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/>
    <p:restoredTop sz="86789"/>
  </p:normalViewPr>
  <p:slideViewPr>
    <p:cSldViewPr snapToGrid="0" snapToObjects="1">
      <p:cViewPr varScale="1">
        <p:scale>
          <a:sx n="111" d="100"/>
          <a:sy n="11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55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F96E3D-DB08-C642-A1D6-F0DA7B61E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1734C4-D788-C846-85AD-FC5FB4D41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AFA5-A83B-E34A-A64A-793193D0EECF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F6DD5-379C-CF40-A28B-7325B39312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B471F02-6D8A-9742-9A82-A15BF8FF1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E9C0B-4B4C-C643-96EB-B997F6FC28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41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2296-D107-0F4E-8B5C-C67CCCEF73CF}" type="datetimeFigureOut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68C83-5575-7043-A26A-2262CAD8DC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81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F4899-9044-3A49-9125-BA290DB9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A19A-402B-474F-A2EC-86BB289FBD2F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93418-A534-3C48-9978-02F6DDA9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4109" y="6356347"/>
            <a:ext cx="41148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EE58F4D-0312-A042-97B4-819E4E31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C28C79C-1C98-874E-8318-14D36F5BB856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7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6AEF-9800-3A4E-ABA9-A6657F0522DE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74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2E6-C5C2-1743-8D45-A3BF2237AEFF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00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B718-E8AD-D846-945D-232BC2CC00EB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6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2B1-F355-5540-9F99-3BFDDBB6F418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865-A6B0-1F4A-A25A-C1B41B465E65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A32B-0383-3541-B97A-C7F2F434E651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6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D3D-0258-7844-AEA1-D9D07E5C04AD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33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A13A-82CD-7543-83C2-866EB8E81443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B7E-170B-0048-983C-0B7D60736A59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51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665F-90A1-6D4C-B780-133F85C5D85D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28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11569"/>
            <a:ext cx="10515600" cy="446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BB20-189E-234F-AB61-31A4FCEC4741}" type="datetime1">
              <a:rPr kumimoji="1" lang="zh-CN" altLang="en-US" smtClean="0"/>
              <a:t>2018/5/8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5410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C79C-1C98-874E-8318-14D36F5BB85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35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000"/>
          </a:solidFill>
          <a:latin typeface="Apple Symbols" panose="02000000000000000000" pitchFamily="2" charset="-79"/>
          <a:ea typeface="Apple Symbols" panose="02000000000000000000" pitchFamily="2" charset="-79"/>
          <a:cs typeface="Apple Symbols" panose="02000000000000000000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ymbols" panose="02000000000000000000" pitchFamily="2" charset="-79"/>
          <a:ea typeface="Apple Symbols" panose="02000000000000000000" pitchFamily="2" charset="-79"/>
          <a:cs typeface="Apple Symbols" panose="02000000000000000000" pitchFamily="2" charset="-79"/>
        </a:defRPr>
      </a:lvl1pPr>
      <a:lvl2pPr marL="540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ymbols" panose="02000000000000000000" pitchFamily="2" charset="-79"/>
          <a:ea typeface="Apple Symbols" panose="02000000000000000000" pitchFamily="2" charset="-79"/>
          <a:cs typeface="Apple Symbols" panose="02000000000000000000" pitchFamily="2" charset="-79"/>
        </a:defRPr>
      </a:lvl2pPr>
      <a:lvl3pPr marL="900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ymbols" panose="02000000000000000000" pitchFamily="2" charset="-79"/>
          <a:ea typeface="Apple Symbols" panose="02000000000000000000" pitchFamily="2" charset="-79"/>
          <a:cs typeface="Apple Symbols" panose="02000000000000000000" pitchFamily="2" charset="-79"/>
        </a:defRPr>
      </a:lvl3pPr>
      <a:lvl4pPr marL="1260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ymbols" panose="02000000000000000000" pitchFamily="2" charset="-79"/>
          <a:ea typeface="Apple Symbols" panose="02000000000000000000" pitchFamily="2" charset="-79"/>
          <a:cs typeface="Apple Symbols" panose="02000000000000000000" pitchFamily="2" charset="-79"/>
        </a:defRPr>
      </a:lvl4pPr>
      <a:lvl5pPr marL="1800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ymbols" panose="02000000000000000000" pitchFamily="2" charset="-79"/>
          <a:ea typeface="Apple Symbols" panose="02000000000000000000" pitchFamily="2" charset="-79"/>
          <a:cs typeface="Apple Symbols" panose="02000000000000000000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oleav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nu.org/distr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0AA73-9A2F-6D4C-818F-77B5FE1AD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Frida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98176-D919-0347-AA39-871C7C4E6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Liu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Baozheng</a:t>
            </a:r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C11678C-1AE2-A740-8876-FABEAD02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4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B096-8CC2-BF45-A654-3D1EE03E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26B8-5229-0546-84AA-4E343755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have a look at the generated</a:t>
            </a:r>
            <a:r>
              <a:rPr lang="zh-CN" altLang="en-US" dirty="0"/>
              <a:t> </a:t>
            </a:r>
            <a:r>
              <a:rPr lang="en-US" altLang="zh-CN" b="1" dirty="0" err="1"/>
              <a:t>recvmsg.js</a:t>
            </a:r>
            <a:r>
              <a:rPr lang="zh-CN" altLang="en-US" b="1" dirty="0"/>
              <a:t> </a:t>
            </a:r>
            <a:r>
              <a:rPr lang="en-US" altLang="zh-CN" b="1" dirty="0"/>
              <a:t>(__handlers__/</a:t>
            </a:r>
            <a:r>
              <a:rPr lang="en-US" altLang="zh-CN" b="1" dirty="0" err="1"/>
              <a:t>libSystem.B.dylib</a:t>
            </a:r>
            <a:r>
              <a:rPr lang="en-US" altLang="zh-CN" b="1" dirty="0"/>
              <a:t>)</a:t>
            </a:r>
          </a:p>
          <a:p>
            <a:pPr lvl="1"/>
            <a:endParaRPr kumimoji="1"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A8BD2-1CE8-D247-BC50-FBADDD5B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F8DA7-2A53-B246-A93E-B414D100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2"/>
            <a:ext cx="6169668" cy="19975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82A55-5B17-DD49-ACC3-3645329E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68" y="2627450"/>
            <a:ext cx="5899030" cy="30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B5F0E-ACE0-7C4D-A216-FE7A614A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37BB4-7AFA-7844-A694-BA16F1C8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Frida-</a:t>
            </a:r>
            <a:r>
              <a:rPr kumimoji="1" lang="en-US" altLang="zh-CN" dirty="0" err="1"/>
              <a:t>Cli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B867E-F13E-8D42-990E-2BA4952C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8E4EB-E94D-A149-BFC1-E5D77967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5" y="2202264"/>
            <a:ext cx="11353800" cy="46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0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091F-9F53-2842-B448-43308AF7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812C-BE93-0C4A-9358-BFC0B2B4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85E97-F233-DA40-A655-E709991E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B5330-97FA-3744-99F0-178747FC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846"/>
            <a:ext cx="12192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9691-B4F8-1A4E-83F1-F129E167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855F5-5D40-844F-8F85-32237F03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Operation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</a:p>
          <a:p>
            <a:r>
              <a:rPr kumimoji="1" lang="en-US" altLang="zh-CN" dirty="0"/>
              <a:t>Gadget</a:t>
            </a:r>
          </a:p>
          <a:p>
            <a:r>
              <a:rPr kumimoji="1" lang="en-US" altLang="zh-CN" dirty="0"/>
              <a:t>Hacking</a:t>
            </a:r>
          </a:p>
          <a:p>
            <a:r>
              <a:rPr kumimoji="1" lang="en-US" altLang="zh-CN" dirty="0"/>
              <a:t>Detect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Frida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/>
              <a:t>Anti-Frida</a:t>
            </a:r>
          </a:p>
          <a:p>
            <a:r>
              <a:rPr kumimoji="1" lang="en-US" altLang="zh-CN" dirty="0"/>
              <a:t>Application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CTF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63D63-04B4-304F-973E-C5333908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7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D37C8-0F73-154C-9C57-EAF430E1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3C819-2928-8147-B0B2-5D103098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Frida?</a:t>
            </a:r>
          </a:p>
          <a:p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r>
              <a:rPr kumimoji="1" lang="en-US" altLang="zh-CN" dirty="0"/>
              <a:t>Installation</a:t>
            </a:r>
          </a:p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Uasge</a:t>
            </a:r>
            <a:endParaRPr kumimoji="1" lang="en-US" altLang="zh-CN" dirty="0"/>
          </a:p>
          <a:p>
            <a:r>
              <a:rPr kumimoji="1" lang="en-US" altLang="zh-CN" dirty="0"/>
              <a:t>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</a:p>
          <a:p>
            <a:r>
              <a:rPr kumimoji="1" lang="en-US" altLang="zh-CN" dirty="0"/>
              <a:t>Advanced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E806D-7ECC-A640-9ACF-21BBE648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20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C155-84C3-9B45-8DA5-AD7CC6C7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Frida?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BC8AE-DF4A-1B48-83F7-456B59C1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569"/>
            <a:ext cx="10515600" cy="5009906"/>
          </a:xfrm>
        </p:spPr>
        <p:txBody>
          <a:bodyPr/>
          <a:lstStyle/>
          <a:p>
            <a:r>
              <a:rPr kumimoji="1" lang="en" altLang="zh-CN" dirty="0"/>
              <a:t>Dynamic instrumentation toolkit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injecting</a:t>
            </a:r>
          </a:p>
          <a:p>
            <a:pPr lvl="1"/>
            <a:r>
              <a:rPr kumimoji="1" lang="en-US" altLang="zh-CN" dirty="0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Snippets</a:t>
            </a:r>
          </a:p>
          <a:p>
            <a:pPr lvl="1"/>
            <a:r>
              <a:rPr kumimoji="1" lang="en-US" altLang="zh-CN" dirty="0"/>
              <a:t>Library	</a:t>
            </a:r>
          </a:p>
          <a:p>
            <a:r>
              <a:rPr kumimoji="1" lang="en-US" altLang="zh-CN" dirty="0"/>
              <a:t>Suitable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</a:p>
          <a:p>
            <a:pPr lvl="1"/>
            <a:r>
              <a:rPr kumimoji="1" lang="en-US" altLang="zh-CN" dirty="0"/>
              <a:t>reverse-engineering</a:t>
            </a:r>
          </a:p>
          <a:p>
            <a:pPr lvl="1"/>
            <a:r>
              <a:rPr kumimoji="1" lang="en-US" altLang="zh-CN" dirty="0"/>
              <a:t>programmable debugging</a:t>
            </a:r>
          </a:p>
          <a:p>
            <a:pPr lvl="1"/>
            <a:r>
              <a:rPr kumimoji="1" lang="en-US" altLang="zh-CN" dirty="0"/>
              <a:t>dynamic instrumentation</a:t>
            </a:r>
          </a:p>
          <a:p>
            <a:pPr lvl="1"/>
            <a:r>
              <a:rPr kumimoji="1" lang="en-US" altLang="zh-CN" dirty="0"/>
              <a:t>…</a:t>
            </a:r>
          </a:p>
          <a:p>
            <a:r>
              <a:rPr lang="en" altLang="zh-CN" b="1" dirty="0">
                <a:solidFill>
                  <a:srgbClr val="92D050"/>
                </a:solidFill>
              </a:rPr>
              <a:t>Author: </a:t>
            </a:r>
            <a:r>
              <a:rPr lang="en" altLang="zh-CN" b="1" dirty="0">
                <a:solidFill>
                  <a:srgbClr val="92D050"/>
                </a:solidFill>
                <a:hlinkClick r:id="rId2"/>
              </a:rPr>
              <a:t>@oleavr</a:t>
            </a:r>
            <a:endParaRPr kumimoji="1" lang="en-US" altLang="zh-CN" b="1" dirty="0">
              <a:solidFill>
                <a:srgbClr val="92D05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1A092-2B4F-5447-864E-9391CF96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5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8D28-1CDC-A54D-A6C3-A7C89F2F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F66CC-7039-C343-879E-66919447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569"/>
            <a:ext cx="10515600" cy="5009906"/>
          </a:xfrm>
        </p:spPr>
        <p:txBody>
          <a:bodyPr>
            <a:normAutofit fontScale="85000" lnSpcReduction="20000"/>
          </a:bodyPr>
          <a:lstStyle/>
          <a:p>
            <a:r>
              <a:rPr kumimoji="1" lang="en" altLang="zh-CN" b="1" dirty="0">
                <a:solidFill>
                  <a:srgbClr val="92D050"/>
                </a:solidFill>
              </a:rPr>
              <a:t>Scriptable</a:t>
            </a:r>
          </a:p>
          <a:p>
            <a:pPr lvl="1"/>
            <a:r>
              <a:rPr kumimoji="1" lang="en" altLang="zh-CN" dirty="0"/>
              <a:t>Execute your own debug scripts inside another process</a:t>
            </a:r>
          </a:p>
          <a:p>
            <a:pPr lvl="1"/>
            <a:r>
              <a:rPr lang="en" altLang="zh-CN" dirty="0"/>
              <a:t>Edit, hit save, and instantly see the results</a:t>
            </a:r>
          </a:p>
          <a:p>
            <a:pPr lvl="1"/>
            <a:r>
              <a:rPr lang="en" altLang="zh-CN" dirty="0"/>
              <a:t>All without compilation steps or program restarts</a:t>
            </a:r>
          </a:p>
          <a:p>
            <a:r>
              <a:rPr lang="en" altLang="zh-CN" b="1" dirty="0">
                <a:solidFill>
                  <a:srgbClr val="92D050"/>
                </a:solidFill>
              </a:rPr>
              <a:t>Portable</a:t>
            </a:r>
          </a:p>
          <a:p>
            <a:pPr lvl="1"/>
            <a:r>
              <a:rPr lang="en-US" altLang="zh-CN" b="1" dirty="0">
                <a:solidFill>
                  <a:srgbClr val="00B0F0"/>
                </a:solidFill>
              </a:rPr>
              <a:t>Platform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Windows, macOS, </a:t>
            </a:r>
            <a:r>
              <a:rPr lang="en" altLang="zh-CN" dirty="0">
                <a:hlinkClick r:id="rId2"/>
              </a:rPr>
              <a:t>GNU/Linux</a:t>
            </a:r>
            <a:r>
              <a:rPr lang="en" altLang="zh-CN" dirty="0"/>
              <a:t>, iOS, Android, and QNX</a:t>
            </a:r>
          </a:p>
          <a:p>
            <a:pPr lvl="1"/>
            <a:r>
              <a:rPr lang="en-US" altLang="zh-CN" b="1" dirty="0">
                <a:solidFill>
                  <a:srgbClr val="00B0F0"/>
                </a:solidFill>
              </a:rPr>
              <a:t>Binding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Node.js, Python, Swift, .NET, Qt/</a:t>
            </a:r>
            <a:r>
              <a:rPr lang="en" altLang="zh-CN" dirty="0" err="1"/>
              <a:t>Qml</a:t>
            </a:r>
            <a:r>
              <a:rPr lang="en" altLang="zh-CN" dirty="0"/>
              <a:t>, C</a:t>
            </a:r>
          </a:p>
          <a:p>
            <a:r>
              <a:rPr lang="en-US" altLang="zh-CN" b="1" dirty="0">
                <a:solidFill>
                  <a:srgbClr val="92D050"/>
                </a:solidFill>
              </a:rPr>
              <a:t>Free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Freedom,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GPL</a:t>
            </a:r>
          </a:p>
          <a:p>
            <a:r>
              <a:rPr lang="en" altLang="zh-CN" b="1" dirty="0">
                <a:solidFill>
                  <a:srgbClr val="92D050"/>
                </a:solidFill>
              </a:rPr>
              <a:t>Battle-teste</a:t>
            </a:r>
            <a:r>
              <a:rPr lang="en-US" altLang="zh-CN" b="1" dirty="0">
                <a:solidFill>
                  <a:srgbClr val="92D050"/>
                </a:solidFill>
              </a:rPr>
              <a:t>d</a:t>
            </a:r>
          </a:p>
          <a:p>
            <a:pPr lvl="1"/>
            <a:r>
              <a:rPr lang="en-US" altLang="zh-CN" dirty="0"/>
              <a:t>comprehensive test-suite</a:t>
            </a:r>
          </a:p>
          <a:p>
            <a:pPr lvl="1"/>
            <a:r>
              <a:rPr lang="en-US" altLang="zh-CN" dirty="0" err="1"/>
              <a:t>NowSecure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" altLang="zh-CN" dirty="0"/>
              <a:t>using Frida to do fast, deep analysis of mobile apps at scale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4C86D-8016-7544-9C67-1505942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CAA5D-1849-FC48-840B-6AB98A6E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98" y="557742"/>
            <a:ext cx="3729267" cy="61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3E30-7474-BA43-B832-AFC41AD6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Installation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8E104-5C11-E545-82E3-443312CB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</a:p>
          <a:p>
            <a:pPr lvl="1"/>
            <a:r>
              <a:rPr lang="en" altLang="zh-CN" dirty="0"/>
              <a:t>pip install --user </a:t>
            </a:r>
            <a:r>
              <a:rPr lang="en" altLang="zh-CN" dirty="0" err="1"/>
              <a:t>frida</a:t>
            </a:r>
            <a:r>
              <a:rPr lang="en" altLang="zh-CN" dirty="0"/>
              <a:t> # CLI tools and Python bindings </a:t>
            </a:r>
          </a:p>
          <a:p>
            <a:pPr lvl="1"/>
            <a:r>
              <a:rPr lang="en" altLang="zh-CN" dirty="0" err="1"/>
              <a:t>npm</a:t>
            </a:r>
            <a:r>
              <a:rPr lang="en" altLang="zh-CN" dirty="0"/>
              <a:t> install </a:t>
            </a:r>
            <a:r>
              <a:rPr lang="en" altLang="zh-CN" dirty="0" err="1"/>
              <a:t>frida</a:t>
            </a:r>
            <a:r>
              <a:rPr lang="en" altLang="zh-CN" dirty="0"/>
              <a:t> # Node.js bindings</a:t>
            </a:r>
          </a:p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endParaRPr kumimoji="1" lang="en" altLang="zh-CN" dirty="0"/>
          </a:p>
          <a:p>
            <a:pPr lvl="1"/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cide</a:t>
            </a:r>
            <a:endParaRPr kumimoji="1" lang="en-US" altLang="zh-CN" dirty="0"/>
          </a:p>
          <a:p>
            <a:r>
              <a:rPr kumimoji="1" lang="en-US" altLang="zh-CN" dirty="0"/>
              <a:t>Test</a:t>
            </a:r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3CF8D-2836-DE49-B1FA-40F3DDD8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682B6-8BB6-7C45-A076-BF788024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077" y="1251866"/>
            <a:ext cx="42926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5072-3B4E-7B4E-B05A-433B0359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734F-E2CE-7544-86F2-77A13D1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C8A3F3E-C6DF-3A47-B155-8927AB0F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Enumerating Modules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495498-C5B3-7445-8853-310F05C6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2094"/>
            <a:ext cx="12192000" cy="19722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A6F2BE-0190-354D-9B52-74B4F68D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2349161"/>
            <a:ext cx="7556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5072-3B4E-7B4E-B05A-433B0359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734F-E2CE-7544-86F2-77A13D1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C8A3F3E-C6DF-3A47-B155-8927AB0F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Enumerating Memory Ranges</a:t>
            </a:r>
            <a:br>
              <a:rPr lang="en" altLang="zh-CN" dirty="0"/>
            </a:br>
            <a:endParaRPr lang="en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9EBA01-F883-9543-BB29-C8AB9B08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0487"/>
            <a:ext cx="12192000" cy="11161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C33D32-86FE-454A-80EF-1A581D4D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46" y="2719828"/>
            <a:ext cx="7607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AE44-4FD8-4C44-BF56-8937DEFE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6371C-E38F-984E-985B-30A67971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Read/Write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</a:p>
          <a:p>
            <a:pPr lvl="1"/>
            <a:r>
              <a:rPr lang="en" altLang="zh-CN" dirty="0" err="1"/>
              <a:t>read_bytes</a:t>
            </a:r>
            <a:r>
              <a:rPr lang="en" altLang="zh-CN" dirty="0"/>
              <a:t>(address, n)</a:t>
            </a:r>
          </a:p>
          <a:p>
            <a:pPr lvl="1"/>
            <a:r>
              <a:rPr lang="en" altLang="zh-CN" dirty="0" err="1"/>
              <a:t>write_bytes</a:t>
            </a:r>
            <a:r>
              <a:rPr lang="en" altLang="zh-CN" dirty="0"/>
              <a:t>(address, data)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AFBC71-1EB4-9944-8873-5B6B51E2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0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0FCA9-DD96-5A40-BFD6-DF156EFA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A9D28-1650-294F-9B94-DF1F4624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Trace </a:t>
            </a:r>
            <a:r>
              <a:rPr lang="en" altLang="zh-CN" dirty="0" err="1"/>
              <a:t>recv</a:t>
            </a:r>
            <a:r>
              <a:rPr lang="en" altLang="zh-CN" dirty="0"/>
              <a:t>* and send* APIs in Safari</a:t>
            </a:r>
          </a:p>
          <a:p>
            <a:pPr lvl="1"/>
            <a:r>
              <a:rPr lang="en" altLang="zh-CN" dirty="0" err="1"/>
              <a:t>frida</a:t>
            </a:r>
            <a:r>
              <a:rPr lang="en" altLang="zh-CN" dirty="0"/>
              <a:t>-trace -</a:t>
            </a:r>
            <a:r>
              <a:rPr lang="en" altLang="zh-CN" dirty="0" err="1"/>
              <a:t>i</a:t>
            </a:r>
            <a:r>
              <a:rPr lang="en" altLang="zh-CN" dirty="0"/>
              <a:t> "</a:t>
            </a:r>
            <a:r>
              <a:rPr lang="en" altLang="zh-CN" dirty="0" err="1"/>
              <a:t>recv</a:t>
            </a:r>
            <a:r>
              <a:rPr lang="en" altLang="zh-CN" dirty="0"/>
              <a:t>*" -</a:t>
            </a:r>
            <a:r>
              <a:rPr lang="en" altLang="zh-CN" dirty="0" err="1"/>
              <a:t>i</a:t>
            </a:r>
            <a:r>
              <a:rPr lang="en" altLang="zh-CN" dirty="0"/>
              <a:t> "send*" Safari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41DE5-1AAC-C24B-A7C6-F24F8CAB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79C-1C98-874E-8318-14D36F5BB856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2EE60B-F56C-F141-95CC-E64174ED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458"/>
            <a:ext cx="12192000" cy="2268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8CD8F1-CFBE-1C43-897E-24ED8152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702334"/>
            <a:ext cx="8610600" cy="20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B67E8F-B277-5E4C-9FDA-1D83A880F19E}" vid="{73618CD8-3A9B-B741-A166-6BB0A9FF4C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122</TotalTime>
  <Words>214</Words>
  <Application>Microsoft Macintosh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Apple Symbols</vt:lpstr>
      <vt:lpstr>Arial</vt:lpstr>
      <vt:lpstr>Calibri</vt:lpstr>
      <vt:lpstr>Office 主题​​</vt:lpstr>
      <vt:lpstr>A Simple Look into Frida</vt:lpstr>
      <vt:lpstr>Outline</vt:lpstr>
      <vt:lpstr>What is Frida?</vt:lpstr>
      <vt:lpstr>Four Core Features</vt:lpstr>
      <vt:lpstr>Installation</vt:lpstr>
      <vt:lpstr>Basic Usage</vt:lpstr>
      <vt:lpstr>Basic Usage</vt:lpstr>
      <vt:lpstr>Basic Usage</vt:lpstr>
      <vt:lpstr>Basic Usage</vt:lpstr>
      <vt:lpstr>Basic Usage</vt:lpstr>
      <vt:lpstr>Basic Usage</vt:lpstr>
      <vt:lpstr>Basic Usage</vt:lpstr>
      <vt:lpstr>Advanced Usage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Look into Frida</dc:title>
  <dc:creator>i romise</dc:creator>
  <cp:lastModifiedBy>i romise</cp:lastModifiedBy>
  <cp:revision>36</cp:revision>
  <dcterms:created xsi:type="dcterms:W3CDTF">2018-05-08T03:32:32Z</dcterms:created>
  <dcterms:modified xsi:type="dcterms:W3CDTF">2018-05-08T05:34:41Z</dcterms:modified>
</cp:coreProperties>
</file>