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1" r:id="rId6"/>
    <p:sldId id="281" r:id="rId7"/>
    <p:sldId id="280" r:id="rId8"/>
    <p:sldId id="282" r:id="rId9"/>
    <p:sldId id="285" r:id="rId10"/>
    <p:sldId id="301" r:id="rId11"/>
    <p:sldId id="294" r:id="rId12"/>
    <p:sldId id="272" r:id="rId13"/>
    <p:sldId id="295" r:id="rId14"/>
    <p:sldId id="275" r:id="rId15"/>
    <p:sldId id="279" r:id="rId16"/>
    <p:sldId id="276" r:id="rId17"/>
    <p:sldId id="274" r:id="rId18"/>
    <p:sldId id="277" r:id="rId19"/>
    <p:sldId id="296" r:id="rId20"/>
    <p:sldId id="297" r:id="rId21"/>
    <p:sldId id="278" r:id="rId22"/>
    <p:sldId id="289" r:id="rId23"/>
    <p:sldId id="300" r:id="rId24"/>
    <p:sldId id="290" r:id="rId25"/>
    <p:sldId id="292" r:id="rId26"/>
    <p:sldId id="291" r:id="rId27"/>
    <p:sldId id="284" r:id="rId28"/>
    <p:sldId id="299" r:id="rId29"/>
    <p:sldId id="288" r:id="rId3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Le projet</a:t>
          </a:r>
          <a:endParaRPr lang="fr-FR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Conception</a:t>
          </a:r>
          <a:endParaRPr lang="fr-FR" noProof="0" dirty="0"/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D67C3F0D-D118-44AC-B205-19D40382739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Développement</a:t>
          </a:r>
          <a:endParaRPr lang="fr-FR" noProof="0" dirty="0"/>
        </a:p>
      </dgm:t>
    </dgm:pt>
    <dgm:pt modelId="{C7EA47D5-D78C-4DEC-A39A-E5D216B6AABE}" type="parTrans" cxnId="{13197A60-89AD-453C-8A1C-9A8A7D66852A}">
      <dgm:prSet/>
      <dgm:spPr/>
      <dgm:t>
        <a:bodyPr/>
        <a:lstStyle/>
        <a:p>
          <a:endParaRPr lang="fr-FR"/>
        </a:p>
      </dgm:t>
    </dgm:pt>
    <dgm:pt modelId="{12EDE047-E76F-492B-B42C-C2D88AC5A8D0}" type="sibTrans" cxnId="{13197A60-89AD-453C-8A1C-9A8A7D66852A}">
      <dgm:prSet/>
      <dgm:spPr/>
      <dgm:t>
        <a:bodyPr/>
        <a:lstStyle/>
        <a:p>
          <a:endParaRPr lang="fr-FR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721FBE-03FB-4D3D-BDD7-CAE300D7CB34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3CB79098-E121-45C4-B6BC-DFC46C69E116}" type="pres">
      <dgm:prSet presAssocID="{4D7D34C7-9466-4514-BF51-7396C17436B5}" presName="iconBgRect" presStyleLbl="bgShp" presStyleIdx="0" presStyleCnt="3"/>
      <dgm:spPr>
        <a:solidFill>
          <a:srgbClr val="92D050"/>
        </a:solidFill>
      </dgm:spPr>
      <dgm:t>
        <a:bodyPr/>
        <a:lstStyle/>
        <a:p>
          <a:endParaRPr lang="fr-FR"/>
        </a:p>
      </dgm:t>
    </dgm:pt>
    <dgm:pt modelId="{69E203E4-52D5-4F02-A43A-C8BB1F9AC5C8}" type="pres">
      <dgm:prSet presAssocID="{4D7D34C7-9466-4514-BF51-7396C1743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A7DB1614-C206-4950-80C1-49D2C414AC91}" type="pres">
      <dgm:prSet presAssocID="{4D7D34C7-9466-4514-BF51-7396C1743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2346287-0F0E-456F-B705-F79E37BC86EE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2656C800-25CF-4188-B876-F7D1654F1042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7206D892-B3F1-496D-BF53-15FEB0766F4F}" type="pres">
      <dgm:prSet presAssocID="{8E185869-F0D4-43E2-B08A-2F3E83EE98F3}" presName="iconBgRect" presStyleLbl="bgShp" presStyleIdx="1" presStyleCnt="3"/>
      <dgm:spPr/>
      <dgm:t>
        <a:bodyPr/>
        <a:lstStyle/>
        <a:p>
          <a:endParaRPr lang="fr-FR"/>
        </a:p>
      </dgm:t>
    </dgm:pt>
    <dgm:pt modelId="{ACF04E8D-4BF8-4251-912E-BABC479158FC}" type="pres">
      <dgm:prSet presAssocID="{8E185869-F0D4-43E2-B08A-2F3E83EE98F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BF1ECDC9-5335-4D4E-B27E-87B829208F37}" type="pres">
      <dgm:prSet presAssocID="{8E185869-F0D4-43E2-B08A-2F3E83EE98F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DA3D1D-846C-4F87-A71A-66A66A41478D}" type="pres">
      <dgm:prSet presAssocID="{77D0876E-2BA2-4E28-ADB5-9885FCB7156A}" presName="sibTrans" presStyleCnt="0"/>
      <dgm:spPr/>
    </dgm:pt>
    <dgm:pt modelId="{A2C1DFB9-8509-42A3-8002-CDB5A992FED1}" type="pres">
      <dgm:prSet presAssocID="{D67C3F0D-D118-44AC-B205-19D403827398}" presName="compNode" presStyleCnt="0"/>
      <dgm:spPr/>
    </dgm:pt>
    <dgm:pt modelId="{0940FBDB-2A51-4EC5-8E35-7F08F9FE876E}" type="pres">
      <dgm:prSet presAssocID="{D67C3F0D-D118-44AC-B205-19D403827398}" presName="iconBgRect" presStyleLbl="bgShp" presStyleIdx="2" presStyleCnt="3"/>
      <dgm:spPr/>
    </dgm:pt>
    <dgm:pt modelId="{F72E71D5-1F68-4D29-9BD6-B95A5F8C5D8B}" type="pres">
      <dgm:prSet presAssocID="{D67C3F0D-D118-44AC-B205-19D403827398}" presName="iconRect" presStyleLbl="node1" presStyleIdx="2" presStyleCnt="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C76297E-F6C1-421A-BB86-880A77BD6CCE}" type="pres">
      <dgm:prSet presAssocID="{D67C3F0D-D118-44AC-B205-19D403827398}" presName="spaceRect" presStyleCnt="0"/>
      <dgm:spPr/>
    </dgm:pt>
    <dgm:pt modelId="{8FAB748B-45B4-4EF1-97D3-42BDA88495D9}" type="pres">
      <dgm:prSet presAssocID="{D67C3F0D-D118-44AC-B205-19D4038273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13197A60-89AD-453C-8A1C-9A8A7D66852A}" srcId="{7B62DEA7-9DCD-4B2E-9DC5-BE121C266AFD}" destId="{D67C3F0D-D118-44AC-B205-19D403827398}" srcOrd="2" destOrd="0" parTransId="{C7EA47D5-D78C-4DEC-A39A-E5D216B6AABE}" sibTransId="{12EDE047-E76F-492B-B42C-C2D88AC5A8D0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E4EB18F-43D0-422F-B695-94616987B7E4}" type="presOf" srcId="{D67C3F0D-D118-44AC-B205-19D403827398}" destId="{8FAB748B-45B4-4EF1-97D3-42BDA88495D9}" srcOrd="0" destOrd="0" presId="urn:microsoft.com/office/officeart/2018/5/layout/IconCircleLabelList"/>
    <dgm:cxn modelId="{5836806D-855F-46EA-800A-981019A75AFD}" type="presParOf" srcId="{DC13276E-A6EE-4F1F-8058-BC35079FF369}" destId="{DE721FBE-03FB-4D3D-BDD7-CAE300D7CB34}" srcOrd="0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1" destOrd="0" presId="urn:microsoft.com/office/officeart/2018/5/layout/IconCircleLabelList"/>
    <dgm:cxn modelId="{DD91A43F-8F61-4B99-8BAF-CBDAA0291890}" type="presParOf" srcId="{DC13276E-A6EE-4F1F-8058-BC35079FF369}" destId="{2656C800-25CF-4188-B876-F7D1654F1042}" srcOrd="2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029F8A33-A265-4E49-939C-4D699089BE24}" type="presParOf" srcId="{DC13276E-A6EE-4F1F-8058-BC35079FF369}" destId="{44DA3D1D-846C-4F87-A71A-66A66A41478D}" srcOrd="3" destOrd="0" presId="urn:microsoft.com/office/officeart/2018/5/layout/IconCircleLabelList"/>
    <dgm:cxn modelId="{CE7DB691-6FB8-45C0-B2CD-2E756C30A0C6}" type="presParOf" srcId="{DC13276E-A6EE-4F1F-8058-BC35079FF369}" destId="{A2C1DFB9-8509-42A3-8002-CDB5A992FED1}" srcOrd="4" destOrd="0" presId="urn:microsoft.com/office/officeart/2018/5/layout/IconCircleLabelList"/>
    <dgm:cxn modelId="{D396B831-1BAC-42BE-BC96-DBE4FFD7A8BC}" type="presParOf" srcId="{A2C1DFB9-8509-42A3-8002-CDB5A992FED1}" destId="{0940FBDB-2A51-4EC5-8E35-7F08F9FE876E}" srcOrd="0" destOrd="0" presId="urn:microsoft.com/office/officeart/2018/5/layout/IconCircleLabelList"/>
    <dgm:cxn modelId="{AA0DB98C-33CA-43A1-AAA1-C93A2051559B}" type="presParOf" srcId="{A2C1DFB9-8509-42A3-8002-CDB5A992FED1}" destId="{F72E71D5-1F68-4D29-9BD6-B95A5F8C5D8B}" srcOrd="1" destOrd="0" presId="urn:microsoft.com/office/officeart/2018/5/layout/IconCircleLabelList"/>
    <dgm:cxn modelId="{58522EE2-CAC9-43F3-8213-1D49EB23344C}" type="presParOf" srcId="{A2C1DFB9-8509-42A3-8002-CDB5A992FED1}" destId="{7C76297E-F6C1-421A-BB86-880A77BD6CCE}" srcOrd="2" destOrd="0" presId="urn:microsoft.com/office/officeart/2018/5/layout/IconCircleLabelList"/>
    <dgm:cxn modelId="{C03AE3B7-BAD6-418A-8A08-142AAA0D5941}" type="presParOf" srcId="{A2C1DFB9-8509-42A3-8002-CDB5A992FED1}" destId="{8FAB748B-45B4-4EF1-97D3-42BDA8849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Le projet</a:t>
          </a:r>
          <a:endParaRPr lang="fr-FR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Conception</a:t>
          </a:r>
          <a:endParaRPr lang="fr-FR" noProof="0" dirty="0"/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D67C3F0D-D118-44AC-B205-19D40382739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Développement</a:t>
          </a:r>
          <a:endParaRPr lang="fr-FR" noProof="0" dirty="0"/>
        </a:p>
      </dgm:t>
    </dgm:pt>
    <dgm:pt modelId="{C7EA47D5-D78C-4DEC-A39A-E5D216B6AABE}" type="parTrans" cxnId="{13197A60-89AD-453C-8A1C-9A8A7D66852A}">
      <dgm:prSet/>
      <dgm:spPr/>
      <dgm:t>
        <a:bodyPr/>
        <a:lstStyle/>
        <a:p>
          <a:endParaRPr lang="fr-FR"/>
        </a:p>
      </dgm:t>
    </dgm:pt>
    <dgm:pt modelId="{12EDE047-E76F-492B-B42C-C2D88AC5A8D0}" type="sibTrans" cxnId="{13197A60-89AD-453C-8A1C-9A8A7D66852A}">
      <dgm:prSet/>
      <dgm:spPr/>
      <dgm:t>
        <a:bodyPr/>
        <a:lstStyle/>
        <a:p>
          <a:endParaRPr lang="fr-FR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721FBE-03FB-4D3D-BDD7-CAE300D7CB34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3CB79098-E121-45C4-B6BC-DFC46C69E116}" type="pres">
      <dgm:prSet presAssocID="{4D7D34C7-9466-4514-BF51-7396C17436B5}" presName="iconBgRect" presStyleLbl="bgShp" presStyleIdx="0" presStyleCnt="3"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9E203E4-52D5-4F02-A43A-C8BB1F9AC5C8}" type="pres">
      <dgm:prSet presAssocID="{4D7D34C7-9466-4514-BF51-7396C1743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A7DB1614-C206-4950-80C1-49D2C414AC91}" type="pres">
      <dgm:prSet presAssocID="{4D7D34C7-9466-4514-BF51-7396C1743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2346287-0F0E-456F-B705-F79E37BC86EE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2656C800-25CF-4188-B876-F7D1654F1042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7206D892-B3F1-496D-BF53-15FEB0766F4F}" type="pres">
      <dgm:prSet presAssocID="{8E185869-F0D4-43E2-B08A-2F3E83EE98F3}" presName="iconBgRect" presStyleLbl="bgShp" presStyleIdx="1" presStyleCnt="3"/>
      <dgm:spPr>
        <a:solidFill>
          <a:srgbClr val="92D050"/>
        </a:solidFill>
      </dgm:spPr>
      <dgm:t>
        <a:bodyPr/>
        <a:lstStyle/>
        <a:p>
          <a:endParaRPr lang="fr-FR"/>
        </a:p>
      </dgm:t>
    </dgm:pt>
    <dgm:pt modelId="{ACF04E8D-4BF8-4251-912E-BABC479158FC}" type="pres">
      <dgm:prSet presAssocID="{8E185869-F0D4-43E2-B08A-2F3E83EE98F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BF1ECDC9-5335-4D4E-B27E-87B829208F37}" type="pres">
      <dgm:prSet presAssocID="{8E185869-F0D4-43E2-B08A-2F3E83EE98F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DA3D1D-846C-4F87-A71A-66A66A41478D}" type="pres">
      <dgm:prSet presAssocID="{77D0876E-2BA2-4E28-ADB5-9885FCB7156A}" presName="sibTrans" presStyleCnt="0"/>
      <dgm:spPr/>
    </dgm:pt>
    <dgm:pt modelId="{A2C1DFB9-8509-42A3-8002-CDB5A992FED1}" type="pres">
      <dgm:prSet presAssocID="{D67C3F0D-D118-44AC-B205-19D403827398}" presName="compNode" presStyleCnt="0"/>
      <dgm:spPr/>
    </dgm:pt>
    <dgm:pt modelId="{0940FBDB-2A51-4EC5-8E35-7F08F9FE876E}" type="pres">
      <dgm:prSet presAssocID="{D67C3F0D-D118-44AC-B205-19D403827398}" presName="iconBgRect" presStyleLbl="bgShp" presStyleIdx="2" presStyleCnt="3"/>
      <dgm:spPr/>
    </dgm:pt>
    <dgm:pt modelId="{F72E71D5-1F68-4D29-9BD6-B95A5F8C5D8B}" type="pres">
      <dgm:prSet presAssocID="{D67C3F0D-D118-44AC-B205-19D403827398}" presName="iconRect" presStyleLbl="node1" presStyleIdx="2" presStyleCnt="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C76297E-F6C1-421A-BB86-880A77BD6CCE}" type="pres">
      <dgm:prSet presAssocID="{D67C3F0D-D118-44AC-B205-19D403827398}" presName="spaceRect" presStyleCnt="0"/>
      <dgm:spPr/>
    </dgm:pt>
    <dgm:pt modelId="{8FAB748B-45B4-4EF1-97D3-42BDA88495D9}" type="pres">
      <dgm:prSet presAssocID="{D67C3F0D-D118-44AC-B205-19D4038273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13197A60-89AD-453C-8A1C-9A8A7D66852A}" srcId="{7B62DEA7-9DCD-4B2E-9DC5-BE121C266AFD}" destId="{D67C3F0D-D118-44AC-B205-19D403827398}" srcOrd="2" destOrd="0" parTransId="{C7EA47D5-D78C-4DEC-A39A-E5D216B6AABE}" sibTransId="{12EDE047-E76F-492B-B42C-C2D88AC5A8D0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E4EB18F-43D0-422F-B695-94616987B7E4}" type="presOf" srcId="{D67C3F0D-D118-44AC-B205-19D403827398}" destId="{8FAB748B-45B4-4EF1-97D3-42BDA88495D9}" srcOrd="0" destOrd="0" presId="urn:microsoft.com/office/officeart/2018/5/layout/IconCircleLabelList"/>
    <dgm:cxn modelId="{5836806D-855F-46EA-800A-981019A75AFD}" type="presParOf" srcId="{DC13276E-A6EE-4F1F-8058-BC35079FF369}" destId="{DE721FBE-03FB-4D3D-BDD7-CAE300D7CB34}" srcOrd="0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1" destOrd="0" presId="urn:microsoft.com/office/officeart/2018/5/layout/IconCircleLabelList"/>
    <dgm:cxn modelId="{DD91A43F-8F61-4B99-8BAF-CBDAA0291890}" type="presParOf" srcId="{DC13276E-A6EE-4F1F-8058-BC35079FF369}" destId="{2656C800-25CF-4188-B876-F7D1654F1042}" srcOrd="2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029F8A33-A265-4E49-939C-4D699089BE24}" type="presParOf" srcId="{DC13276E-A6EE-4F1F-8058-BC35079FF369}" destId="{44DA3D1D-846C-4F87-A71A-66A66A41478D}" srcOrd="3" destOrd="0" presId="urn:microsoft.com/office/officeart/2018/5/layout/IconCircleLabelList"/>
    <dgm:cxn modelId="{CE7DB691-6FB8-45C0-B2CD-2E756C30A0C6}" type="presParOf" srcId="{DC13276E-A6EE-4F1F-8058-BC35079FF369}" destId="{A2C1DFB9-8509-42A3-8002-CDB5A992FED1}" srcOrd="4" destOrd="0" presId="urn:microsoft.com/office/officeart/2018/5/layout/IconCircleLabelList"/>
    <dgm:cxn modelId="{D396B831-1BAC-42BE-BC96-DBE4FFD7A8BC}" type="presParOf" srcId="{A2C1DFB9-8509-42A3-8002-CDB5A992FED1}" destId="{0940FBDB-2A51-4EC5-8E35-7F08F9FE876E}" srcOrd="0" destOrd="0" presId="urn:microsoft.com/office/officeart/2018/5/layout/IconCircleLabelList"/>
    <dgm:cxn modelId="{AA0DB98C-33CA-43A1-AAA1-C93A2051559B}" type="presParOf" srcId="{A2C1DFB9-8509-42A3-8002-CDB5A992FED1}" destId="{F72E71D5-1F68-4D29-9BD6-B95A5F8C5D8B}" srcOrd="1" destOrd="0" presId="urn:microsoft.com/office/officeart/2018/5/layout/IconCircleLabelList"/>
    <dgm:cxn modelId="{58522EE2-CAC9-43F3-8213-1D49EB23344C}" type="presParOf" srcId="{A2C1DFB9-8509-42A3-8002-CDB5A992FED1}" destId="{7C76297E-F6C1-421A-BB86-880A77BD6CCE}" srcOrd="2" destOrd="0" presId="urn:microsoft.com/office/officeart/2018/5/layout/IconCircleLabelList"/>
    <dgm:cxn modelId="{C03AE3B7-BAD6-418A-8A08-142AAA0D5941}" type="presParOf" srcId="{A2C1DFB9-8509-42A3-8002-CDB5A992FED1}" destId="{8FAB748B-45B4-4EF1-97D3-42BDA8849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Le projet</a:t>
          </a:r>
          <a:endParaRPr lang="fr-FR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Conception</a:t>
          </a:r>
          <a:endParaRPr lang="fr-FR" noProof="0" dirty="0"/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D67C3F0D-D118-44AC-B205-19D40382739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Développement</a:t>
          </a:r>
          <a:endParaRPr lang="fr-FR" noProof="0" dirty="0"/>
        </a:p>
      </dgm:t>
    </dgm:pt>
    <dgm:pt modelId="{C7EA47D5-D78C-4DEC-A39A-E5D216B6AABE}" type="parTrans" cxnId="{13197A60-89AD-453C-8A1C-9A8A7D66852A}">
      <dgm:prSet/>
      <dgm:spPr/>
      <dgm:t>
        <a:bodyPr/>
        <a:lstStyle/>
        <a:p>
          <a:endParaRPr lang="fr-FR"/>
        </a:p>
      </dgm:t>
    </dgm:pt>
    <dgm:pt modelId="{12EDE047-E76F-492B-B42C-C2D88AC5A8D0}" type="sibTrans" cxnId="{13197A60-89AD-453C-8A1C-9A8A7D66852A}">
      <dgm:prSet/>
      <dgm:spPr/>
      <dgm:t>
        <a:bodyPr/>
        <a:lstStyle/>
        <a:p>
          <a:endParaRPr lang="fr-FR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721FBE-03FB-4D3D-BDD7-CAE300D7CB34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3CB79098-E121-45C4-B6BC-DFC46C69E116}" type="pres">
      <dgm:prSet presAssocID="{4D7D34C7-9466-4514-BF51-7396C17436B5}" presName="iconBgRect" presStyleLbl="bgShp" presStyleIdx="0" presStyleCnt="3"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9E203E4-52D5-4F02-A43A-C8BB1F9AC5C8}" type="pres">
      <dgm:prSet presAssocID="{4D7D34C7-9466-4514-BF51-7396C1743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A7DB1614-C206-4950-80C1-49D2C414AC91}" type="pres">
      <dgm:prSet presAssocID="{4D7D34C7-9466-4514-BF51-7396C1743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2346287-0F0E-456F-B705-F79E37BC86EE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2656C800-25CF-4188-B876-F7D1654F1042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7206D892-B3F1-496D-BF53-15FEB0766F4F}" type="pres">
      <dgm:prSet presAssocID="{8E185869-F0D4-43E2-B08A-2F3E83EE98F3}" presName="iconBgRect" presStyleLbl="bgShp" presStyleIdx="1" presStyleCnt="3"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ACF04E8D-4BF8-4251-912E-BABC479158FC}" type="pres">
      <dgm:prSet presAssocID="{8E185869-F0D4-43E2-B08A-2F3E83EE98F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BF1ECDC9-5335-4D4E-B27E-87B829208F37}" type="pres">
      <dgm:prSet presAssocID="{8E185869-F0D4-43E2-B08A-2F3E83EE98F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DA3D1D-846C-4F87-A71A-66A66A41478D}" type="pres">
      <dgm:prSet presAssocID="{77D0876E-2BA2-4E28-ADB5-9885FCB7156A}" presName="sibTrans" presStyleCnt="0"/>
      <dgm:spPr/>
    </dgm:pt>
    <dgm:pt modelId="{A2C1DFB9-8509-42A3-8002-CDB5A992FED1}" type="pres">
      <dgm:prSet presAssocID="{D67C3F0D-D118-44AC-B205-19D403827398}" presName="compNode" presStyleCnt="0"/>
      <dgm:spPr/>
    </dgm:pt>
    <dgm:pt modelId="{0940FBDB-2A51-4EC5-8E35-7F08F9FE876E}" type="pres">
      <dgm:prSet presAssocID="{D67C3F0D-D118-44AC-B205-19D403827398}" presName="iconBgRect" presStyleLbl="bgShp" presStyleIdx="2" presStyleCnt="3"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72E71D5-1F68-4D29-9BD6-B95A5F8C5D8B}" type="pres">
      <dgm:prSet presAssocID="{D67C3F0D-D118-44AC-B205-19D403827398}" presName="iconRect" presStyleLbl="node1" presStyleIdx="2" presStyleCnt="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C76297E-F6C1-421A-BB86-880A77BD6CCE}" type="pres">
      <dgm:prSet presAssocID="{D67C3F0D-D118-44AC-B205-19D403827398}" presName="spaceRect" presStyleCnt="0"/>
      <dgm:spPr/>
    </dgm:pt>
    <dgm:pt modelId="{8FAB748B-45B4-4EF1-97D3-42BDA88495D9}" type="pres">
      <dgm:prSet presAssocID="{D67C3F0D-D118-44AC-B205-19D4038273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13197A60-89AD-453C-8A1C-9A8A7D66852A}" srcId="{7B62DEA7-9DCD-4B2E-9DC5-BE121C266AFD}" destId="{D67C3F0D-D118-44AC-B205-19D403827398}" srcOrd="2" destOrd="0" parTransId="{C7EA47D5-D78C-4DEC-A39A-E5D216B6AABE}" sibTransId="{12EDE047-E76F-492B-B42C-C2D88AC5A8D0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E4EB18F-43D0-422F-B695-94616987B7E4}" type="presOf" srcId="{D67C3F0D-D118-44AC-B205-19D403827398}" destId="{8FAB748B-45B4-4EF1-97D3-42BDA88495D9}" srcOrd="0" destOrd="0" presId="urn:microsoft.com/office/officeart/2018/5/layout/IconCircleLabelList"/>
    <dgm:cxn modelId="{5836806D-855F-46EA-800A-981019A75AFD}" type="presParOf" srcId="{DC13276E-A6EE-4F1F-8058-BC35079FF369}" destId="{DE721FBE-03FB-4D3D-BDD7-CAE300D7CB34}" srcOrd="0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1" destOrd="0" presId="urn:microsoft.com/office/officeart/2018/5/layout/IconCircleLabelList"/>
    <dgm:cxn modelId="{DD91A43F-8F61-4B99-8BAF-CBDAA0291890}" type="presParOf" srcId="{DC13276E-A6EE-4F1F-8058-BC35079FF369}" destId="{2656C800-25CF-4188-B876-F7D1654F1042}" srcOrd="2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029F8A33-A265-4E49-939C-4D699089BE24}" type="presParOf" srcId="{DC13276E-A6EE-4F1F-8058-BC35079FF369}" destId="{44DA3D1D-846C-4F87-A71A-66A66A41478D}" srcOrd="3" destOrd="0" presId="urn:microsoft.com/office/officeart/2018/5/layout/IconCircleLabelList"/>
    <dgm:cxn modelId="{CE7DB691-6FB8-45C0-B2CD-2E756C30A0C6}" type="presParOf" srcId="{DC13276E-A6EE-4F1F-8058-BC35079FF369}" destId="{A2C1DFB9-8509-42A3-8002-CDB5A992FED1}" srcOrd="4" destOrd="0" presId="urn:microsoft.com/office/officeart/2018/5/layout/IconCircleLabelList"/>
    <dgm:cxn modelId="{D396B831-1BAC-42BE-BC96-DBE4FFD7A8BC}" type="presParOf" srcId="{A2C1DFB9-8509-42A3-8002-CDB5A992FED1}" destId="{0940FBDB-2A51-4EC5-8E35-7F08F9FE876E}" srcOrd="0" destOrd="0" presId="urn:microsoft.com/office/officeart/2018/5/layout/IconCircleLabelList"/>
    <dgm:cxn modelId="{AA0DB98C-33CA-43A1-AAA1-C93A2051559B}" type="presParOf" srcId="{A2C1DFB9-8509-42A3-8002-CDB5A992FED1}" destId="{F72E71D5-1F68-4D29-9BD6-B95A5F8C5D8B}" srcOrd="1" destOrd="0" presId="urn:microsoft.com/office/officeart/2018/5/layout/IconCircleLabelList"/>
    <dgm:cxn modelId="{58522EE2-CAC9-43F3-8213-1D49EB23344C}" type="presParOf" srcId="{A2C1DFB9-8509-42A3-8002-CDB5A992FED1}" destId="{7C76297E-F6C1-421A-BB86-880A77BD6CCE}" srcOrd="2" destOrd="0" presId="urn:microsoft.com/office/officeart/2018/5/layout/IconCircleLabelList"/>
    <dgm:cxn modelId="{C03AE3B7-BAD6-418A-8A08-142AAA0D5941}" type="presParOf" srcId="{A2C1DFB9-8509-42A3-8002-CDB5A992FED1}" destId="{8FAB748B-45B4-4EF1-97D3-42BDA8849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B1614-C206-4950-80C1-49D2C414AC91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Le projet</a:t>
          </a:r>
          <a:endParaRPr lang="fr-FR" sz="1800" kern="1200" noProof="0" dirty="0"/>
        </a:p>
      </dsp:txBody>
      <dsp:txXfrm>
        <a:off x="73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2773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ECDC9-5335-4D4E-B27E-87B829208F37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Conception</a:t>
          </a:r>
          <a:endParaRPr lang="fr-FR" sz="1800" kern="1200" noProof="0" dirty="0"/>
        </a:p>
      </dsp:txBody>
      <dsp:txXfrm>
        <a:off x="2188388" y="2150700"/>
        <a:ext cx="1800000" cy="720000"/>
      </dsp:txXfrm>
    </dsp:sp>
    <dsp:sp modelId="{0940FBDB-2A51-4EC5-8E35-7F08F9FE876E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2E71D5-1F68-4D29-9BD6-B95A5F8C5D8B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B748B-45B4-4EF1-97D3-42BDA88495D9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Développement</a:t>
          </a:r>
          <a:endParaRPr lang="fr-FR" sz="1800" kern="1200" noProof="0" dirty="0"/>
        </a:p>
      </dsp:txBody>
      <dsp:txXfrm>
        <a:off x="4303388" y="2150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B1614-C206-4950-80C1-49D2C414AC91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Le projet</a:t>
          </a:r>
          <a:endParaRPr lang="fr-FR" sz="1800" kern="1200" noProof="0" dirty="0"/>
        </a:p>
      </dsp:txBody>
      <dsp:txXfrm>
        <a:off x="73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2773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ECDC9-5335-4D4E-B27E-87B829208F37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Conception</a:t>
          </a:r>
          <a:endParaRPr lang="fr-FR" sz="1800" kern="1200" noProof="0" dirty="0"/>
        </a:p>
      </dsp:txBody>
      <dsp:txXfrm>
        <a:off x="2188388" y="2150700"/>
        <a:ext cx="1800000" cy="720000"/>
      </dsp:txXfrm>
    </dsp:sp>
    <dsp:sp modelId="{0940FBDB-2A51-4EC5-8E35-7F08F9FE876E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2E71D5-1F68-4D29-9BD6-B95A5F8C5D8B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B748B-45B4-4EF1-97D3-42BDA88495D9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Développement</a:t>
          </a:r>
          <a:endParaRPr lang="fr-FR" sz="1800" kern="1200" noProof="0" dirty="0"/>
        </a:p>
      </dsp:txBody>
      <dsp:txXfrm>
        <a:off x="4303388" y="215070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B1614-C206-4950-80C1-49D2C414AC91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Le projet</a:t>
          </a:r>
          <a:endParaRPr lang="fr-FR" sz="1800" kern="1200" noProof="0" dirty="0"/>
        </a:p>
      </dsp:txBody>
      <dsp:txXfrm>
        <a:off x="73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2773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ECDC9-5335-4D4E-B27E-87B829208F37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Conception</a:t>
          </a:r>
          <a:endParaRPr lang="fr-FR" sz="1800" kern="1200" noProof="0" dirty="0"/>
        </a:p>
      </dsp:txBody>
      <dsp:txXfrm>
        <a:off x="2188388" y="2150700"/>
        <a:ext cx="1800000" cy="720000"/>
      </dsp:txXfrm>
    </dsp:sp>
    <dsp:sp modelId="{0940FBDB-2A51-4EC5-8E35-7F08F9FE876E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2E71D5-1F68-4D29-9BD6-B95A5F8C5D8B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B748B-45B4-4EF1-97D3-42BDA88495D9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800" kern="1200" noProof="0" dirty="0" smtClean="0"/>
            <a:t>Développement</a:t>
          </a:r>
          <a:endParaRPr lang="fr-FR" sz="1800" kern="1200" noProof="0" dirty="0"/>
        </a:p>
      </dsp:txBody>
      <dsp:txXfrm>
        <a:off x="4303388" y="21507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2CB5A94-2E9D-4E56-A716-3E4552D77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26326D-998B-4A46-AB93-A466D3DC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A83D-8015-44E2-B2B6-320E46297FF0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14A5D2-430E-40C0-8847-3945222D1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3651E-9D5F-4AC5-AFDC-4E3FB5DAA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FA4-4CD8-4DD8-A6AE-935A67CDBE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756F-5DCA-4EDB-BEF5-8FB6921BD519}" type="datetimeFigureOut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980F-47CD-48F0-BDD3-581CC9C4A19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326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0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224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714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6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F5BB8F6-5F67-4F7E-A58A-0E224E80927C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D4E55-C72B-4B08-A56A-6742C8CA1A7B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BF720-379D-4867-9439-EFDCF176127C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8CC44-8D34-4B59-83E6-12DBEE060752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17F67A5-701C-4462-B115-FBCC29301C0B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4E321-4EA5-4124-8F70-7F2E5E9623F3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2D543-CD4C-481C-B130-636430CEEC36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FF292-A285-4FA4-A5D4-8FC95A89C0F7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8114F-BF91-4864-A49C-E5D78336A482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D800192-A59D-4B4E-A31D-E16C7EF24427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9B8476D-A66F-4EA5-A966-AC9E4549D6E9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29E2DDB0-2CD9-4718-AAD8-6BF2D8C07550}" type="datetime1">
              <a:rPr lang="fr-FR" noProof="0" smtClean="0"/>
              <a:t>03/03/2022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personne portant un cartable et regardant les montagne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Autofit/>
          </a:bodyPr>
          <a:lstStyle/>
          <a:p>
            <a:pPr rtl="0"/>
            <a:r>
              <a:rPr lang="fr-FR" sz="6500" dirty="0" smtClean="0">
                <a:solidFill>
                  <a:schemeClr val="bg2"/>
                </a:solidFill>
              </a:rPr>
              <a:t>PROJET</a:t>
            </a:r>
            <a:br>
              <a:rPr lang="fr-FR" sz="6500" dirty="0" smtClean="0">
                <a:solidFill>
                  <a:schemeClr val="bg2"/>
                </a:solidFill>
              </a:rPr>
            </a:br>
            <a:r>
              <a:rPr lang="fr-FR" dirty="0" err="1" smtClean="0">
                <a:solidFill>
                  <a:schemeClr val="bg2"/>
                </a:solidFill>
              </a:rPr>
              <a:t>Hometraining</a:t>
            </a:r>
            <a:endParaRPr lang="fr-FR" sz="6500" dirty="0">
              <a:solidFill>
                <a:schemeClr val="bg2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 smtClean="0">
                <a:solidFill>
                  <a:schemeClr val="bg2"/>
                </a:solidFill>
              </a:rPr>
              <a:t>IPME 2022</a:t>
            </a: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r>
              <a:rPr lang="fr-FR" dirty="0" err="1" smtClean="0">
                <a:solidFill>
                  <a:schemeClr val="bg2"/>
                </a:solidFill>
              </a:rPr>
              <a:t>Lioma</a:t>
            </a:r>
            <a:r>
              <a:rPr lang="fr-FR" dirty="0" smtClean="0">
                <a:solidFill>
                  <a:schemeClr val="bg2"/>
                </a:solidFill>
              </a:rPr>
              <a:t> </a:t>
            </a:r>
            <a:r>
              <a:rPr lang="fr-FR" dirty="0" err="1" smtClean="0">
                <a:solidFill>
                  <a:schemeClr val="bg2"/>
                </a:solidFill>
              </a:rPr>
              <a:t>Chakhguereev</a:t>
            </a:r>
            <a:r>
              <a:rPr lang="fr-FR" dirty="0" smtClean="0">
                <a:solidFill>
                  <a:schemeClr val="bg2"/>
                </a:solidFill>
              </a:rPr>
              <a:t> / Paul Da Cruz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86047"/>
            <a:ext cx="9601200" cy="1485900"/>
          </a:xfrm>
        </p:spPr>
        <p:txBody>
          <a:bodyPr/>
          <a:lstStyle/>
          <a:p>
            <a:r>
              <a:rPr lang="fr-FR" b="1" dirty="0" smtClean="0"/>
              <a:t>Conception</a:t>
            </a:r>
            <a:endParaRPr lang="fr-FR" b="1" dirty="0"/>
          </a:p>
        </p:txBody>
      </p:sp>
      <p:graphicFrame>
        <p:nvGraphicFramePr>
          <p:cNvPr id="3" name="Espace réservé au contenu 2" descr="Graphique icône SmartArt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4816082"/>
              </p:ext>
            </p:extLst>
          </p:nvPr>
        </p:nvGraphicFramePr>
        <p:xfrm>
          <a:off x="2485443" y="253180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22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54858"/>
            <a:ext cx="9601200" cy="1485900"/>
          </a:xfrm>
        </p:spPr>
        <p:txBody>
          <a:bodyPr/>
          <a:lstStyle/>
          <a:p>
            <a:r>
              <a:rPr lang="fr-FR" b="1" dirty="0" smtClean="0"/>
              <a:t>Use case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64" y="1678305"/>
            <a:ext cx="9596035" cy="5002875"/>
          </a:xfrm>
        </p:spPr>
      </p:pic>
    </p:spTree>
    <p:extLst>
      <p:ext uri="{BB962C8B-B14F-4D97-AF65-F5344CB8AC3E}">
        <p14:creationId xmlns:p14="http://schemas.microsoft.com/office/powerpoint/2010/main" val="285402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Administrateur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2" y="1713979"/>
            <a:ext cx="9211714" cy="46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1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Un 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Zone musculaire ciblée</a:t>
            </a:r>
          </a:p>
          <a:p>
            <a:r>
              <a:rPr lang="fr-FR" dirty="0" smtClean="0"/>
              <a:t>Image/Vidéo</a:t>
            </a:r>
          </a:p>
          <a:p>
            <a:r>
              <a:rPr lang="fr-FR" dirty="0" smtClean="0"/>
              <a:t>Description de l’exercice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2352434"/>
            <a:ext cx="3134162" cy="3448531"/>
          </a:xfrm>
          <a:effectLst>
            <a:softEdge rad="63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3" y="2745724"/>
            <a:ext cx="2056260" cy="20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49827"/>
            <a:ext cx="9601200" cy="1485900"/>
          </a:xfrm>
        </p:spPr>
        <p:txBody>
          <a:bodyPr/>
          <a:lstStyle/>
          <a:p>
            <a:r>
              <a:rPr lang="fr-FR" b="1" dirty="0" smtClean="0"/>
              <a:t>Un Programme d’entrainement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599" y="1430591"/>
            <a:ext cx="8420794" cy="2236841"/>
          </a:xfrm>
        </p:spPr>
        <p:txBody>
          <a:bodyPr/>
          <a:lstStyle/>
          <a:p>
            <a:r>
              <a:rPr lang="fr-FR" dirty="0" smtClean="0"/>
              <a:t>Est une liste ordonnée d’Exercices</a:t>
            </a:r>
          </a:p>
          <a:p>
            <a:r>
              <a:rPr lang="fr-FR" dirty="0" smtClean="0"/>
              <a:t>Un exercice peut être présent plusieurs fois dans un programme</a:t>
            </a:r>
          </a:p>
          <a:p>
            <a:r>
              <a:rPr lang="fr-FR" dirty="0" smtClean="0"/>
              <a:t>Le programme définit pour chaque exercice :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 ordre ,</a:t>
            </a:r>
          </a:p>
          <a:p>
            <a:pPr lvl="1"/>
            <a:r>
              <a:rPr lang="fr-FR" dirty="0" smtClean="0"/>
              <a:t>le nombre de répétitions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798872"/>
            <a:ext cx="9601200" cy="2832785"/>
          </a:xfrm>
        </p:spPr>
      </p:pic>
    </p:spTree>
    <p:extLst>
      <p:ext uri="{BB962C8B-B14F-4D97-AF65-F5344CB8AC3E}">
        <p14:creationId xmlns:p14="http://schemas.microsoft.com/office/powerpoint/2010/main" val="255426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Conception UML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90" y="1578076"/>
            <a:ext cx="7612963" cy="5147188"/>
          </a:xfrm>
        </p:spPr>
      </p:pic>
    </p:spTree>
    <p:extLst>
      <p:ext uri="{BB962C8B-B14F-4D97-AF65-F5344CB8AC3E}">
        <p14:creationId xmlns:p14="http://schemas.microsoft.com/office/powerpoint/2010/main" val="378811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de maquette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2286000"/>
            <a:ext cx="8181042" cy="3581400"/>
          </a:xfrm>
        </p:spPr>
      </p:pic>
    </p:spTree>
    <p:extLst>
      <p:ext uri="{BB962C8B-B14F-4D97-AF65-F5344CB8AC3E}">
        <p14:creationId xmlns:p14="http://schemas.microsoft.com/office/powerpoint/2010/main" val="536281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1485900"/>
          </a:xfrm>
        </p:spPr>
        <p:txBody>
          <a:bodyPr/>
          <a:lstStyle/>
          <a:p>
            <a:r>
              <a:rPr lang="fr-FR" b="1" dirty="0"/>
              <a:t>Développement</a:t>
            </a:r>
          </a:p>
        </p:txBody>
      </p:sp>
      <p:graphicFrame>
        <p:nvGraphicFramePr>
          <p:cNvPr id="3" name="Espace réservé au contenu 2" descr="Graphique icône SmartArt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757739"/>
              </p:ext>
            </p:extLst>
          </p:nvPr>
        </p:nvGraphicFramePr>
        <p:xfrm>
          <a:off x="2485443" y="253180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557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0658"/>
            <a:ext cx="9601200" cy="742950"/>
          </a:xfrm>
        </p:spPr>
        <p:txBody>
          <a:bodyPr/>
          <a:lstStyle/>
          <a:p>
            <a:pPr algn="ctr"/>
            <a:r>
              <a:rPr lang="fr-FR" dirty="0" smtClean="0"/>
              <a:t>Diagramme de structure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31" y="896734"/>
            <a:ext cx="7897093" cy="5922820"/>
          </a:xfrm>
        </p:spPr>
      </p:pic>
    </p:spTree>
    <p:extLst>
      <p:ext uri="{BB962C8B-B14F-4D97-AF65-F5344CB8AC3E}">
        <p14:creationId xmlns:p14="http://schemas.microsoft.com/office/powerpoint/2010/main" val="222665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Interface client lourd WPF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38" y="1504604"/>
            <a:ext cx="10214781" cy="5111693"/>
          </a:xfrm>
        </p:spPr>
      </p:pic>
    </p:spTree>
    <p:extLst>
      <p:ext uri="{BB962C8B-B14F-4D97-AF65-F5344CB8AC3E}">
        <p14:creationId xmlns:p14="http://schemas.microsoft.com/office/powerpoint/2010/main" val="784520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58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b="1" dirty="0" smtClean="0"/>
              <a:t>De la conception au développement</a:t>
            </a:r>
            <a:endParaRPr lang="fr-FR" b="1" dirty="0"/>
          </a:p>
        </p:txBody>
      </p:sp>
      <p:graphicFrame>
        <p:nvGraphicFramePr>
          <p:cNvPr id="14" name="Espace réservé au contenu 2" descr="Graphique icône SmartArt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8690733"/>
              </p:ext>
            </p:extLst>
          </p:nvPr>
        </p:nvGraphicFramePr>
        <p:xfrm>
          <a:off x="2485443" y="253180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Technologies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MVVM </a:t>
            </a:r>
            <a:r>
              <a:rPr lang="fr-FR" dirty="0" err="1" smtClean="0"/>
              <a:t>Prism</a:t>
            </a:r>
            <a:endParaRPr lang="fr-FR" dirty="0" smtClean="0"/>
          </a:p>
          <a:p>
            <a:r>
              <a:rPr lang="fr-FR" dirty="0" err="1" smtClean="0"/>
              <a:t>Material</a:t>
            </a:r>
            <a:r>
              <a:rPr lang="fr-FR" dirty="0" smtClean="0"/>
              <a:t> design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825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Interface client </a:t>
            </a:r>
            <a:r>
              <a:rPr lang="fr-FR" b="1" dirty="0" err="1" smtClean="0"/>
              <a:t>legèr</a:t>
            </a:r>
            <a:r>
              <a:rPr lang="fr-FR" b="1" dirty="0" smtClean="0"/>
              <a:t> </a:t>
            </a:r>
            <a:r>
              <a:rPr lang="fr-FR" b="1" dirty="0" err="1" smtClean="0"/>
              <a:t>Angular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57" y="1704110"/>
            <a:ext cx="8839086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6" y="5595823"/>
            <a:ext cx="861552" cy="944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7" y="5227387"/>
            <a:ext cx="1840749" cy="18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9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Création d’exercice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63221"/>
            <a:ext cx="9601200" cy="3226958"/>
          </a:xfrm>
        </p:spPr>
      </p:pic>
    </p:spTree>
    <p:extLst>
      <p:ext uri="{BB962C8B-B14F-4D97-AF65-F5344CB8AC3E}">
        <p14:creationId xmlns:p14="http://schemas.microsoft.com/office/powerpoint/2010/main" val="60636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exercices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86" y="2286000"/>
            <a:ext cx="7904427" cy="3581400"/>
          </a:xfrm>
        </p:spPr>
      </p:pic>
    </p:spTree>
    <p:extLst>
      <p:ext uri="{BB962C8B-B14F-4D97-AF65-F5344CB8AC3E}">
        <p14:creationId xmlns:p14="http://schemas.microsoft.com/office/powerpoint/2010/main" val="2386440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9601200" cy="4253948"/>
          </a:xfrm>
        </p:spPr>
        <p:txBody>
          <a:bodyPr>
            <a:normAutofit/>
          </a:bodyPr>
          <a:lstStyle/>
          <a:p>
            <a:r>
              <a:rPr lang="fr-FR" dirty="0" smtClean="0"/>
              <a:t>- Gratuit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Publicité </a:t>
            </a:r>
            <a:r>
              <a:rPr lang="fr-FR" dirty="0"/>
              <a:t>en bandeau</a:t>
            </a:r>
            <a:br>
              <a:rPr lang="fr-FR" dirty="0"/>
            </a:br>
            <a:r>
              <a:rPr lang="fr-FR" dirty="0" smtClean="0"/>
              <a:t>- Package </a:t>
            </a:r>
            <a:r>
              <a:rPr lang="fr-FR" dirty="0"/>
              <a:t>exercices « premium »</a:t>
            </a:r>
            <a:br>
              <a:rPr lang="fr-FR" dirty="0"/>
            </a:br>
            <a:r>
              <a:rPr lang="fr-FR" dirty="0" smtClean="0"/>
              <a:t>- Assistance </a:t>
            </a:r>
            <a:r>
              <a:rPr lang="fr-FR" dirty="0"/>
              <a:t>personnalisée d’un coach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Business model </a:t>
            </a:r>
            <a:br>
              <a:rPr lang="fr-FR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41192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Evolutions possibles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200" dirty="0" smtClean="0"/>
              <a:t>Programmes éditeur</a:t>
            </a:r>
          </a:p>
          <a:p>
            <a:pPr>
              <a:lnSpc>
                <a:spcPct val="100000"/>
              </a:lnSpc>
            </a:pPr>
            <a:r>
              <a:rPr lang="fr-FR" sz="3200" dirty="0" err="1" smtClean="0"/>
              <a:t>Likes</a:t>
            </a:r>
            <a:endParaRPr lang="fr-FR" sz="3200" dirty="0" smtClean="0"/>
          </a:p>
          <a:p>
            <a:pPr>
              <a:lnSpc>
                <a:spcPct val="100000"/>
              </a:lnSpc>
            </a:pPr>
            <a:r>
              <a:rPr lang="fr-FR" sz="3200" dirty="0" smtClean="0"/>
              <a:t>Planning semaine</a:t>
            </a:r>
          </a:p>
          <a:p>
            <a:pPr>
              <a:lnSpc>
                <a:spcPct val="100000"/>
              </a:lnSpc>
            </a:pPr>
            <a:r>
              <a:rPr lang="fr-FR" sz="3200" dirty="0" smtClean="0"/>
              <a:t>Archivage</a:t>
            </a:r>
          </a:p>
          <a:p>
            <a:pPr>
              <a:lnSpc>
                <a:spcPct val="100000"/>
              </a:lnSpc>
            </a:pPr>
            <a:r>
              <a:rPr lang="fr-FR" sz="3200" dirty="0" err="1" smtClean="0"/>
              <a:t>Tracking</a:t>
            </a:r>
            <a:r>
              <a:rPr lang="fr-FR" sz="3200" dirty="0" smtClean="0"/>
              <a:t> exercices effectués</a:t>
            </a: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12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Points positifs/Négatifs</a:t>
            </a:r>
          </a:p>
          <a:p>
            <a:r>
              <a:rPr lang="fr-FR" sz="3600" dirty="0" smtClean="0"/>
              <a:t>Organisation</a:t>
            </a:r>
          </a:p>
          <a:p>
            <a:r>
              <a:rPr lang="fr-FR" sz="3600" dirty="0" smtClean="0"/>
              <a:t>Workflow</a:t>
            </a:r>
          </a:p>
          <a:p>
            <a:r>
              <a:rPr lang="fr-FR" sz="3600" dirty="0" smtClean="0"/>
              <a:t>Communication</a:t>
            </a:r>
            <a:endParaRPr lang="fr-FR" sz="3600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3923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04210"/>
          </a:xfrm>
        </p:spPr>
        <p:txBody>
          <a:bodyPr>
            <a:normAutofit/>
          </a:bodyPr>
          <a:lstStyle/>
          <a:p>
            <a:r>
              <a:rPr lang="fr-FR" b="1" dirty="0" smtClean="0"/>
              <a:t>Enoncé du projet 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* </a:t>
            </a:r>
            <a:r>
              <a:rPr lang="fr-FR" sz="3600" dirty="0" smtClean="0"/>
              <a:t>Réaliser une application en 3 modules :</a:t>
            </a:r>
            <a:br>
              <a:rPr lang="fr-FR" sz="3600" dirty="0" smtClean="0"/>
            </a:br>
            <a:r>
              <a:rPr lang="fr-FR" sz="3600" dirty="0" smtClean="0"/>
              <a:t>- un client lourd</a:t>
            </a:r>
            <a:br>
              <a:rPr lang="fr-FR" sz="3600" dirty="0" smtClean="0"/>
            </a:br>
            <a:r>
              <a:rPr lang="fr-FR" sz="3600" dirty="0" smtClean="0"/>
              <a:t>- un client web</a:t>
            </a:r>
            <a:br>
              <a:rPr lang="fr-FR" sz="3600" dirty="0" smtClean="0"/>
            </a:br>
            <a:r>
              <a:rPr lang="fr-FR" sz="3600" dirty="0" smtClean="0"/>
              <a:t>- accès à la base de données</a:t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* Utilisation d’une base de données relationnelle pour stocker les données.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9526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064135"/>
          </a:xfrm>
        </p:spPr>
        <p:txBody>
          <a:bodyPr>
            <a:normAutofit/>
          </a:bodyPr>
          <a:lstStyle/>
          <a:p>
            <a:r>
              <a:rPr lang="fr-FR" b="1" dirty="0" smtClean="0"/>
              <a:t>Contexte du projet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Mise en pratique des outils et des technologies présentés lors de la formation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dirty="0"/>
          </a:p>
        </p:txBody>
      </p:sp>
      <p:pic>
        <p:nvPicPr>
          <p:cNvPr id="1026" name="Picture 2" descr="Entity Framework: Building an ASP Web Application (MVC) | by Bruno Silva |  The Startup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11" y="5288953"/>
            <a:ext cx="1831166" cy="12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33" y="5357244"/>
            <a:ext cx="1219718" cy="108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49" y="5344604"/>
            <a:ext cx="1000861" cy="1096834"/>
          </a:xfrm>
          <a:prstGeom prst="rect">
            <a:avLst/>
          </a:prstGeom>
        </p:spPr>
      </p:pic>
      <p:pic>
        <p:nvPicPr>
          <p:cNvPr id="1032" name="Picture 8" descr="Rest API icon PNG and SVG Vect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20" y="5390878"/>
            <a:ext cx="1227193" cy="10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23" y="5252384"/>
            <a:ext cx="1257345" cy="12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68609" cy="5211417"/>
          </a:xfrm>
        </p:spPr>
        <p:txBody>
          <a:bodyPr>
            <a:normAutofit fontScale="90000"/>
          </a:bodyPr>
          <a:lstStyle/>
          <a:p>
            <a:r>
              <a:rPr lang="fr-FR" sz="4900" b="1" dirty="0" smtClean="0"/>
              <a:t>Choix du projet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/>
              <a:t> </a:t>
            </a:r>
            <a:r>
              <a:rPr lang="fr-FR" sz="4000" u="sng" dirty="0"/>
              <a:t/>
            </a:r>
            <a:br>
              <a:rPr lang="fr-FR" sz="4000" u="sng" dirty="0"/>
            </a:br>
            <a:r>
              <a:rPr lang="fr-FR" sz="4000" u="sng" dirty="0" smtClean="0"/>
              <a:t>Application de </a:t>
            </a:r>
            <a:r>
              <a:rPr lang="fr-FR" sz="4000" u="sng" dirty="0"/>
              <a:t>gestion de séances </a:t>
            </a:r>
            <a:r>
              <a:rPr lang="fr-FR" sz="4000" u="sng" dirty="0" smtClean="0"/>
              <a:t>d'entrainement</a:t>
            </a:r>
            <a:r>
              <a:rPr lang="fr-FR" sz="4000" u="sng" dirty="0"/>
              <a:t/>
            </a:r>
            <a:br>
              <a:rPr lang="fr-FR" sz="4000" u="sng" dirty="0"/>
            </a:br>
            <a:r>
              <a:rPr lang="fr-FR" b="1" dirty="0"/>
              <a:t> 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sz="3600" dirty="0" smtClean="0"/>
              <a:t>Liste d’exercices à disposition de l’utilisateur</a:t>
            </a:r>
            <a:br>
              <a:rPr lang="fr-FR" sz="3600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sz="3600" dirty="0" smtClean="0"/>
              <a:t>A la maison - Sans matériel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 </a:t>
            </a:r>
            <a:br>
              <a:rPr lang="fr-FR" dirty="0"/>
            </a:b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563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27700"/>
          </a:xfrm>
        </p:spPr>
        <p:txBody>
          <a:bodyPr>
            <a:normAutofit/>
          </a:bodyPr>
          <a:lstStyle/>
          <a:p>
            <a:r>
              <a:rPr lang="fr-FR" sz="3600" dirty="0"/>
              <a:t>Déroulement du projet </a:t>
            </a:r>
            <a:br>
              <a:rPr lang="fr-FR" sz="3600" dirty="0"/>
            </a:b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1° - Phase de conception :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- diagramme de classes</a:t>
            </a:r>
            <a:br>
              <a:rPr lang="fr-FR" sz="2800" dirty="0"/>
            </a:br>
            <a:r>
              <a:rPr lang="fr-FR" sz="2800" dirty="0"/>
              <a:t>- description des classes</a:t>
            </a:r>
            <a:br>
              <a:rPr lang="fr-FR" sz="2800" dirty="0"/>
            </a:br>
            <a:r>
              <a:rPr lang="fr-FR" sz="2800" dirty="0"/>
              <a:t>- use case détaillé</a:t>
            </a:r>
            <a:br>
              <a:rPr lang="fr-FR" sz="2800" dirty="0"/>
            </a:br>
            <a:r>
              <a:rPr lang="fr-FR" sz="2800" dirty="0"/>
              <a:t>- maquettes : écrans des clients lourd et web</a:t>
            </a:r>
            <a:br>
              <a:rPr lang="fr-FR" sz="2800" dirty="0"/>
            </a:br>
            <a:r>
              <a:rPr lang="fr-FR" sz="2800" dirty="0"/>
              <a:t>- définition d’un périmètre initial, et des évolutions possibles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5317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24320"/>
          </a:xfrm>
        </p:spPr>
        <p:txBody>
          <a:bodyPr>
            <a:noAutofit/>
          </a:bodyPr>
          <a:lstStyle/>
          <a:p>
            <a:r>
              <a:rPr lang="fr-FR" dirty="0" smtClean="0"/>
              <a:t>2</a:t>
            </a:r>
            <a:r>
              <a:rPr lang="fr-FR" dirty="0"/>
              <a:t>° - Phase de réalisation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- codage des objets </a:t>
            </a:r>
            <a:r>
              <a:rPr lang="fr-FR" sz="3200" dirty="0" smtClean="0"/>
              <a:t>(classes)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- API</a:t>
            </a:r>
            <a:br>
              <a:rPr lang="fr-FR" sz="3200" dirty="0"/>
            </a:br>
            <a:r>
              <a:rPr lang="fr-FR" sz="3200" dirty="0"/>
              <a:t>- Client lourd</a:t>
            </a:r>
            <a:br>
              <a:rPr lang="fr-FR" sz="3200" dirty="0"/>
            </a:br>
            <a:r>
              <a:rPr lang="fr-FR" sz="3200" dirty="0"/>
              <a:t>- Client léger</a:t>
            </a:r>
            <a:br>
              <a:rPr lang="fr-FR" sz="3200" dirty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3° - Coopération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-&gt; utilisation de git : outil de gestion des versions du code, et travailler à plusieurs sur un même projet</a:t>
            </a:r>
            <a:br>
              <a:rPr lang="fr-FR" sz="3200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3319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3035"/>
            <a:ext cx="9601200" cy="1485900"/>
          </a:xfrm>
        </p:spPr>
        <p:txBody>
          <a:bodyPr/>
          <a:lstStyle/>
          <a:p>
            <a:r>
              <a:rPr lang="fr-FR" b="1" dirty="0" smtClean="0"/>
              <a:t>Méthodes de travail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282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6" y="124315"/>
            <a:ext cx="11347564" cy="111002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fr-FR" dirty="0" smtClean="0"/>
              <a:t>Gestion du projet GitHub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3"/>
          <a:stretch/>
        </p:blipFill>
        <p:spPr>
          <a:xfrm>
            <a:off x="204357" y="1358653"/>
            <a:ext cx="11757658" cy="5283216"/>
          </a:xfrm>
        </p:spPr>
      </p:pic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155078-021E-49AB-8F30-C53CA1A5999D}">
  <ds:schemaRefs>
    <ds:schemaRef ds:uri="71af3243-3dd4-4a8d-8c0d-dd76da1f02a5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voyage</Template>
  <TotalTime>0</TotalTime>
  <Words>362</Words>
  <Application>Microsoft Office PowerPoint</Application>
  <PresentationFormat>Widescreen</PresentationFormat>
  <Paragraphs>63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Franklin Gothic Book</vt:lpstr>
      <vt:lpstr>Rogner</vt:lpstr>
      <vt:lpstr>PROJET Hometraining</vt:lpstr>
      <vt:lpstr>De la conception au développement</vt:lpstr>
      <vt:lpstr>Enoncé du projet   * Réaliser une application en 3 modules : - un client lourd - un client web - accès à la base de données   * Utilisation d’une base de données relationnelle pour stocker les données.</vt:lpstr>
      <vt:lpstr>Contexte du projet   Mise en pratique des outils et des technologies présentés lors de la formation  </vt:lpstr>
      <vt:lpstr>Choix du projet    Application de gestion de séances d'entrainement   Liste d’exercices à disposition de l’utilisateur  A la maison - Sans matériel       </vt:lpstr>
      <vt:lpstr>Déroulement du projet   1° - Phase de conception : - diagramme de classes - description des classes - use case détaillé - maquettes : écrans des clients lourd et web - définition d’un périmètre initial, et des évolutions possibles   </vt:lpstr>
      <vt:lpstr>2° - Phase de réalisation  - codage des objets (classes) - API - Client lourd - Client léger   3° - Coopération -&gt; utilisation de git : outil de gestion des versions du code, et travailler à plusieurs sur un même projet </vt:lpstr>
      <vt:lpstr>Méthodes de travail</vt:lpstr>
      <vt:lpstr>Gestion du projet GitHub </vt:lpstr>
      <vt:lpstr>Conception</vt:lpstr>
      <vt:lpstr>Use case</vt:lpstr>
      <vt:lpstr>Administrateur</vt:lpstr>
      <vt:lpstr>Un Exercice</vt:lpstr>
      <vt:lpstr>Un Programme d’entrainement</vt:lpstr>
      <vt:lpstr>Conception UML</vt:lpstr>
      <vt:lpstr>Exemple de maquette</vt:lpstr>
      <vt:lpstr>Développement</vt:lpstr>
      <vt:lpstr>Diagramme de structure</vt:lpstr>
      <vt:lpstr>Interface client lourd WPF</vt:lpstr>
      <vt:lpstr>Technologies</vt:lpstr>
      <vt:lpstr>Interface client legèr Angular</vt:lpstr>
      <vt:lpstr>Création d’exercice</vt:lpstr>
      <vt:lpstr>Gestion des exercices</vt:lpstr>
      <vt:lpstr>- Gratuit - Publicité en bandeau - Package exercices « premium » - Assistance personnalisée d’un coach</vt:lpstr>
      <vt:lpstr>Evolutions possibles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2022-02-01T18:27:27Z</dcterms:created>
  <dcterms:modified xsi:type="dcterms:W3CDTF">2022-03-03T14:24:10Z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