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81"/>
    <p:restoredTop sz="96654"/>
  </p:normalViewPr>
  <p:slideViewPr>
    <p:cSldViewPr snapToGrid="0" snapToObjects="1">
      <p:cViewPr>
        <p:scale>
          <a:sx n="77" d="100"/>
          <a:sy n="77" d="100"/>
        </p:scale>
        <p:origin x="144" y="24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ECE70A-E447-44AF-ACB4-CB2E00D4A8EA}" type="doc">
      <dgm:prSet loTypeId="urn:microsoft.com/office/officeart/2005/8/layout/matrix3" loCatId="matrix" qsTypeId="urn:microsoft.com/office/officeart/2005/8/quickstyle/simple1" qsCatId="simple" csTypeId="urn:microsoft.com/office/officeart/2005/8/colors/colorful5" csCatId="colorful"/>
      <dgm:spPr/>
      <dgm:t>
        <a:bodyPr/>
        <a:lstStyle/>
        <a:p>
          <a:endParaRPr lang="en-US"/>
        </a:p>
      </dgm:t>
    </dgm:pt>
    <dgm:pt modelId="{8685BBEF-07FC-4EBF-B757-E3F9C886A507}">
      <dgm:prSet/>
      <dgm:spPr/>
      <dgm:t>
        <a:bodyPr/>
        <a:lstStyle/>
        <a:p>
          <a:r>
            <a:rPr lang="en-US"/>
            <a:t>The idea that our actions in life determine the quality of our afterlife is something that I do not believe in; however, I do believe in making good decisions to better the earthly lives of myself and those around me.</a:t>
          </a:r>
        </a:p>
      </dgm:t>
    </dgm:pt>
    <dgm:pt modelId="{6A96909F-5E89-4CB2-8B9A-71840FC8F171}" type="parTrans" cxnId="{987375B8-BA97-4E92-AEBE-D919183A3624}">
      <dgm:prSet/>
      <dgm:spPr/>
      <dgm:t>
        <a:bodyPr/>
        <a:lstStyle/>
        <a:p>
          <a:endParaRPr lang="en-US"/>
        </a:p>
      </dgm:t>
    </dgm:pt>
    <dgm:pt modelId="{0CA4C6F5-4A4B-4F7D-BECC-C704BA2BC3E5}" type="sibTrans" cxnId="{987375B8-BA97-4E92-AEBE-D919183A3624}">
      <dgm:prSet/>
      <dgm:spPr/>
      <dgm:t>
        <a:bodyPr/>
        <a:lstStyle/>
        <a:p>
          <a:endParaRPr lang="en-US"/>
        </a:p>
      </dgm:t>
    </dgm:pt>
    <dgm:pt modelId="{67612B5B-15E4-4D4B-B81D-816DB1F24079}">
      <dgm:prSet/>
      <dgm:spPr/>
      <dgm:t>
        <a:bodyPr/>
        <a:lstStyle/>
        <a:p>
          <a:r>
            <a:rPr lang="en-US"/>
            <a:t>This message could be useful to a social worker.</a:t>
          </a:r>
        </a:p>
      </dgm:t>
    </dgm:pt>
    <dgm:pt modelId="{282A3719-72FB-41D5-93F8-C78D9B739582}" type="parTrans" cxnId="{557BBA62-974C-4157-929A-8BF11CC9257D}">
      <dgm:prSet/>
      <dgm:spPr/>
      <dgm:t>
        <a:bodyPr/>
        <a:lstStyle/>
        <a:p>
          <a:endParaRPr lang="en-US"/>
        </a:p>
      </dgm:t>
    </dgm:pt>
    <dgm:pt modelId="{72DEA519-F916-4748-8C81-A4FCB35BF286}" type="sibTrans" cxnId="{557BBA62-974C-4157-929A-8BF11CC9257D}">
      <dgm:prSet/>
      <dgm:spPr/>
      <dgm:t>
        <a:bodyPr/>
        <a:lstStyle/>
        <a:p>
          <a:endParaRPr lang="en-US"/>
        </a:p>
      </dgm:t>
    </dgm:pt>
    <dgm:pt modelId="{99CC215D-B0B9-4D48-9820-239AC8AE700C}">
      <dgm:prSet/>
      <dgm:spPr/>
      <dgm:t>
        <a:bodyPr/>
        <a:lstStyle/>
        <a:p>
          <a:r>
            <a:rPr lang="en-US"/>
            <a:t>Social workers help people who are at a low point in their lives.</a:t>
          </a:r>
        </a:p>
      </dgm:t>
    </dgm:pt>
    <dgm:pt modelId="{51577D8F-06D8-4515-83D0-35B2A17BF4FB}" type="parTrans" cxnId="{C63A4369-A6FA-4FD8-9778-6945CC16B077}">
      <dgm:prSet/>
      <dgm:spPr/>
      <dgm:t>
        <a:bodyPr/>
        <a:lstStyle/>
        <a:p>
          <a:endParaRPr lang="en-US"/>
        </a:p>
      </dgm:t>
    </dgm:pt>
    <dgm:pt modelId="{3C9B9997-1945-4A41-AF96-5E3946A89A06}" type="sibTrans" cxnId="{C63A4369-A6FA-4FD8-9778-6945CC16B077}">
      <dgm:prSet/>
      <dgm:spPr/>
      <dgm:t>
        <a:bodyPr/>
        <a:lstStyle/>
        <a:p>
          <a:endParaRPr lang="en-US"/>
        </a:p>
      </dgm:t>
    </dgm:pt>
    <dgm:pt modelId="{2D2D3387-1079-4EC2-A43F-411533F2F6E2}">
      <dgm:prSet/>
      <dgm:spPr/>
      <dgm:t>
        <a:bodyPr/>
        <a:lstStyle/>
        <a:p>
          <a:r>
            <a:rPr lang="en-US"/>
            <a:t>Some of this strife is caused by chance and a series of unfortunate events but it is my observation that most of the cause of low points in peoples' lives is due to poor decision-making skills.</a:t>
          </a:r>
        </a:p>
      </dgm:t>
    </dgm:pt>
    <dgm:pt modelId="{977AF940-BFFC-41FC-9C87-71EE5C7D6420}" type="parTrans" cxnId="{7A49A62E-8F2E-4837-A290-F9DBAF07ACD8}">
      <dgm:prSet/>
      <dgm:spPr/>
      <dgm:t>
        <a:bodyPr/>
        <a:lstStyle/>
        <a:p>
          <a:endParaRPr lang="en-US"/>
        </a:p>
      </dgm:t>
    </dgm:pt>
    <dgm:pt modelId="{46783F5D-A486-4F51-BD92-37303D535DA7}" type="sibTrans" cxnId="{7A49A62E-8F2E-4837-A290-F9DBAF07ACD8}">
      <dgm:prSet/>
      <dgm:spPr/>
      <dgm:t>
        <a:bodyPr/>
        <a:lstStyle/>
        <a:p>
          <a:endParaRPr lang="en-US"/>
        </a:p>
      </dgm:t>
    </dgm:pt>
    <dgm:pt modelId="{22F81D77-9CB6-8943-BCA1-9EA86FD0675D}" type="pres">
      <dgm:prSet presAssocID="{0FECE70A-E447-44AF-ACB4-CB2E00D4A8EA}" presName="matrix" presStyleCnt="0">
        <dgm:presLayoutVars>
          <dgm:chMax val="1"/>
          <dgm:dir/>
          <dgm:resizeHandles val="exact"/>
        </dgm:presLayoutVars>
      </dgm:prSet>
      <dgm:spPr/>
    </dgm:pt>
    <dgm:pt modelId="{855B50E6-95F1-774E-AE30-88B341913D6F}" type="pres">
      <dgm:prSet presAssocID="{0FECE70A-E447-44AF-ACB4-CB2E00D4A8EA}" presName="diamond" presStyleLbl="bgShp" presStyleIdx="0" presStyleCnt="1"/>
      <dgm:spPr/>
    </dgm:pt>
    <dgm:pt modelId="{C0924459-2383-7C43-B458-E04C1CB06F1D}" type="pres">
      <dgm:prSet presAssocID="{0FECE70A-E447-44AF-ACB4-CB2E00D4A8EA}" presName="quad1" presStyleLbl="node1" presStyleIdx="0" presStyleCnt="4">
        <dgm:presLayoutVars>
          <dgm:chMax val="0"/>
          <dgm:chPref val="0"/>
          <dgm:bulletEnabled val="1"/>
        </dgm:presLayoutVars>
      </dgm:prSet>
      <dgm:spPr/>
    </dgm:pt>
    <dgm:pt modelId="{E27854E3-0B08-5D4E-9448-A1AFB8B9783A}" type="pres">
      <dgm:prSet presAssocID="{0FECE70A-E447-44AF-ACB4-CB2E00D4A8EA}" presName="quad2" presStyleLbl="node1" presStyleIdx="1" presStyleCnt="4">
        <dgm:presLayoutVars>
          <dgm:chMax val="0"/>
          <dgm:chPref val="0"/>
          <dgm:bulletEnabled val="1"/>
        </dgm:presLayoutVars>
      </dgm:prSet>
      <dgm:spPr/>
    </dgm:pt>
    <dgm:pt modelId="{5AB874C0-5905-3844-B28E-7D14D51E8948}" type="pres">
      <dgm:prSet presAssocID="{0FECE70A-E447-44AF-ACB4-CB2E00D4A8EA}" presName="quad3" presStyleLbl="node1" presStyleIdx="2" presStyleCnt="4">
        <dgm:presLayoutVars>
          <dgm:chMax val="0"/>
          <dgm:chPref val="0"/>
          <dgm:bulletEnabled val="1"/>
        </dgm:presLayoutVars>
      </dgm:prSet>
      <dgm:spPr/>
    </dgm:pt>
    <dgm:pt modelId="{2DC434CA-3932-AE4E-9C03-0C0CADE6D321}" type="pres">
      <dgm:prSet presAssocID="{0FECE70A-E447-44AF-ACB4-CB2E00D4A8EA}" presName="quad4" presStyleLbl="node1" presStyleIdx="3" presStyleCnt="4">
        <dgm:presLayoutVars>
          <dgm:chMax val="0"/>
          <dgm:chPref val="0"/>
          <dgm:bulletEnabled val="1"/>
        </dgm:presLayoutVars>
      </dgm:prSet>
      <dgm:spPr/>
    </dgm:pt>
  </dgm:ptLst>
  <dgm:cxnLst>
    <dgm:cxn modelId="{0ACD4B14-7F53-3A40-885A-1AE54E2274DB}" type="presOf" srcId="{2D2D3387-1079-4EC2-A43F-411533F2F6E2}" destId="{2DC434CA-3932-AE4E-9C03-0C0CADE6D321}" srcOrd="0" destOrd="0" presId="urn:microsoft.com/office/officeart/2005/8/layout/matrix3"/>
    <dgm:cxn modelId="{4F576314-7E08-774F-A084-18F15ED0B666}" type="presOf" srcId="{67612B5B-15E4-4D4B-B81D-816DB1F24079}" destId="{E27854E3-0B08-5D4E-9448-A1AFB8B9783A}" srcOrd="0" destOrd="0" presId="urn:microsoft.com/office/officeart/2005/8/layout/matrix3"/>
    <dgm:cxn modelId="{7A49A62E-8F2E-4837-A290-F9DBAF07ACD8}" srcId="{0FECE70A-E447-44AF-ACB4-CB2E00D4A8EA}" destId="{2D2D3387-1079-4EC2-A43F-411533F2F6E2}" srcOrd="3" destOrd="0" parTransId="{977AF940-BFFC-41FC-9C87-71EE5C7D6420}" sibTransId="{46783F5D-A486-4F51-BD92-37303D535DA7}"/>
    <dgm:cxn modelId="{873CFC50-C666-BF49-BB5D-C60481E3AA81}" type="presOf" srcId="{0FECE70A-E447-44AF-ACB4-CB2E00D4A8EA}" destId="{22F81D77-9CB6-8943-BCA1-9EA86FD0675D}" srcOrd="0" destOrd="0" presId="urn:microsoft.com/office/officeart/2005/8/layout/matrix3"/>
    <dgm:cxn modelId="{557BBA62-974C-4157-929A-8BF11CC9257D}" srcId="{0FECE70A-E447-44AF-ACB4-CB2E00D4A8EA}" destId="{67612B5B-15E4-4D4B-B81D-816DB1F24079}" srcOrd="1" destOrd="0" parTransId="{282A3719-72FB-41D5-93F8-C78D9B739582}" sibTransId="{72DEA519-F916-4748-8C81-A4FCB35BF286}"/>
    <dgm:cxn modelId="{C63A4369-A6FA-4FD8-9778-6945CC16B077}" srcId="{0FECE70A-E447-44AF-ACB4-CB2E00D4A8EA}" destId="{99CC215D-B0B9-4D48-9820-239AC8AE700C}" srcOrd="2" destOrd="0" parTransId="{51577D8F-06D8-4515-83D0-35B2A17BF4FB}" sibTransId="{3C9B9997-1945-4A41-AF96-5E3946A89A06}"/>
    <dgm:cxn modelId="{F688D987-C5A8-BC4B-8573-77BF6F6DEED8}" type="presOf" srcId="{99CC215D-B0B9-4D48-9820-239AC8AE700C}" destId="{5AB874C0-5905-3844-B28E-7D14D51E8948}" srcOrd="0" destOrd="0" presId="urn:microsoft.com/office/officeart/2005/8/layout/matrix3"/>
    <dgm:cxn modelId="{474202AF-3613-654B-A2D3-E49E53EA476B}" type="presOf" srcId="{8685BBEF-07FC-4EBF-B757-E3F9C886A507}" destId="{C0924459-2383-7C43-B458-E04C1CB06F1D}" srcOrd="0" destOrd="0" presId="urn:microsoft.com/office/officeart/2005/8/layout/matrix3"/>
    <dgm:cxn modelId="{987375B8-BA97-4E92-AEBE-D919183A3624}" srcId="{0FECE70A-E447-44AF-ACB4-CB2E00D4A8EA}" destId="{8685BBEF-07FC-4EBF-B757-E3F9C886A507}" srcOrd="0" destOrd="0" parTransId="{6A96909F-5E89-4CB2-8B9A-71840FC8F171}" sibTransId="{0CA4C6F5-4A4B-4F7D-BECC-C704BA2BC3E5}"/>
    <dgm:cxn modelId="{81B90703-FCBD-3844-8F84-BF87F3253AE3}" type="presParOf" srcId="{22F81D77-9CB6-8943-BCA1-9EA86FD0675D}" destId="{855B50E6-95F1-774E-AE30-88B341913D6F}" srcOrd="0" destOrd="0" presId="urn:microsoft.com/office/officeart/2005/8/layout/matrix3"/>
    <dgm:cxn modelId="{66655875-F47E-8147-BF21-43A3EB40873C}" type="presParOf" srcId="{22F81D77-9CB6-8943-BCA1-9EA86FD0675D}" destId="{C0924459-2383-7C43-B458-E04C1CB06F1D}" srcOrd="1" destOrd="0" presId="urn:microsoft.com/office/officeart/2005/8/layout/matrix3"/>
    <dgm:cxn modelId="{857A78FD-4103-8643-965C-A80A34FE7975}" type="presParOf" srcId="{22F81D77-9CB6-8943-BCA1-9EA86FD0675D}" destId="{E27854E3-0B08-5D4E-9448-A1AFB8B9783A}" srcOrd="2" destOrd="0" presId="urn:microsoft.com/office/officeart/2005/8/layout/matrix3"/>
    <dgm:cxn modelId="{478BF09D-D7FB-BB4C-85E5-F3A612DC2236}" type="presParOf" srcId="{22F81D77-9CB6-8943-BCA1-9EA86FD0675D}" destId="{5AB874C0-5905-3844-B28E-7D14D51E8948}" srcOrd="3" destOrd="0" presId="urn:microsoft.com/office/officeart/2005/8/layout/matrix3"/>
    <dgm:cxn modelId="{6BC220AA-839C-2945-B8B9-ACF7D366CC2F}" type="presParOf" srcId="{22F81D77-9CB6-8943-BCA1-9EA86FD0675D}" destId="{2DC434CA-3932-AE4E-9C03-0C0CADE6D321}" srcOrd="4" destOrd="0" presId="urn:microsoft.com/office/officeart/2005/8/layout/matrix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4EBAF3-28DF-47B6-86FF-C330DD26B997}"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22AF2271-5AAC-4B39-90B5-FB8FAB739FDF}">
      <dgm:prSet/>
      <dgm:spPr/>
      <dgm:t>
        <a:bodyPr/>
        <a:lstStyle/>
        <a:p>
          <a:r>
            <a:rPr lang="en-US"/>
            <a:t>Chronologically, my artifacts were made about 30 years apart.  Not much changed in terms of day-to-day living between these times.  The world was wrought with disease, famine, and war.  Both works were created "in an age when people died so young" (Bertman, 2001).  </a:t>
          </a:r>
        </a:p>
      </dgm:t>
    </dgm:pt>
    <dgm:pt modelId="{52C8B69A-DFE5-4DE2-9C9D-E2BBE6E78467}" type="parTrans" cxnId="{295C3E33-4C23-4903-B3AD-472B7CB073AB}">
      <dgm:prSet/>
      <dgm:spPr/>
      <dgm:t>
        <a:bodyPr/>
        <a:lstStyle/>
        <a:p>
          <a:endParaRPr lang="en-US"/>
        </a:p>
      </dgm:t>
    </dgm:pt>
    <dgm:pt modelId="{702E80D6-B250-45A1-9233-215CB307D700}" type="sibTrans" cxnId="{295C3E33-4C23-4903-B3AD-472B7CB073AB}">
      <dgm:prSet/>
      <dgm:spPr/>
      <dgm:t>
        <a:bodyPr/>
        <a:lstStyle/>
        <a:p>
          <a:endParaRPr lang="en-US"/>
        </a:p>
      </dgm:t>
    </dgm:pt>
    <dgm:pt modelId="{0D73F7E2-9CC2-4973-82EB-036E1B00B79C}">
      <dgm:prSet/>
      <dgm:spPr/>
      <dgm:t>
        <a:bodyPr/>
        <a:lstStyle/>
        <a:p>
          <a:r>
            <a:rPr lang="en-US"/>
            <a:t>In my experience, the religious symbolism in these pieces can simply represent having morals.  It is important to have strong, clearly defined, morals and to do the right thing no matter how hard it is.</a:t>
          </a:r>
        </a:p>
      </dgm:t>
    </dgm:pt>
    <dgm:pt modelId="{625588E1-CD7C-4853-B816-E71B4003B814}" type="parTrans" cxnId="{E2C3C90F-446C-4850-A083-CA303D074B6F}">
      <dgm:prSet/>
      <dgm:spPr/>
      <dgm:t>
        <a:bodyPr/>
        <a:lstStyle/>
        <a:p>
          <a:endParaRPr lang="en-US"/>
        </a:p>
      </dgm:t>
    </dgm:pt>
    <dgm:pt modelId="{B3BCC51C-D510-46CE-B593-695EDFA635B7}" type="sibTrans" cxnId="{E2C3C90F-446C-4850-A083-CA303D074B6F}">
      <dgm:prSet/>
      <dgm:spPr/>
      <dgm:t>
        <a:bodyPr/>
        <a:lstStyle/>
        <a:p>
          <a:endParaRPr lang="en-US"/>
        </a:p>
      </dgm:t>
    </dgm:pt>
    <dgm:pt modelId="{81DDD447-6FEF-42C7-93DB-8A4B21B476F0}">
      <dgm:prSet/>
      <dgm:spPr/>
      <dgm:t>
        <a:bodyPr/>
        <a:lstStyle/>
        <a:p>
          <a:r>
            <a:rPr lang="en-US"/>
            <a:t>From my own experiences I understand the struggle of escaping from something that seems like an ill-fated situation.</a:t>
          </a:r>
        </a:p>
      </dgm:t>
    </dgm:pt>
    <dgm:pt modelId="{68DF7C64-60C2-4D57-B505-344880530A11}" type="parTrans" cxnId="{83FEDD1A-D615-4164-8FAB-FA5D3BC7B654}">
      <dgm:prSet/>
      <dgm:spPr/>
      <dgm:t>
        <a:bodyPr/>
        <a:lstStyle/>
        <a:p>
          <a:endParaRPr lang="en-US"/>
        </a:p>
      </dgm:t>
    </dgm:pt>
    <dgm:pt modelId="{EB677D8C-3A3F-405B-8CD7-8C9360B9147D}" type="sibTrans" cxnId="{83FEDD1A-D615-4164-8FAB-FA5D3BC7B654}">
      <dgm:prSet/>
      <dgm:spPr/>
      <dgm:t>
        <a:bodyPr/>
        <a:lstStyle/>
        <a:p>
          <a:endParaRPr lang="en-US"/>
        </a:p>
      </dgm:t>
    </dgm:pt>
    <dgm:pt modelId="{3AD7F8E3-10E0-C248-96C2-59BE40AAA5B7}" type="pres">
      <dgm:prSet presAssocID="{064EBAF3-28DF-47B6-86FF-C330DD26B997}" presName="hierChild1" presStyleCnt="0">
        <dgm:presLayoutVars>
          <dgm:chPref val="1"/>
          <dgm:dir/>
          <dgm:animOne val="branch"/>
          <dgm:animLvl val="lvl"/>
          <dgm:resizeHandles/>
        </dgm:presLayoutVars>
      </dgm:prSet>
      <dgm:spPr/>
    </dgm:pt>
    <dgm:pt modelId="{5490C523-0B94-E149-AF66-3F8F68EBDD41}" type="pres">
      <dgm:prSet presAssocID="{22AF2271-5AAC-4B39-90B5-FB8FAB739FDF}" presName="hierRoot1" presStyleCnt="0"/>
      <dgm:spPr/>
    </dgm:pt>
    <dgm:pt modelId="{7ABD247D-ACF5-ED42-86DB-4F22A5618E5A}" type="pres">
      <dgm:prSet presAssocID="{22AF2271-5AAC-4B39-90B5-FB8FAB739FDF}" presName="composite" presStyleCnt="0"/>
      <dgm:spPr/>
    </dgm:pt>
    <dgm:pt modelId="{E81EE47D-C01D-1E41-83D4-3F3CC13E2BF8}" type="pres">
      <dgm:prSet presAssocID="{22AF2271-5AAC-4B39-90B5-FB8FAB739FDF}" presName="background" presStyleLbl="node0" presStyleIdx="0" presStyleCnt="3"/>
      <dgm:spPr/>
    </dgm:pt>
    <dgm:pt modelId="{4A8371B0-65B9-A449-8A1D-FCA281FF3A11}" type="pres">
      <dgm:prSet presAssocID="{22AF2271-5AAC-4B39-90B5-FB8FAB739FDF}" presName="text" presStyleLbl="fgAcc0" presStyleIdx="0" presStyleCnt="3">
        <dgm:presLayoutVars>
          <dgm:chPref val="3"/>
        </dgm:presLayoutVars>
      </dgm:prSet>
      <dgm:spPr/>
    </dgm:pt>
    <dgm:pt modelId="{28FA7A66-0E13-264F-80D3-B1B9B0AB1BD4}" type="pres">
      <dgm:prSet presAssocID="{22AF2271-5AAC-4B39-90B5-FB8FAB739FDF}" presName="hierChild2" presStyleCnt="0"/>
      <dgm:spPr/>
    </dgm:pt>
    <dgm:pt modelId="{256EA882-15EA-204F-8784-94DD4067CCA2}" type="pres">
      <dgm:prSet presAssocID="{0D73F7E2-9CC2-4973-82EB-036E1B00B79C}" presName="hierRoot1" presStyleCnt="0"/>
      <dgm:spPr/>
    </dgm:pt>
    <dgm:pt modelId="{A3F8A675-C19B-8543-8E8A-C1F8E08F1796}" type="pres">
      <dgm:prSet presAssocID="{0D73F7E2-9CC2-4973-82EB-036E1B00B79C}" presName="composite" presStyleCnt="0"/>
      <dgm:spPr/>
    </dgm:pt>
    <dgm:pt modelId="{F6ADB1AC-57F0-854A-A454-B993DA410879}" type="pres">
      <dgm:prSet presAssocID="{0D73F7E2-9CC2-4973-82EB-036E1B00B79C}" presName="background" presStyleLbl="node0" presStyleIdx="1" presStyleCnt="3"/>
      <dgm:spPr/>
    </dgm:pt>
    <dgm:pt modelId="{901E8C96-E52B-9E4E-80CE-C0047BC0515F}" type="pres">
      <dgm:prSet presAssocID="{0D73F7E2-9CC2-4973-82EB-036E1B00B79C}" presName="text" presStyleLbl="fgAcc0" presStyleIdx="1" presStyleCnt="3">
        <dgm:presLayoutVars>
          <dgm:chPref val="3"/>
        </dgm:presLayoutVars>
      </dgm:prSet>
      <dgm:spPr/>
    </dgm:pt>
    <dgm:pt modelId="{3DC21F9B-B44A-9642-B5AF-3660FF987EE1}" type="pres">
      <dgm:prSet presAssocID="{0D73F7E2-9CC2-4973-82EB-036E1B00B79C}" presName="hierChild2" presStyleCnt="0"/>
      <dgm:spPr/>
    </dgm:pt>
    <dgm:pt modelId="{8931901B-6F7F-504F-8092-7723C2487F6C}" type="pres">
      <dgm:prSet presAssocID="{81DDD447-6FEF-42C7-93DB-8A4B21B476F0}" presName="hierRoot1" presStyleCnt="0"/>
      <dgm:spPr/>
    </dgm:pt>
    <dgm:pt modelId="{5EB90238-920F-2E41-BEBB-3B41C313C386}" type="pres">
      <dgm:prSet presAssocID="{81DDD447-6FEF-42C7-93DB-8A4B21B476F0}" presName="composite" presStyleCnt="0"/>
      <dgm:spPr/>
    </dgm:pt>
    <dgm:pt modelId="{77A28C9D-EC76-AF4C-99AD-ED7074175A3B}" type="pres">
      <dgm:prSet presAssocID="{81DDD447-6FEF-42C7-93DB-8A4B21B476F0}" presName="background" presStyleLbl="node0" presStyleIdx="2" presStyleCnt="3"/>
      <dgm:spPr/>
    </dgm:pt>
    <dgm:pt modelId="{E208A50C-7DBD-7844-8584-E1CBAD5B4160}" type="pres">
      <dgm:prSet presAssocID="{81DDD447-6FEF-42C7-93DB-8A4B21B476F0}" presName="text" presStyleLbl="fgAcc0" presStyleIdx="2" presStyleCnt="3">
        <dgm:presLayoutVars>
          <dgm:chPref val="3"/>
        </dgm:presLayoutVars>
      </dgm:prSet>
      <dgm:spPr/>
    </dgm:pt>
    <dgm:pt modelId="{31C1B5DA-E44F-BD46-ADDA-2CBC9E9F42AD}" type="pres">
      <dgm:prSet presAssocID="{81DDD447-6FEF-42C7-93DB-8A4B21B476F0}" presName="hierChild2" presStyleCnt="0"/>
      <dgm:spPr/>
    </dgm:pt>
  </dgm:ptLst>
  <dgm:cxnLst>
    <dgm:cxn modelId="{E55A0A07-0868-4642-A3D6-ECD71277C4D9}" type="presOf" srcId="{064EBAF3-28DF-47B6-86FF-C330DD26B997}" destId="{3AD7F8E3-10E0-C248-96C2-59BE40AAA5B7}" srcOrd="0" destOrd="0" presId="urn:microsoft.com/office/officeart/2005/8/layout/hierarchy1"/>
    <dgm:cxn modelId="{E2C3C90F-446C-4850-A083-CA303D074B6F}" srcId="{064EBAF3-28DF-47B6-86FF-C330DD26B997}" destId="{0D73F7E2-9CC2-4973-82EB-036E1B00B79C}" srcOrd="1" destOrd="0" parTransId="{625588E1-CD7C-4853-B816-E71B4003B814}" sibTransId="{B3BCC51C-D510-46CE-B593-695EDFA635B7}"/>
    <dgm:cxn modelId="{371FFD12-7DFE-0943-A010-5E6BC7B9C283}" type="presOf" srcId="{22AF2271-5AAC-4B39-90B5-FB8FAB739FDF}" destId="{4A8371B0-65B9-A449-8A1D-FCA281FF3A11}" srcOrd="0" destOrd="0" presId="urn:microsoft.com/office/officeart/2005/8/layout/hierarchy1"/>
    <dgm:cxn modelId="{83FEDD1A-D615-4164-8FAB-FA5D3BC7B654}" srcId="{064EBAF3-28DF-47B6-86FF-C330DD26B997}" destId="{81DDD447-6FEF-42C7-93DB-8A4B21B476F0}" srcOrd="2" destOrd="0" parTransId="{68DF7C64-60C2-4D57-B505-344880530A11}" sibTransId="{EB677D8C-3A3F-405B-8CD7-8C9360B9147D}"/>
    <dgm:cxn modelId="{295C3E33-4C23-4903-B3AD-472B7CB073AB}" srcId="{064EBAF3-28DF-47B6-86FF-C330DD26B997}" destId="{22AF2271-5AAC-4B39-90B5-FB8FAB739FDF}" srcOrd="0" destOrd="0" parTransId="{52C8B69A-DFE5-4DE2-9C9D-E2BBE6E78467}" sibTransId="{702E80D6-B250-45A1-9233-215CB307D700}"/>
    <dgm:cxn modelId="{F56B053A-EFD8-4442-9ED1-6AF014101B14}" type="presOf" srcId="{81DDD447-6FEF-42C7-93DB-8A4B21B476F0}" destId="{E208A50C-7DBD-7844-8584-E1CBAD5B4160}" srcOrd="0" destOrd="0" presId="urn:microsoft.com/office/officeart/2005/8/layout/hierarchy1"/>
    <dgm:cxn modelId="{F6EC7BD0-AC49-664A-B713-086D63CE65BA}" type="presOf" srcId="{0D73F7E2-9CC2-4973-82EB-036E1B00B79C}" destId="{901E8C96-E52B-9E4E-80CE-C0047BC0515F}" srcOrd="0" destOrd="0" presId="urn:microsoft.com/office/officeart/2005/8/layout/hierarchy1"/>
    <dgm:cxn modelId="{6F862D65-7EAE-9546-A911-1E7CF40596B6}" type="presParOf" srcId="{3AD7F8E3-10E0-C248-96C2-59BE40AAA5B7}" destId="{5490C523-0B94-E149-AF66-3F8F68EBDD41}" srcOrd="0" destOrd="0" presId="urn:microsoft.com/office/officeart/2005/8/layout/hierarchy1"/>
    <dgm:cxn modelId="{27C7BCFC-ECA9-F54D-A036-CDCA937C13EC}" type="presParOf" srcId="{5490C523-0B94-E149-AF66-3F8F68EBDD41}" destId="{7ABD247D-ACF5-ED42-86DB-4F22A5618E5A}" srcOrd="0" destOrd="0" presId="urn:microsoft.com/office/officeart/2005/8/layout/hierarchy1"/>
    <dgm:cxn modelId="{945E2579-C4A3-F346-91C6-0896466C6DA0}" type="presParOf" srcId="{7ABD247D-ACF5-ED42-86DB-4F22A5618E5A}" destId="{E81EE47D-C01D-1E41-83D4-3F3CC13E2BF8}" srcOrd="0" destOrd="0" presId="urn:microsoft.com/office/officeart/2005/8/layout/hierarchy1"/>
    <dgm:cxn modelId="{FC931AC5-7EBC-9F4A-BC74-C525C866B9F6}" type="presParOf" srcId="{7ABD247D-ACF5-ED42-86DB-4F22A5618E5A}" destId="{4A8371B0-65B9-A449-8A1D-FCA281FF3A11}" srcOrd="1" destOrd="0" presId="urn:microsoft.com/office/officeart/2005/8/layout/hierarchy1"/>
    <dgm:cxn modelId="{AA3E3E85-3B2B-D043-A4D5-77F7ED48CB0C}" type="presParOf" srcId="{5490C523-0B94-E149-AF66-3F8F68EBDD41}" destId="{28FA7A66-0E13-264F-80D3-B1B9B0AB1BD4}" srcOrd="1" destOrd="0" presId="urn:microsoft.com/office/officeart/2005/8/layout/hierarchy1"/>
    <dgm:cxn modelId="{593748B9-6635-D84F-909F-5866D4A125C5}" type="presParOf" srcId="{3AD7F8E3-10E0-C248-96C2-59BE40AAA5B7}" destId="{256EA882-15EA-204F-8784-94DD4067CCA2}" srcOrd="1" destOrd="0" presId="urn:microsoft.com/office/officeart/2005/8/layout/hierarchy1"/>
    <dgm:cxn modelId="{C9D709B1-2F28-5844-B4DE-93D8E6096C92}" type="presParOf" srcId="{256EA882-15EA-204F-8784-94DD4067CCA2}" destId="{A3F8A675-C19B-8543-8E8A-C1F8E08F1796}" srcOrd="0" destOrd="0" presId="urn:microsoft.com/office/officeart/2005/8/layout/hierarchy1"/>
    <dgm:cxn modelId="{3D2FDA83-C62D-C04A-BAD7-9D2E3ADF0B50}" type="presParOf" srcId="{A3F8A675-C19B-8543-8E8A-C1F8E08F1796}" destId="{F6ADB1AC-57F0-854A-A454-B993DA410879}" srcOrd="0" destOrd="0" presId="urn:microsoft.com/office/officeart/2005/8/layout/hierarchy1"/>
    <dgm:cxn modelId="{5E45D9CE-993B-8447-AD8E-6385E4F425F5}" type="presParOf" srcId="{A3F8A675-C19B-8543-8E8A-C1F8E08F1796}" destId="{901E8C96-E52B-9E4E-80CE-C0047BC0515F}" srcOrd="1" destOrd="0" presId="urn:microsoft.com/office/officeart/2005/8/layout/hierarchy1"/>
    <dgm:cxn modelId="{2AE4897E-724C-7447-9300-F34F5389BEF5}" type="presParOf" srcId="{256EA882-15EA-204F-8784-94DD4067CCA2}" destId="{3DC21F9B-B44A-9642-B5AF-3660FF987EE1}" srcOrd="1" destOrd="0" presId="urn:microsoft.com/office/officeart/2005/8/layout/hierarchy1"/>
    <dgm:cxn modelId="{2500D1C3-51CD-6547-B611-00B98AC80485}" type="presParOf" srcId="{3AD7F8E3-10E0-C248-96C2-59BE40AAA5B7}" destId="{8931901B-6F7F-504F-8092-7723C2487F6C}" srcOrd="2" destOrd="0" presId="urn:microsoft.com/office/officeart/2005/8/layout/hierarchy1"/>
    <dgm:cxn modelId="{98521CC7-E9D0-6D43-A651-98F747C75DED}" type="presParOf" srcId="{8931901B-6F7F-504F-8092-7723C2487F6C}" destId="{5EB90238-920F-2E41-BEBB-3B41C313C386}" srcOrd="0" destOrd="0" presId="urn:microsoft.com/office/officeart/2005/8/layout/hierarchy1"/>
    <dgm:cxn modelId="{93E013FD-9E5A-0243-8C31-F5A6D3D9F12E}" type="presParOf" srcId="{5EB90238-920F-2E41-BEBB-3B41C313C386}" destId="{77A28C9D-EC76-AF4C-99AD-ED7074175A3B}" srcOrd="0" destOrd="0" presId="urn:microsoft.com/office/officeart/2005/8/layout/hierarchy1"/>
    <dgm:cxn modelId="{A36F5A08-45F7-B24E-9946-86B774FCC56A}" type="presParOf" srcId="{5EB90238-920F-2E41-BEBB-3B41C313C386}" destId="{E208A50C-7DBD-7844-8584-E1CBAD5B4160}" srcOrd="1" destOrd="0" presId="urn:microsoft.com/office/officeart/2005/8/layout/hierarchy1"/>
    <dgm:cxn modelId="{ED8DF0DD-2A8F-B84B-B409-AB3A12A6FF85}" type="presParOf" srcId="{8931901B-6F7F-504F-8092-7723C2487F6C}" destId="{31C1B5DA-E44F-BD46-ADDA-2CBC9E9F42AD}"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EA8493-05EF-429A-ACA1-3577969AC38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55240B5-972F-46A8-A884-A1EDA5B6B057}">
      <dgm:prSet/>
      <dgm:spPr/>
      <dgm:t>
        <a:bodyPr/>
        <a:lstStyle/>
        <a:p>
          <a:r>
            <a:rPr lang="en-US"/>
            <a:t>It would be useful to have a working knowledge of the humanities to draw comparisons from the past to compare to the occurrences in the lives of struggling adults and children.</a:t>
          </a:r>
        </a:p>
      </dgm:t>
    </dgm:pt>
    <dgm:pt modelId="{85BBF614-78C2-48D0-B0F4-7562909C676E}" type="parTrans" cxnId="{0BF30D91-3CAD-483D-A5F8-474FE1A5F735}">
      <dgm:prSet/>
      <dgm:spPr/>
      <dgm:t>
        <a:bodyPr/>
        <a:lstStyle/>
        <a:p>
          <a:endParaRPr lang="en-US"/>
        </a:p>
      </dgm:t>
    </dgm:pt>
    <dgm:pt modelId="{9888A117-36EF-4817-9145-6B91CAC9F573}" type="sibTrans" cxnId="{0BF30D91-3CAD-483D-A5F8-474FE1A5F735}">
      <dgm:prSet/>
      <dgm:spPr/>
      <dgm:t>
        <a:bodyPr/>
        <a:lstStyle/>
        <a:p>
          <a:endParaRPr lang="en-US"/>
        </a:p>
      </dgm:t>
    </dgm:pt>
    <dgm:pt modelId="{624A0A71-0CAC-43E9-9B95-0358CD12F313}">
      <dgm:prSet/>
      <dgm:spPr/>
      <dgm:t>
        <a:bodyPr/>
        <a:lstStyle/>
        <a:p>
          <a:r>
            <a:rPr lang="en-US"/>
            <a:t>Appreciation of the humanities, such as the cultural melting pot of Star Trek and even my own artistic outbursts lead me to a deeper understanding of myself and I believe it will benefit you in the same way.</a:t>
          </a:r>
        </a:p>
      </dgm:t>
    </dgm:pt>
    <dgm:pt modelId="{5F2F1A37-02E3-4415-9F36-B978FCE10E36}" type="parTrans" cxnId="{55F9091D-8F8F-41D5-82C9-759DD8FA0E78}">
      <dgm:prSet/>
      <dgm:spPr/>
      <dgm:t>
        <a:bodyPr/>
        <a:lstStyle/>
        <a:p>
          <a:endParaRPr lang="en-US"/>
        </a:p>
      </dgm:t>
    </dgm:pt>
    <dgm:pt modelId="{AA0EE74E-5082-4290-ADA0-0377DC76A3DD}" type="sibTrans" cxnId="{55F9091D-8F8F-41D5-82C9-759DD8FA0E78}">
      <dgm:prSet/>
      <dgm:spPr/>
      <dgm:t>
        <a:bodyPr/>
        <a:lstStyle/>
        <a:p>
          <a:endParaRPr lang="en-US"/>
        </a:p>
      </dgm:t>
    </dgm:pt>
    <dgm:pt modelId="{4A714758-343C-4C1B-A822-50033842214F}" type="pres">
      <dgm:prSet presAssocID="{E4EA8493-05EF-429A-ACA1-3577969AC385}" presName="root" presStyleCnt="0">
        <dgm:presLayoutVars>
          <dgm:dir/>
          <dgm:resizeHandles val="exact"/>
        </dgm:presLayoutVars>
      </dgm:prSet>
      <dgm:spPr/>
    </dgm:pt>
    <dgm:pt modelId="{35F5D039-A4BA-433F-9FC3-C5AD82A10338}" type="pres">
      <dgm:prSet presAssocID="{155240B5-972F-46A8-A884-A1EDA5B6B057}" presName="compNode" presStyleCnt="0"/>
      <dgm:spPr/>
    </dgm:pt>
    <dgm:pt modelId="{5BE638EB-C1DD-4D0B-B11D-06A6960C8212}" type="pres">
      <dgm:prSet presAssocID="{155240B5-972F-46A8-A884-A1EDA5B6B057}" presName="bgRect" presStyleLbl="bgShp" presStyleIdx="0" presStyleCnt="2"/>
      <dgm:spPr/>
    </dgm:pt>
    <dgm:pt modelId="{0B65A309-F616-404F-90FE-A38C97C290BF}" type="pres">
      <dgm:prSet presAssocID="{155240B5-972F-46A8-A884-A1EDA5B6B05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40E114FF-4B65-4701-8D48-57B26BA7379A}" type="pres">
      <dgm:prSet presAssocID="{155240B5-972F-46A8-A884-A1EDA5B6B057}" presName="spaceRect" presStyleCnt="0"/>
      <dgm:spPr/>
    </dgm:pt>
    <dgm:pt modelId="{2ECBB3F0-D066-4911-9B12-B45E9A5D5E2A}" type="pres">
      <dgm:prSet presAssocID="{155240B5-972F-46A8-A884-A1EDA5B6B057}" presName="parTx" presStyleLbl="revTx" presStyleIdx="0" presStyleCnt="2">
        <dgm:presLayoutVars>
          <dgm:chMax val="0"/>
          <dgm:chPref val="0"/>
        </dgm:presLayoutVars>
      </dgm:prSet>
      <dgm:spPr/>
    </dgm:pt>
    <dgm:pt modelId="{3F70BDE7-0D9B-4983-A92B-28134CD46A8A}" type="pres">
      <dgm:prSet presAssocID="{9888A117-36EF-4817-9145-6B91CAC9F573}" presName="sibTrans" presStyleCnt="0"/>
      <dgm:spPr/>
    </dgm:pt>
    <dgm:pt modelId="{121E3DE5-C42A-4F79-BFA5-84E0B81F5BE6}" type="pres">
      <dgm:prSet presAssocID="{624A0A71-0CAC-43E9-9B95-0358CD12F313}" presName="compNode" presStyleCnt="0"/>
      <dgm:spPr/>
    </dgm:pt>
    <dgm:pt modelId="{2DF880B0-83B3-4FE3-A9E9-86A1AFACBA63}" type="pres">
      <dgm:prSet presAssocID="{624A0A71-0CAC-43E9-9B95-0358CD12F313}" presName="bgRect" presStyleLbl="bgShp" presStyleIdx="1" presStyleCnt="2"/>
      <dgm:spPr/>
    </dgm:pt>
    <dgm:pt modelId="{42211146-21F8-4B59-9378-F81ED50403F2}" type="pres">
      <dgm:prSet presAssocID="{624A0A71-0CAC-43E9-9B95-0358CD12F31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rum Set"/>
        </a:ext>
      </dgm:extLst>
    </dgm:pt>
    <dgm:pt modelId="{EADE2931-3CB4-4A63-808F-5237513E5864}" type="pres">
      <dgm:prSet presAssocID="{624A0A71-0CAC-43E9-9B95-0358CD12F313}" presName="spaceRect" presStyleCnt="0"/>
      <dgm:spPr/>
    </dgm:pt>
    <dgm:pt modelId="{FEF88AD4-06BB-4A1C-8533-80D53A4FF465}" type="pres">
      <dgm:prSet presAssocID="{624A0A71-0CAC-43E9-9B95-0358CD12F313}" presName="parTx" presStyleLbl="revTx" presStyleIdx="1" presStyleCnt="2">
        <dgm:presLayoutVars>
          <dgm:chMax val="0"/>
          <dgm:chPref val="0"/>
        </dgm:presLayoutVars>
      </dgm:prSet>
      <dgm:spPr/>
    </dgm:pt>
  </dgm:ptLst>
  <dgm:cxnLst>
    <dgm:cxn modelId="{55F9091D-8F8F-41D5-82C9-759DD8FA0E78}" srcId="{E4EA8493-05EF-429A-ACA1-3577969AC385}" destId="{624A0A71-0CAC-43E9-9B95-0358CD12F313}" srcOrd="1" destOrd="0" parTransId="{5F2F1A37-02E3-4415-9F36-B978FCE10E36}" sibTransId="{AA0EE74E-5082-4290-ADA0-0377DC76A3DD}"/>
    <dgm:cxn modelId="{35EC1B41-7545-4A58-A9C5-DEA19F8E8C0E}" type="presOf" srcId="{624A0A71-0CAC-43E9-9B95-0358CD12F313}" destId="{FEF88AD4-06BB-4A1C-8533-80D53A4FF465}" srcOrd="0" destOrd="0" presId="urn:microsoft.com/office/officeart/2018/2/layout/IconVerticalSolidList"/>
    <dgm:cxn modelId="{C26E8B4E-3CAC-404B-AED4-0E01EF07B95E}" type="presOf" srcId="{155240B5-972F-46A8-A884-A1EDA5B6B057}" destId="{2ECBB3F0-D066-4911-9B12-B45E9A5D5E2A}" srcOrd="0" destOrd="0" presId="urn:microsoft.com/office/officeart/2018/2/layout/IconVerticalSolidList"/>
    <dgm:cxn modelId="{4997F66D-B0F1-48B1-8918-E5EBA015476F}" type="presOf" srcId="{E4EA8493-05EF-429A-ACA1-3577969AC385}" destId="{4A714758-343C-4C1B-A822-50033842214F}" srcOrd="0" destOrd="0" presId="urn:microsoft.com/office/officeart/2018/2/layout/IconVerticalSolidList"/>
    <dgm:cxn modelId="{0BF30D91-3CAD-483D-A5F8-474FE1A5F735}" srcId="{E4EA8493-05EF-429A-ACA1-3577969AC385}" destId="{155240B5-972F-46A8-A884-A1EDA5B6B057}" srcOrd="0" destOrd="0" parTransId="{85BBF614-78C2-48D0-B0F4-7562909C676E}" sibTransId="{9888A117-36EF-4817-9145-6B91CAC9F573}"/>
    <dgm:cxn modelId="{FA1E867B-D3B1-49E4-935B-50E4F134155F}" type="presParOf" srcId="{4A714758-343C-4C1B-A822-50033842214F}" destId="{35F5D039-A4BA-433F-9FC3-C5AD82A10338}" srcOrd="0" destOrd="0" presId="urn:microsoft.com/office/officeart/2018/2/layout/IconVerticalSolidList"/>
    <dgm:cxn modelId="{E4F1EF85-A29F-4E76-8A80-EA5DDA30AD23}" type="presParOf" srcId="{35F5D039-A4BA-433F-9FC3-C5AD82A10338}" destId="{5BE638EB-C1DD-4D0B-B11D-06A6960C8212}" srcOrd="0" destOrd="0" presId="urn:microsoft.com/office/officeart/2018/2/layout/IconVerticalSolidList"/>
    <dgm:cxn modelId="{C64B7E54-7F23-40DC-B0E9-C35BEA999CAB}" type="presParOf" srcId="{35F5D039-A4BA-433F-9FC3-C5AD82A10338}" destId="{0B65A309-F616-404F-90FE-A38C97C290BF}" srcOrd="1" destOrd="0" presId="urn:microsoft.com/office/officeart/2018/2/layout/IconVerticalSolidList"/>
    <dgm:cxn modelId="{3C395B44-8ADC-43B8-BE8D-116C01901D92}" type="presParOf" srcId="{35F5D039-A4BA-433F-9FC3-C5AD82A10338}" destId="{40E114FF-4B65-4701-8D48-57B26BA7379A}" srcOrd="2" destOrd="0" presId="urn:microsoft.com/office/officeart/2018/2/layout/IconVerticalSolidList"/>
    <dgm:cxn modelId="{B8653571-91E8-4A4A-8C97-79CFAD6614B9}" type="presParOf" srcId="{35F5D039-A4BA-433F-9FC3-C5AD82A10338}" destId="{2ECBB3F0-D066-4911-9B12-B45E9A5D5E2A}" srcOrd="3" destOrd="0" presId="urn:microsoft.com/office/officeart/2018/2/layout/IconVerticalSolidList"/>
    <dgm:cxn modelId="{13EA5698-CF4D-47F3-9654-55D51632E2E1}" type="presParOf" srcId="{4A714758-343C-4C1B-A822-50033842214F}" destId="{3F70BDE7-0D9B-4983-A92B-28134CD46A8A}" srcOrd="1" destOrd="0" presId="urn:microsoft.com/office/officeart/2018/2/layout/IconVerticalSolidList"/>
    <dgm:cxn modelId="{4FCDA0C5-7197-4AF9-BDF6-DB395BBDC18B}" type="presParOf" srcId="{4A714758-343C-4C1B-A822-50033842214F}" destId="{121E3DE5-C42A-4F79-BFA5-84E0B81F5BE6}" srcOrd="2" destOrd="0" presId="urn:microsoft.com/office/officeart/2018/2/layout/IconVerticalSolidList"/>
    <dgm:cxn modelId="{3F50D354-9542-4D15-B39B-9216B1418817}" type="presParOf" srcId="{121E3DE5-C42A-4F79-BFA5-84E0B81F5BE6}" destId="{2DF880B0-83B3-4FE3-A9E9-86A1AFACBA63}" srcOrd="0" destOrd="0" presId="urn:microsoft.com/office/officeart/2018/2/layout/IconVerticalSolidList"/>
    <dgm:cxn modelId="{478ABB5A-1207-4D7A-A303-E22B0EDA21B1}" type="presParOf" srcId="{121E3DE5-C42A-4F79-BFA5-84E0B81F5BE6}" destId="{42211146-21F8-4B59-9378-F81ED50403F2}" srcOrd="1" destOrd="0" presId="urn:microsoft.com/office/officeart/2018/2/layout/IconVerticalSolidList"/>
    <dgm:cxn modelId="{3C512588-ED0D-4DBE-B881-84EA0F857DF9}" type="presParOf" srcId="{121E3DE5-C42A-4F79-BFA5-84E0B81F5BE6}" destId="{EADE2931-3CB4-4A63-808F-5237513E5864}" srcOrd="2" destOrd="0" presId="urn:microsoft.com/office/officeart/2018/2/layout/IconVerticalSolidList"/>
    <dgm:cxn modelId="{E328F306-72AE-496B-883C-7E92269A9ED0}" type="presParOf" srcId="{121E3DE5-C42A-4F79-BFA5-84E0B81F5BE6}" destId="{FEF88AD4-06BB-4A1C-8533-80D53A4FF46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CA8A367-5B59-4F85-A9A5-93B17A9E3ED3}"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F3D5BBFA-9EC4-4EDC-B309-199FFDF1A3BF}">
      <dgm:prSet/>
      <dgm:spPr/>
      <dgm:t>
        <a:bodyPr/>
        <a:lstStyle/>
        <a:p>
          <a:r>
            <a:rPr lang="en-US"/>
            <a:t>The humanities are important to society to remind us not to reinvent the wheel.</a:t>
          </a:r>
        </a:p>
      </dgm:t>
    </dgm:pt>
    <dgm:pt modelId="{5EF3E771-9A13-421A-819C-D23895B56DD1}" type="parTrans" cxnId="{F3444EF3-9D52-4B20-B21C-824D4D671541}">
      <dgm:prSet/>
      <dgm:spPr/>
      <dgm:t>
        <a:bodyPr/>
        <a:lstStyle/>
        <a:p>
          <a:endParaRPr lang="en-US"/>
        </a:p>
      </dgm:t>
    </dgm:pt>
    <dgm:pt modelId="{9E90A89B-F805-4479-9C66-574309B7E003}" type="sibTrans" cxnId="{F3444EF3-9D52-4B20-B21C-824D4D671541}">
      <dgm:prSet/>
      <dgm:spPr/>
      <dgm:t>
        <a:bodyPr/>
        <a:lstStyle/>
        <a:p>
          <a:endParaRPr lang="en-US"/>
        </a:p>
      </dgm:t>
    </dgm:pt>
    <dgm:pt modelId="{6DABD84B-1560-4BF2-82D7-CFB63F2F8794}">
      <dgm:prSet/>
      <dgm:spPr/>
      <dgm:t>
        <a:bodyPr/>
        <a:lstStyle/>
        <a:p>
          <a:r>
            <a:rPr lang="en-US"/>
            <a:t>Through thousands of years of human consciousness many ideas have been expressed and as time goes on, people draw from the past for solutions to modern problems.</a:t>
          </a:r>
        </a:p>
      </dgm:t>
    </dgm:pt>
    <dgm:pt modelId="{CE38D81D-8B80-4A87-B644-09AE83FBCE7A}" type="parTrans" cxnId="{A4B9544D-6222-460C-A115-06E0BA43B3E0}">
      <dgm:prSet/>
      <dgm:spPr/>
      <dgm:t>
        <a:bodyPr/>
        <a:lstStyle/>
        <a:p>
          <a:endParaRPr lang="en-US"/>
        </a:p>
      </dgm:t>
    </dgm:pt>
    <dgm:pt modelId="{381C7247-424E-4BA8-A5A1-6EE888797133}" type="sibTrans" cxnId="{A4B9544D-6222-460C-A115-06E0BA43B3E0}">
      <dgm:prSet/>
      <dgm:spPr/>
      <dgm:t>
        <a:bodyPr/>
        <a:lstStyle/>
        <a:p>
          <a:endParaRPr lang="en-US"/>
        </a:p>
      </dgm:t>
    </dgm:pt>
    <dgm:pt modelId="{319CAF7D-C90D-43FC-BF4C-831562BDA798}">
      <dgm:prSet/>
      <dgm:spPr/>
      <dgm:t>
        <a:bodyPr/>
        <a:lstStyle/>
        <a:p>
          <a:r>
            <a:rPr lang="en-US" dirty="0"/>
            <a:t>Even during the renaissance, much was understood about patterns of the human psyche.  It is useful to have an understanding of past beliefs because they are often based in a universal truth.</a:t>
          </a:r>
        </a:p>
      </dgm:t>
    </dgm:pt>
    <dgm:pt modelId="{18BB893E-22B2-464C-89CE-53E6E1157934}" type="parTrans" cxnId="{0CABB8AD-84D9-43C5-9EFC-304B69559364}">
      <dgm:prSet/>
      <dgm:spPr/>
      <dgm:t>
        <a:bodyPr/>
        <a:lstStyle/>
        <a:p>
          <a:endParaRPr lang="en-US"/>
        </a:p>
      </dgm:t>
    </dgm:pt>
    <dgm:pt modelId="{62C03820-6563-421E-A417-44B67053CF96}" type="sibTrans" cxnId="{0CABB8AD-84D9-43C5-9EFC-304B69559364}">
      <dgm:prSet/>
      <dgm:spPr/>
      <dgm:t>
        <a:bodyPr/>
        <a:lstStyle/>
        <a:p>
          <a:endParaRPr lang="en-US"/>
        </a:p>
      </dgm:t>
    </dgm:pt>
    <dgm:pt modelId="{48148D81-C94D-47F3-9AE6-F3642079447C}">
      <dgm:prSet/>
      <dgm:spPr/>
      <dgm:t>
        <a:bodyPr/>
        <a:lstStyle/>
        <a:p>
          <a:r>
            <a:rPr lang="en-US"/>
            <a:t>Drawing from past human experiences gives us a deeper understanding of the human condition and saves us the trouble of grappling with the entirety of our species’ timeline.</a:t>
          </a:r>
        </a:p>
      </dgm:t>
    </dgm:pt>
    <dgm:pt modelId="{F8195866-B5D9-4F3F-850E-A692E7120A3C}" type="parTrans" cxnId="{D09F2C41-BD98-44AC-8879-88D11A31CAC0}">
      <dgm:prSet/>
      <dgm:spPr/>
      <dgm:t>
        <a:bodyPr/>
        <a:lstStyle/>
        <a:p>
          <a:endParaRPr lang="en-US"/>
        </a:p>
      </dgm:t>
    </dgm:pt>
    <dgm:pt modelId="{5AA24FC6-6BD4-45A3-B89A-CAC68CD8C48F}" type="sibTrans" cxnId="{D09F2C41-BD98-44AC-8879-88D11A31CAC0}">
      <dgm:prSet/>
      <dgm:spPr/>
      <dgm:t>
        <a:bodyPr/>
        <a:lstStyle/>
        <a:p>
          <a:endParaRPr lang="en-US"/>
        </a:p>
      </dgm:t>
    </dgm:pt>
    <dgm:pt modelId="{7325D454-DB8E-BF47-88DE-E448B13C59F5}" type="pres">
      <dgm:prSet presAssocID="{DCA8A367-5B59-4F85-A9A5-93B17A9E3ED3}" presName="outerComposite" presStyleCnt="0">
        <dgm:presLayoutVars>
          <dgm:chMax val="5"/>
          <dgm:dir/>
          <dgm:resizeHandles val="exact"/>
        </dgm:presLayoutVars>
      </dgm:prSet>
      <dgm:spPr/>
    </dgm:pt>
    <dgm:pt modelId="{B25517EC-5763-AD40-BBEE-09901A8A492F}" type="pres">
      <dgm:prSet presAssocID="{DCA8A367-5B59-4F85-A9A5-93B17A9E3ED3}" presName="dummyMaxCanvas" presStyleCnt="0">
        <dgm:presLayoutVars/>
      </dgm:prSet>
      <dgm:spPr/>
    </dgm:pt>
    <dgm:pt modelId="{BA110894-9556-E542-BF41-C872B058DE2E}" type="pres">
      <dgm:prSet presAssocID="{DCA8A367-5B59-4F85-A9A5-93B17A9E3ED3}" presName="FourNodes_1" presStyleLbl="node1" presStyleIdx="0" presStyleCnt="4">
        <dgm:presLayoutVars>
          <dgm:bulletEnabled val="1"/>
        </dgm:presLayoutVars>
      </dgm:prSet>
      <dgm:spPr/>
    </dgm:pt>
    <dgm:pt modelId="{7FAFA54E-4BB0-7B42-88E9-E62C391BB4D3}" type="pres">
      <dgm:prSet presAssocID="{DCA8A367-5B59-4F85-A9A5-93B17A9E3ED3}" presName="FourNodes_2" presStyleLbl="node1" presStyleIdx="1" presStyleCnt="4">
        <dgm:presLayoutVars>
          <dgm:bulletEnabled val="1"/>
        </dgm:presLayoutVars>
      </dgm:prSet>
      <dgm:spPr/>
    </dgm:pt>
    <dgm:pt modelId="{6897844C-1910-DB4E-8E14-75CFA312B600}" type="pres">
      <dgm:prSet presAssocID="{DCA8A367-5B59-4F85-A9A5-93B17A9E3ED3}" presName="FourNodes_3" presStyleLbl="node1" presStyleIdx="2" presStyleCnt="4">
        <dgm:presLayoutVars>
          <dgm:bulletEnabled val="1"/>
        </dgm:presLayoutVars>
      </dgm:prSet>
      <dgm:spPr/>
    </dgm:pt>
    <dgm:pt modelId="{F5DAD2F7-1A2A-7542-B610-683EBC9ED88A}" type="pres">
      <dgm:prSet presAssocID="{DCA8A367-5B59-4F85-A9A5-93B17A9E3ED3}" presName="FourNodes_4" presStyleLbl="node1" presStyleIdx="3" presStyleCnt="4">
        <dgm:presLayoutVars>
          <dgm:bulletEnabled val="1"/>
        </dgm:presLayoutVars>
      </dgm:prSet>
      <dgm:spPr/>
    </dgm:pt>
    <dgm:pt modelId="{51BCD60B-9C94-E542-BEFF-D6F7994A0531}" type="pres">
      <dgm:prSet presAssocID="{DCA8A367-5B59-4F85-A9A5-93B17A9E3ED3}" presName="FourConn_1-2" presStyleLbl="fgAccFollowNode1" presStyleIdx="0" presStyleCnt="3">
        <dgm:presLayoutVars>
          <dgm:bulletEnabled val="1"/>
        </dgm:presLayoutVars>
      </dgm:prSet>
      <dgm:spPr/>
    </dgm:pt>
    <dgm:pt modelId="{98DC8A9D-AC20-D447-8380-A05F4E2EC0B4}" type="pres">
      <dgm:prSet presAssocID="{DCA8A367-5B59-4F85-A9A5-93B17A9E3ED3}" presName="FourConn_2-3" presStyleLbl="fgAccFollowNode1" presStyleIdx="1" presStyleCnt="3">
        <dgm:presLayoutVars>
          <dgm:bulletEnabled val="1"/>
        </dgm:presLayoutVars>
      </dgm:prSet>
      <dgm:spPr/>
    </dgm:pt>
    <dgm:pt modelId="{99C3DA56-8B56-EF4F-A10B-B8C1E255F0D7}" type="pres">
      <dgm:prSet presAssocID="{DCA8A367-5B59-4F85-A9A5-93B17A9E3ED3}" presName="FourConn_3-4" presStyleLbl="fgAccFollowNode1" presStyleIdx="2" presStyleCnt="3">
        <dgm:presLayoutVars>
          <dgm:bulletEnabled val="1"/>
        </dgm:presLayoutVars>
      </dgm:prSet>
      <dgm:spPr/>
    </dgm:pt>
    <dgm:pt modelId="{21436344-84D4-0144-9A0C-2770C8EFCC1D}" type="pres">
      <dgm:prSet presAssocID="{DCA8A367-5B59-4F85-A9A5-93B17A9E3ED3}" presName="FourNodes_1_text" presStyleLbl="node1" presStyleIdx="3" presStyleCnt="4">
        <dgm:presLayoutVars>
          <dgm:bulletEnabled val="1"/>
        </dgm:presLayoutVars>
      </dgm:prSet>
      <dgm:spPr/>
    </dgm:pt>
    <dgm:pt modelId="{265A02E5-A21F-7645-89CC-E05E6E0C9F8B}" type="pres">
      <dgm:prSet presAssocID="{DCA8A367-5B59-4F85-A9A5-93B17A9E3ED3}" presName="FourNodes_2_text" presStyleLbl="node1" presStyleIdx="3" presStyleCnt="4">
        <dgm:presLayoutVars>
          <dgm:bulletEnabled val="1"/>
        </dgm:presLayoutVars>
      </dgm:prSet>
      <dgm:spPr/>
    </dgm:pt>
    <dgm:pt modelId="{55090080-9476-BF49-BDCF-686FAF7FF9FF}" type="pres">
      <dgm:prSet presAssocID="{DCA8A367-5B59-4F85-A9A5-93B17A9E3ED3}" presName="FourNodes_3_text" presStyleLbl="node1" presStyleIdx="3" presStyleCnt="4">
        <dgm:presLayoutVars>
          <dgm:bulletEnabled val="1"/>
        </dgm:presLayoutVars>
      </dgm:prSet>
      <dgm:spPr/>
    </dgm:pt>
    <dgm:pt modelId="{0A16C8DA-EE58-4348-BFC1-A33E590ADB92}" type="pres">
      <dgm:prSet presAssocID="{DCA8A367-5B59-4F85-A9A5-93B17A9E3ED3}" presName="FourNodes_4_text" presStyleLbl="node1" presStyleIdx="3" presStyleCnt="4">
        <dgm:presLayoutVars>
          <dgm:bulletEnabled val="1"/>
        </dgm:presLayoutVars>
      </dgm:prSet>
      <dgm:spPr/>
    </dgm:pt>
  </dgm:ptLst>
  <dgm:cxnLst>
    <dgm:cxn modelId="{D69F7511-5273-3F4E-A468-C96063009CA8}" type="presOf" srcId="{48148D81-C94D-47F3-9AE6-F3642079447C}" destId="{0A16C8DA-EE58-4348-BFC1-A33E590ADB92}" srcOrd="1" destOrd="0" presId="urn:microsoft.com/office/officeart/2005/8/layout/vProcess5"/>
    <dgm:cxn modelId="{5CEBDF26-01B4-4448-8208-D467945B1A65}" type="presOf" srcId="{319CAF7D-C90D-43FC-BF4C-831562BDA798}" destId="{55090080-9476-BF49-BDCF-686FAF7FF9FF}" srcOrd="1" destOrd="0" presId="urn:microsoft.com/office/officeart/2005/8/layout/vProcess5"/>
    <dgm:cxn modelId="{68D3DA2A-9308-E242-A070-4927FE70383F}" type="presOf" srcId="{6DABD84B-1560-4BF2-82D7-CFB63F2F8794}" destId="{265A02E5-A21F-7645-89CC-E05E6E0C9F8B}" srcOrd="1" destOrd="0" presId="urn:microsoft.com/office/officeart/2005/8/layout/vProcess5"/>
    <dgm:cxn modelId="{98235635-E65C-C744-8992-65372B78415D}" type="presOf" srcId="{62C03820-6563-421E-A417-44B67053CF96}" destId="{99C3DA56-8B56-EF4F-A10B-B8C1E255F0D7}" srcOrd="0" destOrd="0" presId="urn:microsoft.com/office/officeart/2005/8/layout/vProcess5"/>
    <dgm:cxn modelId="{D09F2C41-BD98-44AC-8879-88D11A31CAC0}" srcId="{DCA8A367-5B59-4F85-A9A5-93B17A9E3ED3}" destId="{48148D81-C94D-47F3-9AE6-F3642079447C}" srcOrd="3" destOrd="0" parTransId="{F8195866-B5D9-4F3F-850E-A692E7120A3C}" sibTransId="{5AA24FC6-6BD4-45A3-B89A-CAC68CD8C48F}"/>
    <dgm:cxn modelId="{A4B9544D-6222-460C-A115-06E0BA43B3E0}" srcId="{DCA8A367-5B59-4F85-A9A5-93B17A9E3ED3}" destId="{6DABD84B-1560-4BF2-82D7-CFB63F2F8794}" srcOrd="1" destOrd="0" parTransId="{CE38D81D-8B80-4A87-B644-09AE83FBCE7A}" sibTransId="{381C7247-424E-4BA8-A5A1-6EE888797133}"/>
    <dgm:cxn modelId="{A3B5F757-44B0-324F-89AC-126246C4B4A1}" type="presOf" srcId="{F3D5BBFA-9EC4-4EDC-B309-199FFDF1A3BF}" destId="{BA110894-9556-E542-BF41-C872B058DE2E}" srcOrd="0" destOrd="0" presId="urn:microsoft.com/office/officeart/2005/8/layout/vProcess5"/>
    <dgm:cxn modelId="{10E35F62-8BF7-CD47-8661-AB493E1E9B27}" type="presOf" srcId="{F3D5BBFA-9EC4-4EDC-B309-199FFDF1A3BF}" destId="{21436344-84D4-0144-9A0C-2770C8EFCC1D}" srcOrd="1" destOrd="0" presId="urn:microsoft.com/office/officeart/2005/8/layout/vProcess5"/>
    <dgm:cxn modelId="{79311868-B723-0945-BC3F-E26EB0BE790E}" type="presOf" srcId="{9E90A89B-F805-4479-9C66-574309B7E003}" destId="{51BCD60B-9C94-E542-BEFF-D6F7994A0531}" srcOrd="0" destOrd="0" presId="urn:microsoft.com/office/officeart/2005/8/layout/vProcess5"/>
    <dgm:cxn modelId="{6A27927C-94AF-0A41-9BE1-85ED460EFE9D}" type="presOf" srcId="{6DABD84B-1560-4BF2-82D7-CFB63F2F8794}" destId="{7FAFA54E-4BB0-7B42-88E9-E62C391BB4D3}" srcOrd="0" destOrd="0" presId="urn:microsoft.com/office/officeart/2005/8/layout/vProcess5"/>
    <dgm:cxn modelId="{48D757AC-5713-514B-9EFF-95B4A198BE9C}" type="presOf" srcId="{319CAF7D-C90D-43FC-BF4C-831562BDA798}" destId="{6897844C-1910-DB4E-8E14-75CFA312B600}" srcOrd="0" destOrd="0" presId="urn:microsoft.com/office/officeart/2005/8/layout/vProcess5"/>
    <dgm:cxn modelId="{0CABB8AD-84D9-43C5-9EFC-304B69559364}" srcId="{DCA8A367-5B59-4F85-A9A5-93B17A9E3ED3}" destId="{319CAF7D-C90D-43FC-BF4C-831562BDA798}" srcOrd="2" destOrd="0" parTransId="{18BB893E-22B2-464C-89CE-53E6E1157934}" sibTransId="{62C03820-6563-421E-A417-44B67053CF96}"/>
    <dgm:cxn modelId="{272871DE-E4FC-9F4E-855A-F8FCF0231524}" type="presOf" srcId="{381C7247-424E-4BA8-A5A1-6EE888797133}" destId="{98DC8A9D-AC20-D447-8380-A05F4E2EC0B4}" srcOrd="0" destOrd="0" presId="urn:microsoft.com/office/officeart/2005/8/layout/vProcess5"/>
    <dgm:cxn modelId="{F3444EF3-9D52-4B20-B21C-824D4D671541}" srcId="{DCA8A367-5B59-4F85-A9A5-93B17A9E3ED3}" destId="{F3D5BBFA-9EC4-4EDC-B309-199FFDF1A3BF}" srcOrd="0" destOrd="0" parTransId="{5EF3E771-9A13-421A-819C-D23895B56DD1}" sibTransId="{9E90A89B-F805-4479-9C66-574309B7E003}"/>
    <dgm:cxn modelId="{D95570F8-326F-C047-B66C-15D6D8E1262B}" type="presOf" srcId="{DCA8A367-5B59-4F85-A9A5-93B17A9E3ED3}" destId="{7325D454-DB8E-BF47-88DE-E448B13C59F5}" srcOrd="0" destOrd="0" presId="urn:microsoft.com/office/officeart/2005/8/layout/vProcess5"/>
    <dgm:cxn modelId="{728B4CF9-E285-7A4E-9E8A-073D0D8DFFDC}" type="presOf" srcId="{48148D81-C94D-47F3-9AE6-F3642079447C}" destId="{F5DAD2F7-1A2A-7542-B610-683EBC9ED88A}" srcOrd="0" destOrd="0" presId="urn:microsoft.com/office/officeart/2005/8/layout/vProcess5"/>
    <dgm:cxn modelId="{06C371B5-5683-2048-9813-C7A6F071C7E6}" type="presParOf" srcId="{7325D454-DB8E-BF47-88DE-E448B13C59F5}" destId="{B25517EC-5763-AD40-BBEE-09901A8A492F}" srcOrd="0" destOrd="0" presId="urn:microsoft.com/office/officeart/2005/8/layout/vProcess5"/>
    <dgm:cxn modelId="{6D168F80-F391-C643-BD1B-28469A88E811}" type="presParOf" srcId="{7325D454-DB8E-BF47-88DE-E448B13C59F5}" destId="{BA110894-9556-E542-BF41-C872B058DE2E}" srcOrd="1" destOrd="0" presId="urn:microsoft.com/office/officeart/2005/8/layout/vProcess5"/>
    <dgm:cxn modelId="{520B5C4D-04D9-734F-A8E6-E43A86C71A6C}" type="presParOf" srcId="{7325D454-DB8E-BF47-88DE-E448B13C59F5}" destId="{7FAFA54E-4BB0-7B42-88E9-E62C391BB4D3}" srcOrd="2" destOrd="0" presId="urn:microsoft.com/office/officeart/2005/8/layout/vProcess5"/>
    <dgm:cxn modelId="{FCD02F48-E045-9D4C-A570-B41CBA91C6B9}" type="presParOf" srcId="{7325D454-DB8E-BF47-88DE-E448B13C59F5}" destId="{6897844C-1910-DB4E-8E14-75CFA312B600}" srcOrd="3" destOrd="0" presId="urn:microsoft.com/office/officeart/2005/8/layout/vProcess5"/>
    <dgm:cxn modelId="{974C3BB5-2BE9-E847-846F-4B1C298599DB}" type="presParOf" srcId="{7325D454-DB8E-BF47-88DE-E448B13C59F5}" destId="{F5DAD2F7-1A2A-7542-B610-683EBC9ED88A}" srcOrd="4" destOrd="0" presId="urn:microsoft.com/office/officeart/2005/8/layout/vProcess5"/>
    <dgm:cxn modelId="{80148B38-5A16-4944-8A70-B42B2B231CD8}" type="presParOf" srcId="{7325D454-DB8E-BF47-88DE-E448B13C59F5}" destId="{51BCD60B-9C94-E542-BEFF-D6F7994A0531}" srcOrd="5" destOrd="0" presId="urn:microsoft.com/office/officeart/2005/8/layout/vProcess5"/>
    <dgm:cxn modelId="{CC3A0A0B-E425-B34A-8660-1C1159FFFA9F}" type="presParOf" srcId="{7325D454-DB8E-BF47-88DE-E448B13C59F5}" destId="{98DC8A9D-AC20-D447-8380-A05F4E2EC0B4}" srcOrd="6" destOrd="0" presId="urn:microsoft.com/office/officeart/2005/8/layout/vProcess5"/>
    <dgm:cxn modelId="{0D5E4F43-E6AD-3345-8892-77F8DBF90A96}" type="presParOf" srcId="{7325D454-DB8E-BF47-88DE-E448B13C59F5}" destId="{99C3DA56-8B56-EF4F-A10B-B8C1E255F0D7}" srcOrd="7" destOrd="0" presId="urn:microsoft.com/office/officeart/2005/8/layout/vProcess5"/>
    <dgm:cxn modelId="{05AAD30E-592D-704F-B67C-DAD3F49D080D}" type="presParOf" srcId="{7325D454-DB8E-BF47-88DE-E448B13C59F5}" destId="{21436344-84D4-0144-9A0C-2770C8EFCC1D}" srcOrd="8" destOrd="0" presId="urn:microsoft.com/office/officeart/2005/8/layout/vProcess5"/>
    <dgm:cxn modelId="{39AD2DD3-AE02-8D43-9F91-B7EC26902F1A}" type="presParOf" srcId="{7325D454-DB8E-BF47-88DE-E448B13C59F5}" destId="{265A02E5-A21F-7645-89CC-E05E6E0C9F8B}" srcOrd="9" destOrd="0" presId="urn:microsoft.com/office/officeart/2005/8/layout/vProcess5"/>
    <dgm:cxn modelId="{00BA3E2C-0867-B541-A834-413E0F5BCF97}" type="presParOf" srcId="{7325D454-DB8E-BF47-88DE-E448B13C59F5}" destId="{55090080-9476-BF49-BDCF-686FAF7FF9FF}" srcOrd="10" destOrd="0" presId="urn:microsoft.com/office/officeart/2005/8/layout/vProcess5"/>
    <dgm:cxn modelId="{2C4625E4-1BF5-0844-BA83-8FB70E839509}" type="presParOf" srcId="{7325D454-DB8E-BF47-88DE-E448B13C59F5}" destId="{0A16C8DA-EE58-4348-BFC1-A33E590ADB92}" srcOrd="11"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5B50E6-95F1-774E-AE30-88B341913D6F}">
      <dsp:nvSpPr>
        <dsp:cNvPr id="0" name=""/>
        <dsp:cNvSpPr/>
      </dsp:nvSpPr>
      <dsp:spPr>
        <a:xfrm>
          <a:off x="0" y="215895"/>
          <a:ext cx="5295778" cy="5295778"/>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924459-2383-7C43-B458-E04C1CB06F1D}">
      <dsp:nvSpPr>
        <dsp:cNvPr id="0" name=""/>
        <dsp:cNvSpPr/>
      </dsp:nvSpPr>
      <dsp:spPr>
        <a:xfrm>
          <a:off x="503098" y="718993"/>
          <a:ext cx="2065353" cy="2065353"/>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The idea that our actions in life determine the quality of our afterlife is something that I do not believe in; however, I do believe in making good decisions to better the earthly lives of myself and those around me.</a:t>
          </a:r>
        </a:p>
      </dsp:txBody>
      <dsp:txXfrm>
        <a:off x="603920" y="819815"/>
        <a:ext cx="1863709" cy="1863709"/>
      </dsp:txXfrm>
    </dsp:sp>
    <dsp:sp modelId="{E27854E3-0B08-5D4E-9448-A1AFB8B9783A}">
      <dsp:nvSpPr>
        <dsp:cNvPr id="0" name=""/>
        <dsp:cNvSpPr/>
      </dsp:nvSpPr>
      <dsp:spPr>
        <a:xfrm>
          <a:off x="2727325" y="718993"/>
          <a:ext cx="2065353" cy="2065353"/>
        </a:xfrm>
        <a:prstGeom prst="roundRect">
          <a:avLst/>
        </a:prstGeom>
        <a:solidFill>
          <a:schemeClr val="accent5">
            <a:hueOff val="2911898"/>
            <a:satOff val="-15213"/>
            <a:lumOff val="359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This message could be useful to a social worker.</a:t>
          </a:r>
        </a:p>
      </dsp:txBody>
      <dsp:txXfrm>
        <a:off x="2828147" y="819815"/>
        <a:ext cx="1863709" cy="1863709"/>
      </dsp:txXfrm>
    </dsp:sp>
    <dsp:sp modelId="{5AB874C0-5905-3844-B28E-7D14D51E8948}">
      <dsp:nvSpPr>
        <dsp:cNvPr id="0" name=""/>
        <dsp:cNvSpPr/>
      </dsp:nvSpPr>
      <dsp:spPr>
        <a:xfrm>
          <a:off x="503098" y="2943220"/>
          <a:ext cx="2065353" cy="2065353"/>
        </a:xfrm>
        <a:prstGeom prst="roundRect">
          <a:avLst/>
        </a:prstGeom>
        <a:solidFill>
          <a:schemeClr val="accent5">
            <a:hueOff val="5823795"/>
            <a:satOff val="-30426"/>
            <a:lumOff val="718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Social workers help people who are at a low point in their lives.</a:t>
          </a:r>
        </a:p>
      </dsp:txBody>
      <dsp:txXfrm>
        <a:off x="603920" y="3044042"/>
        <a:ext cx="1863709" cy="1863709"/>
      </dsp:txXfrm>
    </dsp:sp>
    <dsp:sp modelId="{2DC434CA-3932-AE4E-9C03-0C0CADE6D321}">
      <dsp:nvSpPr>
        <dsp:cNvPr id="0" name=""/>
        <dsp:cNvSpPr/>
      </dsp:nvSpPr>
      <dsp:spPr>
        <a:xfrm>
          <a:off x="2727325" y="2943220"/>
          <a:ext cx="2065353" cy="2065353"/>
        </a:xfrm>
        <a:prstGeom prst="roundRect">
          <a:avLst/>
        </a:prstGeom>
        <a:solidFill>
          <a:schemeClr val="accent5">
            <a:hueOff val="8735693"/>
            <a:satOff val="-45639"/>
            <a:lumOff val="107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Some of this strife is caused by chance and a series of unfortunate events but it is my observation that most of the cause of low points in peoples' lives is due to poor decision-making skills.</a:t>
          </a:r>
        </a:p>
      </dsp:txBody>
      <dsp:txXfrm>
        <a:off x="2828147" y="3044042"/>
        <a:ext cx="1863709" cy="18637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EE47D-C01D-1E41-83D4-3F3CC13E2BF8}">
      <dsp:nvSpPr>
        <dsp:cNvPr id="0" name=""/>
        <dsp:cNvSpPr/>
      </dsp:nvSpPr>
      <dsp:spPr>
        <a:xfrm>
          <a:off x="0" y="859074"/>
          <a:ext cx="2226281" cy="1413688"/>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8371B0-65B9-A449-8A1D-FCA281FF3A11}">
      <dsp:nvSpPr>
        <dsp:cNvPr id="0" name=""/>
        <dsp:cNvSpPr/>
      </dsp:nvSpPr>
      <dsp:spPr>
        <a:xfrm>
          <a:off x="247364" y="1094070"/>
          <a:ext cx="2226281" cy="1413688"/>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Chronologically, my artifacts were made about 30 years apart.  Not much changed in terms of day-to-day living between these times.  The world was wrought with disease, famine, and war.  Both works were created "in an age when people died so young" (Bertman, 2001).  </a:t>
          </a:r>
        </a:p>
      </dsp:txBody>
      <dsp:txXfrm>
        <a:off x="288770" y="1135476"/>
        <a:ext cx="2143469" cy="1330876"/>
      </dsp:txXfrm>
    </dsp:sp>
    <dsp:sp modelId="{F6ADB1AC-57F0-854A-A454-B993DA410879}">
      <dsp:nvSpPr>
        <dsp:cNvPr id="0" name=""/>
        <dsp:cNvSpPr/>
      </dsp:nvSpPr>
      <dsp:spPr>
        <a:xfrm>
          <a:off x="2721010" y="859074"/>
          <a:ext cx="2226281" cy="1413688"/>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1E8C96-E52B-9E4E-80CE-C0047BC0515F}">
      <dsp:nvSpPr>
        <dsp:cNvPr id="0" name=""/>
        <dsp:cNvSpPr/>
      </dsp:nvSpPr>
      <dsp:spPr>
        <a:xfrm>
          <a:off x="2968375" y="1094070"/>
          <a:ext cx="2226281" cy="1413688"/>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In my experience, the religious symbolism in these pieces can simply represent having morals.  It is important to have strong, clearly defined, morals and to do the right thing no matter how hard it is.</a:t>
          </a:r>
        </a:p>
      </dsp:txBody>
      <dsp:txXfrm>
        <a:off x="3009781" y="1135476"/>
        <a:ext cx="2143469" cy="1330876"/>
      </dsp:txXfrm>
    </dsp:sp>
    <dsp:sp modelId="{77A28C9D-EC76-AF4C-99AD-ED7074175A3B}">
      <dsp:nvSpPr>
        <dsp:cNvPr id="0" name=""/>
        <dsp:cNvSpPr/>
      </dsp:nvSpPr>
      <dsp:spPr>
        <a:xfrm>
          <a:off x="5442021" y="859074"/>
          <a:ext cx="2226281" cy="1413688"/>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08A50C-7DBD-7844-8584-E1CBAD5B4160}">
      <dsp:nvSpPr>
        <dsp:cNvPr id="0" name=""/>
        <dsp:cNvSpPr/>
      </dsp:nvSpPr>
      <dsp:spPr>
        <a:xfrm>
          <a:off x="5689385" y="1094070"/>
          <a:ext cx="2226281" cy="1413688"/>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From my own experiences I understand the struggle of escaping from something that seems like an ill-fated situation.</a:t>
          </a:r>
        </a:p>
      </dsp:txBody>
      <dsp:txXfrm>
        <a:off x="5730791" y="1135476"/>
        <a:ext cx="2143469" cy="13308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E638EB-C1DD-4D0B-B11D-06A6960C8212}">
      <dsp:nvSpPr>
        <dsp:cNvPr id="0" name=""/>
        <dsp:cNvSpPr/>
      </dsp:nvSpPr>
      <dsp:spPr>
        <a:xfrm>
          <a:off x="0" y="864376"/>
          <a:ext cx="5889686" cy="159577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65A309-F616-404F-90FE-A38C97C290BF}">
      <dsp:nvSpPr>
        <dsp:cNvPr id="0" name=""/>
        <dsp:cNvSpPr/>
      </dsp:nvSpPr>
      <dsp:spPr>
        <a:xfrm>
          <a:off x="482721" y="1223425"/>
          <a:ext cx="877674" cy="8776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ECBB3F0-D066-4911-9B12-B45E9A5D5E2A}">
      <dsp:nvSpPr>
        <dsp:cNvPr id="0" name=""/>
        <dsp:cNvSpPr/>
      </dsp:nvSpPr>
      <dsp:spPr>
        <a:xfrm>
          <a:off x="1843117" y="864376"/>
          <a:ext cx="4046568" cy="1595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886" tIns="168886" rIns="168886" bIns="168886" numCol="1" spcCol="1270" anchor="ctr" anchorCtr="0">
          <a:noAutofit/>
        </a:bodyPr>
        <a:lstStyle/>
        <a:p>
          <a:pPr marL="0" lvl="0" indent="0" algn="l" defTabSz="666750">
            <a:lnSpc>
              <a:spcPct val="90000"/>
            </a:lnSpc>
            <a:spcBef>
              <a:spcPct val="0"/>
            </a:spcBef>
            <a:spcAft>
              <a:spcPct val="35000"/>
            </a:spcAft>
            <a:buNone/>
          </a:pPr>
          <a:r>
            <a:rPr lang="en-US" sz="1500" kern="1200"/>
            <a:t>It would be useful to have a working knowledge of the humanities to draw comparisons from the past to compare to the occurrences in the lives of struggling adults and children.</a:t>
          </a:r>
        </a:p>
      </dsp:txBody>
      <dsp:txXfrm>
        <a:off x="1843117" y="864376"/>
        <a:ext cx="4046568" cy="1595772"/>
      </dsp:txXfrm>
    </dsp:sp>
    <dsp:sp modelId="{2DF880B0-83B3-4FE3-A9E9-86A1AFACBA63}">
      <dsp:nvSpPr>
        <dsp:cNvPr id="0" name=""/>
        <dsp:cNvSpPr/>
      </dsp:nvSpPr>
      <dsp:spPr>
        <a:xfrm>
          <a:off x="0" y="2859092"/>
          <a:ext cx="5889686" cy="159577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211146-21F8-4B59-9378-F81ED50403F2}">
      <dsp:nvSpPr>
        <dsp:cNvPr id="0" name=""/>
        <dsp:cNvSpPr/>
      </dsp:nvSpPr>
      <dsp:spPr>
        <a:xfrm>
          <a:off x="482721" y="3218140"/>
          <a:ext cx="877674" cy="8776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EF88AD4-06BB-4A1C-8533-80D53A4FF465}">
      <dsp:nvSpPr>
        <dsp:cNvPr id="0" name=""/>
        <dsp:cNvSpPr/>
      </dsp:nvSpPr>
      <dsp:spPr>
        <a:xfrm>
          <a:off x="1843117" y="2859092"/>
          <a:ext cx="4046568" cy="1595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886" tIns="168886" rIns="168886" bIns="168886" numCol="1" spcCol="1270" anchor="ctr" anchorCtr="0">
          <a:noAutofit/>
        </a:bodyPr>
        <a:lstStyle/>
        <a:p>
          <a:pPr marL="0" lvl="0" indent="0" algn="l" defTabSz="666750">
            <a:lnSpc>
              <a:spcPct val="90000"/>
            </a:lnSpc>
            <a:spcBef>
              <a:spcPct val="0"/>
            </a:spcBef>
            <a:spcAft>
              <a:spcPct val="35000"/>
            </a:spcAft>
            <a:buNone/>
          </a:pPr>
          <a:r>
            <a:rPr lang="en-US" sz="1500" kern="1200"/>
            <a:t>Appreciation of the humanities, such as the cultural melting pot of Star Trek and even my own artistic outbursts lead me to a deeper understanding of myself and I believe it will benefit you in the same way.</a:t>
          </a:r>
        </a:p>
      </dsp:txBody>
      <dsp:txXfrm>
        <a:off x="1843117" y="2859092"/>
        <a:ext cx="4046568" cy="15957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110894-9556-E542-BF41-C872B058DE2E}">
      <dsp:nvSpPr>
        <dsp:cNvPr id="0" name=""/>
        <dsp:cNvSpPr/>
      </dsp:nvSpPr>
      <dsp:spPr>
        <a:xfrm>
          <a:off x="0" y="0"/>
          <a:ext cx="6332533" cy="740703"/>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The humanities are important to society to remind us not to reinvent the wheel.</a:t>
          </a:r>
        </a:p>
      </dsp:txBody>
      <dsp:txXfrm>
        <a:off x="21694" y="21694"/>
        <a:ext cx="5470668" cy="697315"/>
      </dsp:txXfrm>
    </dsp:sp>
    <dsp:sp modelId="{7FAFA54E-4BB0-7B42-88E9-E62C391BB4D3}">
      <dsp:nvSpPr>
        <dsp:cNvPr id="0" name=""/>
        <dsp:cNvSpPr/>
      </dsp:nvSpPr>
      <dsp:spPr>
        <a:xfrm>
          <a:off x="530349" y="875376"/>
          <a:ext cx="6332533" cy="740703"/>
        </a:xfrm>
        <a:prstGeom prst="roundRect">
          <a:avLst>
            <a:gd name="adj" fmla="val 10000"/>
          </a:avLst>
        </a:prstGeom>
        <a:solidFill>
          <a:schemeClr val="accent2">
            <a:hueOff val="885262"/>
            <a:satOff val="3045"/>
            <a:lumOff val="-5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Through thousands of years of human consciousness many ideas have been expressed and as time goes on, people draw from the past for solutions to modern problems.</a:t>
          </a:r>
        </a:p>
      </dsp:txBody>
      <dsp:txXfrm>
        <a:off x="552043" y="897070"/>
        <a:ext cx="5277338" cy="697315"/>
      </dsp:txXfrm>
    </dsp:sp>
    <dsp:sp modelId="{6897844C-1910-DB4E-8E14-75CFA312B600}">
      <dsp:nvSpPr>
        <dsp:cNvPr id="0" name=""/>
        <dsp:cNvSpPr/>
      </dsp:nvSpPr>
      <dsp:spPr>
        <a:xfrm>
          <a:off x="1052783" y="1750753"/>
          <a:ext cx="6332533" cy="740703"/>
        </a:xfrm>
        <a:prstGeom prst="roundRect">
          <a:avLst>
            <a:gd name="adj" fmla="val 10000"/>
          </a:avLst>
        </a:prstGeom>
        <a:solidFill>
          <a:schemeClr val="accent2">
            <a:hueOff val="1770523"/>
            <a:satOff val="6090"/>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Even during the renaissance, much was understood about patterns of the human psyche.  It is useful to have an understanding of past beliefs because they are often based in a universal truth.</a:t>
          </a:r>
        </a:p>
      </dsp:txBody>
      <dsp:txXfrm>
        <a:off x="1074477" y="1772447"/>
        <a:ext cx="5285254" cy="697315"/>
      </dsp:txXfrm>
    </dsp:sp>
    <dsp:sp modelId="{F5DAD2F7-1A2A-7542-B610-683EBC9ED88A}">
      <dsp:nvSpPr>
        <dsp:cNvPr id="0" name=""/>
        <dsp:cNvSpPr/>
      </dsp:nvSpPr>
      <dsp:spPr>
        <a:xfrm>
          <a:off x="1583133" y="2626130"/>
          <a:ext cx="6332533" cy="740703"/>
        </a:xfrm>
        <a:prstGeom prst="roundRect">
          <a:avLst>
            <a:gd name="adj" fmla="val 10000"/>
          </a:avLst>
        </a:prstGeom>
        <a:solidFill>
          <a:schemeClr val="accent2">
            <a:hueOff val="2655785"/>
            <a:satOff val="9135"/>
            <a:lumOff val="-17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Drawing from past human experiences gives us a deeper understanding of the human condition and saves us the trouble of grappling with the entirety of our species’ timeline.</a:t>
          </a:r>
        </a:p>
      </dsp:txBody>
      <dsp:txXfrm>
        <a:off x="1604827" y="2647824"/>
        <a:ext cx="5277338" cy="697315"/>
      </dsp:txXfrm>
    </dsp:sp>
    <dsp:sp modelId="{51BCD60B-9C94-E542-BEFF-D6F7994A0531}">
      <dsp:nvSpPr>
        <dsp:cNvPr id="0" name=""/>
        <dsp:cNvSpPr/>
      </dsp:nvSpPr>
      <dsp:spPr>
        <a:xfrm>
          <a:off x="5851076" y="567311"/>
          <a:ext cx="481457" cy="481457"/>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5959404" y="567311"/>
        <a:ext cx="264801" cy="362296"/>
      </dsp:txXfrm>
    </dsp:sp>
    <dsp:sp modelId="{98DC8A9D-AC20-D447-8380-A05F4E2EC0B4}">
      <dsp:nvSpPr>
        <dsp:cNvPr id="0" name=""/>
        <dsp:cNvSpPr/>
      </dsp:nvSpPr>
      <dsp:spPr>
        <a:xfrm>
          <a:off x="6381426" y="1442688"/>
          <a:ext cx="481457" cy="481457"/>
        </a:xfrm>
        <a:prstGeom prst="downArrow">
          <a:avLst>
            <a:gd name="adj1" fmla="val 55000"/>
            <a:gd name="adj2" fmla="val 45000"/>
          </a:avLst>
        </a:prstGeom>
        <a:solidFill>
          <a:schemeClr val="accent2">
            <a:tint val="40000"/>
            <a:alpha val="90000"/>
            <a:hueOff val="1667088"/>
            <a:satOff val="3844"/>
            <a:lumOff val="41"/>
            <a:alphaOff val="0"/>
          </a:schemeClr>
        </a:solidFill>
        <a:ln w="15875" cap="flat" cmpd="sng" algn="ctr">
          <a:solidFill>
            <a:schemeClr val="accent2">
              <a:tint val="40000"/>
              <a:alpha val="90000"/>
              <a:hueOff val="1667088"/>
              <a:satOff val="3844"/>
              <a:lumOff val="4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6489754" y="1442688"/>
        <a:ext cx="264801" cy="362296"/>
      </dsp:txXfrm>
    </dsp:sp>
    <dsp:sp modelId="{99C3DA56-8B56-EF4F-A10B-B8C1E255F0D7}">
      <dsp:nvSpPr>
        <dsp:cNvPr id="0" name=""/>
        <dsp:cNvSpPr/>
      </dsp:nvSpPr>
      <dsp:spPr>
        <a:xfrm>
          <a:off x="6903860" y="2318065"/>
          <a:ext cx="481457" cy="481457"/>
        </a:xfrm>
        <a:prstGeom prst="downArrow">
          <a:avLst>
            <a:gd name="adj1" fmla="val 55000"/>
            <a:gd name="adj2" fmla="val 45000"/>
          </a:avLst>
        </a:prstGeom>
        <a:solidFill>
          <a:schemeClr val="accent2">
            <a:tint val="40000"/>
            <a:alpha val="90000"/>
            <a:hueOff val="3334177"/>
            <a:satOff val="7689"/>
            <a:lumOff val="83"/>
            <a:alphaOff val="0"/>
          </a:schemeClr>
        </a:solidFill>
        <a:ln w="15875" cap="flat" cmpd="sng" algn="ctr">
          <a:solidFill>
            <a:schemeClr val="accent2">
              <a:tint val="40000"/>
              <a:alpha val="90000"/>
              <a:hueOff val="3334177"/>
              <a:satOff val="7689"/>
              <a:lumOff val="8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012188" y="2318065"/>
        <a:ext cx="264801" cy="362296"/>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rIns="45720"/>
          <a:lstStyle/>
          <a:p>
            <a:fld id="{3A98EE3D-8CD1-4C3F-BD1C-C98C9596463C}" type="slidenum">
              <a:rPr lang="en-US" smtClean="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90951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39327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05296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321777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6315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107764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4/26/20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5795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4/26/20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296082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EDE50D6-574B-40AF-946F-D52A04ADE379}" type="datetime1">
              <a:rPr lang="en-US" smtClean="0"/>
              <a:t>4/26/20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859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66592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4/26/20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54215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ED291B17-9318-49DB-B28B-6E5994AE9581}" type="datetime1">
              <a:rPr lang="en-US" smtClean="0"/>
              <a:t>4/26/20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3A98EE3D-8CD1-4C3F-BD1C-C98C9596463C}" type="slidenum">
              <a:rPr lang="en-US" smtClean="0"/>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87699829"/>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png"/><Relationship Id="rId7" Type="http://schemas.openxmlformats.org/officeDocument/2006/relationships/diagramColors" Target="../diagrams/colors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147E635D-C3B4-465B-AF24-991B6BF63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0">
            <a:extLst>
              <a:ext uri="{FF2B5EF4-FFF2-40B4-BE49-F238E27FC236}">
                <a16:creationId xmlns:a16="http://schemas.microsoft.com/office/drawing/2014/main" id="{4A0623D0-396B-499E-BBFB-C17F1BB0F2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 name="Picture 3">
            <a:extLst>
              <a:ext uri="{FF2B5EF4-FFF2-40B4-BE49-F238E27FC236}">
                <a16:creationId xmlns:a16="http://schemas.microsoft.com/office/drawing/2014/main" id="{D3BBF682-E78A-4444-83AA-FD034C826603}"/>
              </a:ext>
            </a:extLst>
          </p:cNvPr>
          <p:cNvPicPr>
            <a:picLocks noChangeAspect="1"/>
          </p:cNvPicPr>
          <p:nvPr/>
        </p:nvPicPr>
        <p:blipFill rotWithShape="1">
          <a:blip r:embed="rId3">
            <a:alphaModFix amt="35000"/>
          </a:blip>
          <a:srcRect t="8047" r="-1" b="7681"/>
          <a:stretch/>
        </p:blipFill>
        <p:spPr>
          <a:xfrm>
            <a:off x="19965" y="-2"/>
            <a:ext cx="12191695" cy="6858000"/>
          </a:xfrm>
          <a:prstGeom prst="rect">
            <a:avLst/>
          </a:prstGeom>
        </p:spPr>
      </p:pic>
      <p:pic>
        <p:nvPicPr>
          <p:cNvPr id="13" name="Picture 12">
            <a:extLst>
              <a:ext uri="{FF2B5EF4-FFF2-40B4-BE49-F238E27FC236}">
                <a16:creationId xmlns:a16="http://schemas.microsoft.com/office/drawing/2014/main" id="{21AF192C-698D-4635-9C9F-F9769A56A9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itle 1">
            <a:extLst>
              <a:ext uri="{FF2B5EF4-FFF2-40B4-BE49-F238E27FC236}">
                <a16:creationId xmlns:a16="http://schemas.microsoft.com/office/drawing/2014/main" id="{8699C2BF-1454-5C43-ADE1-C2DB8F9CF1E4}"/>
              </a:ext>
            </a:extLst>
          </p:cNvPr>
          <p:cNvSpPr>
            <a:spLocks noGrp="1"/>
          </p:cNvSpPr>
          <p:nvPr>
            <p:ph type="ctrTitle"/>
          </p:nvPr>
        </p:nvSpPr>
        <p:spPr>
          <a:xfrm>
            <a:off x="2292054" y="3428998"/>
            <a:ext cx="5816024" cy="2623459"/>
          </a:xfrm>
        </p:spPr>
        <p:txBody>
          <a:bodyPr>
            <a:normAutofit/>
          </a:bodyPr>
          <a:lstStyle/>
          <a:p>
            <a:r>
              <a:rPr lang="en-US" sz="6600"/>
              <a:t>Temptation &amp; Death</a:t>
            </a:r>
          </a:p>
        </p:txBody>
      </p:sp>
      <p:sp>
        <p:nvSpPr>
          <p:cNvPr id="3" name="Subtitle 2">
            <a:extLst>
              <a:ext uri="{FF2B5EF4-FFF2-40B4-BE49-F238E27FC236}">
                <a16:creationId xmlns:a16="http://schemas.microsoft.com/office/drawing/2014/main" id="{4ADD2649-F2C0-5448-831A-A7D5451DDFA1}"/>
              </a:ext>
            </a:extLst>
          </p:cNvPr>
          <p:cNvSpPr>
            <a:spLocks noGrp="1"/>
          </p:cNvSpPr>
          <p:nvPr>
            <p:ph type="subTitle" idx="1"/>
          </p:nvPr>
        </p:nvSpPr>
        <p:spPr>
          <a:xfrm>
            <a:off x="2451093" y="2268786"/>
            <a:ext cx="5676648" cy="1160213"/>
          </a:xfrm>
        </p:spPr>
        <p:txBody>
          <a:bodyPr>
            <a:normAutofit/>
          </a:bodyPr>
          <a:lstStyle/>
          <a:p>
            <a:r>
              <a:rPr lang="en-US" sz="2000"/>
              <a:t>By brad jackson</a:t>
            </a:r>
          </a:p>
        </p:txBody>
      </p:sp>
      <p:sp>
        <p:nvSpPr>
          <p:cNvPr id="15" name="Rectangle 14">
            <a:extLst>
              <a:ext uri="{FF2B5EF4-FFF2-40B4-BE49-F238E27FC236}">
                <a16:creationId xmlns:a16="http://schemas.microsoft.com/office/drawing/2014/main" id="{14E56C4B-C9E0-4F01-AF43-E69279A06A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C654A17-56DA-4921-A42B-DE255FA66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2906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0C8693A-B687-4F5E-B86B-B4F11D523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D51084F9-D042-49BE-9E1A-43E583B98FC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7" name="Picture 26">
            <a:extLst>
              <a:ext uri="{FF2B5EF4-FFF2-40B4-BE49-F238E27FC236}">
                <a16:creationId xmlns:a16="http://schemas.microsoft.com/office/drawing/2014/main" id="{EE65CA45-264D-4FD3-9249-3CB04EC97E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9" name="Rectangle 28">
            <a:extLst>
              <a:ext uri="{FF2B5EF4-FFF2-40B4-BE49-F238E27FC236}">
                <a16:creationId xmlns:a16="http://schemas.microsoft.com/office/drawing/2014/main" id="{E7B58214-716F-43B8-8272-85CE2B9AB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A5C070E-7DB1-4147-B6A8-D14B9C40E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31070C9-36CD-4B65-8159-324995821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D020FD-3C34-9D42-833A-37952CAC7BE9}"/>
              </a:ext>
            </a:extLst>
          </p:cNvPr>
          <p:cNvSpPr>
            <a:spLocks noGrp="1"/>
          </p:cNvSpPr>
          <p:nvPr>
            <p:ph type="title"/>
          </p:nvPr>
        </p:nvSpPr>
        <p:spPr>
          <a:xfrm>
            <a:off x="1969803" y="808056"/>
            <a:ext cx="8608037" cy="1077229"/>
          </a:xfrm>
        </p:spPr>
        <p:txBody>
          <a:bodyPr>
            <a:normAutofit/>
          </a:bodyPr>
          <a:lstStyle/>
          <a:p>
            <a:pPr algn="l"/>
            <a:r>
              <a:rPr lang="en-US" dirty="0"/>
              <a:t>Three Ages of Man</a:t>
            </a:r>
          </a:p>
        </p:txBody>
      </p:sp>
      <p:sp>
        <p:nvSpPr>
          <p:cNvPr id="3" name="Content Placeholder 2">
            <a:extLst>
              <a:ext uri="{FF2B5EF4-FFF2-40B4-BE49-F238E27FC236}">
                <a16:creationId xmlns:a16="http://schemas.microsoft.com/office/drawing/2014/main" id="{2B6C91FA-F544-774F-BBBE-64A91F0FD231}"/>
              </a:ext>
            </a:extLst>
          </p:cNvPr>
          <p:cNvSpPr>
            <a:spLocks noGrp="1"/>
          </p:cNvSpPr>
          <p:nvPr>
            <p:ph idx="1"/>
          </p:nvPr>
        </p:nvSpPr>
        <p:spPr>
          <a:xfrm>
            <a:off x="1975805" y="2052116"/>
            <a:ext cx="2908167" cy="3997828"/>
          </a:xfrm>
        </p:spPr>
        <p:txBody>
          <a:bodyPr>
            <a:normAutofit/>
          </a:bodyPr>
          <a:lstStyle/>
          <a:p>
            <a:pPr>
              <a:lnSpc>
                <a:spcPct val="110000"/>
              </a:lnSpc>
            </a:pPr>
            <a:r>
              <a:rPr lang="en-US" sz="1200"/>
              <a:t>The struggle between man and temptation is a trend as old as time and its affects are inevitable.</a:t>
            </a:r>
          </a:p>
          <a:p>
            <a:pPr>
              <a:lnSpc>
                <a:spcPct val="110000"/>
              </a:lnSpc>
            </a:pPr>
            <a:r>
              <a:rPr lang="en-US" sz="1200"/>
              <a:t>My first artifact is Three Ages of Man, a painting by Tiziano Veccellio.  Tiziano was known as Titian by the English.  Three Ages of Man was painted around 1515 in Italy (Bertman, 2001).</a:t>
            </a:r>
          </a:p>
          <a:p>
            <a:pPr>
              <a:lnSpc>
                <a:spcPct val="110000"/>
              </a:lnSpc>
            </a:pPr>
            <a:r>
              <a:rPr lang="en-US" sz="1200"/>
              <a:t>young, passionate, couple.  The woman seems to be tempting the man with a pair of flutes.  To the right of them is a trio of children who resemble cupids, perhaps the product of their love.  Adjacent to the children is a man holding a pair of skulls. </a:t>
            </a:r>
          </a:p>
          <a:p>
            <a:pPr>
              <a:lnSpc>
                <a:spcPct val="110000"/>
              </a:lnSpc>
            </a:pPr>
            <a:endParaRPr lang="en-US" sz="1200"/>
          </a:p>
        </p:txBody>
      </p:sp>
      <p:pic>
        <p:nvPicPr>
          <p:cNvPr id="5" name="Picture 4" descr="Three Ages of Man">
            <a:extLst>
              <a:ext uri="{FF2B5EF4-FFF2-40B4-BE49-F238E27FC236}">
                <a16:creationId xmlns:a16="http://schemas.microsoft.com/office/drawing/2014/main" id="{6D75CC6D-B742-D34C-838E-EB6C637AB659}"/>
              </a:ext>
              <a:ext uri="{C183D7F6-B498-43B3-948B-1728B52AA6E4}">
                <adec:decorative xmlns:adec="http://schemas.microsoft.com/office/drawing/2017/decorative" val="0"/>
              </a:ext>
            </a:extLst>
          </p:cNvPr>
          <p:cNvPicPr>
            <a:picLocks noChangeAspect="1"/>
          </p:cNvPicPr>
          <p:nvPr/>
        </p:nvPicPr>
        <p:blipFill rotWithShape="1">
          <a:blip r:embed="rId5"/>
          <a:srcRect l="1402" r="13601" b="-2"/>
          <a:stretch/>
        </p:blipFill>
        <p:spPr>
          <a:xfrm>
            <a:off x="5432992" y="2348779"/>
            <a:ext cx="4818974" cy="337346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5" name="Rectangle 34">
            <a:extLst>
              <a:ext uri="{FF2B5EF4-FFF2-40B4-BE49-F238E27FC236}">
                <a16:creationId xmlns:a16="http://schemas.microsoft.com/office/drawing/2014/main" id="{89C35FB2-5194-4BE0-92D0-464E2B711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2006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020FD-3C34-9D42-833A-37952CAC7BE9}"/>
              </a:ext>
            </a:extLst>
          </p:cNvPr>
          <p:cNvSpPr>
            <a:spLocks noGrp="1"/>
          </p:cNvSpPr>
          <p:nvPr>
            <p:ph type="title"/>
          </p:nvPr>
        </p:nvSpPr>
        <p:spPr>
          <a:xfrm>
            <a:off x="5274525" y="808056"/>
            <a:ext cx="5338372" cy="1077229"/>
          </a:xfrm>
        </p:spPr>
        <p:txBody>
          <a:bodyPr>
            <a:normAutofit/>
          </a:bodyPr>
          <a:lstStyle/>
          <a:p>
            <a:pPr algn="l"/>
            <a:r>
              <a:rPr lang="en-US"/>
              <a:t>The Ages of Woman and Death</a:t>
            </a:r>
          </a:p>
        </p:txBody>
      </p:sp>
      <p:sp>
        <p:nvSpPr>
          <p:cNvPr id="3" name="Content Placeholder 2">
            <a:extLst>
              <a:ext uri="{FF2B5EF4-FFF2-40B4-BE49-F238E27FC236}">
                <a16:creationId xmlns:a16="http://schemas.microsoft.com/office/drawing/2014/main" id="{2B6C91FA-F544-774F-BBBE-64A91F0FD231}"/>
              </a:ext>
            </a:extLst>
          </p:cNvPr>
          <p:cNvSpPr>
            <a:spLocks noGrp="1"/>
          </p:cNvSpPr>
          <p:nvPr>
            <p:ph idx="1"/>
          </p:nvPr>
        </p:nvSpPr>
        <p:spPr>
          <a:xfrm>
            <a:off x="5269071" y="2052116"/>
            <a:ext cx="5343826" cy="3997828"/>
          </a:xfrm>
        </p:spPr>
        <p:txBody>
          <a:bodyPr>
            <a:normAutofit/>
          </a:bodyPr>
          <a:lstStyle/>
          <a:p>
            <a:pPr>
              <a:lnSpc>
                <a:spcPct val="110000"/>
              </a:lnSpc>
            </a:pPr>
            <a:r>
              <a:rPr lang="en-US" sz="1700"/>
              <a:t>Painted by Hans </a:t>
            </a:r>
            <a:r>
              <a:rPr lang="en-US" sz="1700" err="1"/>
              <a:t>Baldung</a:t>
            </a:r>
            <a:r>
              <a:rPr lang="en-US" sz="1700"/>
              <a:t> </a:t>
            </a:r>
            <a:r>
              <a:rPr lang="en-US" sz="1700" err="1"/>
              <a:t>Grien</a:t>
            </a:r>
            <a:r>
              <a:rPr lang="en-US" sz="1700"/>
              <a:t>.</a:t>
            </a:r>
          </a:p>
          <a:p>
            <a:pPr>
              <a:lnSpc>
                <a:spcPct val="110000"/>
              </a:lnSpc>
            </a:pPr>
            <a:r>
              <a:rPr lang="en-US" sz="1700"/>
              <a:t>It was painted between 1541 and 1544 in Strasbourg, France (Museo Nacional del Prado, 2019).</a:t>
            </a:r>
          </a:p>
          <a:p>
            <a:pPr>
              <a:lnSpc>
                <a:spcPct val="110000"/>
              </a:lnSpc>
            </a:pPr>
            <a:r>
              <a:rPr lang="en-US" sz="1700"/>
              <a:t>The Ages of Woman and Death depicts a ghastly demon whose arm is locked with an old woman.  The old woman is pulling at the clothing of younger woman who is clearly upset.  A tear rolls down her cheek as the old woman is tempting her to join them.  The demon is holding an hourglass and a spear.  At the end of the spear is a child which rests on the ground. </a:t>
            </a:r>
          </a:p>
        </p:txBody>
      </p:sp>
      <p:pic>
        <p:nvPicPr>
          <p:cNvPr id="5" name="Picture 4" descr="The Ages of Woman and Death">
            <a:extLst>
              <a:ext uri="{FF2B5EF4-FFF2-40B4-BE49-F238E27FC236}">
                <a16:creationId xmlns:a16="http://schemas.microsoft.com/office/drawing/2014/main" id="{7FD00A25-76AC-8E49-A016-495AE9DC04F9}"/>
              </a:ext>
            </a:extLst>
          </p:cNvPr>
          <p:cNvPicPr>
            <a:picLocks noChangeAspect="1"/>
          </p:cNvPicPr>
          <p:nvPr/>
        </p:nvPicPr>
        <p:blipFill rotWithShape="1">
          <a:blip r:embed="rId3"/>
          <a:srcRect r="1" b="12912"/>
          <a:stretch/>
        </p:blipFill>
        <p:spPr>
          <a:xfrm>
            <a:off x="1011880" y="227"/>
            <a:ext cx="3051461" cy="6858000"/>
          </a:xfrm>
          <a:prstGeom prst="rect">
            <a:avLst/>
          </a:prstGeom>
          <a:ln w="12700">
            <a:solidFill>
              <a:schemeClr val="tx1"/>
            </a:solidFill>
          </a:ln>
        </p:spPr>
      </p:pic>
    </p:spTree>
    <p:extLst>
      <p:ext uri="{BB962C8B-B14F-4D97-AF65-F5344CB8AC3E}">
        <p14:creationId xmlns:p14="http://schemas.microsoft.com/office/powerpoint/2010/main" val="2453353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36FA072-D541-4EE8-9DC6-513AAB2B9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1"/>
            <a:ext cx="1118446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BD4AA0B-889E-42F1-8C61-06B59098806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id="{27A27B9E-2573-4972-8BC6-6FC372B9F6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2684A4E-2FEB-456B-BFC9-4FEA3CCD5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5392B-71E1-C744-87DA-5A0C1F46C86F}"/>
              </a:ext>
            </a:extLst>
          </p:cNvPr>
          <p:cNvSpPr>
            <a:spLocks noGrp="1"/>
          </p:cNvSpPr>
          <p:nvPr>
            <p:ph type="title"/>
          </p:nvPr>
        </p:nvSpPr>
        <p:spPr>
          <a:xfrm>
            <a:off x="1808936" y="2811270"/>
            <a:ext cx="3473753" cy="1770045"/>
          </a:xfrm>
        </p:spPr>
        <p:txBody>
          <a:bodyPr>
            <a:normAutofit/>
          </a:bodyPr>
          <a:lstStyle/>
          <a:p>
            <a:pPr algn="l"/>
            <a:r>
              <a:rPr lang="en-US" dirty="0"/>
              <a:t>Impact and Relevance</a:t>
            </a:r>
            <a:endParaRPr lang="en-US"/>
          </a:p>
        </p:txBody>
      </p:sp>
      <p:graphicFrame>
        <p:nvGraphicFramePr>
          <p:cNvPr id="5" name="Content Placeholder 2">
            <a:extLst>
              <a:ext uri="{FF2B5EF4-FFF2-40B4-BE49-F238E27FC236}">
                <a16:creationId xmlns:a16="http://schemas.microsoft.com/office/drawing/2014/main" id="{586E4A98-4CA6-45F7-A494-37EF903F30A2}"/>
              </a:ext>
            </a:extLst>
          </p:cNvPr>
          <p:cNvGraphicFramePr>
            <a:graphicFrameLocks noGrp="1"/>
          </p:cNvGraphicFramePr>
          <p:nvPr>
            <p:ph idx="1"/>
            <p:extLst>
              <p:ext uri="{D42A27DB-BD31-4B8C-83A1-F6EECF244321}">
                <p14:modId xmlns:p14="http://schemas.microsoft.com/office/powerpoint/2010/main" val="4213775962"/>
              </p:ext>
            </p:extLst>
          </p:nvPr>
        </p:nvGraphicFramePr>
        <p:xfrm>
          <a:off x="6280264" y="550974"/>
          <a:ext cx="5295778" cy="572756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08364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26" name="Rectangle 9">
            <a:extLst>
              <a:ext uri="{FF2B5EF4-FFF2-40B4-BE49-F238E27FC236}">
                <a16:creationId xmlns:a16="http://schemas.microsoft.com/office/drawing/2014/main" id="{B59CD79B-13FF-4DE6-AF06-77B560C628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1"/>
            <a:ext cx="1118446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11">
            <a:extLst>
              <a:ext uri="{FF2B5EF4-FFF2-40B4-BE49-F238E27FC236}">
                <a16:creationId xmlns:a16="http://schemas.microsoft.com/office/drawing/2014/main" id="{402D77BF-B8EB-4AFE-AC21-08C836EF16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 name="Title 1">
            <a:extLst>
              <a:ext uri="{FF2B5EF4-FFF2-40B4-BE49-F238E27FC236}">
                <a16:creationId xmlns:a16="http://schemas.microsoft.com/office/drawing/2014/main" id="{FC512900-CBE5-0B4A-8838-1B495186E9DA}"/>
              </a:ext>
            </a:extLst>
          </p:cNvPr>
          <p:cNvSpPr>
            <a:spLocks noGrp="1"/>
          </p:cNvSpPr>
          <p:nvPr>
            <p:ph type="title"/>
          </p:nvPr>
        </p:nvSpPr>
        <p:spPr>
          <a:xfrm>
            <a:off x="2611808" y="808056"/>
            <a:ext cx="7958331" cy="1077229"/>
          </a:xfrm>
        </p:spPr>
        <p:txBody>
          <a:bodyPr>
            <a:normAutofit/>
          </a:bodyPr>
          <a:lstStyle/>
          <a:p>
            <a:pPr algn="l"/>
            <a:r>
              <a:rPr lang="en-US"/>
              <a:t>Evidence</a:t>
            </a:r>
          </a:p>
        </p:txBody>
      </p:sp>
      <p:graphicFrame>
        <p:nvGraphicFramePr>
          <p:cNvPr id="5" name="Content Placeholder 2">
            <a:extLst>
              <a:ext uri="{FF2B5EF4-FFF2-40B4-BE49-F238E27FC236}">
                <a16:creationId xmlns:a16="http://schemas.microsoft.com/office/drawing/2014/main" id="{98B247A1-47A6-40AA-9F05-982F852CC4D5}"/>
              </a:ext>
            </a:extLst>
          </p:cNvPr>
          <p:cNvGraphicFramePr>
            <a:graphicFrameLocks noGrp="1"/>
          </p:cNvGraphicFramePr>
          <p:nvPr>
            <p:ph idx="1"/>
            <p:extLst>
              <p:ext uri="{D42A27DB-BD31-4B8C-83A1-F6EECF244321}">
                <p14:modId xmlns:p14="http://schemas.microsoft.com/office/powerpoint/2010/main" val="505967255"/>
              </p:ext>
            </p:extLst>
          </p:nvPr>
        </p:nvGraphicFramePr>
        <p:xfrm>
          <a:off x="2611807" y="2367883"/>
          <a:ext cx="7915667" cy="33668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71258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useBgFill="1">
        <p:nvSpPr>
          <p:cNvPr id="10" name="Rectangle 9">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FCFF961-4E84-4FD1-859C-B7F410031CB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793" y="0"/>
            <a:ext cx="4632503" cy="6858000"/>
          </a:xfrm>
          <a:prstGeom prst="rect">
            <a:avLst/>
          </a:prstGeom>
        </p:spPr>
      </p:pic>
      <p:sp>
        <p:nvSpPr>
          <p:cNvPr id="2" name="Title 1">
            <a:extLst>
              <a:ext uri="{FF2B5EF4-FFF2-40B4-BE49-F238E27FC236}">
                <a16:creationId xmlns:a16="http://schemas.microsoft.com/office/drawing/2014/main" id="{BACFA56F-6A20-AF41-B751-1B11B444B820}"/>
              </a:ext>
            </a:extLst>
          </p:cNvPr>
          <p:cNvSpPr>
            <a:spLocks noGrp="1"/>
          </p:cNvSpPr>
          <p:nvPr>
            <p:ph type="title"/>
          </p:nvPr>
        </p:nvSpPr>
        <p:spPr>
          <a:xfrm>
            <a:off x="1389300" y="1201723"/>
            <a:ext cx="2888120" cy="4454554"/>
          </a:xfrm>
        </p:spPr>
        <p:txBody>
          <a:bodyPr anchor="ctr">
            <a:normAutofit/>
          </a:bodyPr>
          <a:lstStyle/>
          <a:p>
            <a:r>
              <a:rPr lang="en-US" sz="3600"/>
              <a:t>Personal Experience</a:t>
            </a:r>
          </a:p>
        </p:txBody>
      </p:sp>
      <p:sp>
        <p:nvSpPr>
          <p:cNvPr id="14" name="Rectangle 13">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F737BB4-6553-47A8-893F-178A10C6B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D5C34709-D063-D544-BD8C-565EAD862EB3}"/>
              </a:ext>
            </a:extLst>
          </p:cNvPr>
          <p:cNvSpPr>
            <a:spLocks noGrp="1"/>
          </p:cNvSpPr>
          <p:nvPr>
            <p:ph idx="1"/>
          </p:nvPr>
        </p:nvSpPr>
        <p:spPr>
          <a:xfrm>
            <a:off x="5329969" y="647750"/>
            <a:ext cx="5850936" cy="5571066"/>
          </a:xfrm>
        </p:spPr>
        <p:txBody>
          <a:bodyPr anchor="ctr">
            <a:normAutofit/>
          </a:bodyPr>
          <a:lstStyle/>
          <a:p>
            <a:pPr>
              <a:lnSpc>
                <a:spcPct val="110000"/>
              </a:lnSpc>
            </a:pPr>
            <a:r>
              <a:rPr lang="en-US" sz="1500"/>
              <a:t>From my own experiences I understand the struggle of escaping from something that seems like an ill-fated situation.</a:t>
            </a:r>
          </a:p>
          <a:p>
            <a:pPr>
              <a:lnSpc>
                <a:spcPct val="110000"/>
              </a:lnSpc>
            </a:pPr>
            <a:r>
              <a:rPr lang="en-US" sz="1500"/>
              <a:t>I always chose to hang out with the wrong crowd over lifelong friends and often wondered why I was in horrible situation </a:t>
            </a:r>
            <a:r>
              <a:rPr lang="en-US" sz="1500" i="1"/>
              <a:t>x</a:t>
            </a:r>
            <a:r>
              <a:rPr lang="en-US" sz="1500"/>
              <a:t>.  </a:t>
            </a:r>
          </a:p>
          <a:p>
            <a:pPr>
              <a:lnSpc>
                <a:spcPct val="110000"/>
              </a:lnSpc>
            </a:pPr>
            <a:r>
              <a:rPr lang="en-US" sz="1500"/>
              <a:t>As time passed on my trend of bad decision making continued.  During my first stint in college I hung out with thugs and drug addicts.  </a:t>
            </a:r>
          </a:p>
          <a:p>
            <a:pPr>
              <a:lnSpc>
                <a:spcPct val="110000"/>
              </a:lnSpc>
            </a:pPr>
            <a:r>
              <a:rPr lang="en-US" sz="1500"/>
              <a:t>When I dropped out, I found myself in one toxic relationship after another.  </a:t>
            </a:r>
          </a:p>
          <a:p>
            <a:pPr>
              <a:lnSpc>
                <a:spcPct val="110000"/>
              </a:lnSpc>
            </a:pPr>
            <a:r>
              <a:rPr lang="en-US" sz="1500"/>
              <a:t>Appreciation of the humanities, such as the cultural melting pot of Star Trek and even my own artistic outbursts lead me to a deeper understanding of myself.  Eventually, having grown tired of my reciprocating downward trajectory, I found a way out through a family friend.  She helped me get a job with the potential of expanding to a career.  </a:t>
            </a:r>
          </a:p>
          <a:p>
            <a:pPr>
              <a:lnSpc>
                <a:spcPct val="110000"/>
              </a:lnSpc>
            </a:pPr>
            <a:endParaRPr lang="en-US" sz="1500"/>
          </a:p>
        </p:txBody>
      </p:sp>
    </p:spTree>
    <p:extLst>
      <p:ext uri="{BB962C8B-B14F-4D97-AF65-F5344CB8AC3E}">
        <p14:creationId xmlns:p14="http://schemas.microsoft.com/office/powerpoint/2010/main" val="13208721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B4E7D395-0531-4A17-A276-FDA3EB7792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D1FD160-EA69-B04E-9D46-6246751E3922}"/>
              </a:ext>
            </a:extLst>
          </p:cNvPr>
          <p:cNvSpPr>
            <a:spLocks noGrp="1"/>
          </p:cNvSpPr>
          <p:nvPr>
            <p:ph type="title"/>
          </p:nvPr>
        </p:nvSpPr>
        <p:spPr>
          <a:xfrm>
            <a:off x="1337191" y="1064365"/>
            <a:ext cx="2856582" cy="3313671"/>
          </a:xfrm>
        </p:spPr>
        <p:txBody>
          <a:bodyPr>
            <a:normAutofit/>
          </a:bodyPr>
          <a:lstStyle/>
          <a:p>
            <a:pPr algn="l"/>
            <a:r>
              <a:rPr lang="en-US">
                <a:solidFill>
                  <a:schemeClr val="bg1"/>
                </a:solidFill>
              </a:rPr>
              <a:t>Studying the Humanities</a:t>
            </a:r>
          </a:p>
        </p:txBody>
      </p:sp>
      <p:sp>
        <p:nvSpPr>
          <p:cNvPr id="16" name="Rectangle 15">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6B829D46-B353-4574-AC51-68B45C8A84FE}"/>
              </a:ext>
            </a:extLst>
          </p:cNvPr>
          <p:cNvGraphicFramePr>
            <a:graphicFrameLocks noGrp="1"/>
          </p:cNvGraphicFramePr>
          <p:nvPr>
            <p:ph idx="1"/>
            <p:extLst>
              <p:ext uri="{D42A27DB-BD31-4B8C-83A1-F6EECF244321}">
                <p14:modId xmlns:p14="http://schemas.microsoft.com/office/powerpoint/2010/main" val="2482423834"/>
              </p:ext>
            </p:extLst>
          </p:nvPr>
        </p:nvGraphicFramePr>
        <p:xfrm>
          <a:off x="5507182" y="897534"/>
          <a:ext cx="5889686" cy="5319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1510919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B59CD79B-13FF-4DE6-AF06-77B560C628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1"/>
            <a:ext cx="1118446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1">
            <a:extLst>
              <a:ext uri="{FF2B5EF4-FFF2-40B4-BE49-F238E27FC236}">
                <a16:creationId xmlns:a16="http://schemas.microsoft.com/office/drawing/2014/main" id="{402D77BF-B8EB-4AFE-AC21-08C836EF16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 name="Title 1">
            <a:extLst>
              <a:ext uri="{FF2B5EF4-FFF2-40B4-BE49-F238E27FC236}">
                <a16:creationId xmlns:a16="http://schemas.microsoft.com/office/drawing/2014/main" id="{6AA4DA20-73B3-9F49-8DFB-61E8D2619B1F}"/>
              </a:ext>
            </a:extLst>
          </p:cNvPr>
          <p:cNvSpPr>
            <a:spLocks noGrp="1"/>
          </p:cNvSpPr>
          <p:nvPr>
            <p:ph type="title"/>
          </p:nvPr>
        </p:nvSpPr>
        <p:spPr>
          <a:xfrm>
            <a:off x="2611808" y="808056"/>
            <a:ext cx="7958331" cy="1077229"/>
          </a:xfrm>
        </p:spPr>
        <p:txBody>
          <a:bodyPr>
            <a:normAutofit/>
          </a:bodyPr>
          <a:lstStyle/>
          <a:p>
            <a:pPr algn="l"/>
            <a:r>
              <a:rPr lang="en-US"/>
              <a:t>Importance of the Humanities</a:t>
            </a:r>
          </a:p>
        </p:txBody>
      </p:sp>
      <p:graphicFrame>
        <p:nvGraphicFramePr>
          <p:cNvPr id="20" name="Content Placeholder 2">
            <a:extLst>
              <a:ext uri="{FF2B5EF4-FFF2-40B4-BE49-F238E27FC236}">
                <a16:creationId xmlns:a16="http://schemas.microsoft.com/office/drawing/2014/main" id="{066987BD-87E0-438D-B8F6-EFBDC29261D3}"/>
              </a:ext>
            </a:extLst>
          </p:cNvPr>
          <p:cNvGraphicFramePr>
            <a:graphicFrameLocks noGrp="1"/>
          </p:cNvGraphicFramePr>
          <p:nvPr>
            <p:ph idx="1"/>
            <p:extLst>
              <p:ext uri="{D42A27DB-BD31-4B8C-83A1-F6EECF244321}">
                <p14:modId xmlns:p14="http://schemas.microsoft.com/office/powerpoint/2010/main" val="1389887594"/>
              </p:ext>
            </p:extLst>
          </p:nvPr>
        </p:nvGraphicFramePr>
        <p:xfrm>
          <a:off x="2611807" y="2367883"/>
          <a:ext cx="7915667" cy="33668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48582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658B39C4-1D74-9246-BB7C-D629162A9C6B}"/>
              </a:ext>
            </a:extLst>
          </p:cNvPr>
          <p:cNvSpPr>
            <a:spLocks noGrp="1"/>
          </p:cNvSpPr>
          <p:nvPr>
            <p:ph type="title"/>
          </p:nvPr>
        </p:nvSpPr>
        <p:spPr>
          <a:xfrm>
            <a:off x="2611808" y="1022548"/>
            <a:ext cx="7958331" cy="1308063"/>
          </a:xfrm>
        </p:spPr>
        <p:txBody>
          <a:bodyPr anchor="b">
            <a:normAutofit/>
          </a:bodyPr>
          <a:lstStyle/>
          <a:p>
            <a:pPr algn="l"/>
            <a:r>
              <a:rPr lang="en-US" sz="4400">
                <a:solidFill>
                  <a:srgbClr val="1F2D29"/>
                </a:solidFill>
              </a:rPr>
              <a:t>References</a:t>
            </a:r>
          </a:p>
        </p:txBody>
      </p:sp>
      <p:sp>
        <p:nvSpPr>
          <p:cNvPr id="3" name="Content Placeholder 2">
            <a:extLst>
              <a:ext uri="{FF2B5EF4-FFF2-40B4-BE49-F238E27FC236}">
                <a16:creationId xmlns:a16="http://schemas.microsoft.com/office/drawing/2014/main" id="{86DED529-612E-F749-9418-9B51CAAD0355}"/>
              </a:ext>
            </a:extLst>
          </p:cNvPr>
          <p:cNvSpPr>
            <a:spLocks noGrp="1"/>
          </p:cNvSpPr>
          <p:nvPr>
            <p:ph idx="1"/>
          </p:nvPr>
        </p:nvSpPr>
        <p:spPr>
          <a:xfrm>
            <a:off x="2302933" y="2641604"/>
            <a:ext cx="7621606" cy="3443107"/>
          </a:xfrm>
        </p:spPr>
        <p:txBody>
          <a:bodyPr anchor="t">
            <a:normAutofit/>
          </a:bodyPr>
          <a:lstStyle/>
          <a:p>
            <a:pPr>
              <a:lnSpc>
                <a:spcPct val="110000"/>
              </a:lnSpc>
            </a:pPr>
            <a:r>
              <a:rPr lang="en-US" sz="1500">
                <a:solidFill>
                  <a:srgbClr val="1F2D29"/>
                </a:solidFill>
              </a:rPr>
              <a:t>Bertman, S. (2001, February 6). Three Ages of Man. Retrieved March 29, 2020, from http://medhum.med.nyu.edu/view/10361</a:t>
            </a:r>
          </a:p>
          <a:p>
            <a:pPr>
              <a:lnSpc>
                <a:spcPct val="110000"/>
              </a:lnSpc>
            </a:pPr>
            <a:r>
              <a:rPr lang="en-US" sz="1500">
                <a:solidFill>
                  <a:srgbClr val="1F2D29"/>
                </a:solidFill>
              </a:rPr>
              <a:t>Museo Nacional del Prado (2019). The Ages of Woman and Death - The Collection. Retrieved March 29, 2020, from https://www.museodelprado.es/en/the-collection/art-work/the-ages-of-woman-and-death/d5ef2c3e-48d1-40a8-8bb7-745314a1197c</a:t>
            </a:r>
          </a:p>
          <a:p>
            <a:pPr>
              <a:lnSpc>
                <a:spcPct val="110000"/>
              </a:lnSpc>
            </a:pPr>
            <a:r>
              <a:rPr lang="en-US" sz="1500">
                <a:solidFill>
                  <a:srgbClr val="1F2D29"/>
                </a:solidFill>
              </a:rPr>
              <a:t>The National Gallery. (2020). Titian. Retrieved March 29, 2020, from https://www.nationalgallery.org.uk/artists/titian</a:t>
            </a:r>
          </a:p>
          <a:p>
            <a:pPr>
              <a:lnSpc>
                <a:spcPct val="110000"/>
              </a:lnSpc>
            </a:pPr>
            <a:r>
              <a:rPr lang="en-US" sz="1500">
                <a:solidFill>
                  <a:srgbClr val="1F2D29"/>
                </a:solidFill>
              </a:rPr>
              <a:t>Three Ages of Man, 1515 by Titian. (2011). Retrieved March 29, 2020, from https://www.titian.org/three-ages-of-man.jsp</a:t>
            </a:r>
          </a:p>
          <a:p>
            <a:pPr>
              <a:lnSpc>
                <a:spcPct val="110000"/>
              </a:lnSpc>
            </a:pPr>
            <a:endParaRPr lang="en-US" sz="1500">
              <a:solidFill>
                <a:srgbClr val="1F2D29"/>
              </a:solidFill>
            </a:endParaRPr>
          </a:p>
        </p:txBody>
      </p:sp>
    </p:spTree>
    <p:extLst>
      <p:ext uri="{BB962C8B-B14F-4D97-AF65-F5344CB8AC3E}">
        <p14:creationId xmlns:p14="http://schemas.microsoft.com/office/powerpoint/2010/main" val="1776076871"/>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otalTime>0</TotalTime>
  <Words>928</Words>
  <Application>Microsoft Macintosh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MS Shell Dlg 2</vt:lpstr>
      <vt:lpstr>Wingdings</vt:lpstr>
      <vt:lpstr>Wingdings 3</vt:lpstr>
      <vt:lpstr>Madison</vt:lpstr>
      <vt:lpstr>Temptation &amp; Death</vt:lpstr>
      <vt:lpstr>Three Ages of Man</vt:lpstr>
      <vt:lpstr>The Ages of Woman and Death</vt:lpstr>
      <vt:lpstr>Impact and Relevance</vt:lpstr>
      <vt:lpstr>Evidence</vt:lpstr>
      <vt:lpstr>Personal Experience</vt:lpstr>
      <vt:lpstr>Studying the Humanities</vt:lpstr>
      <vt:lpstr>Importance of the Humanities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Temptation &amp; Death</dc:title>
  <dc:creator>Brad Jackson</dc:creator>
  <cp:lastModifiedBy>Brad Jackson</cp:lastModifiedBy>
  <cp:revision>1</cp:revision>
  <dcterms:created xsi:type="dcterms:W3CDTF">2020-04-26T17:21:23Z</dcterms:created>
  <dcterms:modified xsi:type="dcterms:W3CDTF">2020-04-26T17:21:29Z</dcterms:modified>
</cp:coreProperties>
</file>