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2" r:id="rId4"/>
    <p:sldId id="265" r:id="rId5"/>
    <p:sldId id="266" r:id="rId6"/>
    <p:sldId id="258" r:id="rId7"/>
    <p:sldId id="261" r:id="rId8"/>
    <p:sldId id="263" r:id="rId9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DF85-92CE-4C71-97F4-DCD566FF748A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0240D-C282-41FE-BA3F-3D6E6B8CF0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25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87AB-C355-48A0-A222-B0AEC582735C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62AF-DD84-4820-B182-5C327E1627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7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9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5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5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3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3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E1EE-7BC0-4847-9915-B5F3378351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94C1-7FA0-4894-B73E-31140D789D3B}" type="datetimeFigureOut">
              <a:rPr lang="en-GB" smtClean="0"/>
              <a:pPr/>
              <a:t>11/01/2018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PRIMM Materials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E1EE-7BC0-4847-9915-B5F3378351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9304" y="0"/>
            <a:ext cx="12240228" cy="6904299"/>
          </a:xfrm>
          <a:prstGeom prst="rect">
            <a:avLst/>
          </a:prstGeom>
          <a:noFill/>
          <a:ln w="228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4" y="352978"/>
            <a:ext cx="1754038" cy="13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January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Lesson 1 of 10</a:t>
            </a:r>
          </a:p>
        </p:txBody>
      </p:sp>
    </p:spTree>
    <p:extLst>
      <p:ext uri="{BB962C8B-B14F-4D97-AF65-F5344CB8AC3E}">
        <p14:creationId xmlns:p14="http://schemas.microsoft.com/office/powerpoint/2010/main" val="410463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Look at these questions and choose the right answer.</a:t>
            </a:r>
          </a:p>
          <a:p>
            <a:pPr marL="0" indent="0">
              <a:buNone/>
            </a:pPr>
            <a:r>
              <a:rPr lang="en-GB" dirty="0"/>
              <a:t>Question 1				    Question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404"/>
          <a:stretch/>
        </p:blipFill>
        <p:spPr>
          <a:xfrm>
            <a:off x="838200" y="3190171"/>
            <a:ext cx="3440662" cy="1161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610637"/>
            <a:ext cx="412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would be printed on the screen?</a:t>
            </a:r>
          </a:p>
          <a:p>
            <a:pPr marL="342900" indent="-342900">
              <a:buAutoNum type="alphaLcPeriod"/>
            </a:pPr>
            <a:r>
              <a:rPr lang="en-GB" dirty="0"/>
              <a:t>25</a:t>
            </a:r>
          </a:p>
          <a:p>
            <a:pPr marL="342900" indent="-342900">
              <a:buAutoNum type="alphaLcPeriod"/>
            </a:pPr>
            <a:r>
              <a:rPr lang="en-GB" dirty="0"/>
              <a:t>15</a:t>
            </a:r>
          </a:p>
          <a:p>
            <a:pPr marL="342900" indent="-342900">
              <a:buAutoNum type="alphaLcPeriod"/>
            </a:pPr>
            <a:r>
              <a:rPr lang="en-GB" dirty="0"/>
              <a:t>20</a:t>
            </a:r>
          </a:p>
          <a:p>
            <a:pPr marL="342900" indent="-342900">
              <a:buAutoNum type="alphaLcPeriod"/>
            </a:pPr>
            <a:r>
              <a:rPr lang="en-GB" dirty="0"/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57611" y="1931831"/>
            <a:ext cx="51516" cy="41561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24236" y="4610637"/>
            <a:ext cx="412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would be printed on the screen?</a:t>
            </a:r>
          </a:p>
          <a:p>
            <a:pPr marL="342900" indent="-342900">
              <a:buAutoNum type="alphaLcPeriod"/>
            </a:pPr>
            <a:r>
              <a:rPr lang="en-GB" dirty="0"/>
              <a:t>235</a:t>
            </a:r>
          </a:p>
          <a:p>
            <a:pPr marL="342900" indent="-342900">
              <a:buAutoNum type="alphaLcPeriod"/>
            </a:pPr>
            <a:r>
              <a:rPr lang="en-GB" dirty="0"/>
              <a:t>145</a:t>
            </a:r>
          </a:p>
          <a:p>
            <a:pPr marL="342900" indent="-342900">
              <a:buAutoNum type="alphaLcPeriod"/>
            </a:pPr>
            <a:r>
              <a:rPr lang="en-GB" dirty="0"/>
              <a:t>130</a:t>
            </a:r>
          </a:p>
          <a:p>
            <a:pPr marL="342900" indent="-342900">
              <a:buAutoNum type="alphaLcPeriod"/>
            </a:pPr>
            <a:r>
              <a:rPr lang="en-GB" dirty="0"/>
              <a:t>255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721444"/>
            <a:ext cx="41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some Python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761" y="6087965"/>
            <a:ext cx="11191740" cy="493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Now discuss in groups of 3 – make a decision and then share your answers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2523" y="3033465"/>
            <a:ext cx="4720563" cy="15771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6863" y="2713862"/>
            <a:ext cx="41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some Python code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38200" y="1906073"/>
            <a:ext cx="914882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I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48454" y="400677"/>
            <a:ext cx="235670" cy="3911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9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Today we are using three new Python keywords:</a:t>
            </a:r>
          </a:p>
          <a:p>
            <a:pPr>
              <a:buFontTx/>
              <a:buChar char="-"/>
            </a:pPr>
            <a:r>
              <a:rPr lang="en-GB" dirty="0" err="1"/>
              <a:t>def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if</a:t>
            </a:r>
          </a:p>
          <a:p>
            <a:pPr>
              <a:buFontTx/>
              <a:buChar char="-"/>
            </a:pPr>
            <a:r>
              <a:rPr lang="en-GB" dirty="0"/>
              <a:t>else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 the end of this lesson you should be able to </a:t>
            </a:r>
          </a:p>
          <a:p>
            <a:pPr>
              <a:buFontTx/>
              <a:buChar char="-"/>
            </a:pPr>
            <a:r>
              <a:rPr lang="en-GB" dirty="0"/>
              <a:t>write a function using </a:t>
            </a:r>
            <a:r>
              <a:rPr lang="en-GB" dirty="0" err="1"/>
              <a:t>def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/>
              <a:t>write programs that give different responses depending on what is typed in at the keyboard</a:t>
            </a:r>
          </a:p>
          <a:p>
            <a:pPr>
              <a:buFontTx/>
              <a:buChar char="-"/>
            </a:pPr>
            <a:r>
              <a:rPr lang="en-GB" dirty="0"/>
              <a:t>Know the difference between = and ==</a:t>
            </a:r>
          </a:p>
        </p:txBody>
      </p:sp>
    </p:spTree>
    <p:extLst>
      <p:ext uri="{BB962C8B-B14F-4D97-AF65-F5344CB8AC3E}">
        <p14:creationId xmlns:p14="http://schemas.microsoft.com/office/powerpoint/2010/main" val="141585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–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915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Follow the worksheet Tasks 1 –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your answers on the answer sheet when you have finished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00206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R I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16295" y="365125"/>
            <a:ext cx="191286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20123" y="377468"/>
            <a:ext cx="265616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90853" y="356413"/>
            <a:ext cx="229269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– Your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would happen if the program used the word Print() instead of print()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What would happen if you type “Yes” instead of “yes” or “no” when running the program? (try it and see)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dirty="0" err="1"/>
              <a:t>def</a:t>
            </a:r>
            <a:r>
              <a:rPr lang="en-GB" dirty="0"/>
              <a:t> used for?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Why does the program include conversation() at the bottom of the program?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Why do you need a colon : at the end of the if statement and the word else?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What is the difference between = and == ? Both are used in this program.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What would be the difference between running these two lines</a:t>
            </a:r>
          </a:p>
          <a:p>
            <a:pPr lvl="1"/>
            <a:r>
              <a:rPr lang="en-GB" dirty="0"/>
              <a:t>answer = input() </a:t>
            </a:r>
          </a:p>
          <a:p>
            <a:pPr lvl="1"/>
            <a:r>
              <a:rPr lang="en-GB" dirty="0"/>
              <a:t>answer = input(“Select 1 or 2…”)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Why is print(“Goodbye”) a few spaces </a:t>
            </a:r>
            <a:r>
              <a:rPr lang="en-GB" b="1" dirty="0"/>
              <a:t>left</a:t>
            </a:r>
            <a:r>
              <a:rPr lang="en-GB" dirty="0"/>
              <a:t> of the lines above? What happens if you change this?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I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9022" y="365125"/>
            <a:ext cx="229269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– 20 </a:t>
            </a:r>
            <a:r>
              <a:rPr lang="en-GB" dirty="0" err="1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work through the exercises in Task 4 </a:t>
            </a:r>
            <a:r>
              <a:rPr lang="en-GB" u="sng" dirty="0"/>
              <a:t>in pairs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I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M </a:t>
            </a:r>
            <a:r>
              <a:rPr lang="en-GB" sz="2400" b="1" dirty="0" err="1">
                <a:solidFill>
                  <a:srgbClr val="00206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002060"/>
              </a:solidFill>
              <a:latin typeface="Albertus Extra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13371" y="365125"/>
            <a:ext cx="300445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366069" y="365125"/>
            <a:ext cx="300445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0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653825"/>
            <a:ext cx="880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difference between the two questions when they appear on the screen?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754" r="-1"/>
          <a:stretch/>
        </p:blipFill>
        <p:spPr>
          <a:xfrm>
            <a:off x="838200" y="1465969"/>
            <a:ext cx="7185338" cy="38984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I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9022" y="365125"/>
            <a:ext cx="229269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8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next lesson we will be writing a quiz.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754" r="-1"/>
          <a:stretch/>
        </p:blipFill>
        <p:spPr>
          <a:xfrm>
            <a:off x="838200" y="1646238"/>
            <a:ext cx="5872767" cy="3186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270478"/>
            <a:ext cx="5493693" cy="14026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7817477" y="365125"/>
            <a:ext cx="2292438" cy="4848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P</a:t>
            </a:r>
            <a:r>
              <a:rPr lang="en-GB" sz="2400" dirty="0">
                <a:solidFill>
                  <a:srgbClr val="C00000"/>
                </a:solidFill>
                <a:latin typeface="Albertus Extra Bold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R </a:t>
            </a:r>
            <a:r>
              <a:rPr lang="en-GB" sz="2400" b="1" dirty="0">
                <a:solidFill>
                  <a:srgbClr val="002060"/>
                </a:solidFill>
                <a:latin typeface="Albertus Extra Bold" pitchFamily="34" charset="0"/>
              </a:rPr>
              <a:t>I</a:t>
            </a:r>
            <a:r>
              <a:rPr lang="en-GB" sz="2400" b="1" dirty="0">
                <a:solidFill>
                  <a:srgbClr val="C00000"/>
                </a:solidFill>
                <a:latin typeface="Albertus Extra Bold" pitchFamily="34" charset="0"/>
              </a:rPr>
              <a:t> M </a:t>
            </a:r>
            <a:r>
              <a:rPr lang="en-GB" sz="2400" b="1" dirty="0" err="1">
                <a:solidFill>
                  <a:srgbClr val="C00000"/>
                </a:solidFill>
                <a:latin typeface="Albertus Extra Bold" pitchFamily="34" charset="0"/>
              </a:rPr>
              <a:t>M</a:t>
            </a:r>
            <a:endParaRPr lang="en-GB" sz="2400" b="1" dirty="0">
              <a:solidFill>
                <a:srgbClr val="C00000"/>
              </a:solidFill>
              <a:latin typeface="Albertus Extra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9022" y="365125"/>
            <a:ext cx="229269" cy="4848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3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Albertus Extra Bold</vt:lpstr>
      <vt:lpstr>Arial</vt:lpstr>
      <vt:lpstr>Calibri</vt:lpstr>
      <vt:lpstr>Tahoma</vt:lpstr>
      <vt:lpstr>Office Theme</vt:lpstr>
      <vt:lpstr>Python Programming</vt:lpstr>
      <vt:lpstr>Do Now</vt:lpstr>
      <vt:lpstr>Lesson objectives</vt:lpstr>
      <vt:lpstr>Activity – 20 minutes</vt:lpstr>
      <vt:lpstr>Activity – Your answers</vt:lpstr>
      <vt:lpstr>Exercises – 20 mins</vt:lpstr>
      <vt:lpstr>Review</vt:lpstr>
      <vt:lpstr>Review - answer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Sentance, Sue</dc:creator>
  <cp:lastModifiedBy>Maria Kallia</cp:lastModifiedBy>
  <cp:revision>125</cp:revision>
  <cp:lastPrinted>2017-11-24T10:58:26Z</cp:lastPrinted>
  <dcterms:created xsi:type="dcterms:W3CDTF">2016-10-31T22:10:00Z</dcterms:created>
  <dcterms:modified xsi:type="dcterms:W3CDTF">2018-01-11T16:49:44Z</dcterms:modified>
</cp:coreProperties>
</file>