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0" r:id="rId4"/>
    <p:sldId id="259" r:id="rId5"/>
    <p:sldId id="263" r:id="rId6"/>
    <p:sldId id="264" r:id="rId7"/>
    <p:sldId id="261" r:id="rId8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DF85-92CE-4C71-97F4-DCD566FF748A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240D-C282-41FE-BA3F-3D6E6B8CF0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25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87AB-C355-48A0-A222-B0AEC582735C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62AF-DD84-4820-B182-5C327E1627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9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5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3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E1EE-7BC0-4847-9915-B5F3378351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9304" y="0"/>
            <a:ext cx="12240228" cy="6904299"/>
          </a:xfrm>
          <a:prstGeom prst="rect">
            <a:avLst/>
          </a:prstGeom>
          <a:noFill/>
          <a:ln w="228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4" y="352978"/>
            <a:ext cx="1754038" cy="1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Lesson 3: </a:t>
            </a:r>
            <a:r>
              <a:rPr lang="en-GB" dirty="0" err="1"/>
              <a:t>elif</a:t>
            </a:r>
            <a:endParaRPr lang="en-GB" dirty="0"/>
          </a:p>
          <a:p>
            <a:r>
              <a:rPr lang="en-GB" dirty="0"/>
              <a:t>January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Lesson 3 of 10</a:t>
            </a:r>
          </a:p>
        </p:txBody>
      </p:sp>
    </p:spTree>
    <p:extLst>
      <p:ext uri="{BB962C8B-B14F-4D97-AF65-F5344CB8AC3E}">
        <p14:creationId xmlns:p14="http://schemas.microsoft.com/office/powerpoint/2010/main" val="410463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 how to write programs that involve more than two choices </a:t>
            </a:r>
          </a:p>
          <a:p>
            <a:r>
              <a:rPr lang="en-GB" dirty="0"/>
              <a:t>To write a quiz program  </a:t>
            </a:r>
          </a:p>
        </p:txBody>
      </p:sp>
    </p:spTree>
    <p:extLst>
      <p:ext uri="{BB962C8B-B14F-4D97-AF65-F5344CB8AC3E}">
        <p14:creationId xmlns:p14="http://schemas.microsoft.com/office/powerpoint/2010/main" val="14158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Now in Pairs – 5 </a:t>
            </a:r>
            <a:r>
              <a:rPr lang="en-GB" dirty="0" err="1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does this code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53082" y="2021982"/>
            <a:ext cx="4064357" cy="4334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Show what you think will be output to the screen.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98535" y="1870075"/>
            <a:ext cx="4218904" cy="41632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28068"/>
            <a:ext cx="6534150" cy="37052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I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8977" y="404949"/>
            <a:ext cx="244000" cy="418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in pairs – 15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On your own:</a:t>
            </a:r>
          </a:p>
          <a:p>
            <a:pPr marL="514350" indent="-514350">
              <a:buAutoNum type="arabicPeriod"/>
            </a:pPr>
            <a:r>
              <a:rPr lang="en-GB" dirty="0"/>
              <a:t>Download the cooking program and check that it does what you thought it would.</a:t>
            </a:r>
          </a:p>
          <a:p>
            <a:pPr marL="514350" indent="-514350">
              <a:buAutoNum type="arabicPeriod"/>
            </a:pPr>
            <a:r>
              <a:rPr lang="en-GB" dirty="0"/>
              <a:t>Change the meals to meals that you like and add “None of these as an option”.</a:t>
            </a:r>
          </a:p>
          <a:p>
            <a:pPr marL="514350" indent="-514350">
              <a:buAutoNum type="arabicPeriod"/>
            </a:pPr>
            <a:r>
              <a:rPr lang="en-GB" dirty="0"/>
              <a:t>Make a new copy of your code and (secretly) add 5 errors to it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Swap programs with your partner.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See if you can find and correct the 5 errors.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Write comments in the program where you found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R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M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7344" y="404949"/>
            <a:ext cx="240519" cy="418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792837" y="404949"/>
            <a:ext cx="240519" cy="418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34883" y="404949"/>
            <a:ext cx="240519" cy="418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a quiz – 30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your Python skills so far you are going to develop a quiz of 5 questions about Geography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write down 5 questions and 3 possible answers to each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write your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all the different options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will be scored on whether it works, whether you have good questions, and how well it is presented (spacing, grammar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898159" y="257549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I M </a:t>
            </a:r>
            <a:r>
              <a:rPr lang="en-GB" sz="2400" b="1" dirty="0" err="1">
                <a:solidFill>
                  <a:srgbClr val="00206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002060"/>
              </a:solidFill>
              <a:latin typeface="Albertus Extra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38293" y="283926"/>
            <a:ext cx="283931" cy="418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09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– 10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Swap computers with another pair and ask them to test your quiz.</a:t>
            </a:r>
          </a:p>
          <a:p>
            <a:pPr marL="0" indent="0">
              <a:buNone/>
            </a:pPr>
            <a:r>
              <a:rPr lang="en-GB" dirty="0"/>
              <a:t>Score the quiz as follows: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Give your feedback to the pair you swapped with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69373"/>
              </p:ext>
            </p:extLst>
          </p:nvPr>
        </p:nvGraphicFramePr>
        <p:xfrm>
          <a:off x="838200" y="3050744"/>
          <a:ext cx="10911268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97439">
                  <a:extLst>
                    <a:ext uri="{9D8B030D-6E8A-4147-A177-3AD203B41FA5}">
                      <a16:colId xmlns:a16="http://schemas.microsoft.com/office/drawing/2014/main" val="2945554141"/>
                    </a:ext>
                  </a:extLst>
                </a:gridCol>
                <a:gridCol w="2421229">
                  <a:extLst>
                    <a:ext uri="{9D8B030D-6E8A-4147-A177-3AD203B41FA5}">
                      <a16:colId xmlns:a16="http://schemas.microsoft.com/office/drawing/2014/main" val="177545592"/>
                    </a:ext>
                  </a:extLst>
                </a:gridCol>
                <a:gridCol w="2047740">
                  <a:extLst>
                    <a:ext uri="{9D8B030D-6E8A-4147-A177-3AD203B41FA5}">
                      <a16:colId xmlns:a16="http://schemas.microsoft.com/office/drawing/2014/main" val="1614890350"/>
                    </a:ext>
                  </a:extLst>
                </a:gridCol>
                <a:gridCol w="2244860">
                  <a:extLst>
                    <a:ext uri="{9D8B030D-6E8A-4147-A177-3AD203B41FA5}">
                      <a16:colId xmlns:a16="http://schemas.microsoft.com/office/drawing/2014/main" val="229671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Pretty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Room for </a:t>
                      </a:r>
                    </a:p>
                    <a:p>
                      <a:pPr algn="ctr"/>
                      <a:r>
                        <a:rPr lang="en-GB" dirty="0"/>
                        <a:t>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Does</a:t>
                      </a:r>
                      <a:r>
                        <a:rPr lang="en-GB" b="1" baseline="0" dirty="0"/>
                        <a:t> it run without any errors?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Do</a:t>
                      </a:r>
                      <a:r>
                        <a:rPr lang="en-GB" b="1" baseline="0" dirty="0"/>
                        <a:t> all the questions make sense?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Is it well presented?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Comments and Total</a:t>
                      </a:r>
                      <a:r>
                        <a:rPr lang="en-GB" b="1" baseline="0" dirty="0"/>
                        <a:t> score</a:t>
                      </a:r>
                      <a:endParaRPr lang="en-GB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08212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09022" y="365125"/>
            <a:ext cx="203003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8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Albertus Extra Bold</vt:lpstr>
      <vt:lpstr>Arial</vt:lpstr>
      <vt:lpstr>Calibri</vt:lpstr>
      <vt:lpstr>Office Theme</vt:lpstr>
      <vt:lpstr>Python Programming</vt:lpstr>
      <vt:lpstr>Lesson objectives</vt:lpstr>
      <vt:lpstr>Do Now in Pairs – 5 mins</vt:lpstr>
      <vt:lpstr>Tasks in pairs – 15 minutes</vt:lpstr>
      <vt:lpstr>Developing a quiz – 30 minutes</vt:lpstr>
      <vt:lpstr>Example</vt:lpstr>
      <vt:lpstr>Review – 10 minutes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Sentance, Sue</dc:creator>
  <cp:lastModifiedBy>Maria Kallia</cp:lastModifiedBy>
  <cp:revision>119</cp:revision>
  <cp:lastPrinted>2017-11-24T10:58:26Z</cp:lastPrinted>
  <dcterms:created xsi:type="dcterms:W3CDTF">2016-10-31T22:10:00Z</dcterms:created>
  <dcterms:modified xsi:type="dcterms:W3CDTF">2018-01-11T10:01:00Z</dcterms:modified>
</cp:coreProperties>
</file>