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52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6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51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2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47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47C5-47CB-4825-BD31-31AA5D486511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26EE-9279-4AE2-9534-54FD0BEE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6" y="1513490"/>
            <a:ext cx="4648200" cy="36385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5214" y="472965"/>
            <a:ext cx="247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Make It Roll</a:t>
            </a:r>
            <a:endParaRPr lang="en-GB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7916" y="1513490"/>
            <a:ext cx="56125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Activate objects within the simulator:</a:t>
            </a:r>
            <a:br>
              <a:rPr lang="en-GB" sz="2000" dirty="0" smtClean="0"/>
            </a:br>
            <a:r>
              <a:rPr lang="en-GB" sz="2000" dirty="0" smtClean="0"/>
              <a:t>turn on the switch “objects” in the </a:t>
            </a:r>
            <a:r>
              <a:rPr lang="en-GB" sz="2000" smtClean="0"/>
              <a:t>file </a:t>
            </a:r>
            <a:r>
              <a:rPr lang="en-GB" sz="2000" i="1" smtClean="0"/>
              <a:t>iCub_parts_activation.ini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Make iCub look down to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Detect the blue ball in both images 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Retrieve the ball position in the Cartesian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Ask iCub to reach for the ball and make it roll!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94218" y="5662558"/>
            <a:ext cx="10172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 smtClean="0"/>
              <a:t>You have to fill in the gaps in the </a:t>
            </a:r>
            <a:r>
              <a:rPr lang="en-GB" sz="2000" b="1" dirty="0" err="1" smtClean="0"/>
              <a:t>CMake</a:t>
            </a:r>
            <a:r>
              <a:rPr lang="en-GB" sz="2000" b="1" dirty="0" smtClean="0"/>
              <a:t> files, main.cpp module so as the application files.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 smtClean="0"/>
              <a:t>Create a repository on your GitHub account and publish therein your solution.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38099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6</cp:revision>
  <dcterms:created xsi:type="dcterms:W3CDTF">2014-07-07T09:57:20Z</dcterms:created>
  <dcterms:modified xsi:type="dcterms:W3CDTF">2014-07-09T10:08:00Z</dcterms:modified>
</cp:coreProperties>
</file>