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sldIdLst>
    <p:sldId id="420" r:id="rId2"/>
    <p:sldId id="418" r:id="rId3"/>
    <p:sldId id="417" r:id="rId4"/>
    <p:sldId id="344" r:id="rId5"/>
    <p:sldId id="353" r:id="rId6"/>
    <p:sldId id="327" r:id="rId7"/>
    <p:sldId id="329" r:id="rId8"/>
    <p:sldId id="345" r:id="rId9"/>
    <p:sldId id="330" r:id="rId10"/>
    <p:sldId id="352" r:id="rId11"/>
    <p:sldId id="347" r:id="rId12"/>
    <p:sldId id="354" r:id="rId13"/>
    <p:sldId id="324" r:id="rId14"/>
    <p:sldId id="325" r:id="rId15"/>
    <p:sldId id="326" r:id="rId16"/>
    <p:sldId id="328" r:id="rId17"/>
    <p:sldId id="333" r:id="rId18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5F5F5F"/>
    <a:srgbClr val="ADADEB"/>
    <a:srgbClr val="4D4D4D"/>
    <a:srgbClr val="FFFFFF"/>
    <a:srgbClr val="808080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283" autoAdjust="0"/>
  </p:normalViewPr>
  <p:slideViewPr>
    <p:cSldViewPr>
      <p:cViewPr>
        <p:scale>
          <a:sx n="75" d="100"/>
          <a:sy n="75" d="100"/>
        </p:scale>
        <p:origin x="2334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 descr="개체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710F5B8-93A7-4CF8-969F-EFD21EF0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01" y="3637505"/>
            <a:ext cx="2389434" cy="238333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A074B103-1427-4D0A-A181-E9DC7B58C476}"/>
              </a:ext>
            </a:extLst>
          </p:cNvPr>
          <p:cNvGrpSpPr/>
          <p:nvPr/>
        </p:nvGrpSpPr>
        <p:grpSpPr>
          <a:xfrm>
            <a:off x="3389831" y="3643313"/>
            <a:ext cx="2395537" cy="2366962"/>
            <a:chOff x="4900613" y="3643313"/>
            <a:chExt cx="2395537" cy="2366962"/>
          </a:xfrm>
        </p:grpSpPr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62949CE-477C-40DA-ABAE-BA5D121BD2CB}"/>
                </a:ext>
              </a:extLst>
            </p:cNvPr>
            <p:cNvSpPr/>
            <p:nvPr/>
          </p:nvSpPr>
          <p:spPr>
            <a:xfrm>
              <a:off x="5255505" y="3746500"/>
              <a:ext cx="1699841" cy="2122726"/>
            </a:xfrm>
            <a:custGeom>
              <a:avLst/>
              <a:gdLst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904007 w 1693503"/>
                <a:gd name="connsiteY23" fmla="*/ 1222375 h 2122726"/>
                <a:gd name="connsiteX24" fmla="*/ 846857 w 1693503"/>
                <a:gd name="connsiteY24" fmla="*/ 1235075 h 2122726"/>
                <a:gd name="connsiteX25" fmla="*/ 738907 w 1693503"/>
                <a:gd name="connsiteY25" fmla="*/ 1228725 h 2122726"/>
                <a:gd name="connsiteX26" fmla="*/ 564282 w 1693503"/>
                <a:gd name="connsiteY26" fmla="*/ 1181100 h 2122726"/>
                <a:gd name="connsiteX27" fmla="*/ 335682 w 1693503"/>
                <a:gd name="connsiteY27" fmla="*/ 1216025 h 2122726"/>
                <a:gd name="connsiteX28" fmla="*/ 167407 w 1693503"/>
                <a:gd name="connsiteY28" fmla="*/ 1317625 h 2122726"/>
                <a:gd name="connsiteX29" fmla="*/ 34057 w 1693503"/>
                <a:gd name="connsiteY29" fmla="*/ 1450975 h 2122726"/>
                <a:gd name="connsiteX30" fmla="*/ 5482 w 1693503"/>
                <a:gd name="connsiteY30" fmla="*/ 1536700 h 2122726"/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846857 w 1693503"/>
                <a:gd name="connsiteY23" fmla="*/ 1235075 h 2122726"/>
                <a:gd name="connsiteX24" fmla="*/ 738907 w 1693503"/>
                <a:gd name="connsiteY24" fmla="*/ 1228725 h 2122726"/>
                <a:gd name="connsiteX25" fmla="*/ 564282 w 1693503"/>
                <a:gd name="connsiteY25" fmla="*/ 1181100 h 2122726"/>
                <a:gd name="connsiteX26" fmla="*/ 335682 w 1693503"/>
                <a:gd name="connsiteY26" fmla="*/ 1216025 h 2122726"/>
                <a:gd name="connsiteX27" fmla="*/ 167407 w 1693503"/>
                <a:gd name="connsiteY27" fmla="*/ 1317625 h 2122726"/>
                <a:gd name="connsiteX28" fmla="*/ 34057 w 1693503"/>
                <a:gd name="connsiteY28" fmla="*/ 1450975 h 2122726"/>
                <a:gd name="connsiteX29" fmla="*/ 5482 w 1693503"/>
                <a:gd name="connsiteY29" fmla="*/ 1536700 h 2122726"/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846857 w 1693503"/>
                <a:gd name="connsiteY23" fmla="*/ 1235075 h 2122726"/>
                <a:gd name="connsiteX24" fmla="*/ 564282 w 1693503"/>
                <a:gd name="connsiteY24" fmla="*/ 1181100 h 2122726"/>
                <a:gd name="connsiteX25" fmla="*/ 335682 w 1693503"/>
                <a:gd name="connsiteY25" fmla="*/ 1216025 h 2122726"/>
                <a:gd name="connsiteX26" fmla="*/ 167407 w 1693503"/>
                <a:gd name="connsiteY26" fmla="*/ 1317625 h 2122726"/>
                <a:gd name="connsiteX27" fmla="*/ 34057 w 1693503"/>
                <a:gd name="connsiteY27" fmla="*/ 1450975 h 2122726"/>
                <a:gd name="connsiteX28" fmla="*/ 5482 w 1693503"/>
                <a:gd name="connsiteY28" fmla="*/ 1536700 h 2122726"/>
                <a:gd name="connsiteX0" fmla="*/ 914013 w 1703509"/>
                <a:gd name="connsiteY0" fmla="*/ 0 h 2122726"/>
                <a:gd name="connsiteX1" fmla="*/ 710813 w 1703509"/>
                <a:gd name="connsiteY1" fmla="*/ 34925 h 2122726"/>
                <a:gd name="connsiteX2" fmla="*/ 558413 w 1703509"/>
                <a:gd name="connsiteY2" fmla="*/ 117475 h 2122726"/>
                <a:gd name="connsiteX3" fmla="*/ 453638 w 1703509"/>
                <a:gd name="connsiteY3" fmla="*/ 282575 h 2122726"/>
                <a:gd name="connsiteX4" fmla="*/ 304413 w 1703509"/>
                <a:gd name="connsiteY4" fmla="*/ 739775 h 2122726"/>
                <a:gd name="connsiteX5" fmla="*/ 225038 w 1703509"/>
                <a:gd name="connsiteY5" fmla="*/ 990600 h 2122726"/>
                <a:gd name="connsiteX6" fmla="*/ 142488 w 1703509"/>
                <a:gd name="connsiteY6" fmla="*/ 1225550 h 2122726"/>
                <a:gd name="connsiteX7" fmla="*/ 12313 w 1703509"/>
                <a:gd name="connsiteY7" fmla="*/ 1470025 h 2122726"/>
                <a:gd name="connsiteX8" fmla="*/ 59938 w 1703509"/>
                <a:gd name="connsiteY8" fmla="*/ 1714500 h 2122726"/>
                <a:gd name="connsiteX9" fmla="*/ 69463 w 1703509"/>
                <a:gd name="connsiteY9" fmla="*/ 1831975 h 2122726"/>
                <a:gd name="connsiteX10" fmla="*/ 129788 w 1703509"/>
                <a:gd name="connsiteY10" fmla="*/ 1885950 h 2122726"/>
                <a:gd name="connsiteX11" fmla="*/ 317113 w 1703509"/>
                <a:gd name="connsiteY11" fmla="*/ 1892300 h 2122726"/>
                <a:gd name="connsiteX12" fmla="*/ 510788 w 1703509"/>
                <a:gd name="connsiteY12" fmla="*/ 1939925 h 2122726"/>
                <a:gd name="connsiteX13" fmla="*/ 723513 w 1703509"/>
                <a:gd name="connsiteY13" fmla="*/ 2063750 h 2122726"/>
                <a:gd name="connsiteX14" fmla="*/ 948938 w 1703509"/>
                <a:gd name="connsiteY14" fmla="*/ 2120900 h 2122726"/>
                <a:gd name="connsiteX15" fmla="*/ 1218813 w 1703509"/>
                <a:gd name="connsiteY15" fmla="*/ 2000250 h 2122726"/>
                <a:gd name="connsiteX16" fmla="*/ 1377563 w 1703509"/>
                <a:gd name="connsiteY16" fmla="*/ 1895475 h 2122726"/>
                <a:gd name="connsiteX17" fmla="*/ 1568063 w 1703509"/>
                <a:gd name="connsiteY17" fmla="*/ 1901825 h 2122726"/>
                <a:gd name="connsiteX18" fmla="*/ 1691888 w 1703509"/>
                <a:gd name="connsiteY18" fmla="*/ 1752600 h 2122726"/>
                <a:gd name="connsiteX19" fmla="*/ 1679188 w 1703509"/>
                <a:gd name="connsiteY19" fmla="*/ 1597025 h 2122726"/>
                <a:gd name="connsiteX20" fmla="*/ 1523613 w 1703509"/>
                <a:gd name="connsiteY20" fmla="*/ 1441450 h 2122726"/>
                <a:gd name="connsiteX21" fmla="*/ 1329938 w 1703509"/>
                <a:gd name="connsiteY21" fmla="*/ 1263650 h 2122726"/>
                <a:gd name="connsiteX22" fmla="*/ 1126738 w 1703509"/>
                <a:gd name="connsiteY22" fmla="*/ 1200150 h 2122726"/>
                <a:gd name="connsiteX23" fmla="*/ 856863 w 1703509"/>
                <a:gd name="connsiteY23" fmla="*/ 1235075 h 2122726"/>
                <a:gd name="connsiteX24" fmla="*/ 574288 w 1703509"/>
                <a:gd name="connsiteY24" fmla="*/ 1181100 h 2122726"/>
                <a:gd name="connsiteX25" fmla="*/ 345688 w 1703509"/>
                <a:gd name="connsiteY25" fmla="*/ 1216025 h 2122726"/>
                <a:gd name="connsiteX26" fmla="*/ 177413 w 1703509"/>
                <a:gd name="connsiteY26" fmla="*/ 1317625 h 2122726"/>
                <a:gd name="connsiteX27" fmla="*/ 10726 w 1703509"/>
                <a:gd name="connsiteY27" fmla="*/ 1460500 h 2122726"/>
                <a:gd name="connsiteX28" fmla="*/ 15488 w 1703509"/>
                <a:gd name="connsiteY28" fmla="*/ 1536700 h 2122726"/>
                <a:gd name="connsiteX0" fmla="*/ 914013 w 1703509"/>
                <a:gd name="connsiteY0" fmla="*/ 0 h 2122726"/>
                <a:gd name="connsiteX1" fmla="*/ 710813 w 1703509"/>
                <a:gd name="connsiteY1" fmla="*/ 34925 h 2122726"/>
                <a:gd name="connsiteX2" fmla="*/ 558413 w 1703509"/>
                <a:gd name="connsiteY2" fmla="*/ 117475 h 2122726"/>
                <a:gd name="connsiteX3" fmla="*/ 453638 w 1703509"/>
                <a:gd name="connsiteY3" fmla="*/ 282575 h 2122726"/>
                <a:gd name="connsiteX4" fmla="*/ 304413 w 1703509"/>
                <a:gd name="connsiteY4" fmla="*/ 739775 h 2122726"/>
                <a:gd name="connsiteX5" fmla="*/ 225038 w 1703509"/>
                <a:gd name="connsiteY5" fmla="*/ 990600 h 2122726"/>
                <a:gd name="connsiteX6" fmla="*/ 142488 w 1703509"/>
                <a:gd name="connsiteY6" fmla="*/ 1225550 h 2122726"/>
                <a:gd name="connsiteX7" fmla="*/ 12313 w 1703509"/>
                <a:gd name="connsiteY7" fmla="*/ 1470025 h 2122726"/>
                <a:gd name="connsiteX8" fmla="*/ 59938 w 1703509"/>
                <a:gd name="connsiteY8" fmla="*/ 1714500 h 2122726"/>
                <a:gd name="connsiteX9" fmla="*/ 69463 w 1703509"/>
                <a:gd name="connsiteY9" fmla="*/ 1831975 h 2122726"/>
                <a:gd name="connsiteX10" fmla="*/ 144076 w 1703509"/>
                <a:gd name="connsiteY10" fmla="*/ 1876425 h 2122726"/>
                <a:gd name="connsiteX11" fmla="*/ 317113 w 1703509"/>
                <a:gd name="connsiteY11" fmla="*/ 1892300 h 2122726"/>
                <a:gd name="connsiteX12" fmla="*/ 510788 w 1703509"/>
                <a:gd name="connsiteY12" fmla="*/ 1939925 h 2122726"/>
                <a:gd name="connsiteX13" fmla="*/ 723513 w 1703509"/>
                <a:gd name="connsiteY13" fmla="*/ 2063750 h 2122726"/>
                <a:gd name="connsiteX14" fmla="*/ 948938 w 1703509"/>
                <a:gd name="connsiteY14" fmla="*/ 2120900 h 2122726"/>
                <a:gd name="connsiteX15" fmla="*/ 1218813 w 1703509"/>
                <a:gd name="connsiteY15" fmla="*/ 2000250 h 2122726"/>
                <a:gd name="connsiteX16" fmla="*/ 1377563 w 1703509"/>
                <a:gd name="connsiteY16" fmla="*/ 1895475 h 2122726"/>
                <a:gd name="connsiteX17" fmla="*/ 1568063 w 1703509"/>
                <a:gd name="connsiteY17" fmla="*/ 1901825 h 2122726"/>
                <a:gd name="connsiteX18" fmla="*/ 1691888 w 1703509"/>
                <a:gd name="connsiteY18" fmla="*/ 1752600 h 2122726"/>
                <a:gd name="connsiteX19" fmla="*/ 1679188 w 1703509"/>
                <a:gd name="connsiteY19" fmla="*/ 1597025 h 2122726"/>
                <a:gd name="connsiteX20" fmla="*/ 1523613 w 1703509"/>
                <a:gd name="connsiteY20" fmla="*/ 1441450 h 2122726"/>
                <a:gd name="connsiteX21" fmla="*/ 1329938 w 1703509"/>
                <a:gd name="connsiteY21" fmla="*/ 1263650 h 2122726"/>
                <a:gd name="connsiteX22" fmla="*/ 1126738 w 1703509"/>
                <a:gd name="connsiteY22" fmla="*/ 1200150 h 2122726"/>
                <a:gd name="connsiteX23" fmla="*/ 856863 w 1703509"/>
                <a:gd name="connsiteY23" fmla="*/ 1235075 h 2122726"/>
                <a:gd name="connsiteX24" fmla="*/ 574288 w 1703509"/>
                <a:gd name="connsiteY24" fmla="*/ 1181100 h 2122726"/>
                <a:gd name="connsiteX25" fmla="*/ 345688 w 1703509"/>
                <a:gd name="connsiteY25" fmla="*/ 1216025 h 2122726"/>
                <a:gd name="connsiteX26" fmla="*/ 177413 w 1703509"/>
                <a:gd name="connsiteY26" fmla="*/ 1317625 h 2122726"/>
                <a:gd name="connsiteX27" fmla="*/ 10726 w 1703509"/>
                <a:gd name="connsiteY27" fmla="*/ 1460500 h 2122726"/>
                <a:gd name="connsiteX28" fmla="*/ 15488 w 1703509"/>
                <a:gd name="connsiteY28" fmla="*/ 1536700 h 2122726"/>
                <a:gd name="connsiteX0" fmla="*/ 910345 w 1699841"/>
                <a:gd name="connsiteY0" fmla="*/ 0 h 2122726"/>
                <a:gd name="connsiteX1" fmla="*/ 707145 w 1699841"/>
                <a:gd name="connsiteY1" fmla="*/ 34925 h 2122726"/>
                <a:gd name="connsiteX2" fmla="*/ 554745 w 1699841"/>
                <a:gd name="connsiteY2" fmla="*/ 117475 h 2122726"/>
                <a:gd name="connsiteX3" fmla="*/ 449970 w 1699841"/>
                <a:gd name="connsiteY3" fmla="*/ 282575 h 2122726"/>
                <a:gd name="connsiteX4" fmla="*/ 300745 w 1699841"/>
                <a:gd name="connsiteY4" fmla="*/ 739775 h 2122726"/>
                <a:gd name="connsiteX5" fmla="*/ 221370 w 1699841"/>
                <a:gd name="connsiteY5" fmla="*/ 990600 h 2122726"/>
                <a:gd name="connsiteX6" fmla="*/ 138820 w 1699841"/>
                <a:gd name="connsiteY6" fmla="*/ 1225550 h 2122726"/>
                <a:gd name="connsiteX7" fmla="*/ 8645 w 1699841"/>
                <a:gd name="connsiteY7" fmla="*/ 1470025 h 2122726"/>
                <a:gd name="connsiteX8" fmla="*/ 56270 w 1699841"/>
                <a:gd name="connsiteY8" fmla="*/ 1714500 h 2122726"/>
                <a:gd name="connsiteX9" fmla="*/ 65795 w 1699841"/>
                <a:gd name="connsiteY9" fmla="*/ 1831975 h 2122726"/>
                <a:gd name="connsiteX10" fmla="*/ 140408 w 1699841"/>
                <a:gd name="connsiteY10" fmla="*/ 1876425 h 2122726"/>
                <a:gd name="connsiteX11" fmla="*/ 313445 w 1699841"/>
                <a:gd name="connsiteY11" fmla="*/ 1892300 h 2122726"/>
                <a:gd name="connsiteX12" fmla="*/ 507120 w 1699841"/>
                <a:gd name="connsiteY12" fmla="*/ 1939925 h 2122726"/>
                <a:gd name="connsiteX13" fmla="*/ 719845 w 1699841"/>
                <a:gd name="connsiteY13" fmla="*/ 2063750 h 2122726"/>
                <a:gd name="connsiteX14" fmla="*/ 945270 w 1699841"/>
                <a:gd name="connsiteY14" fmla="*/ 2120900 h 2122726"/>
                <a:gd name="connsiteX15" fmla="*/ 1215145 w 1699841"/>
                <a:gd name="connsiteY15" fmla="*/ 2000250 h 2122726"/>
                <a:gd name="connsiteX16" fmla="*/ 1373895 w 1699841"/>
                <a:gd name="connsiteY16" fmla="*/ 1895475 h 2122726"/>
                <a:gd name="connsiteX17" fmla="*/ 1564395 w 1699841"/>
                <a:gd name="connsiteY17" fmla="*/ 1901825 h 2122726"/>
                <a:gd name="connsiteX18" fmla="*/ 1688220 w 1699841"/>
                <a:gd name="connsiteY18" fmla="*/ 1752600 h 2122726"/>
                <a:gd name="connsiteX19" fmla="*/ 1675520 w 1699841"/>
                <a:gd name="connsiteY19" fmla="*/ 1597025 h 2122726"/>
                <a:gd name="connsiteX20" fmla="*/ 1519945 w 1699841"/>
                <a:gd name="connsiteY20" fmla="*/ 1441450 h 2122726"/>
                <a:gd name="connsiteX21" fmla="*/ 1326270 w 1699841"/>
                <a:gd name="connsiteY21" fmla="*/ 1263650 h 2122726"/>
                <a:gd name="connsiteX22" fmla="*/ 1123070 w 1699841"/>
                <a:gd name="connsiteY22" fmla="*/ 1200150 h 2122726"/>
                <a:gd name="connsiteX23" fmla="*/ 853195 w 1699841"/>
                <a:gd name="connsiteY23" fmla="*/ 1235075 h 2122726"/>
                <a:gd name="connsiteX24" fmla="*/ 570620 w 1699841"/>
                <a:gd name="connsiteY24" fmla="*/ 1181100 h 2122726"/>
                <a:gd name="connsiteX25" fmla="*/ 342020 w 1699841"/>
                <a:gd name="connsiteY25" fmla="*/ 1216025 h 2122726"/>
                <a:gd name="connsiteX26" fmla="*/ 173745 w 1699841"/>
                <a:gd name="connsiteY26" fmla="*/ 1317625 h 2122726"/>
                <a:gd name="connsiteX27" fmla="*/ 11821 w 1699841"/>
                <a:gd name="connsiteY27" fmla="*/ 1465262 h 2122726"/>
                <a:gd name="connsiteX28" fmla="*/ 11820 w 1699841"/>
                <a:gd name="connsiteY28" fmla="*/ 1536700 h 212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699841" h="2122726">
                  <a:moveTo>
                    <a:pt x="910345" y="0"/>
                  </a:moveTo>
                  <a:cubicBezTo>
                    <a:pt x="838378" y="7673"/>
                    <a:pt x="766412" y="15346"/>
                    <a:pt x="707145" y="34925"/>
                  </a:cubicBezTo>
                  <a:cubicBezTo>
                    <a:pt x="647878" y="54504"/>
                    <a:pt x="597607" y="76200"/>
                    <a:pt x="554745" y="117475"/>
                  </a:cubicBezTo>
                  <a:cubicBezTo>
                    <a:pt x="511883" y="158750"/>
                    <a:pt x="492303" y="178858"/>
                    <a:pt x="449970" y="282575"/>
                  </a:cubicBezTo>
                  <a:cubicBezTo>
                    <a:pt x="407637" y="386292"/>
                    <a:pt x="338845" y="621771"/>
                    <a:pt x="300745" y="739775"/>
                  </a:cubicBezTo>
                  <a:cubicBezTo>
                    <a:pt x="262645" y="857779"/>
                    <a:pt x="248357" y="909638"/>
                    <a:pt x="221370" y="990600"/>
                  </a:cubicBezTo>
                  <a:cubicBezTo>
                    <a:pt x="194383" y="1071562"/>
                    <a:pt x="174274" y="1145646"/>
                    <a:pt x="138820" y="1225550"/>
                  </a:cubicBezTo>
                  <a:cubicBezTo>
                    <a:pt x="103366" y="1305454"/>
                    <a:pt x="22403" y="1388533"/>
                    <a:pt x="8645" y="1470025"/>
                  </a:cubicBezTo>
                  <a:cubicBezTo>
                    <a:pt x="-5113" y="1551517"/>
                    <a:pt x="46745" y="1654175"/>
                    <a:pt x="56270" y="1714500"/>
                  </a:cubicBezTo>
                  <a:cubicBezTo>
                    <a:pt x="65795" y="1774825"/>
                    <a:pt x="51772" y="1804988"/>
                    <a:pt x="65795" y="1831975"/>
                  </a:cubicBezTo>
                  <a:cubicBezTo>
                    <a:pt x="79818" y="1858962"/>
                    <a:pt x="99133" y="1866371"/>
                    <a:pt x="140408" y="1876425"/>
                  </a:cubicBezTo>
                  <a:cubicBezTo>
                    <a:pt x="181683" y="1886479"/>
                    <a:pt x="252326" y="1881717"/>
                    <a:pt x="313445" y="1892300"/>
                  </a:cubicBezTo>
                  <a:cubicBezTo>
                    <a:pt x="374564" y="1902883"/>
                    <a:pt x="439387" y="1911350"/>
                    <a:pt x="507120" y="1939925"/>
                  </a:cubicBezTo>
                  <a:cubicBezTo>
                    <a:pt x="574853" y="1968500"/>
                    <a:pt x="646820" y="2033588"/>
                    <a:pt x="719845" y="2063750"/>
                  </a:cubicBezTo>
                  <a:cubicBezTo>
                    <a:pt x="792870" y="2093912"/>
                    <a:pt x="862720" y="2131483"/>
                    <a:pt x="945270" y="2120900"/>
                  </a:cubicBezTo>
                  <a:cubicBezTo>
                    <a:pt x="1027820" y="2110317"/>
                    <a:pt x="1143707" y="2037821"/>
                    <a:pt x="1215145" y="2000250"/>
                  </a:cubicBezTo>
                  <a:cubicBezTo>
                    <a:pt x="1286583" y="1962679"/>
                    <a:pt x="1315687" y="1911879"/>
                    <a:pt x="1373895" y="1895475"/>
                  </a:cubicBezTo>
                  <a:cubicBezTo>
                    <a:pt x="1432103" y="1879071"/>
                    <a:pt x="1512008" y="1925637"/>
                    <a:pt x="1564395" y="1901825"/>
                  </a:cubicBezTo>
                  <a:cubicBezTo>
                    <a:pt x="1616782" y="1878013"/>
                    <a:pt x="1669699" y="1803400"/>
                    <a:pt x="1688220" y="1752600"/>
                  </a:cubicBezTo>
                  <a:cubicBezTo>
                    <a:pt x="1706741" y="1701800"/>
                    <a:pt x="1703566" y="1648883"/>
                    <a:pt x="1675520" y="1597025"/>
                  </a:cubicBezTo>
                  <a:cubicBezTo>
                    <a:pt x="1647474" y="1545167"/>
                    <a:pt x="1578153" y="1497012"/>
                    <a:pt x="1519945" y="1441450"/>
                  </a:cubicBezTo>
                  <a:cubicBezTo>
                    <a:pt x="1461737" y="1385888"/>
                    <a:pt x="1392416" y="1303867"/>
                    <a:pt x="1326270" y="1263650"/>
                  </a:cubicBezTo>
                  <a:cubicBezTo>
                    <a:pt x="1260124" y="1223433"/>
                    <a:pt x="1192391" y="1207029"/>
                    <a:pt x="1123070" y="1200150"/>
                  </a:cubicBezTo>
                  <a:lnTo>
                    <a:pt x="853195" y="1235075"/>
                  </a:lnTo>
                  <a:cubicBezTo>
                    <a:pt x="761120" y="1231900"/>
                    <a:pt x="655816" y="1184275"/>
                    <a:pt x="570620" y="1181100"/>
                  </a:cubicBezTo>
                  <a:cubicBezTo>
                    <a:pt x="485424" y="1177925"/>
                    <a:pt x="408166" y="1193271"/>
                    <a:pt x="342020" y="1216025"/>
                  </a:cubicBezTo>
                  <a:cubicBezTo>
                    <a:pt x="275874" y="1238779"/>
                    <a:pt x="228778" y="1276086"/>
                    <a:pt x="173745" y="1317625"/>
                  </a:cubicBezTo>
                  <a:cubicBezTo>
                    <a:pt x="118712" y="1359164"/>
                    <a:pt x="38809" y="1428749"/>
                    <a:pt x="11821" y="1465262"/>
                  </a:cubicBezTo>
                  <a:cubicBezTo>
                    <a:pt x="-15167" y="1501775"/>
                    <a:pt x="12613" y="1512094"/>
                    <a:pt x="11820" y="1536700"/>
                  </a:cubicBezTo>
                </a:path>
              </a:pathLst>
            </a:cu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91DF81F-0C5F-4ADF-9164-58960050ACD4}"/>
                </a:ext>
              </a:extLst>
            </p:cNvPr>
            <p:cNvSpPr/>
            <p:nvPr/>
          </p:nvSpPr>
          <p:spPr>
            <a:xfrm>
              <a:off x="6270626" y="3752850"/>
              <a:ext cx="684212" cy="1651000"/>
            </a:xfrm>
            <a:custGeom>
              <a:avLst/>
              <a:gdLst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492125 w 688975"/>
                <a:gd name="connsiteY5" fmla="*/ 619125 h 1631950"/>
                <a:gd name="connsiteX6" fmla="*/ 501650 w 688975"/>
                <a:gd name="connsiteY6" fmla="*/ 850900 h 1631950"/>
                <a:gd name="connsiteX7" fmla="*/ 533400 w 688975"/>
                <a:gd name="connsiteY7" fmla="*/ 1222375 h 1631950"/>
                <a:gd name="connsiteX8" fmla="*/ 622300 w 688975"/>
                <a:gd name="connsiteY8" fmla="*/ 1333500 h 1631950"/>
                <a:gd name="connsiteX9" fmla="*/ 644525 w 688975"/>
                <a:gd name="connsiteY9" fmla="*/ 1511300 h 1631950"/>
                <a:gd name="connsiteX10" fmla="*/ 688975 w 688975"/>
                <a:gd name="connsiteY10" fmla="*/ 1631950 h 1631950"/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492125 w 688975"/>
                <a:gd name="connsiteY5" fmla="*/ 619125 h 1631950"/>
                <a:gd name="connsiteX6" fmla="*/ 501650 w 688975"/>
                <a:gd name="connsiteY6" fmla="*/ 850900 h 1631950"/>
                <a:gd name="connsiteX7" fmla="*/ 533400 w 688975"/>
                <a:gd name="connsiteY7" fmla="*/ 1222375 h 1631950"/>
                <a:gd name="connsiteX8" fmla="*/ 574675 w 688975"/>
                <a:gd name="connsiteY8" fmla="*/ 1357313 h 1631950"/>
                <a:gd name="connsiteX9" fmla="*/ 644525 w 688975"/>
                <a:gd name="connsiteY9" fmla="*/ 1511300 h 1631950"/>
                <a:gd name="connsiteX10" fmla="*/ 688975 w 688975"/>
                <a:gd name="connsiteY10" fmla="*/ 1631950 h 1631950"/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501650 w 688975"/>
                <a:gd name="connsiteY5" fmla="*/ 850900 h 1631950"/>
                <a:gd name="connsiteX6" fmla="*/ 533400 w 688975"/>
                <a:gd name="connsiteY6" fmla="*/ 1222375 h 1631950"/>
                <a:gd name="connsiteX7" fmla="*/ 574675 w 688975"/>
                <a:gd name="connsiteY7" fmla="*/ 1357313 h 1631950"/>
                <a:gd name="connsiteX8" fmla="*/ 644525 w 688975"/>
                <a:gd name="connsiteY8" fmla="*/ 1511300 h 1631950"/>
                <a:gd name="connsiteX9" fmla="*/ 688975 w 688975"/>
                <a:gd name="connsiteY9" fmla="*/ 1631950 h 1631950"/>
                <a:gd name="connsiteX0" fmla="*/ 0 w 674687"/>
                <a:gd name="connsiteY0" fmla="*/ 0 h 1631950"/>
                <a:gd name="connsiteX1" fmla="*/ 152400 w 674687"/>
                <a:gd name="connsiteY1" fmla="*/ 31750 h 1631950"/>
                <a:gd name="connsiteX2" fmla="*/ 295275 w 674687"/>
                <a:gd name="connsiteY2" fmla="*/ 92075 h 1631950"/>
                <a:gd name="connsiteX3" fmla="*/ 454025 w 674687"/>
                <a:gd name="connsiteY3" fmla="*/ 244475 h 1631950"/>
                <a:gd name="connsiteX4" fmla="*/ 495300 w 674687"/>
                <a:gd name="connsiteY4" fmla="*/ 431800 h 1631950"/>
                <a:gd name="connsiteX5" fmla="*/ 501650 w 674687"/>
                <a:gd name="connsiteY5" fmla="*/ 850900 h 1631950"/>
                <a:gd name="connsiteX6" fmla="*/ 533400 w 674687"/>
                <a:gd name="connsiteY6" fmla="*/ 1222375 h 1631950"/>
                <a:gd name="connsiteX7" fmla="*/ 574675 w 674687"/>
                <a:gd name="connsiteY7" fmla="*/ 1357313 h 1631950"/>
                <a:gd name="connsiteX8" fmla="*/ 644525 w 674687"/>
                <a:gd name="connsiteY8" fmla="*/ 1511300 h 1631950"/>
                <a:gd name="connsiteX9" fmla="*/ 674687 w 674687"/>
                <a:gd name="connsiteY9" fmla="*/ 1631950 h 1631950"/>
                <a:gd name="connsiteX0" fmla="*/ 0 w 684212"/>
                <a:gd name="connsiteY0" fmla="*/ 0 h 1631950"/>
                <a:gd name="connsiteX1" fmla="*/ 152400 w 684212"/>
                <a:gd name="connsiteY1" fmla="*/ 31750 h 1631950"/>
                <a:gd name="connsiteX2" fmla="*/ 295275 w 684212"/>
                <a:gd name="connsiteY2" fmla="*/ 92075 h 1631950"/>
                <a:gd name="connsiteX3" fmla="*/ 454025 w 684212"/>
                <a:gd name="connsiteY3" fmla="*/ 244475 h 1631950"/>
                <a:gd name="connsiteX4" fmla="*/ 495300 w 684212"/>
                <a:gd name="connsiteY4" fmla="*/ 431800 h 1631950"/>
                <a:gd name="connsiteX5" fmla="*/ 501650 w 684212"/>
                <a:gd name="connsiteY5" fmla="*/ 850900 h 1631950"/>
                <a:gd name="connsiteX6" fmla="*/ 533400 w 684212"/>
                <a:gd name="connsiteY6" fmla="*/ 1222375 h 1631950"/>
                <a:gd name="connsiteX7" fmla="*/ 574675 w 684212"/>
                <a:gd name="connsiteY7" fmla="*/ 1357313 h 1631950"/>
                <a:gd name="connsiteX8" fmla="*/ 644525 w 684212"/>
                <a:gd name="connsiteY8" fmla="*/ 1511300 h 1631950"/>
                <a:gd name="connsiteX9" fmla="*/ 684212 w 684212"/>
                <a:gd name="connsiteY9" fmla="*/ 1631950 h 1631950"/>
                <a:gd name="connsiteX0" fmla="*/ 0 w 684212"/>
                <a:gd name="connsiteY0" fmla="*/ 0 h 1651000"/>
                <a:gd name="connsiteX1" fmla="*/ 152400 w 684212"/>
                <a:gd name="connsiteY1" fmla="*/ 31750 h 1651000"/>
                <a:gd name="connsiteX2" fmla="*/ 295275 w 684212"/>
                <a:gd name="connsiteY2" fmla="*/ 92075 h 1651000"/>
                <a:gd name="connsiteX3" fmla="*/ 454025 w 684212"/>
                <a:gd name="connsiteY3" fmla="*/ 244475 h 1651000"/>
                <a:gd name="connsiteX4" fmla="*/ 495300 w 684212"/>
                <a:gd name="connsiteY4" fmla="*/ 431800 h 1651000"/>
                <a:gd name="connsiteX5" fmla="*/ 501650 w 684212"/>
                <a:gd name="connsiteY5" fmla="*/ 850900 h 1651000"/>
                <a:gd name="connsiteX6" fmla="*/ 533400 w 684212"/>
                <a:gd name="connsiteY6" fmla="*/ 1222375 h 1651000"/>
                <a:gd name="connsiteX7" fmla="*/ 574675 w 684212"/>
                <a:gd name="connsiteY7" fmla="*/ 1357313 h 1651000"/>
                <a:gd name="connsiteX8" fmla="*/ 644525 w 684212"/>
                <a:gd name="connsiteY8" fmla="*/ 1511300 h 1651000"/>
                <a:gd name="connsiteX9" fmla="*/ 684212 w 684212"/>
                <a:gd name="connsiteY9" fmla="*/ 1651000 h 1651000"/>
                <a:gd name="connsiteX0" fmla="*/ 0 w 684212"/>
                <a:gd name="connsiteY0" fmla="*/ 0 h 1651000"/>
                <a:gd name="connsiteX1" fmla="*/ 152400 w 684212"/>
                <a:gd name="connsiteY1" fmla="*/ 31750 h 1651000"/>
                <a:gd name="connsiteX2" fmla="*/ 319087 w 684212"/>
                <a:gd name="connsiteY2" fmla="*/ 106363 h 1651000"/>
                <a:gd name="connsiteX3" fmla="*/ 454025 w 684212"/>
                <a:gd name="connsiteY3" fmla="*/ 244475 h 1651000"/>
                <a:gd name="connsiteX4" fmla="*/ 495300 w 684212"/>
                <a:gd name="connsiteY4" fmla="*/ 431800 h 1651000"/>
                <a:gd name="connsiteX5" fmla="*/ 501650 w 684212"/>
                <a:gd name="connsiteY5" fmla="*/ 850900 h 1651000"/>
                <a:gd name="connsiteX6" fmla="*/ 533400 w 684212"/>
                <a:gd name="connsiteY6" fmla="*/ 1222375 h 1651000"/>
                <a:gd name="connsiteX7" fmla="*/ 574675 w 684212"/>
                <a:gd name="connsiteY7" fmla="*/ 1357313 h 1651000"/>
                <a:gd name="connsiteX8" fmla="*/ 644525 w 684212"/>
                <a:gd name="connsiteY8" fmla="*/ 1511300 h 1651000"/>
                <a:gd name="connsiteX9" fmla="*/ 684212 w 684212"/>
                <a:gd name="connsiteY9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212" h="1651000">
                  <a:moveTo>
                    <a:pt x="0" y="0"/>
                  </a:moveTo>
                  <a:cubicBezTo>
                    <a:pt x="51593" y="8202"/>
                    <a:pt x="99219" y="14023"/>
                    <a:pt x="152400" y="31750"/>
                  </a:cubicBezTo>
                  <a:cubicBezTo>
                    <a:pt x="205581" y="49477"/>
                    <a:pt x="268816" y="70909"/>
                    <a:pt x="319087" y="106363"/>
                  </a:cubicBezTo>
                  <a:cubicBezTo>
                    <a:pt x="369358" y="141817"/>
                    <a:pt x="424656" y="190236"/>
                    <a:pt x="454025" y="244475"/>
                  </a:cubicBezTo>
                  <a:cubicBezTo>
                    <a:pt x="483394" y="298714"/>
                    <a:pt x="487362" y="330729"/>
                    <a:pt x="495300" y="431800"/>
                  </a:cubicBezTo>
                  <a:cubicBezTo>
                    <a:pt x="503238" y="532871"/>
                    <a:pt x="495300" y="719138"/>
                    <a:pt x="501650" y="850900"/>
                  </a:cubicBezTo>
                  <a:cubicBezTo>
                    <a:pt x="508000" y="982662"/>
                    <a:pt x="521229" y="1137973"/>
                    <a:pt x="533400" y="1222375"/>
                  </a:cubicBezTo>
                  <a:cubicBezTo>
                    <a:pt x="545571" y="1306777"/>
                    <a:pt x="556154" y="1309159"/>
                    <a:pt x="574675" y="1357313"/>
                  </a:cubicBezTo>
                  <a:cubicBezTo>
                    <a:pt x="593196" y="1405467"/>
                    <a:pt x="626269" y="1462352"/>
                    <a:pt x="644525" y="1511300"/>
                  </a:cubicBezTo>
                  <a:cubicBezTo>
                    <a:pt x="662781" y="1560248"/>
                    <a:pt x="667543" y="1615546"/>
                    <a:pt x="684212" y="1651000"/>
                  </a:cubicBezTo>
                </a:path>
              </a:pathLst>
            </a:cu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9A54C3B-3D6C-4569-80BA-C0DBE2DB4A8D}"/>
                </a:ext>
              </a:extLst>
            </p:cNvPr>
            <p:cNvSpPr/>
            <p:nvPr/>
          </p:nvSpPr>
          <p:spPr>
            <a:xfrm>
              <a:off x="6245225" y="4959350"/>
              <a:ext cx="3175" cy="381000"/>
            </a:xfrm>
            <a:custGeom>
              <a:avLst/>
              <a:gdLst>
                <a:gd name="connsiteX0" fmla="*/ 0 w 3175"/>
                <a:gd name="connsiteY0" fmla="*/ 0 h 381000"/>
                <a:gd name="connsiteX1" fmla="*/ 3175 w 3175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" h="381000">
                  <a:moveTo>
                    <a:pt x="0" y="0"/>
                  </a:moveTo>
                  <a:cubicBezTo>
                    <a:pt x="1058" y="127000"/>
                    <a:pt x="2116" y="254000"/>
                    <a:pt x="3175" y="381000"/>
                  </a:cubicBezTo>
                </a:path>
              </a:pathLst>
            </a:cu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B3B859D-9985-4536-8C06-23D5C0BB27E2}"/>
                </a:ext>
              </a:extLst>
            </p:cNvPr>
            <p:cNvSpPr/>
            <p:nvPr/>
          </p:nvSpPr>
          <p:spPr>
            <a:xfrm>
              <a:off x="6105525" y="5327650"/>
              <a:ext cx="276225" cy="212725"/>
            </a:xfrm>
            <a:prstGeom prst="ellipse">
              <a:avLst/>
            </a:pr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D9833E3-FD7B-489B-BBD5-FB1836CA51B2}"/>
                </a:ext>
              </a:extLst>
            </p:cNvPr>
            <p:cNvSpPr/>
            <p:nvPr/>
          </p:nvSpPr>
          <p:spPr>
            <a:xfrm>
              <a:off x="6139060" y="3644900"/>
              <a:ext cx="108825" cy="499720"/>
            </a:xfrm>
            <a:custGeom>
              <a:avLst/>
              <a:gdLst>
                <a:gd name="connsiteX0" fmla="*/ 37998 w 101148"/>
                <a:gd name="connsiteY0" fmla="*/ 0 h 499777"/>
                <a:gd name="connsiteX1" fmla="*/ 3073 w 101148"/>
                <a:gd name="connsiteY1" fmla="*/ 377825 h 499777"/>
                <a:gd name="connsiteX2" fmla="*/ 12598 w 101148"/>
                <a:gd name="connsiteY2" fmla="*/ 387350 h 499777"/>
                <a:gd name="connsiteX3" fmla="*/ 3073 w 101148"/>
                <a:gd name="connsiteY3" fmla="*/ 419100 h 499777"/>
                <a:gd name="connsiteX4" fmla="*/ 6248 w 101148"/>
                <a:gd name="connsiteY4" fmla="*/ 476250 h 499777"/>
                <a:gd name="connsiteX5" fmla="*/ 69748 w 101148"/>
                <a:gd name="connsiteY5" fmla="*/ 498475 h 499777"/>
                <a:gd name="connsiteX6" fmla="*/ 95148 w 101148"/>
                <a:gd name="connsiteY6" fmla="*/ 441325 h 499777"/>
                <a:gd name="connsiteX7" fmla="*/ 98323 w 101148"/>
                <a:gd name="connsiteY7" fmla="*/ 387350 h 499777"/>
                <a:gd name="connsiteX8" fmla="*/ 60223 w 101148"/>
                <a:gd name="connsiteY8" fmla="*/ 358775 h 499777"/>
                <a:gd name="connsiteX9" fmla="*/ 9423 w 101148"/>
                <a:gd name="connsiteY9" fmla="*/ 381000 h 499777"/>
                <a:gd name="connsiteX0" fmla="*/ 37998 w 103398"/>
                <a:gd name="connsiteY0" fmla="*/ 0 h 499278"/>
                <a:gd name="connsiteX1" fmla="*/ 3073 w 103398"/>
                <a:gd name="connsiteY1" fmla="*/ 377825 h 499278"/>
                <a:gd name="connsiteX2" fmla="*/ 12598 w 103398"/>
                <a:gd name="connsiteY2" fmla="*/ 387350 h 499278"/>
                <a:gd name="connsiteX3" fmla="*/ 3073 w 103398"/>
                <a:gd name="connsiteY3" fmla="*/ 419100 h 499278"/>
                <a:gd name="connsiteX4" fmla="*/ 6248 w 103398"/>
                <a:gd name="connsiteY4" fmla="*/ 476250 h 499278"/>
                <a:gd name="connsiteX5" fmla="*/ 69748 w 103398"/>
                <a:gd name="connsiteY5" fmla="*/ 498475 h 499278"/>
                <a:gd name="connsiteX6" fmla="*/ 99911 w 103398"/>
                <a:gd name="connsiteY6" fmla="*/ 450850 h 499278"/>
                <a:gd name="connsiteX7" fmla="*/ 98323 w 103398"/>
                <a:gd name="connsiteY7" fmla="*/ 387350 h 499278"/>
                <a:gd name="connsiteX8" fmla="*/ 60223 w 103398"/>
                <a:gd name="connsiteY8" fmla="*/ 358775 h 499278"/>
                <a:gd name="connsiteX9" fmla="*/ 9423 w 103398"/>
                <a:gd name="connsiteY9" fmla="*/ 381000 h 499278"/>
                <a:gd name="connsiteX0" fmla="*/ 40782 w 106182"/>
                <a:gd name="connsiteY0" fmla="*/ 0 h 499229"/>
                <a:gd name="connsiteX1" fmla="*/ 5857 w 106182"/>
                <a:gd name="connsiteY1" fmla="*/ 377825 h 499229"/>
                <a:gd name="connsiteX2" fmla="*/ 15382 w 106182"/>
                <a:gd name="connsiteY2" fmla="*/ 387350 h 499229"/>
                <a:gd name="connsiteX3" fmla="*/ 1094 w 106182"/>
                <a:gd name="connsiteY3" fmla="*/ 426243 h 499229"/>
                <a:gd name="connsiteX4" fmla="*/ 9032 w 106182"/>
                <a:gd name="connsiteY4" fmla="*/ 476250 h 499229"/>
                <a:gd name="connsiteX5" fmla="*/ 72532 w 106182"/>
                <a:gd name="connsiteY5" fmla="*/ 498475 h 499229"/>
                <a:gd name="connsiteX6" fmla="*/ 102695 w 106182"/>
                <a:gd name="connsiteY6" fmla="*/ 450850 h 499229"/>
                <a:gd name="connsiteX7" fmla="*/ 101107 w 106182"/>
                <a:gd name="connsiteY7" fmla="*/ 387350 h 499229"/>
                <a:gd name="connsiteX8" fmla="*/ 63007 w 106182"/>
                <a:gd name="connsiteY8" fmla="*/ 358775 h 499229"/>
                <a:gd name="connsiteX9" fmla="*/ 12207 w 106182"/>
                <a:gd name="connsiteY9" fmla="*/ 381000 h 499229"/>
                <a:gd name="connsiteX0" fmla="*/ 40782 w 106467"/>
                <a:gd name="connsiteY0" fmla="*/ 0 h 499229"/>
                <a:gd name="connsiteX1" fmla="*/ 5857 w 106467"/>
                <a:gd name="connsiteY1" fmla="*/ 377825 h 499229"/>
                <a:gd name="connsiteX2" fmla="*/ 15382 w 106467"/>
                <a:gd name="connsiteY2" fmla="*/ 387350 h 499229"/>
                <a:gd name="connsiteX3" fmla="*/ 1094 w 106467"/>
                <a:gd name="connsiteY3" fmla="*/ 426243 h 499229"/>
                <a:gd name="connsiteX4" fmla="*/ 9032 w 106467"/>
                <a:gd name="connsiteY4" fmla="*/ 476250 h 499229"/>
                <a:gd name="connsiteX5" fmla="*/ 72532 w 106467"/>
                <a:gd name="connsiteY5" fmla="*/ 498475 h 499229"/>
                <a:gd name="connsiteX6" fmla="*/ 102695 w 106467"/>
                <a:gd name="connsiteY6" fmla="*/ 450850 h 499229"/>
                <a:gd name="connsiteX7" fmla="*/ 101107 w 106467"/>
                <a:gd name="connsiteY7" fmla="*/ 387350 h 499229"/>
                <a:gd name="connsiteX8" fmla="*/ 58245 w 106467"/>
                <a:gd name="connsiteY8" fmla="*/ 361156 h 499229"/>
                <a:gd name="connsiteX9" fmla="*/ 12207 w 106467"/>
                <a:gd name="connsiteY9" fmla="*/ 381000 h 499229"/>
                <a:gd name="connsiteX0" fmla="*/ 35760 w 101445"/>
                <a:gd name="connsiteY0" fmla="*/ 0 h 499587"/>
                <a:gd name="connsiteX1" fmla="*/ 835 w 101445"/>
                <a:gd name="connsiteY1" fmla="*/ 377825 h 499587"/>
                <a:gd name="connsiteX2" fmla="*/ 10360 w 101445"/>
                <a:gd name="connsiteY2" fmla="*/ 387350 h 499587"/>
                <a:gd name="connsiteX3" fmla="*/ 4010 w 101445"/>
                <a:gd name="connsiteY3" fmla="*/ 476250 h 499587"/>
                <a:gd name="connsiteX4" fmla="*/ 67510 w 101445"/>
                <a:gd name="connsiteY4" fmla="*/ 498475 h 499587"/>
                <a:gd name="connsiteX5" fmla="*/ 97673 w 101445"/>
                <a:gd name="connsiteY5" fmla="*/ 450850 h 499587"/>
                <a:gd name="connsiteX6" fmla="*/ 96085 w 101445"/>
                <a:gd name="connsiteY6" fmla="*/ 387350 h 499587"/>
                <a:gd name="connsiteX7" fmla="*/ 53223 w 101445"/>
                <a:gd name="connsiteY7" fmla="*/ 361156 h 499587"/>
                <a:gd name="connsiteX8" fmla="*/ 7185 w 101445"/>
                <a:gd name="connsiteY8" fmla="*/ 381000 h 499587"/>
                <a:gd name="connsiteX0" fmla="*/ 35760 w 101445"/>
                <a:gd name="connsiteY0" fmla="*/ 0 h 499587"/>
                <a:gd name="connsiteX1" fmla="*/ 835 w 101445"/>
                <a:gd name="connsiteY1" fmla="*/ 377825 h 499587"/>
                <a:gd name="connsiteX2" fmla="*/ 10360 w 101445"/>
                <a:gd name="connsiteY2" fmla="*/ 387350 h 499587"/>
                <a:gd name="connsiteX3" fmla="*/ 4010 w 101445"/>
                <a:gd name="connsiteY3" fmla="*/ 476250 h 499587"/>
                <a:gd name="connsiteX4" fmla="*/ 67510 w 101445"/>
                <a:gd name="connsiteY4" fmla="*/ 498475 h 499587"/>
                <a:gd name="connsiteX5" fmla="*/ 97673 w 101445"/>
                <a:gd name="connsiteY5" fmla="*/ 450850 h 499587"/>
                <a:gd name="connsiteX6" fmla="*/ 96085 w 101445"/>
                <a:gd name="connsiteY6" fmla="*/ 387350 h 499587"/>
                <a:gd name="connsiteX7" fmla="*/ 53223 w 101445"/>
                <a:gd name="connsiteY7" fmla="*/ 361156 h 499587"/>
                <a:gd name="connsiteX8" fmla="*/ 45285 w 101445"/>
                <a:gd name="connsiteY8" fmla="*/ 307181 h 499587"/>
                <a:gd name="connsiteX0" fmla="*/ 39490 w 105175"/>
                <a:gd name="connsiteY0" fmla="*/ 0 h 499720"/>
                <a:gd name="connsiteX1" fmla="*/ 4565 w 105175"/>
                <a:gd name="connsiteY1" fmla="*/ 377825 h 499720"/>
                <a:gd name="connsiteX2" fmla="*/ 7740 w 105175"/>
                <a:gd name="connsiteY2" fmla="*/ 476250 h 499720"/>
                <a:gd name="connsiteX3" fmla="*/ 71240 w 105175"/>
                <a:gd name="connsiteY3" fmla="*/ 498475 h 499720"/>
                <a:gd name="connsiteX4" fmla="*/ 101403 w 105175"/>
                <a:gd name="connsiteY4" fmla="*/ 450850 h 499720"/>
                <a:gd name="connsiteX5" fmla="*/ 99815 w 105175"/>
                <a:gd name="connsiteY5" fmla="*/ 387350 h 499720"/>
                <a:gd name="connsiteX6" fmla="*/ 56953 w 105175"/>
                <a:gd name="connsiteY6" fmla="*/ 361156 h 499720"/>
                <a:gd name="connsiteX7" fmla="*/ 49015 w 105175"/>
                <a:gd name="connsiteY7" fmla="*/ 307181 h 499720"/>
                <a:gd name="connsiteX0" fmla="*/ 39490 w 105175"/>
                <a:gd name="connsiteY0" fmla="*/ 0 h 499720"/>
                <a:gd name="connsiteX1" fmla="*/ 4565 w 105175"/>
                <a:gd name="connsiteY1" fmla="*/ 377825 h 499720"/>
                <a:gd name="connsiteX2" fmla="*/ 7740 w 105175"/>
                <a:gd name="connsiteY2" fmla="*/ 476250 h 499720"/>
                <a:gd name="connsiteX3" fmla="*/ 71240 w 105175"/>
                <a:gd name="connsiteY3" fmla="*/ 498475 h 499720"/>
                <a:gd name="connsiteX4" fmla="*/ 101403 w 105175"/>
                <a:gd name="connsiteY4" fmla="*/ 450850 h 499720"/>
                <a:gd name="connsiteX5" fmla="*/ 99815 w 105175"/>
                <a:gd name="connsiteY5" fmla="*/ 387350 h 499720"/>
                <a:gd name="connsiteX6" fmla="*/ 56953 w 105175"/>
                <a:gd name="connsiteY6" fmla="*/ 361156 h 499720"/>
                <a:gd name="connsiteX7" fmla="*/ 3771 w 105175"/>
                <a:gd name="connsiteY7" fmla="*/ 397669 h 499720"/>
                <a:gd name="connsiteX0" fmla="*/ 39490 w 105622"/>
                <a:gd name="connsiteY0" fmla="*/ 0 h 499720"/>
                <a:gd name="connsiteX1" fmla="*/ 4565 w 105622"/>
                <a:gd name="connsiteY1" fmla="*/ 377825 h 499720"/>
                <a:gd name="connsiteX2" fmla="*/ 7740 w 105622"/>
                <a:gd name="connsiteY2" fmla="*/ 476250 h 499720"/>
                <a:gd name="connsiteX3" fmla="*/ 71240 w 105622"/>
                <a:gd name="connsiteY3" fmla="*/ 498475 h 499720"/>
                <a:gd name="connsiteX4" fmla="*/ 101403 w 105622"/>
                <a:gd name="connsiteY4" fmla="*/ 450850 h 499720"/>
                <a:gd name="connsiteX5" fmla="*/ 99815 w 105622"/>
                <a:gd name="connsiteY5" fmla="*/ 387350 h 499720"/>
                <a:gd name="connsiteX6" fmla="*/ 49809 w 105622"/>
                <a:gd name="connsiteY6" fmla="*/ 370681 h 499720"/>
                <a:gd name="connsiteX7" fmla="*/ 3771 w 105622"/>
                <a:gd name="connsiteY7" fmla="*/ 397669 h 499720"/>
                <a:gd name="connsiteX0" fmla="*/ 39490 w 105622"/>
                <a:gd name="connsiteY0" fmla="*/ 0 h 499720"/>
                <a:gd name="connsiteX1" fmla="*/ 4565 w 105622"/>
                <a:gd name="connsiteY1" fmla="*/ 377825 h 499720"/>
                <a:gd name="connsiteX2" fmla="*/ 7740 w 105622"/>
                <a:gd name="connsiteY2" fmla="*/ 476250 h 499720"/>
                <a:gd name="connsiteX3" fmla="*/ 71240 w 105622"/>
                <a:gd name="connsiteY3" fmla="*/ 498475 h 499720"/>
                <a:gd name="connsiteX4" fmla="*/ 101403 w 105622"/>
                <a:gd name="connsiteY4" fmla="*/ 450850 h 499720"/>
                <a:gd name="connsiteX5" fmla="*/ 99815 w 105622"/>
                <a:gd name="connsiteY5" fmla="*/ 387350 h 499720"/>
                <a:gd name="connsiteX6" fmla="*/ 49809 w 105622"/>
                <a:gd name="connsiteY6" fmla="*/ 370681 h 499720"/>
                <a:gd name="connsiteX7" fmla="*/ 6152 w 105622"/>
                <a:gd name="connsiteY7" fmla="*/ 381001 h 499720"/>
                <a:gd name="connsiteX0" fmla="*/ 39490 w 107122"/>
                <a:gd name="connsiteY0" fmla="*/ 0 h 499720"/>
                <a:gd name="connsiteX1" fmla="*/ 4565 w 107122"/>
                <a:gd name="connsiteY1" fmla="*/ 377825 h 499720"/>
                <a:gd name="connsiteX2" fmla="*/ 7740 w 107122"/>
                <a:gd name="connsiteY2" fmla="*/ 476250 h 499720"/>
                <a:gd name="connsiteX3" fmla="*/ 71240 w 107122"/>
                <a:gd name="connsiteY3" fmla="*/ 498475 h 499720"/>
                <a:gd name="connsiteX4" fmla="*/ 101403 w 107122"/>
                <a:gd name="connsiteY4" fmla="*/ 450850 h 499720"/>
                <a:gd name="connsiteX5" fmla="*/ 102196 w 107122"/>
                <a:gd name="connsiteY5" fmla="*/ 392112 h 499720"/>
                <a:gd name="connsiteX6" fmla="*/ 49809 w 107122"/>
                <a:gd name="connsiteY6" fmla="*/ 370681 h 499720"/>
                <a:gd name="connsiteX7" fmla="*/ 6152 w 107122"/>
                <a:gd name="connsiteY7" fmla="*/ 381001 h 499720"/>
                <a:gd name="connsiteX0" fmla="*/ 39490 w 114686"/>
                <a:gd name="connsiteY0" fmla="*/ 0 h 499720"/>
                <a:gd name="connsiteX1" fmla="*/ 4565 w 114686"/>
                <a:gd name="connsiteY1" fmla="*/ 377825 h 499720"/>
                <a:gd name="connsiteX2" fmla="*/ 7740 w 114686"/>
                <a:gd name="connsiteY2" fmla="*/ 476250 h 499720"/>
                <a:gd name="connsiteX3" fmla="*/ 71240 w 114686"/>
                <a:gd name="connsiteY3" fmla="*/ 498475 h 499720"/>
                <a:gd name="connsiteX4" fmla="*/ 101403 w 114686"/>
                <a:gd name="connsiteY4" fmla="*/ 450850 h 499720"/>
                <a:gd name="connsiteX5" fmla="*/ 111721 w 114686"/>
                <a:gd name="connsiteY5" fmla="*/ 392112 h 499720"/>
                <a:gd name="connsiteX6" fmla="*/ 49809 w 114686"/>
                <a:gd name="connsiteY6" fmla="*/ 370681 h 499720"/>
                <a:gd name="connsiteX7" fmla="*/ 6152 w 114686"/>
                <a:gd name="connsiteY7" fmla="*/ 381001 h 499720"/>
                <a:gd name="connsiteX0" fmla="*/ 39490 w 108825"/>
                <a:gd name="connsiteY0" fmla="*/ 0 h 499720"/>
                <a:gd name="connsiteX1" fmla="*/ 4565 w 108825"/>
                <a:gd name="connsiteY1" fmla="*/ 377825 h 499720"/>
                <a:gd name="connsiteX2" fmla="*/ 7740 w 108825"/>
                <a:gd name="connsiteY2" fmla="*/ 476250 h 499720"/>
                <a:gd name="connsiteX3" fmla="*/ 71240 w 108825"/>
                <a:gd name="connsiteY3" fmla="*/ 498475 h 499720"/>
                <a:gd name="connsiteX4" fmla="*/ 101403 w 108825"/>
                <a:gd name="connsiteY4" fmla="*/ 450850 h 499720"/>
                <a:gd name="connsiteX5" fmla="*/ 104577 w 108825"/>
                <a:gd name="connsiteY5" fmla="*/ 392112 h 499720"/>
                <a:gd name="connsiteX6" fmla="*/ 49809 w 108825"/>
                <a:gd name="connsiteY6" fmla="*/ 370681 h 499720"/>
                <a:gd name="connsiteX7" fmla="*/ 6152 w 108825"/>
                <a:gd name="connsiteY7" fmla="*/ 381001 h 4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25" h="499720">
                  <a:moveTo>
                    <a:pt x="39490" y="0"/>
                  </a:moveTo>
                  <a:cubicBezTo>
                    <a:pt x="27848" y="125942"/>
                    <a:pt x="9857" y="298450"/>
                    <a:pt x="4565" y="377825"/>
                  </a:cubicBezTo>
                  <a:cubicBezTo>
                    <a:pt x="-727" y="457200"/>
                    <a:pt x="-3372" y="456142"/>
                    <a:pt x="7740" y="476250"/>
                  </a:cubicBezTo>
                  <a:cubicBezTo>
                    <a:pt x="18852" y="496358"/>
                    <a:pt x="55630" y="502708"/>
                    <a:pt x="71240" y="498475"/>
                  </a:cubicBezTo>
                  <a:cubicBezTo>
                    <a:pt x="86851" y="494242"/>
                    <a:pt x="95847" y="468577"/>
                    <a:pt x="101403" y="450850"/>
                  </a:cubicBezTo>
                  <a:cubicBezTo>
                    <a:pt x="106959" y="433123"/>
                    <a:pt x="113176" y="405474"/>
                    <a:pt x="104577" y="392112"/>
                  </a:cubicBezTo>
                  <a:cubicBezTo>
                    <a:pt x="95978" y="378750"/>
                    <a:pt x="66213" y="372533"/>
                    <a:pt x="49809" y="370681"/>
                  </a:cubicBezTo>
                  <a:cubicBezTo>
                    <a:pt x="33405" y="368829"/>
                    <a:pt x="-6019" y="385234"/>
                    <a:pt x="6152" y="381001"/>
                  </a:cubicBezTo>
                </a:path>
              </a:pathLst>
            </a:cu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8194F18-F389-4181-8FF4-15E73A8000FA}"/>
                </a:ext>
              </a:extLst>
            </p:cNvPr>
            <p:cNvSpPr/>
            <p:nvPr/>
          </p:nvSpPr>
          <p:spPr>
            <a:xfrm>
              <a:off x="6249194" y="3648075"/>
              <a:ext cx="29368" cy="392112"/>
            </a:xfrm>
            <a:custGeom>
              <a:avLst/>
              <a:gdLst>
                <a:gd name="connsiteX0" fmla="*/ 0 w 41275"/>
                <a:gd name="connsiteY0" fmla="*/ 368300 h 368300"/>
                <a:gd name="connsiteX1" fmla="*/ 41275 w 41275"/>
                <a:gd name="connsiteY1" fmla="*/ 0 h 368300"/>
                <a:gd name="connsiteX0" fmla="*/ 0 w 36512"/>
                <a:gd name="connsiteY0" fmla="*/ 377825 h 377825"/>
                <a:gd name="connsiteX1" fmla="*/ 36512 w 36512"/>
                <a:gd name="connsiteY1" fmla="*/ 0 h 377825"/>
                <a:gd name="connsiteX0" fmla="*/ 0 w 29368"/>
                <a:gd name="connsiteY0" fmla="*/ 392112 h 392112"/>
                <a:gd name="connsiteX1" fmla="*/ 29368 w 29368"/>
                <a:gd name="connsiteY1" fmla="*/ 0 h 39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368" h="392112">
                  <a:moveTo>
                    <a:pt x="0" y="392112"/>
                  </a:moveTo>
                  <a:lnTo>
                    <a:pt x="29368" y="0"/>
                  </a:lnTo>
                </a:path>
              </a:pathLst>
            </a:cu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749B82C-88BB-41BE-9AFF-F0208BCB03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5375" y="3678238"/>
              <a:ext cx="1273175" cy="1587"/>
            </a:xfrm>
            <a:prstGeom prst="line">
              <a:avLst/>
            </a:pr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8B7679-42E8-4AEC-B0AF-742409A2C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562" y="3683000"/>
              <a:ext cx="1003301" cy="0"/>
            </a:xfrm>
            <a:prstGeom prst="line">
              <a:avLst/>
            </a:pr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C651E46-0A1E-41E6-84B6-A7CEB1FF14F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007" y="3643313"/>
              <a:ext cx="0" cy="2366962"/>
            </a:xfrm>
            <a:prstGeom prst="line">
              <a:avLst/>
            </a:pr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A255FB63-36D8-48AF-A1FB-4B8BABE91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994" y="5972175"/>
              <a:ext cx="2393156" cy="0"/>
            </a:xfrm>
            <a:prstGeom prst="line">
              <a:avLst/>
            </a:pr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EFD0D25-95A8-4CFE-A499-F09E1A4FDB2A}"/>
                </a:ext>
              </a:extLst>
            </p:cNvPr>
            <p:cNvCxnSpPr>
              <a:cxnSpLocks/>
            </p:cNvCxnSpPr>
            <p:nvPr/>
          </p:nvCxnSpPr>
          <p:spPr>
            <a:xfrm>
              <a:off x="4900613" y="3644900"/>
              <a:ext cx="0" cy="2365375"/>
            </a:xfrm>
            <a:prstGeom prst="line">
              <a:avLst/>
            </a:prstGeom>
            <a:noFill/>
            <a:ln w="762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cxnSp>
      </p:grpSp>
      <p:pic>
        <p:nvPicPr>
          <p:cNvPr id="105" name="그림 104" descr="개체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72D438F8-3362-4C62-8DCD-F03E13C5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1" y="3637505"/>
            <a:ext cx="2389434" cy="2383339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FA5D074-4B50-4934-9963-ACB2C06D2AA3}"/>
              </a:ext>
            </a:extLst>
          </p:cNvPr>
          <p:cNvGrpSpPr/>
          <p:nvPr/>
        </p:nvGrpSpPr>
        <p:grpSpPr>
          <a:xfrm>
            <a:off x="524713" y="3637506"/>
            <a:ext cx="2389434" cy="2383338"/>
            <a:chOff x="2035495" y="3637506"/>
            <a:chExt cx="2389434" cy="23833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4F72CD1-9D30-4B53-8789-CCE8A5A9A644}"/>
                </a:ext>
              </a:extLst>
            </p:cNvPr>
            <p:cNvSpPr/>
            <p:nvPr/>
          </p:nvSpPr>
          <p:spPr>
            <a:xfrm>
              <a:off x="2035495" y="3637506"/>
              <a:ext cx="2389434" cy="2383338"/>
            </a:xfrm>
            <a:prstGeom prst="rect">
              <a:avLst/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5A61294-98B1-4193-95B5-A78C475BAC8F}"/>
                </a:ext>
              </a:extLst>
            </p:cNvPr>
            <p:cNvSpPr/>
            <p:nvPr/>
          </p:nvSpPr>
          <p:spPr>
            <a:xfrm>
              <a:off x="2395945" y="3746500"/>
              <a:ext cx="1699841" cy="2122726"/>
            </a:xfrm>
            <a:custGeom>
              <a:avLst/>
              <a:gdLst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904007 w 1693503"/>
                <a:gd name="connsiteY23" fmla="*/ 1222375 h 2122726"/>
                <a:gd name="connsiteX24" fmla="*/ 846857 w 1693503"/>
                <a:gd name="connsiteY24" fmla="*/ 1235075 h 2122726"/>
                <a:gd name="connsiteX25" fmla="*/ 738907 w 1693503"/>
                <a:gd name="connsiteY25" fmla="*/ 1228725 h 2122726"/>
                <a:gd name="connsiteX26" fmla="*/ 564282 w 1693503"/>
                <a:gd name="connsiteY26" fmla="*/ 1181100 h 2122726"/>
                <a:gd name="connsiteX27" fmla="*/ 335682 w 1693503"/>
                <a:gd name="connsiteY27" fmla="*/ 1216025 h 2122726"/>
                <a:gd name="connsiteX28" fmla="*/ 167407 w 1693503"/>
                <a:gd name="connsiteY28" fmla="*/ 1317625 h 2122726"/>
                <a:gd name="connsiteX29" fmla="*/ 34057 w 1693503"/>
                <a:gd name="connsiteY29" fmla="*/ 1450975 h 2122726"/>
                <a:gd name="connsiteX30" fmla="*/ 5482 w 1693503"/>
                <a:gd name="connsiteY30" fmla="*/ 1536700 h 2122726"/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846857 w 1693503"/>
                <a:gd name="connsiteY23" fmla="*/ 1235075 h 2122726"/>
                <a:gd name="connsiteX24" fmla="*/ 738907 w 1693503"/>
                <a:gd name="connsiteY24" fmla="*/ 1228725 h 2122726"/>
                <a:gd name="connsiteX25" fmla="*/ 564282 w 1693503"/>
                <a:gd name="connsiteY25" fmla="*/ 1181100 h 2122726"/>
                <a:gd name="connsiteX26" fmla="*/ 335682 w 1693503"/>
                <a:gd name="connsiteY26" fmla="*/ 1216025 h 2122726"/>
                <a:gd name="connsiteX27" fmla="*/ 167407 w 1693503"/>
                <a:gd name="connsiteY27" fmla="*/ 1317625 h 2122726"/>
                <a:gd name="connsiteX28" fmla="*/ 34057 w 1693503"/>
                <a:gd name="connsiteY28" fmla="*/ 1450975 h 2122726"/>
                <a:gd name="connsiteX29" fmla="*/ 5482 w 1693503"/>
                <a:gd name="connsiteY29" fmla="*/ 1536700 h 2122726"/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846857 w 1693503"/>
                <a:gd name="connsiteY23" fmla="*/ 1235075 h 2122726"/>
                <a:gd name="connsiteX24" fmla="*/ 564282 w 1693503"/>
                <a:gd name="connsiteY24" fmla="*/ 1181100 h 2122726"/>
                <a:gd name="connsiteX25" fmla="*/ 335682 w 1693503"/>
                <a:gd name="connsiteY25" fmla="*/ 1216025 h 2122726"/>
                <a:gd name="connsiteX26" fmla="*/ 167407 w 1693503"/>
                <a:gd name="connsiteY26" fmla="*/ 1317625 h 2122726"/>
                <a:gd name="connsiteX27" fmla="*/ 34057 w 1693503"/>
                <a:gd name="connsiteY27" fmla="*/ 1450975 h 2122726"/>
                <a:gd name="connsiteX28" fmla="*/ 5482 w 1693503"/>
                <a:gd name="connsiteY28" fmla="*/ 1536700 h 2122726"/>
                <a:gd name="connsiteX0" fmla="*/ 914013 w 1703509"/>
                <a:gd name="connsiteY0" fmla="*/ 0 h 2122726"/>
                <a:gd name="connsiteX1" fmla="*/ 710813 w 1703509"/>
                <a:gd name="connsiteY1" fmla="*/ 34925 h 2122726"/>
                <a:gd name="connsiteX2" fmla="*/ 558413 w 1703509"/>
                <a:gd name="connsiteY2" fmla="*/ 117475 h 2122726"/>
                <a:gd name="connsiteX3" fmla="*/ 453638 w 1703509"/>
                <a:gd name="connsiteY3" fmla="*/ 282575 h 2122726"/>
                <a:gd name="connsiteX4" fmla="*/ 304413 w 1703509"/>
                <a:gd name="connsiteY4" fmla="*/ 739775 h 2122726"/>
                <a:gd name="connsiteX5" fmla="*/ 225038 w 1703509"/>
                <a:gd name="connsiteY5" fmla="*/ 990600 h 2122726"/>
                <a:gd name="connsiteX6" fmla="*/ 142488 w 1703509"/>
                <a:gd name="connsiteY6" fmla="*/ 1225550 h 2122726"/>
                <a:gd name="connsiteX7" fmla="*/ 12313 w 1703509"/>
                <a:gd name="connsiteY7" fmla="*/ 1470025 h 2122726"/>
                <a:gd name="connsiteX8" fmla="*/ 59938 w 1703509"/>
                <a:gd name="connsiteY8" fmla="*/ 1714500 h 2122726"/>
                <a:gd name="connsiteX9" fmla="*/ 69463 w 1703509"/>
                <a:gd name="connsiteY9" fmla="*/ 1831975 h 2122726"/>
                <a:gd name="connsiteX10" fmla="*/ 129788 w 1703509"/>
                <a:gd name="connsiteY10" fmla="*/ 1885950 h 2122726"/>
                <a:gd name="connsiteX11" fmla="*/ 317113 w 1703509"/>
                <a:gd name="connsiteY11" fmla="*/ 1892300 h 2122726"/>
                <a:gd name="connsiteX12" fmla="*/ 510788 w 1703509"/>
                <a:gd name="connsiteY12" fmla="*/ 1939925 h 2122726"/>
                <a:gd name="connsiteX13" fmla="*/ 723513 w 1703509"/>
                <a:gd name="connsiteY13" fmla="*/ 2063750 h 2122726"/>
                <a:gd name="connsiteX14" fmla="*/ 948938 w 1703509"/>
                <a:gd name="connsiteY14" fmla="*/ 2120900 h 2122726"/>
                <a:gd name="connsiteX15" fmla="*/ 1218813 w 1703509"/>
                <a:gd name="connsiteY15" fmla="*/ 2000250 h 2122726"/>
                <a:gd name="connsiteX16" fmla="*/ 1377563 w 1703509"/>
                <a:gd name="connsiteY16" fmla="*/ 1895475 h 2122726"/>
                <a:gd name="connsiteX17" fmla="*/ 1568063 w 1703509"/>
                <a:gd name="connsiteY17" fmla="*/ 1901825 h 2122726"/>
                <a:gd name="connsiteX18" fmla="*/ 1691888 w 1703509"/>
                <a:gd name="connsiteY18" fmla="*/ 1752600 h 2122726"/>
                <a:gd name="connsiteX19" fmla="*/ 1679188 w 1703509"/>
                <a:gd name="connsiteY19" fmla="*/ 1597025 h 2122726"/>
                <a:gd name="connsiteX20" fmla="*/ 1523613 w 1703509"/>
                <a:gd name="connsiteY20" fmla="*/ 1441450 h 2122726"/>
                <a:gd name="connsiteX21" fmla="*/ 1329938 w 1703509"/>
                <a:gd name="connsiteY21" fmla="*/ 1263650 h 2122726"/>
                <a:gd name="connsiteX22" fmla="*/ 1126738 w 1703509"/>
                <a:gd name="connsiteY22" fmla="*/ 1200150 h 2122726"/>
                <a:gd name="connsiteX23" fmla="*/ 856863 w 1703509"/>
                <a:gd name="connsiteY23" fmla="*/ 1235075 h 2122726"/>
                <a:gd name="connsiteX24" fmla="*/ 574288 w 1703509"/>
                <a:gd name="connsiteY24" fmla="*/ 1181100 h 2122726"/>
                <a:gd name="connsiteX25" fmla="*/ 345688 w 1703509"/>
                <a:gd name="connsiteY25" fmla="*/ 1216025 h 2122726"/>
                <a:gd name="connsiteX26" fmla="*/ 177413 w 1703509"/>
                <a:gd name="connsiteY26" fmla="*/ 1317625 h 2122726"/>
                <a:gd name="connsiteX27" fmla="*/ 10726 w 1703509"/>
                <a:gd name="connsiteY27" fmla="*/ 1460500 h 2122726"/>
                <a:gd name="connsiteX28" fmla="*/ 15488 w 1703509"/>
                <a:gd name="connsiteY28" fmla="*/ 1536700 h 2122726"/>
                <a:gd name="connsiteX0" fmla="*/ 914013 w 1703509"/>
                <a:gd name="connsiteY0" fmla="*/ 0 h 2122726"/>
                <a:gd name="connsiteX1" fmla="*/ 710813 w 1703509"/>
                <a:gd name="connsiteY1" fmla="*/ 34925 h 2122726"/>
                <a:gd name="connsiteX2" fmla="*/ 558413 w 1703509"/>
                <a:gd name="connsiteY2" fmla="*/ 117475 h 2122726"/>
                <a:gd name="connsiteX3" fmla="*/ 453638 w 1703509"/>
                <a:gd name="connsiteY3" fmla="*/ 282575 h 2122726"/>
                <a:gd name="connsiteX4" fmla="*/ 304413 w 1703509"/>
                <a:gd name="connsiteY4" fmla="*/ 739775 h 2122726"/>
                <a:gd name="connsiteX5" fmla="*/ 225038 w 1703509"/>
                <a:gd name="connsiteY5" fmla="*/ 990600 h 2122726"/>
                <a:gd name="connsiteX6" fmla="*/ 142488 w 1703509"/>
                <a:gd name="connsiteY6" fmla="*/ 1225550 h 2122726"/>
                <a:gd name="connsiteX7" fmla="*/ 12313 w 1703509"/>
                <a:gd name="connsiteY7" fmla="*/ 1470025 h 2122726"/>
                <a:gd name="connsiteX8" fmla="*/ 59938 w 1703509"/>
                <a:gd name="connsiteY8" fmla="*/ 1714500 h 2122726"/>
                <a:gd name="connsiteX9" fmla="*/ 69463 w 1703509"/>
                <a:gd name="connsiteY9" fmla="*/ 1831975 h 2122726"/>
                <a:gd name="connsiteX10" fmla="*/ 144076 w 1703509"/>
                <a:gd name="connsiteY10" fmla="*/ 1876425 h 2122726"/>
                <a:gd name="connsiteX11" fmla="*/ 317113 w 1703509"/>
                <a:gd name="connsiteY11" fmla="*/ 1892300 h 2122726"/>
                <a:gd name="connsiteX12" fmla="*/ 510788 w 1703509"/>
                <a:gd name="connsiteY12" fmla="*/ 1939925 h 2122726"/>
                <a:gd name="connsiteX13" fmla="*/ 723513 w 1703509"/>
                <a:gd name="connsiteY13" fmla="*/ 2063750 h 2122726"/>
                <a:gd name="connsiteX14" fmla="*/ 948938 w 1703509"/>
                <a:gd name="connsiteY14" fmla="*/ 2120900 h 2122726"/>
                <a:gd name="connsiteX15" fmla="*/ 1218813 w 1703509"/>
                <a:gd name="connsiteY15" fmla="*/ 2000250 h 2122726"/>
                <a:gd name="connsiteX16" fmla="*/ 1377563 w 1703509"/>
                <a:gd name="connsiteY16" fmla="*/ 1895475 h 2122726"/>
                <a:gd name="connsiteX17" fmla="*/ 1568063 w 1703509"/>
                <a:gd name="connsiteY17" fmla="*/ 1901825 h 2122726"/>
                <a:gd name="connsiteX18" fmla="*/ 1691888 w 1703509"/>
                <a:gd name="connsiteY18" fmla="*/ 1752600 h 2122726"/>
                <a:gd name="connsiteX19" fmla="*/ 1679188 w 1703509"/>
                <a:gd name="connsiteY19" fmla="*/ 1597025 h 2122726"/>
                <a:gd name="connsiteX20" fmla="*/ 1523613 w 1703509"/>
                <a:gd name="connsiteY20" fmla="*/ 1441450 h 2122726"/>
                <a:gd name="connsiteX21" fmla="*/ 1329938 w 1703509"/>
                <a:gd name="connsiteY21" fmla="*/ 1263650 h 2122726"/>
                <a:gd name="connsiteX22" fmla="*/ 1126738 w 1703509"/>
                <a:gd name="connsiteY22" fmla="*/ 1200150 h 2122726"/>
                <a:gd name="connsiteX23" fmla="*/ 856863 w 1703509"/>
                <a:gd name="connsiteY23" fmla="*/ 1235075 h 2122726"/>
                <a:gd name="connsiteX24" fmla="*/ 574288 w 1703509"/>
                <a:gd name="connsiteY24" fmla="*/ 1181100 h 2122726"/>
                <a:gd name="connsiteX25" fmla="*/ 345688 w 1703509"/>
                <a:gd name="connsiteY25" fmla="*/ 1216025 h 2122726"/>
                <a:gd name="connsiteX26" fmla="*/ 177413 w 1703509"/>
                <a:gd name="connsiteY26" fmla="*/ 1317625 h 2122726"/>
                <a:gd name="connsiteX27" fmla="*/ 10726 w 1703509"/>
                <a:gd name="connsiteY27" fmla="*/ 1460500 h 2122726"/>
                <a:gd name="connsiteX28" fmla="*/ 15488 w 1703509"/>
                <a:gd name="connsiteY28" fmla="*/ 1536700 h 2122726"/>
                <a:gd name="connsiteX0" fmla="*/ 910345 w 1699841"/>
                <a:gd name="connsiteY0" fmla="*/ 0 h 2122726"/>
                <a:gd name="connsiteX1" fmla="*/ 707145 w 1699841"/>
                <a:gd name="connsiteY1" fmla="*/ 34925 h 2122726"/>
                <a:gd name="connsiteX2" fmla="*/ 554745 w 1699841"/>
                <a:gd name="connsiteY2" fmla="*/ 117475 h 2122726"/>
                <a:gd name="connsiteX3" fmla="*/ 449970 w 1699841"/>
                <a:gd name="connsiteY3" fmla="*/ 282575 h 2122726"/>
                <a:gd name="connsiteX4" fmla="*/ 300745 w 1699841"/>
                <a:gd name="connsiteY4" fmla="*/ 739775 h 2122726"/>
                <a:gd name="connsiteX5" fmla="*/ 221370 w 1699841"/>
                <a:gd name="connsiteY5" fmla="*/ 990600 h 2122726"/>
                <a:gd name="connsiteX6" fmla="*/ 138820 w 1699841"/>
                <a:gd name="connsiteY6" fmla="*/ 1225550 h 2122726"/>
                <a:gd name="connsiteX7" fmla="*/ 8645 w 1699841"/>
                <a:gd name="connsiteY7" fmla="*/ 1470025 h 2122726"/>
                <a:gd name="connsiteX8" fmla="*/ 56270 w 1699841"/>
                <a:gd name="connsiteY8" fmla="*/ 1714500 h 2122726"/>
                <a:gd name="connsiteX9" fmla="*/ 65795 w 1699841"/>
                <a:gd name="connsiteY9" fmla="*/ 1831975 h 2122726"/>
                <a:gd name="connsiteX10" fmla="*/ 140408 w 1699841"/>
                <a:gd name="connsiteY10" fmla="*/ 1876425 h 2122726"/>
                <a:gd name="connsiteX11" fmla="*/ 313445 w 1699841"/>
                <a:gd name="connsiteY11" fmla="*/ 1892300 h 2122726"/>
                <a:gd name="connsiteX12" fmla="*/ 507120 w 1699841"/>
                <a:gd name="connsiteY12" fmla="*/ 1939925 h 2122726"/>
                <a:gd name="connsiteX13" fmla="*/ 719845 w 1699841"/>
                <a:gd name="connsiteY13" fmla="*/ 2063750 h 2122726"/>
                <a:gd name="connsiteX14" fmla="*/ 945270 w 1699841"/>
                <a:gd name="connsiteY14" fmla="*/ 2120900 h 2122726"/>
                <a:gd name="connsiteX15" fmla="*/ 1215145 w 1699841"/>
                <a:gd name="connsiteY15" fmla="*/ 2000250 h 2122726"/>
                <a:gd name="connsiteX16" fmla="*/ 1373895 w 1699841"/>
                <a:gd name="connsiteY16" fmla="*/ 1895475 h 2122726"/>
                <a:gd name="connsiteX17" fmla="*/ 1564395 w 1699841"/>
                <a:gd name="connsiteY17" fmla="*/ 1901825 h 2122726"/>
                <a:gd name="connsiteX18" fmla="*/ 1688220 w 1699841"/>
                <a:gd name="connsiteY18" fmla="*/ 1752600 h 2122726"/>
                <a:gd name="connsiteX19" fmla="*/ 1675520 w 1699841"/>
                <a:gd name="connsiteY19" fmla="*/ 1597025 h 2122726"/>
                <a:gd name="connsiteX20" fmla="*/ 1519945 w 1699841"/>
                <a:gd name="connsiteY20" fmla="*/ 1441450 h 2122726"/>
                <a:gd name="connsiteX21" fmla="*/ 1326270 w 1699841"/>
                <a:gd name="connsiteY21" fmla="*/ 1263650 h 2122726"/>
                <a:gd name="connsiteX22" fmla="*/ 1123070 w 1699841"/>
                <a:gd name="connsiteY22" fmla="*/ 1200150 h 2122726"/>
                <a:gd name="connsiteX23" fmla="*/ 853195 w 1699841"/>
                <a:gd name="connsiteY23" fmla="*/ 1235075 h 2122726"/>
                <a:gd name="connsiteX24" fmla="*/ 570620 w 1699841"/>
                <a:gd name="connsiteY24" fmla="*/ 1181100 h 2122726"/>
                <a:gd name="connsiteX25" fmla="*/ 342020 w 1699841"/>
                <a:gd name="connsiteY25" fmla="*/ 1216025 h 2122726"/>
                <a:gd name="connsiteX26" fmla="*/ 173745 w 1699841"/>
                <a:gd name="connsiteY26" fmla="*/ 1317625 h 2122726"/>
                <a:gd name="connsiteX27" fmla="*/ 11821 w 1699841"/>
                <a:gd name="connsiteY27" fmla="*/ 1465262 h 2122726"/>
                <a:gd name="connsiteX28" fmla="*/ 11820 w 1699841"/>
                <a:gd name="connsiteY28" fmla="*/ 1536700 h 212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699841" h="2122726">
                  <a:moveTo>
                    <a:pt x="910345" y="0"/>
                  </a:moveTo>
                  <a:cubicBezTo>
                    <a:pt x="838378" y="7673"/>
                    <a:pt x="766412" y="15346"/>
                    <a:pt x="707145" y="34925"/>
                  </a:cubicBezTo>
                  <a:cubicBezTo>
                    <a:pt x="647878" y="54504"/>
                    <a:pt x="597607" y="76200"/>
                    <a:pt x="554745" y="117475"/>
                  </a:cubicBezTo>
                  <a:cubicBezTo>
                    <a:pt x="511883" y="158750"/>
                    <a:pt x="492303" y="178858"/>
                    <a:pt x="449970" y="282575"/>
                  </a:cubicBezTo>
                  <a:cubicBezTo>
                    <a:pt x="407637" y="386292"/>
                    <a:pt x="338845" y="621771"/>
                    <a:pt x="300745" y="739775"/>
                  </a:cubicBezTo>
                  <a:cubicBezTo>
                    <a:pt x="262645" y="857779"/>
                    <a:pt x="248357" y="909638"/>
                    <a:pt x="221370" y="990600"/>
                  </a:cubicBezTo>
                  <a:cubicBezTo>
                    <a:pt x="194383" y="1071562"/>
                    <a:pt x="174274" y="1145646"/>
                    <a:pt x="138820" y="1225550"/>
                  </a:cubicBezTo>
                  <a:cubicBezTo>
                    <a:pt x="103366" y="1305454"/>
                    <a:pt x="22403" y="1388533"/>
                    <a:pt x="8645" y="1470025"/>
                  </a:cubicBezTo>
                  <a:cubicBezTo>
                    <a:pt x="-5113" y="1551517"/>
                    <a:pt x="46745" y="1654175"/>
                    <a:pt x="56270" y="1714500"/>
                  </a:cubicBezTo>
                  <a:cubicBezTo>
                    <a:pt x="65795" y="1774825"/>
                    <a:pt x="51772" y="1804988"/>
                    <a:pt x="65795" y="1831975"/>
                  </a:cubicBezTo>
                  <a:cubicBezTo>
                    <a:pt x="79818" y="1858962"/>
                    <a:pt x="99133" y="1866371"/>
                    <a:pt x="140408" y="1876425"/>
                  </a:cubicBezTo>
                  <a:cubicBezTo>
                    <a:pt x="181683" y="1886479"/>
                    <a:pt x="252326" y="1881717"/>
                    <a:pt x="313445" y="1892300"/>
                  </a:cubicBezTo>
                  <a:cubicBezTo>
                    <a:pt x="374564" y="1902883"/>
                    <a:pt x="439387" y="1911350"/>
                    <a:pt x="507120" y="1939925"/>
                  </a:cubicBezTo>
                  <a:cubicBezTo>
                    <a:pt x="574853" y="1968500"/>
                    <a:pt x="646820" y="2033588"/>
                    <a:pt x="719845" y="2063750"/>
                  </a:cubicBezTo>
                  <a:cubicBezTo>
                    <a:pt x="792870" y="2093912"/>
                    <a:pt x="862720" y="2131483"/>
                    <a:pt x="945270" y="2120900"/>
                  </a:cubicBezTo>
                  <a:cubicBezTo>
                    <a:pt x="1027820" y="2110317"/>
                    <a:pt x="1143707" y="2037821"/>
                    <a:pt x="1215145" y="2000250"/>
                  </a:cubicBezTo>
                  <a:cubicBezTo>
                    <a:pt x="1286583" y="1962679"/>
                    <a:pt x="1315687" y="1911879"/>
                    <a:pt x="1373895" y="1895475"/>
                  </a:cubicBezTo>
                  <a:cubicBezTo>
                    <a:pt x="1432103" y="1879071"/>
                    <a:pt x="1512008" y="1925637"/>
                    <a:pt x="1564395" y="1901825"/>
                  </a:cubicBezTo>
                  <a:cubicBezTo>
                    <a:pt x="1616782" y="1878013"/>
                    <a:pt x="1669699" y="1803400"/>
                    <a:pt x="1688220" y="1752600"/>
                  </a:cubicBezTo>
                  <a:cubicBezTo>
                    <a:pt x="1706741" y="1701800"/>
                    <a:pt x="1703566" y="1648883"/>
                    <a:pt x="1675520" y="1597025"/>
                  </a:cubicBezTo>
                  <a:cubicBezTo>
                    <a:pt x="1647474" y="1545167"/>
                    <a:pt x="1578153" y="1497012"/>
                    <a:pt x="1519945" y="1441450"/>
                  </a:cubicBezTo>
                  <a:cubicBezTo>
                    <a:pt x="1461737" y="1385888"/>
                    <a:pt x="1392416" y="1303867"/>
                    <a:pt x="1326270" y="1263650"/>
                  </a:cubicBezTo>
                  <a:cubicBezTo>
                    <a:pt x="1260124" y="1223433"/>
                    <a:pt x="1192391" y="1207029"/>
                    <a:pt x="1123070" y="1200150"/>
                  </a:cubicBezTo>
                  <a:lnTo>
                    <a:pt x="853195" y="1235075"/>
                  </a:lnTo>
                  <a:cubicBezTo>
                    <a:pt x="761120" y="1231900"/>
                    <a:pt x="655816" y="1184275"/>
                    <a:pt x="570620" y="1181100"/>
                  </a:cubicBezTo>
                  <a:cubicBezTo>
                    <a:pt x="485424" y="1177925"/>
                    <a:pt x="408166" y="1193271"/>
                    <a:pt x="342020" y="1216025"/>
                  </a:cubicBezTo>
                  <a:cubicBezTo>
                    <a:pt x="275874" y="1238779"/>
                    <a:pt x="228778" y="1276086"/>
                    <a:pt x="173745" y="1317625"/>
                  </a:cubicBezTo>
                  <a:cubicBezTo>
                    <a:pt x="118712" y="1359164"/>
                    <a:pt x="38809" y="1428749"/>
                    <a:pt x="11821" y="1465262"/>
                  </a:cubicBezTo>
                  <a:cubicBezTo>
                    <a:pt x="-15167" y="1501775"/>
                    <a:pt x="12613" y="1512094"/>
                    <a:pt x="11820" y="1536700"/>
                  </a:cubicBezTo>
                </a:path>
              </a:pathLst>
            </a:cu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9B7ED5B-4114-42EA-A370-E5693AC79D98}"/>
                </a:ext>
              </a:extLst>
            </p:cNvPr>
            <p:cNvSpPr/>
            <p:nvPr/>
          </p:nvSpPr>
          <p:spPr>
            <a:xfrm>
              <a:off x="3411066" y="3752850"/>
              <a:ext cx="684212" cy="1651000"/>
            </a:xfrm>
            <a:custGeom>
              <a:avLst/>
              <a:gdLst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492125 w 688975"/>
                <a:gd name="connsiteY5" fmla="*/ 619125 h 1631950"/>
                <a:gd name="connsiteX6" fmla="*/ 501650 w 688975"/>
                <a:gd name="connsiteY6" fmla="*/ 850900 h 1631950"/>
                <a:gd name="connsiteX7" fmla="*/ 533400 w 688975"/>
                <a:gd name="connsiteY7" fmla="*/ 1222375 h 1631950"/>
                <a:gd name="connsiteX8" fmla="*/ 622300 w 688975"/>
                <a:gd name="connsiteY8" fmla="*/ 1333500 h 1631950"/>
                <a:gd name="connsiteX9" fmla="*/ 644525 w 688975"/>
                <a:gd name="connsiteY9" fmla="*/ 1511300 h 1631950"/>
                <a:gd name="connsiteX10" fmla="*/ 688975 w 688975"/>
                <a:gd name="connsiteY10" fmla="*/ 1631950 h 1631950"/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492125 w 688975"/>
                <a:gd name="connsiteY5" fmla="*/ 619125 h 1631950"/>
                <a:gd name="connsiteX6" fmla="*/ 501650 w 688975"/>
                <a:gd name="connsiteY6" fmla="*/ 850900 h 1631950"/>
                <a:gd name="connsiteX7" fmla="*/ 533400 w 688975"/>
                <a:gd name="connsiteY7" fmla="*/ 1222375 h 1631950"/>
                <a:gd name="connsiteX8" fmla="*/ 574675 w 688975"/>
                <a:gd name="connsiteY8" fmla="*/ 1357313 h 1631950"/>
                <a:gd name="connsiteX9" fmla="*/ 644525 w 688975"/>
                <a:gd name="connsiteY9" fmla="*/ 1511300 h 1631950"/>
                <a:gd name="connsiteX10" fmla="*/ 688975 w 688975"/>
                <a:gd name="connsiteY10" fmla="*/ 1631950 h 1631950"/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501650 w 688975"/>
                <a:gd name="connsiteY5" fmla="*/ 850900 h 1631950"/>
                <a:gd name="connsiteX6" fmla="*/ 533400 w 688975"/>
                <a:gd name="connsiteY6" fmla="*/ 1222375 h 1631950"/>
                <a:gd name="connsiteX7" fmla="*/ 574675 w 688975"/>
                <a:gd name="connsiteY7" fmla="*/ 1357313 h 1631950"/>
                <a:gd name="connsiteX8" fmla="*/ 644525 w 688975"/>
                <a:gd name="connsiteY8" fmla="*/ 1511300 h 1631950"/>
                <a:gd name="connsiteX9" fmla="*/ 688975 w 688975"/>
                <a:gd name="connsiteY9" fmla="*/ 1631950 h 1631950"/>
                <a:gd name="connsiteX0" fmla="*/ 0 w 674687"/>
                <a:gd name="connsiteY0" fmla="*/ 0 h 1631950"/>
                <a:gd name="connsiteX1" fmla="*/ 152400 w 674687"/>
                <a:gd name="connsiteY1" fmla="*/ 31750 h 1631950"/>
                <a:gd name="connsiteX2" fmla="*/ 295275 w 674687"/>
                <a:gd name="connsiteY2" fmla="*/ 92075 h 1631950"/>
                <a:gd name="connsiteX3" fmla="*/ 454025 w 674687"/>
                <a:gd name="connsiteY3" fmla="*/ 244475 h 1631950"/>
                <a:gd name="connsiteX4" fmla="*/ 495300 w 674687"/>
                <a:gd name="connsiteY4" fmla="*/ 431800 h 1631950"/>
                <a:gd name="connsiteX5" fmla="*/ 501650 w 674687"/>
                <a:gd name="connsiteY5" fmla="*/ 850900 h 1631950"/>
                <a:gd name="connsiteX6" fmla="*/ 533400 w 674687"/>
                <a:gd name="connsiteY6" fmla="*/ 1222375 h 1631950"/>
                <a:gd name="connsiteX7" fmla="*/ 574675 w 674687"/>
                <a:gd name="connsiteY7" fmla="*/ 1357313 h 1631950"/>
                <a:gd name="connsiteX8" fmla="*/ 644525 w 674687"/>
                <a:gd name="connsiteY8" fmla="*/ 1511300 h 1631950"/>
                <a:gd name="connsiteX9" fmla="*/ 674687 w 674687"/>
                <a:gd name="connsiteY9" fmla="*/ 1631950 h 1631950"/>
                <a:gd name="connsiteX0" fmla="*/ 0 w 684212"/>
                <a:gd name="connsiteY0" fmla="*/ 0 h 1631950"/>
                <a:gd name="connsiteX1" fmla="*/ 152400 w 684212"/>
                <a:gd name="connsiteY1" fmla="*/ 31750 h 1631950"/>
                <a:gd name="connsiteX2" fmla="*/ 295275 w 684212"/>
                <a:gd name="connsiteY2" fmla="*/ 92075 h 1631950"/>
                <a:gd name="connsiteX3" fmla="*/ 454025 w 684212"/>
                <a:gd name="connsiteY3" fmla="*/ 244475 h 1631950"/>
                <a:gd name="connsiteX4" fmla="*/ 495300 w 684212"/>
                <a:gd name="connsiteY4" fmla="*/ 431800 h 1631950"/>
                <a:gd name="connsiteX5" fmla="*/ 501650 w 684212"/>
                <a:gd name="connsiteY5" fmla="*/ 850900 h 1631950"/>
                <a:gd name="connsiteX6" fmla="*/ 533400 w 684212"/>
                <a:gd name="connsiteY6" fmla="*/ 1222375 h 1631950"/>
                <a:gd name="connsiteX7" fmla="*/ 574675 w 684212"/>
                <a:gd name="connsiteY7" fmla="*/ 1357313 h 1631950"/>
                <a:gd name="connsiteX8" fmla="*/ 644525 w 684212"/>
                <a:gd name="connsiteY8" fmla="*/ 1511300 h 1631950"/>
                <a:gd name="connsiteX9" fmla="*/ 684212 w 684212"/>
                <a:gd name="connsiteY9" fmla="*/ 1631950 h 1631950"/>
                <a:gd name="connsiteX0" fmla="*/ 0 w 684212"/>
                <a:gd name="connsiteY0" fmla="*/ 0 h 1651000"/>
                <a:gd name="connsiteX1" fmla="*/ 152400 w 684212"/>
                <a:gd name="connsiteY1" fmla="*/ 31750 h 1651000"/>
                <a:gd name="connsiteX2" fmla="*/ 295275 w 684212"/>
                <a:gd name="connsiteY2" fmla="*/ 92075 h 1651000"/>
                <a:gd name="connsiteX3" fmla="*/ 454025 w 684212"/>
                <a:gd name="connsiteY3" fmla="*/ 244475 h 1651000"/>
                <a:gd name="connsiteX4" fmla="*/ 495300 w 684212"/>
                <a:gd name="connsiteY4" fmla="*/ 431800 h 1651000"/>
                <a:gd name="connsiteX5" fmla="*/ 501650 w 684212"/>
                <a:gd name="connsiteY5" fmla="*/ 850900 h 1651000"/>
                <a:gd name="connsiteX6" fmla="*/ 533400 w 684212"/>
                <a:gd name="connsiteY6" fmla="*/ 1222375 h 1651000"/>
                <a:gd name="connsiteX7" fmla="*/ 574675 w 684212"/>
                <a:gd name="connsiteY7" fmla="*/ 1357313 h 1651000"/>
                <a:gd name="connsiteX8" fmla="*/ 644525 w 684212"/>
                <a:gd name="connsiteY8" fmla="*/ 1511300 h 1651000"/>
                <a:gd name="connsiteX9" fmla="*/ 684212 w 684212"/>
                <a:gd name="connsiteY9" fmla="*/ 1651000 h 1651000"/>
                <a:gd name="connsiteX0" fmla="*/ 0 w 684212"/>
                <a:gd name="connsiteY0" fmla="*/ 0 h 1651000"/>
                <a:gd name="connsiteX1" fmla="*/ 152400 w 684212"/>
                <a:gd name="connsiteY1" fmla="*/ 31750 h 1651000"/>
                <a:gd name="connsiteX2" fmla="*/ 319087 w 684212"/>
                <a:gd name="connsiteY2" fmla="*/ 106363 h 1651000"/>
                <a:gd name="connsiteX3" fmla="*/ 454025 w 684212"/>
                <a:gd name="connsiteY3" fmla="*/ 244475 h 1651000"/>
                <a:gd name="connsiteX4" fmla="*/ 495300 w 684212"/>
                <a:gd name="connsiteY4" fmla="*/ 431800 h 1651000"/>
                <a:gd name="connsiteX5" fmla="*/ 501650 w 684212"/>
                <a:gd name="connsiteY5" fmla="*/ 850900 h 1651000"/>
                <a:gd name="connsiteX6" fmla="*/ 533400 w 684212"/>
                <a:gd name="connsiteY6" fmla="*/ 1222375 h 1651000"/>
                <a:gd name="connsiteX7" fmla="*/ 574675 w 684212"/>
                <a:gd name="connsiteY7" fmla="*/ 1357313 h 1651000"/>
                <a:gd name="connsiteX8" fmla="*/ 644525 w 684212"/>
                <a:gd name="connsiteY8" fmla="*/ 1511300 h 1651000"/>
                <a:gd name="connsiteX9" fmla="*/ 684212 w 684212"/>
                <a:gd name="connsiteY9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212" h="1651000">
                  <a:moveTo>
                    <a:pt x="0" y="0"/>
                  </a:moveTo>
                  <a:cubicBezTo>
                    <a:pt x="51593" y="8202"/>
                    <a:pt x="99219" y="14023"/>
                    <a:pt x="152400" y="31750"/>
                  </a:cubicBezTo>
                  <a:cubicBezTo>
                    <a:pt x="205581" y="49477"/>
                    <a:pt x="268816" y="70909"/>
                    <a:pt x="319087" y="106363"/>
                  </a:cubicBezTo>
                  <a:cubicBezTo>
                    <a:pt x="369358" y="141817"/>
                    <a:pt x="424656" y="190236"/>
                    <a:pt x="454025" y="244475"/>
                  </a:cubicBezTo>
                  <a:cubicBezTo>
                    <a:pt x="483394" y="298714"/>
                    <a:pt x="487362" y="330729"/>
                    <a:pt x="495300" y="431800"/>
                  </a:cubicBezTo>
                  <a:cubicBezTo>
                    <a:pt x="503238" y="532871"/>
                    <a:pt x="495300" y="719138"/>
                    <a:pt x="501650" y="850900"/>
                  </a:cubicBezTo>
                  <a:cubicBezTo>
                    <a:pt x="508000" y="982662"/>
                    <a:pt x="521229" y="1137973"/>
                    <a:pt x="533400" y="1222375"/>
                  </a:cubicBezTo>
                  <a:cubicBezTo>
                    <a:pt x="545571" y="1306777"/>
                    <a:pt x="556154" y="1309159"/>
                    <a:pt x="574675" y="1357313"/>
                  </a:cubicBezTo>
                  <a:cubicBezTo>
                    <a:pt x="593196" y="1405467"/>
                    <a:pt x="626269" y="1462352"/>
                    <a:pt x="644525" y="1511300"/>
                  </a:cubicBezTo>
                  <a:cubicBezTo>
                    <a:pt x="662781" y="1560248"/>
                    <a:pt x="667543" y="1615546"/>
                    <a:pt x="684212" y="1651000"/>
                  </a:cubicBezTo>
                </a:path>
              </a:pathLst>
            </a:cu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F9A2DD93-D0DB-43D1-857D-A55E7E82B4CE}"/>
                </a:ext>
              </a:extLst>
            </p:cNvPr>
            <p:cNvSpPr/>
            <p:nvPr/>
          </p:nvSpPr>
          <p:spPr>
            <a:xfrm>
              <a:off x="3385665" y="4959350"/>
              <a:ext cx="3175" cy="381000"/>
            </a:xfrm>
            <a:custGeom>
              <a:avLst/>
              <a:gdLst>
                <a:gd name="connsiteX0" fmla="*/ 0 w 3175"/>
                <a:gd name="connsiteY0" fmla="*/ 0 h 381000"/>
                <a:gd name="connsiteX1" fmla="*/ 3175 w 3175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" h="381000">
                  <a:moveTo>
                    <a:pt x="0" y="0"/>
                  </a:moveTo>
                  <a:cubicBezTo>
                    <a:pt x="1058" y="127000"/>
                    <a:pt x="2116" y="254000"/>
                    <a:pt x="3175" y="381000"/>
                  </a:cubicBezTo>
                </a:path>
              </a:pathLst>
            </a:cu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42C02F0-D0DC-483E-AF60-34A51BFE6369}"/>
                </a:ext>
              </a:extLst>
            </p:cNvPr>
            <p:cNvSpPr/>
            <p:nvPr/>
          </p:nvSpPr>
          <p:spPr>
            <a:xfrm>
              <a:off x="3245965" y="5327650"/>
              <a:ext cx="276225" cy="212725"/>
            </a:xfrm>
            <a:prstGeom prst="ellipse">
              <a:avLst/>
            </a:pr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AA676B31-09EB-4240-94CF-FF9ECBD1B2FC}"/>
                </a:ext>
              </a:extLst>
            </p:cNvPr>
            <p:cNvSpPr/>
            <p:nvPr/>
          </p:nvSpPr>
          <p:spPr>
            <a:xfrm>
              <a:off x="3279500" y="3644900"/>
              <a:ext cx="108825" cy="499720"/>
            </a:xfrm>
            <a:custGeom>
              <a:avLst/>
              <a:gdLst>
                <a:gd name="connsiteX0" fmla="*/ 37998 w 101148"/>
                <a:gd name="connsiteY0" fmla="*/ 0 h 499777"/>
                <a:gd name="connsiteX1" fmla="*/ 3073 w 101148"/>
                <a:gd name="connsiteY1" fmla="*/ 377825 h 499777"/>
                <a:gd name="connsiteX2" fmla="*/ 12598 w 101148"/>
                <a:gd name="connsiteY2" fmla="*/ 387350 h 499777"/>
                <a:gd name="connsiteX3" fmla="*/ 3073 w 101148"/>
                <a:gd name="connsiteY3" fmla="*/ 419100 h 499777"/>
                <a:gd name="connsiteX4" fmla="*/ 6248 w 101148"/>
                <a:gd name="connsiteY4" fmla="*/ 476250 h 499777"/>
                <a:gd name="connsiteX5" fmla="*/ 69748 w 101148"/>
                <a:gd name="connsiteY5" fmla="*/ 498475 h 499777"/>
                <a:gd name="connsiteX6" fmla="*/ 95148 w 101148"/>
                <a:gd name="connsiteY6" fmla="*/ 441325 h 499777"/>
                <a:gd name="connsiteX7" fmla="*/ 98323 w 101148"/>
                <a:gd name="connsiteY7" fmla="*/ 387350 h 499777"/>
                <a:gd name="connsiteX8" fmla="*/ 60223 w 101148"/>
                <a:gd name="connsiteY8" fmla="*/ 358775 h 499777"/>
                <a:gd name="connsiteX9" fmla="*/ 9423 w 101148"/>
                <a:gd name="connsiteY9" fmla="*/ 381000 h 499777"/>
                <a:gd name="connsiteX0" fmla="*/ 37998 w 103398"/>
                <a:gd name="connsiteY0" fmla="*/ 0 h 499278"/>
                <a:gd name="connsiteX1" fmla="*/ 3073 w 103398"/>
                <a:gd name="connsiteY1" fmla="*/ 377825 h 499278"/>
                <a:gd name="connsiteX2" fmla="*/ 12598 w 103398"/>
                <a:gd name="connsiteY2" fmla="*/ 387350 h 499278"/>
                <a:gd name="connsiteX3" fmla="*/ 3073 w 103398"/>
                <a:gd name="connsiteY3" fmla="*/ 419100 h 499278"/>
                <a:gd name="connsiteX4" fmla="*/ 6248 w 103398"/>
                <a:gd name="connsiteY4" fmla="*/ 476250 h 499278"/>
                <a:gd name="connsiteX5" fmla="*/ 69748 w 103398"/>
                <a:gd name="connsiteY5" fmla="*/ 498475 h 499278"/>
                <a:gd name="connsiteX6" fmla="*/ 99911 w 103398"/>
                <a:gd name="connsiteY6" fmla="*/ 450850 h 499278"/>
                <a:gd name="connsiteX7" fmla="*/ 98323 w 103398"/>
                <a:gd name="connsiteY7" fmla="*/ 387350 h 499278"/>
                <a:gd name="connsiteX8" fmla="*/ 60223 w 103398"/>
                <a:gd name="connsiteY8" fmla="*/ 358775 h 499278"/>
                <a:gd name="connsiteX9" fmla="*/ 9423 w 103398"/>
                <a:gd name="connsiteY9" fmla="*/ 381000 h 499278"/>
                <a:gd name="connsiteX0" fmla="*/ 40782 w 106182"/>
                <a:gd name="connsiteY0" fmla="*/ 0 h 499229"/>
                <a:gd name="connsiteX1" fmla="*/ 5857 w 106182"/>
                <a:gd name="connsiteY1" fmla="*/ 377825 h 499229"/>
                <a:gd name="connsiteX2" fmla="*/ 15382 w 106182"/>
                <a:gd name="connsiteY2" fmla="*/ 387350 h 499229"/>
                <a:gd name="connsiteX3" fmla="*/ 1094 w 106182"/>
                <a:gd name="connsiteY3" fmla="*/ 426243 h 499229"/>
                <a:gd name="connsiteX4" fmla="*/ 9032 w 106182"/>
                <a:gd name="connsiteY4" fmla="*/ 476250 h 499229"/>
                <a:gd name="connsiteX5" fmla="*/ 72532 w 106182"/>
                <a:gd name="connsiteY5" fmla="*/ 498475 h 499229"/>
                <a:gd name="connsiteX6" fmla="*/ 102695 w 106182"/>
                <a:gd name="connsiteY6" fmla="*/ 450850 h 499229"/>
                <a:gd name="connsiteX7" fmla="*/ 101107 w 106182"/>
                <a:gd name="connsiteY7" fmla="*/ 387350 h 499229"/>
                <a:gd name="connsiteX8" fmla="*/ 63007 w 106182"/>
                <a:gd name="connsiteY8" fmla="*/ 358775 h 499229"/>
                <a:gd name="connsiteX9" fmla="*/ 12207 w 106182"/>
                <a:gd name="connsiteY9" fmla="*/ 381000 h 499229"/>
                <a:gd name="connsiteX0" fmla="*/ 40782 w 106467"/>
                <a:gd name="connsiteY0" fmla="*/ 0 h 499229"/>
                <a:gd name="connsiteX1" fmla="*/ 5857 w 106467"/>
                <a:gd name="connsiteY1" fmla="*/ 377825 h 499229"/>
                <a:gd name="connsiteX2" fmla="*/ 15382 w 106467"/>
                <a:gd name="connsiteY2" fmla="*/ 387350 h 499229"/>
                <a:gd name="connsiteX3" fmla="*/ 1094 w 106467"/>
                <a:gd name="connsiteY3" fmla="*/ 426243 h 499229"/>
                <a:gd name="connsiteX4" fmla="*/ 9032 w 106467"/>
                <a:gd name="connsiteY4" fmla="*/ 476250 h 499229"/>
                <a:gd name="connsiteX5" fmla="*/ 72532 w 106467"/>
                <a:gd name="connsiteY5" fmla="*/ 498475 h 499229"/>
                <a:gd name="connsiteX6" fmla="*/ 102695 w 106467"/>
                <a:gd name="connsiteY6" fmla="*/ 450850 h 499229"/>
                <a:gd name="connsiteX7" fmla="*/ 101107 w 106467"/>
                <a:gd name="connsiteY7" fmla="*/ 387350 h 499229"/>
                <a:gd name="connsiteX8" fmla="*/ 58245 w 106467"/>
                <a:gd name="connsiteY8" fmla="*/ 361156 h 499229"/>
                <a:gd name="connsiteX9" fmla="*/ 12207 w 106467"/>
                <a:gd name="connsiteY9" fmla="*/ 381000 h 499229"/>
                <a:gd name="connsiteX0" fmla="*/ 35760 w 101445"/>
                <a:gd name="connsiteY0" fmla="*/ 0 h 499587"/>
                <a:gd name="connsiteX1" fmla="*/ 835 w 101445"/>
                <a:gd name="connsiteY1" fmla="*/ 377825 h 499587"/>
                <a:gd name="connsiteX2" fmla="*/ 10360 w 101445"/>
                <a:gd name="connsiteY2" fmla="*/ 387350 h 499587"/>
                <a:gd name="connsiteX3" fmla="*/ 4010 w 101445"/>
                <a:gd name="connsiteY3" fmla="*/ 476250 h 499587"/>
                <a:gd name="connsiteX4" fmla="*/ 67510 w 101445"/>
                <a:gd name="connsiteY4" fmla="*/ 498475 h 499587"/>
                <a:gd name="connsiteX5" fmla="*/ 97673 w 101445"/>
                <a:gd name="connsiteY5" fmla="*/ 450850 h 499587"/>
                <a:gd name="connsiteX6" fmla="*/ 96085 w 101445"/>
                <a:gd name="connsiteY6" fmla="*/ 387350 h 499587"/>
                <a:gd name="connsiteX7" fmla="*/ 53223 w 101445"/>
                <a:gd name="connsiteY7" fmla="*/ 361156 h 499587"/>
                <a:gd name="connsiteX8" fmla="*/ 7185 w 101445"/>
                <a:gd name="connsiteY8" fmla="*/ 381000 h 499587"/>
                <a:gd name="connsiteX0" fmla="*/ 35760 w 101445"/>
                <a:gd name="connsiteY0" fmla="*/ 0 h 499587"/>
                <a:gd name="connsiteX1" fmla="*/ 835 w 101445"/>
                <a:gd name="connsiteY1" fmla="*/ 377825 h 499587"/>
                <a:gd name="connsiteX2" fmla="*/ 10360 w 101445"/>
                <a:gd name="connsiteY2" fmla="*/ 387350 h 499587"/>
                <a:gd name="connsiteX3" fmla="*/ 4010 w 101445"/>
                <a:gd name="connsiteY3" fmla="*/ 476250 h 499587"/>
                <a:gd name="connsiteX4" fmla="*/ 67510 w 101445"/>
                <a:gd name="connsiteY4" fmla="*/ 498475 h 499587"/>
                <a:gd name="connsiteX5" fmla="*/ 97673 w 101445"/>
                <a:gd name="connsiteY5" fmla="*/ 450850 h 499587"/>
                <a:gd name="connsiteX6" fmla="*/ 96085 w 101445"/>
                <a:gd name="connsiteY6" fmla="*/ 387350 h 499587"/>
                <a:gd name="connsiteX7" fmla="*/ 53223 w 101445"/>
                <a:gd name="connsiteY7" fmla="*/ 361156 h 499587"/>
                <a:gd name="connsiteX8" fmla="*/ 45285 w 101445"/>
                <a:gd name="connsiteY8" fmla="*/ 307181 h 499587"/>
                <a:gd name="connsiteX0" fmla="*/ 39490 w 105175"/>
                <a:gd name="connsiteY0" fmla="*/ 0 h 499720"/>
                <a:gd name="connsiteX1" fmla="*/ 4565 w 105175"/>
                <a:gd name="connsiteY1" fmla="*/ 377825 h 499720"/>
                <a:gd name="connsiteX2" fmla="*/ 7740 w 105175"/>
                <a:gd name="connsiteY2" fmla="*/ 476250 h 499720"/>
                <a:gd name="connsiteX3" fmla="*/ 71240 w 105175"/>
                <a:gd name="connsiteY3" fmla="*/ 498475 h 499720"/>
                <a:gd name="connsiteX4" fmla="*/ 101403 w 105175"/>
                <a:gd name="connsiteY4" fmla="*/ 450850 h 499720"/>
                <a:gd name="connsiteX5" fmla="*/ 99815 w 105175"/>
                <a:gd name="connsiteY5" fmla="*/ 387350 h 499720"/>
                <a:gd name="connsiteX6" fmla="*/ 56953 w 105175"/>
                <a:gd name="connsiteY6" fmla="*/ 361156 h 499720"/>
                <a:gd name="connsiteX7" fmla="*/ 49015 w 105175"/>
                <a:gd name="connsiteY7" fmla="*/ 307181 h 499720"/>
                <a:gd name="connsiteX0" fmla="*/ 39490 w 105175"/>
                <a:gd name="connsiteY0" fmla="*/ 0 h 499720"/>
                <a:gd name="connsiteX1" fmla="*/ 4565 w 105175"/>
                <a:gd name="connsiteY1" fmla="*/ 377825 h 499720"/>
                <a:gd name="connsiteX2" fmla="*/ 7740 w 105175"/>
                <a:gd name="connsiteY2" fmla="*/ 476250 h 499720"/>
                <a:gd name="connsiteX3" fmla="*/ 71240 w 105175"/>
                <a:gd name="connsiteY3" fmla="*/ 498475 h 499720"/>
                <a:gd name="connsiteX4" fmla="*/ 101403 w 105175"/>
                <a:gd name="connsiteY4" fmla="*/ 450850 h 499720"/>
                <a:gd name="connsiteX5" fmla="*/ 99815 w 105175"/>
                <a:gd name="connsiteY5" fmla="*/ 387350 h 499720"/>
                <a:gd name="connsiteX6" fmla="*/ 56953 w 105175"/>
                <a:gd name="connsiteY6" fmla="*/ 361156 h 499720"/>
                <a:gd name="connsiteX7" fmla="*/ 3771 w 105175"/>
                <a:gd name="connsiteY7" fmla="*/ 397669 h 499720"/>
                <a:gd name="connsiteX0" fmla="*/ 39490 w 105622"/>
                <a:gd name="connsiteY0" fmla="*/ 0 h 499720"/>
                <a:gd name="connsiteX1" fmla="*/ 4565 w 105622"/>
                <a:gd name="connsiteY1" fmla="*/ 377825 h 499720"/>
                <a:gd name="connsiteX2" fmla="*/ 7740 w 105622"/>
                <a:gd name="connsiteY2" fmla="*/ 476250 h 499720"/>
                <a:gd name="connsiteX3" fmla="*/ 71240 w 105622"/>
                <a:gd name="connsiteY3" fmla="*/ 498475 h 499720"/>
                <a:gd name="connsiteX4" fmla="*/ 101403 w 105622"/>
                <a:gd name="connsiteY4" fmla="*/ 450850 h 499720"/>
                <a:gd name="connsiteX5" fmla="*/ 99815 w 105622"/>
                <a:gd name="connsiteY5" fmla="*/ 387350 h 499720"/>
                <a:gd name="connsiteX6" fmla="*/ 49809 w 105622"/>
                <a:gd name="connsiteY6" fmla="*/ 370681 h 499720"/>
                <a:gd name="connsiteX7" fmla="*/ 3771 w 105622"/>
                <a:gd name="connsiteY7" fmla="*/ 397669 h 499720"/>
                <a:gd name="connsiteX0" fmla="*/ 39490 w 105622"/>
                <a:gd name="connsiteY0" fmla="*/ 0 h 499720"/>
                <a:gd name="connsiteX1" fmla="*/ 4565 w 105622"/>
                <a:gd name="connsiteY1" fmla="*/ 377825 h 499720"/>
                <a:gd name="connsiteX2" fmla="*/ 7740 w 105622"/>
                <a:gd name="connsiteY2" fmla="*/ 476250 h 499720"/>
                <a:gd name="connsiteX3" fmla="*/ 71240 w 105622"/>
                <a:gd name="connsiteY3" fmla="*/ 498475 h 499720"/>
                <a:gd name="connsiteX4" fmla="*/ 101403 w 105622"/>
                <a:gd name="connsiteY4" fmla="*/ 450850 h 499720"/>
                <a:gd name="connsiteX5" fmla="*/ 99815 w 105622"/>
                <a:gd name="connsiteY5" fmla="*/ 387350 h 499720"/>
                <a:gd name="connsiteX6" fmla="*/ 49809 w 105622"/>
                <a:gd name="connsiteY6" fmla="*/ 370681 h 499720"/>
                <a:gd name="connsiteX7" fmla="*/ 6152 w 105622"/>
                <a:gd name="connsiteY7" fmla="*/ 381001 h 499720"/>
                <a:gd name="connsiteX0" fmla="*/ 39490 w 107122"/>
                <a:gd name="connsiteY0" fmla="*/ 0 h 499720"/>
                <a:gd name="connsiteX1" fmla="*/ 4565 w 107122"/>
                <a:gd name="connsiteY1" fmla="*/ 377825 h 499720"/>
                <a:gd name="connsiteX2" fmla="*/ 7740 w 107122"/>
                <a:gd name="connsiteY2" fmla="*/ 476250 h 499720"/>
                <a:gd name="connsiteX3" fmla="*/ 71240 w 107122"/>
                <a:gd name="connsiteY3" fmla="*/ 498475 h 499720"/>
                <a:gd name="connsiteX4" fmla="*/ 101403 w 107122"/>
                <a:gd name="connsiteY4" fmla="*/ 450850 h 499720"/>
                <a:gd name="connsiteX5" fmla="*/ 102196 w 107122"/>
                <a:gd name="connsiteY5" fmla="*/ 392112 h 499720"/>
                <a:gd name="connsiteX6" fmla="*/ 49809 w 107122"/>
                <a:gd name="connsiteY6" fmla="*/ 370681 h 499720"/>
                <a:gd name="connsiteX7" fmla="*/ 6152 w 107122"/>
                <a:gd name="connsiteY7" fmla="*/ 381001 h 499720"/>
                <a:gd name="connsiteX0" fmla="*/ 39490 w 114686"/>
                <a:gd name="connsiteY0" fmla="*/ 0 h 499720"/>
                <a:gd name="connsiteX1" fmla="*/ 4565 w 114686"/>
                <a:gd name="connsiteY1" fmla="*/ 377825 h 499720"/>
                <a:gd name="connsiteX2" fmla="*/ 7740 w 114686"/>
                <a:gd name="connsiteY2" fmla="*/ 476250 h 499720"/>
                <a:gd name="connsiteX3" fmla="*/ 71240 w 114686"/>
                <a:gd name="connsiteY3" fmla="*/ 498475 h 499720"/>
                <a:gd name="connsiteX4" fmla="*/ 101403 w 114686"/>
                <a:gd name="connsiteY4" fmla="*/ 450850 h 499720"/>
                <a:gd name="connsiteX5" fmla="*/ 111721 w 114686"/>
                <a:gd name="connsiteY5" fmla="*/ 392112 h 499720"/>
                <a:gd name="connsiteX6" fmla="*/ 49809 w 114686"/>
                <a:gd name="connsiteY6" fmla="*/ 370681 h 499720"/>
                <a:gd name="connsiteX7" fmla="*/ 6152 w 114686"/>
                <a:gd name="connsiteY7" fmla="*/ 381001 h 499720"/>
                <a:gd name="connsiteX0" fmla="*/ 39490 w 108825"/>
                <a:gd name="connsiteY0" fmla="*/ 0 h 499720"/>
                <a:gd name="connsiteX1" fmla="*/ 4565 w 108825"/>
                <a:gd name="connsiteY1" fmla="*/ 377825 h 499720"/>
                <a:gd name="connsiteX2" fmla="*/ 7740 w 108825"/>
                <a:gd name="connsiteY2" fmla="*/ 476250 h 499720"/>
                <a:gd name="connsiteX3" fmla="*/ 71240 w 108825"/>
                <a:gd name="connsiteY3" fmla="*/ 498475 h 499720"/>
                <a:gd name="connsiteX4" fmla="*/ 101403 w 108825"/>
                <a:gd name="connsiteY4" fmla="*/ 450850 h 499720"/>
                <a:gd name="connsiteX5" fmla="*/ 104577 w 108825"/>
                <a:gd name="connsiteY5" fmla="*/ 392112 h 499720"/>
                <a:gd name="connsiteX6" fmla="*/ 49809 w 108825"/>
                <a:gd name="connsiteY6" fmla="*/ 370681 h 499720"/>
                <a:gd name="connsiteX7" fmla="*/ 6152 w 108825"/>
                <a:gd name="connsiteY7" fmla="*/ 381001 h 4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25" h="499720">
                  <a:moveTo>
                    <a:pt x="39490" y="0"/>
                  </a:moveTo>
                  <a:cubicBezTo>
                    <a:pt x="27848" y="125942"/>
                    <a:pt x="9857" y="298450"/>
                    <a:pt x="4565" y="377825"/>
                  </a:cubicBezTo>
                  <a:cubicBezTo>
                    <a:pt x="-727" y="457200"/>
                    <a:pt x="-3372" y="456142"/>
                    <a:pt x="7740" y="476250"/>
                  </a:cubicBezTo>
                  <a:cubicBezTo>
                    <a:pt x="18852" y="496358"/>
                    <a:pt x="55630" y="502708"/>
                    <a:pt x="71240" y="498475"/>
                  </a:cubicBezTo>
                  <a:cubicBezTo>
                    <a:pt x="86851" y="494242"/>
                    <a:pt x="95847" y="468577"/>
                    <a:pt x="101403" y="450850"/>
                  </a:cubicBezTo>
                  <a:cubicBezTo>
                    <a:pt x="106959" y="433123"/>
                    <a:pt x="113176" y="405474"/>
                    <a:pt x="104577" y="392112"/>
                  </a:cubicBezTo>
                  <a:cubicBezTo>
                    <a:pt x="95978" y="378750"/>
                    <a:pt x="66213" y="372533"/>
                    <a:pt x="49809" y="370681"/>
                  </a:cubicBezTo>
                  <a:cubicBezTo>
                    <a:pt x="33405" y="368829"/>
                    <a:pt x="-6019" y="385234"/>
                    <a:pt x="6152" y="381001"/>
                  </a:cubicBezTo>
                </a:path>
              </a:pathLst>
            </a:cu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3B4161D-2151-4C89-9755-B611E4BC909E}"/>
                </a:ext>
              </a:extLst>
            </p:cNvPr>
            <p:cNvSpPr/>
            <p:nvPr/>
          </p:nvSpPr>
          <p:spPr>
            <a:xfrm>
              <a:off x="3389634" y="3648075"/>
              <a:ext cx="29368" cy="392112"/>
            </a:xfrm>
            <a:custGeom>
              <a:avLst/>
              <a:gdLst>
                <a:gd name="connsiteX0" fmla="*/ 0 w 41275"/>
                <a:gd name="connsiteY0" fmla="*/ 368300 h 368300"/>
                <a:gd name="connsiteX1" fmla="*/ 41275 w 41275"/>
                <a:gd name="connsiteY1" fmla="*/ 0 h 368300"/>
                <a:gd name="connsiteX0" fmla="*/ 0 w 36512"/>
                <a:gd name="connsiteY0" fmla="*/ 377825 h 377825"/>
                <a:gd name="connsiteX1" fmla="*/ 36512 w 36512"/>
                <a:gd name="connsiteY1" fmla="*/ 0 h 377825"/>
                <a:gd name="connsiteX0" fmla="*/ 0 w 29368"/>
                <a:gd name="connsiteY0" fmla="*/ 392112 h 392112"/>
                <a:gd name="connsiteX1" fmla="*/ 29368 w 29368"/>
                <a:gd name="connsiteY1" fmla="*/ 0 h 39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368" h="392112">
                  <a:moveTo>
                    <a:pt x="0" y="392112"/>
                  </a:moveTo>
                  <a:lnTo>
                    <a:pt x="29368" y="0"/>
                  </a:lnTo>
                </a:path>
              </a:pathLst>
            </a:custGeom>
            <a:noFill/>
            <a:ln w="635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4" name="그림 113" descr="개체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77AFA59D-C21C-4A61-A446-241D8176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84" y="3637213"/>
            <a:ext cx="2389434" cy="2383339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C334501-FFE8-4F8F-A849-5FAF4DAADC5C}"/>
              </a:ext>
            </a:extLst>
          </p:cNvPr>
          <p:cNvGrpSpPr/>
          <p:nvPr/>
        </p:nvGrpSpPr>
        <p:grpSpPr>
          <a:xfrm>
            <a:off x="6256290" y="3624090"/>
            <a:ext cx="2464595" cy="2396754"/>
            <a:chOff x="1997869" y="706306"/>
            <a:chExt cx="2464595" cy="2396754"/>
          </a:xfrm>
        </p:grpSpPr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B479D97C-A4AF-4E43-A55B-FEBC74190B20}"/>
                </a:ext>
              </a:extLst>
            </p:cNvPr>
            <p:cNvSpPr/>
            <p:nvPr/>
          </p:nvSpPr>
          <p:spPr>
            <a:xfrm>
              <a:off x="2395945" y="828424"/>
              <a:ext cx="1699841" cy="2122726"/>
            </a:xfrm>
            <a:custGeom>
              <a:avLst/>
              <a:gdLst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904007 w 1693503"/>
                <a:gd name="connsiteY23" fmla="*/ 1222375 h 2122726"/>
                <a:gd name="connsiteX24" fmla="*/ 846857 w 1693503"/>
                <a:gd name="connsiteY24" fmla="*/ 1235075 h 2122726"/>
                <a:gd name="connsiteX25" fmla="*/ 738907 w 1693503"/>
                <a:gd name="connsiteY25" fmla="*/ 1228725 h 2122726"/>
                <a:gd name="connsiteX26" fmla="*/ 564282 w 1693503"/>
                <a:gd name="connsiteY26" fmla="*/ 1181100 h 2122726"/>
                <a:gd name="connsiteX27" fmla="*/ 335682 w 1693503"/>
                <a:gd name="connsiteY27" fmla="*/ 1216025 h 2122726"/>
                <a:gd name="connsiteX28" fmla="*/ 167407 w 1693503"/>
                <a:gd name="connsiteY28" fmla="*/ 1317625 h 2122726"/>
                <a:gd name="connsiteX29" fmla="*/ 34057 w 1693503"/>
                <a:gd name="connsiteY29" fmla="*/ 1450975 h 2122726"/>
                <a:gd name="connsiteX30" fmla="*/ 5482 w 1693503"/>
                <a:gd name="connsiteY30" fmla="*/ 1536700 h 2122726"/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846857 w 1693503"/>
                <a:gd name="connsiteY23" fmla="*/ 1235075 h 2122726"/>
                <a:gd name="connsiteX24" fmla="*/ 738907 w 1693503"/>
                <a:gd name="connsiteY24" fmla="*/ 1228725 h 2122726"/>
                <a:gd name="connsiteX25" fmla="*/ 564282 w 1693503"/>
                <a:gd name="connsiteY25" fmla="*/ 1181100 h 2122726"/>
                <a:gd name="connsiteX26" fmla="*/ 335682 w 1693503"/>
                <a:gd name="connsiteY26" fmla="*/ 1216025 h 2122726"/>
                <a:gd name="connsiteX27" fmla="*/ 167407 w 1693503"/>
                <a:gd name="connsiteY27" fmla="*/ 1317625 h 2122726"/>
                <a:gd name="connsiteX28" fmla="*/ 34057 w 1693503"/>
                <a:gd name="connsiteY28" fmla="*/ 1450975 h 2122726"/>
                <a:gd name="connsiteX29" fmla="*/ 5482 w 1693503"/>
                <a:gd name="connsiteY29" fmla="*/ 1536700 h 2122726"/>
                <a:gd name="connsiteX0" fmla="*/ 904007 w 1693503"/>
                <a:gd name="connsiteY0" fmla="*/ 0 h 2122726"/>
                <a:gd name="connsiteX1" fmla="*/ 700807 w 1693503"/>
                <a:gd name="connsiteY1" fmla="*/ 34925 h 2122726"/>
                <a:gd name="connsiteX2" fmla="*/ 548407 w 1693503"/>
                <a:gd name="connsiteY2" fmla="*/ 117475 h 2122726"/>
                <a:gd name="connsiteX3" fmla="*/ 443632 w 1693503"/>
                <a:gd name="connsiteY3" fmla="*/ 282575 h 2122726"/>
                <a:gd name="connsiteX4" fmla="*/ 294407 w 1693503"/>
                <a:gd name="connsiteY4" fmla="*/ 739775 h 2122726"/>
                <a:gd name="connsiteX5" fmla="*/ 215032 w 1693503"/>
                <a:gd name="connsiteY5" fmla="*/ 990600 h 2122726"/>
                <a:gd name="connsiteX6" fmla="*/ 132482 w 1693503"/>
                <a:gd name="connsiteY6" fmla="*/ 1225550 h 2122726"/>
                <a:gd name="connsiteX7" fmla="*/ 2307 w 1693503"/>
                <a:gd name="connsiteY7" fmla="*/ 1470025 h 2122726"/>
                <a:gd name="connsiteX8" fmla="*/ 49932 w 1693503"/>
                <a:gd name="connsiteY8" fmla="*/ 1714500 h 2122726"/>
                <a:gd name="connsiteX9" fmla="*/ 59457 w 1693503"/>
                <a:gd name="connsiteY9" fmla="*/ 1831975 h 2122726"/>
                <a:gd name="connsiteX10" fmla="*/ 119782 w 1693503"/>
                <a:gd name="connsiteY10" fmla="*/ 1885950 h 2122726"/>
                <a:gd name="connsiteX11" fmla="*/ 307107 w 1693503"/>
                <a:gd name="connsiteY11" fmla="*/ 1892300 h 2122726"/>
                <a:gd name="connsiteX12" fmla="*/ 500782 w 1693503"/>
                <a:gd name="connsiteY12" fmla="*/ 1939925 h 2122726"/>
                <a:gd name="connsiteX13" fmla="*/ 713507 w 1693503"/>
                <a:gd name="connsiteY13" fmla="*/ 2063750 h 2122726"/>
                <a:gd name="connsiteX14" fmla="*/ 938932 w 1693503"/>
                <a:gd name="connsiteY14" fmla="*/ 2120900 h 2122726"/>
                <a:gd name="connsiteX15" fmla="*/ 1208807 w 1693503"/>
                <a:gd name="connsiteY15" fmla="*/ 2000250 h 2122726"/>
                <a:gd name="connsiteX16" fmla="*/ 1367557 w 1693503"/>
                <a:gd name="connsiteY16" fmla="*/ 1895475 h 2122726"/>
                <a:gd name="connsiteX17" fmla="*/ 1558057 w 1693503"/>
                <a:gd name="connsiteY17" fmla="*/ 1901825 h 2122726"/>
                <a:gd name="connsiteX18" fmla="*/ 1681882 w 1693503"/>
                <a:gd name="connsiteY18" fmla="*/ 1752600 h 2122726"/>
                <a:gd name="connsiteX19" fmla="*/ 1669182 w 1693503"/>
                <a:gd name="connsiteY19" fmla="*/ 1597025 h 2122726"/>
                <a:gd name="connsiteX20" fmla="*/ 1513607 w 1693503"/>
                <a:gd name="connsiteY20" fmla="*/ 1441450 h 2122726"/>
                <a:gd name="connsiteX21" fmla="*/ 1319932 w 1693503"/>
                <a:gd name="connsiteY21" fmla="*/ 1263650 h 2122726"/>
                <a:gd name="connsiteX22" fmla="*/ 1116732 w 1693503"/>
                <a:gd name="connsiteY22" fmla="*/ 1200150 h 2122726"/>
                <a:gd name="connsiteX23" fmla="*/ 846857 w 1693503"/>
                <a:gd name="connsiteY23" fmla="*/ 1235075 h 2122726"/>
                <a:gd name="connsiteX24" fmla="*/ 564282 w 1693503"/>
                <a:gd name="connsiteY24" fmla="*/ 1181100 h 2122726"/>
                <a:gd name="connsiteX25" fmla="*/ 335682 w 1693503"/>
                <a:gd name="connsiteY25" fmla="*/ 1216025 h 2122726"/>
                <a:gd name="connsiteX26" fmla="*/ 167407 w 1693503"/>
                <a:gd name="connsiteY26" fmla="*/ 1317625 h 2122726"/>
                <a:gd name="connsiteX27" fmla="*/ 34057 w 1693503"/>
                <a:gd name="connsiteY27" fmla="*/ 1450975 h 2122726"/>
                <a:gd name="connsiteX28" fmla="*/ 5482 w 1693503"/>
                <a:gd name="connsiteY28" fmla="*/ 1536700 h 2122726"/>
                <a:gd name="connsiteX0" fmla="*/ 914013 w 1703509"/>
                <a:gd name="connsiteY0" fmla="*/ 0 h 2122726"/>
                <a:gd name="connsiteX1" fmla="*/ 710813 w 1703509"/>
                <a:gd name="connsiteY1" fmla="*/ 34925 h 2122726"/>
                <a:gd name="connsiteX2" fmla="*/ 558413 w 1703509"/>
                <a:gd name="connsiteY2" fmla="*/ 117475 h 2122726"/>
                <a:gd name="connsiteX3" fmla="*/ 453638 w 1703509"/>
                <a:gd name="connsiteY3" fmla="*/ 282575 h 2122726"/>
                <a:gd name="connsiteX4" fmla="*/ 304413 w 1703509"/>
                <a:gd name="connsiteY4" fmla="*/ 739775 h 2122726"/>
                <a:gd name="connsiteX5" fmla="*/ 225038 w 1703509"/>
                <a:gd name="connsiteY5" fmla="*/ 990600 h 2122726"/>
                <a:gd name="connsiteX6" fmla="*/ 142488 w 1703509"/>
                <a:gd name="connsiteY6" fmla="*/ 1225550 h 2122726"/>
                <a:gd name="connsiteX7" fmla="*/ 12313 w 1703509"/>
                <a:gd name="connsiteY7" fmla="*/ 1470025 h 2122726"/>
                <a:gd name="connsiteX8" fmla="*/ 59938 w 1703509"/>
                <a:gd name="connsiteY8" fmla="*/ 1714500 h 2122726"/>
                <a:gd name="connsiteX9" fmla="*/ 69463 w 1703509"/>
                <a:gd name="connsiteY9" fmla="*/ 1831975 h 2122726"/>
                <a:gd name="connsiteX10" fmla="*/ 129788 w 1703509"/>
                <a:gd name="connsiteY10" fmla="*/ 1885950 h 2122726"/>
                <a:gd name="connsiteX11" fmla="*/ 317113 w 1703509"/>
                <a:gd name="connsiteY11" fmla="*/ 1892300 h 2122726"/>
                <a:gd name="connsiteX12" fmla="*/ 510788 w 1703509"/>
                <a:gd name="connsiteY12" fmla="*/ 1939925 h 2122726"/>
                <a:gd name="connsiteX13" fmla="*/ 723513 w 1703509"/>
                <a:gd name="connsiteY13" fmla="*/ 2063750 h 2122726"/>
                <a:gd name="connsiteX14" fmla="*/ 948938 w 1703509"/>
                <a:gd name="connsiteY14" fmla="*/ 2120900 h 2122726"/>
                <a:gd name="connsiteX15" fmla="*/ 1218813 w 1703509"/>
                <a:gd name="connsiteY15" fmla="*/ 2000250 h 2122726"/>
                <a:gd name="connsiteX16" fmla="*/ 1377563 w 1703509"/>
                <a:gd name="connsiteY16" fmla="*/ 1895475 h 2122726"/>
                <a:gd name="connsiteX17" fmla="*/ 1568063 w 1703509"/>
                <a:gd name="connsiteY17" fmla="*/ 1901825 h 2122726"/>
                <a:gd name="connsiteX18" fmla="*/ 1691888 w 1703509"/>
                <a:gd name="connsiteY18" fmla="*/ 1752600 h 2122726"/>
                <a:gd name="connsiteX19" fmla="*/ 1679188 w 1703509"/>
                <a:gd name="connsiteY19" fmla="*/ 1597025 h 2122726"/>
                <a:gd name="connsiteX20" fmla="*/ 1523613 w 1703509"/>
                <a:gd name="connsiteY20" fmla="*/ 1441450 h 2122726"/>
                <a:gd name="connsiteX21" fmla="*/ 1329938 w 1703509"/>
                <a:gd name="connsiteY21" fmla="*/ 1263650 h 2122726"/>
                <a:gd name="connsiteX22" fmla="*/ 1126738 w 1703509"/>
                <a:gd name="connsiteY22" fmla="*/ 1200150 h 2122726"/>
                <a:gd name="connsiteX23" fmla="*/ 856863 w 1703509"/>
                <a:gd name="connsiteY23" fmla="*/ 1235075 h 2122726"/>
                <a:gd name="connsiteX24" fmla="*/ 574288 w 1703509"/>
                <a:gd name="connsiteY24" fmla="*/ 1181100 h 2122726"/>
                <a:gd name="connsiteX25" fmla="*/ 345688 w 1703509"/>
                <a:gd name="connsiteY25" fmla="*/ 1216025 h 2122726"/>
                <a:gd name="connsiteX26" fmla="*/ 177413 w 1703509"/>
                <a:gd name="connsiteY26" fmla="*/ 1317625 h 2122726"/>
                <a:gd name="connsiteX27" fmla="*/ 10726 w 1703509"/>
                <a:gd name="connsiteY27" fmla="*/ 1460500 h 2122726"/>
                <a:gd name="connsiteX28" fmla="*/ 15488 w 1703509"/>
                <a:gd name="connsiteY28" fmla="*/ 1536700 h 2122726"/>
                <a:gd name="connsiteX0" fmla="*/ 914013 w 1703509"/>
                <a:gd name="connsiteY0" fmla="*/ 0 h 2122726"/>
                <a:gd name="connsiteX1" fmla="*/ 710813 w 1703509"/>
                <a:gd name="connsiteY1" fmla="*/ 34925 h 2122726"/>
                <a:gd name="connsiteX2" fmla="*/ 558413 w 1703509"/>
                <a:gd name="connsiteY2" fmla="*/ 117475 h 2122726"/>
                <a:gd name="connsiteX3" fmla="*/ 453638 w 1703509"/>
                <a:gd name="connsiteY3" fmla="*/ 282575 h 2122726"/>
                <a:gd name="connsiteX4" fmla="*/ 304413 w 1703509"/>
                <a:gd name="connsiteY4" fmla="*/ 739775 h 2122726"/>
                <a:gd name="connsiteX5" fmla="*/ 225038 w 1703509"/>
                <a:gd name="connsiteY5" fmla="*/ 990600 h 2122726"/>
                <a:gd name="connsiteX6" fmla="*/ 142488 w 1703509"/>
                <a:gd name="connsiteY6" fmla="*/ 1225550 h 2122726"/>
                <a:gd name="connsiteX7" fmla="*/ 12313 w 1703509"/>
                <a:gd name="connsiteY7" fmla="*/ 1470025 h 2122726"/>
                <a:gd name="connsiteX8" fmla="*/ 59938 w 1703509"/>
                <a:gd name="connsiteY8" fmla="*/ 1714500 h 2122726"/>
                <a:gd name="connsiteX9" fmla="*/ 69463 w 1703509"/>
                <a:gd name="connsiteY9" fmla="*/ 1831975 h 2122726"/>
                <a:gd name="connsiteX10" fmla="*/ 144076 w 1703509"/>
                <a:gd name="connsiteY10" fmla="*/ 1876425 h 2122726"/>
                <a:gd name="connsiteX11" fmla="*/ 317113 w 1703509"/>
                <a:gd name="connsiteY11" fmla="*/ 1892300 h 2122726"/>
                <a:gd name="connsiteX12" fmla="*/ 510788 w 1703509"/>
                <a:gd name="connsiteY12" fmla="*/ 1939925 h 2122726"/>
                <a:gd name="connsiteX13" fmla="*/ 723513 w 1703509"/>
                <a:gd name="connsiteY13" fmla="*/ 2063750 h 2122726"/>
                <a:gd name="connsiteX14" fmla="*/ 948938 w 1703509"/>
                <a:gd name="connsiteY14" fmla="*/ 2120900 h 2122726"/>
                <a:gd name="connsiteX15" fmla="*/ 1218813 w 1703509"/>
                <a:gd name="connsiteY15" fmla="*/ 2000250 h 2122726"/>
                <a:gd name="connsiteX16" fmla="*/ 1377563 w 1703509"/>
                <a:gd name="connsiteY16" fmla="*/ 1895475 h 2122726"/>
                <a:gd name="connsiteX17" fmla="*/ 1568063 w 1703509"/>
                <a:gd name="connsiteY17" fmla="*/ 1901825 h 2122726"/>
                <a:gd name="connsiteX18" fmla="*/ 1691888 w 1703509"/>
                <a:gd name="connsiteY18" fmla="*/ 1752600 h 2122726"/>
                <a:gd name="connsiteX19" fmla="*/ 1679188 w 1703509"/>
                <a:gd name="connsiteY19" fmla="*/ 1597025 h 2122726"/>
                <a:gd name="connsiteX20" fmla="*/ 1523613 w 1703509"/>
                <a:gd name="connsiteY20" fmla="*/ 1441450 h 2122726"/>
                <a:gd name="connsiteX21" fmla="*/ 1329938 w 1703509"/>
                <a:gd name="connsiteY21" fmla="*/ 1263650 h 2122726"/>
                <a:gd name="connsiteX22" fmla="*/ 1126738 w 1703509"/>
                <a:gd name="connsiteY22" fmla="*/ 1200150 h 2122726"/>
                <a:gd name="connsiteX23" fmla="*/ 856863 w 1703509"/>
                <a:gd name="connsiteY23" fmla="*/ 1235075 h 2122726"/>
                <a:gd name="connsiteX24" fmla="*/ 574288 w 1703509"/>
                <a:gd name="connsiteY24" fmla="*/ 1181100 h 2122726"/>
                <a:gd name="connsiteX25" fmla="*/ 345688 w 1703509"/>
                <a:gd name="connsiteY25" fmla="*/ 1216025 h 2122726"/>
                <a:gd name="connsiteX26" fmla="*/ 177413 w 1703509"/>
                <a:gd name="connsiteY26" fmla="*/ 1317625 h 2122726"/>
                <a:gd name="connsiteX27" fmla="*/ 10726 w 1703509"/>
                <a:gd name="connsiteY27" fmla="*/ 1460500 h 2122726"/>
                <a:gd name="connsiteX28" fmla="*/ 15488 w 1703509"/>
                <a:gd name="connsiteY28" fmla="*/ 1536700 h 2122726"/>
                <a:gd name="connsiteX0" fmla="*/ 910345 w 1699841"/>
                <a:gd name="connsiteY0" fmla="*/ 0 h 2122726"/>
                <a:gd name="connsiteX1" fmla="*/ 707145 w 1699841"/>
                <a:gd name="connsiteY1" fmla="*/ 34925 h 2122726"/>
                <a:gd name="connsiteX2" fmla="*/ 554745 w 1699841"/>
                <a:gd name="connsiteY2" fmla="*/ 117475 h 2122726"/>
                <a:gd name="connsiteX3" fmla="*/ 449970 w 1699841"/>
                <a:gd name="connsiteY3" fmla="*/ 282575 h 2122726"/>
                <a:gd name="connsiteX4" fmla="*/ 300745 w 1699841"/>
                <a:gd name="connsiteY4" fmla="*/ 739775 h 2122726"/>
                <a:gd name="connsiteX5" fmla="*/ 221370 w 1699841"/>
                <a:gd name="connsiteY5" fmla="*/ 990600 h 2122726"/>
                <a:gd name="connsiteX6" fmla="*/ 138820 w 1699841"/>
                <a:gd name="connsiteY6" fmla="*/ 1225550 h 2122726"/>
                <a:gd name="connsiteX7" fmla="*/ 8645 w 1699841"/>
                <a:gd name="connsiteY7" fmla="*/ 1470025 h 2122726"/>
                <a:gd name="connsiteX8" fmla="*/ 56270 w 1699841"/>
                <a:gd name="connsiteY8" fmla="*/ 1714500 h 2122726"/>
                <a:gd name="connsiteX9" fmla="*/ 65795 w 1699841"/>
                <a:gd name="connsiteY9" fmla="*/ 1831975 h 2122726"/>
                <a:gd name="connsiteX10" fmla="*/ 140408 w 1699841"/>
                <a:gd name="connsiteY10" fmla="*/ 1876425 h 2122726"/>
                <a:gd name="connsiteX11" fmla="*/ 313445 w 1699841"/>
                <a:gd name="connsiteY11" fmla="*/ 1892300 h 2122726"/>
                <a:gd name="connsiteX12" fmla="*/ 507120 w 1699841"/>
                <a:gd name="connsiteY12" fmla="*/ 1939925 h 2122726"/>
                <a:gd name="connsiteX13" fmla="*/ 719845 w 1699841"/>
                <a:gd name="connsiteY13" fmla="*/ 2063750 h 2122726"/>
                <a:gd name="connsiteX14" fmla="*/ 945270 w 1699841"/>
                <a:gd name="connsiteY14" fmla="*/ 2120900 h 2122726"/>
                <a:gd name="connsiteX15" fmla="*/ 1215145 w 1699841"/>
                <a:gd name="connsiteY15" fmla="*/ 2000250 h 2122726"/>
                <a:gd name="connsiteX16" fmla="*/ 1373895 w 1699841"/>
                <a:gd name="connsiteY16" fmla="*/ 1895475 h 2122726"/>
                <a:gd name="connsiteX17" fmla="*/ 1564395 w 1699841"/>
                <a:gd name="connsiteY17" fmla="*/ 1901825 h 2122726"/>
                <a:gd name="connsiteX18" fmla="*/ 1688220 w 1699841"/>
                <a:gd name="connsiteY18" fmla="*/ 1752600 h 2122726"/>
                <a:gd name="connsiteX19" fmla="*/ 1675520 w 1699841"/>
                <a:gd name="connsiteY19" fmla="*/ 1597025 h 2122726"/>
                <a:gd name="connsiteX20" fmla="*/ 1519945 w 1699841"/>
                <a:gd name="connsiteY20" fmla="*/ 1441450 h 2122726"/>
                <a:gd name="connsiteX21" fmla="*/ 1326270 w 1699841"/>
                <a:gd name="connsiteY21" fmla="*/ 1263650 h 2122726"/>
                <a:gd name="connsiteX22" fmla="*/ 1123070 w 1699841"/>
                <a:gd name="connsiteY22" fmla="*/ 1200150 h 2122726"/>
                <a:gd name="connsiteX23" fmla="*/ 853195 w 1699841"/>
                <a:gd name="connsiteY23" fmla="*/ 1235075 h 2122726"/>
                <a:gd name="connsiteX24" fmla="*/ 570620 w 1699841"/>
                <a:gd name="connsiteY24" fmla="*/ 1181100 h 2122726"/>
                <a:gd name="connsiteX25" fmla="*/ 342020 w 1699841"/>
                <a:gd name="connsiteY25" fmla="*/ 1216025 h 2122726"/>
                <a:gd name="connsiteX26" fmla="*/ 173745 w 1699841"/>
                <a:gd name="connsiteY26" fmla="*/ 1317625 h 2122726"/>
                <a:gd name="connsiteX27" fmla="*/ 11821 w 1699841"/>
                <a:gd name="connsiteY27" fmla="*/ 1465262 h 2122726"/>
                <a:gd name="connsiteX28" fmla="*/ 11820 w 1699841"/>
                <a:gd name="connsiteY28" fmla="*/ 1536700 h 212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699841" h="2122726">
                  <a:moveTo>
                    <a:pt x="910345" y="0"/>
                  </a:moveTo>
                  <a:cubicBezTo>
                    <a:pt x="838378" y="7673"/>
                    <a:pt x="766412" y="15346"/>
                    <a:pt x="707145" y="34925"/>
                  </a:cubicBezTo>
                  <a:cubicBezTo>
                    <a:pt x="647878" y="54504"/>
                    <a:pt x="597607" y="76200"/>
                    <a:pt x="554745" y="117475"/>
                  </a:cubicBezTo>
                  <a:cubicBezTo>
                    <a:pt x="511883" y="158750"/>
                    <a:pt x="492303" y="178858"/>
                    <a:pt x="449970" y="282575"/>
                  </a:cubicBezTo>
                  <a:cubicBezTo>
                    <a:pt x="407637" y="386292"/>
                    <a:pt x="338845" y="621771"/>
                    <a:pt x="300745" y="739775"/>
                  </a:cubicBezTo>
                  <a:cubicBezTo>
                    <a:pt x="262645" y="857779"/>
                    <a:pt x="248357" y="909638"/>
                    <a:pt x="221370" y="990600"/>
                  </a:cubicBezTo>
                  <a:cubicBezTo>
                    <a:pt x="194383" y="1071562"/>
                    <a:pt x="174274" y="1145646"/>
                    <a:pt x="138820" y="1225550"/>
                  </a:cubicBezTo>
                  <a:cubicBezTo>
                    <a:pt x="103366" y="1305454"/>
                    <a:pt x="22403" y="1388533"/>
                    <a:pt x="8645" y="1470025"/>
                  </a:cubicBezTo>
                  <a:cubicBezTo>
                    <a:pt x="-5113" y="1551517"/>
                    <a:pt x="46745" y="1654175"/>
                    <a:pt x="56270" y="1714500"/>
                  </a:cubicBezTo>
                  <a:cubicBezTo>
                    <a:pt x="65795" y="1774825"/>
                    <a:pt x="51772" y="1804988"/>
                    <a:pt x="65795" y="1831975"/>
                  </a:cubicBezTo>
                  <a:cubicBezTo>
                    <a:pt x="79818" y="1858962"/>
                    <a:pt x="99133" y="1866371"/>
                    <a:pt x="140408" y="1876425"/>
                  </a:cubicBezTo>
                  <a:cubicBezTo>
                    <a:pt x="181683" y="1886479"/>
                    <a:pt x="252326" y="1881717"/>
                    <a:pt x="313445" y="1892300"/>
                  </a:cubicBezTo>
                  <a:cubicBezTo>
                    <a:pt x="374564" y="1902883"/>
                    <a:pt x="439387" y="1911350"/>
                    <a:pt x="507120" y="1939925"/>
                  </a:cubicBezTo>
                  <a:cubicBezTo>
                    <a:pt x="574853" y="1968500"/>
                    <a:pt x="646820" y="2033588"/>
                    <a:pt x="719845" y="2063750"/>
                  </a:cubicBezTo>
                  <a:cubicBezTo>
                    <a:pt x="792870" y="2093912"/>
                    <a:pt x="862720" y="2131483"/>
                    <a:pt x="945270" y="2120900"/>
                  </a:cubicBezTo>
                  <a:cubicBezTo>
                    <a:pt x="1027820" y="2110317"/>
                    <a:pt x="1143707" y="2037821"/>
                    <a:pt x="1215145" y="2000250"/>
                  </a:cubicBezTo>
                  <a:cubicBezTo>
                    <a:pt x="1286583" y="1962679"/>
                    <a:pt x="1315687" y="1911879"/>
                    <a:pt x="1373895" y="1895475"/>
                  </a:cubicBezTo>
                  <a:cubicBezTo>
                    <a:pt x="1432103" y="1879071"/>
                    <a:pt x="1512008" y="1925637"/>
                    <a:pt x="1564395" y="1901825"/>
                  </a:cubicBezTo>
                  <a:cubicBezTo>
                    <a:pt x="1616782" y="1878013"/>
                    <a:pt x="1669699" y="1803400"/>
                    <a:pt x="1688220" y="1752600"/>
                  </a:cubicBezTo>
                  <a:cubicBezTo>
                    <a:pt x="1706741" y="1701800"/>
                    <a:pt x="1703566" y="1648883"/>
                    <a:pt x="1675520" y="1597025"/>
                  </a:cubicBezTo>
                  <a:cubicBezTo>
                    <a:pt x="1647474" y="1545167"/>
                    <a:pt x="1578153" y="1497012"/>
                    <a:pt x="1519945" y="1441450"/>
                  </a:cubicBezTo>
                  <a:cubicBezTo>
                    <a:pt x="1461737" y="1385888"/>
                    <a:pt x="1392416" y="1303867"/>
                    <a:pt x="1326270" y="1263650"/>
                  </a:cubicBezTo>
                  <a:cubicBezTo>
                    <a:pt x="1260124" y="1223433"/>
                    <a:pt x="1192391" y="1207029"/>
                    <a:pt x="1123070" y="1200150"/>
                  </a:cubicBezTo>
                  <a:lnTo>
                    <a:pt x="853195" y="1235075"/>
                  </a:lnTo>
                  <a:cubicBezTo>
                    <a:pt x="761120" y="1231900"/>
                    <a:pt x="655816" y="1184275"/>
                    <a:pt x="570620" y="1181100"/>
                  </a:cubicBezTo>
                  <a:cubicBezTo>
                    <a:pt x="485424" y="1177925"/>
                    <a:pt x="408166" y="1193271"/>
                    <a:pt x="342020" y="1216025"/>
                  </a:cubicBezTo>
                  <a:cubicBezTo>
                    <a:pt x="275874" y="1238779"/>
                    <a:pt x="228778" y="1276086"/>
                    <a:pt x="173745" y="1317625"/>
                  </a:cubicBezTo>
                  <a:cubicBezTo>
                    <a:pt x="118712" y="1359164"/>
                    <a:pt x="38809" y="1428749"/>
                    <a:pt x="11821" y="1465262"/>
                  </a:cubicBezTo>
                  <a:cubicBezTo>
                    <a:pt x="-15167" y="1501775"/>
                    <a:pt x="12613" y="1512094"/>
                    <a:pt x="11820" y="1536700"/>
                  </a:cubicBezTo>
                </a:path>
              </a:pathLst>
            </a:cu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0A262E3C-A3DC-4BD7-AD1E-6D97E449E74D}"/>
                </a:ext>
              </a:extLst>
            </p:cNvPr>
            <p:cNvSpPr/>
            <p:nvPr/>
          </p:nvSpPr>
          <p:spPr>
            <a:xfrm>
              <a:off x="3411066" y="834774"/>
              <a:ext cx="684212" cy="1651000"/>
            </a:xfrm>
            <a:custGeom>
              <a:avLst/>
              <a:gdLst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492125 w 688975"/>
                <a:gd name="connsiteY5" fmla="*/ 619125 h 1631950"/>
                <a:gd name="connsiteX6" fmla="*/ 501650 w 688975"/>
                <a:gd name="connsiteY6" fmla="*/ 850900 h 1631950"/>
                <a:gd name="connsiteX7" fmla="*/ 533400 w 688975"/>
                <a:gd name="connsiteY7" fmla="*/ 1222375 h 1631950"/>
                <a:gd name="connsiteX8" fmla="*/ 622300 w 688975"/>
                <a:gd name="connsiteY8" fmla="*/ 1333500 h 1631950"/>
                <a:gd name="connsiteX9" fmla="*/ 644525 w 688975"/>
                <a:gd name="connsiteY9" fmla="*/ 1511300 h 1631950"/>
                <a:gd name="connsiteX10" fmla="*/ 688975 w 688975"/>
                <a:gd name="connsiteY10" fmla="*/ 1631950 h 1631950"/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492125 w 688975"/>
                <a:gd name="connsiteY5" fmla="*/ 619125 h 1631950"/>
                <a:gd name="connsiteX6" fmla="*/ 501650 w 688975"/>
                <a:gd name="connsiteY6" fmla="*/ 850900 h 1631950"/>
                <a:gd name="connsiteX7" fmla="*/ 533400 w 688975"/>
                <a:gd name="connsiteY7" fmla="*/ 1222375 h 1631950"/>
                <a:gd name="connsiteX8" fmla="*/ 574675 w 688975"/>
                <a:gd name="connsiteY8" fmla="*/ 1357313 h 1631950"/>
                <a:gd name="connsiteX9" fmla="*/ 644525 w 688975"/>
                <a:gd name="connsiteY9" fmla="*/ 1511300 h 1631950"/>
                <a:gd name="connsiteX10" fmla="*/ 688975 w 688975"/>
                <a:gd name="connsiteY10" fmla="*/ 1631950 h 1631950"/>
                <a:gd name="connsiteX0" fmla="*/ 0 w 688975"/>
                <a:gd name="connsiteY0" fmla="*/ 0 h 1631950"/>
                <a:gd name="connsiteX1" fmla="*/ 152400 w 688975"/>
                <a:gd name="connsiteY1" fmla="*/ 31750 h 1631950"/>
                <a:gd name="connsiteX2" fmla="*/ 295275 w 688975"/>
                <a:gd name="connsiteY2" fmla="*/ 92075 h 1631950"/>
                <a:gd name="connsiteX3" fmla="*/ 454025 w 688975"/>
                <a:gd name="connsiteY3" fmla="*/ 244475 h 1631950"/>
                <a:gd name="connsiteX4" fmla="*/ 495300 w 688975"/>
                <a:gd name="connsiteY4" fmla="*/ 431800 h 1631950"/>
                <a:gd name="connsiteX5" fmla="*/ 501650 w 688975"/>
                <a:gd name="connsiteY5" fmla="*/ 850900 h 1631950"/>
                <a:gd name="connsiteX6" fmla="*/ 533400 w 688975"/>
                <a:gd name="connsiteY6" fmla="*/ 1222375 h 1631950"/>
                <a:gd name="connsiteX7" fmla="*/ 574675 w 688975"/>
                <a:gd name="connsiteY7" fmla="*/ 1357313 h 1631950"/>
                <a:gd name="connsiteX8" fmla="*/ 644525 w 688975"/>
                <a:gd name="connsiteY8" fmla="*/ 1511300 h 1631950"/>
                <a:gd name="connsiteX9" fmla="*/ 688975 w 688975"/>
                <a:gd name="connsiteY9" fmla="*/ 1631950 h 1631950"/>
                <a:gd name="connsiteX0" fmla="*/ 0 w 674687"/>
                <a:gd name="connsiteY0" fmla="*/ 0 h 1631950"/>
                <a:gd name="connsiteX1" fmla="*/ 152400 w 674687"/>
                <a:gd name="connsiteY1" fmla="*/ 31750 h 1631950"/>
                <a:gd name="connsiteX2" fmla="*/ 295275 w 674687"/>
                <a:gd name="connsiteY2" fmla="*/ 92075 h 1631950"/>
                <a:gd name="connsiteX3" fmla="*/ 454025 w 674687"/>
                <a:gd name="connsiteY3" fmla="*/ 244475 h 1631950"/>
                <a:gd name="connsiteX4" fmla="*/ 495300 w 674687"/>
                <a:gd name="connsiteY4" fmla="*/ 431800 h 1631950"/>
                <a:gd name="connsiteX5" fmla="*/ 501650 w 674687"/>
                <a:gd name="connsiteY5" fmla="*/ 850900 h 1631950"/>
                <a:gd name="connsiteX6" fmla="*/ 533400 w 674687"/>
                <a:gd name="connsiteY6" fmla="*/ 1222375 h 1631950"/>
                <a:gd name="connsiteX7" fmla="*/ 574675 w 674687"/>
                <a:gd name="connsiteY7" fmla="*/ 1357313 h 1631950"/>
                <a:gd name="connsiteX8" fmla="*/ 644525 w 674687"/>
                <a:gd name="connsiteY8" fmla="*/ 1511300 h 1631950"/>
                <a:gd name="connsiteX9" fmla="*/ 674687 w 674687"/>
                <a:gd name="connsiteY9" fmla="*/ 1631950 h 1631950"/>
                <a:gd name="connsiteX0" fmla="*/ 0 w 684212"/>
                <a:gd name="connsiteY0" fmla="*/ 0 h 1631950"/>
                <a:gd name="connsiteX1" fmla="*/ 152400 w 684212"/>
                <a:gd name="connsiteY1" fmla="*/ 31750 h 1631950"/>
                <a:gd name="connsiteX2" fmla="*/ 295275 w 684212"/>
                <a:gd name="connsiteY2" fmla="*/ 92075 h 1631950"/>
                <a:gd name="connsiteX3" fmla="*/ 454025 w 684212"/>
                <a:gd name="connsiteY3" fmla="*/ 244475 h 1631950"/>
                <a:gd name="connsiteX4" fmla="*/ 495300 w 684212"/>
                <a:gd name="connsiteY4" fmla="*/ 431800 h 1631950"/>
                <a:gd name="connsiteX5" fmla="*/ 501650 w 684212"/>
                <a:gd name="connsiteY5" fmla="*/ 850900 h 1631950"/>
                <a:gd name="connsiteX6" fmla="*/ 533400 w 684212"/>
                <a:gd name="connsiteY6" fmla="*/ 1222375 h 1631950"/>
                <a:gd name="connsiteX7" fmla="*/ 574675 w 684212"/>
                <a:gd name="connsiteY7" fmla="*/ 1357313 h 1631950"/>
                <a:gd name="connsiteX8" fmla="*/ 644525 w 684212"/>
                <a:gd name="connsiteY8" fmla="*/ 1511300 h 1631950"/>
                <a:gd name="connsiteX9" fmla="*/ 684212 w 684212"/>
                <a:gd name="connsiteY9" fmla="*/ 1631950 h 1631950"/>
                <a:gd name="connsiteX0" fmla="*/ 0 w 684212"/>
                <a:gd name="connsiteY0" fmla="*/ 0 h 1651000"/>
                <a:gd name="connsiteX1" fmla="*/ 152400 w 684212"/>
                <a:gd name="connsiteY1" fmla="*/ 31750 h 1651000"/>
                <a:gd name="connsiteX2" fmla="*/ 295275 w 684212"/>
                <a:gd name="connsiteY2" fmla="*/ 92075 h 1651000"/>
                <a:gd name="connsiteX3" fmla="*/ 454025 w 684212"/>
                <a:gd name="connsiteY3" fmla="*/ 244475 h 1651000"/>
                <a:gd name="connsiteX4" fmla="*/ 495300 w 684212"/>
                <a:gd name="connsiteY4" fmla="*/ 431800 h 1651000"/>
                <a:gd name="connsiteX5" fmla="*/ 501650 w 684212"/>
                <a:gd name="connsiteY5" fmla="*/ 850900 h 1651000"/>
                <a:gd name="connsiteX6" fmla="*/ 533400 w 684212"/>
                <a:gd name="connsiteY6" fmla="*/ 1222375 h 1651000"/>
                <a:gd name="connsiteX7" fmla="*/ 574675 w 684212"/>
                <a:gd name="connsiteY7" fmla="*/ 1357313 h 1651000"/>
                <a:gd name="connsiteX8" fmla="*/ 644525 w 684212"/>
                <a:gd name="connsiteY8" fmla="*/ 1511300 h 1651000"/>
                <a:gd name="connsiteX9" fmla="*/ 684212 w 684212"/>
                <a:gd name="connsiteY9" fmla="*/ 1651000 h 1651000"/>
                <a:gd name="connsiteX0" fmla="*/ 0 w 684212"/>
                <a:gd name="connsiteY0" fmla="*/ 0 h 1651000"/>
                <a:gd name="connsiteX1" fmla="*/ 152400 w 684212"/>
                <a:gd name="connsiteY1" fmla="*/ 31750 h 1651000"/>
                <a:gd name="connsiteX2" fmla="*/ 319087 w 684212"/>
                <a:gd name="connsiteY2" fmla="*/ 106363 h 1651000"/>
                <a:gd name="connsiteX3" fmla="*/ 454025 w 684212"/>
                <a:gd name="connsiteY3" fmla="*/ 244475 h 1651000"/>
                <a:gd name="connsiteX4" fmla="*/ 495300 w 684212"/>
                <a:gd name="connsiteY4" fmla="*/ 431800 h 1651000"/>
                <a:gd name="connsiteX5" fmla="*/ 501650 w 684212"/>
                <a:gd name="connsiteY5" fmla="*/ 850900 h 1651000"/>
                <a:gd name="connsiteX6" fmla="*/ 533400 w 684212"/>
                <a:gd name="connsiteY6" fmla="*/ 1222375 h 1651000"/>
                <a:gd name="connsiteX7" fmla="*/ 574675 w 684212"/>
                <a:gd name="connsiteY7" fmla="*/ 1357313 h 1651000"/>
                <a:gd name="connsiteX8" fmla="*/ 644525 w 684212"/>
                <a:gd name="connsiteY8" fmla="*/ 1511300 h 1651000"/>
                <a:gd name="connsiteX9" fmla="*/ 684212 w 684212"/>
                <a:gd name="connsiteY9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212" h="1651000">
                  <a:moveTo>
                    <a:pt x="0" y="0"/>
                  </a:moveTo>
                  <a:cubicBezTo>
                    <a:pt x="51593" y="8202"/>
                    <a:pt x="99219" y="14023"/>
                    <a:pt x="152400" y="31750"/>
                  </a:cubicBezTo>
                  <a:cubicBezTo>
                    <a:pt x="205581" y="49477"/>
                    <a:pt x="268816" y="70909"/>
                    <a:pt x="319087" y="106363"/>
                  </a:cubicBezTo>
                  <a:cubicBezTo>
                    <a:pt x="369358" y="141817"/>
                    <a:pt x="424656" y="190236"/>
                    <a:pt x="454025" y="244475"/>
                  </a:cubicBezTo>
                  <a:cubicBezTo>
                    <a:pt x="483394" y="298714"/>
                    <a:pt x="487362" y="330729"/>
                    <a:pt x="495300" y="431800"/>
                  </a:cubicBezTo>
                  <a:cubicBezTo>
                    <a:pt x="503238" y="532871"/>
                    <a:pt x="495300" y="719138"/>
                    <a:pt x="501650" y="850900"/>
                  </a:cubicBezTo>
                  <a:cubicBezTo>
                    <a:pt x="508000" y="982662"/>
                    <a:pt x="521229" y="1137973"/>
                    <a:pt x="533400" y="1222375"/>
                  </a:cubicBezTo>
                  <a:cubicBezTo>
                    <a:pt x="545571" y="1306777"/>
                    <a:pt x="556154" y="1309159"/>
                    <a:pt x="574675" y="1357313"/>
                  </a:cubicBezTo>
                  <a:cubicBezTo>
                    <a:pt x="593196" y="1405467"/>
                    <a:pt x="626269" y="1462352"/>
                    <a:pt x="644525" y="1511300"/>
                  </a:cubicBezTo>
                  <a:cubicBezTo>
                    <a:pt x="662781" y="1560248"/>
                    <a:pt x="667543" y="1615546"/>
                    <a:pt x="684212" y="1651000"/>
                  </a:cubicBezTo>
                </a:path>
              </a:pathLst>
            </a:cu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EAF63B9A-5D52-4272-AA6F-6DB43835D635}"/>
                </a:ext>
              </a:extLst>
            </p:cNvPr>
            <p:cNvSpPr/>
            <p:nvPr/>
          </p:nvSpPr>
          <p:spPr>
            <a:xfrm>
              <a:off x="3385665" y="2041274"/>
              <a:ext cx="3175" cy="381000"/>
            </a:xfrm>
            <a:custGeom>
              <a:avLst/>
              <a:gdLst>
                <a:gd name="connsiteX0" fmla="*/ 0 w 3175"/>
                <a:gd name="connsiteY0" fmla="*/ 0 h 381000"/>
                <a:gd name="connsiteX1" fmla="*/ 3175 w 3175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" h="381000">
                  <a:moveTo>
                    <a:pt x="0" y="0"/>
                  </a:moveTo>
                  <a:cubicBezTo>
                    <a:pt x="1058" y="127000"/>
                    <a:pt x="2116" y="254000"/>
                    <a:pt x="3175" y="381000"/>
                  </a:cubicBezTo>
                </a:path>
              </a:pathLst>
            </a:cu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3D71ABE-78B7-4F4D-90BE-066CE7FACAEE}"/>
                </a:ext>
              </a:extLst>
            </p:cNvPr>
            <p:cNvSpPr/>
            <p:nvPr/>
          </p:nvSpPr>
          <p:spPr>
            <a:xfrm>
              <a:off x="3245965" y="2409574"/>
              <a:ext cx="276225" cy="212725"/>
            </a:xfrm>
            <a:prstGeom prst="ellips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0BDC6A34-C888-4271-AF74-3CD6268B97D1}"/>
                </a:ext>
              </a:extLst>
            </p:cNvPr>
            <p:cNvSpPr/>
            <p:nvPr/>
          </p:nvSpPr>
          <p:spPr>
            <a:xfrm>
              <a:off x="3279500" y="726824"/>
              <a:ext cx="108825" cy="499720"/>
            </a:xfrm>
            <a:custGeom>
              <a:avLst/>
              <a:gdLst>
                <a:gd name="connsiteX0" fmla="*/ 37998 w 101148"/>
                <a:gd name="connsiteY0" fmla="*/ 0 h 499777"/>
                <a:gd name="connsiteX1" fmla="*/ 3073 w 101148"/>
                <a:gd name="connsiteY1" fmla="*/ 377825 h 499777"/>
                <a:gd name="connsiteX2" fmla="*/ 12598 w 101148"/>
                <a:gd name="connsiteY2" fmla="*/ 387350 h 499777"/>
                <a:gd name="connsiteX3" fmla="*/ 3073 w 101148"/>
                <a:gd name="connsiteY3" fmla="*/ 419100 h 499777"/>
                <a:gd name="connsiteX4" fmla="*/ 6248 w 101148"/>
                <a:gd name="connsiteY4" fmla="*/ 476250 h 499777"/>
                <a:gd name="connsiteX5" fmla="*/ 69748 w 101148"/>
                <a:gd name="connsiteY5" fmla="*/ 498475 h 499777"/>
                <a:gd name="connsiteX6" fmla="*/ 95148 w 101148"/>
                <a:gd name="connsiteY6" fmla="*/ 441325 h 499777"/>
                <a:gd name="connsiteX7" fmla="*/ 98323 w 101148"/>
                <a:gd name="connsiteY7" fmla="*/ 387350 h 499777"/>
                <a:gd name="connsiteX8" fmla="*/ 60223 w 101148"/>
                <a:gd name="connsiteY8" fmla="*/ 358775 h 499777"/>
                <a:gd name="connsiteX9" fmla="*/ 9423 w 101148"/>
                <a:gd name="connsiteY9" fmla="*/ 381000 h 499777"/>
                <a:gd name="connsiteX0" fmla="*/ 37998 w 103398"/>
                <a:gd name="connsiteY0" fmla="*/ 0 h 499278"/>
                <a:gd name="connsiteX1" fmla="*/ 3073 w 103398"/>
                <a:gd name="connsiteY1" fmla="*/ 377825 h 499278"/>
                <a:gd name="connsiteX2" fmla="*/ 12598 w 103398"/>
                <a:gd name="connsiteY2" fmla="*/ 387350 h 499278"/>
                <a:gd name="connsiteX3" fmla="*/ 3073 w 103398"/>
                <a:gd name="connsiteY3" fmla="*/ 419100 h 499278"/>
                <a:gd name="connsiteX4" fmla="*/ 6248 w 103398"/>
                <a:gd name="connsiteY4" fmla="*/ 476250 h 499278"/>
                <a:gd name="connsiteX5" fmla="*/ 69748 w 103398"/>
                <a:gd name="connsiteY5" fmla="*/ 498475 h 499278"/>
                <a:gd name="connsiteX6" fmla="*/ 99911 w 103398"/>
                <a:gd name="connsiteY6" fmla="*/ 450850 h 499278"/>
                <a:gd name="connsiteX7" fmla="*/ 98323 w 103398"/>
                <a:gd name="connsiteY7" fmla="*/ 387350 h 499278"/>
                <a:gd name="connsiteX8" fmla="*/ 60223 w 103398"/>
                <a:gd name="connsiteY8" fmla="*/ 358775 h 499278"/>
                <a:gd name="connsiteX9" fmla="*/ 9423 w 103398"/>
                <a:gd name="connsiteY9" fmla="*/ 381000 h 499278"/>
                <a:gd name="connsiteX0" fmla="*/ 40782 w 106182"/>
                <a:gd name="connsiteY0" fmla="*/ 0 h 499229"/>
                <a:gd name="connsiteX1" fmla="*/ 5857 w 106182"/>
                <a:gd name="connsiteY1" fmla="*/ 377825 h 499229"/>
                <a:gd name="connsiteX2" fmla="*/ 15382 w 106182"/>
                <a:gd name="connsiteY2" fmla="*/ 387350 h 499229"/>
                <a:gd name="connsiteX3" fmla="*/ 1094 w 106182"/>
                <a:gd name="connsiteY3" fmla="*/ 426243 h 499229"/>
                <a:gd name="connsiteX4" fmla="*/ 9032 w 106182"/>
                <a:gd name="connsiteY4" fmla="*/ 476250 h 499229"/>
                <a:gd name="connsiteX5" fmla="*/ 72532 w 106182"/>
                <a:gd name="connsiteY5" fmla="*/ 498475 h 499229"/>
                <a:gd name="connsiteX6" fmla="*/ 102695 w 106182"/>
                <a:gd name="connsiteY6" fmla="*/ 450850 h 499229"/>
                <a:gd name="connsiteX7" fmla="*/ 101107 w 106182"/>
                <a:gd name="connsiteY7" fmla="*/ 387350 h 499229"/>
                <a:gd name="connsiteX8" fmla="*/ 63007 w 106182"/>
                <a:gd name="connsiteY8" fmla="*/ 358775 h 499229"/>
                <a:gd name="connsiteX9" fmla="*/ 12207 w 106182"/>
                <a:gd name="connsiteY9" fmla="*/ 381000 h 499229"/>
                <a:gd name="connsiteX0" fmla="*/ 40782 w 106467"/>
                <a:gd name="connsiteY0" fmla="*/ 0 h 499229"/>
                <a:gd name="connsiteX1" fmla="*/ 5857 w 106467"/>
                <a:gd name="connsiteY1" fmla="*/ 377825 h 499229"/>
                <a:gd name="connsiteX2" fmla="*/ 15382 w 106467"/>
                <a:gd name="connsiteY2" fmla="*/ 387350 h 499229"/>
                <a:gd name="connsiteX3" fmla="*/ 1094 w 106467"/>
                <a:gd name="connsiteY3" fmla="*/ 426243 h 499229"/>
                <a:gd name="connsiteX4" fmla="*/ 9032 w 106467"/>
                <a:gd name="connsiteY4" fmla="*/ 476250 h 499229"/>
                <a:gd name="connsiteX5" fmla="*/ 72532 w 106467"/>
                <a:gd name="connsiteY5" fmla="*/ 498475 h 499229"/>
                <a:gd name="connsiteX6" fmla="*/ 102695 w 106467"/>
                <a:gd name="connsiteY6" fmla="*/ 450850 h 499229"/>
                <a:gd name="connsiteX7" fmla="*/ 101107 w 106467"/>
                <a:gd name="connsiteY7" fmla="*/ 387350 h 499229"/>
                <a:gd name="connsiteX8" fmla="*/ 58245 w 106467"/>
                <a:gd name="connsiteY8" fmla="*/ 361156 h 499229"/>
                <a:gd name="connsiteX9" fmla="*/ 12207 w 106467"/>
                <a:gd name="connsiteY9" fmla="*/ 381000 h 499229"/>
                <a:gd name="connsiteX0" fmla="*/ 35760 w 101445"/>
                <a:gd name="connsiteY0" fmla="*/ 0 h 499587"/>
                <a:gd name="connsiteX1" fmla="*/ 835 w 101445"/>
                <a:gd name="connsiteY1" fmla="*/ 377825 h 499587"/>
                <a:gd name="connsiteX2" fmla="*/ 10360 w 101445"/>
                <a:gd name="connsiteY2" fmla="*/ 387350 h 499587"/>
                <a:gd name="connsiteX3" fmla="*/ 4010 w 101445"/>
                <a:gd name="connsiteY3" fmla="*/ 476250 h 499587"/>
                <a:gd name="connsiteX4" fmla="*/ 67510 w 101445"/>
                <a:gd name="connsiteY4" fmla="*/ 498475 h 499587"/>
                <a:gd name="connsiteX5" fmla="*/ 97673 w 101445"/>
                <a:gd name="connsiteY5" fmla="*/ 450850 h 499587"/>
                <a:gd name="connsiteX6" fmla="*/ 96085 w 101445"/>
                <a:gd name="connsiteY6" fmla="*/ 387350 h 499587"/>
                <a:gd name="connsiteX7" fmla="*/ 53223 w 101445"/>
                <a:gd name="connsiteY7" fmla="*/ 361156 h 499587"/>
                <a:gd name="connsiteX8" fmla="*/ 7185 w 101445"/>
                <a:gd name="connsiteY8" fmla="*/ 381000 h 499587"/>
                <a:gd name="connsiteX0" fmla="*/ 35760 w 101445"/>
                <a:gd name="connsiteY0" fmla="*/ 0 h 499587"/>
                <a:gd name="connsiteX1" fmla="*/ 835 w 101445"/>
                <a:gd name="connsiteY1" fmla="*/ 377825 h 499587"/>
                <a:gd name="connsiteX2" fmla="*/ 10360 w 101445"/>
                <a:gd name="connsiteY2" fmla="*/ 387350 h 499587"/>
                <a:gd name="connsiteX3" fmla="*/ 4010 w 101445"/>
                <a:gd name="connsiteY3" fmla="*/ 476250 h 499587"/>
                <a:gd name="connsiteX4" fmla="*/ 67510 w 101445"/>
                <a:gd name="connsiteY4" fmla="*/ 498475 h 499587"/>
                <a:gd name="connsiteX5" fmla="*/ 97673 w 101445"/>
                <a:gd name="connsiteY5" fmla="*/ 450850 h 499587"/>
                <a:gd name="connsiteX6" fmla="*/ 96085 w 101445"/>
                <a:gd name="connsiteY6" fmla="*/ 387350 h 499587"/>
                <a:gd name="connsiteX7" fmla="*/ 53223 w 101445"/>
                <a:gd name="connsiteY7" fmla="*/ 361156 h 499587"/>
                <a:gd name="connsiteX8" fmla="*/ 45285 w 101445"/>
                <a:gd name="connsiteY8" fmla="*/ 307181 h 499587"/>
                <a:gd name="connsiteX0" fmla="*/ 39490 w 105175"/>
                <a:gd name="connsiteY0" fmla="*/ 0 h 499720"/>
                <a:gd name="connsiteX1" fmla="*/ 4565 w 105175"/>
                <a:gd name="connsiteY1" fmla="*/ 377825 h 499720"/>
                <a:gd name="connsiteX2" fmla="*/ 7740 w 105175"/>
                <a:gd name="connsiteY2" fmla="*/ 476250 h 499720"/>
                <a:gd name="connsiteX3" fmla="*/ 71240 w 105175"/>
                <a:gd name="connsiteY3" fmla="*/ 498475 h 499720"/>
                <a:gd name="connsiteX4" fmla="*/ 101403 w 105175"/>
                <a:gd name="connsiteY4" fmla="*/ 450850 h 499720"/>
                <a:gd name="connsiteX5" fmla="*/ 99815 w 105175"/>
                <a:gd name="connsiteY5" fmla="*/ 387350 h 499720"/>
                <a:gd name="connsiteX6" fmla="*/ 56953 w 105175"/>
                <a:gd name="connsiteY6" fmla="*/ 361156 h 499720"/>
                <a:gd name="connsiteX7" fmla="*/ 49015 w 105175"/>
                <a:gd name="connsiteY7" fmla="*/ 307181 h 499720"/>
                <a:gd name="connsiteX0" fmla="*/ 39490 w 105175"/>
                <a:gd name="connsiteY0" fmla="*/ 0 h 499720"/>
                <a:gd name="connsiteX1" fmla="*/ 4565 w 105175"/>
                <a:gd name="connsiteY1" fmla="*/ 377825 h 499720"/>
                <a:gd name="connsiteX2" fmla="*/ 7740 w 105175"/>
                <a:gd name="connsiteY2" fmla="*/ 476250 h 499720"/>
                <a:gd name="connsiteX3" fmla="*/ 71240 w 105175"/>
                <a:gd name="connsiteY3" fmla="*/ 498475 h 499720"/>
                <a:gd name="connsiteX4" fmla="*/ 101403 w 105175"/>
                <a:gd name="connsiteY4" fmla="*/ 450850 h 499720"/>
                <a:gd name="connsiteX5" fmla="*/ 99815 w 105175"/>
                <a:gd name="connsiteY5" fmla="*/ 387350 h 499720"/>
                <a:gd name="connsiteX6" fmla="*/ 56953 w 105175"/>
                <a:gd name="connsiteY6" fmla="*/ 361156 h 499720"/>
                <a:gd name="connsiteX7" fmla="*/ 3771 w 105175"/>
                <a:gd name="connsiteY7" fmla="*/ 397669 h 499720"/>
                <a:gd name="connsiteX0" fmla="*/ 39490 w 105622"/>
                <a:gd name="connsiteY0" fmla="*/ 0 h 499720"/>
                <a:gd name="connsiteX1" fmla="*/ 4565 w 105622"/>
                <a:gd name="connsiteY1" fmla="*/ 377825 h 499720"/>
                <a:gd name="connsiteX2" fmla="*/ 7740 w 105622"/>
                <a:gd name="connsiteY2" fmla="*/ 476250 h 499720"/>
                <a:gd name="connsiteX3" fmla="*/ 71240 w 105622"/>
                <a:gd name="connsiteY3" fmla="*/ 498475 h 499720"/>
                <a:gd name="connsiteX4" fmla="*/ 101403 w 105622"/>
                <a:gd name="connsiteY4" fmla="*/ 450850 h 499720"/>
                <a:gd name="connsiteX5" fmla="*/ 99815 w 105622"/>
                <a:gd name="connsiteY5" fmla="*/ 387350 h 499720"/>
                <a:gd name="connsiteX6" fmla="*/ 49809 w 105622"/>
                <a:gd name="connsiteY6" fmla="*/ 370681 h 499720"/>
                <a:gd name="connsiteX7" fmla="*/ 3771 w 105622"/>
                <a:gd name="connsiteY7" fmla="*/ 397669 h 499720"/>
                <a:gd name="connsiteX0" fmla="*/ 39490 w 105622"/>
                <a:gd name="connsiteY0" fmla="*/ 0 h 499720"/>
                <a:gd name="connsiteX1" fmla="*/ 4565 w 105622"/>
                <a:gd name="connsiteY1" fmla="*/ 377825 h 499720"/>
                <a:gd name="connsiteX2" fmla="*/ 7740 w 105622"/>
                <a:gd name="connsiteY2" fmla="*/ 476250 h 499720"/>
                <a:gd name="connsiteX3" fmla="*/ 71240 w 105622"/>
                <a:gd name="connsiteY3" fmla="*/ 498475 h 499720"/>
                <a:gd name="connsiteX4" fmla="*/ 101403 w 105622"/>
                <a:gd name="connsiteY4" fmla="*/ 450850 h 499720"/>
                <a:gd name="connsiteX5" fmla="*/ 99815 w 105622"/>
                <a:gd name="connsiteY5" fmla="*/ 387350 h 499720"/>
                <a:gd name="connsiteX6" fmla="*/ 49809 w 105622"/>
                <a:gd name="connsiteY6" fmla="*/ 370681 h 499720"/>
                <a:gd name="connsiteX7" fmla="*/ 6152 w 105622"/>
                <a:gd name="connsiteY7" fmla="*/ 381001 h 499720"/>
                <a:gd name="connsiteX0" fmla="*/ 39490 w 107122"/>
                <a:gd name="connsiteY0" fmla="*/ 0 h 499720"/>
                <a:gd name="connsiteX1" fmla="*/ 4565 w 107122"/>
                <a:gd name="connsiteY1" fmla="*/ 377825 h 499720"/>
                <a:gd name="connsiteX2" fmla="*/ 7740 w 107122"/>
                <a:gd name="connsiteY2" fmla="*/ 476250 h 499720"/>
                <a:gd name="connsiteX3" fmla="*/ 71240 w 107122"/>
                <a:gd name="connsiteY3" fmla="*/ 498475 h 499720"/>
                <a:gd name="connsiteX4" fmla="*/ 101403 w 107122"/>
                <a:gd name="connsiteY4" fmla="*/ 450850 h 499720"/>
                <a:gd name="connsiteX5" fmla="*/ 102196 w 107122"/>
                <a:gd name="connsiteY5" fmla="*/ 392112 h 499720"/>
                <a:gd name="connsiteX6" fmla="*/ 49809 w 107122"/>
                <a:gd name="connsiteY6" fmla="*/ 370681 h 499720"/>
                <a:gd name="connsiteX7" fmla="*/ 6152 w 107122"/>
                <a:gd name="connsiteY7" fmla="*/ 381001 h 499720"/>
                <a:gd name="connsiteX0" fmla="*/ 39490 w 114686"/>
                <a:gd name="connsiteY0" fmla="*/ 0 h 499720"/>
                <a:gd name="connsiteX1" fmla="*/ 4565 w 114686"/>
                <a:gd name="connsiteY1" fmla="*/ 377825 h 499720"/>
                <a:gd name="connsiteX2" fmla="*/ 7740 w 114686"/>
                <a:gd name="connsiteY2" fmla="*/ 476250 h 499720"/>
                <a:gd name="connsiteX3" fmla="*/ 71240 w 114686"/>
                <a:gd name="connsiteY3" fmla="*/ 498475 h 499720"/>
                <a:gd name="connsiteX4" fmla="*/ 101403 w 114686"/>
                <a:gd name="connsiteY4" fmla="*/ 450850 h 499720"/>
                <a:gd name="connsiteX5" fmla="*/ 111721 w 114686"/>
                <a:gd name="connsiteY5" fmla="*/ 392112 h 499720"/>
                <a:gd name="connsiteX6" fmla="*/ 49809 w 114686"/>
                <a:gd name="connsiteY6" fmla="*/ 370681 h 499720"/>
                <a:gd name="connsiteX7" fmla="*/ 6152 w 114686"/>
                <a:gd name="connsiteY7" fmla="*/ 381001 h 499720"/>
                <a:gd name="connsiteX0" fmla="*/ 39490 w 108825"/>
                <a:gd name="connsiteY0" fmla="*/ 0 h 499720"/>
                <a:gd name="connsiteX1" fmla="*/ 4565 w 108825"/>
                <a:gd name="connsiteY1" fmla="*/ 377825 h 499720"/>
                <a:gd name="connsiteX2" fmla="*/ 7740 w 108825"/>
                <a:gd name="connsiteY2" fmla="*/ 476250 h 499720"/>
                <a:gd name="connsiteX3" fmla="*/ 71240 w 108825"/>
                <a:gd name="connsiteY3" fmla="*/ 498475 h 499720"/>
                <a:gd name="connsiteX4" fmla="*/ 101403 w 108825"/>
                <a:gd name="connsiteY4" fmla="*/ 450850 h 499720"/>
                <a:gd name="connsiteX5" fmla="*/ 104577 w 108825"/>
                <a:gd name="connsiteY5" fmla="*/ 392112 h 499720"/>
                <a:gd name="connsiteX6" fmla="*/ 49809 w 108825"/>
                <a:gd name="connsiteY6" fmla="*/ 370681 h 499720"/>
                <a:gd name="connsiteX7" fmla="*/ 6152 w 108825"/>
                <a:gd name="connsiteY7" fmla="*/ 381001 h 4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25" h="499720">
                  <a:moveTo>
                    <a:pt x="39490" y="0"/>
                  </a:moveTo>
                  <a:cubicBezTo>
                    <a:pt x="27848" y="125942"/>
                    <a:pt x="9857" y="298450"/>
                    <a:pt x="4565" y="377825"/>
                  </a:cubicBezTo>
                  <a:cubicBezTo>
                    <a:pt x="-727" y="457200"/>
                    <a:pt x="-3372" y="456142"/>
                    <a:pt x="7740" y="476250"/>
                  </a:cubicBezTo>
                  <a:cubicBezTo>
                    <a:pt x="18852" y="496358"/>
                    <a:pt x="55630" y="502708"/>
                    <a:pt x="71240" y="498475"/>
                  </a:cubicBezTo>
                  <a:cubicBezTo>
                    <a:pt x="86851" y="494242"/>
                    <a:pt x="95847" y="468577"/>
                    <a:pt x="101403" y="450850"/>
                  </a:cubicBezTo>
                  <a:cubicBezTo>
                    <a:pt x="106959" y="433123"/>
                    <a:pt x="113176" y="405474"/>
                    <a:pt x="104577" y="392112"/>
                  </a:cubicBezTo>
                  <a:cubicBezTo>
                    <a:pt x="95978" y="378750"/>
                    <a:pt x="66213" y="372533"/>
                    <a:pt x="49809" y="370681"/>
                  </a:cubicBezTo>
                  <a:cubicBezTo>
                    <a:pt x="33405" y="368829"/>
                    <a:pt x="-6019" y="385234"/>
                    <a:pt x="6152" y="381001"/>
                  </a:cubicBezTo>
                </a:path>
              </a:pathLst>
            </a:cu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59934596-24BE-4546-9517-57C91319889E}"/>
                </a:ext>
              </a:extLst>
            </p:cNvPr>
            <p:cNvSpPr/>
            <p:nvPr/>
          </p:nvSpPr>
          <p:spPr>
            <a:xfrm>
              <a:off x="3389634" y="729999"/>
              <a:ext cx="29368" cy="392112"/>
            </a:xfrm>
            <a:custGeom>
              <a:avLst/>
              <a:gdLst>
                <a:gd name="connsiteX0" fmla="*/ 0 w 41275"/>
                <a:gd name="connsiteY0" fmla="*/ 368300 h 368300"/>
                <a:gd name="connsiteX1" fmla="*/ 41275 w 41275"/>
                <a:gd name="connsiteY1" fmla="*/ 0 h 368300"/>
                <a:gd name="connsiteX0" fmla="*/ 0 w 36512"/>
                <a:gd name="connsiteY0" fmla="*/ 377825 h 377825"/>
                <a:gd name="connsiteX1" fmla="*/ 36512 w 36512"/>
                <a:gd name="connsiteY1" fmla="*/ 0 h 377825"/>
                <a:gd name="connsiteX0" fmla="*/ 0 w 29368"/>
                <a:gd name="connsiteY0" fmla="*/ 392112 h 392112"/>
                <a:gd name="connsiteX1" fmla="*/ 29368 w 29368"/>
                <a:gd name="connsiteY1" fmla="*/ 0 h 39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368" h="392112">
                  <a:moveTo>
                    <a:pt x="0" y="392112"/>
                  </a:moveTo>
                  <a:lnTo>
                    <a:pt x="29368" y="0"/>
                  </a:lnTo>
                </a:path>
              </a:pathLst>
            </a:cu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076B322-42F7-4E4D-850C-7A62B0F8B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870" y="722087"/>
              <a:ext cx="1357311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DF7FC7B8-10FB-4DB5-9A49-8520537DF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1375" y="720474"/>
              <a:ext cx="1081089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D82A55A-97F7-439E-9EB1-E9EBFD81DB04}"/>
                </a:ext>
              </a:extLst>
            </p:cNvPr>
            <p:cNvCxnSpPr>
              <a:cxnSpLocks/>
            </p:cNvCxnSpPr>
            <p:nvPr/>
          </p:nvCxnSpPr>
          <p:spPr>
            <a:xfrm>
              <a:off x="4424929" y="706306"/>
              <a:ext cx="0" cy="2366962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2EA249C-A9A8-4ACC-BA60-C9F87337D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869" y="3103060"/>
              <a:ext cx="2464595" cy="0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3450B74-14BB-43DC-966E-1490EC841080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95" y="726824"/>
              <a:ext cx="0" cy="2365375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9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66C969D7-F48D-4629-9630-5AC167645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24" y="2307804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" name="그룹 75">
            <a:extLst>
              <a:ext uri="{FF2B5EF4-FFF2-40B4-BE49-F238E27FC236}">
                <a16:creationId xmlns:a16="http://schemas.microsoft.com/office/drawing/2014/main" id="{FDB68BB3-1273-4EDC-9A9D-9B2F8911C982}"/>
              </a:ext>
            </a:extLst>
          </p:cNvPr>
          <p:cNvGrpSpPr>
            <a:grpSpLocks/>
          </p:cNvGrpSpPr>
          <p:nvPr/>
        </p:nvGrpSpPr>
        <p:grpSpPr bwMode="auto">
          <a:xfrm>
            <a:off x="7884368" y="2448568"/>
            <a:ext cx="558675" cy="505993"/>
            <a:chOff x="6084168" y="3562567"/>
            <a:chExt cx="558800" cy="505870"/>
          </a:xfrm>
        </p:grpSpPr>
        <p:sp>
          <p:nvSpPr>
            <p:cNvPr id="114" name="Rectangle 6" descr="밝은 상향 대각선">
              <a:extLst>
                <a:ext uri="{FF2B5EF4-FFF2-40B4-BE49-F238E27FC236}">
                  <a16:creationId xmlns:a16="http://schemas.microsoft.com/office/drawing/2014/main" id="{D2DACE46-9EFE-4C36-AEEF-3D22C644F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3850525"/>
              <a:ext cx="558800" cy="21791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15" name="Line 7">
              <a:extLst>
                <a:ext uri="{FF2B5EF4-FFF2-40B4-BE49-F238E27FC236}">
                  <a16:creationId xmlns:a16="http://schemas.microsoft.com/office/drawing/2014/main" id="{EE489E0F-17A0-436E-B7EF-585B0051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4168" y="3778538"/>
              <a:ext cx="558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ko-KR" altLang="en-US"/>
            </a:p>
          </p:txBody>
        </p:sp>
        <p:sp>
          <p:nvSpPr>
            <p:cNvPr id="116" name="이등변 삼각형 70">
              <a:extLst>
                <a:ext uri="{FF2B5EF4-FFF2-40B4-BE49-F238E27FC236}">
                  <a16:creationId xmlns:a16="http://schemas.microsoft.com/office/drawing/2014/main" id="{7F24F39F-A0C2-43A0-B77E-8DC15BE2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562567"/>
              <a:ext cx="288032" cy="216024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ko-KR" altLang="en-US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954F2E8-CF4B-4FED-A805-B0859C364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4168" y="3850526"/>
              <a:ext cx="558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118" name="그룹 75">
            <a:extLst>
              <a:ext uri="{FF2B5EF4-FFF2-40B4-BE49-F238E27FC236}">
                <a16:creationId xmlns:a16="http://schemas.microsoft.com/office/drawing/2014/main" id="{ED008A7A-C488-4CCB-8160-8B20D329CA7C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2459018"/>
            <a:ext cx="558675" cy="495543"/>
            <a:chOff x="6084168" y="3555063"/>
            <a:chExt cx="558800" cy="495423"/>
          </a:xfrm>
        </p:grpSpPr>
        <p:sp>
          <p:nvSpPr>
            <p:cNvPr id="124" name="Rectangle 6" descr="밝은 상향 대각선">
              <a:extLst>
                <a:ext uri="{FF2B5EF4-FFF2-40B4-BE49-F238E27FC236}">
                  <a16:creationId xmlns:a16="http://schemas.microsoft.com/office/drawing/2014/main" id="{A124BE21-557F-4E27-B371-1D208E14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3771034"/>
              <a:ext cx="558800" cy="27945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Line 7">
              <a:extLst>
                <a:ext uri="{FF2B5EF4-FFF2-40B4-BE49-F238E27FC236}">
                  <a16:creationId xmlns:a16="http://schemas.microsoft.com/office/drawing/2014/main" id="{CD951D46-605F-4613-951A-C54C54D2D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4168" y="3771035"/>
              <a:ext cx="558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이등변 삼각형 70">
              <a:extLst>
                <a:ext uri="{FF2B5EF4-FFF2-40B4-BE49-F238E27FC236}">
                  <a16:creationId xmlns:a16="http://schemas.microsoft.com/office/drawing/2014/main" id="{2ACB9AF3-6363-4A41-A4E6-7582BD73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555063"/>
              <a:ext cx="288032" cy="216024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ko-KR" altLang="en-US"/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963CDF9-23E5-4FFA-A1A3-7EFDC4C3CAFE}"/>
              </a:ext>
            </a:extLst>
          </p:cNvPr>
          <p:cNvCxnSpPr>
            <a:stCxn id="128" idx="0"/>
          </p:cNvCxnSpPr>
          <p:nvPr/>
        </p:nvCxnSpPr>
        <p:spPr bwMode="auto">
          <a:xfrm flipV="1">
            <a:off x="971536" y="650305"/>
            <a:ext cx="1800264" cy="1808713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FEB717D-659E-47D3-A2BA-631774E5334C}"/>
              </a:ext>
            </a:extLst>
          </p:cNvPr>
          <p:cNvCxnSpPr>
            <a:cxnSpLocks/>
          </p:cNvCxnSpPr>
          <p:nvPr/>
        </p:nvCxnSpPr>
        <p:spPr bwMode="auto">
          <a:xfrm>
            <a:off x="971600" y="2456405"/>
            <a:ext cx="7200800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052781F-8853-45E1-BCFF-91AC0E70EB18}"/>
              </a:ext>
            </a:extLst>
          </p:cNvPr>
          <p:cNvCxnSpPr/>
          <p:nvPr/>
        </p:nvCxnSpPr>
        <p:spPr bwMode="auto">
          <a:xfrm flipH="1" flipV="1">
            <a:off x="2771800" y="650305"/>
            <a:ext cx="1800200" cy="180020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F302812-0BDD-499B-B6E7-321154CD5F91}"/>
              </a:ext>
            </a:extLst>
          </p:cNvPr>
          <p:cNvCxnSpPr/>
          <p:nvPr/>
        </p:nvCxnSpPr>
        <p:spPr bwMode="auto">
          <a:xfrm flipV="1">
            <a:off x="4571998" y="650305"/>
            <a:ext cx="2" cy="180020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C43EBE4-FBE6-4A29-A47A-7BCAA84B66CE}"/>
              </a:ext>
            </a:extLst>
          </p:cNvPr>
          <p:cNvCxnSpPr/>
          <p:nvPr/>
        </p:nvCxnSpPr>
        <p:spPr bwMode="auto">
          <a:xfrm flipH="1" flipV="1">
            <a:off x="6372200" y="650305"/>
            <a:ext cx="1800200" cy="180020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7714CF8-18A8-4183-9D4B-57D28408BD21}"/>
              </a:ext>
            </a:extLst>
          </p:cNvPr>
          <p:cNvCxnSpPr/>
          <p:nvPr/>
        </p:nvCxnSpPr>
        <p:spPr bwMode="auto">
          <a:xfrm flipV="1">
            <a:off x="4572000" y="650305"/>
            <a:ext cx="1800200" cy="1800201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5A59306-AD73-4CE0-AC0C-4CC3BC0DF0FF}"/>
              </a:ext>
            </a:extLst>
          </p:cNvPr>
          <p:cNvCxnSpPr/>
          <p:nvPr/>
        </p:nvCxnSpPr>
        <p:spPr bwMode="auto">
          <a:xfrm flipH="1">
            <a:off x="2771800" y="650305"/>
            <a:ext cx="3600400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9FB4983-B689-42D3-94E2-948EACF93F63}"/>
              </a:ext>
            </a:extLst>
          </p:cNvPr>
          <p:cNvCxnSpPr/>
          <p:nvPr/>
        </p:nvCxnSpPr>
        <p:spPr bwMode="auto">
          <a:xfrm flipV="1">
            <a:off x="6372200" y="650305"/>
            <a:ext cx="2" cy="180020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CC42868-EB94-4F2D-BC44-F017218E9068}"/>
              </a:ext>
            </a:extLst>
          </p:cNvPr>
          <p:cNvCxnSpPr/>
          <p:nvPr/>
        </p:nvCxnSpPr>
        <p:spPr bwMode="auto">
          <a:xfrm flipV="1">
            <a:off x="2771800" y="650305"/>
            <a:ext cx="2" cy="180020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68583C9-C3B6-4CBF-B95F-730C4594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6456" y="1412776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15AC696-4071-4375-9B21-D9DBD000FE2F}"/>
              </a:ext>
            </a:extLst>
          </p:cNvPr>
          <p:cNvCxnSpPr/>
          <p:nvPr/>
        </p:nvCxnSpPr>
        <p:spPr bwMode="auto">
          <a:xfrm>
            <a:off x="6372200" y="290265"/>
            <a:ext cx="0" cy="36004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B0FB9E7-F979-439E-A050-6C492D6CE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44624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66DAC47-77F2-4978-B663-E42787CFCBEC}"/>
              </a:ext>
            </a:extLst>
          </p:cNvPr>
          <p:cNvCxnSpPr/>
          <p:nvPr/>
        </p:nvCxnSpPr>
        <p:spPr bwMode="auto">
          <a:xfrm>
            <a:off x="971600" y="3098577"/>
            <a:ext cx="7200800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86E3EC2-92F4-47D2-AD71-E263CB22C178}"/>
              </a:ext>
            </a:extLst>
          </p:cNvPr>
          <p:cNvCxnSpPr/>
          <p:nvPr/>
        </p:nvCxnSpPr>
        <p:spPr bwMode="auto">
          <a:xfrm>
            <a:off x="2771800" y="3026569"/>
            <a:ext cx="0" cy="144016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247A12DD-D34E-4B26-8D5C-86AF26742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852936"/>
            <a:ext cx="576064" cy="25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9066778-A10A-4205-9887-E73A3F8EECE6}"/>
              </a:ext>
            </a:extLst>
          </p:cNvPr>
          <p:cNvCxnSpPr/>
          <p:nvPr/>
        </p:nvCxnSpPr>
        <p:spPr bwMode="auto">
          <a:xfrm>
            <a:off x="971600" y="3026569"/>
            <a:ext cx="0" cy="144016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B4A19BB-0415-4CF1-81E4-16AA7FC0ACE5}"/>
              </a:ext>
            </a:extLst>
          </p:cNvPr>
          <p:cNvCxnSpPr/>
          <p:nvPr/>
        </p:nvCxnSpPr>
        <p:spPr bwMode="auto">
          <a:xfrm>
            <a:off x="8172400" y="3026569"/>
            <a:ext cx="0" cy="144016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5B57942-3678-4F9B-947F-8981620D31A8}"/>
              </a:ext>
            </a:extLst>
          </p:cNvPr>
          <p:cNvCxnSpPr/>
          <p:nvPr/>
        </p:nvCxnSpPr>
        <p:spPr bwMode="auto">
          <a:xfrm>
            <a:off x="6372200" y="3026569"/>
            <a:ext cx="0" cy="144016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94FDA0B5-E09C-4071-A4FD-24E222A7857E}"/>
              </a:ext>
            </a:extLst>
          </p:cNvPr>
          <p:cNvCxnSpPr/>
          <p:nvPr/>
        </p:nvCxnSpPr>
        <p:spPr bwMode="auto">
          <a:xfrm>
            <a:off x="4571998" y="3026569"/>
            <a:ext cx="0" cy="144016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880DBA16-F490-41E8-A425-5D679A3A5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852936"/>
            <a:ext cx="576064" cy="25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CE52D3F-8180-4FEA-BC54-A82A83FF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2852936"/>
            <a:ext cx="576064" cy="25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A8450D-2F82-4BA8-9D52-9B961BFE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2852936"/>
            <a:ext cx="576064" cy="25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B8EE7F3-9095-4311-B460-8BB4BD2F7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454796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C3CC6E7-01AC-4B48-9F83-EA33FEAC7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652" y="2276872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C31E2BC-B3F1-42BD-9C56-E07F22CD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2454796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A7CEDA7-FAE1-4DD7-B0AA-71E365F66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04664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B344DB2-FEE9-4AFB-9F24-E4BA06ABA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44624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69FA9FA-4E4C-4B6D-B4CB-3D2D55CB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47667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299B40A-C4DA-435C-9ACA-F9BB633E4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2454796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46CA1D1-AA7D-4956-BFD4-FA761FA4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476672"/>
            <a:ext cx="28803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ACABFB3-963C-4923-9698-4919124FB6BD}"/>
              </a:ext>
            </a:extLst>
          </p:cNvPr>
          <p:cNvCxnSpPr/>
          <p:nvPr/>
        </p:nvCxnSpPr>
        <p:spPr bwMode="auto">
          <a:xfrm>
            <a:off x="8604448" y="2450505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4CC4B5-0319-417B-85FD-E9BEE5FC185B}"/>
              </a:ext>
            </a:extLst>
          </p:cNvPr>
          <p:cNvCxnSpPr/>
          <p:nvPr/>
        </p:nvCxnSpPr>
        <p:spPr bwMode="auto">
          <a:xfrm>
            <a:off x="8604448" y="650305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744CD133-7946-41CD-AEA7-EC32DF8D0DBD}"/>
              </a:ext>
            </a:extLst>
          </p:cNvPr>
          <p:cNvCxnSpPr/>
          <p:nvPr/>
        </p:nvCxnSpPr>
        <p:spPr bwMode="auto">
          <a:xfrm flipV="1">
            <a:off x="8676456" y="650305"/>
            <a:ext cx="0" cy="180020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C47EB959-262E-4914-A3A9-E228742B4E9F}"/>
              </a:ext>
            </a:extLst>
          </p:cNvPr>
          <p:cNvCxnSpPr/>
          <p:nvPr/>
        </p:nvCxnSpPr>
        <p:spPr bwMode="auto">
          <a:xfrm>
            <a:off x="2771800" y="290265"/>
            <a:ext cx="0" cy="36004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CE9E8692-5DD5-4783-9F84-7C96D64E32CD}"/>
              </a:ext>
            </a:extLst>
          </p:cNvPr>
          <p:cNvCxnSpPr/>
          <p:nvPr/>
        </p:nvCxnSpPr>
        <p:spPr bwMode="auto">
          <a:xfrm>
            <a:off x="4572000" y="290265"/>
            <a:ext cx="0" cy="360040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C026FA8-27BC-46D0-AAE5-AD41C9E9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4624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A776A0D-41FF-44EC-A9D3-C2F2C24D8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91683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E422D55-977B-4FC9-A376-C69AB527FACC}"/>
              </a:ext>
            </a:extLst>
          </p:cNvPr>
          <p:cNvCxnSpPr>
            <a:cxnSpLocks/>
          </p:cNvCxnSpPr>
          <p:nvPr/>
        </p:nvCxnSpPr>
        <p:spPr bwMode="auto">
          <a:xfrm>
            <a:off x="971600" y="2204864"/>
            <a:ext cx="0" cy="245641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F8C9B0C0-1E09-43FC-8C8F-66009FD948CB}"/>
              </a:ext>
            </a:extLst>
          </p:cNvPr>
          <p:cNvCxnSpPr>
            <a:cxnSpLocks/>
          </p:cNvCxnSpPr>
          <p:nvPr/>
        </p:nvCxnSpPr>
        <p:spPr bwMode="auto">
          <a:xfrm>
            <a:off x="8172400" y="2204864"/>
            <a:ext cx="0" cy="245641"/>
          </a:xfrm>
          <a:prstGeom prst="line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9582C691-E191-4480-86AC-1A92B564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1916832"/>
            <a:ext cx="5760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kN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57C1F550-9407-4655-8E5F-93E1DF3E4F10}"/>
              </a:ext>
            </a:extLst>
          </p:cNvPr>
          <p:cNvGrpSpPr/>
          <p:nvPr/>
        </p:nvGrpSpPr>
        <p:grpSpPr>
          <a:xfrm>
            <a:off x="683568" y="3471391"/>
            <a:ext cx="8280920" cy="3312368"/>
            <a:chOff x="683568" y="3471391"/>
            <a:chExt cx="8280920" cy="3312368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043E73A-EF8E-40C9-B0ED-C68729C3F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4" y="5734571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6" name="그룹 75">
              <a:extLst>
                <a:ext uri="{FF2B5EF4-FFF2-40B4-BE49-F238E27FC236}">
                  <a16:creationId xmlns:a16="http://schemas.microsoft.com/office/drawing/2014/main" id="{4C18239D-7A97-4F33-A14C-8D43C1558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84368" y="5875335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>
                <a:extLst>
                  <a:ext uri="{FF2B5EF4-FFF2-40B4-BE49-F238E27FC236}">
                    <a16:creationId xmlns:a16="http://schemas.microsoft.com/office/drawing/2014/main" id="{E1D788DE-06AB-48F6-A7A4-29EE2A5A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>
                <a:extLst>
                  <a:ext uri="{FF2B5EF4-FFF2-40B4-BE49-F238E27FC236}">
                    <a16:creationId xmlns:a16="http://schemas.microsoft.com/office/drawing/2014/main" id="{5E1DFC44-23BA-4BD5-87C3-C49DBF768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>
                <a:extLst>
                  <a:ext uri="{FF2B5EF4-FFF2-40B4-BE49-F238E27FC236}">
                    <a16:creationId xmlns:a16="http://schemas.microsoft.com/office/drawing/2014/main" id="{9FA18DEE-EC42-4120-82A9-C7F3A1AC0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>
                <a:extLst>
                  <a:ext uri="{FF2B5EF4-FFF2-40B4-BE49-F238E27FC236}">
                    <a16:creationId xmlns:a16="http://schemas.microsoft.com/office/drawing/2014/main" id="{C452C349-5056-47B4-A8FC-39FC43FD8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7" name="그룹 75">
              <a:extLst>
                <a:ext uri="{FF2B5EF4-FFF2-40B4-BE49-F238E27FC236}">
                  <a16:creationId xmlns:a16="http://schemas.microsoft.com/office/drawing/2014/main" id="{925BE84E-B406-4499-A8B1-255CCC131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5885785"/>
              <a:ext cx="558675" cy="495543"/>
              <a:chOff x="6084168" y="3555063"/>
              <a:chExt cx="558800" cy="495423"/>
            </a:xfrm>
          </p:grpSpPr>
          <p:sp>
            <p:nvSpPr>
              <p:cNvPr id="268" name="Rectangle 6" descr="밝은 상향 대각선">
                <a:extLst>
                  <a:ext uri="{FF2B5EF4-FFF2-40B4-BE49-F238E27FC236}">
                    <a16:creationId xmlns:a16="http://schemas.microsoft.com/office/drawing/2014/main" id="{5B1982D1-986B-4957-9C39-A0D8BDD49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9" name="Line 7">
                <a:extLst>
                  <a:ext uri="{FF2B5EF4-FFF2-40B4-BE49-F238E27FC236}">
                    <a16:creationId xmlns:a16="http://schemas.microsoft.com/office/drawing/2014/main" id="{DFF7E9AA-7474-4B80-B583-09B173DE1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0" name="이등변 삼각형 70">
                <a:extLst>
                  <a:ext uri="{FF2B5EF4-FFF2-40B4-BE49-F238E27FC236}">
                    <a16:creationId xmlns:a16="http://schemas.microsoft.com/office/drawing/2014/main" id="{CE189B26-B8EF-4C37-9F91-258EC9036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AFAE764C-7DCF-43C1-80E8-8673F6826010}"/>
                </a:ext>
              </a:extLst>
            </p:cNvPr>
            <p:cNvCxnSpPr>
              <a:stCxn id="270" idx="0"/>
            </p:cNvCxnSpPr>
            <p:nvPr/>
          </p:nvCxnSpPr>
          <p:spPr bwMode="auto">
            <a:xfrm flipV="1">
              <a:off x="971536" y="4077072"/>
              <a:ext cx="1800264" cy="1808713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B1CA8EEE-4031-47BD-89ED-A4795DE6A3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5883172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D21EA725-D7A9-46D5-A6FD-46E5DB365018}"/>
                </a:ext>
              </a:extLst>
            </p:cNvPr>
            <p:cNvCxnSpPr/>
            <p:nvPr/>
          </p:nvCxnSpPr>
          <p:spPr bwMode="auto">
            <a:xfrm flipH="1" flipV="1">
              <a:off x="2771800" y="4077072"/>
              <a:ext cx="180020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792D4079-0230-4273-AD56-DB593301209E}"/>
                </a:ext>
              </a:extLst>
            </p:cNvPr>
            <p:cNvCxnSpPr/>
            <p:nvPr/>
          </p:nvCxnSpPr>
          <p:spPr bwMode="auto">
            <a:xfrm flipV="1">
              <a:off x="4571998" y="4077072"/>
              <a:ext cx="2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E272E195-F44C-47B2-B6B2-BEB6F37681B9}"/>
                </a:ext>
              </a:extLst>
            </p:cNvPr>
            <p:cNvCxnSpPr/>
            <p:nvPr/>
          </p:nvCxnSpPr>
          <p:spPr bwMode="auto">
            <a:xfrm flipH="1" flipV="1">
              <a:off x="6372200" y="4077072"/>
              <a:ext cx="180020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DA6475D8-48EC-433E-9D18-67498FA0E54C}"/>
                </a:ext>
              </a:extLst>
            </p:cNvPr>
            <p:cNvCxnSpPr/>
            <p:nvPr/>
          </p:nvCxnSpPr>
          <p:spPr bwMode="auto">
            <a:xfrm flipV="1">
              <a:off x="4572000" y="4077072"/>
              <a:ext cx="1800200" cy="180020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274AEFD0-C722-4A50-92CC-CAC57E289F07}"/>
                </a:ext>
              </a:extLst>
            </p:cNvPr>
            <p:cNvCxnSpPr/>
            <p:nvPr/>
          </p:nvCxnSpPr>
          <p:spPr bwMode="auto">
            <a:xfrm flipH="1">
              <a:off x="2771800" y="4077072"/>
              <a:ext cx="36004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02E637D9-551C-4ADE-8596-1BE8AE2E0471}"/>
                </a:ext>
              </a:extLst>
            </p:cNvPr>
            <p:cNvCxnSpPr/>
            <p:nvPr/>
          </p:nvCxnSpPr>
          <p:spPr bwMode="auto">
            <a:xfrm flipV="1">
              <a:off x="6372200" y="4077072"/>
              <a:ext cx="2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F95750DD-A9F9-4F31-8C23-509E50F551D5}"/>
                </a:ext>
              </a:extLst>
            </p:cNvPr>
            <p:cNvCxnSpPr/>
            <p:nvPr/>
          </p:nvCxnSpPr>
          <p:spPr bwMode="auto">
            <a:xfrm flipV="1">
              <a:off x="2771800" y="4077072"/>
              <a:ext cx="2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2C8470F-9AC3-4345-82E8-395F70952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6456" y="4839543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FF47593A-3B3D-4C9D-A523-A9823A9EFB23}"/>
                </a:ext>
              </a:extLst>
            </p:cNvPr>
            <p:cNvCxnSpPr/>
            <p:nvPr/>
          </p:nvCxnSpPr>
          <p:spPr bwMode="auto">
            <a:xfrm>
              <a:off x="6372200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1A0AFF0-965E-4269-BA5A-85AA051E7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3471391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AADD6431-A846-464F-8BBC-164283B38934}"/>
                </a:ext>
              </a:extLst>
            </p:cNvPr>
            <p:cNvCxnSpPr/>
            <p:nvPr/>
          </p:nvCxnSpPr>
          <p:spPr bwMode="auto">
            <a:xfrm>
              <a:off x="971600" y="6525344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55E82B6-DEEC-406D-88C1-A26182E686B0}"/>
                </a:ext>
              </a:extLst>
            </p:cNvPr>
            <p:cNvCxnSpPr/>
            <p:nvPr/>
          </p:nvCxnSpPr>
          <p:spPr bwMode="auto">
            <a:xfrm>
              <a:off x="2771800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D26D574-F96E-4949-A3A7-820F4E95D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6525344"/>
              <a:ext cx="28803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0C577067-4958-4F4F-BE18-B6AF75B9A687}"/>
                </a:ext>
              </a:extLst>
            </p:cNvPr>
            <p:cNvCxnSpPr/>
            <p:nvPr/>
          </p:nvCxnSpPr>
          <p:spPr bwMode="auto">
            <a:xfrm>
              <a:off x="971600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04829211-ED93-49D1-B5B3-25AEF9B19A2A}"/>
                </a:ext>
              </a:extLst>
            </p:cNvPr>
            <p:cNvCxnSpPr/>
            <p:nvPr/>
          </p:nvCxnSpPr>
          <p:spPr bwMode="auto">
            <a:xfrm>
              <a:off x="8172400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937C4CAF-B430-427C-934D-EC4F102B03D8}"/>
                </a:ext>
              </a:extLst>
            </p:cNvPr>
            <p:cNvCxnSpPr/>
            <p:nvPr/>
          </p:nvCxnSpPr>
          <p:spPr bwMode="auto">
            <a:xfrm>
              <a:off x="6372200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9C26CF45-EDDD-422B-A1CB-751E33744D58}"/>
                </a:ext>
              </a:extLst>
            </p:cNvPr>
            <p:cNvCxnSpPr/>
            <p:nvPr/>
          </p:nvCxnSpPr>
          <p:spPr bwMode="auto">
            <a:xfrm>
              <a:off x="4571998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C48633D-8746-4FEC-A0A6-BDA03C514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6525344"/>
              <a:ext cx="28803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000215E-C150-4A9D-9381-FFB6CA529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8" y="6525344"/>
              <a:ext cx="28803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6A811B9-48F7-48ED-920A-20E5DB2D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525344"/>
              <a:ext cx="28803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54567B5-80C0-427E-8168-7E2EEA811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5881563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537A6F0-A08B-4211-8192-C6CCB5986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652" y="570363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321ECE1-63C6-449A-91E6-334CC69E6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5881563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E06B89F-5C0F-4D52-90F4-D608012DB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3831431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B92F4E2-9C6C-41B0-964C-DF5801018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3471391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FCF3701-12A2-4095-BC7F-CC8E05835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768" y="3903439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333C60F-224A-4A32-8B5F-9811355E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5881563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88094-20E6-43C0-80F9-0D8E4931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903439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836D0BF8-42F9-4571-BD0F-6DCC0CA93272}"/>
                </a:ext>
              </a:extLst>
            </p:cNvPr>
            <p:cNvCxnSpPr/>
            <p:nvPr/>
          </p:nvCxnSpPr>
          <p:spPr bwMode="auto">
            <a:xfrm>
              <a:off x="8604448" y="58772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FDD6E177-3352-4101-BCD1-418A65E51FC5}"/>
                </a:ext>
              </a:extLst>
            </p:cNvPr>
            <p:cNvCxnSpPr/>
            <p:nvPr/>
          </p:nvCxnSpPr>
          <p:spPr bwMode="auto">
            <a:xfrm>
              <a:off x="8604448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29A14963-C992-406F-B4A4-04C3F65394A5}"/>
                </a:ext>
              </a:extLst>
            </p:cNvPr>
            <p:cNvCxnSpPr/>
            <p:nvPr/>
          </p:nvCxnSpPr>
          <p:spPr bwMode="auto">
            <a:xfrm flipV="1">
              <a:off x="8676456" y="4077072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783EF9A8-EE8B-4982-A003-4668637F032D}"/>
                </a:ext>
              </a:extLst>
            </p:cNvPr>
            <p:cNvCxnSpPr/>
            <p:nvPr/>
          </p:nvCxnSpPr>
          <p:spPr bwMode="auto">
            <a:xfrm>
              <a:off x="2771800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C79D3EB4-C047-42FB-AA62-EB0B809D5F08}"/>
                </a:ext>
              </a:extLst>
            </p:cNvPr>
            <p:cNvCxnSpPr/>
            <p:nvPr/>
          </p:nvCxnSpPr>
          <p:spPr bwMode="auto">
            <a:xfrm>
              <a:off x="4572000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3EF931B5-8344-447D-A6EE-747CED10F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3471391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CC10DFE-1874-49FA-BB93-DB201A39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5343599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36389D4D-52C7-4598-A626-26D596FC72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5631631"/>
              <a:ext cx="0" cy="24564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E0C1B645-0BF3-4585-94F4-FDC57AC3CD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72400" y="5631631"/>
              <a:ext cx="0" cy="24564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027B6E5-4FE4-429A-982E-9BC6167F5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8384" y="5343599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A6F13600-9BC4-44BD-B503-D4897CD5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69269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100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mm</a:t>
            </a:r>
            <a:r>
              <a:rPr lang="en-US" altLang="ko-KR" baseline="300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</a:p>
          <a:p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210,000</a:t>
            </a:r>
            <a:r>
              <a:rPr lang="en-US" altLang="ko-KR" i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MPa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09567BE-8FF0-4643-B89C-337883CE937F}"/>
              </a:ext>
            </a:extLst>
          </p:cNvPr>
          <p:cNvGrpSpPr/>
          <p:nvPr/>
        </p:nvGrpSpPr>
        <p:grpSpPr>
          <a:xfrm>
            <a:off x="683568" y="557192"/>
            <a:ext cx="864096" cy="2613973"/>
            <a:chOff x="683568" y="557192"/>
            <a:chExt cx="864096" cy="2613973"/>
          </a:xfrm>
        </p:grpSpPr>
        <p:grpSp>
          <p:nvGrpSpPr>
            <p:cNvPr id="118" name="그룹 75">
              <a:extLst>
                <a:ext uri="{FF2B5EF4-FFF2-40B4-BE49-F238E27FC236}">
                  <a16:creationId xmlns:a16="http://schemas.microsoft.com/office/drawing/2014/main" id="{1F06D4D2-47D8-4D12-98A9-CFF74E60F95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72965" y="557192"/>
              <a:ext cx="558675" cy="495543"/>
              <a:chOff x="6084168" y="3555063"/>
              <a:chExt cx="558800" cy="495423"/>
            </a:xfrm>
          </p:grpSpPr>
          <p:sp>
            <p:nvSpPr>
              <p:cNvPr id="121" name="Rectangle 6" descr="밝은 상향 대각선">
                <a:extLst>
                  <a:ext uri="{FF2B5EF4-FFF2-40B4-BE49-F238E27FC236}">
                    <a16:creationId xmlns:a16="http://schemas.microsoft.com/office/drawing/2014/main" id="{CCD1D354-CE5E-4ABB-AB59-90EE3362E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" name="Line 7">
                <a:extLst>
                  <a:ext uri="{FF2B5EF4-FFF2-40B4-BE49-F238E27FC236}">
                    <a16:creationId xmlns:a16="http://schemas.microsoft.com/office/drawing/2014/main" id="{DC2CC75B-2CC5-4842-8430-7BC0F2122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이등변 삼각형 70">
                <a:extLst>
                  <a:ext uri="{FF2B5EF4-FFF2-40B4-BE49-F238E27FC236}">
                    <a16:creationId xmlns:a16="http://schemas.microsoft.com/office/drawing/2014/main" id="{BD15FFFB-55DA-4B5D-B9EE-1B88CDA7D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9" name="직선 화살표 연결선 42">
              <a:extLst>
                <a:ext uri="{FF2B5EF4-FFF2-40B4-BE49-F238E27FC236}">
                  <a16:creationId xmlns:a16="http://schemas.microsoft.com/office/drawing/2014/main" id="{D5C5D167-E961-41F8-B47F-057823BDDAFF}"/>
                </a:ext>
              </a:extLst>
            </p:cNvPr>
            <p:cNvCxnSpPr>
              <a:cxnSpLocks noChangeShapeType="1"/>
              <a:stCxn id="123" idx="0"/>
              <a:endCxn id="120" idx="0"/>
            </p:cNvCxnSpPr>
            <p:nvPr/>
          </p:nvCxnSpPr>
          <p:spPr bwMode="auto">
            <a:xfrm flipH="1">
              <a:off x="1043608" y="1052735"/>
              <a:ext cx="65" cy="151216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BC1D427-EC34-4627-9B29-95DA161F7714}"/>
                </a:ext>
              </a:extLst>
            </p:cNvPr>
            <p:cNvSpPr/>
            <p:nvPr/>
          </p:nvSpPr>
          <p:spPr bwMode="auto">
            <a:xfrm>
              <a:off x="899592" y="2564904"/>
              <a:ext cx="288032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44FD2AD1-DF65-4F75-AD5F-D7D816D66103}"/>
                </a:ext>
              </a:extLst>
            </p:cNvPr>
            <p:cNvGrpSpPr/>
            <p:nvPr/>
          </p:nvGrpSpPr>
          <p:grpSpPr>
            <a:xfrm>
              <a:off x="1259632" y="1052736"/>
              <a:ext cx="288032" cy="1512168"/>
              <a:chOff x="611560" y="1052736"/>
              <a:chExt cx="288032" cy="1512168"/>
            </a:xfrm>
          </p:grpSpPr>
          <p:cxnSp>
            <p:nvCxnSpPr>
              <p:cNvPr id="129" name="직선 화살표 연결선 42">
                <a:extLst>
                  <a:ext uri="{FF2B5EF4-FFF2-40B4-BE49-F238E27FC236}">
                    <a16:creationId xmlns:a16="http://schemas.microsoft.com/office/drawing/2014/main" id="{5557D08A-5EAE-4512-827C-01D01B4877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3568" y="1052736"/>
                <a:ext cx="0" cy="151216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직선 화살표 연결선 42">
                <a:extLst>
                  <a:ext uri="{FF2B5EF4-FFF2-40B4-BE49-F238E27FC236}">
                    <a16:creationId xmlns:a16="http://schemas.microsoft.com/office/drawing/2014/main" id="{3D54B183-7182-4628-B8ED-CD0D32DEE7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1560" y="1052736"/>
                <a:ext cx="14401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직선 화살표 연결선 42">
                <a:extLst>
                  <a:ext uri="{FF2B5EF4-FFF2-40B4-BE49-F238E27FC236}">
                    <a16:creationId xmlns:a16="http://schemas.microsoft.com/office/drawing/2014/main" id="{45D6EB9E-1039-4C1B-9C0A-E2CCF13D2C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1560" y="2564904"/>
                <a:ext cx="14401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" name="TextBox 78">
                <a:extLst>
                  <a:ext uri="{FF2B5EF4-FFF2-40B4-BE49-F238E27FC236}">
                    <a16:creationId xmlns:a16="http://schemas.microsoft.com/office/drawing/2014/main" id="{D3194AEC-3080-4129-9268-F27F70F29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700808"/>
                <a:ext cx="21602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L</a:t>
                </a:r>
                <a:endParaRPr lang="ko-KR" altLang="en-US" sz="1600" i="1" dirty="0"/>
              </a:p>
            </p:txBody>
          </p:sp>
        </p:grpSp>
        <p:sp>
          <p:nvSpPr>
            <p:cNvPr id="136" name="TextBox 78">
              <a:extLst>
                <a:ext uri="{FF2B5EF4-FFF2-40B4-BE49-F238E27FC236}">
                  <a16:creationId xmlns:a16="http://schemas.microsoft.com/office/drawing/2014/main" id="{09ED02E0-576C-468A-B7EA-352524E4F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2924944"/>
              <a:ext cx="288032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/>
                <a:t>P</a:t>
              </a:r>
              <a:endParaRPr lang="ko-KR" altLang="en-US" sz="1600" i="1" dirty="0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E59EF2AB-9069-4F46-9C97-3D7745E76BAE}"/>
                </a:ext>
              </a:extLst>
            </p:cNvPr>
            <p:cNvGrpSpPr/>
            <p:nvPr/>
          </p:nvGrpSpPr>
          <p:grpSpPr>
            <a:xfrm>
              <a:off x="683568" y="1700808"/>
              <a:ext cx="144016" cy="390237"/>
              <a:chOff x="2051720" y="1412776"/>
              <a:chExt cx="144016" cy="390237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28F3029-CD6D-4577-9E5E-B6AFFE10A78F}"/>
                  </a:ext>
                </a:extLst>
              </p:cNvPr>
              <p:cNvSpPr/>
              <p:nvPr/>
            </p:nvSpPr>
            <p:spPr bwMode="auto">
              <a:xfrm>
                <a:off x="2051720" y="1412776"/>
                <a:ext cx="144016" cy="144016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TextBox 78">
                <a:extLst>
                  <a:ext uri="{FF2B5EF4-FFF2-40B4-BE49-F238E27FC236}">
                    <a16:creationId xmlns:a16="http://schemas.microsoft.com/office/drawing/2014/main" id="{656E9A0C-3001-4630-830E-11C574788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720" y="1556792"/>
                <a:ext cx="144016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A</a:t>
                </a:r>
                <a:endParaRPr lang="ko-KR" altLang="en-US" sz="1600" i="1" dirty="0"/>
              </a:p>
            </p:txBody>
          </p:sp>
        </p:grp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7AEF364E-7AB1-4D46-90CD-E3DA0C48371D}"/>
              </a:ext>
            </a:extLst>
          </p:cNvPr>
          <p:cNvGrpSpPr/>
          <p:nvPr/>
        </p:nvGrpSpPr>
        <p:grpSpPr>
          <a:xfrm>
            <a:off x="2771800" y="806515"/>
            <a:ext cx="4176464" cy="1644570"/>
            <a:chOff x="2771800" y="806515"/>
            <a:chExt cx="4176464" cy="164457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8BC429B-24DF-4D43-95BE-5B76337F196A}"/>
                </a:ext>
              </a:extLst>
            </p:cNvPr>
            <p:cNvSpPr/>
            <p:nvPr/>
          </p:nvSpPr>
          <p:spPr bwMode="auto">
            <a:xfrm>
              <a:off x="3059832" y="1412776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E73AACC1-54B4-4849-A904-CCD45D1B314E}"/>
                </a:ext>
              </a:extLst>
            </p:cNvPr>
            <p:cNvGrpSpPr/>
            <p:nvPr/>
          </p:nvGrpSpPr>
          <p:grpSpPr>
            <a:xfrm>
              <a:off x="5652120" y="1556792"/>
              <a:ext cx="576064" cy="495539"/>
              <a:chOff x="6732240" y="3933056"/>
              <a:chExt cx="576064" cy="495539"/>
            </a:xfrm>
          </p:grpSpPr>
          <p:sp>
            <p:nvSpPr>
              <p:cNvPr id="171" name="Rectangle 6" descr="밝은 상향 대각선">
                <a:extLst>
                  <a:ext uri="{FF2B5EF4-FFF2-40B4-BE49-F238E27FC236}">
                    <a16:creationId xmlns:a16="http://schemas.microsoft.com/office/drawing/2014/main" id="{EE228567-4729-4E51-90AB-AB81A60C1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2" name="Line 7">
                <a:extLst>
                  <a:ext uri="{FF2B5EF4-FFF2-40B4-BE49-F238E27FC236}">
                    <a16:creationId xmlns:a16="http://schemas.microsoft.com/office/drawing/2014/main" id="{4CDCB690-93EA-46CE-8573-19751C23F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이등변 삼각형 73">
                <a:extLst>
                  <a:ext uri="{FF2B5EF4-FFF2-40B4-BE49-F238E27FC236}">
                    <a16:creationId xmlns:a16="http://schemas.microsoft.com/office/drawing/2014/main" id="{CD672B60-9192-474E-966E-F6C309740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Line 7">
                <a:extLst>
                  <a:ext uri="{FF2B5EF4-FFF2-40B4-BE49-F238E27FC236}">
                    <a16:creationId xmlns:a16="http://schemas.microsoft.com/office/drawing/2014/main" id="{99F72518-6BD2-4E4A-820B-F0EC7C5C5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A2BFD4BC-BA88-4C0E-931F-6FB4953919CF}"/>
                </a:ext>
              </a:extLst>
            </p:cNvPr>
            <p:cNvGrpSpPr/>
            <p:nvPr/>
          </p:nvGrpSpPr>
          <p:grpSpPr>
            <a:xfrm>
              <a:off x="2771800" y="1565309"/>
              <a:ext cx="576064" cy="495539"/>
              <a:chOff x="2987824" y="4437112"/>
              <a:chExt cx="576064" cy="495539"/>
            </a:xfrm>
          </p:grpSpPr>
          <p:sp>
            <p:nvSpPr>
              <p:cNvPr id="168" name="Rectangle 6" descr="밝은 상향 대각선">
                <a:extLst>
                  <a:ext uri="{FF2B5EF4-FFF2-40B4-BE49-F238E27FC236}">
                    <a16:creationId xmlns:a16="http://schemas.microsoft.com/office/drawing/2014/main" id="{39C6F734-60E9-47C4-9C30-FDC13E175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" name="Line 7">
                <a:extLst>
                  <a:ext uri="{FF2B5EF4-FFF2-40B4-BE49-F238E27FC236}">
                    <a16:creationId xmlns:a16="http://schemas.microsoft.com/office/drawing/2014/main" id="{DDD94BCA-6607-458E-BFE6-BDA7E0F5B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0" name="이등변 삼각형 73">
                <a:extLst>
                  <a:ext uri="{FF2B5EF4-FFF2-40B4-BE49-F238E27FC236}">
                    <a16:creationId xmlns:a16="http://schemas.microsoft.com/office/drawing/2014/main" id="{21834778-00D0-48EE-AE4A-0AB96C3D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4144663-2760-41B1-B587-DD6ACE613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8065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893CAF7-FEDD-42C0-ACB5-FFE4B1B431A8}"/>
                </a:ext>
              </a:extLst>
            </p:cNvPr>
            <p:cNvSpPr/>
            <p:nvPr/>
          </p:nvSpPr>
          <p:spPr bwMode="auto">
            <a:xfrm>
              <a:off x="4355976" y="1052736"/>
              <a:ext cx="288032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25210015-D41E-47CD-9E9E-7BD5C676EFCA}"/>
                </a:ext>
              </a:extLst>
            </p:cNvPr>
            <p:cNvGrpSpPr/>
            <p:nvPr/>
          </p:nvGrpSpPr>
          <p:grpSpPr>
            <a:xfrm>
              <a:off x="6516216" y="1196752"/>
              <a:ext cx="432048" cy="822285"/>
              <a:chOff x="6732240" y="764704"/>
              <a:chExt cx="432048" cy="822285"/>
            </a:xfrm>
          </p:grpSpPr>
          <p:sp>
            <p:nvSpPr>
              <p:cNvPr id="178" name="TextBox 78">
                <a:extLst>
                  <a:ext uri="{FF2B5EF4-FFF2-40B4-BE49-F238E27FC236}">
                    <a16:creationId xmlns:a16="http://schemas.microsoft.com/office/drawing/2014/main" id="{BC114E92-3009-4448-950F-4FC94AF45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1340768"/>
                <a:ext cx="288032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I</a:t>
                </a:r>
                <a:endParaRPr lang="ko-KR" altLang="en-US" sz="1600" i="1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79AF0107-5F1B-4557-8632-CAABC107E23F}"/>
                  </a:ext>
                </a:extLst>
              </p:cNvPr>
              <p:cNvSpPr/>
              <p:nvPr/>
            </p:nvSpPr>
            <p:spPr bwMode="auto">
              <a:xfrm>
                <a:off x="6732240" y="764704"/>
                <a:ext cx="432048" cy="57606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81" name="직선 화살표 연결선 42">
              <a:extLst>
                <a:ext uri="{FF2B5EF4-FFF2-40B4-BE49-F238E27FC236}">
                  <a16:creationId xmlns:a16="http://schemas.microsoft.com/office/drawing/2014/main" id="{880BD914-D899-43F7-BAA2-7245D37D09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13285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2" name="TextBox 78">
              <a:extLst>
                <a:ext uri="{FF2B5EF4-FFF2-40B4-BE49-F238E27FC236}">
                  <a16:creationId xmlns:a16="http://schemas.microsoft.com/office/drawing/2014/main" id="{50CA8AA2-69E4-4D0E-B94B-10102D374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144016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/>
                <a:t>L</a:t>
              </a:r>
              <a:endParaRPr lang="ko-KR" altLang="en-US" sz="1600" i="1" dirty="0"/>
            </a:p>
          </p:txBody>
        </p:sp>
        <p:cxnSp>
          <p:nvCxnSpPr>
            <p:cNvPr id="185" name="직선 화살표 연결선 42">
              <a:extLst>
                <a:ext uri="{FF2B5EF4-FFF2-40B4-BE49-F238E27FC236}">
                  <a16:creationId xmlns:a16="http://schemas.microsoft.com/office/drawing/2014/main" id="{FCBFC621-8484-434A-B815-0CFA9BDC5D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204864"/>
              <a:ext cx="288032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0" name="직선 화살표 연결선 42">
              <a:extLst>
                <a:ext uri="{FF2B5EF4-FFF2-40B4-BE49-F238E27FC236}">
                  <a16:creationId xmlns:a16="http://schemas.microsoft.com/office/drawing/2014/main" id="{62FA0236-4524-48B9-A963-2D85235D73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213285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A0A6B71-AA7A-4998-B0EB-CF82AF5FB5D9}"/>
              </a:ext>
            </a:extLst>
          </p:cNvPr>
          <p:cNvGrpSpPr/>
          <p:nvPr/>
        </p:nvGrpSpPr>
        <p:grpSpPr>
          <a:xfrm>
            <a:off x="2780316" y="2648526"/>
            <a:ext cx="4167948" cy="1356538"/>
            <a:chOff x="2780316" y="2822739"/>
            <a:chExt cx="4167948" cy="1356538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D8AB3A-C707-43D8-B348-DA27D6426C29}"/>
                </a:ext>
              </a:extLst>
            </p:cNvPr>
            <p:cNvSpPr/>
            <p:nvPr/>
          </p:nvSpPr>
          <p:spPr bwMode="auto">
            <a:xfrm>
              <a:off x="3059832" y="34290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FD68F82F-106B-4865-A636-355BE4564C95}"/>
                </a:ext>
              </a:extLst>
            </p:cNvPr>
            <p:cNvGrpSpPr/>
            <p:nvPr/>
          </p:nvGrpSpPr>
          <p:grpSpPr>
            <a:xfrm rot="5400000">
              <a:off x="2632042" y="3361251"/>
              <a:ext cx="576064" cy="279515"/>
              <a:chOff x="2987824" y="4653136"/>
              <a:chExt cx="576064" cy="279515"/>
            </a:xfrm>
          </p:grpSpPr>
          <p:sp>
            <p:nvSpPr>
              <p:cNvPr id="202" name="Rectangle 6" descr="밝은 상향 대각선">
                <a:extLst>
                  <a:ext uri="{FF2B5EF4-FFF2-40B4-BE49-F238E27FC236}">
                    <a16:creationId xmlns:a16="http://schemas.microsoft.com/office/drawing/2014/main" id="{BC2188F6-407B-4619-BB92-DC65ABAD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203" name="Line 7">
                <a:extLst>
                  <a:ext uri="{FF2B5EF4-FFF2-40B4-BE49-F238E27FC236}">
                    <a16:creationId xmlns:a16="http://schemas.microsoft.com/office/drawing/2014/main" id="{6CCEE030-E415-498D-8EB6-F59F59A37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6DA6FE3-9E36-4D3A-AD17-4E9816827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28227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32598D57-A08A-42FE-83C7-47D6707BD836}"/>
                </a:ext>
              </a:extLst>
            </p:cNvPr>
            <p:cNvSpPr/>
            <p:nvPr/>
          </p:nvSpPr>
          <p:spPr bwMode="auto">
            <a:xfrm>
              <a:off x="5796136" y="3068960"/>
              <a:ext cx="288032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5340C214-D83B-437C-8B4F-EBA91D106439}"/>
                </a:ext>
              </a:extLst>
            </p:cNvPr>
            <p:cNvGrpSpPr/>
            <p:nvPr/>
          </p:nvGrpSpPr>
          <p:grpSpPr>
            <a:xfrm>
              <a:off x="6516216" y="3212976"/>
              <a:ext cx="432048" cy="822285"/>
              <a:chOff x="6732240" y="764704"/>
              <a:chExt cx="432048" cy="822285"/>
            </a:xfrm>
          </p:grpSpPr>
          <p:sp>
            <p:nvSpPr>
              <p:cNvPr id="208" name="TextBox 78">
                <a:extLst>
                  <a:ext uri="{FF2B5EF4-FFF2-40B4-BE49-F238E27FC236}">
                    <a16:creationId xmlns:a16="http://schemas.microsoft.com/office/drawing/2014/main" id="{F876B6ED-3DDF-4772-B44D-01EF38109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1340768"/>
                <a:ext cx="288032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I</a:t>
                </a:r>
                <a:endParaRPr lang="ko-KR" altLang="en-US" sz="1600" i="1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9E1DB7C-BFF6-4F61-A130-C63AD3A8061E}"/>
                  </a:ext>
                </a:extLst>
              </p:cNvPr>
              <p:cNvSpPr/>
              <p:nvPr/>
            </p:nvSpPr>
            <p:spPr bwMode="auto">
              <a:xfrm>
                <a:off x="6732240" y="764704"/>
                <a:ext cx="432048" cy="57606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10" name="직선 화살표 연결선 42">
              <a:extLst>
                <a:ext uri="{FF2B5EF4-FFF2-40B4-BE49-F238E27FC236}">
                  <a16:creationId xmlns:a16="http://schemas.microsoft.com/office/drawing/2014/main" id="{31FE01B1-2E27-4C8F-A220-9A2A423F95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86104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1" name="TextBox 78">
              <a:extLst>
                <a:ext uri="{FF2B5EF4-FFF2-40B4-BE49-F238E27FC236}">
                  <a16:creationId xmlns:a16="http://schemas.microsoft.com/office/drawing/2014/main" id="{006844B3-11B3-4994-A307-08CE9AD46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3933056"/>
              <a:ext cx="144016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/>
                <a:t>L</a:t>
              </a:r>
              <a:endParaRPr lang="ko-KR" altLang="en-US" sz="1600" i="1" dirty="0"/>
            </a:p>
          </p:txBody>
        </p:sp>
        <p:cxnSp>
          <p:nvCxnSpPr>
            <p:cNvPr id="212" name="직선 화살표 연결선 42">
              <a:extLst>
                <a:ext uri="{FF2B5EF4-FFF2-40B4-BE49-F238E27FC236}">
                  <a16:creationId xmlns:a16="http://schemas.microsoft.com/office/drawing/2014/main" id="{03D4D4E8-E671-4F2C-B109-62B22939C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933056"/>
              <a:ext cx="288032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3" name="직선 화살표 연결선 42">
              <a:extLst>
                <a:ext uri="{FF2B5EF4-FFF2-40B4-BE49-F238E27FC236}">
                  <a16:creationId xmlns:a16="http://schemas.microsoft.com/office/drawing/2014/main" id="{48D0C0DC-EAB7-4E15-8DE8-16079456CD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386104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994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F14F26-7E9D-4AC1-BBF6-116B4ED84AFE}"/>
              </a:ext>
            </a:extLst>
          </p:cNvPr>
          <p:cNvGrpSpPr/>
          <p:nvPr/>
        </p:nvGrpSpPr>
        <p:grpSpPr>
          <a:xfrm>
            <a:off x="683568" y="1052736"/>
            <a:ext cx="4320480" cy="3312368"/>
            <a:chOff x="395536" y="-1251520"/>
            <a:chExt cx="4320480" cy="331236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18AB128-F342-4E20-9CCE-C019248AAAA0}"/>
                </a:ext>
              </a:extLst>
            </p:cNvPr>
            <p:cNvGrpSpPr/>
            <p:nvPr/>
          </p:nvGrpSpPr>
          <p:grpSpPr>
            <a:xfrm>
              <a:off x="395536" y="476672"/>
              <a:ext cx="4320480" cy="1584176"/>
              <a:chOff x="395536" y="476672"/>
              <a:chExt cx="4320480" cy="1584176"/>
            </a:xfrm>
          </p:grpSpPr>
          <p:grpSp>
            <p:nvGrpSpPr>
              <p:cNvPr id="206" name="그룹 34">
                <a:extLst>
                  <a:ext uri="{FF2B5EF4-FFF2-40B4-BE49-F238E27FC236}">
                    <a16:creationId xmlns:a16="http://schemas.microsoft.com/office/drawing/2014/main" id="{859FA4E5-35AE-409D-B8CE-404EA4F94E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18257"/>
                <a:ext cx="1440110" cy="1298575"/>
                <a:chOff x="3635896" y="4653136"/>
                <a:chExt cx="1440606" cy="1297732"/>
              </a:xfrm>
            </p:grpSpPr>
            <p:sp>
              <p:nvSpPr>
                <p:cNvPr id="231" name="이등변 삼각형 21">
                  <a:extLst>
                    <a:ext uri="{FF2B5EF4-FFF2-40B4-BE49-F238E27FC236}">
                      <a16:creationId xmlns:a16="http://schemas.microsoft.com/office/drawing/2014/main" id="{D545FE21-0950-48E0-96C8-06BFAA13F8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5896" y="5301208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2" name="이등변 삼각형 22">
                  <a:extLst>
                    <a:ext uri="{FF2B5EF4-FFF2-40B4-BE49-F238E27FC236}">
                      <a16:creationId xmlns:a16="http://schemas.microsoft.com/office/drawing/2014/main" id="{601449A7-E682-4080-80D6-8E8919CFF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4356422" y="4653136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33" name="직선 화살표 연결선 13">
                  <a:extLst>
                    <a:ext uri="{FF2B5EF4-FFF2-40B4-BE49-F238E27FC236}">
                      <a16:creationId xmlns:a16="http://schemas.microsoft.com/office/drawing/2014/main" id="{6ECBE3FD-400B-4483-AFF0-9AE91956411E}"/>
                    </a:ext>
                  </a:extLst>
                </p:cNvPr>
                <p:cNvCxnSpPr>
                  <a:cxnSpLocks noChangeShapeType="1"/>
                  <a:endCxn id="231" idx="2"/>
                </p:cNvCxnSpPr>
                <p:nvPr/>
              </p:nvCxnSpPr>
              <p:spPr bwMode="auto">
                <a:xfrm rot="10800000">
                  <a:off x="3635896" y="5949280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234" name="직선 화살표 연결선 14">
                  <a:extLst>
                    <a:ext uri="{FF2B5EF4-FFF2-40B4-BE49-F238E27FC236}">
                      <a16:creationId xmlns:a16="http://schemas.microsoft.com/office/drawing/2014/main" id="{589D36D3-E840-41E1-8549-18414EA968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873357" y="5733256"/>
                  <a:ext cx="482867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235" name="직선 화살표 연결선 15">
                  <a:extLst>
                    <a:ext uri="{FF2B5EF4-FFF2-40B4-BE49-F238E27FC236}">
                      <a16:creationId xmlns:a16="http://schemas.microsoft.com/office/drawing/2014/main" id="{A6F23859-FEE1-4A50-A8A8-EBEC1265B0C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116133" y="5517232"/>
                  <a:ext cx="240091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236" name="직선 화살표 연결선 23">
                  <a:extLst>
                    <a:ext uri="{FF2B5EF4-FFF2-40B4-BE49-F238E27FC236}">
                      <a16:creationId xmlns:a16="http://schemas.microsoft.com/office/drawing/2014/main" id="{0E004801-0EC1-4665-9296-DF8CDF90B00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355976" y="4653136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237" name="직선 화살표 연결선 28">
                  <a:extLst>
                    <a:ext uri="{FF2B5EF4-FFF2-40B4-BE49-F238E27FC236}">
                      <a16:creationId xmlns:a16="http://schemas.microsoft.com/office/drawing/2014/main" id="{6C573447-9C3A-4DD8-9D4C-7369C5FC486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356224" y="4869160"/>
                  <a:ext cx="47802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238" name="직선 화살표 연결선 30">
                  <a:extLst>
                    <a:ext uri="{FF2B5EF4-FFF2-40B4-BE49-F238E27FC236}">
                      <a16:creationId xmlns:a16="http://schemas.microsoft.com/office/drawing/2014/main" id="{D8152A14-0EC3-4233-9C0B-7B578139189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356224" y="5086772"/>
                  <a:ext cx="23244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207" name="Line 51">
                <a:extLst>
                  <a:ext uri="{FF2B5EF4-FFF2-40B4-BE49-F238E27FC236}">
                    <a16:creationId xmlns:a16="http://schemas.microsoft.com/office/drawing/2014/main" id="{5112D678-AB63-4B87-B0D5-5E5CCD034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552" y="1268760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" name="직사각형 20">
                <a:extLst>
                  <a:ext uri="{FF2B5EF4-FFF2-40B4-BE49-F238E27FC236}">
                    <a16:creationId xmlns:a16="http://schemas.microsoft.com/office/drawing/2014/main" id="{2E715498-6633-4E4A-954D-A81A0A135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6206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자유형 8">
                <a:extLst>
                  <a:ext uri="{FF2B5EF4-FFF2-40B4-BE49-F238E27FC236}">
                    <a16:creationId xmlns:a16="http://schemas.microsoft.com/office/drawing/2014/main" id="{887EC0B7-A890-45A7-943B-B1FBE79CD6B7}"/>
                  </a:ext>
                </a:extLst>
              </p:cNvPr>
              <p:cNvSpPr/>
              <p:nvPr/>
            </p:nvSpPr>
            <p:spPr bwMode="auto">
              <a:xfrm>
                <a:off x="2877451" y="5884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직선 화살표 연결선 50">
                <a:extLst>
                  <a:ext uri="{FF2B5EF4-FFF2-40B4-BE49-F238E27FC236}">
                    <a16:creationId xmlns:a16="http://schemas.microsoft.com/office/drawing/2014/main" id="{8D24AB80-A4AC-48A4-B0D9-3CC5B9868F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707904" y="836712"/>
                <a:ext cx="0" cy="4228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1" name="직선 화살표 연결선 28">
                <a:extLst>
                  <a:ext uri="{FF2B5EF4-FFF2-40B4-BE49-F238E27FC236}">
                    <a16:creationId xmlns:a16="http://schemas.microsoft.com/office/drawing/2014/main" id="{68F35EA6-40ED-49CA-8552-82EC420411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15816" y="834331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2" name="TextBox 31">
                <a:extLst>
                  <a:ext uri="{FF2B5EF4-FFF2-40B4-BE49-F238E27FC236}">
                    <a16:creationId xmlns:a16="http://schemas.microsoft.com/office/drawing/2014/main" id="{ECFBB686-4299-4D87-A5AF-9E359BC14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8785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8F7E57E-2CD3-49EE-8FF5-DAC92567F372}"/>
                  </a:ext>
                </a:extLst>
              </p:cNvPr>
              <p:cNvCxnSpPr/>
              <p:nvPr/>
            </p:nvCxnSpPr>
            <p:spPr bwMode="auto">
              <a:xfrm>
                <a:off x="2555776" y="611534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67D182C4-263E-4E57-B4D9-515858D9834D}"/>
                  </a:ext>
                </a:extLst>
              </p:cNvPr>
              <p:cNvCxnSpPr/>
              <p:nvPr/>
            </p:nvCxnSpPr>
            <p:spPr bwMode="auto">
              <a:xfrm>
                <a:off x="2555776" y="190767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0FCEEBDF-6F58-43F4-B422-BD26D46F1715}"/>
                  </a:ext>
                </a:extLst>
              </p:cNvPr>
              <p:cNvGrpSpPr/>
              <p:nvPr/>
            </p:nvGrpSpPr>
            <p:grpSpPr>
              <a:xfrm>
                <a:off x="395536" y="4766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226" name="직선 화살표 연결선 225">
                  <a:extLst>
                    <a:ext uri="{FF2B5EF4-FFF2-40B4-BE49-F238E27FC236}">
                      <a16:creationId xmlns:a16="http://schemas.microsoft.com/office/drawing/2014/main" id="{8F29A21B-2082-4332-9360-8664319B9C7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직선 화살표 연결선 226">
                  <a:extLst>
                    <a:ext uri="{FF2B5EF4-FFF2-40B4-BE49-F238E27FC236}">
                      <a16:creationId xmlns:a16="http://schemas.microsoft.com/office/drawing/2014/main" id="{79241B94-39B3-4B29-8ACC-3A8D53933E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직선 화살표 연결선 227">
                  <a:extLst>
                    <a:ext uri="{FF2B5EF4-FFF2-40B4-BE49-F238E27FC236}">
                      <a16:creationId xmlns:a16="http://schemas.microsoft.com/office/drawing/2014/main" id="{FB24B661-FC78-4CBF-8396-BE48D86022B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직선 화살표 연결선 228">
                  <a:extLst>
                    <a:ext uri="{FF2B5EF4-FFF2-40B4-BE49-F238E27FC236}">
                      <a16:creationId xmlns:a16="http://schemas.microsoft.com/office/drawing/2014/main" id="{DF2FFC8B-8A35-4BBE-A608-3D298A42B68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직선 화살표 연결선 229">
                  <a:extLst>
                    <a:ext uri="{FF2B5EF4-FFF2-40B4-BE49-F238E27FC236}">
                      <a16:creationId xmlns:a16="http://schemas.microsoft.com/office/drawing/2014/main" id="{328AD941-81B8-4221-8C8D-2B463DF64AC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714EC3D2-2702-451D-BA87-AB1341901B20}"/>
                  </a:ext>
                </a:extLst>
              </p:cNvPr>
              <p:cNvGrpSpPr/>
              <p:nvPr/>
            </p:nvGrpSpPr>
            <p:grpSpPr>
              <a:xfrm>
                <a:off x="395536" y="620689"/>
                <a:ext cx="288033" cy="1296143"/>
                <a:chOff x="539551" y="476673"/>
                <a:chExt cx="288033" cy="1296143"/>
              </a:xfrm>
            </p:grpSpPr>
            <p:sp>
              <p:nvSpPr>
                <p:cNvPr id="221" name="직사각형 20">
                  <a:extLst>
                    <a:ext uri="{FF2B5EF4-FFF2-40B4-BE49-F238E27FC236}">
                      <a16:creationId xmlns:a16="http://schemas.microsoft.com/office/drawing/2014/main" id="{1384931D-42F8-45DB-A1D8-966CE9B6F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2" name="직사각형 20">
                  <a:extLst>
                    <a:ext uri="{FF2B5EF4-FFF2-40B4-BE49-F238E27FC236}">
                      <a16:creationId xmlns:a16="http://schemas.microsoft.com/office/drawing/2014/main" id="{1C377889-E7E0-48F2-A53D-BF101888C6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3" name="이등변 삼각형 222">
                  <a:extLst>
                    <a:ext uri="{FF2B5EF4-FFF2-40B4-BE49-F238E27FC236}">
                      <a16:creationId xmlns:a16="http://schemas.microsoft.com/office/drawing/2014/main" id="{F46E796C-D7B9-4EF6-B181-74E8D8E9DD07}"/>
                    </a:ext>
                  </a:extLst>
                </p:cNvPr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4" name="이등변 삼각형 223">
                  <a:extLst>
                    <a:ext uri="{FF2B5EF4-FFF2-40B4-BE49-F238E27FC236}">
                      <a16:creationId xmlns:a16="http://schemas.microsoft.com/office/drawing/2014/main" id="{C2CDAA5F-307D-49E7-B0B4-08D0A1645214}"/>
                    </a:ext>
                  </a:extLst>
                </p:cNvPr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5" name="이등변 삼각형 224">
                  <a:extLst>
                    <a:ext uri="{FF2B5EF4-FFF2-40B4-BE49-F238E27FC236}">
                      <a16:creationId xmlns:a16="http://schemas.microsoft.com/office/drawing/2014/main" id="{F007067A-9FF4-4A19-AAE6-BA314AB4A94F}"/>
                    </a:ext>
                  </a:extLst>
                </p:cNvPr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17" name="TextBox 31">
                <a:extLst>
                  <a:ext uri="{FF2B5EF4-FFF2-40B4-BE49-F238E27FC236}">
                    <a16:creationId xmlns:a16="http://schemas.microsoft.com/office/drawing/2014/main" id="{B53ABEDC-48C8-482E-B0AD-31EC7DBF1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36" y="692696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TextBox 31">
                <a:extLst>
                  <a:ext uri="{FF2B5EF4-FFF2-40B4-BE49-F238E27FC236}">
                    <a16:creationId xmlns:a16="http://schemas.microsoft.com/office/drawing/2014/main" id="{60B7392F-9B1E-4B91-B311-5B91774D2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138257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AF2EFDF-89FD-46C5-9F6B-AFEEC6779F5F}"/>
                </a:ext>
              </a:extLst>
            </p:cNvPr>
            <p:cNvGrpSpPr/>
            <p:nvPr/>
          </p:nvGrpSpPr>
          <p:grpSpPr>
            <a:xfrm>
              <a:off x="395536" y="-1251520"/>
              <a:ext cx="4320480" cy="1584176"/>
              <a:chOff x="395536" y="-1251520"/>
              <a:chExt cx="4320480" cy="1584176"/>
            </a:xfrm>
          </p:grpSpPr>
          <p:sp>
            <p:nvSpPr>
              <p:cNvPr id="504" name="Line 51">
                <a:extLst>
                  <a:ext uri="{FF2B5EF4-FFF2-40B4-BE49-F238E27FC236}">
                    <a16:creationId xmlns:a16="http://schemas.microsoft.com/office/drawing/2014/main" id="{711BB894-37A3-4873-B5DF-9CDBC4E7D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552" y="-459432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5" name="직사각형 20">
                <a:extLst>
                  <a:ext uri="{FF2B5EF4-FFF2-40B4-BE49-F238E27FC236}">
                    <a16:creationId xmlns:a16="http://schemas.microsoft.com/office/drawing/2014/main" id="{E675419C-8CB1-49A9-973B-73FFFD1DB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-1107504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6" name="자유형 8">
                <a:extLst>
                  <a:ext uri="{FF2B5EF4-FFF2-40B4-BE49-F238E27FC236}">
                    <a16:creationId xmlns:a16="http://schemas.microsoft.com/office/drawing/2014/main" id="{90C68E2B-67FD-4528-B9E2-3DFA8290B7D0}"/>
                  </a:ext>
                </a:extLst>
              </p:cNvPr>
              <p:cNvSpPr/>
              <p:nvPr/>
            </p:nvSpPr>
            <p:spPr bwMode="auto">
              <a:xfrm>
                <a:off x="2877451" y="-1139698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F15FA5D6-9E2D-44E5-B8F1-20EBF9A037EE}"/>
                  </a:ext>
                </a:extLst>
              </p:cNvPr>
              <p:cNvCxnSpPr/>
              <p:nvPr/>
            </p:nvCxnSpPr>
            <p:spPr bwMode="auto">
              <a:xfrm>
                <a:off x="2555776" y="-111665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43BA0093-A682-4DE5-8990-A636B332D659}"/>
                  </a:ext>
                </a:extLst>
              </p:cNvPr>
              <p:cNvCxnSpPr/>
              <p:nvPr/>
            </p:nvCxnSpPr>
            <p:spPr bwMode="auto">
              <a:xfrm>
                <a:off x="2555776" y="17948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AD2EE703-CCD3-4C4F-99E3-9E6980524083}"/>
                  </a:ext>
                </a:extLst>
              </p:cNvPr>
              <p:cNvGrpSpPr/>
              <p:nvPr/>
            </p:nvGrpSpPr>
            <p:grpSpPr>
              <a:xfrm>
                <a:off x="395536" y="-1251520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519" name="직선 화살표 연결선 518">
                  <a:extLst>
                    <a:ext uri="{FF2B5EF4-FFF2-40B4-BE49-F238E27FC236}">
                      <a16:creationId xmlns:a16="http://schemas.microsoft.com/office/drawing/2014/main" id="{024F7D4B-164B-4AAE-9FE0-92568B8821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직선 화살표 연결선 519">
                  <a:extLst>
                    <a:ext uri="{FF2B5EF4-FFF2-40B4-BE49-F238E27FC236}">
                      <a16:creationId xmlns:a16="http://schemas.microsoft.com/office/drawing/2014/main" id="{F7CA892F-B91D-4AB8-B867-7F3C635E927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직선 화살표 연결선 520">
                  <a:extLst>
                    <a:ext uri="{FF2B5EF4-FFF2-40B4-BE49-F238E27FC236}">
                      <a16:creationId xmlns:a16="http://schemas.microsoft.com/office/drawing/2014/main" id="{626E4731-5C0E-451D-BC6E-14C537975C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직선 화살표 연결선 521">
                  <a:extLst>
                    <a:ext uri="{FF2B5EF4-FFF2-40B4-BE49-F238E27FC236}">
                      <a16:creationId xmlns:a16="http://schemas.microsoft.com/office/drawing/2014/main" id="{FD342077-98DD-429C-842B-4C865805C5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직선 화살표 연결선 522">
                  <a:extLst>
                    <a:ext uri="{FF2B5EF4-FFF2-40B4-BE49-F238E27FC236}">
                      <a16:creationId xmlns:a16="http://schemas.microsoft.com/office/drawing/2014/main" id="{90DFC140-F9A0-41BB-A6C3-0D4F720E9BF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0" name="그룹 509">
                <a:extLst>
                  <a:ext uri="{FF2B5EF4-FFF2-40B4-BE49-F238E27FC236}">
                    <a16:creationId xmlns:a16="http://schemas.microsoft.com/office/drawing/2014/main" id="{C700B5BB-9C0B-4E21-B400-978D122C5ED7}"/>
                  </a:ext>
                </a:extLst>
              </p:cNvPr>
              <p:cNvGrpSpPr/>
              <p:nvPr/>
            </p:nvGrpSpPr>
            <p:grpSpPr>
              <a:xfrm>
                <a:off x="395536" y="-1107503"/>
                <a:ext cx="288033" cy="1296143"/>
                <a:chOff x="539551" y="476673"/>
                <a:chExt cx="288033" cy="1296143"/>
              </a:xfrm>
            </p:grpSpPr>
            <p:sp>
              <p:nvSpPr>
                <p:cNvPr id="514" name="직사각형 20">
                  <a:extLst>
                    <a:ext uri="{FF2B5EF4-FFF2-40B4-BE49-F238E27FC236}">
                      <a16:creationId xmlns:a16="http://schemas.microsoft.com/office/drawing/2014/main" id="{4E99976F-CE28-4EA4-8459-E2B1768077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5" name="직사각형 20">
                  <a:extLst>
                    <a:ext uri="{FF2B5EF4-FFF2-40B4-BE49-F238E27FC236}">
                      <a16:creationId xmlns:a16="http://schemas.microsoft.com/office/drawing/2014/main" id="{AB28BE8E-E58C-49C6-959B-C6B12031C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6" name="이등변 삼각형 515">
                  <a:extLst>
                    <a:ext uri="{FF2B5EF4-FFF2-40B4-BE49-F238E27FC236}">
                      <a16:creationId xmlns:a16="http://schemas.microsoft.com/office/drawing/2014/main" id="{8CA7A32D-D540-4871-B4B3-4AF3F7E7EE78}"/>
                    </a:ext>
                  </a:extLst>
                </p:cNvPr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7" name="이등변 삼각형 516">
                  <a:extLst>
                    <a:ext uri="{FF2B5EF4-FFF2-40B4-BE49-F238E27FC236}">
                      <a16:creationId xmlns:a16="http://schemas.microsoft.com/office/drawing/2014/main" id="{5FEFDC6C-108E-4778-97F0-76A5A79047F1}"/>
                    </a:ext>
                  </a:extLst>
                </p:cNvPr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8" name="이등변 삼각형 517">
                  <a:extLst>
                    <a:ext uri="{FF2B5EF4-FFF2-40B4-BE49-F238E27FC236}">
                      <a16:creationId xmlns:a16="http://schemas.microsoft.com/office/drawing/2014/main" id="{B2D4E920-1C8B-4694-A8D0-264E90EA9810}"/>
                    </a:ext>
                  </a:extLst>
                </p:cNvPr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513" name="Line 51">
                <a:extLst>
                  <a:ext uri="{FF2B5EF4-FFF2-40B4-BE49-F238E27FC236}">
                    <a16:creationId xmlns:a16="http://schemas.microsoft.com/office/drawing/2014/main" id="{BA7319AD-AC17-44A7-A818-C4214816E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776" y="-459432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6" name="TextBox 31">
                <a:extLst>
                  <a:ext uri="{FF2B5EF4-FFF2-40B4-BE49-F238E27FC236}">
                    <a16:creationId xmlns:a16="http://schemas.microsoft.com/office/drawing/2014/main" id="{F70D6B34-15DD-41C1-B13C-76895F9CB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579" y="-589159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7" name="원호 596">
                <a:extLst>
                  <a:ext uri="{FF2B5EF4-FFF2-40B4-BE49-F238E27FC236}">
                    <a16:creationId xmlns:a16="http://schemas.microsoft.com/office/drawing/2014/main" id="{2657D211-C3ED-4F9C-8F47-35865804F4E4}"/>
                  </a:ext>
                </a:extLst>
              </p:cNvPr>
              <p:cNvSpPr/>
              <p:nvPr/>
            </p:nvSpPr>
            <p:spPr bwMode="auto">
              <a:xfrm rot="16200000" flipV="1">
                <a:off x="1259632" y="-963488"/>
                <a:ext cx="1008112" cy="100811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C248594-3F8B-4ECB-A7D6-A50A3CC94A24}"/>
              </a:ext>
            </a:extLst>
          </p:cNvPr>
          <p:cNvGrpSpPr/>
          <p:nvPr/>
        </p:nvGrpSpPr>
        <p:grpSpPr>
          <a:xfrm>
            <a:off x="683568" y="1052736"/>
            <a:ext cx="4320480" cy="3312368"/>
            <a:chOff x="683568" y="1052736"/>
            <a:chExt cx="4320480" cy="3312368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6C18AFFF-A154-4D7A-8DA1-B159A50EA39F}"/>
                </a:ext>
              </a:extLst>
            </p:cNvPr>
            <p:cNvGrpSpPr/>
            <p:nvPr/>
          </p:nvGrpSpPr>
          <p:grpSpPr>
            <a:xfrm>
              <a:off x="683568" y="1052736"/>
              <a:ext cx="4320480" cy="1584176"/>
              <a:chOff x="395536" y="2276872"/>
              <a:chExt cx="4320480" cy="1584176"/>
            </a:xfrm>
          </p:grpSpPr>
          <p:sp>
            <p:nvSpPr>
              <p:cNvPr id="222" name="Line 51">
                <a:extLst>
                  <a:ext uri="{FF2B5EF4-FFF2-40B4-BE49-F238E27FC236}">
                    <a16:creationId xmlns:a16="http://schemas.microsoft.com/office/drawing/2014/main" id="{3B880F0C-3B75-4FFA-BF99-FAB4591AF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" name="직사각형 20">
                <a:extLst>
                  <a:ext uri="{FF2B5EF4-FFF2-40B4-BE49-F238E27FC236}">
                    <a16:creationId xmlns:a16="http://schemas.microsoft.com/office/drawing/2014/main" id="{77E21E55-D176-4C0B-9DFE-1B83FFD05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4" name="자유형 8">
                <a:extLst>
                  <a:ext uri="{FF2B5EF4-FFF2-40B4-BE49-F238E27FC236}">
                    <a16:creationId xmlns:a16="http://schemas.microsoft.com/office/drawing/2014/main" id="{FC5E09AD-0D3F-4F42-8EA3-AD221BDB9F39}"/>
                  </a:ext>
                </a:extLst>
              </p:cNvPr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B128C340-386A-45AA-AD11-27565FE12462}"/>
                  </a:ext>
                </a:extLst>
              </p:cNvPr>
              <p:cNvCxnSpPr/>
              <p:nvPr/>
            </p:nvCxnSpPr>
            <p:spPr bwMode="auto">
              <a:xfrm>
                <a:off x="2555776" y="2411734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F81F6AAE-128A-443A-A85E-02A4338AE193}"/>
                  </a:ext>
                </a:extLst>
              </p:cNvPr>
              <p:cNvCxnSpPr/>
              <p:nvPr/>
            </p:nvCxnSpPr>
            <p:spPr bwMode="auto">
              <a:xfrm>
                <a:off x="2555776" y="370787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2309B6A2-62C7-4C40-A133-ED9967B330DE}"/>
                  </a:ext>
                </a:extLst>
              </p:cNvPr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237" name="직선 화살표 연결선 236">
                  <a:extLst>
                    <a:ext uri="{FF2B5EF4-FFF2-40B4-BE49-F238E27FC236}">
                      <a16:creationId xmlns:a16="http://schemas.microsoft.com/office/drawing/2014/main" id="{288E3E8E-43FD-4B07-9E66-AAB22F2D105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직선 화살표 연결선 237">
                  <a:extLst>
                    <a:ext uri="{FF2B5EF4-FFF2-40B4-BE49-F238E27FC236}">
                      <a16:creationId xmlns:a16="http://schemas.microsoft.com/office/drawing/2014/main" id="{D88B1461-5B60-4FA7-A677-1D980029101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E8BDFF1C-FF88-4D23-8822-29A6BC1D76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직선 화살표 연결선 239">
                  <a:extLst>
                    <a:ext uri="{FF2B5EF4-FFF2-40B4-BE49-F238E27FC236}">
                      <a16:creationId xmlns:a16="http://schemas.microsoft.com/office/drawing/2014/main" id="{A6ADCB47-7B9E-4046-8454-6B36083AA4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직선 화살표 연결선 240">
                  <a:extLst>
                    <a:ext uri="{FF2B5EF4-FFF2-40B4-BE49-F238E27FC236}">
                      <a16:creationId xmlns:a16="http://schemas.microsoft.com/office/drawing/2014/main" id="{D59B1FDF-513D-4B17-95D3-6C048A22219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6D1FDDE7-939D-45D8-99F1-693214515629}"/>
                  </a:ext>
                </a:extLst>
              </p:cNvPr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232" name="직사각형 20">
                  <a:extLst>
                    <a:ext uri="{FF2B5EF4-FFF2-40B4-BE49-F238E27FC236}">
                      <a16:creationId xmlns:a16="http://schemas.microsoft.com/office/drawing/2014/main" id="{199F4136-2868-4091-BDE8-37DF4539E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3" name="직사각형 20">
                  <a:extLst>
                    <a:ext uri="{FF2B5EF4-FFF2-40B4-BE49-F238E27FC236}">
                      <a16:creationId xmlns:a16="http://schemas.microsoft.com/office/drawing/2014/main" id="{08B9B581-1562-4711-ADD1-A145B002E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4" name="이등변 삼각형 233">
                  <a:extLst>
                    <a:ext uri="{FF2B5EF4-FFF2-40B4-BE49-F238E27FC236}">
                      <a16:creationId xmlns:a16="http://schemas.microsoft.com/office/drawing/2014/main" id="{93918A00-36D5-4D2F-B382-84C196919F8F}"/>
                    </a:ext>
                  </a:extLst>
                </p:cNvPr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5" name="이등변 삼각형 234">
                  <a:extLst>
                    <a:ext uri="{FF2B5EF4-FFF2-40B4-BE49-F238E27FC236}">
                      <a16:creationId xmlns:a16="http://schemas.microsoft.com/office/drawing/2014/main" id="{D48732E9-1EB8-4A50-8AC6-1114019A68A7}"/>
                    </a:ext>
                  </a:extLst>
                </p:cNvPr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6" name="이등변 삼각형 235">
                  <a:extLst>
                    <a:ext uri="{FF2B5EF4-FFF2-40B4-BE49-F238E27FC236}">
                      <a16:creationId xmlns:a16="http://schemas.microsoft.com/office/drawing/2014/main" id="{5343CFA8-AA5E-4FF5-8BB6-666B8337A344}"/>
                    </a:ext>
                  </a:extLst>
                </p:cNvPr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TextBox 31">
                <a:extLst>
                  <a:ext uri="{FF2B5EF4-FFF2-40B4-BE49-F238E27FC236}">
                    <a16:creationId xmlns:a16="http://schemas.microsoft.com/office/drawing/2014/main" id="{10A98E47-A5C2-4B3C-9B10-841A53B98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5696" y="34708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0" name="직선 화살표 연결선 15">
                <a:extLst>
                  <a:ext uri="{FF2B5EF4-FFF2-40B4-BE49-F238E27FC236}">
                    <a16:creationId xmlns:a16="http://schemas.microsoft.com/office/drawing/2014/main" id="{40CC51A6-C98E-421B-8C41-12DCE375E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835696" y="2564905"/>
                <a:ext cx="0" cy="100811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sp>
            <p:nvSpPr>
              <p:cNvPr id="231" name="Line 51">
                <a:extLst>
                  <a:ext uri="{FF2B5EF4-FFF2-40B4-BE49-F238E27FC236}">
                    <a16:creationId xmlns:a16="http://schemas.microsoft.com/office/drawing/2014/main" id="{44622E9D-D22F-4B83-9253-E59080B15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15E9C59-456B-4CAF-BF51-34A6CD6EA73B}"/>
                </a:ext>
              </a:extLst>
            </p:cNvPr>
            <p:cNvGrpSpPr/>
            <p:nvPr/>
          </p:nvGrpSpPr>
          <p:grpSpPr>
            <a:xfrm>
              <a:off x="683568" y="2534707"/>
              <a:ext cx="4320480" cy="1830397"/>
              <a:chOff x="683568" y="2534707"/>
              <a:chExt cx="4320480" cy="1830397"/>
            </a:xfrm>
          </p:grpSpPr>
          <p:sp>
            <p:nvSpPr>
              <p:cNvPr id="125" name="Line 51">
                <a:extLst>
                  <a:ext uri="{FF2B5EF4-FFF2-40B4-BE49-F238E27FC236}">
                    <a16:creationId xmlns:a16="http://schemas.microsoft.com/office/drawing/2014/main" id="{5C6E1FAB-AF1E-4E80-B1BC-EE1776052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584" y="3573016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A5CA16A-544D-4069-A5C1-B038D7A04F9F}"/>
                  </a:ext>
                </a:extLst>
              </p:cNvPr>
              <p:cNvGrpSpPr/>
              <p:nvPr/>
            </p:nvGrpSpPr>
            <p:grpSpPr>
              <a:xfrm>
                <a:off x="683568" y="2534707"/>
                <a:ext cx="2016224" cy="1830397"/>
                <a:chOff x="683568" y="2534707"/>
                <a:chExt cx="2016224" cy="1830397"/>
              </a:xfrm>
            </p:grpSpPr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7470D250-07C4-41A1-9663-484CEA3F40EA}"/>
                    </a:ext>
                  </a:extLst>
                </p:cNvPr>
                <p:cNvGrpSpPr/>
                <p:nvPr/>
              </p:nvGrpSpPr>
              <p:grpSpPr>
                <a:xfrm>
                  <a:off x="1259632" y="2534707"/>
                  <a:ext cx="1440160" cy="1686382"/>
                  <a:chOff x="971600" y="3758843"/>
                  <a:chExt cx="1440160" cy="1686382"/>
                </a:xfrm>
              </p:grpSpPr>
              <p:grpSp>
                <p:nvGrpSpPr>
                  <p:cNvPr id="146" name="그룹 145">
                    <a:extLst>
                      <a:ext uri="{FF2B5EF4-FFF2-40B4-BE49-F238E27FC236}">
                        <a16:creationId xmlns:a16="http://schemas.microsoft.com/office/drawing/2014/main" id="{D7B82B42-3AAA-4BCB-8779-17E2372247BB}"/>
                      </a:ext>
                    </a:extLst>
                  </p:cNvPr>
                  <p:cNvGrpSpPr/>
                  <p:nvPr/>
                </p:nvGrpSpPr>
                <p:grpSpPr>
                  <a:xfrm>
                    <a:off x="971600" y="4149080"/>
                    <a:ext cx="1440160" cy="1296145"/>
                    <a:chOff x="971600" y="4365104"/>
                    <a:chExt cx="1440160" cy="1296145"/>
                  </a:xfrm>
                </p:grpSpPr>
                <p:sp>
                  <p:nvSpPr>
                    <p:cNvPr id="152" name="원호 151">
                      <a:extLst>
                        <a:ext uri="{FF2B5EF4-FFF2-40B4-BE49-F238E27FC236}">
                          <a16:creationId xmlns:a16="http://schemas.microsoft.com/office/drawing/2014/main" id="{5A54CB11-BF84-4A6B-91BD-521C7F8A89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71600" y="4365104"/>
                      <a:ext cx="1440160" cy="1296144"/>
                    </a:xfrm>
                    <a:prstGeom prst="arc">
                      <a:avLst>
                        <a:gd name="adj1" fmla="val 16200000"/>
                        <a:gd name="adj2" fmla="val 5373854"/>
                      </a:avLst>
                    </a:prstGeom>
                    <a:solidFill>
                      <a:schemeClr val="accent2">
                        <a:alpha val="39999"/>
                      </a:schemeClr>
                    </a:solidFill>
                    <a:ln w="6350" algn="ctr">
                      <a:noFill/>
                      <a:miter lim="800000"/>
                      <a:headEnd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cxnSp>
                  <p:nvCxnSpPr>
                    <p:cNvPr id="153" name="직선 화살표 연결선 30">
                      <a:extLst>
                        <a:ext uri="{FF2B5EF4-FFF2-40B4-BE49-F238E27FC236}">
                          <a16:creationId xmlns:a16="http://schemas.microsoft.com/office/drawing/2014/main" id="{81FB8463-ED55-4769-8054-14798811D866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587936" y="4684426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54" name="직선 화살표 연결선 30">
                      <a:extLst>
                        <a:ext uri="{FF2B5EF4-FFF2-40B4-BE49-F238E27FC236}">
                          <a16:creationId xmlns:a16="http://schemas.microsoft.com/office/drawing/2014/main" id="{C3AFF6C9-63B2-4D47-92DD-50D29A186D0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587936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55" name="직선 화살표 연결선 28">
                      <a:extLst>
                        <a:ext uri="{FF2B5EF4-FFF2-40B4-BE49-F238E27FC236}">
                          <a16:creationId xmlns:a16="http://schemas.microsoft.com/office/drawing/2014/main" id="{6C89EC01-25A4-4C46-82DE-027DE1FBD8C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588008" y="5116404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56" name="직선 화살표 연결선 30">
                      <a:extLst>
                        <a:ext uri="{FF2B5EF4-FFF2-40B4-BE49-F238E27FC236}">
                          <a16:creationId xmlns:a16="http://schemas.microsoft.com/office/drawing/2014/main" id="{983AC0B4-D2A8-4FFD-9AB7-E19BCB3CD50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587937" y="5332497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57" name="직선 화살표 연결선 30">
                      <a:extLst>
                        <a:ext uri="{FF2B5EF4-FFF2-40B4-BE49-F238E27FC236}">
                          <a16:creationId xmlns:a16="http://schemas.microsoft.com/office/drawing/2014/main" id="{7FB30ED1-0BA8-4EA5-962B-E0777B473DC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583778" y="5553236"/>
                      <a:ext cx="216025" cy="1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58" name="직선 화살표 연결선 30">
                      <a:extLst>
                        <a:ext uri="{FF2B5EF4-FFF2-40B4-BE49-F238E27FC236}">
                          <a16:creationId xmlns:a16="http://schemas.microsoft.com/office/drawing/2014/main" id="{7D8AE6DC-4DA2-4ED9-83F3-7543EC8CCDD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678239" y="4684426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59" name="직선 화살표 연결선 30">
                      <a:extLst>
                        <a:ext uri="{FF2B5EF4-FFF2-40B4-BE49-F238E27FC236}">
                          <a16:creationId xmlns:a16="http://schemas.microsoft.com/office/drawing/2014/main" id="{C11DE988-B087-4CF9-835D-BD3F657B2F96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678239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0" name="직선 화살표 연결선 28">
                      <a:extLst>
                        <a:ext uri="{FF2B5EF4-FFF2-40B4-BE49-F238E27FC236}">
                          <a16:creationId xmlns:a16="http://schemas.microsoft.com/office/drawing/2014/main" id="{6BD3AD26-240A-41E0-B5AF-6390A984A0F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678312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1" name="직선 화살표 연결선 30">
                      <a:extLst>
                        <a:ext uri="{FF2B5EF4-FFF2-40B4-BE49-F238E27FC236}">
                          <a16:creationId xmlns:a16="http://schemas.microsoft.com/office/drawing/2014/main" id="{A50AA43D-8F01-491D-A11E-810D56432D7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678241" y="5332497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2" name="직선 화살표 연결선 30">
                      <a:extLst>
                        <a:ext uri="{FF2B5EF4-FFF2-40B4-BE49-F238E27FC236}">
                          <a16:creationId xmlns:a16="http://schemas.microsoft.com/office/drawing/2014/main" id="{053E884E-5FB3-4097-97A2-93A4081A345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767990" y="4684426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3" name="직선 화살표 연결선 30">
                      <a:extLst>
                        <a:ext uri="{FF2B5EF4-FFF2-40B4-BE49-F238E27FC236}">
                          <a16:creationId xmlns:a16="http://schemas.microsoft.com/office/drawing/2014/main" id="{C3BD73C3-6D2D-4331-87E5-3D0F71AECB1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767990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4" name="직선 화살표 연결선 28">
                      <a:extLst>
                        <a:ext uri="{FF2B5EF4-FFF2-40B4-BE49-F238E27FC236}">
                          <a16:creationId xmlns:a16="http://schemas.microsoft.com/office/drawing/2014/main" id="{EE3AFD60-DE38-4C14-8C0D-B5C9E3407E6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768062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5" name="직선 화살표 연결선 30">
                      <a:extLst>
                        <a:ext uri="{FF2B5EF4-FFF2-40B4-BE49-F238E27FC236}">
                          <a16:creationId xmlns:a16="http://schemas.microsoft.com/office/drawing/2014/main" id="{EA201C47-3FA0-4C46-9D3F-907B556F7C9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767991" y="5332497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6" name="직선 화살표 연결선 30">
                      <a:extLst>
                        <a:ext uri="{FF2B5EF4-FFF2-40B4-BE49-F238E27FC236}">
                          <a16:creationId xmlns:a16="http://schemas.microsoft.com/office/drawing/2014/main" id="{76BB0D8E-9457-4A0A-882F-89D27A92B104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857737" y="4684426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7" name="직선 화살표 연결선 30">
                      <a:extLst>
                        <a:ext uri="{FF2B5EF4-FFF2-40B4-BE49-F238E27FC236}">
                          <a16:creationId xmlns:a16="http://schemas.microsoft.com/office/drawing/2014/main" id="{141EC190-50A0-4551-A71B-371C4AC3D75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857737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8" name="직선 화살표 연결선 28">
                      <a:extLst>
                        <a:ext uri="{FF2B5EF4-FFF2-40B4-BE49-F238E27FC236}">
                          <a16:creationId xmlns:a16="http://schemas.microsoft.com/office/drawing/2014/main" id="{0FE59AE0-CEC6-447D-8649-92BC7BBE02E4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857810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69" name="직선 화살표 연결선 30">
                      <a:extLst>
                        <a:ext uri="{FF2B5EF4-FFF2-40B4-BE49-F238E27FC236}">
                          <a16:creationId xmlns:a16="http://schemas.microsoft.com/office/drawing/2014/main" id="{D34B7241-AFC4-4135-925C-2610C715182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857738" y="5332497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70" name="직선 화살표 연결선 30">
                      <a:extLst>
                        <a:ext uri="{FF2B5EF4-FFF2-40B4-BE49-F238E27FC236}">
                          <a16:creationId xmlns:a16="http://schemas.microsoft.com/office/drawing/2014/main" id="{378A949F-397C-4869-91F0-FB6010058BF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947486" y="4684426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71" name="직선 화살표 연결선 30">
                      <a:extLst>
                        <a:ext uri="{FF2B5EF4-FFF2-40B4-BE49-F238E27FC236}">
                          <a16:creationId xmlns:a16="http://schemas.microsoft.com/office/drawing/2014/main" id="{EBEE982A-A482-4E54-BE85-3060083A0BC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947486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72" name="직선 화살표 연결선 28">
                      <a:extLst>
                        <a:ext uri="{FF2B5EF4-FFF2-40B4-BE49-F238E27FC236}">
                          <a16:creationId xmlns:a16="http://schemas.microsoft.com/office/drawing/2014/main" id="{B957B247-E481-4CC3-9505-7A3430D61F7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947558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83" name="직선 화살표 연결선 30">
                      <a:extLst>
                        <a:ext uri="{FF2B5EF4-FFF2-40B4-BE49-F238E27FC236}">
                          <a16:creationId xmlns:a16="http://schemas.microsoft.com/office/drawing/2014/main" id="{18F7C94E-BFC7-4512-AFE3-196E013813E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947487" y="5332497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84" name="직선 화살표 연결선 30">
                      <a:extLst>
                        <a:ext uri="{FF2B5EF4-FFF2-40B4-BE49-F238E27FC236}">
                          <a16:creationId xmlns:a16="http://schemas.microsoft.com/office/drawing/2014/main" id="{608BC09A-B2F1-47AB-B77B-0E964460F254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037236" y="4684426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2" name="직선 화살표 연결선 30">
                      <a:extLst>
                        <a:ext uri="{FF2B5EF4-FFF2-40B4-BE49-F238E27FC236}">
                          <a16:creationId xmlns:a16="http://schemas.microsoft.com/office/drawing/2014/main" id="{EFF9E44F-1BA2-4D80-828E-E179CCC47AC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037236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3" name="직선 화살표 연결선 28">
                      <a:extLst>
                        <a:ext uri="{FF2B5EF4-FFF2-40B4-BE49-F238E27FC236}">
                          <a16:creationId xmlns:a16="http://schemas.microsoft.com/office/drawing/2014/main" id="{1F4B1090-6768-47F1-B111-9C1CEB629AB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037308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4" name="직선 화살표 연결선 30">
                      <a:extLst>
                        <a:ext uri="{FF2B5EF4-FFF2-40B4-BE49-F238E27FC236}">
                          <a16:creationId xmlns:a16="http://schemas.microsoft.com/office/drawing/2014/main" id="{8B04153E-B215-4B37-8854-A6E2D990D23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037237" y="5332497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5" name="직선 화살표 연결선 30">
                      <a:extLst>
                        <a:ext uri="{FF2B5EF4-FFF2-40B4-BE49-F238E27FC236}">
                          <a16:creationId xmlns:a16="http://schemas.microsoft.com/office/drawing/2014/main" id="{5A50FB13-C70D-4155-8896-71FE1E89A67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126985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6" name="직선 화살표 연결선 28">
                      <a:extLst>
                        <a:ext uri="{FF2B5EF4-FFF2-40B4-BE49-F238E27FC236}">
                          <a16:creationId xmlns:a16="http://schemas.microsoft.com/office/drawing/2014/main" id="{8F2B8B2D-2F01-4218-8F16-547C66E4DB8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127057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7" name="직선 화살표 연결선 30">
                      <a:extLst>
                        <a:ext uri="{FF2B5EF4-FFF2-40B4-BE49-F238E27FC236}">
                          <a16:creationId xmlns:a16="http://schemas.microsoft.com/office/drawing/2014/main" id="{53314B4C-5F2F-4320-A182-7E76B47CDBA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216734" y="4900450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8" name="직선 화살표 연결선 28">
                      <a:extLst>
                        <a:ext uri="{FF2B5EF4-FFF2-40B4-BE49-F238E27FC236}">
                          <a16:creationId xmlns:a16="http://schemas.microsoft.com/office/drawing/2014/main" id="{66D32EA9-C710-4E8B-8AD8-A533D694D10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216806" y="5116403"/>
                      <a:ext cx="207011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199" name="직선 화살표 연결선 28">
                      <a:extLst>
                        <a:ext uri="{FF2B5EF4-FFF2-40B4-BE49-F238E27FC236}">
                          <a16:creationId xmlns:a16="http://schemas.microsoft.com/office/drawing/2014/main" id="{1B3BEFBA-F1D1-489D-91EE-2DCCBD9306A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775146" y="5541171"/>
                      <a:ext cx="192286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00" name="직선 화살표 연결선 28">
                      <a:extLst>
                        <a:ext uri="{FF2B5EF4-FFF2-40B4-BE49-F238E27FC236}">
                          <a16:creationId xmlns:a16="http://schemas.microsoft.com/office/drawing/2014/main" id="{FB998983-3FE0-4B58-A89F-7F732144C75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673530" y="5553237"/>
                      <a:ext cx="216023" cy="1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01" name="직선 화살표 연결선 28">
                      <a:extLst>
                        <a:ext uri="{FF2B5EF4-FFF2-40B4-BE49-F238E27FC236}">
                          <a16:creationId xmlns:a16="http://schemas.microsoft.com/office/drawing/2014/main" id="{15380FA0-7100-4445-B3A6-9E4DE4D1F0DA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877593" y="5528471"/>
                      <a:ext cx="166886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03" name="직선 화살표 연결선 28">
                      <a:extLst>
                        <a:ext uri="{FF2B5EF4-FFF2-40B4-BE49-F238E27FC236}">
                          <a16:creationId xmlns:a16="http://schemas.microsoft.com/office/drawing/2014/main" id="{E6CECF26-4B21-4C95-BCF5-E1EDE03E3E6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991155" y="5504659"/>
                      <a:ext cx="119261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04" name="직선 화살표 연결선 30">
                      <a:extLst>
                        <a:ext uri="{FF2B5EF4-FFF2-40B4-BE49-F238E27FC236}">
                          <a16:creationId xmlns:a16="http://schemas.microsoft.com/office/drawing/2014/main" id="{42356A0B-3D63-4DB4-8E46-5BED72F3250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284030" y="5265205"/>
                      <a:ext cx="72007" cy="1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06" name="직선 화살표 연결선 30">
                      <a:extLst>
                        <a:ext uri="{FF2B5EF4-FFF2-40B4-BE49-F238E27FC236}">
                          <a16:creationId xmlns:a16="http://schemas.microsoft.com/office/drawing/2014/main" id="{D5846A0A-8E65-4FE4-881A-4078013BF45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141621" y="5317863"/>
                      <a:ext cx="177330" cy="5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07" name="직선 화살표 연결선 30">
                      <a:extLst>
                        <a:ext uri="{FF2B5EF4-FFF2-40B4-BE49-F238E27FC236}">
                          <a16:creationId xmlns:a16="http://schemas.microsoft.com/office/drawing/2014/main" id="{61F03D60-004A-498B-A8B4-9DE0886432B1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587936" y="4468402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16" name="직선 화살표 연결선 30">
                      <a:extLst>
                        <a:ext uri="{FF2B5EF4-FFF2-40B4-BE49-F238E27FC236}">
                          <a16:creationId xmlns:a16="http://schemas.microsoft.com/office/drawing/2014/main" id="{417B0CDE-ABA2-4179-992B-419832D3E74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678239" y="4468402"/>
                      <a:ext cx="207152" cy="556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17" name="직선 화살표 연결선 30">
                      <a:extLst>
                        <a:ext uri="{FF2B5EF4-FFF2-40B4-BE49-F238E27FC236}">
                          <a16:creationId xmlns:a16="http://schemas.microsoft.com/office/drawing/2014/main" id="{C9900C58-D9FC-477A-8B06-5215B88A204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782803" y="4483774"/>
                      <a:ext cx="176966" cy="1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18" name="직선 화살표 연결선 30">
                      <a:extLst>
                        <a:ext uri="{FF2B5EF4-FFF2-40B4-BE49-F238E27FC236}">
                          <a16:creationId xmlns:a16="http://schemas.microsoft.com/office/drawing/2014/main" id="{490FA1D9-1AF5-4879-B240-F9B2134E940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888031" y="4499056"/>
                      <a:ext cx="146008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19" name="직선 화살표 연결선 30">
                      <a:extLst>
                        <a:ext uri="{FF2B5EF4-FFF2-40B4-BE49-F238E27FC236}">
                          <a16:creationId xmlns:a16="http://schemas.microsoft.com/office/drawing/2014/main" id="{7B5319A5-2911-41D7-9AF5-7740EA0CF79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1995445" y="4518504"/>
                      <a:ext cx="108703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20" name="직선 화살표 연결선 30">
                      <a:extLst>
                        <a:ext uri="{FF2B5EF4-FFF2-40B4-BE49-F238E27FC236}">
                          <a16:creationId xmlns:a16="http://schemas.microsoft.com/office/drawing/2014/main" id="{77688254-9C16-455E-A2A2-4AC6A0C1558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136183" y="4693984"/>
                      <a:ext cx="188201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  <p:cxnSp>
                  <p:nvCxnSpPr>
                    <p:cNvPr id="221" name="직선 화살표 연결선 30">
                      <a:extLst>
                        <a:ext uri="{FF2B5EF4-FFF2-40B4-BE49-F238E27FC236}">
                          <a16:creationId xmlns:a16="http://schemas.microsoft.com/office/drawing/2014/main" id="{EAEE60D4-DDDB-4385-97F6-AB9DEA19439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H="1" flipV="1">
                      <a:off x="2289035" y="4757087"/>
                      <a:ext cx="61995" cy="1979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rgbClr val="4D4D4D"/>
                      </a:solidFill>
                      <a:round/>
                      <a:headEnd type="triangl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B7DBB487-5D2A-477A-A06C-38936732F010}"/>
                      </a:ext>
                    </a:extLst>
                  </p:cNvPr>
                  <p:cNvGrpSpPr/>
                  <p:nvPr/>
                </p:nvGrpSpPr>
                <p:grpSpPr>
                  <a:xfrm>
                    <a:off x="1691680" y="3758843"/>
                    <a:ext cx="532631" cy="317435"/>
                    <a:chOff x="1691680" y="5559837"/>
                    <a:chExt cx="532631" cy="317435"/>
                  </a:xfrm>
                </p:grpSpPr>
                <p:cxnSp>
                  <p:nvCxnSpPr>
                    <p:cNvPr id="148" name="직선 화살표 연결선 28">
                      <a:extLst>
                        <a:ext uri="{FF2B5EF4-FFF2-40B4-BE49-F238E27FC236}">
                          <a16:creationId xmlns:a16="http://schemas.microsoft.com/office/drawing/2014/main" id="{3CDB199D-42B4-49DF-8C85-0EDBBF26517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691680" y="5805264"/>
                      <a:ext cx="532628" cy="0"/>
                    </a:xfrm>
                    <a:prstGeom prst="straightConnector1">
                      <a:avLst/>
                    </a:prstGeom>
                    <a:noFill/>
                    <a:ln w="0" algn="ctr">
                      <a:solidFill>
                        <a:srgbClr val="4D4D4D"/>
                      </a:solidFill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9" name="직선 화살표 연결선 28">
                      <a:extLst>
                        <a:ext uri="{FF2B5EF4-FFF2-40B4-BE49-F238E27FC236}">
                          <a16:creationId xmlns:a16="http://schemas.microsoft.com/office/drawing/2014/main" id="{3C87D996-E875-4CD4-BD8E-18F709C66783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1620466" y="5805264"/>
                      <a:ext cx="143222" cy="794"/>
                    </a:xfrm>
                    <a:prstGeom prst="straightConnector1">
                      <a:avLst/>
                    </a:prstGeom>
                    <a:noFill/>
                    <a:ln w="0" algn="ctr">
                      <a:solidFill>
                        <a:srgbClr val="4D4D4D"/>
                      </a:solidFill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50" name="직선 화살표 연결선 28">
                      <a:extLst>
                        <a:ext uri="{FF2B5EF4-FFF2-40B4-BE49-F238E27FC236}">
                          <a16:creationId xmlns:a16="http://schemas.microsoft.com/office/drawing/2014/main" id="{F18C0BB7-687E-41C2-9FBE-E6E3CBABCB7B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2152303" y="5805264"/>
                      <a:ext cx="143222" cy="794"/>
                    </a:xfrm>
                    <a:prstGeom prst="straightConnector1">
                      <a:avLst/>
                    </a:prstGeom>
                    <a:noFill/>
                    <a:ln w="0" algn="ctr">
                      <a:solidFill>
                        <a:srgbClr val="4D4D4D"/>
                      </a:solidFill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51" name="TextBox 31">
                      <a:extLst>
                        <a:ext uri="{FF2B5EF4-FFF2-40B4-BE49-F238E27FC236}">
                          <a16:creationId xmlns:a16="http://schemas.microsoft.com/office/drawing/2014/main" id="{4509CB7C-26D1-4637-B87D-757E676D0A0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00561" y="5559837"/>
                      <a:ext cx="144016" cy="24622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r>
                        <a:rPr lang="el-GR" altLang="ko-KR" i="1" dirty="0"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lang="ko-KR" altLang="en-US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sp>
              <p:nvSpPr>
                <p:cNvPr id="126" name="직사각형 20">
                  <a:extLst>
                    <a:ext uri="{FF2B5EF4-FFF2-40B4-BE49-F238E27FC236}">
                      <a16:creationId xmlns:a16="http://schemas.microsoft.com/office/drawing/2014/main" id="{46388669-EA82-4943-BC7B-3CCDAD6C7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1600" y="2924944"/>
                  <a:ext cx="1007765" cy="1296986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84A67C0C-71A3-43D1-A29B-BA6268796695}"/>
                    </a:ext>
                  </a:extLst>
                </p:cNvPr>
                <p:cNvGrpSpPr/>
                <p:nvPr/>
              </p:nvGrpSpPr>
              <p:grpSpPr>
                <a:xfrm>
                  <a:off x="683568" y="2780928"/>
                  <a:ext cx="288032" cy="1584176"/>
                  <a:chOff x="395536" y="332657"/>
                  <a:chExt cx="288032" cy="1584176"/>
                </a:xfrm>
              </p:grpSpPr>
              <p:cxnSp>
                <p:nvCxnSpPr>
                  <p:cNvPr id="141" name="직선 화살표 연결선 140">
                    <a:extLst>
                      <a:ext uri="{FF2B5EF4-FFF2-40B4-BE49-F238E27FC236}">
                        <a16:creationId xmlns:a16="http://schemas.microsoft.com/office/drawing/2014/main" id="{00670895-8A81-42D7-AF09-F7CE9BEE4DD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39552" y="980728"/>
                    <a:ext cx="144016" cy="72008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2" name="직선 화살표 연결선 141">
                    <a:extLst>
                      <a:ext uri="{FF2B5EF4-FFF2-40B4-BE49-F238E27FC236}">
                        <a16:creationId xmlns:a16="http://schemas.microsoft.com/office/drawing/2014/main" id="{FE1F1EB0-A911-43B2-8263-F6FEB2F454D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39552" y="332657"/>
                    <a:ext cx="0" cy="648072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" name="직선 화살표 연결선 142">
                    <a:extLst>
                      <a:ext uri="{FF2B5EF4-FFF2-40B4-BE49-F238E27FC236}">
                        <a16:creationId xmlns:a16="http://schemas.microsoft.com/office/drawing/2014/main" id="{77D9B8A8-4982-431C-997F-237D2DCCA14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95536" y="1196752"/>
                    <a:ext cx="144016" cy="72008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4" name="직선 화살표 연결선 143">
                    <a:extLst>
                      <a:ext uri="{FF2B5EF4-FFF2-40B4-BE49-F238E27FC236}">
                        <a16:creationId xmlns:a16="http://schemas.microsoft.com/office/drawing/2014/main" id="{ADC8B591-10C5-400E-835B-CBA419E7601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95536" y="1052736"/>
                    <a:ext cx="288032" cy="144016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5" name="직선 화살표 연결선 144">
                    <a:extLst>
                      <a:ext uri="{FF2B5EF4-FFF2-40B4-BE49-F238E27FC236}">
                        <a16:creationId xmlns:a16="http://schemas.microsoft.com/office/drawing/2014/main" id="{E2DEA3DB-754F-475A-B836-A0FFABDD4C1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39552" y="1268761"/>
                    <a:ext cx="0" cy="648072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AEEDA1-752E-47A6-81D7-9FFFBA98DE3E}"/>
                    </a:ext>
                  </a:extLst>
                </p:cNvPr>
                <p:cNvGrpSpPr/>
                <p:nvPr/>
              </p:nvGrpSpPr>
              <p:grpSpPr>
                <a:xfrm>
                  <a:off x="683568" y="2924945"/>
                  <a:ext cx="288033" cy="1296143"/>
                  <a:chOff x="539551" y="476673"/>
                  <a:chExt cx="288033" cy="1296143"/>
                </a:xfrm>
              </p:grpSpPr>
              <p:sp>
                <p:nvSpPr>
                  <p:cNvPr id="136" name="직사각형 20">
                    <a:extLst>
                      <a:ext uri="{FF2B5EF4-FFF2-40B4-BE49-F238E27FC236}">
                        <a16:creationId xmlns:a16="http://schemas.microsoft.com/office/drawing/2014/main" id="{DE0B0909-1D19-4C7D-B368-B3BD1BBAE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3567" y="476673"/>
                    <a:ext cx="144016" cy="504055"/>
                  </a:xfrm>
                  <a:prstGeom prst="rect">
                    <a:avLst/>
                  </a:prstGeom>
                  <a:solidFill>
                    <a:srgbClr val="6B0131">
                      <a:alpha val="40000"/>
                    </a:srgbClr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7" name="직사각형 20">
                    <a:extLst>
                      <a:ext uri="{FF2B5EF4-FFF2-40B4-BE49-F238E27FC236}">
                        <a16:creationId xmlns:a16="http://schemas.microsoft.com/office/drawing/2014/main" id="{9593ACED-9B32-428B-99F2-300899759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3568" y="1124743"/>
                    <a:ext cx="144016" cy="648073"/>
                  </a:xfrm>
                  <a:prstGeom prst="rect">
                    <a:avLst/>
                  </a:prstGeom>
                  <a:solidFill>
                    <a:srgbClr val="6B0131">
                      <a:alpha val="40000"/>
                    </a:srgbClr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" name="이등변 삼각형 137">
                    <a:extLst>
                      <a:ext uri="{FF2B5EF4-FFF2-40B4-BE49-F238E27FC236}">
                        <a16:creationId xmlns:a16="http://schemas.microsoft.com/office/drawing/2014/main" id="{A224DEEC-C61F-4023-BBB0-87D76D86B303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539551" y="1124744"/>
                    <a:ext cx="144016" cy="144016"/>
                  </a:xfrm>
                  <a:prstGeom prst="triangle">
                    <a:avLst/>
                  </a:prstGeom>
                  <a:solidFill>
                    <a:srgbClr val="6B0131">
                      <a:alpha val="40000"/>
                    </a:srgbClr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" name="이등변 삼각형 138">
                    <a:extLst>
                      <a:ext uri="{FF2B5EF4-FFF2-40B4-BE49-F238E27FC236}">
                        <a16:creationId xmlns:a16="http://schemas.microsoft.com/office/drawing/2014/main" id="{F7EC2B02-A267-4C8E-87DE-8990E9C44C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3567" y="1052736"/>
                    <a:ext cx="144016" cy="72008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6B0131">
                      <a:alpha val="40000"/>
                    </a:srgbClr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0" name="이등변 삼각형 139">
                    <a:extLst>
                      <a:ext uri="{FF2B5EF4-FFF2-40B4-BE49-F238E27FC236}">
                        <a16:creationId xmlns:a16="http://schemas.microsoft.com/office/drawing/2014/main" id="{59DE6EF9-57F1-4900-A3EB-5C52146EA3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683567" y="980728"/>
                    <a:ext cx="144016" cy="72008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6B0131">
                      <a:alpha val="40000"/>
                    </a:srgbClr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BF0ACC3-32B5-4093-9030-D7FDC238454E}"/>
                  </a:ext>
                </a:extLst>
              </p:cNvPr>
              <p:cNvGrpSpPr/>
              <p:nvPr/>
            </p:nvGrpSpPr>
            <p:grpSpPr>
              <a:xfrm>
                <a:off x="2843808" y="2892750"/>
                <a:ext cx="2160240" cy="1328338"/>
                <a:chOff x="2843808" y="2892750"/>
                <a:chExt cx="2160240" cy="1328338"/>
              </a:xfrm>
            </p:grpSpPr>
            <p:sp>
              <p:nvSpPr>
                <p:cNvPr id="127" name="자유형 8">
                  <a:extLst>
                    <a:ext uri="{FF2B5EF4-FFF2-40B4-BE49-F238E27FC236}">
                      <a16:creationId xmlns:a16="http://schemas.microsoft.com/office/drawing/2014/main" id="{41A2F442-4196-4FC7-B5CF-DEC6B8149324}"/>
                    </a:ext>
                  </a:extLst>
                </p:cNvPr>
                <p:cNvSpPr/>
                <p:nvPr/>
              </p:nvSpPr>
              <p:spPr bwMode="auto">
                <a:xfrm>
                  <a:off x="3165483" y="2892750"/>
                  <a:ext cx="1594760" cy="1328338"/>
                </a:xfrm>
                <a:custGeom>
                  <a:avLst/>
                  <a:gdLst>
                    <a:gd name="connsiteX0" fmla="*/ 1206382 w 2674834"/>
                    <a:gd name="connsiteY0" fmla="*/ 113944 h 2380004"/>
                    <a:gd name="connsiteX1" fmla="*/ 112520 w 2674834"/>
                    <a:gd name="connsiteY1" fmla="*/ 857429 h 2380004"/>
                    <a:gd name="connsiteX2" fmla="*/ 531264 w 2674834"/>
                    <a:gd name="connsiteY2" fmla="*/ 1814558 h 2380004"/>
                    <a:gd name="connsiteX3" fmla="*/ 531264 w 2674834"/>
                    <a:gd name="connsiteY3" fmla="*/ 2105115 h 2380004"/>
                    <a:gd name="connsiteX4" fmla="*/ 915825 w 2674834"/>
                    <a:gd name="connsiteY4" fmla="*/ 2318759 h 2380004"/>
                    <a:gd name="connsiteX5" fmla="*/ 2052415 w 2674834"/>
                    <a:gd name="connsiteY5" fmla="*/ 2156389 h 2380004"/>
                    <a:gd name="connsiteX6" fmla="*/ 2642075 w 2674834"/>
                    <a:gd name="connsiteY6" fmla="*/ 977070 h 2380004"/>
                    <a:gd name="connsiteX7" fmla="*/ 1855862 w 2674834"/>
                    <a:gd name="connsiteY7" fmla="*/ 173765 h 2380004"/>
                    <a:gd name="connsiteX8" fmla="*/ 1206382 w 2674834"/>
                    <a:gd name="connsiteY8" fmla="*/ 113944 h 2380004"/>
                    <a:gd name="connsiteX0" fmla="*/ 624038 w 2591642"/>
                    <a:gd name="connsiteY0" fmla="*/ 113944 h 2356988"/>
                    <a:gd name="connsiteX1" fmla="*/ 29328 w 2591642"/>
                    <a:gd name="connsiteY1" fmla="*/ 834413 h 2356988"/>
                    <a:gd name="connsiteX2" fmla="*/ 448072 w 2591642"/>
                    <a:gd name="connsiteY2" fmla="*/ 1791542 h 2356988"/>
                    <a:gd name="connsiteX3" fmla="*/ 448072 w 2591642"/>
                    <a:gd name="connsiteY3" fmla="*/ 2082099 h 2356988"/>
                    <a:gd name="connsiteX4" fmla="*/ 832633 w 2591642"/>
                    <a:gd name="connsiteY4" fmla="*/ 2295743 h 2356988"/>
                    <a:gd name="connsiteX5" fmla="*/ 1969223 w 2591642"/>
                    <a:gd name="connsiteY5" fmla="*/ 2133373 h 2356988"/>
                    <a:gd name="connsiteX6" fmla="*/ 2558883 w 2591642"/>
                    <a:gd name="connsiteY6" fmla="*/ 954054 h 2356988"/>
                    <a:gd name="connsiteX7" fmla="*/ 1772670 w 2591642"/>
                    <a:gd name="connsiteY7" fmla="*/ 150749 h 2356988"/>
                    <a:gd name="connsiteX8" fmla="*/ 624038 w 2591642"/>
                    <a:gd name="connsiteY8" fmla="*/ 113944 h 2356988"/>
                    <a:gd name="connsiteX0" fmla="*/ 624038 w 2591642"/>
                    <a:gd name="connsiteY0" fmla="*/ 113944 h 2356988"/>
                    <a:gd name="connsiteX1" fmla="*/ 29328 w 2591642"/>
                    <a:gd name="connsiteY1" fmla="*/ 834413 h 2356988"/>
                    <a:gd name="connsiteX2" fmla="*/ 448072 w 2591642"/>
                    <a:gd name="connsiteY2" fmla="*/ 1791542 h 2356988"/>
                    <a:gd name="connsiteX3" fmla="*/ 408014 w 2591642"/>
                    <a:gd name="connsiteY3" fmla="*/ 2130168 h 2356988"/>
                    <a:gd name="connsiteX4" fmla="*/ 832633 w 2591642"/>
                    <a:gd name="connsiteY4" fmla="*/ 2295743 h 2356988"/>
                    <a:gd name="connsiteX5" fmla="*/ 1969223 w 2591642"/>
                    <a:gd name="connsiteY5" fmla="*/ 2133373 h 2356988"/>
                    <a:gd name="connsiteX6" fmla="*/ 2558883 w 2591642"/>
                    <a:gd name="connsiteY6" fmla="*/ 954054 h 2356988"/>
                    <a:gd name="connsiteX7" fmla="*/ 1772670 w 2591642"/>
                    <a:gd name="connsiteY7" fmla="*/ 150749 h 2356988"/>
                    <a:gd name="connsiteX8" fmla="*/ 624038 w 2591642"/>
                    <a:gd name="connsiteY8" fmla="*/ 113944 h 2356988"/>
                    <a:gd name="connsiteX0" fmla="*/ 618713 w 2586317"/>
                    <a:gd name="connsiteY0" fmla="*/ 113944 h 2356988"/>
                    <a:gd name="connsiteX1" fmla="*/ 24003 w 2586317"/>
                    <a:gd name="connsiteY1" fmla="*/ 834413 h 2356988"/>
                    <a:gd name="connsiteX2" fmla="*/ 474697 w 2586317"/>
                    <a:gd name="connsiteY2" fmla="*/ 1770128 h 2356988"/>
                    <a:gd name="connsiteX3" fmla="*/ 402689 w 2586317"/>
                    <a:gd name="connsiteY3" fmla="*/ 2130168 h 2356988"/>
                    <a:gd name="connsiteX4" fmla="*/ 827308 w 2586317"/>
                    <a:gd name="connsiteY4" fmla="*/ 2295743 h 2356988"/>
                    <a:gd name="connsiteX5" fmla="*/ 1963898 w 2586317"/>
                    <a:gd name="connsiteY5" fmla="*/ 2133373 h 2356988"/>
                    <a:gd name="connsiteX6" fmla="*/ 2553558 w 2586317"/>
                    <a:gd name="connsiteY6" fmla="*/ 954054 h 2356988"/>
                    <a:gd name="connsiteX7" fmla="*/ 1767345 w 2586317"/>
                    <a:gd name="connsiteY7" fmla="*/ 150749 h 2356988"/>
                    <a:gd name="connsiteX8" fmla="*/ 618713 w 2586317"/>
                    <a:gd name="connsiteY8" fmla="*/ 113944 h 2356988"/>
                    <a:gd name="connsiteX0" fmla="*/ 618713 w 2586317"/>
                    <a:gd name="connsiteY0" fmla="*/ 113944 h 2365396"/>
                    <a:gd name="connsiteX1" fmla="*/ 24003 w 2586317"/>
                    <a:gd name="connsiteY1" fmla="*/ 834413 h 2365396"/>
                    <a:gd name="connsiteX2" fmla="*/ 474697 w 2586317"/>
                    <a:gd name="connsiteY2" fmla="*/ 1770128 h 2365396"/>
                    <a:gd name="connsiteX3" fmla="*/ 402689 w 2586317"/>
                    <a:gd name="connsiteY3" fmla="*/ 2130168 h 2365396"/>
                    <a:gd name="connsiteX4" fmla="*/ 1050761 w 2586317"/>
                    <a:gd name="connsiteY4" fmla="*/ 2346192 h 2365396"/>
                    <a:gd name="connsiteX5" fmla="*/ 1963898 w 2586317"/>
                    <a:gd name="connsiteY5" fmla="*/ 2133373 h 2365396"/>
                    <a:gd name="connsiteX6" fmla="*/ 2553558 w 2586317"/>
                    <a:gd name="connsiteY6" fmla="*/ 954054 h 2365396"/>
                    <a:gd name="connsiteX7" fmla="*/ 1767345 w 2586317"/>
                    <a:gd name="connsiteY7" fmla="*/ 150749 h 2365396"/>
                    <a:gd name="connsiteX8" fmla="*/ 618713 w 2586317"/>
                    <a:gd name="connsiteY8" fmla="*/ 113944 h 2365396"/>
                    <a:gd name="connsiteX0" fmla="*/ 618713 w 2602146"/>
                    <a:gd name="connsiteY0" fmla="*/ 113944 h 2358193"/>
                    <a:gd name="connsiteX1" fmla="*/ 24003 w 2602146"/>
                    <a:gd name="connsiteY1" fmla="*/ 834413 h 2358193"/>
                    <a:gd name="connsiteX2" fmla="*/ 474697 w 2602146"/>
                    <a:gd name="connsiteY2" fmla="*/ 1770128 h 2358193"/>
                    <a:gd name="connsiteX3" fmla="*/ 402689 w 2602146"/>
                    <a:gd name="connsiteY3" fmla="*/ 2130168 h 2358193"/>
                    <a:gd name="connsiteX4" fmla="*/ 1050761 w 2602146"/>
                    <a:gd name="connsiteY4" fmla="*/ 2346192 h 2358193"/>
                    <a:gd name="connsiteX5" fmla="*/ 2058873 w 2602146"/>
                    <a:gd name="connsiteY5" fmla="*/ 2058160 h 2358193"/>
                    <a:gd name="connsiteX6" fmla="*/ 2553558 w 2602146"/>
                    <a:gd name="connsiteY6" fmla="*/ 954054 h 2358193"/>
                    <a:gd name="connsiteX7" fmla="*/ 1767345 w 2602146"/>
                    <a:gd name="connsiteY7" fmla="*/ 150749 h 2358193"/>
                    <a:gd name="connsiteX8" fmla="*/ 618713 w 2602146"/>
                    <a:gd name="connsiteY8" fmla="*/ 113944 h 2358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02146" h="2358193">
                      <a:moveTo>
                        <a:pt x="618713" y="113944"/>
                      </a:moveTo>
                      <a:cubicBezTo>
                        <a:pt x="328156" y="227888"/>
                        <a:pt x="48006" y="558382"/>
                        <a:pt x="24003" y="834413"/>
                      </a:cubicBezTo>
                      <a:cubicBezTo>
                        <a:pt x="0" y="1110444"/>
                        <a:pt x="411583" y="1554169"/>
                        <a:pt x="474697" y="1770128"/>
                      </a:cubicBezTo>
                      <a:cubicBezTo>
                        <a:pt x="537811" y="1986087"/>
                        <a:pt x="306678" y="2034157"/>
                        <a:pt x="402689" y="2130168"/>
                      </a:cubicBezTo>
                      <a:cubicBezTo>
                        <a:pt x="498700" y="2226179"/>
                        <a:pt x="774730" y="2358193"/>
                        <a:pt x="1050761" y="2346192"/>
                      </a:cubicBezTo>
                      <a:cubicBezTo>
                        <a:pt x="1326792" y="2334191"/>
                        <a:pt x="1808407" y="2290183"/>
                        <a:pt x="2058873" y="2058160"/>
                      </a:cubicBezTo>
                      <a:cubicBezTo>
                        <a:pt x="2309339" y="1826137"/>
                        <a:pt x="2602146" y="1271956"/>
                        <a:pt x="2553558" y="954054"/>
                      </a:cubicBezTo>
                      <a:cubicBezTo>
                        <a:pt x="2504970" y="636152"/>
                        <a:pt x="2089819" y="290767"/>
                        <a:pt x="1767345" y="150749"/>
                      </a:cubicBezTo>
                      <a:cubicBezTo>
                        <a:pt x="1444871" y="10731"/>
                        <a:pt x="909270" y="0"/>
                        <a:pt x="618713" y="1139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ko-KR" altLang="en-US"/>
                </a:p>
              </p:txBody>
            </p:sp>
            <p:cxnSp>
              <p:nvCxnSpPr>
                <p:cNvPr id="128" name="직선 화살표 연결선 50">
                  <a:extLst>
                    <a:ext uri="{FF2B5EF4-FFF2-40B4-BE49-F238E27FC236}">
                      <a16:creationId xmlns:a16="http://schemas.microsoft.com/office/drawing/2014/main" id="{2319CA1B-0C56-45FE-9AF9-C2FB38D71A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995936" y="3140968"/>
                  <a:ext cx="0" cy="4228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9" name="직선 화살표 연결선 28">
                  <a:extLst>
                    <a:ext uri="{FF2B5EF4-FFF2-40B4-BE49-F238E27FC236}">
                      <a16:creationId xmlns:a16="http://schemas.microsoft.com/office/drawing/2014/main" id="{7E8FC8B2-B197-4B8C-82BD-292D09CFBF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203848" y="3138587"/>
                  <a:ext cx="144016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D68D87E2-D612-40B0-8B33-8A2B8DBB0E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5936" y="3182779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5978313C-8251-4802-873C-B4E174446E1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43808" y="2915790"/>
                  <a:ext cx="21602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6D7E8013-83CC-4EAD-98AE-8CFF5FF535F2}"/>
                    </a:ext>
                  </a:extLst>
                </p:cNvPr>
                <p:cNvCxnSpPr/>
                <p:nvPr/>
              </p:nvCxnSpPr>
              <p:spPr bwMode="auto">
                <a:xfrm>
                  <a:off x="2843808" y="4211934"/>
                  <a:ext cx="21602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35" name="TextBox 31">
                  <a:extLst>
                    <a:ext uri="{FF2B5EF4-FFF2-40B4-BE49-F238E27FC236}">
                      <a16:creationId xmlns:a16="http://schemas.microsoft.com/office/drawing/2014/main" id="{3A576997-858B-4653-8B6A-CF1240CBEB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3928" y="3686835"/>
                  <a:ext cx="1440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0" name="자유형 8">
                  <a:extLst>
                    <a:ext uri="{FF2B5EF4-FFF2-40B4-BE49-F238E27FC236}">
                      <a16:creationId xmlns:a16="http://schemas.microsoft.com/office/drawing/2014/main" id="{7320F3BB-0AAB-477E-828A-0FC139522B5C}"/>
                    </a:ext>
                  </a:extLst>
                </p:cNvPr>
                <p:cNvSpPr/>
                <p:nvPr/>
              </p:nvSpPr>
              <p:spPr bwMode="auto">
                <a:xfrm>
                  <a:off x="3290888" y="2917259"/>
                  <a:ext cx="1226343" cy="221229"/>
                </a:xfrm>
                <a:custGeom>
                  <a:avLst/>
                  <a:gdLst>
                    <a:gd name="connsiteX0" fmla="*/ 1206382 w 2674834"/>
                    <a:gd name="connsiteY0" fmla="*/ 113944 h 2380004"/>
                    <a:gd name="connsiteX1" fmla="*/ 112520 w 2674834"/>
                    <a:gd name="connsiteY1" fmla="*/ 857429 h 2380004"/>
                    <a:gd name="connsiteX2" fmla="*/ 531264 w 2674834"/>
                    <a:gd name="connsiteY2" fmla="*/ 1814558 h 2380004"/>
                    <a:gd name="connsiteX3" fmla="*/ 531264 w 2674834"/>
                    <a:gd name="connsiteY3" fmla="*/ 2105115 h 2380004"/>
                    <a:gd name="connsiteX4" fmla="*/ 915825 w 2674834"/>
                    <a:gd name="connsiteY4" fmla="*/ 2318759 h 2380004"/>
                    <a:gd name="connsiteX5" fmla="*/ 2052415 w 2674834"/>
                    <a:gd name="connsiteY5" fmla="*/ 2156389 h 2380004"/>
                    <a:gd name="connsiteX6" fmla="*/ 2642075 w 2674834"/>
                    <a:gd name="connsiteY6" fmla="*/ 977070 h 2380004"/>
                    <a:gd name="connsiteX7" fmla="*/ 1855862 w 2674834"/>
                    <a:gd name="connsiteY7" fmla="*/ 173765 h 2380004"/>
                    <a:gd name="connsiteX8" fmla="*/ 1206382 w 2674834"/>
                    <a:gd name="connsiteY8" fmla="*/ 113944 h 2380004"/>
                    <a:gd name="connsiteX0" fmla="*/ 624038 w 2591642"/>
                    <a:gd name="connsiteY0" fmla="*/ 113944 h 2356988"/>
                    <a:gd name="connsiteX1" fmla="*/ 29328 w 2591642"/>
                    <a:gd name="connsiteY1" fmla="*/ 834413 h 2356988"/>
                    <a:gd name="connsiteX2" fmla="*/ 448072 w 2591642"/>
                    <a:gd name="connsiteY2" fmla="*/ 1791542 h 2356988"/>
                    <a:gd name="connsiteX3" fmla="*/ 448072 w 2591642"/>
                    <a:gd name="connsiteY3" fmla="*/ 2082099 h 2356988"/>
                    <a:gd name="connsiteX4" fmla="*/ 832633 w 2591642"/>
                    <a:gd name="connsiteY4" fmla="*/ 2295743 h 2356988"/>
                    <a:gd name="connsiteX5" fmla="*/ 1969223 w 2591642"/>
                    <a:gd name="connsiteY5" fmla="*/ 2133373 h 2356988"/>
                    <a:gd name="connsiteX6" fmla="*/ 2558883 w 2591642"/>
                    <a:gd name="connsiteY6" fmla="*/ 954054 h 2356988"/>
                    <a:gd name="connsiteX7" fmla="*/ 1772670 w 2591642"/>
                    <a:gd name="connsiteY7" fmla="*/ 150749 h 2356988"/>
                    <a:gd name="connsiteX8" fmla="*/ 624038 w 2591642"/>
                    <a:gd name="connsiteY8" fmla="*/ 113944 h 2356988"/>
                    <a:gd name="connsiteX0" fmla="*/ 624038 w 2591642"/>
                    <a:gd name="connsiteY0" fmla="*/ 113944 h 2356988"/>
                    <a:gd name="connsiteX1" fmla="*/ 29328 w 2591642"/>
                    <a:gd name="connsiteY1" fmla="*/ 834413 h 2356988"/>
                    <a:gd name="connsiteX2" fmla="*/ 448072 w 2591642"/>
                    <a:gd name="connsiteY2" fmla="*/ 1791542 h 2356988"/>
                    <a:gd name="connsiteX3" fmla="*/ 408014 w 2591642"/>
                    <a:gd name="connsiteY3" fmla="*/ 2130168 h 2356988"/>
                    <a:gd name="connsiteX4" fmla="*/ 832633 w 2591642"/>
                    <a:gd name="connsiteY4" fmla="*/ 2295743 h 2356988"/>
                    <a:gd name="connsiteX5" fmla="*/ 1969223 w 2591642"/>
                    <a:gd name="connsiteY5" fmla="*/ 2133373 h 2356988"/>
                    <a:gd name="connsiteX6" fmla="*/ 2558883 w 2591642"/>
                    <a:gd name="connsiteY6" fmla="*/ 954054 h 2356988"/>
                    <a:gd name="connsiteX7" fmla="*/ 1772670 w 2591642"/>
                    <a:gd name="connsiteY7" fmla="*/ 150749 h 2356988"/>
                    <a:gd name="connsiteX8" fmla="*/ 624038 w 2591642"/>
                    <a:gd name="connsiteY8" fmla="*/ 113944 h 2356988"/>
                    <a:gd name="connsiteX0" fmla="*/ 618713 w 2586317"/>
                    <a:gd name="connsiteY0" fmla="*/ 113944 h 2356988"/>
                    <a:gd name="connsiteX1" fmla="*/ 24003 w 2586317"/>
                    <a:gd name="connsiteY1" fmla="*/ 834413 h 2356988"/>
                    <a:gd name="connsiteX2" fmla="*/ 474697 w 2586317"/>
                    <a:gd name="connsiteY2" fmla="*/ 1770128 h 2356988"/>
                    <a:gd name="connsiteX3" fmla="*/ 402689 w 2586317"/>
                    <a:gd name="connsiteY3" fmla="*/ 2130168 h 2356988"/>
                    <a:gd name="connsiteX4" fmla="*/ 827308 w 2586317"/>
                    <a:gd name="connsiteY4" fmla="*/ 2295743 h 2356988"/>
                    <a:gd name="connsiteX5" fmla="*/ 1963898 w 2586317"/>
                    <a:gd name="connsiteY5" fmla="*/ 2133373 h 2356988"/>
                    <a:gd name="connsiteX6" fmla="*/ 2553558 w 2586317"/>
                    <a:gd name="connsiteY6" fmla="*/ 954054 h 2356988"/>
                    <a:gd name="connsiteX7" fmla="*/ 1767345 w 2586317"/>
                    <a:gd name="connsiteY7" fmla="*/ 150749 h 2356988"/>
                    <a:gd name="connsiteX8" fmla="*/ 618713 w 2586317"/>
                    <a:gd name="connsiteY8" fmla="*/ 113944 h 2356988"/>
                    <a:gd name="connsiteX0" fmla="*/ 618713 w 2586317"/>
                    <a:gd name="connsiteY0" fmla="*/ 113944 h 2365396"/>
                    <a:gd name="connsiteX1" fmla="*/ 24003 w 2586317"/>
                    <a:gd name="connsiteY1" fmla="*/ 834413 h 2365396"/>
                    <a:gd name="connsiteX2" fmla="*/ 474697 w 2586317"/>
                    <a:gd name="connsiteY2" fmla="*/ 1770128 h 2365396"/>
                    <a:gd name="connsiteX3" fmla="*/ 402689 w 2586317"/>
                    <a:gd name="connsiteY3" fmla="*/ 2130168 h 2365396"/>
                    <a:gd name="connsiteX4" fmla="*/ 1050761 w 2586317"/>
                    <a:gd name="connsiteY4" fmla="*/ 2346192 h 2365396"/>
                    <a:gd name="connsiteX5" fmla="*/ 1963898 w 2586317"/>
                    <a:gd name="connsiteY5" fmla="*/ 2133373 h 2365396"/>
                    <a:gd name="connsiteX6" fmla="*/ 2553558 w 2586317"/>
                    <a:gd name="connsiteY6" fmla="*/ 954054 h 2365396"/>
                    <a:gd name="connsiteX7" fmla="*/ 1767345 w 2586317"/>
                    <a:gd name="connsiteY7" fmla="*/ 150749 h 2365396"/>
                    <a:gd name="connsiteX8" fmla="*/ 618713 w 2586317"/>
                    <a:gd name="connsiteY8" fmla="*/ 113944 h 2365396"/>
                    <a:gd name="connsiteX0" fmla="*/ 618713 w 2602146"/>
                    <a:gd name="connsiteY0" fmla="*/ 113944 h 2358193"/>
                    <a:gd name="connsiteX1" fmla="*/ 24003 w 2602146"/>
                    <a:gd name="connsiteY1" fmla="*/ 834413 h 2358193"/>
                    <a:gd name="connsiteX2" fmla="*/ 474697 w 2602146"/>
                    <a:gd name="connsiteY2" fmla="*/ 1770128 h 2358193"/>
                    <a:gd name="connsiteX3" fmla="*/ 402689 w 2602146"/>
                    <a:gd name="connsiteY3" fmla="*/ 2130168 h 2358193"/>
                    <a:gd name="connsiteX4" fmla="*/ 1050761 w 2602146"/>
                    <a:gd name="connsiteY4" fmla="*/ 2346192 h 2358193"/>
                    <a:gd name="connsiteX5" fmla="*/ 2058873 w 2602146"/>
                    <a:gd name="connsiteY5" fmla="*/ 2058160 h 2358193"/>
                    <a:gd name="connsiteX6" fmla="*/ 2553558 w 2602146"/>
                    <a:gd name="connsiteY6" fmla="*/ 954054 h 2358193"/>
                    <a:gd name="connsiteX7" fmla="*/ 1767345 w 2602146"/>
                    <a:gd name="connsiteY7" fmla="*/ 150749 h 2358193"/>
                    <a:gd name="connsiteX8" fmla="*/ 618713 w 2602146"/>
                    <a:gd name="connsiteY8" fmla="*/ 113944 h 2358193"/>
                    <a:gd name="connsiteX0" fmla="*/ 595719 w 2532290"/>
                    <a:gd name="connsiteY0" fmla="*/ 53051 h 2286063"/>
                    <a:gd name="connsiteX1" fmla="*/ 1009 w 2532290"/>
                    <a:gd name="connsiteY1" fmla="*/ 773520 h 2286063"/>
                    <a:gd name="connsiteX2" fmla="*/ 451703 w 2532290"/>
                    <a:gd name="connsiteY2" fmla="*/ 1709235 h 2286063"/>
                    <a:gd name="connsiteX3" fmla="*/ 379695 w 2532290"/>
                    <a:gd name="connsiteY3" fmla="*/ 2069275 h 2286063"/>
                    <a:gd name="connsiteX4" fmla="*/ 1027767 w 2532290"/>
                    <a:gd name="connsiteY4" fmla="*/ 2285299 h 2286063"/>
                    <a:gd name="connsiteX5" fmla="*/ 2035879 w 2532290"/>
                    <a:gd name="connsiteY5" fmla="*/ 1997267 h 2286063"/>
                    <a:gd name="connsiteX6" fmla="*/ 2530564 w 2532290"/>
                    <a:gd name="connsiteY6" fmla="*/ 893161 h 2286063"/>
                    <a:gd name="connsiteX7" fmla="*/ 2182633 w 2532290"/>
                    <a:gd name="connsiteY7" fmla="*/ 375365 h 2286063"/>
                    <a:gd name="connsiteX8" fmla="*/ 1744351 w 2532290"/>
                    <a:gd name="connsiteY8" fmla="*/ 89856 h 2286063"/>
                    <a:gd name="connsiteX9" fmla="*/ 595719 w 2532290"/>
                    <a:gd name="connsiteY9" fmla="*/ 53051 h 2286063"/>
                    <a:gd name="connsiteX0" fmla="*/ 595719 w 2532290"/>
                    <a:gd name="connsiteY0" fmla="*/ 68927 h 2301938"/>
                    <a:gd name="connsiteX1" fmla="*/ 1009 w 2532290"/>
                    <a:gd name="connsiteY1" fmla="*/ 789396 h 2301938"/>
                    <a:gd name="connsiteX2" fmla="*/ 451703 w 2532290"/>
                    <a:gd name="connsiteY2" fmla="*/ 1725111 h 2301938"/>
                    <a:gd name="connsiteX3" fmla="*/ 379695 w 2532290"/>
                    <a:gd name="connsiteY3" fmla="*/ 2085151 h 2301938"/>
                    <a:gd name="connsiteX4" fmla="*/ 1027767 w 2532290"/>
                    <a:gd name="connsiteY4" fmla="*/ 2301175 h 2301938"/>
                    <a:gd name="connsiteX5" fmla="*/ 2035879 w 2532290"/>
                    <a:gd name="connsiteY5" fmla="*/ 2013143 h 2301938"/>
                    <a:gd name="connsiteX6" fmla="*/ 2530564 w 2532290"/>
                    <a:gd name="connsiteY6" fmla="*/ 909037 h 2301938"/>
                    <a:gd name="connsiteX7" fmla="*/ 2182633 w 2532290"/>
                    <a:gd name="connsiteY7" fmla="*/ 391241 h 2301938"/>
                    <a:gd name="connsiteX8" fmla="*/ 1744351 w 2532290"/>
                    <a:gd name="connsiteY8" fmla="*/ 105732 h 2301938"/>
                    <a:gd name="connsiteX9" fmla="*/ 595719 w 2532290"/>
                    <a:gd name="connsiteY9" fmla="*/ 68927 h 2301938"/>
                    <a:gd name="connsiteX0" fmla="*/ 595719 w 2532290"/>
                    <a:gd name="connsiteY0" fmla="*/ 74283 h 2307294"/>
                    <a:gd name="connsiteX1" fmla="*/ 1009 w 2532290"/>
                    <a:gd name="connsiteY1" fmla="*/ 794752 h 2307294"/>
                    <a:gd name="connsiteX2" fmla="*/ 451703 w 2532290"/>
                    <a:gd name="connsiteY2" fmla="*/ 1730467 h 2307294"/>
                    <a:gd name="connsiteX3" fmla="*/ 379695 w 2532290"/>
                    <a:gd name="connsiteY3" fmla="*/ 2090507 h 2307294"/>
                    <a:gd name="connsiteX4" fmla="*/ 1027767 w 2532290"/>
                    <a:gd name="connsiteY4" fmla="*/ 2306531 h 2307294"/>
                    <a:gd name="connsiteX5" fmla="*/ 2035879 w 2532290"/>
                    <a:gd name="connsiteY5" fmla="*/ 2018499 h 2307294"/>
                    <a:gd name="connsiteX6" fmla="*/ 2530564 w 2532290"/>
                    <a:gd name="connsiteY6" fmla="*/ 914393 h 2307294"/>
                    <a:gd name="connsiteX7" fmla="*/ 2182633 w 2532290"/>
                    <a:gd name="connsiteY7" fmla="*/ 396597 h 2307294"/>
                    <a:gd name="connsiteX8" fmla="*/ 1744351 w 2532290"/>
                    <a:gd name="connsiteY8" fmla="*/ 111088 h 2307294"/>
                    <a:gd name="connsiteX9" fmla="*/ 595719 w 2532290"/>
                    <a:gd name="connsiteY9" fmla="*/ 74283 h 2307294"/>
                    <a:gd name="connsiteX0" fmla="*/ 595719 w 2532290"/>
                    <a:gd name="connsiteY0" fmla="*/ 74283 h 2307294"/>
                    <a:gd name="connsiteX1" fmla="*/ 1009 w 2532290"/>
                    <a:gd name="connsiteY1" fmla="*/ 794752 h 2307294"/>
                    <a:gd name="connsiteX2" fmla="*/ 451703 w 2532290"/>
                    <a:gd name="connsiteY2" fmla="*/ 1730467 h 2307294"/>
                    <a:gd name="connsiteX3" fmla="*/ 379695 w 2532290"/>
                    <a:gd name="connsiteY3" fmla="*/ 2090507 h 2307294"/>
                    <a:gd name="connsiteX4" fmla="*/ 1027767 w 2532290"/>
                    <a:gd name="connsiteY4" fmla="*/ 2306531 h 2307294"/>
                    <a:gd name="connsiteX5" fmla="*/ 2035879 w 2532290"/>
                    <a:gd name="connsiteY5" fmla="*/ 2018499 h 2307294"/>
                    <a:gd name="connsiteX6" fmla="*/ 2530564 w 2532290"/>
                    <a:gd name="connsiteY6" fmla="*/ 914393 h 2307294"/>
                    <a:gd name="connsiteX7" fmla="*/ 2182633 w 2532290"/>
                    <a:gd name="connsiteY7" fmla="*/ 396597 h 2307294"/>
                    <a:gd name="connsiteX8" fmla="*/ 1744351 w 2532290"/>
                    <a:gd name="connsiteY8" fmla="*/ 111088 h 2307294"/>
                    <a:gd name="connsiteX9" fmla="*/ 595719 w 2532290"/>
                    <a:gd name="connsiteY9" fmla="*/ 74283 h 2307294"/>
                    <a:gd name="connsiteX0" fmla="*/ 604080 w 2540651"/>
                    <a:gd name="connsiteY0" fmla="*/ 48161 h 2281172"/>
                    <a:gd name="connsiteX1" fmla="*/ 189989 w 2540651"/>
                    <a:gd name="connsiteY1" fmla="*/ 370479 h 2281172"/>
                    <a:gd name="connsiteX2" fmla="*/ 9370 w 2540651"/>
                    <a:gd name="connsiteY2" fmla="*/ 768630 h 2281172"/>
                    <a:gd name="connsiteX3" fmla="*/ 460064 w 2540651"/>
                    <a:gd name="connsiteY3" fmla="*/ 1704345 h 2281172"/>
                    <a:gd name="connsiteX4" fmla="*/ 388056 w 2540651"/>
                    <a:gd name="connsiteY4" fmla="*/ 2064385 h 2281172"/>
                    <a:gd name="connsiteX5" fmla="*/ 1036128 w 2540651"/>
                    <a:gd name="connsiteY5" fmla="*/ 2280409 h 2281172"/>
                    <a:gd name="connsiteX6" fmla="*/ 2044240 w 2540651"/>
                    <a:gd name="connsiteY6" fmla="*/ 1992377 h 2281172"/>
                    <a:gd name="connsiteX7" fmla="*/ 2538925 w 2540651"/>
                    <a:gd name="connsiteY7" fmla="*/ 888271 h 2281172"/>
                    <a:gd name="connsiteX8" fmla="*/ 2190994 w 2540651"/>
                    <a:gd name="connsiteY8" fmla="*/ 370475 h 2281172"/>
                    <a:gd name="connsiteX9" fmla="*/ 1752712 w 2540651"/>
                    <a:gd name="connsiteY9" fmla="*/ 84966 h 2281172"/>
                    <a:gd name="connsiteX10" fmla="*/ 604080 w 2540651"/>
                    <a:gd name="connsiteY10" fmla="*/ 48161 h 2281172"/>
                    <a:gd name="connsiteX0" fmla="*/ 604080 w 2540651"/>
                    <a:gd name="connsiteY0" fmla="*/ 62768 h 2295779"/>
                    <a:gd name="connsiteX1" fmla="*/ 189989 w 2540651"/>
                    <a:gd name="connsiteY1" fmla="*/ 385086 h 2295779"/>
                    <a:gd name="connsiteX2" fmla="*/ 9370 w 2540651"/>
                    <a:gd name="connsiteY2" fmla="*/ 783237 h 2295779"/>
                    <a:gd name="connsiteX3" fmla="*/ 460064 w 2540651"/>
                    <a:gd name="connsiteY3" fmla="*/ 1718952 h 2295779"/>
                    <a:gd name="connsiteX4" fmla="*/ 388056 w 2540651"/>
                    <a:gd name="connsiteY4" fmla="*/ 2078992 h 2295779"/>
                    <a:gd name="connsiteX5" fmla="*/ 1036128 w 2540651"/>
                    <a:gd name="connsiteY5" fmla="*/ 2295016 h 2295779"/>
                    <a:gd name="connsiteX6" fmla="*/ 2044240 w 2540651"/>
                    <a:gd name="connsiteY6" fmla="*/ 2006984 h 2295779"/>
                    <a:gd name="connsiteX7" fmla="*/ 2538925 w 2540651"/>
                    <a:gd name="connsiteY7" fmla="*/ 902878 h 2295779"/>
                    <a:gd name="connsiteX8" fmla="*/ 2190994 w 2540651"/>
                    <a:gd name="connsiteY8" fmla="*/ 385082 h 2295779"/>
                    <a:gd name="connsiteX9" fmla="*/ 1752712 w 2540651"/>
                    <a:gd name="connsiteY9" fmla="*/ 99573 h 2295779"/>
                    <a:gd name="connsiteX10" fmla="*/ 604080 w 2540651"/>
                    <a:gd name="connsiteY10" fmla="*/ 62768 h 2295779"/>
                    <a:gd name="connsiteX0" fmla="*/ 604080 w 2540651"/>
                    <a:gd name="connsiteY0" fmla="*/ 67876 h 2300887"/>
                    <a:gd name="connsiteX1" fmla="*/ 189989 w 2540651"/>
                    <a:gd name="connsiteY1" fmla="*/ 390194 h 2300887"/>
                    <a:gd name="connsiteX2" fmla="*/ 9370 w 2540651"/>
                    <a:gd name="connsiteY2" fmla="*/ 788345 h 2300887"/>
                    <a:gd name="connsiteX3" fmla="*/ 460064 w 2540651"/>
                    <a:gd name="connsiteY3" fmla="*/ 1724060 h 2300887"/>
                    <a:gd name="connsiteX4" fmla="*/ 388056 w 2540651"/>
                    <a:gd name="connsiteY4" fmla="*/ 2084100 h 2300887"/>
                    <a:gd name="connsiteX5" fmla="*/ 1036128 w 2540651"/>
                    <a:gd name="connsiteY5" fmla="*/ 2300124 h 2300887"/>
                    <a:gd name="connsiteX6" fmla="*/ 2044240 w 2540651"/>
                    <a:gd name="connsiteY6" fmla="*/ 2012092 h 2300887"/>
                    <a:gd name="connsiteX7" fmla="*/ 2538925 w 2540651"/>
                    <a:gd name="connsiteY7" fmla="*/ 907986 h 2300887"/>
                    <a:gd name="connsiteX8" fmla="*/ 2190994 w 2540651"/>
                    <a:gd name="connsiteY8" fmla="*/ 390190 h 2300887"/>
                    <a:gd name="connsiteX9" fmla="*/ 1752712 w 2540651"/>
                    <a:gd name="connsiteY9" fmla="*/ 104681 h 2300887"/>
                    <a:gd name="connsiteX10" fmla="*/ 604080 w 2540651"/>
                    <a:gd name="connsiteY10" fmla="*/ 67876 h 2300887"/>
                    <a:gd name="connsiteX0" fmla="*/ 604080 w 2540651"/>
                    <a:gd name="connsiteY0" fmla="*/ 61013 h 2294024"/>
                    <a:gd name="connsiteX1" fmla="*/ 189989 w 2540651"/>
                    <a:gd name="connsiteY1" fmla="*/ 383331 h 2294024"/>
                    <a:gd name="connsiteX2" fmla="*/ 9370 w 2540651"/>
                    <a:gd name="connsiteY2" fmla="*/ 781482 h 2294024"/>
                    <a:gd name="connsiteX3" fmla="*/ 460064 w 2540651"/>
                    <a:gd name="connsiteY3" fmla="*/ 1717197 h 2294024"/>
                    <a:gd name="connsiteX4" fmla="*/ 388056 w 2540651"/>
                    <a:gd name="connsiteY4" fmla="*/ 2077237 h 2294024"/>
                    <a:gd name="connsiteX5" fmla="*/ 1036128 w 2540651"/>
                    <a:gd name="connsiteY5" fmla="*/ 2293261 h 2294024"/>
                    <a:gd name="connsiteX6" fmla="*/ 2044240 w 2540651"/>
                    <a:gd name="connsiteY6" fmla="*/ 2005229 h 2294024"/>
                    <a:gd name="connsiteX7" fmla="*/ 2538925 w 2540651"/>
                    <a:gd name="connsiteY7" fmla="*/ 901123 h 2294024"/>
                    <a:gd name="connsiteX8" fmla="*/ 2190994 w 2540651"/>
                    <a:gd name="connsiteY8" fmla="*/ 383327 h 2294024"/>
                    <a:gd name="connsiteX9" fmla="*/ 1752712 w 2540651"/>
                    <a:gd name="connsiteY9" fmla="*/ 97818 h 2294024"/>
                    <a:gd name="connsiteX10" fmla="*/ 604080 w 2540651"/>
                    <a:gd name="connsiteY10" fmla="*/ 61013 h 2294024"/>
                    <a:gd name="connsiteX0" fmla="*/ 604080 w 2540651"/>
                    <a:gd name="connsiteY0" fmla="*/ 57175 h 2290186"/>
                    <a:gd name="connsiteX1" fmla="*/ 189989 w 2540651"/>
                    <a:gd name="connsiteY1" fmla="*/ 379493 h 2290186"/>
                    <a:gd name="connsiteX2" fmla="*/ 9370 w 2540651"/>
                    <a:gd name="connsiteY2" fmla="*/ 777644 h 2290186"/>
                    <a:gd name="connsiteX3" fmla="*/ 460064 w 2540651"/>
                    <a:gd name="connsiteY3" fmla="*/ 1713359 h 2290186"/>
                    <a:gd name="connsiteX4" fmla="*/ 388056 w 2540651"/>
                    <a:gd name="connsiteY4" fmla="*/ 2073399 h 2290186"/>
                    <a:gd name="connsiteX5" fmla="*/ 1036128 w 2540651"/>
                    <a:gd name="connsiteY5" fmla="*/ 2289423 h 2290186"/>
                    <a:gd name="connsiteX6" fmla="*/ 2044240 w 2540651"/>
                    <a:gd name="connsiteY6" fmla="*/ 2001391 h 2290186"/>
                    <a:gd name="connsiteX7" fmla="*/ 2538925 w 2540651"/>
                    <a:gd name="connsiteY7" fmla="*/ 897285 h 2290186"/>
                    <a:gd name="connsiteX8" fmla="*/ 2190994 w 2540651"/>
                    <a:gd name="connsiteY8" fmla="*/ 379489 h 2290186"/>
                    <a:gd name="connsiteX9" fmla="*/ 1752712 w 2540651"/>
                    <a:gd name="connsiteY9" fmla="*/ 93980 h 2290186"/>
                    <a:gd name="connsiteX10" fmla="*/ 604080 w 2540651"/>
                    <a:gd name="connsiteY10" fmla="*/ 57175 h 2290186"/>
                    <a:gd name="connsiteX0" fmla="*/ 604080 w 2540651"/>
                    <a:gd name="connsiteY0" fmla="*/ 76762 h 2309773"/>
                    <a:gd name="connsiteX1" fmla="*/ 189989 w 2540651"/>
                    <a:gd name="connsiteY1" fmla="*/ 399080 h 2309773"/>
                    <a:gd name="connsiteX2" fmla="*/ 9370 w 2540651"/>
                    <a:gd name="connsiteY2" fmla="*/ 797231 h 2309773"/>
                    <a:gd name="connsiteX3" fmla="*/ 460064 w 2540651"/>
                    <a:gd name="connsiteY3" fmla="*/ 1732946 h 2309773"/>
                    <a:gd name="connsiteX4" fmla="*/ 388056 w 2540651"/>
                    <a:gd name="connsiteY4" fmla="*/ 2092986 h 2309773"/>
                    <a:gd name="connsiteX5" fmla="*/ 1036128 w 2540651"/>
                    <a:gd name="connsiteY5" fmla="*/ 2309010 h 2309773"/>
                    <a:gd name="connsiteX6" fmla="*/ 2044240 w 2540651"/>
                    <a:gd name="connsiteY6" fmla="*/ 2020978 h 2309773"/>
                    <a:gd name="connsiteX7" fmla="*/ 2538925 w 2540651"/>
                    <a:gd name="connsiteY7" fmla="*/ 916872 h 2309773"/>
                    <a:gd name="connsiteX8" fmla="*/ 2190994 w 2540651"/>
                    <a:gd name="connsiteY8" fmla="*/ 399076 h 2309773"/>
                    <a:gd name="connsiteX9" fmla="*/ 1752712 w 2540651"/>
                    <a:gd name="connsiteY9" fmla="*/ 113567 h 2309773"/>
                    <a:gd name="connsiteX10" fmla="*/ 604080 w 2540651"/>
                    <a:gd name="connsiteY10" fmla="*/ 76762 h 2309773"/>
                    <a:gd name="connsiteX0" fmla="*/ 604080 w 2540651"/>
                    <a:gd name="connsiteY0" fmla="*/ 73732 h 2306743"/>
                    <a:gd name="connsiteX1" fmla="*/ 189989 w 2540651"/>
                    <a:gd name="connsiteY1" fmla="*/ 396050 h 2306743"/>
                    <a:gd name="connsiteX2" fmla="*/ 9370 w 2540651"/>
                    <a:gd name="connsiteY2" fmla="*/ 794201 h 2306743"/>
                    <a:gd name="connsiteX3" fmla="*/ 460064 w 2540651"/>
                    <a:gd name="connsiteY3" fmla="*/ 1729916 h 2306743"/>
                    <a:gd name="connsiteX4" fmla="*/ 388056 w 2540651"/>
                    <a:gd name="connsiteY4" fmla="*/ 2089956 h 2306743"/>
                    <a:gd name="connsiteX5" fmla="*/ 1036128 w 2540651"/>
                    <a:gd name="connsiteY5" fmla="*/ 2305980 h 2306743"/>
                    <a:gd name="connsiteX6" fmla="*/ 2044240 w 2540651"/>
                    <a:gd name="connsiteY6" fmla="*/ 2017948 h 2306743"/>
                    <a:gd name="connsiteX7" fmla="*/ 2538925 w 2540651"/>
                    <a:gd name="connsiteY7" fmla="*/ 913842 h 2306743"/>
                    <a:gd name="connsiteX8" fmla="*/ 2190994 w 2540651"/>
                    <a:gd name="connsiteY8" fmla="*/ 396046 h 2306743"/>
                    <a:gd name="connsiteX9" fmla="*/ 1752712 w 2540651"/>
                    <a:gd name="connsiteY9" fmla="*/ 110537 h 2306743"/>
                    <a:gd name="connsiteX10" fmla="*/ 604080 w 2540651"/>
                    <a:gd name="connsiteY10" fmla="*/ 73732 h 2306743"/>
                    <a:gd name="connsiteX0" fmla="*/ 604080 w 2540651"/>
                    <a:gd name="connsiteY0" fmla="*/ 73730 h 2306741"/>
                    <a:gd name="connsiteX1" fmla="*/ 189989 w 2540651"/>
                    <a:gd name="connsiteY1" fmla="*/ 396048 h 2306741"/>
                    <a:gd name="connsiteX2" fmla="*/ 9370 w 2540651"/>
                    <a:gd name="connsiteY2" fmla="*/ 794199 h 2306741"/>
                    <a:gd name="connsiteX3" fmla="*/ 460064 w 2540651"/>
                    <a:gd name="connsiteY3" fmla="*/ 1729914 h 2306741"/>
                    <a:gd name="connsiteX4" fmla="*/ 388056 w 2540651"/>
                    <a:gd name="connsiteY4" fmla="*/ 2089954 h 2306741"/>
                    <a:gd name="connsiteX5" fmla="*/ 1036128 w 2540651"/>
                    <a:gd name="connsiteY5" fmla="*/ 2305978 h 2306741"/>
                    <a:gd name="connsiteX6" fmla="*/ 2044240 w 2540651"/>
                    <a:gd name="connsiteY6" fmla="*/ 2017946 h 2306741"/>
                    <a:gd name="connsiteX7" fmla="*/ 2538925 w 2540651"/>
                    <a:gd name="connsiteY7" fmla="*/ 913840 h 2306741"/>
                    <a:gd name="connsiteX8" fmla="*/ 2190994 w 2540651"/>
                    <a:gd name="connsiteY8" fmla="*/ 396044 h 2306741"/>
                    <a:gd name="connsiteX9" fmla="*/ 1752712 w 2540651"/>
                    <a:gd name="connsiteY9" fmla="*/ 110535 h 2306741"/>
                    <a:gd name="connsiteX10" fmla="*/ 604080 w 2540651"/>
                    <a:gd name="connsiteY10" fmla="*/ 73730 h 2306741"/>
                    <a:gd name="connsiteX0" fmla="*/ 604080 w 2540651"/>
                    <a:gd name="connsiteY0" fmla="*/ 73730 h 2306741"/>
                    <a:gd name="connsiteX1" fmla="*/ 189989 w 2540651"/>
                    <a:gd name="connsiteY1" fmla="*/ 396048 h 2306741"/>
                    <a:gd name="connsiteX2" fmla="*/ 9370 w 2540651"/>
                    <a:gd name="connsiteY2" fmla="*/ 794199 h 2306741"/>
                    <a:gd name="connsiteX3" fmla="*/ 460064 w 2540651"/>
                    <a:gd name="connsiteY3" fmla="*/ 1729914 h 2306741"/>
                    <a:gd name="connsiteX4" fmla="*/ 388056 w 2540651"/>
                    <a:gd name="connsiteY4" fmla="*/ 2089954 h 2306741"/>
                    <a:gd name="connsiteX5" fmla="*/ 1036128 w 2540651"/>
                    <a:gd name="connsiteY5" fmla="*/ 2305978 h 2306741"/>
                    <a:gd name="connsiteX6" fmla="*/ 2044240 w 2540651"/>
                    <a:gd name="connsiteY6" fmla="*/ 2017946 h 2306741"/>
                    <a:gd name="connsiteX7" fmla="*/ 2538925 w 2540651"/>
                    <a:gd name="connsiteY7" fmla="*/ 913840 h 2306741"/>
                    <a:gd name="connsiteX8" fmla="*/ 2190994 w 2540651"/>
                    <a:gd name="connsiteY8" fmla="*/ 396044 h 2306741"/>
                    <a:gd name="connsiteX9" fmla="*/ 1752712 w 2540651"/>
                    <a:gd name="connsiteY9" fmla="*/ 110535 h 2306741"/>
                    <a:gd name="connsiteX10" fmla="*/ 604080 w 2540651"/>
                    <a:gd name="connsiteY10" fmla="*/ 73730 h 2306741"/>
                    <a:gd name="connsiteX0" fmla="*/ 597122 w 2533693"/>
                    <a:gd name="connsiteY0" fmla="*/ 73730 h 2306741"/>
                    <a:gd name="connsiteX1" fmla="*/ 183031 w 2533693"/>
                    <a:gd name="connsiteY1" fmla="*/ 396048 h 2306741"/>
                    <a:gd name="connsiteX2" fmla="*/ 2412 w 2533693"/>
                    <a:gd name="connsiteY2" fmla="*/ 794199 h 2306741"/>
                    <a:gd name="connsiteX3" fmla="*/ 453106 w 2533693"/>
                    <a:gd name="connsiteY3" fmla="*/ 1729914 h 2306741"/>
                    <a:gd name="connsiteX4" fmla="*/ 381098 w 2533693"/>
                    <a:gd name="connsiteY4" fmla="*/ 2089954 h 2306741"/>
                    <a:gd name="connsiteX5" fmla="*/ 1029170 w 2533693"/>
                    <a:gd name="connsiteY5" fmla="*/ 2305978 h 2306741"/>
                    <a:gd name="connsiteX6" fmla="*/ 2037282 w 2533693"/>
                    <a:gd name="connsiteY6" fmla="*/ 2017946 h 2306741"/>
                    <a:gd name="connsiteX7" fmla="*/ 2531967 w 2533693"/>
                    <a:gd name="connsiteY7" fmla="*/ 913840 h 2306741"/>
                    <a:gd name="connsiteX8" fmla="*/ 2184036 w 2533693"/>
                    <a:gd name="connsiteY8" fmla="*/ 396044 h 2306741"/>
                    <a:gd name="connsiteX9" fmla="*/ 1745754 w 2533693"/>
                    <a:gd name="connsiteY9" fmla="*/ 110535 h 2306741"/>
                    <a:gd name="connsiteX10" fmla="*/ 597122 w 2533693"/>
                    <a:gd name="connsiteY10" fmla="*/ 73730 h 2306741"/>
                    <a:gd name="connsiteX0" fmla="*/ 415648 w 2352219"/>
                    <a:gd name="connsiteY0" fmla="*/ 73730 h 2306741"/>
                    <a:gd name="connsiteX1" fmla="*/ 1557 w 2352219"/>
                    <a:gd name="connsiteY1" fmla="*/ 396048 h 2306741"/>
                    <a:gd name="connsiteX2" fmla="*/ 271632 w 2352219"/>
                    <a:gd name="connsiteY2" fmla="*/ 1729914 h 2306741"/>
                    <a:gd name="connsiteX3" fmla="*/ 199624 w 2352219"/>
                    <a:gd name="connsiteY3" fmla="*/ 2089954 h 2306741"/>
                    <a:gd name="connsiteX4" fmla="*/ 847696 w 2352219"/>
                    <a:gd name="connsiteY4" fmla="*/ 2305978 h 2306741"/>
                    <a:gd name="connsiteX5" fmla="*/ 1855808 w 2352219"/>
                    <a:gd name="connsiteY5" fmla="*/ 2017946 h 2306741"/>
                    <a:gd name="connsiteX6" fmla="*/ 2350493 w 2352219"/>
                    <a:gd name="connsiteY6" fmla="*/ 913840 h 2306741"/>
                    <a:gd name="connsiteX7" fmla="*/ 2002562 w 2352219"/>
                    <a:gd name="connsiteY7" fmla="*/ 396044 h 2306741"/>
                    <a:gd name="connsiteX8" fmla="*/ 1564280 w 2352219"/>
                    <a:gd name="connsiteY8" fmla="*/ 110535 h 2306741"/>
                    <a:gd name="connsiteX9" fmla="*/ 415648 w 2352219"/>
                    <a:gd name="connsiteY9" fmla="*/ 73730 h 2306741"/>
                    <a:gd name="connsiteX0" fmla="*/ 421860 w 2358431"/>
                    <a:gd name="connsiteY0" fmla="*/ 73730 h 2326868"/>
                    <a:gd name="connsiteX1" fmla="*/ 7769 w 2358431"/>
                    <a:gd name="connsiteY1" fmla="*/ 396048 h 2326868"/>
                    <a:gd name="connsiteX2" fmla="*/ 205836 w 2358431"/>
                    <a:gd name="connsiteY2" fmla="*/ 2089954 h 2326868"/>
                    <a:gd name="connsiteX3" fmla="*/ 853908 w 2358431"/>
                    <a:gd name="connsiteY3" fmla="*/ 2305978 h 2326868"/>
                    <a:gd name="connsiteX4" fmla="*/ 1862020 w 2358431"/>
                    <a:gd name="connsiteY4" fmla="*/ 2017946 h 2326868"/>
                    <a:gd name="connsiteX5" fmla="*/ 2356705 w 2358431"/>
                    <a:gd name="connsiteY5" fmla="*/ 913840 h 2326868"/>
                    <a:gd name="connsiteX6" fmla="*/ 2008774 w 2358431"/>
                    <a:gd name="connsiteY6" fmla="*/ 396044 h 2326868"/>
                    <a:gd name="connsiteX7" fmla="*/ 1570492 w 2358431"/>
                    <a:gd name="connsiteY7" fmla="*/ 110535 h 2326868"/>
                    <a:gd name="connsiteX8" fmla="*/ 421860 w 2358431"/>
                    <a:gd name="connsiteY8" fmla="*/ 73730 h 2326868"/>
                    <a:gd name="connsiteX0" fmla="*/ 414092 w 2350663"/>
                    <a:gd name="connsiteY0" fmla="*/ 73730 h 2408052"/>
                    <a:gd name="connsiteX1" fmla="*/ 1 w 2350663"/>
                    <a:gd name="connsiteY1" fmla="*/ 396048 h 2408052"/>
                    <a:gd name="connsiteX2" fmla="*/ 846140 w 2350663"/>
                    <a:gd name="connsiteY2" fmla="*/ 2305978 h 2408052"/>
                    <a:gd name="connsiteX3" fmla="*/ 1854252 w 2350663"/>
                    <a:gd name="connsiteY3" fmla="*/ 2017946 h 2408052"/>
                    <a:gd name="connsiteX4" fmla="*/ 2348937 w 2350663"/>
                    <a:gd name="connsiteY4" fmla="*/ 913840 h 2408052"/>
                    <a:gd name="connsiteX5" fmla="*/ 2001006 w 2350663"/>
                    <a:gd name="connsiteY5" fmla="*/ 396044 h 2408052"/>
                    <a:gd name="connsiteX6" fmla="*/ 1562724 w 2350663"/>
                    <a:gd name="connsiteY6" fmla="*/ 110535 h 2408052"/>
                    <a:gd name="connsiteX7" fmla="*/ 414092 w 2350663"/>
                    <a:gd name="connsiteY7" fmla="*/ 73730 h 2408052"/>
                    <a:gd name="connsiteX0" fmla="*/ 414090 w 2350661"/>
                    <a:gd name="connsiteY0" fmla="*/ 73730 h 2023634"/>
                    <a:gd name="connsiteX1" fmla="*/ -1 w 2350661"/>
                    <a:gd name="connsiteY1" fmla="*/ 396048 h 2023634"/>
                    <a:gd name="connsiteX2" fmla="*/ 1854250 w 2350661"/>
                    <a:gd name="connsiteY2" fmla="*/ 2017946 h 2023634"/>
                    <a:gd name="connsiteX3" fmla="*/ 2348935 w 2350661"/>
                    <a:gd name="connsiteY3" fmla="*/ 913840 h 2023634"/>
                    <a:gd name="connsiteX4" fmla="*/ 2001004 w 2350661"/>
                    <a:gd name="connsiteY4" fmla="*/ 396044 h 2023634"/>
                    <a:gd name="connsiteX5" fmla="*/ 1562722 w 2350661"/>
                    <a:gd name="connsiteY5" fmla="*/ 110535 h 2023634"/>
                    <a:gd name="connsiteX6" fmla="*/ 414090 w 2350661"/>
                    <a:gd name="connsiteY6" fmla="*/ 73730 h 2023634"/>
                    <a:gd name="connsiteX0" fmla="*/ 414092 w 2350663"/>
                    <a:gd name="connsiteY0" fmla="*/ 73730 h 913839"/>
                    <a:gd name="connsiteX1" fmla="*/ 1 w 2350663"/>
                    <a:gd name="connsiteY1" fmla="*/ 396048 h 913839"/>
                    <a:gd name="connsiteX2" fmla="*/ 2348937 w 2350663"/>
                    <a:gd name="connsiteY2" fmla="*/ 913840 h 913839"/>
                    <a:gd name="connsiteX3" fmla="*/ 2001006 w 2350663"/>
                    <a:gd name="connsiteY3" fmla="*/ 396044 h 913839"/>
                    <a:gd name="connsiteX4" fmla="*/ 1562724 w 2350663"/>
                    <a:gd name="connsiteY4" fmla="*/ 110535 h 913839"/>
                    <a:gd name="connsiteX5" fmla="*/ 414092 w 2350663"/>
                    <a:gd name="connsiteY5" fmla="*/ 73730 h 913839"/>
                    <a:gd name="connsiteX0" fmla="*/ 414090 w 2091677"/>
                    <a:gd name="connsiteY0" fmla="*/ 73730 h 434071"/>
                    <a:gd name="connsiteX1" fmla="*/ -1 w 2091677"/>
                    <a:gd name="connsiteY1" fmla="*/ 396048 h 434071"/>
                    <a:gd name="connsiteX2" fmla="*/ 2001004 w 2091677"/>
                    <a:gd name="connsiteY2" fmla="*/ 396044 h 434071"/>
                    <a:gd name="connsiteX3" fmla="*/ 1562722 w 2091677"/>
                    <a:gd name="connsiteY3" fmla="*/ 110535 h 434071"/>
                    <a:gd name="connsiteX4" fmla="*/ 414090 w 2091677"/>
                    <a:gd name="connsiteY4" fmla="*/ 73730 h 434071"/>
                    <a:gd name="connsiteX0" fmla="*/ 414092 w 2001006"/>
                    <a:gd name="connsiteY0" fmla="*/ 73730 h 434069"/>
                    <a:gd name="connsiteX1" fmla="*/ 1 w 2001006"/>
                    <a:gd name="connsiteY1" fmla="*/ 396048 h 434069"/>
                    <a:gd name="connsiteX2" fmla="*/ 2001006 w 2001006"/>
                    <a:gd name="connsiteY2" fmla="*/ 396044 h 434069"/>
                    <a:gd name="connsiteX3" fmla="*/ 1562724 w 2001006"/>
                    <a:gd name="connsiteY3" fmla="*/ 110535 h 434069"/>
                    <a:gd name="connsiteX4" fmla="*/ 414092 w 2001006"/>
                    <a:gd name="connsiteY4" fmla="*/ 73730 h 434069"/>
                    <a:gd name="connsiteX0" fmla="*/ 414090 w 2001004"/>
                    <a:gd name="connsiteY0" fmla="*/ 73730 h 434071"/>
                    <a:gd name="connsiteX1" fmla="*/ -1 w 2001004"/>
                    <a:gd name="connsiteY1" fmla="*/ 396048 h 434071"/>
                    <a:gd name="connsiteX2" fmla="*/ 2001004 w 2001004"/>
                    <a:gd name="connsiteY2" fmla="*/ 396044 h 434071"/>
                    <a:gd name="connsiteX3" fmla="*/ 1562722 w 2001004"/>
                    <a:gd name="connsiteY3" fmla="*/ 110535 h 434071"/>
                    <a:gd name="connsiteX4" fmla="*/ 414090 w 2001004"/>
                    <a:gd name="connsiteY4" fmla="*/ 73730 h 434071"/>
                    <a:gd name="connsiteX0" fmla="*/ 414092 w 2001006"/>
                    <a:gd name="connsiteY0" fmla="*/ 73730 h 434069"/>
                    <a:gd name="connsiteX1" fmla="*/ 1 w 2001006"/>
                    <a:gd name="connsiteY1" fmla="*/ 396048 h 434069"/>
                    <a:gd name="connsiteX2" fmla="*/ 2001006 w 2001006"/>
                    <a:gd name="connsiteY2" fmla="*/ 396044 h 434069"/>
                    <a:gd name="connsiteX3" fmla="*/ 1562724 w 2001006"/>
                    <a:gd name="connsiteY3" fmla="*/ 110535 h 434069"/>
                    <a:gd name="connsiteX4" fmla="*/ 414092 w 2001006"/>
                    <a:gd name="connsiteY4" fmla="*/ 73730 h 434069"/>
                    <a:gd name="connsiteX0" fmla="*/ 414090 w 2001004"/>
                    <a:gd name="connsiteY0" fmla="*/ 73730 h 396047"/>
                    <a:gd name="connsiteX1" fmla="*/ -1 w 2001004"/>
                    <a:gd name="connsiteY1" fmla="*/ 396048 h 396047"/>
                    <a:gd name="connsiteX2" fmla="*/ 2001004 w 2001004"/>
                    <a:gd name="connsiteY2" fmla="*/ 396044 h 396047"/>
                    <a:gd name="connsiteX3" fmla="*/ 1562722 w 2001004"/>
                    <a:gd name="connsiteY3" fmla="*/ 110535 h 396047"/>
                    <a:gd name="connsiteX4" fmla="*/ 414090 w 2001004"/>
                    <a:gd name="connsiteY4" fmla="*/ 73730 h 396047"/>
                    <a:gd name="connsiteX0" fmla="*/ 414092 w 2001006"/>
                    <a:gd name="connsiteY0" fmla="*/ 73730 h 396049"/>
                    <a:gd name="connsiteX1" fmla="*/ 1 w 2001006"/>
                    <a:gd name="connsiteY1" fmla="*/ 396048 h 396049"/>
                    <a:gd name="connsiteX2" fmla="*/ 2001006 w 2001006"/>
                    <a:gd name="connsiteY2" fmla="*/ 396044 h 396049"/>
                    <a:gd name="connsiteX3" fmla="*/ 1562724 w 2001006"/>
                    <a:gd name="connsiteY3" fmla="*/ 110535 h 396049"/>
                    <a:gd name="connsiteX4" fmla="*/ 414092 w 2001006"/>
                    <a:gd name="connsiteY4" fmla="*/ 73730 h 396049"/>
                    <a:gd name="connsiteX0" fmla="*/ 414090 w 2001004"/>
                    <a:gd name="connsiteY0" fmla="*/ 73730 h 396047"/>
                    <a:gd name="connsiteX1" fmla="*/ -1 w 2001004"/>
                    <a:gd name="connsiteY1" fmla="*/ 396048 h 396047"/>
                    <a:gd name="connsiteX2" fmla="*/ 2001004 w 2001004"/>
                    <a:gd name="connsiteY2" fmla="*/ 396044 h 396047"/>
                    <a:gd name="connsiteX3" fmla="*/ 1562722 w 2001004"/>
                    <a:gd name="connsiteY3" fmla="*/ 110535 h 396047"/>
                    <a:gd name="connsiteX4" fmla="*/ 414090 w 2001004"/>
                    <a:gd name="connsiteY4" fmla="*/ 73730 h 396047"/>
                    <a:gd name="connsiteX0" fmla="*/ 414092 w 2001006"/>
                    <a:gd name="connsiteY0" fmla="*/ 73730 h 396049"/>
                    <a:gd name="connsiteX1" fmla="*/ 1 w 2001006"/>
                    <a:gd name="connsiteY1" fmla="*/ 396048 h 396049"/>
                    <a:gd name="connsiteX2" fmla="*/ 2001006 w 2001006"/>
                    <a:gd name="connsiteY2" fmla="*/ 396044 h 396049"/>
                    <a:gd name="connsiteX3" fmla="*/ 1562724 w 2001006"/>
                    <a:gd name="connsiteY3" fmla="*/ 110535 h 396049"/>
                    <a:gd name="connsiteX4" fmla="*/ 414092 w 2001006"/>
                    <a:gd name="connsiteY4" fmla="*/ 73730 h 396049"/>
                    <a:gd name="connsiteX0" fmla="*/ 414090 w 2001004"/>
                    <a:gd name="connsiteY0" fmla="*/ 73730 h 396047"/>
                    <a:gd name="connsiteX1" fmla="*/ -1 w 2001004"/>
                    <a:gd name="connsiteY1" fmla="*/ 396048 h 396047"/>
                    <a:gd name="connsiteX2" fmla="*/ 2001004 w 2001004"/>
                    <a:gd name="connsiteY2" fmla="*/ 396044 h 396047"/>
                    <a:gd name="connsiteX3" fmla="*/ 1562722 w 2001004"/>
                    <a:gd name="connsiteY3" fmla="*/ 110535 h 396047"/>
                    <a:gd name="connsiteX4" fmla="*/ 414090 w 2001004"/>
                    <a:gd name="connsiteY4" fmla="*/ 73730 h 396047"/>
                    <a:gd name="connsiteX0" fmla="*/ 414092 w 2001006"/>
                    <a:gd name="connsiteY0" fmla="*/ 73730 h 396049"/>
                    <a:gd name="connsiteX1" fmla="*/ 1 w 2001006"/>
                    <a:gd name="connsiteY1" fmla="*/ 396048 h 396049"/>
                    <a:gd name="connsiteX2" fmla="*/ 2001006 w 2001006"/>
                    <a:gd name="connsiteY2" fmla="*/ 396044 h 396049"/>
                    <a:gd name="connsiteX3" fmla="*/ 1562724 w 2001006"/>
                    <a:gd name="connsiteY3" fmla="*/ 110535 h 396049"/>
                    <a:gd name="connsiteX4" fmla="*/ 414092 w 2001006"/>
                    <a:gd name="connsiteY4" fmla="*/ 73730 h 396049"/>
                    <a:gd name="connsiteX0" fmla="*/ 414090 w 2001004"/>
                    <a:gd name="connsiteY0" fmla="*/ 73730 h 396047"/>
                    <a:gd name="connsiteX1" fmla="*/ -1 w 2001004"/>
                    <a:gd name="connsiteY1" fmla="*/ 396048 h 396047"/>
                    <a:gd name="connsiteX2" fmla="*/ 2001004 w 2001004"/>
                    <a:gd name="connsiteY2" fmla="*/ 396044 h 396047"/>
                    <a:gd name="connsiteX3" fmla="*/ 1562722 w 2001004"/>
                    <a:gd name="connsiteY3" fmla="*/ 110535 h 396047"/>
                    <a:gd name="connsiteX4" fmla="*/ 414090 w 2001004"/>
                    <a:gd name="connsiteY4" fmla="*/ 73730 h 396047"/>
                    <a:gd name="connsiteX0" fmla="*/ 414092 w 2001006"/>
                    <a:gd name="connsiteY0" fmla="*/ 70428 h 392747"/>
                    <a:gd name="connsiteX1" fmla="*/ 1 w 2001006"/>
                    <a:gd name="connsiteY1" fmla="*/ 392746 h 392747"/>
                    <a:gd name="connsiteX2" fmla="*/ 2001006 w 2001006"/>
                    <a:gd name="connsiteY2" fmla="*/ 392742 h 392747"/>
                    <a:gd name="connsiteX3" fmla="*/ 1562724 w 2001006"/>
                    <a:gd name="connsiteY3" fmla="*/ 107233 h 392747"/>
                    <a:gd name="connsiteX4" fmla="*/ 414092 w 2001006"/>
                    <a:gd name="connsiteY4" fmla="*/ 70428 h 392747"/>
                    <a:gd name="connsiteX0" fmla="*/ 414090 w 2001004"/>
                    <a:gd name="connsiteY0" fmla="*/ 70428 h 392745"/>
                    <a:gd name="connsiteX1" fmla="*/ -1 w 2001004"/>
                    <a:gd name="connsiteY1" fmla="*/ 392746 h 392745"/>
                    <a:gd name="connsiteX2" fmla="*/ 2001004 w 2001004"/>
                    <a:gd name="connsiteY2" fmla="*/ 392742 h 392745"/>
                    <a:gd name="connsiteX3" fmla="*/ 1562722 w 2001004"/>
                    <a:gd name="connsiteY3" fmla="*/ 107233 h 392745"/>
                    <a:gd name="connsiteX4" fmla="*/ 414090 w 2001004"/>
                    <a:gd name="connsiteY4" fmla="*/ 70428 h 392745"/>
                    <a:gd name="connsiteX0" fmla="*/ 414092 w 2001006"/>
                    <a:gd name="connsiteY0" fmla="*/ 70428 h 392747"/>
                    <a:gd name="connsiteX1" fmla="*/ 1 w 2001006"/>
                    <a:gd name="connsiteY1" fmla="*/ 392746 h 392747"/>
                    <a:gd name="connsiteX2" fmla="*/ 2001006 w 2001006"/>
                    <a:gd name="connsiteY2" fmla="*/ 392742 h 392747"/>
                    <a:gd name="connsiteX3" fmla="*/ 1562724 w 2001006"/>
                    <a:gd name="connsiteY3" fmla="*/ 107233 h 392747"/>
                    <a:gd name="connsiteX4" fmla="*/ 414092 w 2001006"/>
                    <a:gd name="connsiteY4" fmla="*/ 70428 h 392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006" h="392747">
                      <a:moveTo>
                        <a:pt x="414092" y="70428"/>
                      </a:moveTo>
                      <a:cubicBezTo>
                        <a:pt x="188607" y="181426"/>
                        <a:pt x="91348" y="281122"/>
                        <a:pt x="1" y="392746"/>
                      </a:cubicBezTo>
                      <a:lnTo>
                        <a:pt x="2001006" y="392742"/>
                      </a:lnTo>
                      <a:cubicBezTo>
                        <a:pt x="1935084" y="332472"/>
                        <a:pt x="1901031" y="270866"/>
                        <a:pt x="1562724" y="107233"/>
                      </a:cubicBezTo>
                      <a:cubicBezTo>
                        <a:pt x="1212760" y="-39490"/>
                        <a:pt x="651234" y="-19432"/>
                        <a:pt x="414092" y="70428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r>
                    <a:rPr lang="en-US" altLang="ko-K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ko-KR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78144A-6B50-4460-9188-2D423659718C}"/>
              </a:ext>
            </a:extLst>
          </p:cNvPr>
          <p:cNvGrpSpPr/>
          <p:nvPr/>
        </p:nvGrpSpPr>
        <p:grpSpPr>
          <a:xfrm>
            <a:off x="179512" y="1124744"/>
            <a:ext cx="6552728" cy="5544616"/>
            <a:chOff x="1259632" y="1124744"/>
            <a:chExt cx="6552728" cy="5544616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7CD91E6A-349F-4C2A-BFB1-DED501C0A634}"/>
                </a:ext>
              </a:extLst>
            </p:cNvPr>
            <p:cNvSpPr/>
            <p:nvPr/>
          </p:nvSpPr>
          <p:spPr bwMode="auto">
            <a:xfrm flipH="1" flipV="1">
              <a:off x="4644008" y="4009824"/>
              <a:ext cx="864096" cy="1939456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30D46CC-B7A6-4007-A9CA-5618572808B6}"/>
                </a:ext>
              </a:extLst>
            </p:cNvPr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800D16B-8E81-4370-A3D4-A542C341E5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75656" y="4005859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1F9AFCF-0AAD-455D-A5AA-FFB8D94FF0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3" name="TextBox 31">
              <a:extLst>
                <a:ext uri="{FF2B5EF4-FFF2-40B4-BE49-F238E27FC236}">
                  <a16:creationId xmlns:a16="http://schemas.microsoft.com/office/drawing/2014/main" id="{B15911A4-B319-45E2-A8EC-9C25C2A04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080" y="1742619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44F3822-7BB3-47CA-A68B-2BEAC760B562}"/>
                </a:ext>
              </a:extLst>
            </p:cNvPr>
            <p:cNvCxnSpPr>
              <a:cxnSpLocks noChangeShapeType="1"/>
              <a:endCxn id="4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31">
              <a:extLst>
                <a:ext uri="{FF2B5EF4-FFF2-40B4-BE49-F238E27FC236}">
                  <a16:creationId xmlns:a16="http://schemas.microsoft.com/office/drawing/2014/main" id="{F42CF88B-8937-422B-AB84-E00612650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31">
              <a:extLst>
                <a:ext uri="{FF2B5EF4-FFF2-40B4-BE49-F238E27FC236}">
                  <a16:creationId xmlns:a16="http://schemas.microsoft.com/office/drawing/2014/main" id="{BEC386C2-39E5-4FED-8C08-400E51C02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16320272-3FF0-4CBA-A4D3-D8CCACD56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BC7725F-0F37-4FC3-B737-24B14BB03DA2}"/>
                </a:ext>
              </a:extLst>
            </p:cNvPr>
            <p:cNvCxnSpPr>
              <a:cxnSpLocks/>
              <a:stCxn id="40" idx="4"/>
              <a:endCxn id="40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5A55D40-1F0A-4AFD-9337-ED19290FFB62}"/>
                </a:ext>
              </a:extLst>
            </p:cNvPr>
            <p:cNvCxnSpPr>
              <a:cxnSpLocks/>
              <a:endCxn id="40" idx="0"/>
            </p:cNvCxnSpPr>
            <p:nvPr/>
          </p:nvCxnSpPr>
          <p:spPr bwMode="auto">
            <a:xfrm>
              <a:off x="2483768" y="1879972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78B31A9-E33E-434A-AD80-30D45AA948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F34830A-F31F-4B7C-BF3D-785E0F8E0012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 flipV="1">
              <a:off x="5508104" y="4009824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4B4F1A6-026A-4266-836D-104ED8DD44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FCA8C98-B68B-47FF-8636-A9FE8952B3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DB4F74-FBE3-45BB-B486-1E1E37ED21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27F6850E-3999-4CCD-9CB0-E221693E7BF3}"/>
                </a:ext>
              </a:extLst>
            </p:cNvPr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6" name="TextBox 31">
              <a:extLst>
                <a:ext uri="{FF2B5EF4-FFF2-40B4-BE49-F238E27FC236}">
                  <a16:creationId xmlns:a16="http://schemas.microsoft.com/office/drawing/2014/main" id="{B7A22589-39EE-49A6-B60A-F597EAC56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E315BEA-1E68-4739-9FE1-49903FC49D0E}"/>
                </a:ext>
              </a:extLst>
            </p:cNvPr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29EE173-2DF5-4835-9CFC-15121C667012}"/>
                </a:ext>
              </a:extLst>
            </p:cNvPr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31">
              <a:extLst>
                <a:ext uri="{FF2B5EF4-FFF2-40B4-BE49-F238E27FC236}">
                  <a16:creationId xmlns:a16="http://schemas.microsoft.com/office/drawing/2014/main" id="{38E4AC65-E023-4DE8-A4C3-2FEB8B7BC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82706F4-3C45-46EF-877D-62B77F633E41}"/>
                </a:ext>
              </a:extLst>
            </p:cNvPr>
            <p:cNvCxnSpPr>
              <a:cxnSpLocks/>
              <a:endCxn id="40" idx="4"/>
            </p:cNvCxnSpPr>
            <p:nvPr/>
          </p:nvCxnSpPr>
          <p:spPr bwMode="auto">
            <a:xfrm>
              <a:off x="2483768" y="6130156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6D43709E-53A7-443A-B5A2-AFF0A7F58CE6}"/>
                </a:ext>
              </a:extLst>
            </p:cNvPr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16226938"/>
                <a:gd name="adj2" fmla="val 3829877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TextBox 31">
              <a:extLst>
                <a:ext uri="{FF2B5EF4-FFF2-40B4-BE49-F238E27FC236}">
                  <a16:creationId xmlns:a16="http://schemas.microsoft.com/office/drawing/2014/main" id="{E398751D-0991-466E-BAFB-E857B0872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3378671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160.02°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>
              <a:extLst>
                <a:ext uri="{FF2B5EF4-FFF2-40B4-BE49-F238E27FC236}">
                  <a16:creationId xmlns:a16="http://schemas.microsoft.com/office/drawing/2014/main" id="{942C9FE0-12EA-48F8-A45D-569FD2F34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B2E674D3-7B70-4AA5-B305-06522E062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6021288"/>
              <a:ext cx="1228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-585.23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>
              <a:extLst>
                <a:ext uri="{FF2B5EF4-FFF2-40B4-BE49-F238E27FC236}">
                  <a16:creationId xmlns:a16="http://schemas.microsoft.com/office/drawing/2014/main" id="{B9636960-AD1A-4A9B-8F1A-D2A83A511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8041311-D286-410F-A431-A1FD9C3094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18916" y="4007445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E53E239-CF7A-4D0D-B253-3FD9F769E481}"/>
                </a:ext>
              </a:extLst>
            </p:cNvPr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0329B-8CC2-48F4-A87D-DC7CCD65BD8A}"/>
                </a:ext>
              </a:extLst>
            </p:cNvPr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EF0B01E-5AD7-4591-A1E2-512A904397A0}"/>
                </a:ext>
              </a:extLst>
            </p:cNvPr>
            <p:cNvSpPr/>
            <p:nvPr/>
          </p:nvSpPr>
          <p:spPr>
            <a:xfrm>
              <a:off x="3896763" y="1598603"/>
              <a:ext cx="146732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F157FA0-6FBB-4132-937B-5290A80D7FBC}"/>
                </a:ext>
              </a:extLst>
            </p:cNvPr>
            <p:cNvSpPr/>
            <p:nvPr/>
          </p:nvSpPr>
          <p:spPr>
            <a:xfrm>
              <a:off x="3851920" y="6165304"/>
              <a:ext cx="1584176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-585.23)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31">
              <a:extLst>
                <a:ext uri="{FF2B5EF4-FFF2-40B4-BE49-F238E27FC236}">
                  <a16:creationId xmlns:a16="http://schemas.microsoft.com/office/drawing/2014/main" id="{5B50128F-54D8-4149-A923-2587E9BFA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31">
              <a:extLst>
                <a:ext uri="{FF2B5EF4-FFF2-40B4-BE49-F238E27FC236}">
                  <a16:creationId xmlns:a16="http://schemas.microsoft.com/office/drawing/2014/main" id="{0A0F9874-1845-410D-AC49-52C0DD484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31">
              <a:extLst>
                <a:ext uri="{FF2B5EF4-FFF2-40B4-BE49-F238E27FC236}">
                  <a16:creationId xmlns:a16="http://schemas.microsoft.com/office/drawing/2014/main" id="{55159489-2DD9-4DF1-9E15-781A7B0B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31">
              <a:extLst>
                <a:ext uri="{FF2B5EF4-FFF2-40B4-BE49-F238E27FC236}">
                  <a16:creationId xmlns:a16="http://schemas.microsoft.com/office/drawing/2014/main" id="{D35A5662-558C-425E-9AE9-11DA2EA3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60E75BE-B467-4A88-9BC9-316B17247F88}"/>
              </a:ext>
            </a:extLst>
          </p:cNvPr>
          <p:cNvGrpSpPr/>
          <p:nvPr/>
        </p:nvGrpSpPr>
        <p:grpSpPr>
          <a:xfrm>
            <a:off x="4920640" y="446475"/>
            <a:ext cx="4248472" cy="2838509"/>
            <a:chOff x="4716016" y="446475"/>
            <a:chExt cx="4248472" cy="2838509"/>
          </a:xfrm>
        </p:grpSpPr>
        <p:grpSp>
          <p:nvGrpSpPr>
            <p:cNvPr id="76" name="그룹 67">
              <a:extLst>
                <a:ext uri="{FF2B5EF4-FFF2-40B4-BE49-F238E27FC236}">
                  <a16:creationId xmlns:a16="http://schemas.microsoft.com/office/drawing/2014/main" id="{AC9D305B-A4C6-48FD-81A0-B46038D029E9}"/>
                </a:ext>
              </a:extLst>
            </p:cNvPr>
            <p:cNvGrpSpPr/>
            <p:nvPr/>
          </p:nvGrpSpPr>
          <p:grpSpPr>
            <a:xfrm>
              <a:off x="6223744" y="446475"/>
              <a:ext cx="2308696" cy="1818783"/>
              <a:chOff x="2411760" y="2504510"/>
              <a:chExt cx="2308696" cy="1818783"/>
            </a:xfrm>
          </p:grpSpPr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5A2CBA87-A2F9-4B53-8BBA-1715D0854F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074DE8E3-8CDF-4AF3-B30C-F5CB037607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8" name="TextBox 31">
                <a:extLst>
                  <a:ext uri="{FF2B5EF4-FFF2-40B4-BE49-F238E27FC236}">
                    <a16:creationId xmlns:a16="http://schemas.microsoft.com/office/drawing/2014/main" id="{F48857AA-B87E-400F-8FEA-B4A91A4B4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31">
                <a:extLst>
                  <a:ext uri="{FF2B5EF4-FFF2-40B4-BE49-F238E27FC236}">
                    <a16:creationId xmlns:a16="http://schemas.microsoft.com/office/drawing/2014/main" id="{6AA6D7CC-5EEF-45E8-B4D1-F14715D2E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D0D535-2D49-427D-B848-383D35EF768C}"/>
                </a:ext>
              </a:extLst>
            </p:cNvPr>
            <p:cNvSpPr/>
            <p:nvPr/>
          </p:nvSpPr>
          <p:spPr bwMode="auto">
            <a:xfrm>
              <a:off x="5719688" y="1514981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F148EAF-B4D5-4631-B327-52F865810F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035615" y="2199057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9" name="TextBox 31">
              <a:extLst>
                <a:ext uri="{FF2B5EF4-FFF2-40B4-BE49-F238E27FC236}">
                  <a16:creationId xmlns:a16="http://schemas.microsoft.com/office/drawing/2014/main" id="{057CF387-7881-42D6-8991-291F941D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40" y="1310571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5802BA5-A4CE-4E41-BD4F-E1BE086A4B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583784" y="2163053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85DDCF1F-D80D-4D73-9BE9-6492C1B42C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696" y="1370965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7C377C05-4C93-457E-B72E-F92E8025EB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3704" y="2955141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1" name="TextBox 31">
              <a:extLst>
                <a:ext uri="{FF2B5EF4-FFF2-40B4-BE49-F238E27FC236}">
                  <a16:creationId xmlns:a16="http://schemas.microsoft.com/office/drawing/2014/main" id="{3A4C17AE-6C89-4B31-9002-6B7474FF1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27809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DBB9BADA-7E73-4A50-89BF-766C1370EE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67759" y="1196752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B3B9B833-97B0-45D0-BC71-E5EF22A13A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67760" y="2811125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E8E8A494-1E83-4FA6-A20B-57C750C6E7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15832" y="2163054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9C362CA2-754C-4929-A1A6-A22A0BE52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004048" y="2163056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08" name="TextBox 31">
              <a:extLst>
                <a:ext uri="{FF2B5EF4-FFF2-40B4-BE49-F238E27FC236}">
                  <a16:creationId xmlns:a16="http://schemas.microsoft.com/office/drawing/2014/main" id="{CFE352FE-4166-4895-A4F9-408826ACE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1886635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31">
              <a:extLst>
                <a:ext uri="{FF2B5EF4-FFF2-40B4-BE49-F238E27FC236}">
                  <a16:creationId xmlns:a16="http://schemas.microsoft.com/office/drawing/2014/main" id="{3D7D5510-EED9-4108-8893-45D5A3C8C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8" y="187502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31">
              <a:extLst>
                <a:ext uri="{FF2B5EF4-FFF2-40B4-BE49-F238E27FC236}">
                  <a16:creationId xmlns:a16="http://schemas.microsoft.com/office/drawing/2014/main" id="{5A0F76B5-0456-4635-B7EF-53E74C304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9807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31">
              <a:extLst>
                <a:ext uri="{FF2B5EF4-FFF2-40B4-BE49-F238E27FC236}">
                  <a16:creationId xmlns:a16="http://schemas.microsoft.com/office/drawing/2014/main" id="{C5A58DF3-47BF-4882-91D3-5A2C1D100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03876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31">
              <a:extLst>
                <a:ext uri="{FF2B5EF4-FFF2-40B4-BE49-F238E27FC236}">
                  <a16:creationId xmlns:a16="http://schemas.microsoft.com/office/drawing/2014/main" id="{2CEE42EF-3AA6-4B20-B1B2-F6727FD1B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456" y="2492896"/>
              <a:ext cx="1377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(800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31">
              <a:extLst>
                <a:ext uri="{FF2B5EF4-FFF2-40B4-BE49-F238E27FC236}">
                  <a16:creationId xmlns:a16="http://schemas.microsoft.com/office/drawing/2014/main" id="{ECDE823E-9C4C-464D-A5E5-E9D959BE7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394" y="95053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(400, 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구부러진 연결선 26">
              <a:extLst>
                <a:ext uri="{FF2B5EF4-FFF2-40B4-BE49-F238E27FC236}">
                  <a16:creationId xmlns:a16="http://schemas.microsoft.com/office/drawing/2014/main" id="{0798B3EC-CD5A-479C-BD83-434650CFB32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7033903" y="1037991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구부러진 연결선 27">
              <a:extLst>
                <a:ext uri="{FF2B5EF4-FFF2-40B4-BE49-F238E27FC236}">
                  <a16:creationId xmlns:a16="http://schemas.microsoft.com/office/drawing/2014/main" id="{E1A5789C-6CBD-4CD2-85E6-063A4CB4D702}"/>
                </a:ext>
              </a:extLst>
            </p:cNvPr>
            <p:cNvCxnSpPr>
              <a:cxnSpLocks/>
              <a:endCxn id="112" idx="1"/>
            </p:cNvCxnSpPr>
            <p:nvPr/>
          </p:nvCxnSpPr>
          <p:spPr bwMode="auto">
            <a:xfrm>
              <a:off x="7020272" y="2379077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76BEC-03F5-490F-A06A-81FE030FF6A7}"/>
              </a:ext>
            </a:extLst>
          </p:cNvPr>
          <p:cNvGrpSpPr/>
          <p:nvPr/>
        </p:nvGrpSpPr>
        <p:grpSpPr>
          <a:xfrm>
            <a:off x="971600" y="767973"/>
            <a:ext cx="5616624" cy="3195280"/>
            <a:chOff x="971600" y="767973"/>
            <a:chExt cx="5616624" cy="319528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C00C1D9-0E84-40E2-9F45-784E117B0948}"/>
                </a:ext>
              </a:extLst>
            </p:cNvPr>
            <p:cNvGrpSpPr/>
            <p:nvPr/>
          </p:nvGrpSpPr>
          <p:grpSpPr>
            <a:xfrm>
              <a:off x="971600" y="767973"/>
              <a:ext cx="4231083" cy="3195280"/>
              <a:chOff x="971600" y="767973"/>
              <a:chExt cx="4231083" cy="319528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5342DF5-B71C-4238-BE7B-316618C062FB}"/>
                  </a:ext>
                </a:extLst>
              </p:cNvPr>
              <p:cNvGrpSpPr/>
              <p:nvPr/>
            </p:nvGrpSpPr>
            <p:grpSpPr>
              <a:xfrm>
                <a:off x="1188616" y="1412776"/>
                <a:ext cx="4014067" cy="1656184"/>
                <a:chOff x="1188616" y="1412776"/>
                <a:chExt cx="4014067" cy="1656184"/>
              </a:xfrm>
            </p:grpSpPr>
            <p:grpSp>
              <p:nvGrpSpPr>
                <p:cNvPr id="80" name="그룹 75">
                  <a:extLst>
                    <a:ext uri="{FF2B5EF4-FFF2-40B4-BE49-F238E27FC236}">
                      <a16:creationId xmlns:a16="http://schemas.microsoft.com/office/drawing/2014/main" id="{E71FD132-D7BE-4154-9D3C-3E968ACC77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44008" y="2573416"/>
                  <a:ext cx="558675" cy="495544"/>
                  <a:chOff x="6084168" y="3573016"/>
                  <a:chExt cx="558800" cy="495424"/>
                </a:xfrm>
              </p:grpSpPr>
              <p:sp>
                <p:nvSpPr>
                  <p:cNvPr id="92" name="Rectangle 6" descr="밝은 상향 대각선">
                    <a:extLst>
                      <a:ext uri="{FF2B5EF4-FFF2-40B4-BE49-F238E27FC236}">
                        <a16:creationId xmlns:a16="http://schemas.microsoft.com/office/drawing/2014/main" id="{ABE6B981-45DE-49C5-9B22-80644D1FA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84168" y="3861048"/>
                    <a:ext cx="558800" cy="20739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Line 7">
                    <a:extLst>
                      <a:ext uri="{FF2B5EF4-FFF2-40B4-BE49-F238E27FC236}">
                        <a16:creationId xmlns:a16="http://schemas.microsoft.com/office/drawing/2014/main" id="{8FA0BCD4-1DAD-4540-B856-DAAABF224F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84168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square" lIns="0" tIns="0" rIns="0" bIns="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Line 7">
                    <a:extLst>
                      <a:ext uri="{FF2B5EF4-FFF2-40B4-BE49-F238E27FC236}">
                        <a16:creationId xmlns:a16="http://schemas.microsoft.com/office/drawing/2014/main" id="{8E5687D1-441D-4171-8D35-5767CAC21B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84168" y="3861048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square" lIns="0" tIns="0" rIns="0" bIns="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이등변 삼각형 70">
                    <a:extLst>
                      <a:ext uri="{FF2B5EF4-FFF2-40B4-BE49-F238E27FC236}">
                        <a16:creationId xmlns:a16="http://schemas.microsoft.com/office/drawing/2014/main" id="{2F820138-05AB-48B6-ABC8-0E02BA01D9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28184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square" lIns="0" tIns="0" rIns="0" bIns="0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1" name="그룹 74">
                  <a:extLst>
                    <a:ext uri="{FF2B5EF4-FFF2-40B4-BE49-F238E27FC236}">
                      <a16:creationId xmlns:a16="http://schemas.microsoft.com/office/drawing/2014/main" id="{EE7D6D9D-5FFA-4799-A165-150B4AB044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88616" y="2573416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89" name="Rectangle 6" descr="밝은 상향 대각선">
                    <a:extLst>
                      <a:ext uri="{FF2B5EF4-FFF2-40B4-BE49-F238E27FC236}">
                        <a16:creationId xmlns:a16="http://schemas.microsoft.com/office/drawing/2014/main" id="{FEE88B13-1FB0-496B-94DA-9F29A42DFE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Line 7">
                    <a:extLst>
                      <a:ext uri="{FF2B5EF4-FFF2-40B4-BE49-F238E27FC236}">
                        <a16:creationId xmlns:a16="http://schemas.microsoft.com/office/drawing/2014/main" id="{A13BA612-FF4D-494B-9D70-995E7E5693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square" lIns="0" tIns="0" rIns="0" bIns="0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이등변 삼각형 73">
                    <a:extLst>
                      <a:ext uri="{FF2B5EF4-FFF2-40B4-BE49-F238E27FC236}">
                        <a16:creationId xmlns:a16="http://schemas.microsoft.com/office/drawing/2014/main" id="{67C831AB-FC76-49C9-A657-B324A1684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square" lIns="0" tIns="0" rIns="0" bIns="0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2" name="직사각형 77">
                  <a:extLst>
                    <a:ext uri="{FF2B5EF4-FFF2-40B4-BE49-F238E27FC236}">
                      <a16:creationId xmlns:a16="http://schemas.microsoft.com/office/drawing/2014/main" id="{D45E12F7-BC0E-4F4B-B3CE-EC1872B29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6581" y="1412776"/>
                  <a:ext cx="3455459" cy="1152128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square" lIns="0" tIns="0" rIns="0" bIns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C52F23E-E6B3-4A5C-BEBD-07E3B784306F}"/>
                  </a:ext>
                </a:extLst>
              </p:cNvPr>
              <p:cNvGrpSpPr/>
              <p:nvPr/>
            </p:nvGrpSpPr>
            <p:grpSpPr>
              <a:xfrm>
                <a:off x="3017645" y="767973"/>
                <a:ext cx="402227" cy="644803"/>
                <a:chOff x="3017645" y="767973"/>
                <a:chExt cx="402227" cy="644803"/>
              </a:xfrm>
            </p:grpSpPr>
            <p:cxnSp>
              <p:nvCxnSpPr>
                <p:cNvPr id="83" name="직선 화살표 연결선 21">
                  <a:extLst>
                    <a:ext uri="{FF2B5EF4-FFF2-40B4-BE49-F238E27FC236}">
                      <a16:creationId xmlns:a16="http://schemas.microsoft.com/office/drawing/2014/main" id="{DE27E9AD-B340-4ABA-97E3-A7B3F7A2F1E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203848" y="1022903"/>
                  <a:ext cx="0" cy="389873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85" name="TextBox 57">
                  <a:extLst>
                    <a:ext uri="{FF2B5EF4-FFF2-40B4-BE49-F238E27FC236}">
                      <a16:creationId xmlns:a16="http://schemas.microsoft.com/office/drawing/2014/main" id="{A07F2BB1-7C9A-4D86-BC49-CDF4D77E1A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7645" y="767973"/>
                  <a:ext cx="402227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BDA7E69A-FB30-462E-8FA3-91675D5B59A6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 bwMode="auto">
              <a:xfrm>
                <a:off x="1476581" y="1988840"/>
                <a:ext cx="345545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FF39F732-54F0-45D8-80CC-94BDFFD1BFA0}"/>
                  </a:ext>
                </a:extLst>
              </p:cNvPr>
              <p:cNvGrpSpPr/>
              <p:nvPr/>
            </p:nvGrpSpPr>
            <p:grpSpPr>
              <a:xfrm>
                <a:off x="971600" y="1844824"/>
                <a:ext cx="432048" cy="822285"/>
                <a:chOff x="971600" y="1844824"/>
                <a:chExt cx="432048" cy="822285"/>
              </a:xfrm>
            </p:grpSpPr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4C6942C9-B5CF-4D3B-922F-A10D22734F81}"/>
                    </a:ext>
                  </a:extLst>
                </p:cNvPr>
                <p:cNvGrpSpPr/>
                <p:nvPr/>
              </p:nvGrpSpPr>
              <p:grpSpPr>
                <a:xfrm>
                  <a:off x="971600" y="1844824"/>
                  <a:ext cx="269050" cy="822285"/>
                  <a:chOff x="971600" y="1844824"/>
                  <a:chExt cx="269050" cy="822285"/>
                </a:xfrm>
              </p:grpSpPr>
              <p:sp>
                <p:nvSpPr>
                  <p:cNvPr id="84" name="TextBox 35">
                    <a:extLst>
                      <a:ext uri="{FF2B5EF4-FFF2-40B4-BE49-F238E27FC236}">
                        <a16:creationId xmlns:a16="http://schemas.microsoft.com/office/drawing/2014/main" id="{F4AEC94E-BFE1-420F-84F6-78694BCBEF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5616" y="2420888"/>
                    <a:ext cx="125034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e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7" name="TextBox 35">
                    <a:extLst>
                      <a:ext uri="{FF2B5EF4-FFF2-40B4-BE49-F238E27FC236}">
                        <a16:creationId xmlns:a16="http://schemas.microsoft.com/office/drawing/2014/main" id="{32E0FF8E-7C86-4129-85BA-1BDFF73A90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1600" y="2276872"/>
                    <a:ext cx="125034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8" name="TextBox 35">
                    <a:extLst>
                      <a:ext uri="{FF2B5EF4-FFF2-40B4-BE49-F238E27FC236}">
                        <a16:creationId xmlns:a16="http://schemas.microsoft.com/office/drawing/2014/main" id="{0CB86DE8-1422-4FFC-A31D-C36D3E52B8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5616" y="2132856"/>
                    <a:ext cx="125034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9" name="TextBox 35">
                    <a:extLst>
                      <a:ext uri="{FF2B5EF4-FFF2-40B4-BE49-F238E27FC236}">
                        <a16:creationId xmlns:a16="http://schemas.microsoft.com/office/drawing/2014/main" id="{86F32036-2E4E-450E-8B4A-3F03E77F49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1600" y="1988840"/>
                    <a:ext cx="125034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0" name="TextBox 35">
                    <a:extLst>
                      <a:ext uri="{FF2B5EF4-FFF2-40B4-BE49-F238E27FC236}">
                        <a16:creationId xmlns:a16="http://schemas.microsoft.com/office/drawing/2014/main" id="{196ACD66-7CBD-4DD6-A1C6-294BD17EDD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5616" y="1844824"/>
                    <a:ext cx="125034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a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DC9F6D52-EA77-4AC4-9DE3-59A10A46766E}"/>
                    </a:ext>
                  </a:extLst>
                </p:cNvPr>
                <p:cNvGrpSpPr/>
                <p:nvPr/>
              </p:nvGrpSpPr>
              <p:grpSpPr>
                <a:xfrm>
                  <a:off x="1115616" y="1988840"/>
                  <a:ext cx="288032" cy="576064"/>
                  <a:chOff x="971600" y="1988840"/>
                  <a:chExt cx="432048" cy="576064"/>
                </a:xfrm>
              </p:grpSpPr>
              <p:cxnSp>
                <p:nvCxnSpPr>
                  <p:cNvPr id="156" name="직선 연결선 155">
                    <a:extLst>
                      <a:ext uri="{FF2B5EF4-FFF2-40B4-BE49-F238E27FC236}">
                        <a16:creationId xmlns:a16="http://schemas.microsoft.com/office/drawing/2014/main" id="{08B4C8A3-4761-4D80-9679-A7A48CA3D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187624" y="2564904"/>
                    <a:ext cx="216024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6DDCF1B4-C5E2-474D-92B9-54A5A83C5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971600" y="2420888"/>
                    <a:ext cx="432048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8" name="직선 연결선 157">
                    <a:extLst>
                      <a:ext uri="{FF2B5EF4-FFF2-40B4-BE49-F238E27FC236}">
                        <a16:creationId xmlns:a16="http://schemas.microsoft.com/office/drawing/2014/main" id="{E189CAF2-6701-44F8-A2CB-66D129618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187624" y="2276872"/>
                    <a:ext cx="216024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9" name="직선 연결선 158">
                    <a:extLst>
                      <a:ext uri="{FF2B5EF4-FFF2-40B4-BE49-F238E27FC236}">
                        <a16:creationId xmlns:a16="http://schemas.microsoft.com/office/drawing/2014/main" id="{B16410B9-F9DA-4C0A-A81B-297D9ED73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971600" y="2132856"/>
                    <a:ext cx="432048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" name="직선 연결선 159">
                    <a:extLst>
                      <a:ext uri="{FF2B5EF4-FFF2-40B4-BE49-F238E27FC236}">
                        <a16:creationId xmlns:a16="http://schemas.microsoft.com/office/drawing/2014/main" id="{8A639601-1F40-4B1A-BBA3-7803C79D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187624" y="1988840"/>
                    <a:ext cx="216024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A89CE05-5D08-47AF-8B53-D89EE1F948F9}"/>
                  </a:ext>
                </a:extLst>
              </p:cNvPr>
              <p:cNvGrpSpPr/>
              <p:nvPr/>
            </p:nvGrpSpPr>
            <p:grpSpPr>
              <a:xfrm>
                <a:off x="1403648" y="3171165"/>
                <a:ext cx="1872208" cy="401851"/>
                <a:chOff x="1403648" y="3171165"/>
                <a:chExt cx="1872208" cy="401851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4EE91EC-4776-43F5-8394-6AF5233A8057}"/>
                    </a:ext>
                  </a:extLst>
                </p:cNvPr>
                <p:cNvGrpSpPr/>
                <p:nvPr/>
              </p:nvGrpSpPr>
              <p:grpSpPr>
                <a:xfrm>
                  <a:off x="1475656" y="3171165"/>
                  <a:ext cx="1728192" cy="144016"/>
                  <a:chOff x="1475656" y="3171165"/>
                  <a:chExt cx="1728192" cy="144016"/>
                </a:xfrm>
              </p:grpSpPr>
              <p:cxnSp>
                <p:nvCxnSpPr>
                  <p:cNvPr id="136" name="직선 연결선 135">
                    <a:extLst>
                      <a:ext uri="{FF2B5EF4-FFF2-40B4-BE49-F238E27FC236}">
                        <a16:creationId xmlns:a16="http://schemas.microsoft.com/office/drawing/2014/main" id="{C3D02624-82F7-4F5C-B644-4E957CE053E9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1403648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7" name="직선 연결선 166">
                    <a:extLst>
                      <a:ext uri="{FF2B5EF4-FFF2-40B4-BE49-F238E27FC236}">
                        <a16:creationId xmlns:a16="http://schemas.microsoft.com/office/drawing/2014/main" id="{390C6DB5-7AAE-4081-80A7-19D76B9B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475656" y="3243173"/>
                    <a:ext cx="1728192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8" name="직선 연결선 167">
                    <a:extLst>
                      <a:ext uri="{FF2B5EF4-FFF2-40B4-BE49-F238E27FC236}">
                        <a16:creationId xmlns:a16="http://schemas.microsoft.com/office/drawing/2014/main" id="{1E6551DC-9FDF-409E-B071-FEF1EF0DCED9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1691680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89AAB129-F81E-4CE7-B78C-FFB5A1F08D79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1979712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06B2EBEC-C6FD-4F4A-B3AF-81EE0C5A0EC4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2267744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4804D1AF-8F49-4572-9608-D1B4201FF4A7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2555776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95D9C00F-5A88-49C4-9A45-FA7F7303A954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2843808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E784E171-89D8-4D18-9BC2-9BFA7E9BD8BE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3131840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466EB727-3CA0-4667-9FF9-5248381FF3C4}"/>
                    </a:ext>
                  </a:extLst>
                </p:cNvPr>
                <p:cNvGrpSpPr/>
                <p:nvPr/>
              </p:nvGrpSpPr>
              <p:grpSpPr>
                <a:xfrm>
                  <a:off x="1403648" y="3326795"/>
                  <a:ext cx="1872208" cy="246221"/>
                  <a:chOff x="1403648" y="3326795"/>
                  <a:chExt cx="1872208" cy="246221"/>
                </a:xfrm>
              </p:grpSpPr>
              <p:sp>
                <p:nvSpPr>
                  <p:cNvPr id="183" name="TextBox 35">
                    <a:extLst>
                      <a:ext uri="{FF2B5EF4-FFF2-40B4-BE49-F238E27FC236}">
                        <a16:creationId xmlns:a16="http://schemas.microsoft.com/office/drawing/2014/main" id="{1004F868-3F42-41DF-B7DB-652A2552C0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648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A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5" name="TextBox 35">
                    <a:extLst>
                      <a:ext uri="{FF2B5EF4-FFF2-40B4-BE49-F238E27FC236}">
                        <a16:creationId xmlns:a16="http://schemas.microsoft.com/office/drawing/2014/main" id="{8B8FD1E5-F126-499A-897C-961AD48426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1680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87" name="TextBox 35">
                    <a:extLst>
                      <a:ext uri="{FF2B5EF4-FFF2-40B4-BE49-F238E27FC236}">
                        <a16:creationId xmlns:a16="http://schemas.microsoft.com/office/drawing/2014/main" id="{6265BCFE-2CC1-4BE8-AD0B-AFF4A7DE79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9712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0" name="TextBox 35">
                    <a:extLst>
                      <a:ext uri="{FF2B5EF4-FFF2-40B4-BE49-F238E27FC236}">
                        <a16:creationId xmlns:a16="http://schemas.microsoft.com/office/drawing/2014/main" id="{648F5FE6-E5C9-4AA6-8BCE-E0585B87A5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7744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2" name="TextBox 35">
                    <a:extLst>
                      <a:ext uri="{FF2B5EF4-FFF2-40B4-BE49-F238E27FC236}">
                        <a16:creationId xmlns:a16="http://schemas.microsoft.com/office/drawing/2014/main" id="{6040777D-EB10-467B-8A82-B221E25723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5776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E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4" name="TextBox 35">
                    <a:extLst>
                      <a:ext uri="{FF2B5EF4-FFF2-40B4-BE49-F238E27FC236}">
                        <a16:creationId xmlns:a16="http://schemas.microsoft.com/office/drawing/2014/main" id="{06159C40-AF48-4C83-9A3F-B58ED1B493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3808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F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6" name="TextBox 35">
                    <a:extLst>
                      <a:ext uri="{FF2B5EF4-FFF2-40B4-BE49-F238E27FC236}">
                        <a16:creationId xmlns:a16="http://schemas.microsoft.com/office/drawing/2014/main" id="{174C0AAF-C0DD-486B-8C88-17284B5460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1840" y="3326795"/>
                    <a:ext cx="14401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no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FD0B8B0A-AD70-4A06-A661-D76689D64BF1}"/>
                  </a:ext>
                </a:extLst>
              </p:cNvPr>
              <p:cNvGrpSpPr/>
              <p:nvPr/>
            </p:nvGrpSpPr>
            <p:grpSpPr>
              <a:xfrm>
                <a:off x="1475656" y="3645024"/>
                <a:ext cx="3456384" cy="318229"/>
                <a:chOff x="1475656" y="3645024"/>
                <a:chExt cx="3456384" cy="318229"/>
              </a:xfrm>
            </p:grpSpPr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E2ABE987-598C-4184-AB48-D9C55C48DDA5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4860032" y="3717032"/>
                  <a:ext cx="14401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2155897E-D7F7-4AAC-AB79-CFEDF447FE1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1403648" y="3717032"/>
                  <a:ext cx="14401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FEEB1DFE-64EC-42E3-8681-85C8C567235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131840" y="3717032"/>
                  <a:ext cx="14401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1" name="TextBox 57">
                  <a:extLst>
                    <a:ext uri="{FF2B5EF4-FFF2-40B4-BE49-F238E27FC236}">
                      <a16:creationId xmlns:a16="http://schemas.microsoft.com/office/drawing/2014/main" id="{D424EF80-D5D2-4EC8-8153-2F0DF5873B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3728" y="3717032"/>
                  <a:ext cx="43204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L/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2" name="TextBox 57">
                  <a:extLst>
                    <a:ext uri="{FF2B5EF4-FFF2-40B4-BE49-F238E27FC236}">
                      <a16:creationId xmlns:a16="http://schemas.microsoft.com/office/drawing/2014/main" id="{EBD7A204-E758-49A3-A10D-B7DA3FC22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3928" y="3717032"/>
                  <a:ext cx="28803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L/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B3A9EB43-1B82-40EC-B5C3-E7E794B47F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75656" y="3717032"/>
                  <a:ext cx="345638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1A93F0A-9E85-4FB8-8989-03A3DCB24194}"/>
                </a:ext>
              </a:extLst>
            </p:cNvPr>
            <p:cNvGrpSpPr/>
            <p:nvPr/>
          </p:nvGrpSpPr>
          <p:grpSpPr>
            <a:xfrm>
              <a:off x="5292080" y="1412776"/>
              <a:ext cx="1296144" cy="1542365"/>
              <a:chOff x="6156176" y="1412776"/>
              <a:chExt cx="1296144" cy="1542365"/>
            </a:xfrm>
          </p:grpSpPr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F06C922B-1E90-4E95-B10C-23A6B1B59835}"/>
                  </a:ext>
                </a:extLst>
              </p:cNvPr>
              <p:cNvSpPr/>
              <p:nvPr/>
            </p:nvSpPr>
            <p:spPr bwMode="auto">
              <a:xfrm>
                <a:off x="6300192" y="1412776"/>
                <a:ext cx="720080" cy="115212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C935D87D-5B4B-43B3-B52C-FE9BE97A7E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56176" y="1988840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39" name="그룹 338">
                <a:extLst>
                  <a:ext uri="{FF2B5EF4-FFF2-40B4-BE49-F238E27FC236}">
                    <a16:creationId xmlns:a16="http://schemas.microsoft.com/office/drawing/2014/main" id="{DD3E7DFE-6618-42C4-99DD-F54C638E1F7E}"/>
                  </a:ext>
                </a:extLst>
              </p:cNvPr>
              <p:cNvGrpSpPr/>
              <p:nvPr/>
            </p:nvGrpSpPr>
            <p:grpSpPr>
              <a:xfrm>
                <a:off x="7164288" y="1412776"/>
                <a:ext cx="288032" cy="1152128"/>
                <a:chOff x="5364088" y="1988840"/>
                <a:chExt cx="288032" cy="1152128"/>
              </a:xfrm>
            </p:grpSpPr>
            <p:sp>
              <p:nvSpPr>
                <p:cNvPr id="340" name="TextBox 94">
                  <a:extLst>
                    <a:ext uri="{FF2B5EF4-FFF2-40B4-BE49-F238E27FC236}">
                      <a16:creationId xmlns:a16="http://schemas.microsoft.com/office/drawing/2014/main" id="{30C0C476-F901-431C-95AC-0A0770AAE4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89122" y="2443651"/>
                  <a:ext cx="16299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653A4AE8-23C4-4A16-A603-8A2D99C11E81}"/>
                    </a:ext>
                  </a:extLst>
                </p:cNvPr>
                <p:cNvGrpSpPr/>
                <p:nvPr/>
              </p:nvGrpSpPr>
              <p:grpSpPr>
                <a:xfrm>
                  <a:off x="5364088" y="1988840"/>
                  <a:ext cx="144016" cy="1152128"/>
                  <a:chOff x="863588" y="1988840"/>
                  <a:chExt cx="216024" cy="1152128"/>
                </a:xfrm>
              </p:grpSpPr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6D019177-3BD5-48B5-AA9B-9C48D3AC92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63588" y="3140968"/>
                    <a:ext cx="216024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F65173CB-3CBB-435F-9E86-66D84ABA6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63588" y="1988840"/>
                    <a:ext cx="216024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130DFBEA-E178-4057-BB9D-C84343CAD8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971600" y="1988840"/>
                    <a:ext cx="0" cy="1152128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4F333005-418E-426F-B9E7-5C5E2F37EE19}"/>
                  </a:ext>
                </a:extLst>
              </p:cNvPr>
              <p:cNvGrpSpPr/>
              <p:nvPr/>
            </p:nvGrpSpPr>
            <p:grpSpPr>
              <a:xfrm>
                <a:off x="6300192" y="2636912"/>
                <a:ext cx="720080" cy="318229"/>
                <a:chOff x="1475656" y="3171165"/>
                <a:chExt cx="720080" cy="318229"/>
              </a:xfrm>
            </p:grpSpPr>
            <p:grpSp>
              <p:nvGrpSpPr>
                <p:cNvPr id="349" name="그룹 348">
                  <a:extLst>
                    <a:ext uri="{FF2B5EF4-FFF2-40B4-BE49-F238E27FC236}">
                      <a16:creationId xmlns:a16="http://schemas.microsoft.com/office/drawing/2014/main" id="{43B3254F-0252-418D-AF97-579CD79CB85B}"/>
                    </a:ext>
                  </a:extLst>
                </p:cNvPr>
                <p:cNvGrpSpPr/>
                <p:nvPr/>
              </p:nvGrpSpPr>
              <p:grpSpPr>
                <a:xfrm>
                  <a:off x="1475656" y="3171165"/>
                  <a:ext cx="720080" cy="144016"/>
                  <a:chOff x="1475656" y="3171165"/>
                  <a:chExt cx="720080" cy="144016"/>
                </a:xfrm>
              </p:grpSpPr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01104DAF-CF43-4A7D-A745-E7DBC510EA33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1403648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AC757C5F-3826-42E5-9057-35101C410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1475656" y="3243173"/>
                    <a:ext cx="720080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3F7979D8-C389-451D-955B-26B37293A102}"/>
                      </a:ext>
                    </a:extLst>
                  </p:cNvPr>
                  <p:cNvCxnSpPr/>
                  <p:nvPr/>
                </p:nvCxnSpPr>
                <p:spPr bwMode="auto">
                  <a:xfrm rot="5400000">
                    <a:off x="2123728" y="3243173"/>
                    <a:ext cx="14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54" name="TextBox 35">
                  <a:extLst>
                    <a:ext uri="{FF2B5EF4-FFF2-40B4-BE49-F238E27FC236}">
                      <a16:creationId xmlns:a16="http://schemas.microsoft.com/office/drawing/2014/main" id="{9F832315-7BB9-4013-936E-E7E87FB44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3688" y="3243173"/>
                  <a:ext cx="1440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09DB34-871F-40EA-A881-ED25F11D0793}"/>
              </a:ext>
            </a:extLst>
          </p:cNvPr>
          <p:cNvGrpSpPr/>
          <p:nvPr/>
        </p:nvGrpSpPr>
        <p:grpSpPr>
          <a:xfrm>
            <a:off x="1043608" y="4458598"/>
            <a:ext cx="4320480" cy="2138754"/>
            <a:chOff x="1043608" y="4458598"/>
            <a:chExt cx="4320480" cy="2138754"/>
          </a:xfrm>
        </p:grpSpPr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CAA44533-EA46-41F1-943C-5246D835F4F2}"/>
                </a:ext>
              </a:extLst>
            </p:cNvPr>
            <p:cNvGrpSpPr/>
            <p:nvPr/>
          </p:nvGrpSpPr>
          <p:grpSpPr>
            <a:xfrm>
              <a:off x="1475656" y="5877272"/>
              <a:ext cx="3456384" cy="720080"/>
              <a:chOff x="2051720" y="4221088"/>
              <a:chExt cx="3456384" cy="720080"/>
            </a:xfrm>
          </p:grpSpPr>
          <p:sp>
            <p:nvSpPr>
              <p:cNvPr id="368" name="이등변 삼각형 367">
                <a:extLst>
                  <a:ext uri="{FF2B5EF4-FFF2-40B4-BE49-F238E27FC236}">
                    <a16:creationId xmlns:a16="http://schemas.microsoft.com/office/drawing/2014/main" id="{D5BF0658-A8A4-473B-9CA2-CE9E9E47890C}"/>
                  </a:ext>
                </a:extLst>
              </p:cNvPr>
              <p:cNvSpPr/>
              <p:nvPr/>
            </p:nvSpPr>
            <p:spPr bwMode="auto">
              <a:xfrm rot="10800000" flipH="1">
                <a:off x="3779912" y="4221088"/>
                <a:ext cx="1728192" cy="432048"/>
              </a:xfrm>
              <a:prstGeom prst="triangle">
                <a:avLst>
                  <a:gd name="adj" fmla="val 0"/>
                </a:avLst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이등변 삼각형 368">
                <a:extLst>
                  <a:ext uri="{FF2B5EF4-FFF2-40B4-BE49-F238E27FC236}">
                    <a16:creationId xmlns:a16="http://schemas.microsoft.com/office/drawing/2014/main" id="{974ECFE4-07D7-4C29-BFD6-7696F2A65B99}"/>
                  </a:ext>
                </a:extLst>
              </p:cNvPr>
              <p:cNvSpPr/>
              <p:nvPr/>
            </p:nvSpPr>
            <p:spPr bwMode="auto">
              <a:xfrm rot="10800000">
                <a:off x="2051720" y="4221088"/>
                <a:ext cx="1728192" cy="432048"/>
              </a:xfrm>
              <a:prstGeom prst="triangle">
                <a:avLst>
                  <a:gd name="adj" fmla="val 0"/>
                </a:avLst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FE4D465A-8464-4F0F-9A70-DD11E0FE6C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56854" y="4221088"/>
                <a:ext cx="345125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358628E4-BC7A-4D2F-8AA2-072525A3ED97}"/>
                  </a:ext>
                </a:extLst>
              </p:cNvPr>
              <p:cNvSpPr/>
              <p:nvPr/>
            </p:nvSpPr>
            <p:spPr bwMode="auto">
              <a:xfrm>
                <a:off x="3707904" y="4386590"/>
                <a:ext cx="148582" cy="148582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5" name="TextBox 57">
                <a:extLst>
                  <a:ext uri="{FF2B5EF4-FFF2-40B4-BE49-F238E27FC236}">
                    <a16:creationId xmlns:a16="http://schemas.microsoft.com/office/drawing/2014/main" id="{0D883DE1-4212-4677-9BB4-4970F665E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872" y="4602614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942D48DA-E449-4283-99E8-BA38ED970A6F}"/>
                </a:ext>
              </a:extLst>
            </p:cNvPr>
            <p:cNvGrpSpPr/>
            <p:nvPr/>
          </p:nvGrpSpPr>
          <p:grpSpPr>
            <a:xfrm>
              <a:off x="1043608" y="4458598"/>
              <a:ext cx="4320480" cy="1274658"/>
              <a:chOff x="1619672" y="2492896"/>
              <a:chExt cx="4320480" cy="1274658"/>
            </a:xfrm>
          </p:grpSpPr>
          <p:sp>
            <p:nvSpPr>
              <p:cNvPr id="377" name="자유형 56">
                <a:extLst>
                  <a:ext uri="{FF2B5EF4-FFF2-40B4-BE49-F238E27FC236}">
                    <a16:creationId xmlns:a16="http://schemas.microsoft.com/office/drawing/2014/main" id="{B421CB86-A8D3-4C03-8BD9-C15CF4AB51B8}"/>
                  </a:ext>
                </a:extLst>
              </p:cNvPr>
              <p:cNvSpPr/>
              <p:nvPr/>
            </p:nvSpPr>
            <p:spPr bwMode="auto">
              <a:xfrm>
                <a:off x="2051720" y="2708920"/>
                <a:ext cx="1728192" cy="434975"/>
              </a:xfrm>
              <a:custGeom>
                <a:avLst/>
                <a:gdLst>
                  <a:gd name="connsiteX0" fmla="*/ 0 w 4035425"/>
                  <a:gd name="connsiteY0" fmla="*/ 425450 h 863600"/>
                  <a:gd name="connsiteX1" fmla="*/ 0 w 4035425"/>
                  <a:gd name="connsiteY1" fmla="*/ 0 h 863600"/>
                  <a:gd name="connsiteX2" fmla="*/ 4035425 w 4035425"/>
                  <a:gd name="connsiteY2" fmla="*/ 863600 h 863600"/>
                  <a:gd name="connsiteX3" fmla="*/ 4035425 w 4035425"/>
                  <a:gd name="connsiteY3" fmla="*/ 428625 h 863600"/>
                  <a:gd name="connsiteX4" fmla="*/ 0 w 4035425"/>
                  <a:gd name="connsiteY4" fmla="*/ 425450 h 863600"/>
                  <a:gd name="connsiteX0" fmla="*/ 0 w 4035425"/>
                  <a:gd name="connsiteY0" fmla="*/ 425450 h 428625"/>
                  <a:gd name="connsiteX1" fmla="*/ 0 w 4035425"/>
                  <a:gd name="connsiteY1" fmla="*/ 0 h 428625"/>
                  <a:gd name="connsiteX2" fmla="*/ 2022732 w 4035425"/>
                  <a:gd name="connsiteY2" fmla="*/ 0 h 428625"/>
                  <a:gd name="connsiteX3" fmla="*/ 4035425 w 4035425"/>
                  <a:gd name="connsiteY3" fmla="*/ 428625 h 428625"/>
                  <a:gd name="connsiteX4" fmla="*/ 0 w 4035425"/>
                  <a:gd name="connsiteY4" fmla="*/ 425450 h 428625"/>
                  <a:gd name="connsiteX0" fmla="*/ 0 w 2022732"/>
                  <a:gd name="connsiteY0" fmla="*/ 425450 h 434975"/>
                  <a:gd name="connsiteX1" fmla="*/ 0 w 2022732"/>
                  <a:gd name="connsiteY1" fmla="*/ 0 h 434975"/>
                  <a:gd name="connsiteX2" fmla="*/ 2022732 w 2022732"/>
                  <a:gd name="connsiteY2" fmla="*/ 0 h 434975"/>
                  <a:gd name="connsiteX3" fmla="*/ 2015305 w 2022732"/>
                  <a:gd name="connsiteY3" fmla="*/ 434975 h 434975"/>
                  <a:gd name="connsiteX4" fmla="*/ 0 w 2022732"/>
                  <a:gd name="connsiteY4" fmla="*/ 425450 h 434975"/>
                  <a:gd name="connsiteX0" fmla="*/ 0 w 2019019"/>
                  <a:gd name="connsiteY0" fmla="*/ 425450 h 434975"/>
                  <a:gd name="connsiteX1" fmla="*/ 0 w 2019019"/>
                  <a:gd name="connsiteY1" fmla="*/ 0 h 434975"/>
                  <a:gd name="connsiteX2" fmla="*/ 2019019 w 2019019"/>
                  <a:gd name="connsiteY2" fmla="*/ 0 h 434975"/>
                  <a:gd name="connsiteX3" fmla="*/ 2015305 w 2019019"/>
                  <a:gd name="connsiteY3" fmla="*/ 434975 h 434975"/>
                  <a:gd name="connsiteX4" fmla="*/ 0 w 2019019"/>
                  <a:gd name="connsiteY4" fmla="*/ 42545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019" h="434975">
                    <a:moveTo>
                      <a:pt x="0" y="425450"/>
                    </a:moveTo>
                    <a:lnTo>
                      <a:pt x="0" y="0"/>
                    </a:lnTo>
                    <a:lnTo>
                      <a:pt x="2019019" y="0"/>
                    </a:lnTo>
                    <a:lnTo>
                      <a:pt x="2015305" y="434975"/>
                    </a:lnTo>
                    <a:lnTo>
                      <a:pt x="0" y="425450"/>
                    </a:lnTo>
                    <a:close/>
                  </a:path>
                </a:pathLst>
              </a:cu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자유형 57">
                <a:extLst>
                  <a:ext uri="{FF2B5EF4-FFF2-40B4-BE49-F238E27FC236}">
                    <a16:creationId xmlns:a16="http://schemas.microsoft.com/office/drawing/2014/main" id="{62E456B6-319A-45E2-A965-FA80C5B3E8E0}"/>
                  </a:ext>
                </a:extLst>
              </p:cNvPr>
              <p:cNvSpPr/>
              <p:nvPr/>
            </p:nvSpPr>
            <p:spPr bwMode="auto">
              <a:xfrm>
                <a:off x="3779912" y="3140997"/>
                <a:ext cx="1728192" cy="434975"/>
              </a:xfrm>
              <a:custGeom>
                <a:avLst/>
                <a:gdLst>
                  <a:gd name="connsiteX0" fmla="*/ 0 w 4035425"/>
                  <a:gd name="connsiteY0" fmla="*/ 425450 h 863600"/>
                  <a:gd name="connsiteX1" fmla="*/ 0 w 4035425"/>
                  <a:gd name="connsiteY1" fmla="*/ 0 h 863600"/>
                  <a:gd name="connsiteX2" fmla="*/ 4035425 w 4035425"/>
                  <a:gd name="connsiteY2" fmla="*/ 863600 h 863600"/>
                  <a:gd name="connsiteX3" fmla="*/ 4035425 w 4035425"/>
                  <a:gd name="connsiteY3" fmla="*/ 428625 h 863600"/>
                  <a:gd name="connsiteX4" fmla="*/ 0 w 4035425"/>
                  <a:gd name="connsiteY4" fmla="*/ 425450 h 863600"/>
                  <a:gd name="connsiteX0" fmla="*/ 0 w 4035425"/>
                  <a:gd name="connsiteY0" fmla="*/ 425450 h 428625"/>
                  <a:gd name="connsiteX1" fmla="*/ 0 w 4035425"/>
                  <a:gd name="connsiteY1" fmla="*/ 0 h 428625"/>
                  <a:gd name="connsiteX2" fmla="*/ 2022732 w 4035425"/>
                  <a:gd name="connsiteY2" fmla="*/ 0 h 428625"/>
                  <a:gd name="connsiteX3" fmla="*/ 4035425 w 4035425"/>
                  <a:gd name="connsiteY3" fmla="*/ 428625 h 428625"/>
                  <a:gd name="connsiteX4" fmla="*/ 0 w 4035425"/>
                  <a:gd name="connsiteY4" fmla="*/ 425450 h 428625"/>
                  <a:gd name="connsiteX0" fmla="*/ 0 w 2022732"/>
                  <a:gd name="connsiteY0" fmla="*/ 425450 h 434975"/>
                  <a:gd name="connsiteX1" fmla="*/ 0 w 2022732"/>
                  <a:gd name="connsiteY1" fmla="*/ 0 h 434975"/>
                  <a:gd name="connsiteX2" fmla="*/ 2022732 w 2022732"/>
                  <a:gd name="connsiteY2" fmla="*/ 0 h 434975"/>
                  <a:gd name="connsiteX3" fmla="*/ 2015305 w 2022732"/>
                  <a:gd name="connsiteY3" fmla="*/ 434975 h 434975"/>
                  <a:gd name="connsiteX4" fmla="*/ 0 w 2022732"/>
                  <a:gd name="connsiteY4" fmla="*/ 425450 h 434975"/>
                  <a:gd name="connsiteX0" fmla="*/ 0 w 2019019"/>
                  <a:gd name="connsiteY0" fmla="*/ 425450 h 434975"/>
                  <a:gd name="connsiteX1" fmla="*/ 0 w 2019019"/>
                  <a:gd name="connsiteY1" fmla="*/ 0 h 434975"/>
                  <a:gd name="connsiteX2" fmla="*/ 2019019 w 2019019"/>
                  <a:gd name="connsiteY2" fmla="*/ 0 h 434975"/>
                  <a:gd name="connsiteX3" fmla="*/ 2015305 w 2019019"/>
                  <a:gd name="connsiteY3" fmla="*/ 434975 h 434975"/>
                  <a:gd name="connsiteX4" fmla="*/ 0 w 2019019"/>
                  <a:gd name="connsiteY4" fmla="*/ 42545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019" h="434975">
                    <a:moveTo>
                      <a:pt x="0" y="425450"/>
                    </a:moveTo>
                    <a:lnTo>
                      <a:pt x="0" y="0"/>
                    </a:lnTo>
                    <a:lnTo>
                      <a:pt x="2019019" y="0"/>
                    </a:lnTo>
                    <a:lnTo>
                      <a:pt x="2015305" y="434975"/>
                    </a:lnTo>
                    <a:lnTo>
                      <a:pt x="0" y="425450"/>
                    </a:lnTo>
                    <a:close/>
                  </a:path>
                </a:pathLst>
              </a:cu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381" name="직선 연결선 380">
                <a:extLst>
                  <a:ext uri="{FF2B5EF4-FFF2-40B4-BE49-F238E27FC236}">
                    <a16:creationId xmlns:a16="http://schemas.microsoft.com/office/drawing/2014/main" id="{B91B999E-C9D7-4BBE-9F0A-E94046ECBB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56854" y="3140969"/>
                <a:ext cx="3451250" cy="1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DEC3DE86-A439-4F74-A621-6697A9ACE10C}"/>
                  </a:ext>
                </a:extLst>
              </p:cNvPr>
              <p:cNvSpPr/>
              <p:nvPr/>
            </p:nvSpPr>
            <p:spPr bwMode="auto">
              <a:xfrm>
                <a:off x="2835720" y="2852936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2B17FB7A-CE5C-4B7F-A9C2-AB4A46B25CA1}"/>
                  </a:ext>
                </a:extLst>
              </p:cNvPr>
              <p:cNvSpPr/>
              <p:nvPr/>
            </p:nvSpPr>
            <p:spPr bwMode="auto">
              <a:xfrm>
                <a:off x="4572000" y="3276896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84" name="TextBox 57">
                <a:extLst>
                  <a:ext uri="{FF2B5EF4-FFF2-40B4-BE49-F238E27FC236}">
                    <a16:creationId xmlns:a16="http://schemas.microsoft.com/office/drawing/2014/main" id="{7C18F7C1-B88F-4147-BD4C-AAD7854E5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2492896"/>
                <a:ext cx="5040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5" name="TextBox 57">
                <a:extLst>
                  <a:ext uri="{FF2B5EF4-FFF2-40B4-BE49-F238E27FC236}">
                    <a16:creationId xmlns:a16="http://schemas.microsoft.com/office/drawing/2014/main" id="{EDDB256C-0D9D-484F-8F3A-0E3973E64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429000"/>
                <a:ext cx="5040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49A31A-B8AC-4F3A-913A-C804A0C6094F}"/>
              </a:ext>
            </a:extLst>
          </p:cNvPr>
          <p:cNvGrpSpPr/>
          <p:nvPr/>
        </p:nvGrpSpPr>
        <p:grpSpPr>
          <a:xfrm>
            <a:off x="1043608" y="1052736"/>
            <a:ext cx="4248472" cy="1830397"/>
            <a:chOff x="2699792" y="806515"/>
            <a:chExt cx="4248472" cy="183039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3DD35C0-DAB7-4655-ABAA-EBD12EE940F5}"/>
                </a:ext>
              </a:extLst>
            </p:cNvPr>
            <p:cNvSpPr/>
            <p:nvPr/>
          </p:nvSpPr>
          <p:spPr bwMode="auto">
            <a:xfrm>
              <a:off x="3059832" y="1412776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8888499-2254-4EBF-B4D5-3EB572EEF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8065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03181D6-A9DD-4AE7-8DB3-4AB826D2766A}"/>
                </a:ext>
              </a:extLst>
            </p:cNvPr>
            <p:cNvSpPr/>
            <p:nvPr/>
          </p:nvSpPr>
          <p:spPr bwMode="auto">
            <a:xfrm>
              <a:off x="4355976" y="1052736"/>
              <a:ext cx="288032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6E9FA0E-2E4F-4075-A9C6-9DCB4086F71E}"/>
                </a:ext>
              </a:extLst>
            </p:cNvPr>
            <p:cNvGrpSpPr/>
            <p:nvPr/>
          </p:nvGrpSpPr>
          <p:grpSpPr>
            <a:xfrm>
              <a:off x="6516216" y="1196752"/>
              <a:ext cx="432048" cy="822285"/>
              <a:chOff x="6732240" y="764704"/>
              <a:chExt cx="432048" cy="822285"/>
            </a:xfrm>
          </p:grpSpPr>
          <p:sp>
            <p:nvSpPr>
              <p:cNvPr id="142" name="TextBox 78">
                <a:extLst>
                  <a:ext uri="{FF2B5EF4-FFF2-40B4-BE49-F238E27FC236}">
                    <a16:creationId xmlns:a16="http://schemas.microsoft.com/office/drawing/2014/main" id="{9D1BD611-94ED-47D8-B26E-DB8C88B82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248" y="1340768"/>
                <a:ext cx="288032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I</a:t>
                </a:r>
                <a:endParaRPr lang="ko-KR" altLang="en-US" sz="1600" i="1" dirty="0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6B037B9-69B8-426A-825A-A8BD9A535509}"/>
                  </a:ext>
                </a:extLst>
              </p:cNvPr>
              <p:cNvSpPr/>
              <p:nvPr/>
            </p:nvSpPr>
            <p:spPr bwMode="auto">
              <a:xfrm>
                <a:off x="6732240" y="764704"/>
                <a:ext cx="432048" cy="57606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8" name="직선 화살표 연결선 42">
              <a:extLst>
                <a:ext uri="{FF2B5EF4-FFF2-40B4-BE49-F238E27FC236}">
                  <a16:creationId xmlns:a16="http://schemas.microsoft.com/office/drawing/2014/main" id="{C46A2A5E-19A4-45A3-B3E6-B37BA7298D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318683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9" name="TextBox 78">
              <a:extLst>
                <a:ext uri="{FF2B5EF4-FFF2-40B4-BE49-F238E27FC236}">
                  <a16:creationId xmlns:a16="http://schemas.microsoft.com/office/drawing/2014/main" id="{CF30C7B9-24A4-433F-B8DD-90D88D932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2390691"/>
              <a:ext cx="144016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/>
                <a:t>L</a:t>
              </a:r>
              <a:endParaRPr lang="ko-KR" altLang="en-US" sz="1600" i="1" dirty="0"/>
            </a:p>
          </p:txBody>
        </p:sp>
        <p:cxnSp>
          <p:nvCxnSpPr>
            <p:cNvPr id="140" name="직선 화살표 연결선 42">
              <a:extLst>
                <a:ext uri="{FF2B5EF4-FFF2-40B4-BE49-F238E27FC236}">
                  <a16:creationId xmlns:a16="http://schemas.microsoft.com/office/drawing/2014/main" id="{2DE35FE8-8278-4C19-A914-C3F3409DC0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390691"/>
              <a:ext cx="288032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1" name="직선 화살표 연결선 42">
              <a:extLst>
                <a:ext uri="{FF2B5EF4-FFF2-40B4-BE49-F238E27FC236}">
                  <a16:creationId xmlns:a16="http://schemas.microsoft.com/office/drawing/2014/main" id="{571E640F-83B9-4710-BFAF-76BA56517A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2318683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1CA8C047-FAF9-4538-BB03-BC89217AA333}"/>
                </a:ext>
              </a:extLst>
            </p:cNvPr>
            <p:cNvGrpSpPr/>
            <p:nvPr/>
          </p:nvGrpSpPr>
          <p:grpSpPr>
            <a:xfrm>
              <a:off x="2699792" y="1556792"/>
              <a:ext cx="720080" cy="720080"/>
              <a:chOff x="2483768" y="3068960"/>
              <a:chExt cx="720080" cy="720080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C0CA6DB3-DE14-4EB7-B3B5-DCF34DD16FE3}"/>
                  </a:ext>
                </a:extLst>
              </p:cNvPr>
              <p:cNvSpPr/>
              <p:nvPr/>
            </p:nvSpPr>
            <p:spPr bwMode="auto">
              <a:xfrm>
                <a:off x="2627784" y="3140968"/>
                <a:ext cx="432048" cy="432048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8" name="사다리꼴 217">
                <a:extLst>
                  <a:ext uri="{FF2B5EF4-FFF2-40B4-BE49-F238E27FC236}">
                    <a16:creationId xmlns:a16="http://schemas.microsoft.com/office/drawing/2014/main" id="{CD0B3191-D399-462F-828E-70A3C522F801}"/>
                  </a:ext>
                </a:extLst>
              </p:cNvPr>
              <p:cNvSpPr/>
              <p:nvPr/>
            </p:nvSpPr>
            <p:spPr bwMode="auto">
              <a:xfrm>
                <a:off x="2483768" y="3573016"/>
                <a:ext cx="720080" cy="216024"/>
              </a:xfrm>
              <a:prstGeom prst="trapezoid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0875C9F8-DF64-4253-8BD8-2E9B1D34A384}"/>
                  </a:ext>
                </a:extLst>
              </p:cNvPr>
              <p:cNvSpPr/>
              <p:nvPr/>
            </p:nvSpPr>
            <p:spPr bwMode="auto">
              <a:xfrm>
                <a:off x="2555776" y="3068960"/>
                <a:ext cx="576064" cy="72008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5D87A3F9-569F-49B1-A7C2-8E7C5191BD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2820277" y="3413803"/>
                <a:ext cx="16068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BC7583FA-55A7-4515-981B-7EEDCE3A8990}"/>
                </a:ext>
              </a:extLst>
            </p:cNvPr>
            <p:cNvGrpSpPr/>
            <p:nvPr/>
          </p:nvGrpSpPr>
          <p:grpSpPr>
            <a:xfrm>
              <a:off x="5580112" y="1556792"/>
              <a:ext cx="720080" cy="720080"/>
              <a:chOff x="2483768" y="3068960"/>
              <a:chExt cx="720080" cy="720080"/>
            </a:xfrm>
          </p:grpSpPr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B4C02C42-808A-4E29-B31E-1B351D4FD663}"/>
                  </a:ext>
                </a:extLst>
              </p:cNvPr>
              <p:cNvSpPr/>
              <p:nvPr/>
            </p:nvSpPr>
            <p:spPr bwMode="auto">
              <a:xfrm>
                <a:off x="2627784" y="3140968"/>
                <a:ext cx="432048" cy="432048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4" name="사다리꼴 213">
                <a:extLst>
                  <a:ext uri="{FF2B5EF4-FFF2-40B4-BE49-F238E27FC236}">
                    <a16:creationId xmlns:a16="http://schemas.microsoft.com/office/drawing/2014/main" id="{72E77B11-D985-4A1E-99C1-692C16745C25}"/>
                  </a:ext>
                </a:extLst>
              </p:cNvPr>
              <p:cNvSpPr/>
              <p:nvPr/>
            </p:nvSpPr>
            <p:spPr bwMode="auto">
              <a:xfrm>
                <a:off x="2483768" y="3573016"/>
                <a:ext cx="720080" cy="216024"/>
              </a:xfrm>
              <a:prstGeom prst="trapezoid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A9C7F06-6437-43BE-B5D3-4AE19557FD74}"/>
                  </a:ext>
                </a:extLst>
              </p:cNvPr>
              <p:cNvSpPr/>
              <p:nvPr/>
            </p:nvSpPr>
            <p:spPr bwMode="auto">
              <a:xfrm>
                <a:off x="2555776" y="3068960"/>
                <a:ext cx="576064" cy="72008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14AF6FA0-B267-4D78-8D91-743EB486D3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2820277" y="3413803"/>
                <a:ext cx="16068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88F2BB86-1C4C-419F-B581-668BD6D30F72}"/>
              </a:ext>
            </a:extLst>
          </p:cNvPr>
          <p:cNvGrpSpPr/>
          <p:nvPr/>
        </p:nvGrpSpPr>
        <p:grpSpPr>
          <a:xfrm>
            <a:off x="107504" y="188640"/>
            <a:ext cx="2808312" cy="2088234"/>
            <a:chOff x="1768128" y="3717032"/>
            <a:chExt cx="2808312" cy="2088234"/>
          </a:xfrm>
        </p:grpSpPr>
        <p:cxnSp>
          <p:nvCxnSpPr>
            <p:cNvPr id="69" name="직선 화살표 연결선 42">
              <a:extLst>
                <a:ext uri="{FF2B5EF4-FFF2-40B4-BE49-F238E27FC236}">
                  <a16:creationId xmlns:a16="http://schemas.microsoft.com/office/drawing/2014/main" id="{1F534D1F-7BCB-432A-847E-7BF7F25D4D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28166" y="4077072"/>
              <a:ext cx="792088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70" name="TextBox 86">
              <a:extLst>
                <a:ext uri="{FF2B5EF4-FFF2-40B4-BE49-F238E27FC236}">
                  <a16:creationId xmlns:a16="http://schemas.microsoft.com/office/drawing/2014/main" id="{721449A9-9F60-4C69-B40A-72B57D2A9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255" y="4406915"/>
              <a:ext cx="107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E14FD068-17BB-41CA-B055-F4D10FA586B4}"/>
                </a:ext>
              </a:extLst>
            </p:cNvPr>
            <p:cNvSpPr/>
            <p:nvPr/>
          </p:nvSpPr>
          <p:spPr bwMode="auto">
            <a:xfrm rot="10800000" flipV="1">
              <a:off x="3856358" y="5085181"/>
              <a:ext cx="720082" cy="720082"/>
            </a:xfrm>
            <a:prstGeom prst="arc">
              <a:avLst>
                <a:gd name="adj1" fmla="val 18825661"/>
                <a:gd name="adj2" fmla="val 21552059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noAutofit/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72" name="직선 화살표 연결선 42">
              <a:extLst>
                <a:ext uri="{FF2B5EF4-FFF2-40B4-BE49-F238E27FC236}">
                  <a16:creationId xmlns:a16="http://schemas.microsoft.com/office/drawing/2014/main" id="{6BA12421-1956-4B96-96F6-41CA0B19C3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20254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73" name="직선 화살표 연결선 42">
              <a:extLst>
                <a:ext uri="{FF2B5EF4-FFF2-40B4-BE49-F238E27FC236}">
                  <a16:creationId xmlns:a16="http://schemas.microsoft.com/office/drawing/2014/main" id="{37DD7EB6-ABD6-4146-BEF9-2DF7E8475A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28166" y="5445224"/>
              <a:ext cx="2088232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D6A14ECD-32B2-4D14-8001-947AA84DB6EB}"/>
                </a:ext>
              </a:extLst>
            </p:cNvPr>
            <p:cNvSpPr/>
            <p:nvPr/>
          </p:nvSpPr>
          <p:spPr bwMode="auto">
            <a:xfrm rot="10800000" flipV="1">
              <a:off x="2560216" y="3717032"/>
              <a:ext cx="720082" cy="720082"/>
            </a:xfrm>
            <a:prstGeom prst="arc">
              <a:avLst>
                <a:gd name="adj1" fmla="val 3597388"/>
                <a:gd name="adj2" fmla="val 803565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noAutofit/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3B2E2C9A-0398-4031-B3DB-EFEC72B53BF4}"/>
                </a:ext>
              </a:extLst>
            </p:cNvPr>
            <p:cNvSpPr/>
            <p:nvPr/>
          </p:nvSpPr>
          <p:spPr bwMode="auto">
            <a:xfrm rot="10800000" flipV="1">
              <a:off x="1768128" y="5085184"/>
              <a:ext cx="720082" cy="720082"/>
            </a:xfrm>
            <a:prstGeom prst="arc">
              <a:avLst>
                <a:gd name="adj1" fmla="val 10822656"/>
                <a:gd name="adj2" fmla="val 1438635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noAutofit/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76" name="TextBox 86">
              <a:extLst>
                <a:ext uri="{FF2B5EF4-FFF2-40B4-BE49-F238E27FC236}">
                  <a16:creationId xmlns:a16="http://schemas.microsoft.com/office/drawing/2014/main" id="{33B00435-2C0E-4CBA-B184-60192B78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833" y="5054987"/>
              <a:ext cx="80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γ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C90B6C11-7C05-4441-9EAB-5DC01A34F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756" y="5126995"/>
              <a:ext cx="102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β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86">
              <a:extLst>
                <a:ext uri="{FF2B5EF4-FFF2-40B4-BE49-F238E27FC236}">
                  <a16:creationId xmlns:a16="http://schemas.microsoft.com/office/drawing/2014/main" id="{631F1FF1-4AE4-4099-B6F4-AFE57BEE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455" y="5415027"/>
              <a:ext cx="125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6875ADD1-C13C-4352-8A37-C2A6F7431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990" y="4581128"/>
              <a:ext cx="125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86">
              <a:extLst>
                <a:ext uri="{FF2B5EF4-FFF2-40B4-BE49-F238E27FC236}">
                  <a16:creationId xmlns:a16="http://schemas.microsoft.com/office/drawing/2014/main" id="{727308B5-7ED5-4938-AF63-96A9AFA77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901" y="4509120"/>
              <a:ext cx="13625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B65108-BBEF-46B5-9913-32B4DA2F6EB6}"/>
              </a:ext>
            </a:extLst>
          </p:cNvPr>
          <p:cNvGrpSpPr/>
          <p:nvPr/>
        </p:nvGrpSpPr>
        <p:grpSpPr>
          <a:xfrm>
            <a:off x="3347864" y="404664"/>
            <a:ext cx="5332815" cy="3312368"/>
            <a:chOff x="1187624" y="2708920"/>
            <a:chExt cx="5332815" cy="3312368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A11CC7-FF92-4433-89A1-7365463F2561}"/>
                </a:ext>
              </a:extLst>
            </p:cNvPr>
            <p:cNvGrpSpPr/>
            <p:nvPr/>
          </p:nvGrpSpPr>
          <p:grpSpPr>
            <a:xfrm>
              <a:off x="1187624" y="2708920"/>
              <a:ext cx="1951677" cy="3312368"/>
              <a:chOff x="1187624" y="2708920"/>
              <a:chExt cx="1951677" cy="3312368"/>
            </a:xfrm>
          </p:grpSpPr>
          <p:cxnSp>
            <p:nvCxnSpPr>
              <p:cNvPr id="82" name="직선 화살표 연결선 57">
                <a:extLst>
                  <a:ext uri="{FF2B5EF4-FFF2-40B4-BE49-F238E27FC236}">
                    <a16:creationId xmlns:a16="http://schemas.microsoft.com/office/drawing/2014/main" id="{BE719718-222B-4507-BF99-D8067E387F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3728" y="2852933"/>
                <a:ext cx="0" cy="3168355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3" name="TextBox 86">
                <a:extLst>
                  <a:ext uri="{FF2B5EF4-FFF2-40B4-BE49-F238E27FC236}">
                    <a16:creationId xmlns:a16="http://schemas.microsoft.com/office/drawing/2014/main" id="{F1486316-6C83-4D0D-B6A0-617920A14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5067" y="5559325"/>
                <a:ext cx="332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직선 화살표 연결선 28">
                <a:extLst>
                  <a:ext uri="{FF2B5EF4-FFF2-40B4-BE49-F238E27FC236}">
                    <a16:creationId xmlns:a16="http://schemas.microsoft.com/office/drawing/2014/main" id="{572FCCD2-4FE2-4D9E-932C-5F5A09F750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87624" y="5589240"/>
                <a:ext cx="19442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5" name="TextBox 31">
                <a:extLst>
                  <a:ext uri="{FF2B5EF4-FFF2-40B4-BE49-F238E27FC236}">
                    <a16:creationId xmlns:a16="http://schemas.microsoft.com/office/drawing/2014/main" id="{A7514D00-CC62-4F11-945F-CA39D6D85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930" y="5579950"/>
                <a:ext cx="9137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F4578892-1625-4BD5-A3A8-4066BD10B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2198" y="2708920"/>
                <a:ext cx="9137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78">
                <a:extLst>
                  <a:ext uri="{FF2B5EF4-FFF2-40B4-BE49-F238E27FC236}">
                    <a16:creationId xmlns:a16="http://schemas.microsoft.com/office/drawing/2014/main" id="{837FFCB0-9973-47DD-AB40-C582216DB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776" y="4581128"/>
                <a:ext cx="24099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1</a:t>
                </a:r>
                <a:endParaRPr lang="ko-KR" altLang="en-US" sz="1600" i="1" dirty="0"/>
              </a:p>
            </p:txBody>
          </p:sp>
          <p:cxnSp>
            <p:nvCxnSpPr>
              <p:cNvPr id="88" name="직선 화살표 연결선 42">
                <a:extLst>
                  <a:ext uri="{FF2B5EF4-FFF2-40B4-BE49-F238E27FC236}">
                    <a16:creationId xmlns:a16="http://schemas.microsoft.com/office/drawing/2014/main" id="{4100D23C-9FA6-43F0-8A6E-169FEC06B4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3728" y="3717032"/>
                <a:ext cx="864099" cy="187221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9" name="원호 88">
                <a:extLst>
                  <a:ext uri="{FF2B5EF4-FFF2-40B4-BE49-F238E27FC236}">
                    <a16:creationId xmlns:a16="http://schemas.microsoft.com/office/drawing/2014/main" id="{9EFA198C-713D-4188-AF50-629FA9B35286}"/>
                  </a:ext>
                </a:extLst>
              </p:cNvPr>
              <p:cNvSpPr/>
              <p:nvPr/>
            </p:nvSpPr>
            <p:spPr bwMode="auto">
              <a:xfrm rot="10800000" flipV="1">
                <a:off x="1763688" y="5229200"/>
                <a:ext cx="720082" cy="720082"/>
              </a:xfrm>
              <a:prstGeom prst="arc">
                <a:avLst>
                  <a:gd name="adj1" fmla="val 10822656"/>
                  <a:gd name="adj2" fmla="val 14697957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90" name="직선 화살표 연결선 42">
                <a:extLst>
                  <a:ext uri="{FF2B5EF4-FFF2-40B4-BE49-F238E27FC236}">
                    <a16:creationId xmlns:a16="http://schemas.microsoft.com/office/drawing/2014/main" id="{ABD6B7D6-1A22-4B4F-BEBB-E13CDC2FA8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259631" y="5157192"/>
                <a:ext cx="864097" cy="43205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1" name="TextBox 78">
                <a:extLst>
                  <a:ext uri="{FF2B5EF4-FFF2-40B4-BE49-F238E27FC236}">
                    <a16:creationId xmlns:a16="http://schemas.microsoft.com/office/drawing/2014/main" id="{C7B44B13-6DEF-4D07-8DBD-CF46C9648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0701" y="5085184"/>
                <a:ext cx="19396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2</a:t>
                </a:r>
                <a:endParaRPr lang="en-US" altLang="ko-KR" sz="1600" dirty="0"/>
              </a:p>
            </p:txBody>
          </p:sp>
          <p:sp>
            <p:nvSpPr>
              <p:cNvPr id="92" name="TextBox 86">
                <a:extLst>
                  <a:ext uri="{FF2B5EF4-FFF2-40B4-BE49-F238E27FC236}">
                    <a16:creationId xmlns:a16="http://schemas.microsoft.com/office/drawing/2014/main" id="{1C6EC00B-6334-44F2-8703-900DE08CC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0816" y="5229200"/>
                <a:ext cx="1699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A4EEC41E-EDE1-49D1-9F26-BB58DB4C9BC3}"/>
                  </a:ext>
                </a:extLst>
              </p:cNvPr>
              <p:cNvSpPr/>
              <p:nvPr/>
            </p:nvSpPr>
            <p:spPr bwMode="auto">
              <a:xfrm rot="10800000" flipV="1">
                <a:off x="1763686" y="5229200"/>
                <a:ext cx="720082" cy="720082"/>
              </a:xfrm>
              <a:prstGeom prst="arc">
                <a:avLst>
                  <a:gd name="adj1" fmla="val 20006273"/>
                  <a:gd name="adj2" fmla="val 34403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94" name="TextBox 86">
                <a:extLst>
                  <a:ext uri="{FF2B5EF4-FFF2-40B4-BE49-F238E27FC236}">
                    <a16:creationId xmlns:a16="http://schemas.microsoft.com/office/drawing/2014/main" id="{A13D0614-9614-4941-A7A2-2FC7CFB5B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4712" y="5316828"/>
                <a:ext cx="1699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E825F01-3C06-4A1C-9A22-B101CA4E0B7A}"/>
                </a:ext>
              </a:extLst>
            </p:cNvPr>
            <p:cNvGrpSpPr/>
            <p:nvPr/>
          </p:nvGrpSpPr>
          <p:grpSpPr>
            <a:xfrm>
              <a:off x="4283968" y="2708920"/>
              <a:ext cx="2236471" cy="3312368"/>
              <a:chOff x="4283968" y="2708920"/>
              <a:chExt cx="2236471" cy="3312368"/>
            </a:xfrm>
          </p:grpSpPr>
          <p:cxnSp>
            <p:nvCxnSpPr>
              <p:cNvPr id="96" name="직선 화살표 연결선 42">
                <a:extLst>
                  <a:ext uri="{FF2B5EF4-FFF2-40B4-BE49-F238E27FC236}">
                    <a16:creationId xmlns:a16="http://schemas.microsoft.com/office/drawing/2014/main" id="{BCED2A4F-5B42-403D-AA59-0C777860DC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220072" y="3284984"/>
                <a:ext cx="864096" cy="43204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57">
                <a:extLst>
                  <a:ext uri="{FF2B5EF4-FFF2-40B4-BE49-F238E27FC236}">
                    <a16:creationId xmlns:a16="http://schemas.microsoft.com/office/drawing/2014/main" id="{88AD90E7-79CC-4EFB-8BE2-C8A244566B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20072" y="2852933"/>
                <a:ext cx="0" cy="3168355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TextBox 86">
                <a:extLst>
                  <a:ext uri="{FF2B5EF4-FFF2-40B4-BE49-F238E27FC236}">
                    <a16:creationId xmlns:a16="http://schemas.microsoft.com/office/drawing/2014/main" id="{72DC8C4C-4254-4AE8-A3F6-6EDCA16B4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1411" y="5559325"/>
                <a:ext cx="332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" name="직선 화살표 연결선 28">
                <a:extLst>
                  <a:ext uri="{FF2B5EF4-FFF2-40B4-BE49-F238E27FC236}">
                    <a16:creationId xmlns:a16="http://schemas.microsoft.com/office/drawing/2014/main" id="{03FEC353-CC9F-457A-BCB2-882B814DA8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83968" y="5589240"/>
                <a:ext cx="19442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0" name="TextBox 31">
                <a:extLst>
                  <a:ext uri="{FF2B5EF4-FFF2-40B4-BE49-F238E27FC236}">
                    <a16:creationId xmlns:a16="http://schemas.microsoft.com/office/drawing/2014/main" id="{86094FDE-E093-4561-881A-09698073F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4274" y="5579950"/>
                <a:ext cx="9137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32">
                <a:extLst>
                  <a:ext uri="{FF2B5EF4-FFF2-40B4-BE49-F238E27FC236}">
                    <a16:creationId xmlns:a16="http://schemas.microsoft.com/office/drawing/2014/main" id="{CC43D343-B833-4BEE-A48E-F89DCB324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8542" y="2708920"/>
                <a:ext cx="9137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직선 화살표 연결선 42">
                <a:extLst>
                  <a:ext uri="{FF2B5EF4-FFF2-40B4-BE49-F238E27FC236}">
                    <a16:creationId xmlns:a16="http://schemas.microsoft.com/office/drawing/2014/main" id="{B7FFABEF-4EAF-49DA-BAF4-B95629C494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20072" y="3717032"/>
                <a:ext cx="864099" cy="187221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90D469FD-4D80-4AA5-98E6-2301B1747A5D}"/>
                  </a:ext>
                </a:extLst>
              </p:cNvPr>
              <p:cNvSpPr/>
              <p:nvPr/>
            </p:nvSpPr>
            <p:spPr bwMode="auto">
              <a:xfrm rot="10800000" flipV="1">
                <a:off x="4860032" y="5229200"/>
                <a:ext cx="720082" cy="720082"/>
              </a:xfrm>
              <a:prstGeom prst="arc">
                <a:avLst>
                  <a:gd name="adj1" fmla="val 14787037"/>
                  <a:gd name="adj2" fmla="val 16134843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04" name="TextBox 78">
                <a:extLst>
                  <a:ext uri="{FF2B5EF4-FFF2-40B4-BE49-F238E27FC236}">
                    <a16:creationId xmlns:a16="http://schemas.microsoft.com/office/drawing/2014/main" id="{DEE75A84-F7BE-4802-A1BD-23020DDBB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4048" y="4293096"/>
                <a:ext cx="20653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>
                    <a:solidFill>
                      <a:srgbClr val="A90165"/>
                    </a:solidFill>
                  </a:rPr>
                  <a:t>R</a:t>
                </a:r>
                <a:endParaRPr lang="ko-KR" altLang="en-US" sz="1600" i="1" dirty="0">
                  <a:solidFill>
                    <a:srgbClr val="A90165"/>
                  </a:solidFill>
                </a:endParaRPr>
              </a:p>
            </p:txBody>
          </p:sp>
          <p:sp>
            <p:nvSpPr>
              <p:cNvPr id="105" name="TextBox 78">
                <a:extLst>
                  <a:ext uri="{FF2B5EF4-FFF2-40B4-BE49-F238E27FC236}">
                    <a16:creationId xmlns:a16="http://schemas.microsoft.com/office/drawing/2014/main" id="{A137834B-2662-4FED-924B-A990F8FB9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749" y="3254787"/>
                <a:ext cx="19396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2</a:t>
                </a:r>
                <a:endParaRPr lang="en-US" altLang="ko-KR" sz="1600" dirty="0"/>
              </a:p>
            </p:txBody>
          </p: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C4BBF4C7-19CC-41DB-ADD2-B353329595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20072" y="3284984"/>
                <a:ext cx="2" cy="2304256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7" name="TextBox 86">
                <a:extLst>
                  <a:ext uri="{FF2B5EF4-FFF2-40B4-BE49-F238E27FC236}">
                    <a16:creationId xmlns:a16="http://schemas.microsoft.com/office/drawing/2014/main" id="{9F9BC5C6-89EF-4C68-BBB0-0A79FF5CF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8" y="5157192"/>
                <a:ext cx="6107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90º-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95999D70-E7C2-47E4-974A-0440E83CE6E5}"/>
                  </a:ext>
                </a:extLst>
              </p:cNvPr>
              <p:cNvSpPr/>
              <p:nvPr/>
            </p:nvSpPr>
            <p:spPr bwMode="auto">
              <a:xfrm rot="10800000" flipV="1">
                <a:off x="4860030" y="2924944"/>
                <a:ext cx="720082" cy="720082"/>
              </a:xfrm>
              <a:prstGeom prst="arc">
                <a:avLst>
                  <a:gd name="adj1" fmla="val 5408896"/>
                  <a:gd name="adj2" fmla="val 9189434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09" name="TextBox 78">
                <a:extLst>
                  <a:ext uri="{FF2B5EF4-FFF2-40B4-BE49-F238E27FC236}">
                    <a16:creationId xmlns:a16="http://schemas.microsoft.com/office/drawing/2014/main" id="{21B4725D-655E-40CD-8404-797C065CD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120" y="4581128"/>
                <a:ext cx="24099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1</a:t>
                </a:r>
                <a:endParaRPr lang="ko-KR" altLang="en-US" sz="1600" i="1" dirty="0"/>
              </a:p>
            </p:txBody>
          </p:sp>
          <p:sp>
            <p:nvSpPr>
              <p:cNvPr id="110" name="원호 109">
                <a:extLst>
                  <a:ext uri="{FF2B5EF4-FFF2-40B4-BE49-F238E27FC236}">
                    <a16:creationId xmlns:a16="http://schemas.microsoft.com/office/drawing/2014/main" id="{3AC01AB1-2789-452B-9C13-8D0CA7817849}"/>
                  </a:ext>
                </a:extLst>
              </p:cNvPr>
              <p:cNvSpPr/>
              <p:nvPr/>
            </p:nvSpPr>
            <p:spPr bwMode="auto">
              <a:xfrm rot="10800000" flipH="1">
                <a:off x="5724128" y="3356992"/>
                <a:ext cx="720082" cy="720082"/>
              </a:xfrm>
              <a:prstGeom prst="arc">
                <a:avLst>
                  <a:gd name="adj1" fmla="val 9282266"/>
                  <a:gd name="adj2" fmla="val 14697957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11" name="TextBox 86">
                <a:extLst>
                  <a:ext uri="{FF2B5EF4-FFF2-40B4-BE49-F238E27FC236}">
                    <a16:creationId xmlns:a16="http://schemas.microsoft.com/office/drawing/2014/main" id="{528DC7B0-624A-4609-893D-C38D5D256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152" y="3933056"/>
                <a:ext cx="580287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86">
                <a:extLst>
                  <a:ext uri="{FF2B5EF4-FFF2-40B4-BE49-F238E27FC236}">
                    <a16:creationId xmlns:a16="http://schemas.microsoft.com/office/drawing/2014/main" id="{B304295D-C244-4E1C-A735-522D89751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008" y="3501008"/>
                <a:ext cx="580287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90º-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76CCF99-E84F-47F8-8A91-498A370E92D9}"/>
              </a:ext>
            </a:extLst>
          </p:cNvPr>
          <p:cNvGrpSpPr/>
          <p:nvPr/>
        </p:nvGrpSpPr>
        <p:grpSpPr>
          <a:xfrm>
            <a:off x="251520" y="2492896"/>
            <a:ext cx="2758034" cy="2160240"/>
            <a:chOff x="-36512" y="404664"/>
            <a:chExt cx="2758034" cy="216024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85958E08-70CA-4598-B84C-EA96704DBAF8}"/>
                </a:ext>
              </a:extLst>
            </p:cNvPr>
            <p:cNvGrpSpPr/>
            <p:nvPr/>
          </p:nvGrpSpPr>
          <p:grpSpPr>
            <a:xfrm>
              <a:off x="-36512" y="404664"/>
              <a:ext cx="2758034" cy="2160240"/>
              <a:chOff x="-36512" y="404664"/>
              <a:chExt cx="2758034" cy="2160240"/>
            </a:xfrm>
          </p:grpSpPr>
          <p:cxnSp>
            <p:nvCxnSpPr>
              <p:cNvPr id="142" name="직선 화살표 연결선 42">
                <a:extLst>
                  <a:ext uri="{FF2B5EF4-FFF2-40B4-BE49-F238E27FC236}">
                    <a16:creationId xmlns:a16="http://schemas.microsoft.com/office/drawing/2014/main" id="{327DE58E-1642-4C0B-95B6-A3213FCDA6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39552" y="1124744"/>
                <a:ext cx="1152128" cy="864096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lg" len="lg"/>
              </a:ln>
            </p:spPr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6BB1A94D-A4C7-4FB0-A31C-6351E87CDB21}"/>
                  </a:ext>
                </a:extLst>
              </p:cNvPr>
              <p:cNvCxnSpPr/>
              <p:nvPr/>
            </p:nvCxnSpPr>
            <p:spPr bwMode="auto">
              <a:xfrm>
                <a:off x="544589" y="1988840"/>
                <a:ext cx="2016224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D2FA195D-E7C0-41AE-8F30-133B0E5308FB}"/>
                  </a:ext>
                </a:extLst>
              </p:cNvPr>
              <p:cNvCxnSpPr/>
              <p:nvPr/>
            </p:nvCxnSpPr>
            <p:spPr bwMode="auto">
              <a:xfrm flipV="1">
                <a:off x="544589" y="548680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44E7E402-D92A-4734-B402-932AA790791E}"/>
                  </a:ext>
                </a:extLst>
              </p:cNvPr>
              <p:cNvGrpSpPr/>
              <p:nvPr/>
            </p:nvGrpSpPr>
            <p:grpSpPr>
              <a:xfrm>
                <a:off x="832621" y="692696"/>
                <a:ext cx="1440160" cy="1296144"/>
                <a:chOff x="2267744" y="2708920"/>
                <a:chExt cx="1440160" cy="2592288"/>
              </a:xfrm>
            </p:grpSpPr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33E70D02-B6C0-4314-9567-CF69DDDBD5C0}"/>
                    </a:ext>
                  </a:extLst>
                </p:cNvPr>
                <p:cNvCxnSpPr/>
                <p:nvPr/>
              </p:nvCxnSpPr>
              <p:spPr bwMode="auto">
                <a:xfrm>
                  <a:off x="2267744" y="2708920"/>
                  <a:ext cx="0" cy="2592288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AB5D7139-6340-4080-A1CE-03574B8A6373}"/>
                    </a:ext>
                  </a:extLst>
                </p:cNvPr>
                <p:cNvCxnSpPr/>
                <p:nvPr/>
              </p:nvCxnSpPr>
              <p:spPr bwMode="auto">
                <a:xfrm>
                  <a:off x="2555776" y="2708920"/>
                  <a:ext cx="0" cy="2592288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280D2A7-2A71-4BD8-BA9C-3EB26539F65F}"/>
                    </a:ext>
                  </a:extLst>
                </p:cNvPr>
                <p:cNvCxnSpPr/>
                <p:nvPr/>
              </p:nvCxnSpPr>
              <p:spPr bwMode="auto">
                <a:xfrm>
                  <a:off x="2843808" y="2708920"/>
                  <a:ext cx="0" cy="2592288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1D7A7B33-A9EE-473F-9A89-D427F3992175}"/>
                    </a:ext>
                  </a:extLst>
                </p:cNvPr>
                <p:cNvCxnSpPr/>
                <p:nvPr/>
              </p:nvCxnSpPr>
              <p:spPr bwMode="auto">
                <a:xfrm>
                  <a:off x="3131840" y="2708920"/>
                  <a:ext cx="0" cy="2592288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537B8FE9-22AF-4AD7-B115-C5B9E334D037}"/>
                    </a:ext>
                  </a:extLst>
                </p:cNvPr>
                <p:cNvCxnSpPr/>
                <p:nvPr/>
              </p:nvCxnSpPr>
              <p:spPr bwMode="auto">
                <a:xfrm>
                  <a:off x="3419872" y="2708920"/>
                  <a:ext cx="0" cy="2592288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93A9897E-D18C-4B74-A42D-BA69FF963DD8}"/>
                    </a:ext>
                  </a:extLst>
                </p:cNvPr>
                <p:cNvCxnSpPr/>
                <p:nvPr/>
              </p:nvCxnSpPr>
              <p:spPr bwMode="auto">
                <a:xfrm>
                  <a:off x="3707904" y="2708920"/>
                  <a:ext cx="0" cy="2592288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F9E0E95-6885-41C8-AF9F-A2B70169F970}"/>
                  </a:ext>
                </a:extLst>
              </p:cNvPr>
              <p:cNvGrpSpPr/>
              <p:nvPr/>
            </p:nvGrpSpPr>
            <p:grpSpPr>
              <a:xfrm>
                <a:off x="544589" y="836712"/>
                <a:ext cx="1872208" cy="864096"/>
                <a:chOff x="1979712" y="4149080"/>
                <a:chExt cx="2736304" cy="864096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90B5D651-6797-4326-BC8B-73F9DF52B625}"/>
                    </a:ext>
                  </a:extLst>
                </p:cNvPr>
                <p:cNvCxnSpPr/>
                <p:nvPr/>
              </p:nvCxnSpPr>
              <p:spPr bwMode="auto">
                <a:xfrm flipH="1">
                  <a:off x="1979712" y="5013176"/>
                  <a:ext cx="273630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C6A49AE1-5CD3-4AD3-B8D8-EC41579CD793}"/>
                    </a:ext>
                  </a:extLst>
                </p:cNvPr>
                <p:cNvCxnSpPr/>
                <p:nvPr/>
              </p:nvCxnSpPr>
              <p:spPr bwMode="auto">
                <a:xfrm flipH="1">
                  <a:off x="1979712" y="4725144"/>
                  <a:ext cx="273630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D2B617C6-1D76-423B-A3E9-BFECB66E843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979712" y="4437112"/>
                  <a:ext cx="273630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AA2A4F64-6DB2-42AC-B4BA-3E39FB6CADE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979712" y="4149080"/>
                  <a:ext cx="273630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7" name="TextBox 77">
                <a:extLst>
                  <a:ext uri="{FF2B5EF4-FFF2-40B4-BE49-F238E27FC236}">
                    <a16:creationId xmlns:a16="http://schemas.microsoft.com/office/drawing/2014/main" id="{32B0B205-2F0D-45F1-8A78-1EA2EA907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7530" y="1844824"/>
                <a:ext cx="133992" cy="237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" name="TextBox 77">
                <a:extLst>
                  <a:ext uri="{FF2B5EF4-FFF2-40B4-BE49-F238E27FC236}">
                    <a16:creationId xmlns:a16="http://schemas.microsoft.com/office/drawing/2014/main" id="{4289C108-A44C-42F0-90B5-4FEE260A4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634" y="404664"/>
                <a:ext cx="133992" cy="237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" name="TextBox 77">
                <a:extLst>
                  <a:ext uri="{FF2B5EF4-FFF2-40B4-BE49-F238E27FC236}">
                    <a16:creationId xmlns:a16="http://schemas.microsoft.com/office/drawing/2014/main" id="{60F42EE6-9A5B-4FC2-9A7A-A37BC962D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624" y="1988840"/>
                <a:ext cx="27800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TextBox 77">
                <a:extLst>
                  <a:ext uri="{FF2B5EF4-FFF2-40B4-BE49-F238E27FC236}">
                    <a16:creationId xmlns:a16="http://schemas.microsoft.com/office/drawing/2014/main" id="{DC969A70-F770-4D3C-9CC5-056A361BE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7688" y="1988840"/>
                <a:ext cx="27800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77">
                <a:extLst>
                  <a:ext uri="{FF2B5EF4-FFF2-40B4-BE49-F238E27FC236}">
                    <a16:creationId xmlns:a16="http://schemas.microsoft.com/office/drawing/2014/main" id="{FC9CB7D8-3831-429A-98EE-50970F2E7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752" y="1988840"/>
                <a:ext cx="27800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TextBox 77">
                <a:extLst>
                  <a:ext uri="{FF2B5EF4-FFF2-40B4-BE49-F238E27FC236}">
                    <a16:creationId xmlns:a16="http://schemas.microsoft.com/office/drawing/2014/main" id="{3620B041-93FB-41A2-82DB-22187D690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02" y="1268760"/>
                <a:ext cx="27800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TextBox 77">
                <a:extLst>
                  <a:ext uri="{FF2B5EF4-FFF2-40B4-BE49-F238E27FC236}">
                    <a16:creationId xmlns:a16="http://schemas.microsoft.com/office/drawing/2014/main" id="{2C99D436-7D2F-4BE4-A6BA-1BAC27801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02" y="692696"/>
                <a:ext cx="27800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" name="원호 153">
                <a:extLst>
                  <a:ext uri="{FF2B5EF4-FFF2-40B4-BE49-F238E27FC236}">
                    <a16:creationId xmlns:a16="http://schemas.microsoft.com/office/drawing/2014/main" id="{3271AD27-639E-4D01-9879-3DD6AABCB9A0}"/>
                  </a:ext>
                </a:extLst>
              </p:cNvPr>
              <p:cNvSpPr/>
              <p:nvPr/>
            </p:nvSpPr>
            <p:spPr bwMode="auto">
              <a:xfrm>
                <a:off x="-36512" y="1412776"/>
                <a:ext cx="1152128" cy="1152128"/>
              </a:xfrm>
              <a:prstGeom prst="arc">
                <a:avLst>
                  <a:gd name="adj1" fmla="val 19394573"/>
                  <a:gd name="adj2" fmla="val 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5" name="TextBox 77">
                <a:extLst>
                  <a:ext uri="{FF2B5EF4-FFF2-40B4-BE49-F238E27FC236}">
                    <a16:creationId xmlns:a16="http://schemas.microsoft.com/office/drawing/2014/main" id="{4C0535CF-2BAE-4D44-843B-1D0CFE199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1649828"/>
                <a:ext cx="936104" cy="267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36.87º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77">
                <a:extLst>
                  <a:ext uri="{FF2B5EF4-FFF2-40B4-BE49-F238E27FC236}">
                    <a16:creationId xmlns:a16="http://schemas.microsoft.com/office/drawing/2014/main" id="{F8B87738-A626-44D2-B93F-F698E117D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268760"/>
                <a:ext cx="27800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1" name="TextBox 77">
              <a:extLst>
                <a:ext uri="{FF2B5EF4-FFF2-40B4-BE49-F238E27FC236}">
                  <a16:creationId xmlns:a16="http://schemas.microsoft.com/office/drawing/2014/main" id="{4A933494-C050-4B00-BC3A-FC0914C78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836712"/>
              <a:ext cx="93610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(4, 3)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2CC67E3-A9BF-4524-BE7C-1A915BF50E5C}"/>
              </a:ext>
            </a:extLst>
          </p:cNvPr>
          <p:cNvGrpSpPr/>
          <p:nvPr/>
        </p:nvGrpSpPr>
        <p:grpSpPr>
          <a:xfrm>
            <a:off x="323530" y="404664"/>
            <a:ext cx="8276478" cy="3528392"/>
            <a:chOff x="323530" y="404664"/>
            <a:chExt cx="8276478" cy="3528392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A0CAF5A6-A485-4A54-A6C0-23C7369878BB}"/>
                </a:ext>
              </a:extLst>
            </p:cNvPr>
            <p:cNvGrpSpPr/>
            <p:nvPr/>
          </p:nvGrpSpPr>
          <p:grpSpPr>
            <a:xfrm>
              <a:off x="323530" y="404664"/>
              <a:ext cx="2659854" cy="3528392"/>
              <a:chOff x="616000" y="2564904"/>
              <a:chExt cx="2659854" cy="3528392"/>
            </a:xfrm>
          </p:grpSpPr>
          <p:cxnSp>
            <p:nvCxnSpPr>
              <p:cNvPr id="138" name="직선 화살표 연결선 57">
                <a:extLst>
                  <a:ext uri="{FF2B5EF4-FFF2-40B4-BE49-F238E27FC236}">
                    <a16:creationId xmlns:a16="http://schemas.microsoft.com/office/drawing/2014/main" id="{044E3D54-2EBC-4572-9AEF-98577982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8166" y="2708917"/>
                <a:ext cx="0" cy="3168355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9" name="TextBox 86">
                <a:extLst>
                  <a:ext uri="{FF2B5EF4-FFF2-40B4-BE49-F238E27FC236}">
                    <a16:creationId xmlns:a16="http://schemas.microsoft.com/office/drawing/2014/main" id="{1BD81FDC-2B46-4E7A-85A5-175689D4C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128" y="5415309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0" name="직선 화살표 연결선 28">
                <a:extLst>
                  <a:ext uri="{FF2B5EF4-FFF2-40B4-BE49-F238E27FC236}">
                    <a16:creationId xmlns:a16="http://schemas.microsoft.com/office/drawing/2014/main" id="{E452734E-E859-49D4-BE5A-6309D0E628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8006" y="5445224"/>
                <a:ext cx="244827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1" name="TextBox 31">
                <a:extLst>
                  <a:ext uri="{FF2B5EF4-FFF2-40B4-BE49-F238E27FC236}">
                    <a16:creationId xmlns:a16="http://schemas.microsoft.com/office/drawing/2014/main" id="{A03A2C20-4EFA-499B-A88F-CEA9847D3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254" y="5435934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8D627597-63F2-4BD9-A0BC-C087B222B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728" y="2564904"/>
                <a:ext cx="35718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" name="TextBox 78">
                <a:extLst>
                  <a:ext uri="{FF2B5EF4-FFF2-40B4-BE49-F238E27FC236}">
                    <a16:creationId xmlns:a16="http://schemas.microsoft.com/office/drawing/2014/main" id="{60471BD6-0F5C-4BBE-935B-61A82ABB3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109" y="4190891"/>
                <a:ext cx="2204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1</a:t>
                </a:r>
                <a:endParaRPr lang="ko-KR" altLang="en-US" sz="1600" i="1" dirty="0"/>
              </a:p>
            </p:txBody>
          </p:sp>
          <p:cxnSp>
            <p:nvCxnSpPr>
              <p:cNvPr id="144" name="직선 화살표 연결선 42">
                <a:extLst>
                  <a:ext uri="{FF2B5EF4-FFF2-40B4-BE49-F238E27FC236}">
                    <a16:creationId xmlns:a16="http://schemas.microsoft.com/office/drawing/2014/main" id="{3874F371-F669-4B21-B5CA-D92EDFAD9A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8166" y="4293096"/>
                <a:ext cx="792088" cy="1152129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5" name="원호 144">
                <a:extLst>
                  <a:ext uri="{FF2B5EF4-FFF2-40B4-BE49-F238E27FC236}">
                    <a16:creationId xmlns:a16="http://schemas.microsoft.com/office/drawing/2014/main" id="{A2A4C349-7C9C-41F9-97A3-8F71EB754462}"/>
                  </a:ext>
                </a:extLst>
              </p:cNvPr>
              <p:cNvSpPr/>
              <p:nvPr/>
            </p:nvSpPr>
            <p:spPr bwMode="auto">
              <a:xfrm rot="10800000" flipV="1">
                <a:off x="1624110" y="4941168"/>
                <a:ext cx="1008114" cy="1008114"/>
              </a:xfrm>
              <a:prstGeom prst="arc">
                <a:avLst>
                  <a:gd name="adj1" fmla="val 10822656"/>
                  <a:gd name="adj2" fmla="val 14091431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46" name="TextBox 86">
                <a:extLst>
                  <a:ext uri="{FF2B5EF4-FFF2-40B4-BE49-F238E27FC236}">
                    <a16:creationId xmlns:a16="http://schemas.microsoft.com/office/drawing/2014/main" id="{97F45477-F01D-4EE0-A199-56CC39F0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126" y="4653136"/>
                <a:ext cx="20941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7" name="직선 화살표 연결선 42">
                <a:extLst>
                  <a:ext uri="{FF2B5EF4-FFF2-40B4-BE49-F238E27FC236}">
                    <a16:creationId xmlns:a16="http://schemas.microsoft.com/office/drawing/2014/main" id="{F6D7DB77-303F-4581-8931-6FF761862A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32022" y="4077072"/>
                <a:ext cx="1296144" cy="1368153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8" name="TextBox 78">
                <a:extLst>
                  <a:ext uri="{FF2B5EF4-FFF2-40B4-BE49-F238E27FC236}">
                    <a16:creationId xmlns:a16="http://schemas.microsoft.com/office/drawing/2014/main" id="{03C1A876-08B2-4044-9AE1-0362FBA35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086" y="270892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>
                    <a:solidFill>
                      <a:srgbClr val="A90165"/>
                    </a:solidFill>
                  </a:rPr>
                  <a:t>R</a:t>
                </a:r>
                <a:endParaRPr lang="ko-KR" altLang="en-US" sz="1600" i="1" dirty="0">
                  <a:solidFill>
                    <a:srgbClr val="A90165"/>
                  </a:solidFill>
                </a:endParaRPr>
              </a:p>
            </p:txBody>
          </p:sp>
          <p:sp>
            <p:nvSpPr>
              <p:cNvPr id="149" name="TextBox 78">
                <a:extLst>
                  <a:ext uri="{FF2B5EF4-FFF2-40B4-BE49-F238E27FC236}">
                    <a16:creationId xmlns:a16="http://schemas.microsoft.com/office/drawing/2014/main" id="{9EC150C3-4442-4324-A19C-25A74E640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000" y="3933056"/>
                <a:ext cx="21602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2</a:t>
                </a:r>
                <a:endParaRPr lang="en-US" altLang="ko-KR" sz="1600" dirty="0"/>
              </a:p>
            </p:txBody>
          </p:sp>
          <p:cxnSp>
            <p:nvCxnSpPr>
              <p:cNvPr id="156" name="직선 화살표 연결선 42">
                <a:extLst>
                  <a:ext uri="{FF2B5EF4-FFF2-40B4-BE49-F238E27FC236}">
                    <a16:creationId xmlns:a16="http://schemas.microsoft.com/office/drawing/2014/main" id="{B92338DD-3F8E-4A2C-BFE8-5175831536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32022" y="2934237"/>
                <a:ext cx="792088" cy="114283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직선 화살표 연결선 42">
                <a:extLst>
                  <a:ext uri="{FF2B5EF4-FFF2-40B4-BE49-F238E27FC236}">
                    <a16:creationId xmlns:a16="http://schemas.microsoft.com/office/drawing/2014/main" id="{0E2ABE7A-04D7-48D9-8C1F-DD5646E631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24110" y="2934237"/>
                <a:ext cx="1296144" cy="136815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323CAF47-A924-4E8B-A02C-0B1A653F53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24110" y="2924944"/>
                <a:ext cx="504056" cy="25202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3" name="원호 182">
                <a:extLst>
                  <a:ext uri="{FF2B5EF4-FFF2-40B4-BE49-F238E27FC236}">
                    <a16:creationId xmlns:a16="http://schemas.microsoft.com/office/drawing/2014/main" id="{55FD9604-0981-4348-B337-04E48DDCB883}"/>
                  </a:ext>
                </a:extLst>
              </p:cNvPr>
              <p:cNvSpPr/>
              <p:nvPr/>
            </p:nvSpPr>
            <p:spPr bwMode="auto">
              <a:xfrm rot="10800000" flipV="1">
                <a:off x="1480093" y="4797152"/>
                <a:ext cx="1296144" cy="1296144"/>
              </a:xfrm>
              <a:prstGeom prst="arc">
                <a:avLst>
                  <a:gd name="adj1" fmla="val 10790619"/>
                  <a:gd name="adj2" fmla="val 16887080"/>
                </a:avLst>
              </a:prstGeom>
              <a:noFill/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84" name="TextBox 86">
                <a:extLst>
                  <a:ext uri="{FF2B5EF4-FFF2-40B4-BE49-F238E27FC236}">
                    <a16:creationId xmlns:a16="http://schemas.microsoft.com/office/drawing/2014/main" id="{A4DFE83E-E18F-40CC-A5BF-93C1EC390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1601" y="4797152"/>
                <a:ext cx="2880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원호 184">
                <a:extLst>
                  <a:ext uri="{FF2B5EF4-FFF2-40B4-BE49-F238E27FC236}">
                    <a16:creationId xmlns:a16="http://schemas.microsoft.com/office/drawing/2014/main" id="{BAA82A11-123F-47B9-B1F3-3AD90AB86067}"/>
                  </a:ext>
                </a:extLst>
              </p:cNvPr>
              <p:cNvSpPr/>
              <p:nvPr/>
            </p:nvSpPr>
            <p:spPr bwMode="auto">
              <a:xfrm rot="10800000" flipV="1">
                <a:off x="1768124" y="5085184"/>
                <a:ext cx="720082" cy="720082"/>
              </a:xfrm>
              <a:prstGeom prst="arc">
                <a:avLst>
                  <a:gd name="adj1" fmla="val 10822656"/>
                  <a:gd name="adj2" fmla="val 18868596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86" name="TextBox 86">
                <a:extLst>
                  <a:ext uri="{FF2B5EF4-FFF2-40B4-BE49-F238E27FC236}">
                    <a16:creationId xmlns:a16="http://schemas.microsoft.com/office/drawing/2014/main" id="{915DAD3F-E70D-4A03-A364-068CEE248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4110" y="5085184"/>
                <a:ext cx="2880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9768B484-864F-4F3A-8D7E-3297F683B4CE}"/>
                </a:ext>
              </a:extLst>
            </p:cNvPr>
            <p:cNvGrpSpPr/>
            <p:nvPr/>
          </p:nvGrpSpPr>
          <p:grpSpPr>
            <a:xfrm>
              <a:off x="3131840" y="404664"/>
              <a:ext cx="2659856" cy="3384375"/>
              <a:chOff x="3275856" y="404664"/>
              <a:chExt cx="2659856" cy="3384375"/>
            </a:xfrm>
          </p:grpSpPr>
          <p:cxnSp>
            <p:nvCxnSpPr>
              <p:cNvPr id="188" name="직선 화살표 연결선 42">
                <a:extLst>
                  <a:ext uri="{FF2B5EF4-FFF2-40B4-BE49-F238E27FC236}">
                    <a16:creationId xmlns:a16="http://schemas.microsoft.com/office/drawing/2014/main" id="{25EA6047-8BD2-4B9A-BAE7-AF49EBC150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88024" y="3284984"/>
                <a:ext cx="792088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42">
                <a:extLst>
                  <a:ext uri="{FF2B5EF4-FFF2-40B4-BE49-F238E27FC236}">
                    <a16:creationId xmlns:a16="http://schemas.microsoft.com/office/drawing/2014/main" id="{99BB77FF-6BE9-4181-9189-2AC4ED39D3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2132856"/>
                <a:ext cx="0" cy="115212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0" name="TextBox 78">
                <a:extLst>
                  <a:ext uri="{FF2B5EF4-FFF2-40B4-BE49-F238E27FC236}">
                    <a16:creationId xmlns:a16="http://schemas.microsoft.com/office/drawing/2014/main" id="{A71FFE95-082E-4FFC-A05F-414759F87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213285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>
                    <a:solidFill>
                      <a:srgbClr val="A90165"/>
                    </a:solidFill>
                  </a:rPr>
                  <a:t>F</a:t>
                </a:r>
                <a:r>
                  <a:rPr lang="en-US" altLang="ko-KR" sz="1600" baseline="-25000" dirty="0">
                    <a:solidFill>
                      <a:srgbClr val="A90165"/>
                    </a:solidFill>
                  </a:rPr>
                  <a:t>1</a:t>
                </a:r>
                <a:r>
                  <a:rPr lang="en-US" altLang="ko-KR" sz="1600" i="1" baseline="-25000" dirty="0">
                    <a:solidFill>
                      <a:srgbClr val="A90165"/>
                    </a:solidFill>
                  </a:rPr>
                  <a:t>y</a:t>
                </a:r>
                <a:endParaRPr lang="en-US" altLang="ko-KR" sz="1600" dirty="0">
                  <a:solidFill>
                    <a:srgbClr val="A90165"/>
                  </a:solidFill>
                </a:endParaRPr>
              </a:p>
            </p:txBody>
          </p:sp>
          <p:sp>
            <p:nvSpPr>
              <p:cNvPr id="191" name="TextBox 78">
                <a:extLst>
                  <a:ext uri="{FF2B5EF4-FFF2-40B4-BE49-F238E27FC236}">
                    <a16:creationId xmlns:a16="http://schemas.microsoft.com/office/drawing/2014/main" id="{6F19170A-0023-479E-9067-61BACEB7E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088" y="328498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>
                    <a:solidFill>
                      <a:srgbClr val="A90165"/>
                    </a:solidFill>
                  </a:rPr>
                  <a:t>F</a:t>
                </a:r>
                <a:r>
                  <a:rPr lang="en-US" altLang="ko-KR" sz="1600" baseline="-25000" dirty="0">
                    <a:solidFill>
                      <a:srgbClr val="A90165"/>
                    </a:solidFill>
                  </a:rPr>
                  <a:t>1</a:t>
                </a:r>
                <a:r>
                  <a:rPr lang="en-US" altLang="ko-KR" sz="1600" i="1" baseline="-25000" dirty="0">
                    <a:solidFill>
                      <a:srgbClr val="A90165"/>
                    </a:solidFill>
                  </a:rPr>
                  <a:t>x</a:t>
                </a:r>
                <a:endParaRPr lang="en-US" altLang="ko-KR" sz="1600" dirty="0">
                  <a:solidFill>
                    <a:srgbClr val="A90165"/>
                  </a:solidFill>
                </a:endParaRPr>
              </a:p>
            </p:txBody>
          </p:sp>
          <p:sp>
            <p:nvSpPr>
              <p:cNvPr id="192" name="TextBox 78">
                <a:extLst>
                  <a:ext uri="{FF2B5EF4-FFF2-40B4-BE49-F238E27FC236}">
                    <a16:creationId xmlns:a16="http://schemas.microsoft.com/office/drawing/2014/main" id="{71CAD29D-3072-401F-9C71-3AD5971DE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880" y="328498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>
                    <a:solidFill>
                      <a:srgbClr val="A90165"/>
                    </a:solidFill>
                  </a:rPr>
                  <a:t>F</a:t>
                </a:r>
                <a:r>
                  <a:rPr lang="en-US" altLang="ko-KR" sz="1600" baseline="-25000" dirty="0">
                    <a:solidFill>
                      <a:srgbClr val="A90165"/>
                    </a:solidFill>
                  </a:rPr>
                  <a:t>2</a:t>
                </a:r>
                <a:r>
                  <a:rPr lang="en-US" altLang="ko-KR" sz="1600" i="1" baseline="-25000" dirty="0">
                    <a:solidFill>
                      <a:srgbClr val="A90165"/>
                    </a:solidFill>
                  </a:rPr>
                  <a:t>x</a:t>
                </a:r>
                <a:endParaRPr lang="en-US" altLang="ko-KR" sz="1600" dirty="0">
                  <a:solidFill>
                    <a:srgbClr val="A90165"/>
                  </a:solidFill>
                </a:endParaRPr>
              </a:p>
            </p:txBody>
          </p:sp>
          <p:cxnSp>
            <p:nvCxnSpPr>
              <p:cNvPr id="193" name="직선 화살표 연결선 42">
                <a:extLst>
                  <a:ext uri="{FF2B5EF4-FFF2-40B4-BE49-F238E27FC236}">
                    <a16:creationId xmlns:a16="http://schemas.microsoft.com/office/drawing/2014/main" id="{36A7E4F2-0CA9-435B-922C-EB9F4B4179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491880" y="3284984"/>
                <a:ext cx="1296144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42">
                <a:extLst>
                  <a:ext uri="{FF2B5EF4-FFF2-40B4-BE49-F238E27FC236}">
                    <a16:creationId xmlns:a16="http://schemas.microsoft.com/office/drawing/2014/main" id="{A5D0141A-9B08-4B5D-BD34-61BBC986F7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1916832"/>
                <a:ext cx="0" cy="1368152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5" name="TextBox 78">
                <a:extLst>
                  <a:ext uri="{FF2B5EF4-FFF2-40B4-BE49-F238E27FC236}">
                    <a16:creationId xmlns:a16="http://schemas.microsoft.com/office/drawing/2014/main" id="{61E94EE1-86CD-417D-9121-9E906BF8D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032" y="177281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>
                    <a:solidFill>
                      <a:srgbClr val="A90165"/>
                    </a:solidFill>
                  </a:rPr>
                  <a:t>F</a:t>
                </a:r>
                <a:r>
                  <a:rPr lang="en-US" altLang="ko-KR" sz="1600" baseline="-25000" dirty="0">
                    <a:solidFill>
                      <a:srgbClr val="A90165"/>
                    </a:solidFill>
                  </a:rPr>
                  <a:t>2</a:t>
                </a:r>
                <a:r>
                  <a:rPr lang="en-US" altLang="ko-KR" sz="1600" i="1" baseline="-25000" dirty="0">
                    <a:solidFill>
                      <a:srgbClr val="A90165"/>
                    </a:solidFill>
                  </a:rPr>
                  <a:t>y</a:t>
                </a:r>
                <a:endParaRPr lang="en-US" altLang="ko-KR" sz="1600" dirty="0">
                  <a:solidFill>
                    <a:srgbClr val="A90165"/>
                  </a:solidFill>
                </a:endParaRPr>
              </a:p>
            </p:txBody>
          </p:sp>
          <p:cxnSp>
            <p:nvCxnSpPr>
              <p:cNvPr id="196" name="직선 화살표 연결선 57">
                <a:extLst>
                  <a:ext uri="{FF2B5EF4-FFF2-40B4-BE49-F238E27FC236}">
                    <a16:creationId xmlns:a16="http://schemas.microsoft.com/office/drawing/2014/main" id="{2F684A15-D8BC-4C64-9E5C-173CD10EC6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548680"/>
                <a:ext cx="0" cy="3168355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7" name="TextBox 86">
                <a:extLst>
                  <a:ext uri="{FF2B5EF4-FFF2-40B4-BE49-F238E27FC236}">
                    <a16:creationId xmlns:a16="http://schemas.microsoft.com/office/drawing/2014/main" id="{C8753A38-9C1C-409C-BF2B-AAEBE8DC7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986" y="3255069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8" name="직선 화살표 연결선 28">
                <a:extLst>
                  <a:ext uri="{FF2B5EF4-FFF2-40B4-BE49-F238E27FC236}">
                    <a16:creationId xmlns:a16="http://schemas.microsoft.com/office/drawing/2014/main" id="{425D5856-AE39-48BA-AAFE-7E6A7A8711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47864" y="3284984"/>
                <a:ext cx="244827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9" name="TextBox 31">
                <a:extLst>
                  <a:ext uri="{FF2B5EF4-FFF2-40B4-BE49-F238E27FC236}">
                    <a16:creationId xmlns:a16="http://schemas.microsoft.com/office/drawing/2014/main" id="{9432F06D-BFAD-497D-AE2E-67BBE7E10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112" y="3275694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TextBox 32">
                <a:extLst>
                  <a:ext uri="{FF2B5EF4-FFF2-40B4-BE49-F238E27FC236}">
                    <a16:creationId xmlns:a16="http://schemas.microsoft.com/office/drawing/2014/main" id="{4CDFAF19-61B3-4891-AFA1-F1A4FA56A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586" y="404664"/>
                <a:ext cx="35718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TextBox 78">
                <a:extLst>
                  <a:ext uri="{FF2B5EF4-FFF2-40B4-BE49-F238E27FC236}">
                    <a16:creationId xmlns:a16="http://schemas.microsoft.com/office/drawing/2014/main" id="{FA1BD6A3-F359-4ECF-A544-B1E12E3A1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1967" y="2030651"/>
                <a:ext cx="2204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1</a:t>
                </a:r>
                <a:endParaRPr lang="ko-KR" altLang="en-US" sz="1600" i="1" dirty="0"/>
              </a:p>
            </p:txBody>
          </p:sp>
          <p:cxnSp>
            <p:nvCxnSpPr>
              <p:cNvPr id="202" name="직선 화살표 연결선 42">
                <a:extLst>
                  <a:ext uri="{FF2B5EF4-FFF2-40B4-BE49-F238E27FC236}">
                    <a16:creationId xmlns:a16="http://schemas.microsoft.com/office/drawing/2014/main" id="{D9A57A1B-EFD3-48A6-8035-11A1310274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2132856"/>
                <a:ext cx="792088" cy="115212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3" name="원호 202">
                <a:extLst>
                  <a:ext uri="{FF2B5EF4-FFF2-40B4-BE49-F238E27FC236}">
                    <a16:creationId xmlns:a16="http://schemas.microsoft.com/office/drawing/2014/main" id="{AB5CB9AE-834C-4DAC-A16A-A7C36CE4ACD3}"/>
                  </a:ext>
                </a:extLst>
              </p:cNvPr>
              <p:cNvSpPr/>
              <p:nvPr/>
            </p:nvSpPr>
            <p:spPr bwMode="auto">
              <a:xfrm rot="10800000" flipV="1">
                <a:off x="4283966" y="2780925"/>
                <a:ext cx="1008114" cy="1008114"/>
              </a:xfrm>
              <a:prstGeom prst="arc">
                <a:avLst>
                  <a:gd name="adj1" fmla="val 10822656"/>
                  <a:gd name="adj2" fmla="val 14091431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204" name="직선 화살표 연결선 42">
                <a:extLst>
                  <a:ext uri="{FF2B5EF4-FFF2-40B4-BE49-F238E27FC236}">
                    <a16:creationId xmlns:a16="http://schemas.microsoft.com/office/drawing/2014/main" id="{4A86E495-2A1E-4CE3-ADAC-F40559C264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491880" y="1916832"/>
                <a:ext cx="1296144" cy="136815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5" name="TextBox 78">
                <a:extLst>
                  <a:ext uri="{FF2B5EF4-FFF2-40B4-BE49-F238E27FC236}">
                    <a16:creationId xmlns:a16="http://schemas.microsoft.com/office/drawing/2014/main" id="{6EEC1E8A-A160-4E22-B4E7-94F772C5A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856" y="1772816"/>
                <a:ext cx="21602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2</a:t>
                </a:r>
                <a:endParaRPr lang="en-US" altLang="ko-KR" sz="1600" dirty="0"/>
              </a:p>
            </p:txBody>
          </p:sp>
          <p:sp>
            <p:nvSpPr>
              <p:cNvPr id="206" name="TextBox 86">
                <a:extLst>
                  <a:ext uri="{FF2B5EF4-FFF2-40B4-BE49-F238E27FC236}">
                    <a16:creationId xmlns:a16="http://schemas.microsoft.com/office/drawing/2014/main" id="{AD436708-F7F0-4FD1-8B46-BA45AB98F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1459" y="2636912"/>
                <a:ext cx="2880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원호 206">
                <a:extLst>
                  <a:ext uri="{FF2B5EF4-FFF2-40B4-BE49-F238E27FC236}">
                    <a16:creationId xmlns:a16="http://schemas.microsoft.com/office/drawing/2014/main" id="{34EF8B0A-A032-4369-A429-FB5928FE1ADE}"/>
                  </a:ext>
                </a:extLst>
              </p:cNvPr>
              <p:cNvSpPr/>
              <p:nvPr/>
            </p:nvSpPr>
            <p:spPr bwMode="auto">
              <a:xfrm rot="10800000" flipV="1">
                <a:off x="4427982" y="2924941"/>
                <a:ext cx="720082" cy="720082"/>
              </a:xfrm>
              <a:prstGeom prst="arc">
                <a:avLst>
                  <a:gd name="adj1" fmla="val 10822656"/>
                  <a:gd name="adj2" fmla="val 18868596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208" name="TextBox 86">
                <a:extLst>
                  <a:ext uri="{FF2B5EF4-FFF2-40B4-BE49-F238E27FC236}">
                    <a16:creationId xmlns:a16="http://schemas.microsoft.com/office/drawing/2014/main" id="{5035D896-6915-4740-AF40-CA22B25EEB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3968" y="2924944"/>
                <a:ext cx="2880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9" name="직선 화살표 연결선 42">
                <a:extLst>
                  <a:ext uri="{FF2B5EF4-FFF2-40B4-BE49-F238E27FC236}">
                    <a16:creationId xmlns:a16="http://schemas.microsoft.com/office/drawing/2014/main" id="{207E4D9B-D692-423A-ACCF-E552278701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80112" y="2132856"/>
                <a:ext cx="0" cy="115212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직선 화살표 연결선 42">
                <a:extLst>
                  <a:ext uri="{FF2B5EF4-FFF2-40B4-BE49-F238E27FC236}">
                    <a16:creationId xmlns:a16="http://schemas.microsoft.com/office/drawing/2014/main" id="{9EEC3DF6-9C53-4A86-B4EF-497F62939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788024" y="2132856"/>
                <a:ext cx="792088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직선 화살표 연결선 42">
                <a:extLst>
                  <a:ext uri="{FF2B5EF4-FFF2-40B4-BE49-F238E27FC236}">
                    <a16:creationId xmlns:a16="http://schemas.microsoft.com/office/drawing/2014/main" id="{953D2580-DA91-4690-9533-47815C4194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491880" y="1916832"/>
                <a:ext cx="12961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직선 화살표 연결선 42">
                <a:extLst>
                  <a:ext uri="{FF2B5EF4-FFF2-40B4-BE49-F238E27FC236}">
                    <a16:creationId xmlns:a16="http://schemas.microsoft.com/office/drawing/2014/main" id="{7D689A59-C48D-4B1A-80EF-98E1642B09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91880" y="1916832"/>
                <a:ext cx="0" cy="136815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019E9BF5-80B7-4C73-B57C-B8CFB83C7274}"/>
                </a:ext>
              </a:extLst>
            </p:cNvPr>
            <p:cNvGrpSpPr/>
            <p:nvPr/>
          </p:nvGrpSpPr>
          <p:grpSpPr>
            <a:xfrm>
              <a:off x="6012160" y="404664"/>
              <a:ext cx="2587848" cy="3528392"/>
              <a:chOff x="688006" y="2564904"/>
              <a:chExt cx="2587848" cy="3528392"/>
            </a:xfrm>
          </p:grpSpPr>
          <p:cxnSp>
            <p:nvCxnSpPr>
              <p:cNvPr id="214" name="직선 화살표 연결선 57">
                <a:extLst>
                  <a:ext uri="{FF2B5EF4-FFF2-40B4-BE49-F238E27FC236}">
                    <a16:creationId xmlns:a16="http://schemas.microsoft.com/office/drawing/2014/main" id="{EAF7F69E-7751-4A63-8F44-C6D11DBB54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8166" y="2708917"/>
                <a:ext cx="0" cy="3168355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86">
                <a:extLst>
                  <a:ext uri="{FF2B5EF4-FFF2-40B4-BE49-F238E27FC236}">
                    <a16:creationId xmlns:a16="http://schemas.microsoft.com/office/drawing/2014/main" id="{CADA06A3-7B31-425C-B7F6-5DC66BE57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128" y="5415309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6" name="직선 화살표 연결선 28">
                <a:extLst>
                  <a:ext uri="{FF2B5EF4-FFF2-40B4-BE49-F238E27FC236}">
                    <a16:creationId xmlns:a16="http://schemas.microsoft.com/office/drawing/2014/main" id="{F7B73B83-9754-4E5A-830B-732469CADE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8006" y="5445224"/>
                <a:ext cx="244827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7" name="TextBox 31">
                <a:extLst>
                  <a:ext uri="{FF2B5EF4-FFF2-40B4-BE49-F238E27FC236}">
                    <a16:creationId xmlns:a16="http://schemas.microsoft.com/office/drawing/2014/main" id="{CADCF551-CD7A-4F6C-BC36-D3970BED4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254" y="5435934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" name="TextBox 32">
                <a:extLst>
                  <a:ext uri="{FF2B5EF4-FFF2-40B4-BE49-F238E27FC236}">
                    <a16:creationId xmlns:a16="http://schemas.microsoft.com/office/drawing/2014/main" id="{E98F0658-EFA6-4722-B7C6-DD8BA9AB1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728" y="2564904"/>
                <a:ext cx="35718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TextBox 78">
                <a:extLst>
                  <a:ext uri="{FF2B5EF4-FFF2-40B4-BE49-F238E27FC236}">
                    <a16:creationId xmlns:a16="http://schemas.microsoft.com/office/drawing/2014/main" id="{CF92D3B6-28F1-4474-8A67-69A79A3AA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176" y="2852936"/>
                <a:ext cx="22046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>
                    <a:solidFill>
                      <a:srgbClr val="A90165"/>
                    </a:solidFill>
                  </a:rPr>
                  <a:t>R</a:t>
                </a:r>
                <a:r>
                  <a:rPr lang="en-US" altLang="ko-KR" sz="1600" i="1" baseline="-25000" dirty="0">
                    <a:solidFill>
                      <a:srgbClr val="A90165"/>
                    </a:solidFill>
                  </a:rPr>
                  <a:t>y</a:t>
                </a:r>
                <a:endParaRPr lang="ko-KR" altLang="en-US" sz="1600" i="1" dirty="0">
                  <a:solidFill>
                    <a:srgbClr val="A90165"/>
                  </a:solidFill>
                </a:endParaRPr>
              </a:p>
            </p:txBody>
          </p:sp>
          <p:cxnSp>
            <p:nvCxnSpPr>
              <p:cNvPr id="220" name="직선 화살표 연결선 42">
                <a:extLst>
                  <a:ext uri="{FF2B5EF4-FFF2-40B4-BE49-F238E27FC236}">
                    <a16:creationId xmlns:a16="http://schemas.microsoft.com/office/drawing/2014/main" id="{5EF7A393-6316-43CC-AA14-C30F1145C4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128166" y="2924944"/>
                <a:ext cx="2" cy="2520282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86">
                <a:extLst>
                  <a:ext uri="{FF2B5EF4-FFF2-40B4-BE49-F238E27FC236}">
                    <a16:creationId xmlns:a16="http://schemas.microsoft.com/office/drawing/2014/main" id="{E2D1062A-93C1-4045-8E44-8CBEAA52B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126" y="4653136"/>
                <a:ext cx="20941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2" name="직선 화살표 연결선 42">
                <a:extLst>
                  <a:ext uri="{FF2B5EF4-FFF2-40B4-BE49-F238E27FC236}">
                    <a16:creationId xmlns:a16="http://schemas.microsoft.com/office/drawing/2014/main" id="{DDF961F6-8BF9-4542-8D85-E269DE67F09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24112" y="5445224"/>
                <a:ext cx="504054" cy="2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3" name="TextBox 78">
                <a:extLst>
                  <a:ext uri="{FF2B5EF4-FFF2-40B4-BE49-F238E27FC236}">
                    <a16:creationId xmlns:a16="http://schemas.microsoft.com/office/drawing/2014/main" id="{3EC6EB6B-C246-4740-9333-ED12B7805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086" y="270892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>
                    <a:solidFill>
                      <a:srgbClr val="A90165"/>
                    </a:solidFill>
                  </a:rPr>
                  <a:t>R</a:t>
                </a:r>
                <a:endParaRPr lang="ko-KR" altLang="en-US" sz="1600" i="1" dirty="0">
                  <a:solidFill>
                    <a:srgbClr val="A90165"/>
                  </a:solidFill>
                </a:endParaRPr>
              </a:p>
            </p:txBody>
          </p:sp>
          <p:sp>
            <p:nvSpPr>
              <p:cNvPr id="224" name="TextBox 78">
                <a:extLst>
                  <a:ext uri="{FF2B5EF4-FFF2-40B4-BE49-F238E27FC236}">
                    <a16:creationId xmlns:a16="http://schemas.microsoft.com/office/drawing/2014/main" id="{490C971A-E122-41B0-80D8-2D9D0E194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104" y="5445224"/>
                <a:ext cx="21602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en-US" altLang="ko-KR" sz="1600" i="1" dirty="0">
                    <a:solidFill>
                      <a:srgbClr val="A90165"/>
                    </a:solidFill>
                  </a:rPr>
                  <a:t>R</a:t>
                </a:r>
                <a:r>
                  <a:rPr lang="en-US" altLang="ko-KR" sz="1600" i="1" baseline="-25000" dirty="0">
                    <a:solidFill>
                      <a:srgbClr val="A90165"/>
                    </a:solidFill>
                  </a:rPr>
                  <a:t>x</a:t>
                </a:r>
                <a:endParaRPr lang="en-US" altLang="ko-KR" sz="1600" i="1" dirty="0">
                  <a:solidFill>
                    <a:srgbClr val="A90165"/>
                  </a:solidFill>
                </a:endParaRPr>
              </a:p>
            </p:txBody>
          </p:sp>
          <p:cxnSp>
            <p:nvCxnSpPr>
              <p:cNvPr id="225" name="직선 화살표 연결선 42">
                <a:extLst>
                  <a:ext uri="{FF2B5EF4-FFF2-40B4-BE49-F238E27FC236}">
                    <a16:creationId xmlns:a16="http://schemas.microsoft.com/office/drawing/2014/main" id="{C466B2DE-F57A-4ACD-8775-039A99B13B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24110" y="2934237"/>
                <a:ext cx="2" cy="2510987"/>
              </a:xfrm>
              <a:prstGeom prst="straightConnector1">
                <a:avLst/>
              </a:prstGeom>
              <a:noFill/>
              <a:ln w="3175" algn="ctr">
                <a:solidFill>
                  <a:srgbClr val="A9016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직선 화살표 연결선 42">
                <a:extLst>
                  <a:ext uri="{FF2B5EF4-FFF2-40B4-BE49-F238E27FC236}">
                    <a16:creationId xmlns:a16="http://schemas.microsoft.com/office/drawing/2014/main" id="{277FDAA9-E6D4-40DA-A494-ADBD4D6EC2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24110" y="2924944"/>
                <a:ext cx="504058" cy="9293"/>
              </a:xfrm>
              <a:prstGeom prst="straightConnector1">
                <a:avLst/>
              </a:prstGeom>
              <a:noFill/>
              <a:ln w="3175" algn="ctr">
                <a:solidFill>
                  <a:srgbClr val="A9016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직선 화살표 연결선 226">
                <a:extLst>
                  <a:ext uri="{FF2B5EF4-FFF2-40B4-BE49-F238E27FC236}">
                    <a16:creationId xmlns:a16="http://schemas.microsoft.com/office/drawing/2014/main" id="{5B71C579-508C-4A77-ACDD-D5FD0901F7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24110" y="2924944"/>
                <a:ext cx="504056" cy="25202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8" name="원호 227">
                <a:extLst>
                  <a:ext uri="{FF2B5EF4-FFF2-40B4-BE49-F238E27FC236}">
                    <a16:creationId xmlns:a16="http://schemas.microsoft.com/office/drawing/2014/main" id="{05AE6622-6D8D-4678-8DF3-4C1C1443B11C}"/>
                  </a:ext>
                </a:extLst>
              </p:cNvPr>
              <p:cNvSpPr/>
              <p:nvPr/>
            </p:nvSpPr>
            <p:spPr bwMode="auto">
              <a:xfrm rot="10800000" flipV="1">
                <a:off x="1480093" y="4797152"/>
                <a:ext cx="1296144" cy="1296144"/>
              </a:xfrm>
              <a:prstGeom prst="arc">
                <a:avLst>
                  <a:gd name="adj1" fmla="val 10790619"/>
                  <a:gd name="adj2" fmla="val 16887080"/>
                </a:avLst>
              </a:prstGeom>
              <a:noFill/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5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346DBACE-46ED-48C4-8B05-4CB45C45EB66}"/>
              </a:ext>
            </a:extLst>
          </p:cNvPr>
          <p:cNvGrpSpPr/>
          <p:nvPr/>
        </p:nvGrpSpPr>
        <p:grpSpPr>
          <a:xfrm>
            <a:off x="251520" y="548680"/>
            <a:ext cx="3103805" cy="5574813"/>
            <a:chOff x="827584" y="692696"/>
            <a:chExt cx="3103805" cy="5574813"/>
          </a:xfrm>
        </p:grpSpPr>
        <p:cxnSp>
          <p:nvCxnSpPr>
            <p:cNvPr id="93" name="직선 화살표 연결선 57">
              <a:extLst>
                <a:ext uri="{FF2B5EF4-FFF2-40B4-BE49-F238E27FC236}">
                  <a16:creationId xmlns:a16="http://schemas.microsoft.com/office/drawing/2014/main" id="{7827F760-AD55-457F-A7E1-2FA30260BD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5816" y="1196749"/>
              <a:ext cx="0" cy="3168355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4" name="TextBox 86">
              <a:extLst>
                <a:ext uri="{FF2B5EF4-FFF2-40B4-BE49-F238E27FC236}">
                  <a16:creationId xmlns:a16="http://schemas.microsoft.com/office/drawing/2014/main" id="{557821A9-4586-43E4-8275-D6EB0034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155" y="3903141"/>
              <a:ext cx="332142" cy="33855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화살표 연결선 28">
              <a:extLst>
                <a:ext uri="{FF2B5EF4-FFF2-40B4-BE49-F238E27FC236}">
                  <a16:creationId xmlns:a16="http://schemas.microsoft.com/office/drawing/2014/main" id="{1FF43890-8EF6-4A35-A6E9-2627AD8AA6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9712" y="3933056"/>
              <a:ext cx="19442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1" name="TextBox 31">
              <a:extLst>
                <a:ext uri="{FF2B5EF4-FFF2-40B4-BE49-F238E27FC236}">
                  <a16:creationId xmlns:a16="http://schemas.microsoft.com/office/drawing/2014/main" id="{10EEEC43-945C-4331-845B-F01B80D08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018" y="3923766"/>
              <a:ext cx="91371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66C2F004-FE5D-46AE-9AA8-B3A970D64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286" y="1052736"/>
              <a:ext cx="91371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화살표 연결선 42">
              <a:extLst>
                <a:ext uri="{FF2B5EF4-FFF2-40B4-BE49-F238E27FC236}">
                  <a16:creationId xmlns:a16="http://schemas.microsoft.com/office/drawing/2014/main" id="{AB2E7DD2-6FED-488E-8104-F26C62FC26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5816" y="2348880"/>
              <a:ext cx="486733" cy="158417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1386D39B-36AF-40DD-AFBA-E8AAAF477DEE}"/>
                </a:ext>
              </a:extLst>
            </p:cNvPr>
            <p:cNvSpPr/>
            <p:nvPr/>
          </p:nvSpPr>
          <p:spPr bwMode="auto">
            <a:xfrm rot="10800000" flipV="1">
              <a:off x="2555776" y="3573016"/>
              <a:ext cx="720082" cy="720082"/>
            </a:xfrm>
            <a:prstGeom prst="arc">
              <a:avLst>
                <a:gd name="adj1" fmla="val 10822656"/>
                <a:gd name="adj2" fmla="val 15110742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noAutofit/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5" name="직선 화살표 연결선 42">
              <a:extLst>
                <a:ext uri="{FF2B5EF4-FFF2-40B4-BE49-F238E27FC236}">
                  <a16:creationId xmlns:a16="http://schemas.microsoft.com/office/drawing/2014/main" id="{78ACC63F-D8E1-4E10-9CBE-907228FD4431}"/>
                </a:ext>
              </a:extLst>
            </p:cNvPr>
            <p:cNvCxnSpPr>
              <a:cxnSpLocks noChangeShapeType="1"/>
              <a:endCxn id="152" idx="0"/>
            </p:cNvCxnSpPr>
            <p:nvPr/>
          </p:nvCxnSpPr>
          <p:spPr bwMode="auto">
            <a:xfrm flipH="1" flipV="1">
              <a:off x="1098292" y="1188239"/>
              <a:ext cx="1817525" cy="274481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6" name="TextBox 86">
              <a:extLst>
                <a:ext uri="{FF2B5EF4-FFF2-40B4-BE49-F238E27FC236}">
                  <a16:creationId xmlns:a16="http://schemas.microsoft.com/office/drawing/2014/main" id="{09F7A26A-7B4D-42B8-84EA-6CF801004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904" y="3573016"/>
              <a:ext cx="169918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25D55EB2-A885-4E02-85E5-3FD4324E90B5}"/>
                </a:ext>
              </a:extLst>
            </p:cNvPr>
            <p:cNvSpPr/>
            <p:nvPr/>
          </p:nvSpPr>
          <p:spPr bwMode="auto">
            <a:xfrm rot="10800000" flipV="1">
              <a:off x="2555774" y="3573016"/>
              <a:ext cx="720082" cy="720082"/>
            </a:xfrm>
            <a:prstGeom prst="arc">
              <a:avLst>
                <a:gd name="adj1" fmla="val 18268851"/>
                <a:gd name="adj2" fmla="val 3440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noAutofit/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16" name="TextBox 86">
              <a:extLst>
                <a:ext uri="{FF2B5EF4-FFF2-40B4-BE49-F238E27FC236}">
                  <a16:creationId xmlns:a16="http://schemas.microsoft.com/office/drawing/2014/main" id="{C7C5B60C-E0F9-40F4-9303-943400C12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3573016"/>
              <a:ext cx="169918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78">
              <a:extLst>
                <a:ext uri="{FF2B5EF4-FFF2-40B4-BE49-F238E27FC236}">
                  <a16:creationId xmlns:a16="http://schemas.microsoft.com/office/drawing/2014/main" id="{73F07A63-56EA-4EBD-9C88-465784B5B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6021288"/>
              <a:ext cx="576064" cy="24622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dirty="0"/>
                <a:t>100</a:t>
              </a:r>
              <a:r>
                <a:rPr lang="en-US" altLang="ko-KR" sz="1600" i="1" dirty="0"/>
                <a:t>N</a:t>
              </a:r>
              <a:endParaRPr lang="ko-KR" altLang="en-US" sz="1600" i="1" dirty="0"/>
            </a:p>
          </p:txBody>
        </p:sp>
        <p:grpSp>
          <p:nvGrpSpPr>
            <p:cNvPr id="120" name="그룹 75">
              <a:extLst>
                <a:ext uri="{FF2B5EF4-FFF2-40B4-BE49-F238E27FC236}">
                  <a16:creationId xmlns:a16="http://schemas.microsoft.com/office/drawing/2014/main" id="{7B72298F-6FDD-484B-BD89-1E6875D9FB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27584" y="692696"/>
              <a:ext cx="558675" cy="495543"/>
              <a:chOff x="6084168" y="3555063"/>
              <a:chExt cx="558800" cy="495423"/>
            </a:xfrm>
          </p:grpSpPr>
          <p:sp>
            <p:nvSpPr>
              <p:cNvPr id="141" name="Rectangle 6" descr="밝은 상향 대각선">
                <a:extLst>
                  <a:ext uri="{FF2B5EF4-FFF2-40B4-BE49-F238E27FC236}">
                    <a16:creationId xmlns:a16="http://schemas.microsoft.com/office/drawing/2014/main" id="{533D14EF-D2AB-4B80-A417-92A91CD6D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>
                <a:extLst>
                  <a:ext uri="{FF2B5EF4-FFF2-40B4-BE49-F238E27FC236}">
                    <a16:creationId xmlns:a16="http://schemas.microsoft.com/office/drawing/2014/main" id="{0E1B180B-280F-45B9-A583-9BDFBA8C9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0">
                <a:extLst>
                  <a:ext uri="{FF2B5EF4-FFF2-40B4-BE49-F238E27FC236}">
                    <a16:creationId xmlns:a16="http://schemas.microsoft.com/office/drawing/2014/main" id="{2CFADD8A-4141-4941-9112-D1DA2AD47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2" name="그룹 75">
              <a:extLst>
                <a:ext uri="{FF2B5EF4-FFF2-40B4-BE49-F238E27FC236}">
                  <a16:creationId xmlns:a16="http://schemas.microsoft.com/office/drawing/2014/main" id="{AF8F7EDC-E62D-41D2-85E1-529C6164502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31841" y="1853337"/>
              <a:ext cx="558675" cy="495543"/>
              <a:chOff x="6084168" y="3555063"/>
              <a:chExt cx="558800" cy="495423"/>
            </a:xfrm>
          </p:grpSpPr>
          <p:sp>
            <p:nvSpPr>
              <p:cNvPr id="125" name="Rectangle 6" descr="밝은 상향 대각선">
                <a:extLst>
                  <a:ext uri="{FF2B5EF4-FFF2-40B4-BE49-F238E27FC236}">
                    <a16:creationId xmlns:a16="http://schemas.microsoft.com/office/drawing/2014/main" id="{E746097B-8975-4958-BE71-8BF7385F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5" name="Line 7">
                <a:extLst>
                  <a:ext uri="{FF2B5EF4-FFF2-40B4-BE49-F238E27FC236}">
                    <a16:creationId xmlns:a16="http://schemas.microsoft.com/office/drawing/2014/main" id="{872EB89E-1C84-40B0-B0B6-757E6A341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이등변 삼각형 70">
                <a:extLst>
                  <a:ext uri="{FF2B5EF4-FFF2-40B4-BE49-F238E27FC236}">
                    <a16:creationId xmlns:a16="http://schemas.microsoft.com/office/drawing/2014/main" id="{D090922E-88F0-4125-BA39-335E71C66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23" name="직선 화살표 연결선 42">
              <a:extLst>
                <a:ext uri="{FF2B5EF4-FFF2-40B4-BE49-F238E27FC236}">
                  <a16:creationId xmlns:a16="http://schemas.microsoft.com/office/drawing/2014/main" id="{628CA44E-739B-47D4-96DF-5753318842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5816" y="3933056"/>
              <a:ext cx="0" cy="172819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5AC594B-6ABF-427B-8766-559697699CD8}"/>
                </a:ext>
              </a:extLst>
            </p:cNvPr>
            <p:cNvSpPr/>
            <p:nvPr/>
          </p:nvSpPr>
          <p:spPr bwMode="auto">
            <a:xfrm>
              <a:off x="2771800" y="5661248"/>
              <a:ext cx="288032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1FD0B5-7CAF-4716-BE87-2343493A7168}"/>
              </a:ext>
            </a:extLst>
          </p:cNvPr>
          <p:cNvGrpSpPr/>
          <p:nvPr/>
        </p:nvGrpSpPr>
        <p:grpSpPr>
          <a:xfrm>
            <a:off x="4499992" y="1412776"/>
            <a:ext cx="4111917" cy="4392488"/>
            <a:chOff x="4499992" y="1412776"/>
            <a:chExt cx="4111917" cy="4392488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E5B0BD53-E100-4ECA-85ED-889CB8BDEE7C}"/>
                </a:ext>
              </a:extLst>
            </p:cNvPr>
            <p:cNvGrpSpPr/>
            <p:nvPr/>
          </p:nvGrpSpPr>
          <p:grpSpPr>
            <a:xfrm>
              <a:off x="4499992" y="1412776"/>
              <a:ext cx="1735653" cy="4392488"/>
              <a:chOff x="4788024" y="1412776"/>
              <a:chExt cx="1735653" cy="4392488"/>
            </a:xfrm>
          </p:grpSpPr>
          <p:cxnSp>
            <p:nvCxnSpPr>
              <p:cNvPr id="187" name="직선 화살표 연결선 57">
                <a:extLst>
                  <a:ext uri="{FF2B5EF4-FFF2-40B4-BE49-F238E27FC236}">
                    <a16:creationId xmlns:a16="http://schemas.microsoft.com/office/drawing/2014/main" id="{5D24CBFC-E54F-473B-9090-AFCF9B60FF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08104" y="1556792"/>
                <a:ext cx="0" cy="26642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8" name="TextBox 86">
                <a:extLst>
                  <a:ext uri="{FF2B5EF4-FFF2-40B4-BE49-F238E27FC236}">
                    <a16:creationId xmlns:a16="http://schemas.microsoft.com/office/drawing/2014/main" id="{F82AB3BB-B253-4E55-972F-A69306FD7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9443" y="3759125"/>
                <a:ext cx="332142" cy="338554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9" name="직선 화살표 연결선 28">
                <a:extLst>
                  <a:ext uri="{FF2B5EF4-FFF2-40B4-BE49-F238E27FC236}">
                    <a16:creationId xmlns:a16="http://schemas.microsoft.com/office/drawing/2014/main" id="{F58DDF5E-647D-404B-95D3-24D11C8336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88024" y="3789040"/>
                <a:ext cx="1728192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0" name="TextBox 31">
                <a:extLst>
                  <a:ext uri="{FF2B5EF4-FFF2-40B4-BE49-F238E27FC236}">
                    <a16:creationId xmlns:a16="http://schemas.microsoft.com/office/drawing/2014/main" id="{362B46A3-FF75-4082-A922-3AEC38F2F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2306" y="3779750"/>
                <a:ext cx="91371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TextBox 32">
                <a:extLst>
                  <a:ext uri="{FF2B5EF4-FFF2-40B4-BE49-F238E27FC236}">
                    <a16:creationId xmlns:a16="http://schemas.microsoft.com/office/drawing/2014/main" id="{CB34A484-0ADC-4918-8BE5-B9EDE2FBA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112" y="1412776"/>
                <a:ext cx="91371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TextBox 78">
                <a:extLst>
                  <a:ext uri="{FF2B5EF4-FFF2-40B4-BE49-F238E27FC236}">
                    <a16:creationId xmlns:a16="http://schemas.microsoft.com/office/drawing/2014/main" id="{F3226541-56E7-4C5F-9A69-46E6EEFF6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5178" y="2462699"/>
                <a:ext cx="240998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1</a:t>
                </a:r>
                <a:endParaRPr lang="ko-KR" altLang="en-US" sz="1600" i="1" dirty="0"/>
              </a:p>
            </p:txBody>
          </p:sp>
          <p:sp>
            <p:nvSpPr>
              <p:cNvPr id="193" name="원호 192">
                <a:extLst>
                  <a:ext uri="{FF2B5EF4-FFF2-40B4-BE49-F238E27FC236}">
                    <a16:creationId xmlns:a16="http://schemas.microsoft.com/office/drawing/2014/main" id="{B94904BC-4952-42D2-A3DE-6B67FF194783}"/>
                  </a:ext>
                </a:extLst>
              </p:cNvPr>
              <p:cNvSpPr/>
              <p:nvPr/>
            </p:nvSpPr>
            <p:spPr bwMode="auto">
              <a:xfrm rot="10800000" flipV="1">
                <a:off x="5148064" y="3429000"/>
                <a:ext cx="720082" cy="720082"/>
              </a:xfrm>
              <a:prstGeom prst="arc">
                <a:avLst>
                  <a:gd name="adj1" fmla="val 10822656"/>
                  <a:gd name="adj2" fmla="val 15110742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94" name="TextBox 78">
                <a:extLst>
                  <a:ext uri="{FF2B5EF4-FFF2-40B4-BE49-F238E27FC236}">
                    <a16:creationId xmlns:a16="http://schemas.microsoft.com/office/drawing/2014/main" id="{5EA886A8-A0C3-4BD6-98C8-4E72A3E8A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040" y="3140968"/>
                <a:ext cx="193963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2</a:t>
                </a:r>
                <a:endParaRPr lang="en-US" altLang="ko-KR" sz="1600" dirty="0"/>
              </a:p>
            </p:txBody>
          </p:sp>
          <p:sp>
            <p:nvSpPr>
              <p:cNvPr id="195" name="TextBox 86">
                <a:extLst>
                  <a:ext uri="{FF2B5EF4-FFF2-40B4-BE49-F238E27FC236}">
                    <a16:creationId xmlns:a16="http://schemas.microsoft.com/office/drawing/2014/main" id="{0995FECF-2CED-4BF9-88ED-E1DCADF87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5192" y="3429000"/>
                <a:ext cx="169918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원호 195">
                <a:extLst>
                  <a:ext uri="{FF2B5EF4-FFF2-40B4-BE49-F238E27FC236}">
                    <a16:creationId xmlns:a16="http://schemas.microsoft.com/office/drawing/2014/main" id="{4338E250-FE49-4639-9F28-3D2272135C34}"/>
                  </a:ext>
                </a:extLst>
              </p:cNvPr>
              <p:cNvSpPr/>
              <p:nvPr/>
            </p:nvSpPr>
            <p:spPr bwMode="auto">
              <a:xfrm rot="10800000" flipV="1">
                <a:off x="5148062" y="3429000"/>
                <a:ext cx="720082" cy="720082"/>
              </a:xfrm>
              <a:prstGeom prst="arc">
                <a:avLst>
                  <a:gd name="adj1" fmla="val 18268851"/>
                  <a:gd name="adj2" fmla="val 34403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197" name="TextBox 86">
                <a:extLst>
                  <a:ext uri="{FF2B5EF4-FFF2-40B4-BE49-F238E27FC236}">
                    <a16:creationId xmlns:a16="http://schemas.microsoft.com/office/drawing/2014/main" id="{A4408154-5B1E-4A2E-9B26-CE964FB78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4048" y="3429000"/>
                <a:ext cx="169918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8" name="직선 화살표 연결선 42">
                <a:extLst>
                  <a:ext uri="{FF2B5EF4-FFF2-40B4-BE49-F238E27FC236}">
                    <a16:creationId xmlns:a16="http://schemas.microsoft.com/office/drawing/2014/main" id="{97DA7D08-E540-4D27-9E3A-51529148C6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48064" y="2041149"/>
                <a:ext cx="360040" cy="117182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직선 화살표 연결선 42">
                <a:extLst>
                  <a:ext uri="{FF2B5EF4-FFF2-40B4-BE49-F238E27FC236}">
                    <a16:creationId xmlns:a16="http://schemas.microsoft.com/office/drawing/2014/main" id="{989A98B0-AE3A-4E80-B6A7-1551114A0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508104" y="2030907"/>
                <a:ext cx="377366" cy="5698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TextBox 78">
                <a:extLst>
                  <a:ext uri="{FF2B5EF4-FFF2-40B4-BE49-F238E27FC236}">
                    <a16:creationId xmlns:a16="http://schemas.microsoft.com/office/drawing/2014/main" id="{3B8E981E-7070-4472-A7E9-7DF8EF7CD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056" y="1742619"/>
                <a:ext cx="889070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R</a:t>
                </a:r>
                <a:r>
                  <a:rPr lang="en-US" altLang="ko-KR" sz="1600" dirty="0"/>
                  <a:t> = 100</a:t>
                </a:r>
                <a:r>
                  <a:rPr lang="en-US" altLang="ko-KR" sz="1600" i="1" dirty="0"/>
                  <a:t>N</a:t>
                </a:r>
                <a:endParaRPr lang="ko-KR" altLang="en-US" sz="1600" i="1" dirty="0"/>
              </a:p>
              <a:p>
                <a:endParaRPr lang="ko-KR" altLang="en-US" sz="1600" i="1" dirty="0"/>
              </a:p>
            </p:txBody>
          </p:sp>
          <p:sp>
            <p:nvSpPr>
              <p:cNvPr id="201" name="TextBox 78">
                <a:extLst>
                  <a:ext uri="{FF2B5EF4-FFF2-40B4-BE49-F238E27FC236}">
                    <a16:creationId xmlns:a16="http://schemas.microsoft.com/office/drawing/2014/main" id="{B89367B8-2E50-45C1-B6F0-60366ABC2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5559043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dirty="0"/>
                  <a:t>100</a:t>
                </a:r>
                <a:r>
                  <a:rPr lang="en-US" altLang="ko-KR" sz="1600" i="1" dirty="0"/>
                  <a:t>N</a:t>
                </a:r>
                <a:endParaRPr lang="ko-KR" altLang="en-US" sz="1600" i="1" dirty="0"/>
              </a:p>
            </p:txBody>
          </p:sp>
          <p:cxnSp>
            <p:nvCxnSpPr>
              <p:cNvPr id="202" name="직선 화살표 연결선 42">
                <a:extLst>
                  <a:ext uri="{FF2B5EF4-FFF2-40B4-BE49-F238E27FC236}">
                    <a16:creationId xmlns:a16="http://schemas.microsoft.com/office/drawing/2014/main" id="{FC80CBF0-CFFE-4C90-8CA1-316E941DB0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08104" y="3789040"/>
                <a:ext cx="0" cy="172819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직선 화살표 연결선 42">
                <a:extLst>
                  <a:ext uri="{FF2B5EF4-FFF2-40B4-BE49-F238E27FC236}">
                    <a16:creationId xmlns:a16="http://schemas.microsoft.com/office/drawing/2014/main" id="{31D4FC84-C1F2-435C-AC10-5A9711B019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08104" y="2033588"/>
                <a:ext cx="0" cy="175545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4" name="직선 화살표 연결선 42">
                <a:extLst>
                  <a:ext uri="{FF2B5EF4-FFF2-40B4-BE49-F238E27FC236}">
                    <a16:creationId xmlns:a16="http://schemas.microsoft.com/office/drawing/2014/main" id="{E54E2163-DCA8-478B-8B77-9FF0E77CF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08104" y="2564904"/>
                <a:ext cx="376112" cy="1224136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" name="직선 화살표 연결선 42">
                <a:extLst>
                  <a:ext uri="{FF2B5EF4-FFF2-40B4-BE49-F238E27FC236}">
                    <a16:creationId xmlns:a16="http://schemas.microsoft.com/office/drawing/2014/main" id="{19756DA4-C16A-436C-B078-CF7AD7A8C1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126654" y="3212976"/>
                <a:ext cx="381450" cy="576065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" name="직선 화살표 연결선 42">
                <a:extLst>
                  <a:ext uri="{FF2B5EF4-FFF2-40B4-BE49-F238E27FC236}">
                    <a16:creationId xmlns:a16="http://schemas.microsoft.com/office/drawing/2014/main" id="{B09203D8-9680-42E1-B909-DA61BB4AAC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08104" y="3789040"/>
                <a:ext cx="0" cy="172819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FC9D722B-A829-430E-A509-59CDB0E7D33E}"/>
                </a:ext>
              </a:extLst>
            </p:cNvPr>
            <p:cNvGrpSpPr/>
            <p:nvPr/>
          </p:nvGrpSpPr>
          <p:grpSpPr>
            <a:xfrm>
              <a:off x="7092280" y="1412776"/>
              <a:ext cx="1519629" cy="2808314"/>
              <a:chOff x="7092280" y="1412776"/>
              <a:chExt cx="1519629" cy="2808314"/>
            </a:xfrm>
          </p:grpSpPr>
          <p:cxnSp>
            <p:nvCxnSpPr>
              <p:cNvPr id="208" name="직선 화살표 연결선 57">
                <a:extLst>
                  <a:ext uri="{FF2B5EF4-FFF2-40B4-BE49-F238E27FC236}">
                    <a16:creationId xmlns:a16="http://schemas.microsoft.com/office/drawing/2014/main" id="{EF9D634E-2D68-4ED3-869B-9A5ACFD639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596336" y="1556792"/>
                <a:ext cx="0" cy="266429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9" name="TextBox 86">
                <a:extLst>
                  <a:ext uri="{FF2B5EF4-FFF2-40B4-BE49-F238E27FC236}">
                    <a16:creationId xmlns:a16="http://schemas.microsoft.com/office/drawing/2014/main" id="{2B51AFF1-CD02-4B46-8D60-2CC93F8EC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7675" y="3759125"/>
                <a:ext cx="332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직선 화살표 연결선 28">
                <a:extLst>
                  <a:ext uri="{FF2B5EF4-FFF2-40B4-BE49-F238E27FC236}">
                    <a16:creationId xmlns:a16="http://schemas.microsoft.com/office/drawing/2014/main" id="{7A830237-8297-4291-B619-E789C76F5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4288" y="3789040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31">
                <a:extLst>
                  <a:ext uri="{FF2B5EF4-FFF2-40B4-BE49-F238E27FC236}">
                    <a16:creationId xmlns:a16="http://schemas.microsoft.com/office/drawing/2014/main" id="{A170498A-00B4-49F2-B4CA-B4E8F84384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0538" y="3779750"/>
                <a:ext cx="9137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32">
                <a:extLst>
                  <a:ext uri="{FF2B5EF4-FFF2-40B4-BE49-F238E27FC236}">
                    <a16:creationId xmlns:a16="http://schemas.microsoft.com/office/drawing/2014/main" id="{C60A1FDD-D22E-440B-A63F-6BC52BF58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344" y="1412776"/>
                <a:ext cx="9137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원호 212">
                <a:extLst>
                  <a:ext uri="{FF2B5EF4-FFF2-40B4-BE49-F238E27FC236}">
                    <a16:creationId xmlns:a16="http://schemas.microsoft.com/office/drawing/2014/main" id="{C6768ED6-0300-4283-8C84-3FF1B573F72B}"/>
                  </a:ext>
                </a:extLst>
              </p:cNvPr>
              <p:cNvSpPr/>
              <p:nvPr/>
            </p:nvSpPr>
            <p:spPr bwMode="auto">
              <a:xfrm rot="10800000" flipV="1">
                <a:off x="7308304" y="3501008"/>
                <a:ext cx="576066" cy="576066"/>
              </a:xfrm>
              <a:prstGeom prst="arc">
                <a:avLst>
                  <a:gd name="adj1" fmla="val 15182751"/>
                  <a:gd name="adj2" fmla="val 16220102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214" name="TextBox 78">
                <a:extLst>
                  <a:ext uri="{FF2B5EF4-FFF2-40B4-BE49-F238E27FC236}">
                    <a16:creationId xmlns:a16="http://schemas.microsoft.com/office/drawing/2014/main" id="{810BD0EE-D81F-4C40-8CE8-E88F40764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280" y="2708920"/>
                <a:ext cx="494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100</a:t>
                </a:r>
                <a:r>
                  <a:rPr lang="en-US" altLang="ko-KR" i="1" dirty="0"/>
                  <a:t>N</a:t>
                </a:r>
                <a:endParaRPr lang="ko-KR" altLang="en-US" i="1" dirty="0"/>
              </a:p>
            </p:txBody>
          </p:sp>
          <p:sp>
            <p:nvSpPr>
              <p:cNvPr id="215" name="TextBox 78">
                <a:extLst>
                  <a:ext uri="{FF2B5EF4-FFF2-40B4-BE49-F238E27FC236}">
                    <a16:creationId xmlns:a16="http://schemas.microsoft.com/office/drawing/2014/main" id="{780B718C-381A-41D3-89A3-CF69F1B7C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2360" y="2060848"/>
                <a:ext cx="19396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2</a:t>
                </a:r>
                <a:endParaRPr lang="en-US" altLang="ko-KR" sz="1600" dirty="0"/>
              </a:p>
            </p:txBody>
          </p: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5419029-6C19-4F80-AD33-18222AA4410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596336" y="2000250"/>
                <a:ext cx="0" cy="178879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7" name="TextBox 86">
                <a:extLst>
                  <a:ext uri="{FF2B5EF4-FFF2-40B4-BE49-F238E27FC236}">
                    <a16:creationId xmlns:a16="http://schemas.microsoft.com/office/drawing/2014/main" id="{E1BE1ACC-0165-473C-850E-6BA1A9725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344" y="3470811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10º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" name="원호 217">
                <a:extLst>
                  <a:ext uri="{FF2B5EF4-FFF2-40B4-BE49-F238E27FC236}">
                    <a16:creationId xmlns:a16="http://schemas.microsoft.com/office/drawing/2014/main" id="{2A9D21EF-03C6-4F89-B2A3-9AD446D4953F}"/>
                  </a:ext>
                </a:extLst>
              </p:cNvPr>
              <p:cNvSpPr/>
              <p:nvPr/>
            </p:nvSpPr>
            <p:spPr bwMode="auto">
              <a:xfrm rot="10800000" flipV="1">
                <a:off x="7308302" y="1729386"/>
                <a:ext cx="576066" cy="576066"/>
              </a:xfrm>
              <a:prstGeom prst="arc">
                <a:avLst>
                  <a:gd name="adj1" fmla="val 5408896"/>
                  <a:gd name="adj2" fmla="val 7460546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219" name="TextBox 78">
                <a:extLst>
                  <a:ext uri="{FF2B5EF4-FFF2-40B4-BE49-F238E27FC236}">
                    <a16:creationId xmlns:a16="http://schemas.microsoft.com/office/drawing/2014/main" id="{FF5448CE-EC5F-4E57-B4C9-4517C7C17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7386" y="3068960"/>
                <a:ext cx="24099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F</a:t>
                </a:r>
                <a:r>
                  <a:rPr lang="en-US" altLang="ko-KR" sz="1600" baseline="-25000" dirty="0"/>
                  <a:t>1</a:t>
                </a:r>
                <a:endParaRPr lang="ko-KR" altLang="en-US" sz="1600" i="1" dirty="0"/>
              </a:p>
            </p:txBody>
          </p:sp>
          <p:sp>
            <p:nvSpPr>
              <p:cNvPr id="220" name="원호 219">
                <a:extLst>
                  <a:ext uri="{FF2B5EF4-FFF2-40B4-BE49-F238E27FC236}">
                    <a16:creationId xmlns:a16="http://schemas.microsoft.com/office/drawing/2014/main" id="{CEC951D7-3EA4-4C80-A4AA-2308B5A1B177}"/>
                  </a:ext>
                </a:extLst>
              </p:cNvPr>
              <p:cNvSpPr/>
              <p:nvPr/>
            </p:nvSpPr>
            <p:spPr bwMode="auto">
              <a:xfrm rot="10800000" flipH="1">
                <a:off x="7668344" y="2276870"/>
                <a:ext cx="576066" cy="576066"/>
              </a:xfrm>
              <a:prstGeom prst="arc">
                <a:avLst>
                  <a:gd name="adj1" fmla="val 7287897"/>
                  <a:gd name="adj2" fmla="val 1541037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sp>
            <p:nvSpPr>
              <p:cNvPr id="221" name="TextBox 86">
                <a:extLst>
                  <a:ext uri="{FF2B5EF4-FFF2-40B4-BE49-F238E27FC236}">
                    <a16:creationId xmlns:a16="http://schemas.microsoft.com/office/drawing/2014/main" id="{9779991A-E909-43E2-9B47-E6101AB6A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6377" y="2454796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145º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86">
                <a:extLst>
                  <a:ext uri="{FF2B5EF4-FFF2-40B4-BE49-F238E27FC236}">
                    <a16:creationId xmlns:a16="http://schemas.microsoft.com/office/drawing/2014/main" id="{769C0952-E253-44EF-B79C-EBD67B4CD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4" y="1844824"/>
                <a:ext cx="292255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25º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42">
                <a:extLst>
                  <a:ext uri="{FF2B5EF4-FFF2-40B4-BE49-F238E27FC236}">
                    <a16:creationId xmlns:a16="http://schemas.microsoft.com/office/drawing/2014/main" id="{4FD5C814-343A-4209-A87F-E49B740CD2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596336" y="2564904"/>
                <a:ext cx="376112" cy="1224136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4" name="직선 화살표 연결선 42">
                <a:extLst>
                  <a:ext uri="{FF2B5EF4-FFF2-40B4-BE49-F238E27FC236}">
                    <a16:creationId xmlns:a16="http://schemas.microsoft.com/office/drawing/2014/main" id="{149F1606-B0BF-4791-A533-FEBDFFD850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596336" y="2003129"/>
                <a:ext cx="381450" cy="576065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71FB25CB-CC06-40F5-B7A4-A25975E62204}"/>
              </a:ext>
            </a:extLst>
          </p:cNvPr>
          <p:cNvGrpSpPr/>
          <p:nvPr/>
        </p:nvGrpSpPr>
        <p:grpSpPr>
          <a:xfrm>
            <a:off x="179512" y="188640"/>
            <a:ext cx="6408712" cy="3046018"/>
            <a:chOff x="179512" y="454990"/>
            <a:chExt cx="6408712" cy="3046018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82FBCA6-9D1A-4D49-9984-70BA7E70BC5A}"/>
                </a:ext>
              </a:extLst>
            </p:cNvPr>
            <p:cNvGrpSpPr/>
            <p:nvPr/>
          </p:nvGrpSpPr>
          <p:grpSpPr>
            <a:xfrm>
              <a:off x="179512" y="1670613"/>
              <a:ext cx="2304256" cy="1830395"/>
              <a:chOff x="179512" y="1670613"/>
              <a:chExt cx="2304256" cy="183039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F935B3A-5297-4362-87C7-70C447CF77CF}"/>
                  </a:ext>
                </a:extLst>
              </p:cNvPr>
              <p:cNvGrpSpPr/>
              <p:nvPr/>
            </p:nvGrpSpPr>
            <p:grpSpPr>
              <a:xfrm>
                <a:off x="179512" y="2390693"/>
                <a:ext cx="576064" cy="1110315"/>
                <a:chOff x="1187624" y="1196754"/>
                <a:chExt cx="576064" cy="1110315"/>
              </a:xfrm>
            </p:grpSpPr>
            <p:cxnSp>
              <p:nvCxnSpPr>
                <p:cNvPr id="148" name="직선 화살표 연결선 42">
                  <a:extLst>
                    <a:ext uri="{FF2B5EF4-FFF2-40B4-BE49-F238E27FC236}">
                      <a16:creationId xmlns:a16="http://schemas.microsoft.com/office/drawing/2014/main" id="{F030A0AC-E6AF-4E36-9E93-E4A3E7D394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475657" y="1196754"/>
                  <a:ext cx="0" cy="504054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5" name="TextBox 78">
                  <a:extLst>
                    <a:ext uri="{FF2B5EF4-FFF2-40B4-BE49-F238E27FC236}">
                      <a16:creationId xmlns:a16="http://schemas.microsoft.com/office/drawing/2014/main" id="{692F1130-755D-4B1D-A7A6-F28A7DE80E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7624" y="2060848"/>
                  <a:ext cx="576064" cy="246221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>
                  <a:defPPr>
                    <a:defRPr lang="ko-KR"/>
                  </a:defPPr>
                  <a:lvl1pPr>
                    <a:defRPr sz="2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en-US" altLang="ko-KR" sz="1600" dirty="0"/>
                    <a:t>10</a:t>
                  </a:r>
                  <a:r>
                    <a:rPr lang="en-US" altLang="ko-KR" sz="1600" i="1" dirty="0"/>
                    <a:t>N</a:t>
                  </a:r>
                  <a:endParaRPr lang="ko-KR" altLang="en-US" sz="1600" i="1" dirty="0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C3A349CC-2E62-49D4-9DAF-72F8862F979A}"/>
                    </a:ext>
                  </a:extLst>
                </p:cNvPr>
                <p:cNvSpPr/>
                <p:nvPr/>
              </p:nvSpPr>
              <p:spPr bwMode="auto">
                <a:xfrm>
                  <a:off x="1331640" y="1700808"/>
                  <a:ext cx="288032" cy="360040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3" name="직선 화살표 연결선 42">
                <a:extLst>
                  <a:ext uri="{FF2B5EF4-FFF2-40B4-BE49-F238E27FC236}">
                    <a16:creationId xmlns:a16="http://schemas.microsoft.com/office/drawing/2014/main" id="{8F8DD362-2CDE-4E9B-A7AA-275982AC35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475656" y="1670613"/>
                <a:ext cx="0" cy="576065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직사각형 77">
                <a:extLst>
                  <a:ext uri="{FF2B5EF4-FFF2-40B4-BE49-F238E27FC236}">
                    <a16:creationId xmlns:a16="http://schemas.microsoft.com/office/drawing/2014/main" id="{1678DA52-D46D-4F16-8133-4E9E3346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4" y="2246677"/>
                <a:ext cx="1728192" cy="144017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E161CA8C-7C7B-46ED-BB1A-91BE4F62A705}"/>
                  </a:ext>
                </a:extLst>
              </p:cNvPr>
              <p:cNvGrpSpPr/>
              <p:nvPr/>
            </p:nvGrpSpPr>
            <p:grpSpPr>
              <a:xfrm>
                <a:off x="1043608" y="2390693"/>
                <a:ext cx="576064" cy="1110315"/>
                <a:chOff x="1187624" y="1196754"/>
                <a:chExt cx="576064" cy="1110315"/>
              </a:xfrm>
            </p:grpSpPr>
            <p:cxnSp>
              <p:nvCxnSpPr>
                <p:cNvPr id="270" name="직선 화살표 연결선 42">
                  <a:extLst>
                    <a:ext uri="{FF2B5EF4-FFF2-40B4-BE49-F238E27FC236}">
                      <a16:creationId xmlns:a16="http://schemas.microsoft.com/office/drawing/2014/main" id="{659556D3-7D2F-456C-AD0C-A4BEB22A711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475657" y="1196754"/>
                  <a:ext cx="0" cy="504054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1" name="TextBox 78">
                  <a:extLst>
                    <a:ext uri="{FF2B5EF4-FFF2-40B4-BE49-F238E27FC236}">
                      <a16:creationId xmlns:a16="http://schemas.microsoft.com/office/drawing/2014/main" id="{BD15037E-7E8A-4643-80B0-41EC761036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7624" y="2060848"/>
                  <a:ext cx="576064" cy="246221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>
                  <a:defPPr>
                    <a:defRPr lang="ko-KR"/>
                  </a:defPPr>
                  <a:lvl1pPr>
                    <a:defRPr sz="2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en-US" altLang="ko-KR" sz="1600" dirty="0"/>
                    <a:t>10</a:t>
                  </a:r>
                  <a:r>
                    <a:rPr lang="en-US" altLang="ko-KR" sz="1600" i="1" dirty="0"/>
                    <a:t>N</a:t>
                  </a:r>
                  <a:endParaRPr lang="ko-KR" altLang="en-US" sz="1600" i="1" dirty="0"/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712FCC45-79EC-4A16-8B3D-4965786FC398}"/>
                    </a:ext>
                  </a:extLst>
                </p:cNvPr>
                <p:cNvSpPr/>
                <p:nvPr/>
              </p:nvSpPr>
              <p:spPr bwMode="auto">
                <a:xfrm>
                  <a:off x="1331640" y="1700808"/>
                  <a:ext cx="288032" cy="360040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C184EE26-40AD-45B0-B6DF-46F60AE22D0C}"/>
                  </a:ext>
                </a:extLst>
              </p:cNvPr>
              <p:cNvGrpSpPr/>
              <p:nvPr/>
            </p:nvGrpSpPr>
            <p:grpSpPr>
              <a:xfrm>
                <a:off x="1907704" y="2390693"/>
                <a:ext cx="576064" cy="1110315"/>
                <a:chOff x="1187624" y="1196754"/>
                <a:chExt cx="576064" cy="1110315"/>
              </a:xfrm>
            </p:grpSpPr>
            <p:cxnSp>
              <p:nvCxnSpPr>
                <p:cNvPr id="274" name="직선 화살표 연결선 42">
                  <a:extLst>
                    <a:ext uri="{FF2B5EF4-FFF2-40B4-BE49-F238E27FC236}">
                      <a16:creationId xmlns:a16="http://schemas.microsoft.com/office/drawing/2014/main" id="{728954CD-A5F8-42E5-99AC-C706986A14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475657" y="1196754"/>
                  <a:ext cx="0" cy="504054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5" name="TextBox 78">
                  <a:extLst>
                    <a:ext uri="{FF2B5EF4-FFF2-40B4-BE49-F238E27FC236}">
                      <a16:creationId xmlns:a16="http://schemas.microsoft.com/office/drawing/2014/main" id="{31923187-D79A-4C31-B74A-BA0545964F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7624" y="2060848"/>
                  <a:ext cx="576064" cy="246221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>
                  <a:defPPr>
                    <a:defRPr lang="ko-KR"/>
                  </a:defPPr>
                  <a:lvl1pPr>
                    <a:defRPr sz="2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en-US" altLang="ko-KR" sz="1600" dirty="0"/>
                    <a:t>20</a:t>
                  </a:r>
                  <a:r>
                    <a:rPr lang="en-US" altLang="ko-KR" sz="1600" i="1" dirty="0"/>
                    <a:t>N</a:t>
                  </a:r>
                  <a:endParaRPr lang="ko-KR" altLang="en-US" sz="1600" i="1" dirty="0"/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38554439-7409-4FB1-92C6-6BB5B0ADF0D3}"/>
                    </a:ext>
                  </a:extLst>
                </p:cNvPr>
                <p:cNvSpPr/>
                <p:nvPr/>
              </p:nvSpPr>
              <p:spPr bwMode="auto">
                <a:xfrm>
                  <a:off x="1331640" y="1700808"/>
                  <a:ext cx="288032" cy="360040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291" name="직선 화살표 연결선 57">
                <a:extLst>
                  <a:ext uri="{FF2B5EF4-FFF2-40B4-BE49-F238E27FC236}">
                    <a16:creationId xmlns:a16="http://schemas.microsoft.com/office/drawing/2014/main" id="{69EDF9CA-FEC8-4DDB-AC5B-13B3C29585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67544" y="2534709"/>
                <a:ext cx="1728192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TextBox 78">
                <a:extLst>
                  <a:ext uri="{FF2B5EF4-FFF2-40B4-BE49-F238E27FC236}">
                    <a16:creationId xmlns:a16="http://schemas.microsoft.com/office/drawing/2014/main" id="{F463E1D9-9CC6-4599-B613-F8169CD0E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534709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dirty="0"/>
                  <a:t>100</a:t>
                </a:r>
                <a:r>
                  <a:rPr lang="en-US" altLang="ko-KR" sz="1600" i="1" dirty="0"/>
                  <a:t>mm</a:t>
                </a:r>
                <a:endParaRPr lang="ko-KR" altLang="en-US" sz="1600" i="1" dirty="0"/>
              </a:p>
            </p:txBody>
          </p:sp>
          <p:sp>
            <p:nvSpPr>
              <p:cNvPr id="303" name="TextBox 78">
                <a:extLst>
                  <a:ext uri="{FF2B5EF4-FFF2-40B4-BE49-F238E27FC236}">
                    <a16:creationId xmlns:a16="http://schemas.microsoft.com/office/drawing/2014/main" id="{8AC06B5B-DD36-4F5D-82B2-059BBB2CA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656" y="2534709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dirty="0"/>
                  <a:t>100</a:t>
                </a:r>
                <a:r>
                  <a:rPr lang="en-US" altLang="ko-KR" sz="1600" i="1" dirty="0"/>
                  <a:t>mm</a:t>
                </a:r>
                <a:endParaRPr lang="ko-KR" altLang="en-US" sz="1600" i="1" dirty="0"/>
              </a:p>
            </p:txBody>
          </p:sp>
          <p:cxnSp>
            <p:nvCxnSpPr>
              <p:cNvPr id="363" name="직선 화살표 연결선 57">
                <a:extLst>
                  <a:ext uri="{FF2B5EF4-FFF2-40B4-BE49-F238E27FC236}">
                    <a16:creationId xmlns:a16="http://schemas.microsoft.com/office/drawing/2014/main" id="{66CE235B-929C-4154-B99F-6DC0CE1093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67544" y="2102661"/>
                <a:ext cx="1008112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직선 화살표 연결선 57">
                <a:extLst>
                  <a:ext uri="{FF2B5EF4-FFF2-40B4-BE49-F238E27FC236}">
                    <a16:creationId xmlns:a16="http://schemas.microsoft.com/office/drawing/2014/main" id="{E9C845C8-1B5B-43EC-B8E2-D731511640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67544" y="2030653"/>
                <a:ext cx="0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6" name="TextBox 78">
                <a:extLst>
                  <a:ext uri="{FF2B5EF4-FFF2-40B4-BE49-F238E27FC236}">
                    <a16:creationId xmlns:a16="http://schemas.microsoft.com/office/drawing/2014/main" id="{930685AF-0B97-4299-A0C8-CD9AAC709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814629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x</a:t>
                </a:r>
                <a:r>
                  <a:rPr lang="en-US" altLang="ko-KR" sz="1600" baseline="-25000" dirty="0"/>
                  <a:t>0</a:t>
                </a:r>
                <a:endParaRPr lang="ko-KR" altLang="en-US" sz="1600" baseline="-250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E03FBFD-A39B-4224-91D4-7F00CB31F39F}"/>
                  </a:ext>
                </a:extLst>
              </p:cNvPr>
              <p:cNvSpPr/>
              <p:nvPr/>
            </p:nvSpPr>
            <p:spPr bwMode="auto">
              <a:xfrm>
                <a:off x="2267744" y="2204864"/>
                <a:ext cx="216024" cy="216024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1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E9BE516-6BDA-4EEE-881A-D79C096AF50D}"/>
                </a:ext>
              </a:extLst>
            </p:cNvPr>
            <p:cNvGrpSpPr/>
            <p:nvPr/>
          </p:nvGrpSpPr>
          <p:grpSpPr>
            <a:xfrm>
              <a:off x="3419872" y="1670613"/>
              <a:ext cx="3168352" cy="1830395"/>
              <a:chOff x="3419872" y="1670613"/>
              <a:chExt cx="3168352" cy="1830395"/>
            </a:xfrm>
          </p:grpSpPr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190D3C5E-AFA0-4BD9-AD27-FC19F5E34637}"/>
                  </a:ext>
                </a:extLst>
              </p:cNvPr>
              <p:cNvGrpSpPr/>
              <p:nvPr/>
            </p:nvGrpSpPr>
            <p:grpSpPr>
              <a:xfrm>
                <a:off x="3419872" y="2390693"/>
                <a:ext cx="576064" cy="1110315"/>
                <a:chOff x="1187624" y="1196754"/>
                <a:chExt cx="576064" cy="1110315"/>
              </a:xfrm>
            </p:grpSpPr>
            <p:cxnSp>
              <p:nvCxnSpPr>
                <p:cNvPr id="358" name="직선 화살표 연결선 42">
                  <a:extLst>
                    <a:ext uri="{FF2B5EF4-FFF2-40B4-BE49-F238E27FC236}">
                      <a16:creationId xmlns:a16="http://schemas.microsoft.com/office/drawing/2014/main" id="{61F52D48-5D99-4C76-80B5-053C6F15C47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475657" y="1196754"/>
                  <a:ext cx="0" cy="504054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9" name="TextBox 78">
                  <a:extLst>
                    <a:ext uri="{FF2B5EF4-FFF2-40B4-BE49-F238E27FC236}">
                      <a16:creationId xmlns:a16="http://schemas.microsoft.com/office/drawing/2014/main" id="{720D987A-DB1B-43C6-BF03-F9740CA6C8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7624" y="2060848"/>
                  <a:ext cx="576064" cy="246221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>
                  <a:defPPr>
                    <a:defRPr lang="ko-KR"/>
                  </a:defPPr>
                  <a:lvl1pPr>
                    <a:defRPr sz="2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en-US" altLang="ko-KR" sz="1600" dirty="0"/>
                    <a:t>10</a:t>
                  </a:r>
                  <a:r>
                    <a:rPr lang="en-US" altLang="ko-KR" sz="1600" i="1" dirty="0"/>
                    <a:t>N</a:t>
                  </a:r>
                  <a:endParaRPr lang="ko-KR" altLang="en-US" sz="1600" i="1" dirty="0"/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09A100EB-1E89-4615-8586-44FE580079C0}"/>
                    </a:ext>
                  </a:extLst>
                </p:cNvPr>
                <p:cNvSpPr/>
                <p:nvPr/>
              </p:nvSpPr>
              <p:spPr bwMode="auto">
                <a:xfrm>
                  <a:off x="1331640" y="1700808"/>
                  <a:ext cx="288032" cy="360040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343" name="직선 화살표 연결선 42">
                <a:extLst>
                  <a:ext uri="{FF2B5EF4-FFF2-40B4-BE49-F238E27FC236}">
                    <a16:creationId xmlns:a16="http://schemas.microsoft.com/office/drawing/2014/main" id="{A32190EC-968B-4379-A52D-285C0F9DD8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436096" y="1670613"/>
                <a:ext cx="0" cy="576065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4" name="직사각형 77">
                <a:extLst>
                  <a:ext uri="{FF2B5EF4-FFF2-40B4-BE49-F238E27FC236}">
                    <a16:creationId xmlns:a16="http://schemas.microsoft.com/office/drawing/2014/main" id="{A6DA6A6A-6F93-448E-B55E-458E32CD5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904" y="2246677"/>
                <a:ext cx="2592288" cy="144017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>
                <a:extLst>
                  <a:ext uri="{FF2B5EF4-FFF2-40B4-BE49-F238E27FC236}">
                    <a16:creationId xmlns:a16="http://schemas.microsoft.com/office/drawing/2014/main" id="{CC08194F-4459-4448-A1B7-0818E93B41F5}"/>
                  </a:ext>
                </a:extLst>
              </p:cNvPr>
              <p:cNvGrpSpPr/>
              <p:nvPr/>
            </p:nvGrpSpPr>
            <p:grpSpPr>
              <a:xfrm>
                <a:off x="4283968" y="2390693"/>
                <a:ext cx="576064" cy="1110315"/>
                <a:chOff x="1187624" y="1196754"/>
                <a:chExt cx="576064" cy="1110315"/>
              </a:xfrm>
            </p:grpSpPr>
            <p:cxnSp>
              <p:nvCxnSpPr>
                <p:cNvPr id="355" name="직선 화살표 연결선 42">
                  <a:extLst>
                    <a:ext uri="{FF2B5EF4-FFF2-40B4-BE49-F238E27FC236}">
                      <a16:creationId xmlns:a16="http://schemas.microsoft.com/office/drawing/2014/main" id="{B9253D46-6078-4BC8-882A-11086C4DC7E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475657" y="1196754"/>
                  <a:ext cx="0" cy="504054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6" name="TextBox 78">
                  <a:extLst>
                    <a:ext uri="{FF2B5EF4-FFF2-40B4-BE49-F238E27FC236}">
                      <a16:creationId xmlns:a16="http://schemas.microsoft.com/office/drawing/2014/main" id="{4A7C210B-F5DA-42A7-8CD0-6871FBB51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7624" y="2060848"/>
                  <a:ext cx="576064" cy="246221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>
                  <a:defPPr>
                    <a:defRPr lang="ko-KR"/>
                  </a:defPPr>
                  <a:lvl1pPr>
                    <a:defRPr sz="2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en-US" altLang="ko-KR" sz="1600" dirty="0"/>
                    <a:t>10</a:t>
                  </a:r>
                  <a:r>
                    <a:rPr lang="en-US" altLang="ko-KR" sz="1600" i="1" dirty="0"/>
                    <a:t>N</a:t>
                  </a:r>
                  <a:endParaRPr lang="ko-KR" altLang="en-US" sz="1600" i="1" dirty="0"/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058DA68C-F92B-4353-9BD1-6B7E219A8FB2}"/>
                    </a:ext>
                  </a:extLst>
                </p:cNvPr>
                <p:cNvSpPr/>
                <p:nvPr/>
              </p:nvSpPr>
              <p:spPr bwMode="auto">
                <a:xfrm>
                  <a:off x="1331640" y="1700808"/>
                  <a:ext cx="288032" cy="360040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ED30A1CB-C0F9-4B18-A5C6-1091AE8ED398}"/>
                  </a:ext>
                </a:extLst>
              </p:cNvPr>
              <p:cNvGrpSpPr/>
              <p:nvPr/>
            </p:nvGrpSpPr>
            <p:grpSpPr>
              <a:xfrm>
                <a:off x="6012160" y="2390693"/>
                <a:ext cx="576064" cy="1110315"/>
                <a:chOff x="1187624" y="1196754"/>
                <a:chExt cx="576064" cy="1110315"/>
              </a:xfrm>
            </p:grpSpPr>
            <p:cxnSp>
              <p:nvCxnSpPr>
                <p:cNvPr id="352" name="직선 화살표 연결선 42">
                  <a:extLst>
                    <a:ext uri="{FF2B5EF4-FFF2-40B4-BE49-F238E27FC236}">
                      <a16:creationId xmlns:a16="http://schemas.microsoft.com/office/drawing/2014/main" id="{B3648983-C912-47C0-B4CD-E5F12D359F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475657" y="1196754"/>
                  <a:ext cx="0" cy="504054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3" name="TextBox 78">
                  <a:extLst>
                    <a:ext uri="{FF2B5EF4-FFF2-40B4-BE49-F238E27FC236}">
                      <a16:creationId xmlns:a16="http://schemas.microsoft.com/office/drawing/2014/main" id="{E15E0BB8-516D-44CA-B918-038653F3DF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7624" y="2060848"/>
                  <a:ext cx="576064" cy="246221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noAutofit/>
                </a:bodyPr>
                <a:lstStyle>
                  <a:defPPr>
                    <a:defRPr lang="ko-KR"/>
                  </a:defPPr>
                  <a:lvl1pPr>
                    <a:defRPr sz="2400">
                      <a:latin typeface="Times New Roman" pitchFamily="18" charset="0"/>
                      <a:cs typeface="Times New Roman" pitchFamily="18" charset="0"/>
                    </a:defRPr>
                  </a:lvl1pPr>
                </a:lstStyle>
                <a:p>
                  <a:r>
                    <a:rPr lang="en-US" altLang="ko-KR" sz="1600" dirty="0"/>
                    <a:t>30</a:t>
                  </a:r>
                  <a:r>
                    <a:rPr lang="en-US" altLang="ko-KR" sz="1600" i="1" dirty="0"/>
                    <a:t>N</a:t>
                  </a:r>
                  <a:endParaRPr lang="ko-KR" altLang="en-US" sz="1600" i="1" dirty="0"/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5441F246-6252-496C-A444-5C9845F64B3B}"/>
                    </a:ext>
                  </a:extLst>
                </p:cNvPr>
                <p:cNvSpPr/>
                <p:nvPr/>
              </p:nvSpPr>
              <p:spPr bwMode="auto">
                <a:xfrm>
                  <a:off x="1331640" y="1700808"/>
                  <a:ext cx="288032" cy="360040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347" name="직선 화살표 연결선 57">
                <a:extLst>
                  <a:ext uri="{FF2B5EF4-FFF2-40B4-BE49-F238E27FC236}">
                    <a16:creationId xmlns:a16="http://schemas.microsoft.com/office/drawing/2014/main" id="{67D77447-2D4A-4027-80D1-4444A3C49B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707904" y="2534709"/>
                <a:ext cx="2592288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8" name="TextBox 78">
                <a:extLst>
                  <a:ext uri="{FF2B5EF4-FFF2-40B4-BE49-F238E27FC236}">
                    <a16:creationId xmlns:a16="http://schemas.microsoft.com/office/drawing/2014/main" id="{5CAAAE17-628A-435F-B486-E4D613181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1920" y="2534709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dirty="0"/>
                  <a:t>100</a:t>
                </a:r>
                <a:r>
                  <a:rPr lang="en-US" altLang="ko-KR" sz="1600" i="1" dirty="0"/>
                  <a:t>mm</a:t>
                </a:r>
                <a:endParaRPr lang="ko-KR" altLang="en-US" sz="1600" i="1" dirty="0"/>
              </a:p>
            </p:txBody>
          </p:sp>
          <p:sp>
            <p:nvSpPr>
              <p:cNvPr id="350" name="TextBox 78">
                <a:extLst>
                  <a:ext uri="{FF2B5EF4-FFF2-40B4-BE49-F238E27FC236}">
                    <a16:creationId xmlns:a16="http://schemas.microsoft.com/office/drawing/2014/main" id="{A10BA57B-3FB7-4420-A3AD-F4D5CC2EF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8064" y="2534709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dirty="0"/>
                  <a:t>200</a:t>
                </a:r>
                <a:r>
                  <a:rPr lang="en-US" altLang="ko-KR" sz="1600" i="1" dirty="0"/>
                  <a:t>mm</a:t>
                </a:r>
                <a:endParaRPr lang="ko-KR" altLang="en-US" sz="1600" i="1" dirty="0"/>
              </a:p>
            </p:txBody>
          </p:sp>
          <p:cxnSp>
            <p:nvCxnSpPr>
              <p:cNvPr id="361" name="직선 화살표 연결선 57">
                <a:extLst>
                  <a:ext uri="{FF2B5EF4-FFF2-40B4-BE49-F238E27FC236}">
                    <a16:creationId xmlns:a16="http://schemas.microsoft.com/office/drawing/2014/main" id="{A36CF6FB-B5FD-42A7-A22D-D642C84D7F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707904" y="2102661"/>
                <a:ext cx="1728192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직선 화살표 연결선 57">
                <a:extLst>
                  <a:ext uri="{FF2B5EF4-FFF2-40B4-BE49-F238E27FC236}">
                    <a16:creationId xmlns:a16="http://schemas.microsoft.com/office/drawing/2014/main" id="{67032E3A-DD26-4C53-86BB-F32BC8DDA5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707904" y="2030653"/>
                <a:ext cx="0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5" name="TextBox 78">
                <a:extLst>
                  <a:ext uri="{FF2B5EF4-FFF2-40B4-BE49-F238E27FC236}">
                    <a16:creationId xmlns:a16="http://schemas.microsoft.com/office/drawing/2014/main" id="{6B1F82DE-69FD-40E8-BF06-390AC5E41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3968" y="1814629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x</a:t>
                </a:r>
                <a:r>
                  <a:rPr lang="en-US" altLang="ko-KR" sz="1600" baseline="-25000" dirty="0"/>
                  <a:t>1</a:t>
                </a:r>
                <a:endParaRPr lang="ko-KR" altLang="en-US" sz="1600" baseline="-25000" dirty="0"/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8D85CD86-2B22-4BDE-9863-B97954CB2551}"/>
                  </a:ext>
                </a:extLst>
              </p:cNvPr>
              <p:cNvSpPr/>
              <p:nvPr/>
            </p:nvSpPr>
            <p:spPr bwMode="auto">
              <a:xfrm>
                <a:off x="6372200" y="2204864"/>
                <a:ext cx="216024" cy="216024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2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D929BC6-CE3D-443B-A72E-B74CE4C39B85}"/>
                </a:ext>
              </a:extLst>
            </p:cNvPr>
            <p:cNvGrpSpPr/>
            <p:nvPr/>
          </p:nvGrpSpPr>
          <p:grpSpPr>
            <a:xfrm>
              <a:off x="1475656" y="454990"/>
              <a:ext cx="4248472" cy="1245818"/>
              <a:chOff x="1475656" y="454990"/>
              <a:chExt cx="4248472" cy="1245818"/>
            </a:xfrm>
          </p:grpSpPr>
          <p:grpSp>
            <p:nvGrpSpPr>
              <p:cNvPr id="157" name="그룹 75">
                <a:extLst>
                  <a:ext uri="{FF2B5EF4-FFF2-40B4-BE49-F238E27FC236}">
                    <a16:creationId xmlns:a16="http://schemas.microsoft.com/office/drawing/2014/main" id="{DD29A464-C898-4C43-8AE4-F13326E77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3509269" y="454990"/>
                <a:ext cx="558675" cy="495543"/>
                <a:chOff x="6084168" y="3555063"/>
                <a:chExt cx="558800" cy="495423"/>
              </a:xfrm>
            </p:grpSpPr>
            <p:sp>
              <p:nvSpPr>
                <p:cNvPr id="174" name="Rectangle 6" descr="밝은 상향 대각선">
                  <a:extLst>
                    <a:ext uri="{FF2B5EF4-FFF2-40B4-BE49-F238E27FC236}">
                      <a16:creationId xmlns:a16="http://schemas.microsoft.com/office/drawing/2014/main" id="{9B450065-0BA9-4DAF-B81D-591C468A9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168" y="3771034"/>
                  <a:ext cx="558800" cy="27945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5" name="Line 7">
                  <a:extLst>
                    <a:ext uri="{FF2B5EF4-FFF2-40B4-BE49-F238E27FC236}">
                      <a16:creationId xmlns:a16="http://schemas.microsoft.com/office/drawing/2014/main" id="{5ADE4508-A201-472C-B990-3984E66BC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84168" y="3771035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6" name="이등변 삼각형 70">
                  <a:extLst>
                    <a:ext uri="{FF2B5EF4-FFF2-40B4-BE49-F238E27FC236}">
                      <a16:creationId xmlns:a16="http://schemas.microsoft.com/office/drawing/2014/main" id="{D6602227-C81A-4D89-B6D9-A52359C3A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8184" y="3555063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9" name="직선 화살표 연결선 42">
                <a:extLst>
                  <a:ext uri="{FF2B5EF4-FFF2-40B4-BE49-F238E27FC236}">
                    <a16:creationId xmlns:a16="http://schemas.microsoft.com/office/drawing/2014/main" id="{CC75D5E0-A2BE-44E7-B1CF-5FD68D41EE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79912" y="950533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7" name="직사각형 77">
                <a:extLst>
                  <a:ext uri="{FF2B5EF4-FFF2-40B4-BE49-F238E27FC236}">
                    <a16:creationId xmlns:a16="http://schemas.microsoft.com/office/drawing/2014/main" id="{15180A45-7F58-4D71-853D-8A2FDF68F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656" y="1526562"/>
                <a:ext cx="3959552" cy="144051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2" name="직선 화살표 연결선 57">
                <a:extLst>
                  <a:ext uri="{FF2B5EF4-FFF2-40B4-BE49-F238E27FC236}">
                    <a16:creationId xmlns:a16="http://schemas.microsoft.com/office/drawing/2014/main" id="{EBAAD088-2924-427E-8075-FBCBE994B9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475656" y="1382580"/>
                <a:ext cx="230425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직선 화살표 연결선 57">
                <a:extLst>
                  <a:ext uri="{FF2B5EF4-FFF2-40B4-BE49-F238E27FC236}">
                    <a16:creationId xmlns:a16="http://schemas.microsoft.com/office/drawing/2014/main" id="{F9507AEF-505C-4376-8758-94236F3854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475656" y="1310572"/>
                <a:ext cx="0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4" name="TextBox 78">
                <a:extLst>
                  <a:ext uri="{FF2B5EF4-FFF2-40B4-BE49-F238E27FC236}">
                    <a16:creationId xmlns:a16="http://schemas.microsoft.com/office/drawing/2014/main" id="{E36B8677-2C2C-4E18-9E97-A1732F75D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1094548"/>
                <a:ext cx="576064" cy="246221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 sz="24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sz="1600" i="1" dirty="0"/>
                  <a:t>x</a:t>
                </a:r>
                <a:r>
                  <a:rPr lang="en-US" altLang="ko-KR" sz="1600" baseline="-25000" dirty="0"/>
                  <a:t>2</a:t>
                </a:r>
                <a:endParaRPr lang="ko-KR" altLang="en-US" sz="1600" baseline="-25000" dirty="0"/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070CB338-5DBC-4E99-B6F4-236D71EACA18}"/>
                  </a:ext>
                </a:extLst>
              </p:cNvPr>
              <p:cNvSpPr/>
              <p:nvPr/>
            </p:nvSpPr>
            <p:spPr bwMode="auto">
              <a:xfrm>
                <a:off x="5508104" y="1484784"/>
                <a:ext cx="216024" cy="216024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3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16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B70D77-87C9-4008-A199-AA08DE473405}"/>
              </a:ext>
            </a:extLst>
          </p:cNvPr>
          <p:cNvGrpSpPr/>
          <p:nvPr/>
        </p:nvGrpSpPr>
        <p:grpSpPr>
          <a:xfrm>
            <a:off x="1043608" y="188640"/>
            <a:ext cx="4518227" cy="1744962"/>
            <a:chOff x="1043608" y="358860"/>
            <a:chExt cx="4518227" cy="1744962"/>
          </a:xfrm>
        </p:grpSpPr>
        <p:grpSp>
          <p:nvGrpSpPr>
            <p:cNvPr id="240" name="그룹 75">
              <a:extLst>
                <a:ext uri="{FF2B5EF4-FFF2-40B4-BE49-F238E27FC236}">
                  <a16:creationId xmlns:a16="http://schemas.microsoft.com/office/drawing/2014/main" id="{96F8E7B5-D715-43B3-930B-AF0984BA4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3160" y="1231338"/>
              <a:ext cx="558675" cy="495544"/>
              <a:chOff x="6084168" y="3573016"/>
              <a:chExt cx="558800" cy="495424"/>
            </a:xfrm>
          </p:grpSpPr>
          <p:sp>
            <p:nvSpPr>
              <p:cNvPr id="252" name="Rectangle 6" descr="밝은 상향 대각선">
                <a:extLst>
                  <a:ext uri="{FF2B5EF4-FFF2-40B4-BE49-F238E27FC236}">
                    <a16:creationId xmlns:a16="http://schemas.microsoft.com/office/drawing/2014/main" id="{6FDDC03F-4441-4320-8747-A23DCCB0D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3" name="Line 7">
                <a:extLst>
                  <a:ext uri="{FF2B5EF4-FFF2-40B4-BE49-F238E27FC236}">
                    <a16:creationId xmlns:a16="http://schemas.microsoft.com/office/drawing/2014/main" id="{2266EFD1-FBAC-48D8-A2B9-27E01A5D7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Line 7">
                <a:extLst>
                  <a:ext uri="{FF2B5EF4-FFF2-40B4-BE49-F238E27FC236}">
                    <a16:creationId xmlns:a16="http://schemas.microsoft.com/office/drawing/2014/main" id="{C8B49D3F-2B45-49E0-8855-928914768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5" name="이등변 삼각형 254">
                <a:extLst>
                  <a:ext uri="{FF2B5EF4-FFF2-40B4-BE49-F238E27FC236}">
                    <a16:creationId xmlns:a16="http://schemas.microsoft.com/office/drawing/2014/main" id="{D740BED4-FB45-465E-A29D-4F7F39681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74">
              <a:extLst>
                <a:ext uri="{FF2B5EF4-FFF2-40B4-BE49-F238E27FC236}">
                  <a16:creationId xmlns:a16="http://schemas.microsoft.com/office/drawing/2014/main" id="{AD824E0A-D3B4-478C-A347-74DF14EB7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1231336"/>
              <a:ext cx="558675" cy="495544"/>
              <a:chOff x="5220072" y="3573016"/>
              <a:chExt cx="558800" cy="495424"/>
            </a:xfrm>
          </p:grpSpPr>
          <p:sp>
            <p:nvSpPr>
              <p:cNvPr id="249" name="Rectangle 6" descr="밝은 상향 대각선">
                <a:extLst>
                  <a:ext uri="{FF2B5EF4-FFF2-40B4-BE49-F238E27FC236}">
                    <a16:creationId xmlns:a16="http://schemas.microsoft.com/office/drawing/2014/main" id="{EB4F51E3-9DF6-4C1C-8CE3-39DE9F1B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0" name="Line 7">
                <a:extLst>
                  <a:ext uri="{FF2B5EF4-FFF2-40B4-BE49-F238E27FC236}">
                    <a16:creationId xmlns:a16="http://schemas.microsoft.com/office/drawing/2014/main" id="{25378CFD-0033-4EF2-97CF-265A6E880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1" name="이등변 삼각형 73">
                <a:extLst>
                  <a:ext uri="{FF2B5EF4-FFF2-40B4-BE49-F238E27FC236}">
                    <a16:creationId xmlns:a16="http://schemas.microsoft.com/office/drawing/2014/main" id="{4DD100B3-A4B2-49E5-973B-4CBB965ED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2" name="직사각형 77">
              <a:extLst>
                <a:ext uri="{FF2B5EF4-FFF2-40B4-BE49-F238E27FC236}">
                  <a16:creationId xmlns:a16="http://schemas.microsoft.com/office/drawing/2014/main" id="{916741A1-5B2F-40E3-8387-5EE17E178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73" y="1087285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21">
              <a:extLst>
                <a:ext uri="{FF2B5EF4-FFF2-40B4-BE49-F238E27FC236}">
                  <a16:creationId xmlns:a16="http://schemas.microsoft.com/office/drawing/2014/main" id="{CC21BD45-681D-407D-B6FF-56AA3AD86C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27311" y="583224"/>
              <a:ext cx="504178" cy="50394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>
              <a:extLst>
                <a:ext uri="{FF2B5EF4-FFF2-40B4-BE49-F238E27FC236}">
                  <a16:creationId xmlns:a16="http://schemas.microsoft.com/office/drawing/2014/main" id="{DF450634-7914-4E8F-A5AB-94B90CBBB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1023553"/>
              <a:ext cx="217946" cy="261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57">
              <a:extLst>
                <a:ext uri="{FF2B5EF4-FFF2-40B4-BE49-F238E27FC236}">
                  <a16:creationId xmlns:a16="http://schemas.microsoft.com/office/drawing/2014/main" id="{56F8AA88-E8D2-4F6F-806F-63B6841B1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415" y="358860"/>
              <a:ext cx="433474" cy="261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원호 245">
              <a:extLst>
                <a:ext uri="{FF2B5EF4-FFF2-40B4-BE49-F238E27FC236}">
                  <a16:creationId xmlns:a16="http://schemas.microsoft.com/office/drawing/2014/main" id="{AE387247-8CCB-4952-9FCC-4A7F9937657D}"/>
                </a:ext>
              </a:extLst>
            </p:cNvPr>
            <p:cNvSpPr/>
            <p:nvPr/>
          </p:nvSpPr>
          <p:spPr bwMode="auto">
            <a:xfrm>
              <a:off x="2196135" y="655317"/>
              <a:ext cx="863600" cy="86360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7" name="TextBox 61">
              <a:extLst>
                <a:ext uri="{FF2B5EF4-FFF2-40B4-BE49-F238E27FC236}">
                  <a16:creationId xmlns:a16="http://schemas.microsoft.com/office/drawing/2014/main" id="{313E0C1F-640C-4BDF-8F7C-5B378F17E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050" y="712651"/>
              <a:ext cx="433830" cy="26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94">
              <a:extLst>
                <a:ext uri="{FF2B5EF4-FFF2-40B4-BE49-F238E27FC236}">
                  <a16:creationId xmlns:a16="http://schemas.microsoft.com/office/drawing/2014/main" id="{42FD226B-8D01-4001-9303-449BB70B0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80" y="1023551"/>
              <a:ext cx="217946" cy="261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4D02C325-F5A9-4E7A-9213-DD96F06FB8FB}"/>
                </a:ext>
              </a:extLst>
            </p:cNvPr>
            <p:cNvCxnSpPr/>
            <p:nvPr/>
          </p:nvCxnSpPr>
          <p:spPr bwMode="auto">
            <a:xfrm rot="5400000">
              <a:off x="5219080" y="18495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64B67DEE-F4E4-45CC-AD7A-916AB7523C60}"/>
                </a:ext>
              </a:extLst>
            </p:cNvPr>
            <p:cNvCxnSpPr/>
            <p:nvPr/>
          </p:nvCxnSpPr>
          <p:spPr bwMode="auto">
            <a:xfrm>
              <a:off x="1330648" y="1849540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F735C118-A806-4CB3-85B3-27B9A7AE413B}"/>
                </a:ext>
              </a:extLst>
            </p:cNvPr>
            <p:cNvCxnSpPr/>
            <p:nvPr/>
          </p:nvCxnSpPr>
          <p:spPr bwMode="auto">
            <a:xfrm rot="5400000">
              <a:off x="1258640" y="18495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AC07A58E-2D05-48E9-B35F-0CA824EB6476}"/>
                </a:ext>
              </a:extLst>
            </p:cNvPr>
            <p:cNvCxnSpPr/>
            <p:nvPr/>
          </p:nvCxnSpPr>
          <p:spPr bwMode="auto">
            <a:xfrm rot="5400000">
              <a:off x="2554784" y="18495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8" name="TextBox 57">
              <a:extLst>
                <a:ext uri="{FF2B5EF4-FFF2-40B4-BE49-F238E27FC236}">
                  <a16:creationId xmlns:a16="http://schemas.microsoft.com/office/drawing/2014/main" id="{3B2FDC8A-4E0C-4246-8C60-D03F3EE6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704" y="1832768"/>
              <a:ext cx="433872" cy="27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57">
              <a:extLst>
                <a:ext uri="{FF2B5EF4-FFF2-40B4-BE49-F238E27FC236}">
                  <a16:creationId xmlns:a16="http://schemas.microsoft.com/office/drawing/2014/main" id="{71D433F3-39C1-4E5B-89B1-A33C4012A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089" y="1832768"/>
              <a:ext cx="433872" cy="27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62D85A-FED9-4FB4-BCAB-4C9604840E89}"/>
              </a:ext>
            </a:extLst>
          </p:cNvPr>
          <p:cNvGrpSpPr/>
          <p:nvPr/>
        </p:nvGrpSpPr>
        <p:grpSpPr>
          <a:xfrm>
            <a:off x="501331" y="1890628"/>
            <a:ext cx="5438821" cy="1512168"/>
            <a:chOff x="501331" y="2060848"/>
            <a:chExt cx="5438821" cy="1512168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7374145-5190-40FE-AFAB-9E3EA925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945" y="262014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582AFA6F-95D9-4E9E-9F8E-65B05ADB5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945" y="2959449"/>
              <a:ext cx="316728" cy="25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9596BCD1-CD06-412B-8D52-815346F8FA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115839" y="2979709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39A3506A-81E9-48DC-8E4E-AFB49E567B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6120" y="2689990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C65E8A35-FFAF-48BC-BEE3-E234506173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076652" y="2979709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50FC6B5-B8FF-4FFD-9583-1BF5EE93E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31" y="2527401"/>
              <a:ext cx="362688" cy="25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E4BE9D4-5944-4FE4-B6CC-5C49A4EFF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464" y="2959449"/>
              <a:ext cx="317728" cy="25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57499E2D-7A52-47CC-945A-BDBD64E292B0}"/>
                </a:ext>
              </a:extLst>
            </p:cNvPr>
            <p:cNvGrpSpPr/>
            <p:nvPr/>
          </p:nvGrpSpPr>
          <p:grpSpPr>
            <a:xfrm>
              <a:off x="1906712" y="2154371"/>
              <a:ext cx="1944415" cy="804536"/>
              <a:chOff x="3131642" y="4517616"/>
              <a:chExt cx="1944415" cy="804536"/>
            </a:xfrm>
          </p:grpSpPr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CA2FFC72-3AE6-4701-8BFA-A1400A2D20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3" name="직선 화살표 연결선 272">
                <a:extLst>
                  <a:ext uri="{FF2B5EF4-FFF2-40B4-BE49-F238E27FC236}">
                    <a16:creationId xmlns:a16="http://schemas.microsoft.com/office/drawing/2014/main" id="{FBB1381D-B342-492E-9BCA-4658BDF3E0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74" name="Object 4">
                <a:extLst>
                  <a:ext uri="{FF2B5EF4-FFF2-40B4-BE49-F238E27FC236}">
                    <a16:creationId xmlns:a16="http://schemas.microsoft.com/office/drawing/2014/main" id="{49D80AF2-5941-4CD3-B54B-5753B9B7E9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2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428" name="Object 4">
                            <a:extLst>
                              <a:ext uri="{FF2B5EF4-FFF2-40B4-BE49-F238E27FC236}">
                                <a16:creationId xmlns:a16="http://schemas.microsoft.com/office/drawing/2014/main" id="{C2840E93-6107-4974-B74A-321DDD5FBD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5" name="Object 4">
                <a:extLst>
                  <a:ext uri="{FF2B5EF4-FFF2-40B4-BE49-F238E27FC236}">
                    <a16:creationId xmlns:a16="http://schemas.microsoft.com/office/drawing/2014/main" id="{51CB65C3-360E-454E-B9A2-0B6A522A40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3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429" name="Object 4">
                            <a:extLst>
                              <a:ext uri="{FF2B5EF4-FFF2-40B4-BE49-F238E27FC236}">
                                <a16:creationId xmlns:a16="http://schemas.microsoft.com/office/drawing/2014/main" id="{6666098C-E790-4979-9053-0A127D92B1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68" name="직선 화살표 연결선 57">
              <a:extLst>
                <a:ext uri="{FF2B5EF4-FFF2-40B4-BE49-F238E27FC236}">
                  <a16:creationId xmlns:a16="http://schemas.microsoft.com/office/drawing/2014/main" id="{DF0D1FDC-59B8-4647-AE4A-A6C1A02D7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30648" y="2260100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69" name="직선 화살표 연결선 28">
              <a:extLst>
                <a:ext uri="{FF2B5EF4-FFF2-40B4-BE49-F238E27FC236}">
                  <a16:creationId xmlns:a16="http://schemas.microsoft.com/office/drawing/2014/main" id="{74650EFB-FA42-452D-930E-F250144DCB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3096" y="269214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TextBox 31">
              <a:extLst>
                <a:ext uri="{FF2B5EF4-FFF2-40B4-BE49-F238E27FC236}">
                  <a16:creationId xmlns:a16="http://schemas.microsoft.com/office/drawing/2014/main" id="{308B158C-1131-4044-9D41-225BBED91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704" y="2531652"/>
              <a:ext cx="222448" cy="27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32">
              <a:extLst>
                <a:ext uri="{FF2B5EF4-FFF2-40B4-BE49-F238E27FC236}">
                  <a16:creationId xmlns:a16="http://schemas.microsoft.com/office/drawing/2014/main" id="{5F482BA5-8245-48F1-89FD-91F5D137E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342" y="2060848"/>
              <a:ext cx="22344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CD013C10-AC7E-48B9-B5E5-BF650407C092}"/>
                </a:ext>
              </a:extLst>
            </p:cNvPr>
            <p:cNvCxnSpPr/>
            <p:nvPr/>
          </p:nvCxnSpPr>
          <p:spPr bwMode="auto">
            <a:xfrm rot="5400000">
              <a:off x="5219080" y="331873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14A44F72-CB5B-4251-B07A-22EF71B9346B}"/>
                </a:ext>
              </a:extLst>
            </p:cNvPr>
            <p:cNvCxnSpPr/>
            <p:nvPr/>
          </p:nvCxnSpPr>
          <p:spPr bwMode="auto">
            <a:xfrm>
              <a:off x="1330648" y="3318734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9CAB1A94-9CAB-4434-B698-E80EF869A74A}"/>
                </a:ext>
              </a:extLst>
            </p:cNvPr>
            <p:cNvCxnSpPr/>
            <p:nvPr/>
          </p:nvCxnSpPr>
          <p:spPr bwMode="auto">
            <a:xfrm rot="5400000">
              <a:off x="1258640" y="331873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070AD3B8-8165-43C6-BA42-BDC732D57424}"/>
                </a:ext>
              </a:extLst>
            </p:cNvPr>
            <p:cNvCxnSpPr/>
            <p:nvPr/>
          </p:nvCxnSpPr>
          <p:spPr bwMode="auto">
            <a:xfrm rot="5400000">
              <a:off x="2554784" y="331873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A9B0A401-65F4-4677-B8EE-E9DCB3320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704" y="3301962"/>
              <a:ext cx="433872" cy="27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1F9DDA54-1005-46DB-9451-9C3B0B052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089" y="3301962"/>
              <a:ext cx="433872" cy="27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4F2797-3C5E-418F-8C70-C53F2D5E8748}"/>
              </a:ext>
            </a:extLst>
          </p:cNvPr>
          <p:cNvGrpSpPr/>
          <p:nvPr/>
        </p:nvGrpSpPr>
        <p:grpSpPr>
          <a:xfrm>
            <a:off x="611560" y="4323293"/>
            <a:ext cx="4896543" cy="1575831"/>
            <a:chOff x="611560" y="4323293"/>
            <a:chExt cx="4896543" cy="15758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3A0DEDF-FC58-471F-9359-299A693516B0}"/>
                </a:ext>
              </a:extLst>
            </p:cNvPr>
            <p:cNvGrpSpPr/>
            <p:nvPr/>
          </p:nvGrpSpPr>
          <p:grpSpPr>
            <a:xfrm>
              <a:off x="611560" y="4683333"/>
              <a:ext cx="4896543" cy="1215791"/>
              <a:chOff x="6228184" y="5381561"/>
              <a:chExt cx="4896543" cy="1215791"/>
            </a:xfrm>
          </p:grpSpPr>
          <p:sp>
            <p:nvSpPr>
              <p:cNvPr id="131" name="직사각형 77">
                <a:extLst>
                  <a:ext uri="{FF2B5EF4-FFF2-40B4-BE49-F238E27FC236}">
                    <a16:creationId xmlns:a16="http://schemas.microsoft.com/office/drawing/2014/main" id="{E93FB356-0BEB-48BD-A93C-A95AD01A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5381561"/>
                <a:ext cx="4896543" cy="14405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A8114EB-F076-4FB8-8E39-F42979EF8A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0332640" y="635984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EF869DB5-4BDB-4421-BB73-47F680AB35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48264" y="6359842"/>
                <a:ext cx="345638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945BEA-7832-40E7-AC25-64D485EC1B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6876256" y="635984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7" name="TextBox 57">
                <a:extLst>
                  <a:ext uri="{FF2B5EF4-FFF2-40B4-BE49-F238E27FC236}">
                    <a16:creationId xmlns:a16="http://schemas.microsoft.com/office/drawing/2014/main" id="{6725A1B9-8C00-4F53-8689-197FD1012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279" y="6351131"/>
                <a:ext cx="2161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EB8B0D5-82E9-4602-9840-7A275910755A}"/>
                  </a:ext>
                </a:extLst>
              </p:cNvPr>
              <p:cNvGrpSpPr/>
              <p:nvPr/>
            </p:nvGrpSpPr>
            <p:grpSpPr>
              <a:xfrm>
                <a:off x="6300192" y="5517232"/>
                <a:ext cx="720080" cy="720080"/>
                <a:chOff x="2483768" y="3068960"/>
                <a:chExt cx="720080" cy="720080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88CF5C58-5B3C-40D6-8830-B6139427CFE7}"/>
                    </a:ext>
                  </a:extLst>
                </p:cNvPr>
                <p:cNvSpPr/>
                <p:nvPr/>
              </p:nvSpPr>
              <p:spPr bwMode="auto">
                <a:xfrm>
                  <a:off x="2627784" y="314096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alpha val="39999"/>
                  </a:scheme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53" name="사다리꼴 152">
                  <a:extLst>
                    <a:ext uri="{FF2B5EF4-FFF2-40B4-BE49-F238E27FC236}">
                      <a16:creationId xmlns:a16="http://schemas.microsoft.com/office/drawing/2014/main" id="{2754A53F-B729-46F2-B925-592D1B00A38B}"/>
                    </a:ext>
                  </a:extLst>
                </p:cNvPr>
                <p:cNvSpPr/>
                <p:nvPr/>
              </p:nvSpPr>
              <p:spPr bwMode="auto">
                <a:xfrm>
                  <a:off x="2483768" y="3573016"/>
                  <a:ext cx="720080" cy="216024"/>
                </a:xfrm>
                <a:prstGeom prst="trapezoid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343F3064-DDC6-4702-965E-6AA8EBF5F291}"/>
                    </a:ext>
                  </a:extLst>
                </p:cNvPr>
                <p:cNvSpPr/>
                <p:nvPr/>
              </p:nvSpPr>
              <p:spPr bwMode="auto">
                <a:xfrm>
                  <a:off x="2555776" y="3068960"/>
                  <a:ext cx="576064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8280EA0C-751A-4C85-9B2B-CCEDB15EC52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2700000">
                  <a:off x="2820277" y="3413803"/>
                  <a:ext cx="160683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2D218A59-877F-43D4-8436-056A0F3DE6EB}"/>
                  </a:ext>
                </a:extLst>
              </p:cNvPr>
              <p:cNvGrpSpPr/>
              <p:nvPr/>
            </p:nvGrpSpPr>
            <p:grpSpPr>
              <a:xfrm>
                <a:off x="10332640" y="5517232"/>
                <a:ext cx="720080" cy="720080"/>
                <a:chOff x="2483768" y="3068960"/>
                <a:chExt cx="720080" cy="720080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6A5916C1-5018-463C-805F-CB79718DB05C}"/>
                    </a:ext>
                  </a:extLst>
                </p:cNvPr>
                <p:cNvSpPr/>
                <p:nvPr/>
              </p:nvSpPr>
              <p:spPr bwMode="auto">
                <a:xfrm>
                  <a:off x="2627784" y="314096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alpha val="39999"/>
                  </a:scheme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49" name="사다리꼴 148">
                  <a:extLst>
                    <a:ext uri="{FF2B5EF4-FFF2-40B4-BE49-F238E27FC236}">
                      <a16:creationId xmlns:a16="http://schemas.microsoft.com/office/drawing/2014/main" id="{8F30C0AD-D69A-4EA3-9076-043EE85A8621}"/>
                    </a:ext>
                  </a:extLst>
                </p:cNvPr>
                <p:cNvSpPr/>
                <p:nvPr/>
              </p:nvSpPr>
              <p:spPr bwMode="auto">
                <a:xfrm>
                  <a:off x="2483768" y="3573016"/>
                  <a:ext cx="720080" cy="216024"/>
                </a:xfrm>
                <a:prstGeom prst="trapezoid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B2C61BFF-CC51-48B0-B39A-BFBED274DF75}"/>
                    </a:ext>
                  </a:extLst>
                </p:cNvPr>
                <p:cNvSpPr/>
                <p:nvPr/>
              </p:nvSpPr>
              <p:spPr bwMode="auto">
                <a:xfrm>
                  <a:off x="2555776" y="3068960"/>
                  <a:ext cx="576064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F7CF7E06-D6B2-4329-88AE-97138FD848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2700000">
                  <a:off x="2820277" y="3413803"/>
                  <a:ext cx="160683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3F245F4-1947-4BA8-A8B8-8930660CA02C}"/>
                </a:ext>
              </a:extLst>
            </p:cNvPr>
            <p:cNvGrpSpPr/>
            <p:nvPr/>
          </p:nvGrpSpPr>
          <p:grpSpPr>
            <a:xfrm>
              <a:off x="1187624" y="4323293"/>
              <a:ext cx="3744416" cy="360040"/>
              <a:chOff x="1187624" y="4323293"/>
              <a:chExt cx="3744416" cy="360040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90FC224-799A-43F2-8C2F-2C3D3102AE6B}"/>
                  </a:ext>
                </a:extLst>
              </p:cNvPr>
              <p:cNvSpPr/>
              <p:nvPr/>
            </p:nvSpPr>
            <p:spPr bwMode="auto">
              <a:xfrm>
                <a:off x="1187624" y="4323293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93BE64B-FF0B-4319-BBCA-E364FD6B51F4}"/>
                  </a:ext>
                </a:extLst>
              </p:cNvPr>
              <p:cNvSpPr/>
              <p:nvPr/>
            </p:nvSpPr>
            <p:spPr bwMode="auto">
              <a:xfrm>
                <a:off x="2051720" y="4323293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9865FE-499D-43E7-9C35-AFEAF5977064}"/>
                  </a:ext>
                </a:extLst>
              </p:cNvPr>
              <p:cNvSpPr/>
              <p:nvPr/>
            </p:nvSpPr>
            <p:spPr bwMode="auto">
              <a:xfrm>
                <a:off x="2915816" y="4323293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EB419E0-B5E5-4F5E-A896-38BC63F08ECB}"/>
                  </a:ext>
                </a:extLst>
              </p:cNvPr>
              <p:cNvSpPr/>
              <p:nvPr/>
            </p:nvSpPr>
            <p:spPr bwMode="auto">
              <a:xfrm>
                <a:off x="3779912" y="4323293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D88D85C7-F2B6-446A-934A-09EA77E1644B}"/>
                  </a:ext>
                </a:extLst>
              </p:cNvPr>
              <p:cNvSpPr/>
              <p:nvPr/>
            </p:nvSpPr>
            <p:spPr bwMode="auto">
              <a:xfrm>
                <a:off x="4644008" y="4323293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0C19BAA-EC70-4709-86C8-7C849E4441E7}"/>
              </a:ext>
            </a:extLst>
          </p:cNvPr>
          <p:cNvGrpSpPr/>
          <p:nvPr/>
        </p:nvGrpSpPr>
        <p:grpSpPr>
          <a:xfrm>
            <a:off x="1052172" y="404664"/>
            <a:ext cx="5176369" cy="1406410"/>
            <a:chOff x="1052172" y="404664"/>
            <a:chExt cx="5176369" cy="1406410"/>
          </a:xfrm>
        </p:grpSpPr>
        <p:sp>
          <p:nvSpPr>
            <p:cNvPr id="167" name="직사각형 77">
              <a:extLst>
                <a:ext uri="{FF2B5EF4-FFF2-40B4-BE49-F238E27FC236}">
                  <a16:creationId xmlns:a16="http://schemas.microsoft.com/office/drawing/2014/main" id="{804375A6-56CB-4C37-9846-D6D24B1EF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28" y="1052736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8" name="직선 화살표 연결선 21">
              <a:extLst>
                <a:ext uri="{FF2B5EF4-FFF2-40B4-BE49-F238E27FC236}">
                  <a16:creationId xmlns:a16="http://schemas.microsoft.com/office/drawing/2014/main" id="{17E948CA-5FA4-4A4D-BDE6-C2A47B45AD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291963" y="629028"/>
              <a:ext cx="504178" cy="50394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9" name="TextBox 35">
              <a:extLst>
                <a:ext uri="{FF2B5EF4-FFF2-40B4-BE49-F238E27FC236}">
                  <a16:creationId xmlns:a16="http://schemas.microsoft.com/office/drawing/2014/main" id="{60239BBC-5A8C-44C7-B831-128CD1CE5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718" y="790903"/>
              <a:ext cx="217946" cy="261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C8BB5ECD-6D31-4797-BE1A-96132B766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067" y="404664"/>
              <a:ext cx="433474" cy="261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DB34D6DF-8A5B-4115-BD4D-8D728E90A327}"/>
                </a:ext>
              </a:extLst>
            </p:cNvPr>
            <p:cNvSpPr/>
            <p:nvPr/>
          </p:nvSpPr>
          <p:spPr bwMode="auto">
            <a:xfrm>
              <a:off x="4860787" y="701121"/>
              <a:ext cx="863600" cy="86360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2" name="TextBox 61">
              <a:extLst>
                <a:ext uri="{FF2B5EF4-FFF2-40B4-BE49-F238E27FC236}">
                  <a16:creationId xmlns:a16="http://schemas.microsoft.com/office/drawing/2014/main" id="{0AB6AABE-ED93-4C25-8E16-C059654CD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2702" y="758455"/>
              <a:ext cx="433830" cy="268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319C509E-DB64-4E4F-B4E5-1FEA9F81530B}"/>
                </a:ext>
              </a:extLst>
            </p:cNvPr>
            <p:cNvCxnSpPr/>
            <p:nvPr/>
          </p:nvCxnSpPr>
          <p:spPr bwMode="auto">
            <a:xfrm rot="5400000">
              <a:off x="5219080" y="15567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E09C3F3-0FBF-4118-954C-5EC311B7FF9A}"/>
                </a:ext>
              </a:extLst>
            </p:cNvPr>
            <p:cNvCxnSpPr/>
            <p:nvPr/>
          </p:nvCxnSpPr>
          <p:spPr bwMode="auto">
            <a:xfrm>
              <a:off x="1330648" y="1556792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4B008A4A-24BE-40ED-A971-3276BFEE571A}"/>
                </a:ext>
              </a:extLst>
            </p:cNvPr>
            <p:cNvCxnSpPr/>
            <p:nvPr/>
          </p:nvCxnSpPr>
          <p:spPr bwMode="auto">
            <a:xfrm rot="5400000">
              <a:off x="1258640" y="15567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TextBox 57">
              <a:extLst>
                <a:ext uri="{FF2B5EF4-FFF2-40B4-BE49-F238E27FC236}">
                  <a16:creationId xmlns:a16="http://schemas.microsoft.com/office/drawing/2014/main" id="{3B6B3C8F-50A2-4A3B-9C95-A81CE9743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1540020"/>
              <a:ext cx="504056" cy="27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4">
              <a:extLst>
                <a:ext uri="{FF2B5EF4-FFF2-40B4-BE49-F238E27FC236}">
                  <a16:creationId xmlns:a16="http://schemas.microsoft.com/office/drawing/2014/main" id="{89287A89-EC29-475F-8DAA-CC8D5645ECD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12568" y="993704"/>
              <a:ext cx="558675" cy="279468"/>
              <a:chOff x="5220072" y="3789040"/>
              <a:chExt cx="558800" cy="279400"/>
            </a:xfrm>
          </p:grpSpPr>
          <p:sp>
            <p:nvSpPr>
              <p:cNvPr id="164" name="Rectangle 6" descr="밝은 상향 대각선">
                <a:extLst>
                  <a:ext uri="{FF2B5EF4-FFF2-40B4-BE49-F238E27FC236}">
                    <a16:creationId xmlns:a16="http://schemas.microsoft.com/office/drawing/2014/main" id="{576D789C-9730-4919-A4E0-2C8343500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A07F3425-1D9D-41F9-A704-26B956444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6E2119D-8C9C-46A3-BEC8-F612B3181D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8104" y="1124744"/>
              <a:ext cx="4320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4013E9-CC52-44C7-AC51-81900648DE8F}"/>
              </a:ext>
            </a:extLst>
          </p:cNvPr>
          <p:cNvGrpSpPr/>
          <p:nvPr/>
        </p:nvGrpSpPr>
        <p:grpSpPr>
          <a:xfrm>
            <a:off x="501331" y="2060848"/>
            <a:ext cx="6590949" cy="1550426"/>
            <a:chOff x="501331" y="2060848"/>
            <a:chExt cx="6590949" cy="1550426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4B393D8-2D9C-4059-BD51-CE2C8A70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945" y="262014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9A58396-AA09-4B6F-A4B7-D66CD3A4A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945" y="2959449"/>
              <a:ext cx="316728" cy="25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25129C08-4B1E-4430-AC45-BB891FAECC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115839" y="2979709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2FA4E157-1E3D-4F2F-8B27-50484682A1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6120" y="2689990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12364B-0285-4E19-B490-FD506E6C8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31" y="2527401"/>
              <a:ext cx="362688" cy="25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9CC2C21-D4DB-403C-93D3-77A6767BF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88" y="2887441"/>
              <a:ext cx="317728" cy="25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3659CF74-DD4E-4CCD-B884-5A0215A0A2E0}"/>
                </a:ext>
              </a:extLst>
            </p:cNvPr>
            <p:cNvGrpSpPr/>
            <p:nvPr/>
          </p:nvGrpSpPr>
          <p:grpSpPr>
            <a:xfrm>
              <a:off x="4571801" y="2154371"/>
              <a:ext cx="1944415" cy="804536"/>
              <a:chOff x="3131642" y="4517616"/>
              <a:chExt cx="1944415" cy="804536"/>
            </a:xfrm>
          </p:grpSpPr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AF052A76-00E3-4307-A9A3-0723D49A3C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188">
                <a:extLst>
                  <a:ext uri="{FF2B5EF4-FFF2-40B4-BE49-F238E27FC236}">
                    <a16:creationId xmlns:a16="http://schemas.microsoft.com/office/drawing/2014/main" id="{9B2F73BC-4FC4-43E7-B371-50AE097FA3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190" name="Object 4">
                <a:extLst>
                  <a:ext uri="{FF2B5EF4-FFF2-40B4-BE49-F238E27FC236}">
                    <a16:creationId xmlns:a16="http://schemas.microsoft.com/office/drawing/2014/main" id="{81E3D504-E942-4475-B1F3-BDDD8244B7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88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74" name="Object 4">
                            <a:extLst>
                              <a:ext uri="{FF2B5EF4-FFF2-40B4-BE49-F238E27FC236}">
                                <a16:creationId xmlns:a16="http://schemas.microsoft.com/office/drawing/2014/main" id="{49D80AF2-5941-4CD3-B54B-5753B9B7E9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" name="Object 4">
                <a:extLst>
                  <a:ext uri="{FF2B5EF4-FFF2-40B4-BE49-F238E27FC236}">
                    <a16:creationId xmlns:a16="http://schemas.microsoft.com/office/drawing/2014/main" id="{01BFD9FC-EEA1-4D6C-875A-0B13FB8223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89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75" name="Object 4">
                            <a:extLst>
                              <a:ext uri="{FF2B5EF4-FFF2-40B4-BE49-F238E27FC236}">
                                <a16:creationId xmlns:a16="http://schemas.microsoft.com/office/drawing/2014/main" id="{51CB65C3-360E-454E-B9A2-0B6A522A40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2" name="직선 화살표 연결선 57">
              <a:extLst>
                <a:ext uri="{FF2B5EF4-FFF2-40B4-BE49-F238E27FC236}">
                  <a16:creationId xmlns:a16="http://schemas.microsoft.com/office/drawing/2014/main" id="{AB9A3E71-71B2-4E4C-BB9E-8DA9145A52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30648" y="2260100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93" name="직선 화살표 연결선 28">
              <a:extLst>
                <a:ext uri="{FF2B5EF4-FFF2-40B4-BE49-F238E27FC236}">
                  <a16:creationId xmlns:a16="http://schemas.microsoft.com/office/drawing/2014/main" id="{0F961B57-8043-4DEA-BD34-03F1716552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15224" y="269214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4" name="TextBox 31">
              <a:extLst>
                <a:ext uri="{FF2B5EF4-FFF2-40B4-BE49-F238E27FC236}">
                  <a16:creationId xmlns:a16="http://schemas.microsoft.com/office/drawing/2014/main" id="{9A22B23C-2F34-4B5A-A428-6E0162F35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9832" y="2531652"/>
              <a:ext cx="222448" cy="271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32">
              <a:extLst>
                <a:ext uri="{FF2B5EF4-FFF2-40B4-BE49-F238E27FC236}">
                  <a16:creationId xmlns:a16="http://schemas.microsoft.com/office/drawing/2014/main" id="{B0D5F429-85BB-46BA-8D10-3FBC14B02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342" y="2060848"/>
              <a:ext cx="22344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원호 202">
              <a:extLst>
                <a:ext uri="{FF2B5EF4-FFF2-40B4-BE49-F238E27FC236}">
                  <a16:creationId xmlns:a16="http://schemas.microsoft.com/office/drawing/2014/main" id="{3B837DD1-91ED-4261-8859-7EA11C15019E}"/>
                </a:ext>
              </a:extLst>
            </p:cNvPr>
            <p:cNvSpPr/>
            <p:nvPr/>
          </p:nvSpPr>
          <p:spPr bwMode="auto">
            <a:xfrm rot="10800000" flipV="1">
              <a:off x="971600" y="242088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2A1A10A8-A75D-4BB4-A1B2-B83ECF96FF44}"/>
                </a:ext>
              </a:extLst>
            </p:cNvPr>
            <p:cNvCxnSpPr/>
            <p:nvPr/>
          </p:nvCxnSpPr>
          <p:spPr bwMode="auto">
            <a:xfrm rot="5400000">
              <a:off x="5219080" y="33569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4F4B8440-E744-4943-9D29-BD5AF69CF18B}"/>
                </a:ext>
              </a:extLst>
            </p:cNvPr>
            <p:cNvCxnSpPr/>
            <p:nvPr/>
          </p:nvCxnSpPr>
          <p:spPr bwMode="auto">
            <a:xfrm>
              <a:off x="1330648" y="3356992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4552D0AB-D856-4D35-B4AF-FAFDB8907E7C}"/>
                </a:ext>
              </a:extLst>
            </p:cNvPr>
            <p:cNvCxnSpPr/>
            <p:nvPr/>
          </p:nvCxnSpPr>
          <p:spPr bwMode="auto">
            <a:xfrm rot="5400000">
              <a:off x="1258640" y="33569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TextBox 57">
              <a:extLst>
                <a:ext uri="{FF2B5EF4-FFF2-40B4-BE49-F238E27FC236}">
                  <a16:creationId xmlns:a16="http://schemas.microsoft.com/office/drawing/2014/main" id="{78E0725C-E1F1-475F-A776-84B028259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832" y="3340220"/>
              <a:ext cx="504056" cy="27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067936-07C4-4B84-B699-E61048193340}"/>
              </a:ext>
            </a:extLst>
          </p:cNvPr>
          <p:cNvGrpSpPr/>
          <p:nvPr/>
        </p:nvGrpSpPr>
        <p:grpSpPr>
          <a:xfrm>
            <a:off x="899592" y="4437112"/>
            <a:ext cx="4320480" cy="1605662"/>
            <a:chOff x="899592" y="4437112"/>
            <a:chExt cx="4320480" cy="16056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69F562-07D9-4870-B38E-E014F842D4C9}"/>
                </a:ext>
              </a:extLst>
            </p:cNvPr>
            <p:cNvGrpSpPr/>
            <p:nvPr/>
          </p:nvGrpSpPr>
          <p:grpSpPr>
            <a:xfrm>
              <a:off x="899592" y="4437112"/>
              <a:ext cx="4176464" cy="1605662"/>
              <a:chOff x="899592" y="4437112"/>
              <a:chExt cx="4176464" cy="1605662"/>
            </a:xfrm>
          </p:grpSpPr>
          <p:sp>
            <p:nvSpPr>
              <p:cNvPr id="52" name="직사각형 77">
                <a:extLst>
                  <a:ext uri="{FF2B5EF4-FFF2-40B4-BE49-F238E27FC236}">
                    <a16:creationId xmlns:a16="http://schemas.microsoft.com/office/drawing/2014/main" id="{FA73BFB2-72A5-443A-B5F1-07C009C0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97152"/>
                <a:ext cx="4176464" cy="14405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249853E-FB94-4CE5-8CBC-82B8AA0CCD06}"/>
                  </a:ext>
                </a:extLst>
              </p:cNvPr>
              <p:cNvGrpSpPr/>
              <p:nvPr/>
            </p:nvGrpSpPr>
            <p:grpSpPr>
              <a:xfrm>
                <a:off x="971600" y="4932823"/>
                <a:ext cx="720080" cy="720080"/>
                <a:chOff x="2483768" y="3068960"/>
                <a:chExt cx="720080" cy="72008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645D73B9-F2DA-4B87-8306-B4663FC71203}"/>
                    </a:ext>
                  </a:extLst>
                </p:cNvPr>
                <p:cNvSpPr/>
                <p:nvPr/>
              </p:nvSpPr>
              <p:spPr bwMode="auto">
                <a:xfrm>
                  <a:off x="2627784" y="3140968"/>
                  <a:ext cx="432048" cy="432048"/>
                </a:xfrm>
                <a:prstGeom prst="ellipse">
                  <a:avLst/>
                </a:prstGeom>
                <a:solidFill>
                  <a:schemeClr val="bg1">
                    <a:alpha val="39999"/>
                  </a:scheme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60" name="사다리꼴 59">
                  <a:extLst>
                    <a:ext uri="{FF2B5EF4-FFF2-40B4-BE49-F238E27FC236}">
                      <a16:creationId xmlns:a16="http://schemas.microsoft.com/office/drawing/2014/main" id="{431B7C41-C6C0-4DE4-A1CC-1BD9375D20C0}"/>
                    </a:ext>
                  </a:extLst>
                </p:cNvPr>
                <p:cNvSpPr/>
                <p:nvPr/>
              </p:nvSpPr>
              <p:spPr bwMode="auto">
                <a:xfrm>
                  <a:off x="2483768" y="3573016"/>
                  <a:ext cx="720080" cy="216024"/>
                </a:xfrm>
                <a:prstGeom prst="trapezoid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5858583-8E75-4A56-8484-E8738F156A10}"/>
                    </a:ext>
                  </a:extLst>
                </p:cNvPr>
                <p:cNvSpPr/>
                <p:nvPr/>
              </p:nvSpPr>
              <p:spPr bwMode="auto">
                <a:xfrm>
                  <a:off x="2555776" y="3068960"/>
                  <a:ext cx="576064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BA535981-6EE3-467C-AAB7-1761D20921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2700000">
                  <a:off x="2820277" y="3413803"/>
                  <a:ext cx="160683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8704B07-D712-412D-A779-5CA26C588D1C}"/>
                  </a:ext>
                </a:extLst>
              </p:cNvPr>
              <p:cNvSpPr/>
              <p:nvPr/>
            </p:nvSpPr>
            <p:spPr bwMode="auto">
              <a:xfrm>
                <a:off x="1043608" y="4437112"/>
                <a:ext cx="576064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02F01FAF-6BD6-4B92-AE21-394CFE372E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004048" y="580526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50AD39C-74D0-47CB-8109-C02DAA96B3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19672" y="5805264"/>
                <a:ext cx="345638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2E1F534A-2AF5-48EB-AB79-FD88EE5603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547664" y="580526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9" name="TextBox 57">
                <a:extLst>
                  <a:ext uri="{FF2B5EF4-FFF2-40B4-BE49-F238E27FC236}">
                    <a16:creationId xmlns:a16="http://schemas.microsoft.com/office/drawing/2014/main" id="{F95CFAA7-F568-49D9-BE51-1B861D346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687" y="5796553"/>
                <a:ext cx="2161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5ABA34D-7FB2-4582-8F55-5DC7934D589B}"/>
                </a:ext>
              </a:extLst>
            </p:cNvPr>
            <p:cNvGrpSpPr/>
            <p:nvPr/>
          </p:nvGrpSpPr>
          <p:grpSpPr>
            <a:xfrm>
              <a:off x="2339752" y="4437112"/>
              <a:ext cx="2880320" cy="360040"/>
              <a:chOff x="2339752" y="4437112"/>
              <a:chExt cx="2880320" cy="36004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A4CFA16-2C6E-45C5-84D5-9A4D65F8AECD}"/>
                  </a:ext>
                </a:extLst>
              </p:cNvPr>
              <p:cNvSpPr/>
              <p:nvPr/>
            </p:nvSpPr>
            <p:spPr bwMode="auto">
              <a:xfrm>
                <a:off x="2339752" y="4437112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E578B55-F941-413F-8AAC-69C1F05CF857}"/>
                  </a:ext>
                </a:extLst>
              </p:cNvPr>
              <p:cNvSpPr/>
              <p:nvPr/>
            </p:nvSpPr>
            <p:spPr bwMode="auto">
              <a:xfrm>
                <a:off x="3203848" y="4437112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4D639A9-8147-450D-A18E-C4B6DDACA926}"/>
                  </a:ext>
                </a:extLst>
              </p:cNvPr>
              <p:cNvSpPr/>
              <p:nvPr/>
            </p:nvSpPr>
            <p:spPr bwMode="auto">
              <a:xfrm>
                <a:off x="4067944" y="4437112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F625C61-6938-49B9-915D-6E2C64BED17C}"/>
                  </a:ext>
                </a:extLst>
              </p:cNvPr>
              <p:cNvSpPr/>
              <p:nvPr/>
            </p:nvSpPr>
            <p:spPr bwMode="auto">
              <a:xfrm>
                <a:off x="4932040" y="4437112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3BD9B666-1C66-43BD-9E8F-726FADB938DB}"/>
              </a:ext>
            </a:extLst>
          </p:cNvPr>
          <p:cNvGrpSpPr/>
          <p:nvPr/>
        </p:nvGrpSpPr>
        <p:grpSpPr>
          <a:xfrm>
            <a:off x="683568" y="116632"/>
            <a:ext cx="6192687" cy="1255068"/>
            <a:chOff x="683568" y="301724"/>
            <a:chExt cx="6192687" cy="1255068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DBD1717-7776-4A3A-A391-50DB99A7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32038EB-3C02-4335-9563-0FE81E33A73C}"/>
                </a:ext>
              </a:extLst>
            </p:cNvPr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23C5E17E-803A-4CD9-A4F7-42298405531D}"/>
                </a:ext>
              </a:extLst>
            </p:cNvPr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E07FB2BE-FA29-418B-AABF-522E61920C80}"/>
                </a:ext>
              </a:extLst>
            </p:cNvPr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D331203-376C-4E21-8C03-895E9B56A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EEBCD0F-1490-4AD0-A495-0B48AEB42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6B488066-B4DF-4206-B161-E988D8A5C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6F1D15A4-49E2-430B-9DE1-9FB63F428511}"/>
                </a:ext>
              </a:extLst>
            </p:cNvPr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4511B66C-A008-4C62-8F7F-6534A169E31B}"/>
                </a:ext>
              </a:extLst>
            </p:cNvPr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3D17D646-6F76-4FF7-9886-89F9301278A0}"/>
                </a:ext>
              </a:extLst>
            </p:cNvPr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52033E6D-D31A-4333-94A5-B9EF91E42119}"/>
                </a:ext>
              </a:extLst>
            </p:cNvPr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5" name="그룹 75">
              <a:extLst>
                <a:ext uri="{FF2B5EF4-FFF2-40B4-BE49-F238E27FC236}">
                  <a16:creationId xmlns:a16="http://schemas.microsoft.com/office/drawing/2014/main" id="{2CD1147C-7030-4ACE-986C-EE86DF127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52" name="Rectangle 6" descr="밝은 상향 대각선">
                <a:extLst>
                  <a:ext uri="{FF2B5EF4-FFF2-40B4-BE49-F238E27FC236}">
                    <a16:creationId xmlns:a16="http://schemas.microsoft.com/office/drawing/2014/main" id="{B003D10A-5AF2-4DF9-A6EE-460E241E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3" name="Line 7">
                <a:extLst>
                  <a:ext uri="{FF2B5EF4-FFF2-40B4-BE49-F238E27FC236}">
                    <a16:creationId xmlns:a16="http://schemas.microsoft.com/office/drawing/2014/main" id="{9D756897-5802-4434-995E-E447B2E3A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4" name="이등변 삼각형 70">
                <a:extLst>
                  <a:ext uri="{FF2B5EF4-FFF2-40B4-BE49-F238E27FC236}">
                    <a16:creationId xmlns:a16="http://schemas.microsoft.com/office/drawing/2014/main" id="{59715FAB-618E-4ADF-B714-A3A3EBE5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7F0B40E2-2D08-46A9-B628-D49031B09A45}"/>
                </a:ext>
              </a:extLst>
            </p:cNvPr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A09D89F-7533-4286-873E-B4F06763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F0D5E43A-E601-436C-8834-F2C03BAED5DD}"/>
                </a:ext>
              </a:extLst>
            </p:cNvPr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96F23310-0BA2-4F01-B741-31B539A339A8}"/>
                </a:ext>
              </a:extLst>
            </p:cNvPr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7F5245BB-7114-4396-B5C0-EA4AFF00546C}"/>
                </a:ext>
              </a:extLst>
            </p:cNvPr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901BE741-70B2-4EDE-A5E4-F55333A29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349" name="Rectangle 6" descr="밝은 상향 대각선">
                <a:extLst>
                  <a:ext uri="{FF2B5EF4-FFF2-40B4-BE49-F238E27FC236}">
                    <a16:creationId xmlns:a16="http://schemas.microsoft.com/office/drawing/2014/main" id="{9D6B1424-D8D3-4880-89E1-39091E5E1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0" name="Line 7">
                <a:extLst>
                  <a:ext uri="{FF2B5EF4-FFF2-40B4-BE49-F238E27FC236}">
                    <a16:creationId xmlns:a16="http://schemas.microsoft.com/office/drawing/2014/main" id="{EB891068-E947-437A-9A63-3214B1945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1" name="이등변 삼각형 70">
                <a:extLst>
                  <a:ext uri="{FF2B5EF4-FFF2-40B4-BE49-F238E27FC236}">
                    <a16:creationId xmlns:a16="http://schemas.microsoft.com/office/drawing/2014/main" id="{38A74138-DCD0-4B56-9E90-C85926BD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61191453-A92A-4E99-82BA-4BD3095212B1}"/>
                </a:ext>
              </a:extLst>
            </p:cNvPr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2669D322-CCCC-400A-8277-A529A7890CF7}"/>
                </a:ext>
              </a:extLst>
            </p:cNvPr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EB57F23-0C74-46EF-A4C7-101D2CEB9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469B859-A0B0-41AE-9072-348398EFA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C9EC80E-CC14-42BE-BF04-DEDD57B37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7698F15A-2E02-4CEA-B97D-DCC918AEF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5489E1CE-0590-47B1-A41B-406BA49C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CA1B26A4-2441-4A26-BA1B-1DC4E6113DB9}"/>
              </a:ext>
            </a:extLst>
          </p:cNvPr>
          <p:cNvGrpSpPr/>
          <p:nvPr/>
        </p:nvGrpSpPr>
        <p:grpSpPr>
          <a:xfrm>
            <a:off x="251520" y="1443708"/>
            <a:ext cx="6697910" cy="823020"/>
            <a:chOff x="251520" y="1957908"/>
            <a:chExt cx="6697910" cy="823020"/>
          </a:xfrm>
        </p:grpSpPr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8A858125-7890-4B50-9432-C43DB0CD5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25EECC92-40DD-4199-803F-ADB98D34DF20}"/>
                </a:ext>
              </a:extLst>
            </p:cNvPr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691B9EF-AED2-4DC5-8CEA-5A9F78030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783C9D60-97EF-448F-98C6-F5E280190CD7}"/>
                </a:ext>
              </a:extLst>
            </p:cNvPr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B3FA01AB-2D2F-487A-892D-A8768750A0F4}"/>
                </a:ext>
              </a:extLst>
            </p:cNvPr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AD1B781C-0629-47D7-9BE2-025F7C1EA9A2}"/>
                </a:ext>
              </a:extLst>
            </p:cNvPr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09C97532-519D-456B-8604-952F9D335434}"/>
                </a:ext>
              </a:extLst>
            </p:cNvPr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07949CFF-C666-422D-A736-649FB9895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506BCA0C-56E2-4D95-AD22-B89C621F3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3DF0D1BD-29CB-4A4B-9DC0-CF38686BA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80920FC7-10E7-48E4-A81F-DC04865C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A1A7F383-1A07-45D4-A191-C7DCCC68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8" name="직선 화살표 연결선 367">
              <a:extLst>
                <a:ext uri="{FF2B5EF4-FFF2-40B4-BE49-F238E27FC236}">
                  <a16:creationId xmlns:a16="http://schemas.microsoft.com/office/drawing/2014/main" id="{330C7C5B-3CD8-4E9C-83A5-670CA7AE4F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69" name="직선 화살표 연결선 368">
              <a:extLst>
                <a:ext uri="{FF2B5EF4-FFF2-40B4-BE49-F238E27FC236}">
                  <a16:creationId xmlns:a16="http://schemas.microsoft.com/office/drawing/2014/main" id="{BDF8B030-1B92-4AA2-9E24-476117DF4C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AC09955-8633-4602-97AD-6CC882A69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E2885AFE-16EE-4847-B331-5039BD28B7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B5D4CE23-E22F-4605-8092-3FDD06FFF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3" name="직선 화살표 연결선 372">
              <a:extLst>
                <a:ext uri="{FF2B5EF4-FFF2-40B4-BE49-F238E27FC236}">
                  <a16:creationId xmlns:a16="http://schemas.microsoft.com/office/drawing/2014/main" id="{67881B08-3545-413E-8C21-BA34A4379E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1CB6FDE-19C4-4175-935C-CA5CD4C58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85557744-15EC-4784-A5FF-270422016917}"/>
              </a:ext>
            </a:extLst>
          </p:cNvPr>
          <p:cNvGrpSpPr/>
          <p:nvPr/>
        </p:nvGrpSpPr>
        <p:grpSpPr>
          <a:xfrm>
            <a:off x="251520" y="2492896"/>
            <a:ext cx="3384376" cy="1198959"/>
            <a:chOff x="251520" y="3284984"/>
            <a:chExt cx="3384376" cy="1198959"/>
          </a:xfrm>
        </p:grpSpPr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ABBA6A31-6835-48C5-B037-4348A211E35A}"/>
                </a:ext>
              </a:extLst>
            </p:cNvPr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B388A488-EFB9-4499-B59B-9C264737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90DC39C-3F2C-44E2-9D39-B1854A080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C5F79F8C-E9F0-4DED-BD75-13EE24198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0" name="직선 화살표 연결선 379">
              <a:extLst>
                <a:ext uri="{FF2B5EF4-FFF2-40B4-BE49-F238E27FC236}">
                  <a16:creationId xmlns:a16="http://schemas.microsoft.com/office/drawing/2014/main" id="{A44AA8C0-F5F8-46EB-99AD-0F4C42371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1" name="직선 화살표 연결선 380">
              <a:extLst>
                <a:ext uri="{FF2B5EF4-FFF2-40B4-BE49-F238E27FC236}">
                  <a16:creationId xmlns:a16="http://schemas.microsoft.com/office/drawing/2014/main" id="{D11131B7-E59A-45BE-B9CC-54877C9E2D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233F71EB-2C4E-41A4-9DD7-DFBA93B23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4D786E0D-46C4-4304-83F7-465BD5D1C72E}"/>
                </a:ext>
              </a:extLst>
            </p:cNvPr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16D0BC4D-D065-4439-B6A6-28128C31598C}"/>
                </a:ext>
              </a:extLst>
            </p:cNvPr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419BB90D-1000-464C-9B93-A9133212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101664D-C783-4AF1-A919-9DC0B374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E93AC8ED-687D-4985-8AAE-BEF16633E0EA}"/>
              </a:ext>
            </a:extLst>
          </p:cNvPr>
          <p:cNvGrpSpPr/>
          <p:nvPr/>
        </p:nvGrpSpPr>
        <p:grpSpPr>
          <a:xfrm>
            <a:off x="5436096" y="2636912"/>
            <a:ext cx="2664296" cy="936104"/>
            <a:chOff x="4067944" y="3284984"/>
            <a:chExt cx="2664296" cy="936104"/>
          </a:xfrm>
        </p:grpSpPr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A340D30D-7BFF-47CE-B789-FAA67508EAB5}"/>
                </a:ext>
              </a:extLst>
            </p:cNvPr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D8F0D89-C643-4F85-9AFE-C5712A855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AB9294E4-7E51-42A5-9667-5F36A2386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1" name="직선 화살표 연결선 390">
              <a:extLst>
                <a:ext uri="{FF2B5EF4-FFF2-40B4-BE49-F238E27FC236}">
                  <a16:creationId xmlns:a16="http://schemas.microsoft.com/office/drawing/2014/main" id="{846F947A-43BA-4AB1-91E9-47691E9EDF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3D379F5-C658-4285-8ACF-528FC444DA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BADCAF88-491C-443B-9430-5E32350E3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2F19380-190A-4997-9FF0-0F14A4BF7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06CD07A0-30D3-465E-B78E-BECBAEA970F3}"/>
                </a:ext>
              </a:extLst>
            </p:cNvPr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4863B2FD-8B48-4B75-A43A-11661C66200E}"/>
                </a:ext>
              </a:extLst>
            </p:cNvPr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8E0F6391-CE1B-4E73-BC3E-2E8B57E75035}"/>
                </a:ext>
              </a:extLst>
            </p:cNvPr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CFFC5B46-D52D-4E4A-A1F7-5BFF57749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4A577F9-EF1D-4895-A77E-2511D611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1A74996F-2387-4C46-A1D9-5A3FFA6468EE}"/>
              </a:ext>
            </a:extLst>
          </p:cNvPr>
          <p:cNvGrpSpPr/>
          <p:nvPr/>
        </p:nvGrpSpPr>
        <p:grpSpPr>
          <a:xfrm>
            <a:off x="6896" y="3573016"/>
            <a:ext cx="4464892" cy="983755"/>
            <a:chOff x="35100" y="4764384"/>
            <a:chExt cx="4464892" cy="983755"/>
          </a:xfrm>
        </p:grpSpPr>
        <p:cxnSp>
          <p:nvCxnSpPr>
            <p:cNvPr id="401" name="직선 연결선 400">
              <a:extLst>
                <a:ext uri="{FF2B5EF4-FFF2-40B4-BE49-F238E27FC236}">
                  <a16:creationId xmlns:a16="http://schemas.microsoft.com/office/drawing/2014/main" id="{E567B363-0AD2-4717-AA14-D57106832958}"/>
                </a:ext>
              </a:extLst>
            </p:cNvPr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536B27D2-3A5E-45D7-A535-256ACF998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연결선 402">
              <a:extLst>
                <a:ext uri="{FF2B5EF4-FFF2-40B4-BE49-F238E27FC236}">
                  <a16:creationId xmlns:a16="http://schemas.microsoft.com/office/drawing/2014/main" id="{BDB770D3-2E37-42DD-87AC-D86D4F57F641}"/>
                </a:ext>
              </a:extLst>
            </p:cNvPr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CB0A3721-2B2E-4801-B2D7-79609CF593F7}"/>
                </a:ext>
              </a:extLst>
            </p:cNvPr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C8061A4C-6D5C-471D-A178-0705CC405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571DC10C-F376-4CF1-926C-A3052F3F7DB7}"/>
                </a:ext>
              </a:extLst>
            </p:cNvPr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12" name="직선 화살표 연결선 411">
                <a:extLst>
                  <a:ext uri="{FF2B5EF4-FFF2-40B4-BE49-F238E27FC236}">
                    <a16:creationId xmlns:a16="http://schemas.microsoft.com/office/drawing/2014/main" id="{C2D6E47E-2B91-4EF5-B89B-9FB660659F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4106EAE5-1F41-48F6-B313-B9DADB539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4" name="직선 화살표 연결선 413">
                <a:extLst>
                  <a:ext uri="{FF2B5EF4-FFF2-40B4-BE49-F238E27FC236}">
                    <a16:creationId xmlns:a16="http://schemas.microsoft.com/office/drawing/2014/main" id="{ACC53CA9-85B2-4CF5-BDAC-54BB2F71D6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8F7B8FB9-35B2-41CF-B022-07335C4CB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D2E9589A-DC63-4DC4-A2FB-AA63746FE3A7}"/>
                  </a:ext>
                </a:extLst>
              </p:cNvPr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9D96C3C5-2C79-4E72-81DB-1C1163D26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F582D55-DEDC-410A-B376-6968FEBB9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40A98C9E-C867-4D07-8566-1C008F436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408">
              <a:extLst>
                <a:ext uri="{FF2B5EF4-FFF2-40B4-BE49-F238E27FC236}">
                  <a16:creationId xmlns:a16="http://schemas.microsoft.com/office/drawing/2014/main" id="{F0E86088-7690-4517-B067-85DD0FE69C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36BC4133-3368-44EE-9743-5820D221E7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A4FF7F8-7CA3-46BA-81FD-29356E12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858EB50-6EEB-4EE9-B729-FB4AE1E7CABD}"/>
              </a:ext>
            </a:extLst>
          </p:cNvPr>
          <p:cNvGrpSpPr/>
          <p:nvPr/>
        </p:nvGrpSpPr>
        <p:grpSpPr>
          <a:xfrm>
            <a:off x="1187624" y="5661248"/>
            <a:ext cx="2880716" cy="931321"/>
            <a:chOff x="4211960" y="5774332"/>
            <a:chExt cx="2880716" cy="931321"/>
          </a:xfrm>
        </p:grpSpPr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1BC6408E-BBD6-4FF6-811C-578CB7E9C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4A81C737-0FF4-43DC-BBDD-BCAEC8132625}"/>
                </a:ext>
              </a:extLst>
            </p:cNvPr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373DEA7-2C06-499C-8893-258AC43CEF1B}"/>
                </a:ext>
              </a:extLst>
            </p:cNvPr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0F5DDC3-81A3-455B-B524-AE220B92B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0" name="직선 화살표 연결선 429">
                <a:extLst>
                  <a:ext uri="{FF2B5EF4-FFF2-40B4-BE49-F238E27FC236}">
                    <a16:creationId xmlns:a16="http://schemas.microsoft.com/office/drawing/2014/main" id="{520B333C-65CA-4D7E-ABB4-7E08600B69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1" name="직선 화살표 연결선 430">
                <a:extLst>
                  <a:ext uri="{FF2B5EF4-FFF2-40B4-BE49-F238E27FC236}">
                    <a16:creationId xmlns:a16="http://schemas.microsoft.com/office/drawing/2014/main" id="{D4FAB5A0-2A3A-4258-887E-35ADF75200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7D29470B-F04E-4DD3-BB44-ECA28CE3F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7D573A1C-29FB-41D1-82FC-FE33B519D3D1}"/>
                </a:ext>
              </a:extLst>
            </p:cNvPr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C114340B-BF13-4FB0-9BA5-75C5DCD48541}"/>
                  </a:ext>
                </a:extLst>
              </p:cNvPr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ECF0721-ED58-4DEA-AABC-E597AD453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54CC00CD-62F6-47A4-8B79-574C10B78F3D}"/>
                  </a:ext>
                </a:extLst>
              </p:cNvPr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6FF5A9AF-3489-49D1-BBA5-7DF359E659B6}"/>
                  </a:ext>
                </a:extLst>
              </p:cNvPr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099454A7-2398-4834-BF78-C4C5809A95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60E2EA2F-3EC6-4CAD-94E1-0E5CB6EEF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7ABFCBF-F0D5-4C2A-B2C0-AACA8583F537}"/>
              </a:ext>
            </a:extLst>
          </p:cNvPr>
          <p:cNvGrpSpPr/>
          <p:nvPr/>
        </p:nvGrpSpPr>
        <p:grpSpPr>
          <a:xfrm>
            <a:off x="4932040" y="3789040"/>
            <a:ext cx="3742035" cy="720080"/>
            <a:chOff x="4932040" y="3789040"/>
            <a:chExt cx="3742035" cy="72008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AB80DC5-244A-451C-9F33-44905A8DD134}"/>
                </a:ext>
              </a:extLst>
            </p:cNvPr>
            <p:cNvGrpSpPr/>
            <p:nvPr/>
          </p:nvGrpSpPr>
          <p:grpSpPr>
            <a:xfrm>
              <a:off x="4932040" y="3789040"/>
              <a:ext cx="1653803" cy="720080"/>
              <a:chOff x="4932040" y="3789040"/>
              <a:chExt cx="1653803" cy="720080"/>
            </a:xfrm>
          </p:grpSpPr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2E4CB469-1C83-47A0-B86A-D8D13D01EF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3580" y="3888831"/>
                <a:ext cx="0" cy="40426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25C4FCB1-2CF2-4DC4-81A9-AC8FDC10D84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1707" y="3887697"/>
                <a:ext cx="1224136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B0E596CD-E196-4B33-9DAA-29BD241900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364088" y="4295477"/>
                <a:ext cx="121699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6924AD3F-BB7C-48D1-A7F8-62B7DBC99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040" y="3966308"/>
                <a:ext cx="41338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DA251750-D5CF-48A7-988A-AE2C6C936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4128" y="4293096"/>
                <a:ext cx="36004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7C071C1C-7576-4211-B7F2-ACEC3C25AE6D}"/>
                  </a:ext>
                </a:extLst>
              </p:cNvPr>
              <p:cNvGrpSpPr/>
              <p:nvPr/>
            </p:nvGrpSpPr>
            <p:grpSpPr>
              <a:xfrm>
                <a:off x="5747943" y="3789040"/>
                <a:ext cx="731985" cy="288032"/>
                <a:chOff x="8544349" y="3099915"/>
                <a:chExt cx="731985" cy="288032"/>
              </a:xfrm>
            </p:grpSpPr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FE95E4B1-A957-4187-9124-E7CFA2F54D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44349" y="3099915"/>
                  <a:ext cx="731985" cy="288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5  10 </a:t>
                  </a:r>
                  <a:r>
                    <a:rPr lang="en-US" altLang="ko-KR" i="1" dirty="0" err="1">
                      <a:latin typeface="Times New Roman" pitchFamily="18" charset="0"/>
                      <a:cs typeface="Times New Roman" pitchFamily="18" charset="0"/>
                    </a:rPr>
                    <a:t>kN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67" name="그룹 466">
                  <a:extLst>
                    <a:ext uri="{FF2B5EF4-FFF2-40B4-BE49-F238E27FC236}">
                      <a16:creationId xmlns:a16="http://schemas.microsoft.com/office/drawing/2014/main" id="{C0D1C0BD-9CAA-4E78-AE6A-610A6861247F}"/>
                    </a:ext>
                  </a:extLst>
                </p:cNvPr>
                <p:cNvGrpSpPr/>
                <p:nvPr/>
              </p:nvGrpSpPr>
              <p:grpSpPr>
                <a:xfrm>
                  <a:off x="8676421" y="3116582"/>
                  <a:ext cx="314780" cy="216024"/>
                  <a:chOff x="8393186" y="3645024"/>
                  <a:chExt cx="216763" cy="216024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539E6037-F246-4116-AC96-288EFCA23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461261" y="3645024"/>
                    <a:ext cx="148688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5F3AF2ED-620D-4D9F-8A3D-29D420770E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8424936" y="3645024"/>
                    <a:ext cx="36512" cy="216024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19E8EFF0-4EB3-4355-8B97-E5DEEC054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393186" y="3789040"/>
                    <a:ext cx="30539" cy="72008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A2317D6-4AF0-445F-8071-DD0B00C373A2}"/>
                </a:ext>
              </a:extLst>
            </p:cNvPr>
            <p:cNvGrpSpPr/>
            <p:nvPr/>
          </p:nvGrpSpPr>
          <p:grpSpPr>
            <a:xfrm>
              <a:off x="7092280" y="3819995"/>
              <a:ext cx="1581795" cy="689125"/>
              <a:chOff x="9252520" y="3099915"/>
              <a:chExt cx="1581795" cy="689125"/>
            </a:xfrm>
          </p:grpSpPr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26B7A6EE-D685-41DD-8B0B-E188EC4579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612052" y="3168751"/>
                <a:ext cx="0" cy="40426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FC44C1D-45A9-43D1-A5B9-C671B4C2CD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610179" y="3167617"/>
                <a:ext cx="1224136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B1A4ECB6-BF72-48C2-B90C-3F1F2FCBBC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612560" y="3575397"/>
                <a:ext cx="121699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B94D039A-3EDD-47D5-AB4E-D611F811E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2520" y="3246228"/>
                <a:ext cx="3413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0CF91F17-C506-41C2-9E25-9AE23C59A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72600" y="3573016"/>
                <a:ext cx="36004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76" name="그룹 475">
                <a:extLst>
                  <a:ext uri="{FF2B5EF4-FFF2-40B4-BE49-F238E27FC236}">
                    <a16:creationId xmlns:a16="http://schemas.microsoft.com/office/drawing/2014/main" id="{60D267EE-1AAF-4323-97AC-58FD7F6A7B55}"/>
                  </a:ext>
                </a:extLst>
              </p:cNvPr>
              <p:cNvGrpSpPr/>
              <p:nvPr/>
            </p:nvGrpSpPr>
            <p:grpSpPr>
              <a:xfrm>
                <a:off x="10092806" y="3099915"/>
                <a:ext cx="383850" cy="288032"/>
                <a:chOff x="8316416" y="3068960"/>
                <a:chExt cx="504056" cy="288032"/>
              </a:xfrm>
            </p:grpSpPr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1AEACFD3-4BDD-41B1-A3F0-9D4B623604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16416" y="3068960"/>
                  <a:ext cx="504056" cy="288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D44FB02E-6D0B-4371-B87D-A2AF0B87C2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72337" y="3085627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EDD11CF-3AC4-4282-AF68-0D5C08BCA37E}"/>
              </a:ext>
            </a:extLst>
          </p:cNvPr>
          <p:cNvGrpSpPr/>
          <p:nvPr/>
        </p:nvGrpSpPr>
        <p:grpSpPr>
          <a:xfrm>
            <a:off x="611560" y="4725144"/>
            <a:ext cx="3725748" cy="534789"/>
            <a:chOff x="827584" y="5486499"/>
            <a:chExt cx="3725748" cy="534789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1D68170-8E77-482E-948C-F7BB90661956}"/>
                </a:ext>
              </a:extLst>
            </p:cNvPr>
            <p:cNvGrpSpPr/>
            <p:nvPr/>
          </p:nvGrpSpPr>
          <p:grpSpPr>
            <a:xfrm>
              <a:off x="827584" y="5486499"/>
              <a:ext cx="1637516" cy="534789"/>
              <a:chOff x="3419872" y="5486499"/>
              <a:chExt cx="1637516" cy="534789"/>
            </a:xfrm>
          </p:grpSpPr>
          <p:cxnSp>
            <p:nvCxnSpPr>
              <p:cNvPr id="494" name="직선 화살표 연결선 493">
                <a:extLst>
                  <a:ext uri="{FF2B5EF4-FFF2-40B4-BE49-F238E27FC236}">
                    <a16:creationId xmlns:a16="http://schemas.microsoft.com/office/drawing/2014/main" id="{4C9869C7-564B-4A38-89C6-0E66CDB520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644008" y="5702871"/>
                <a:ext cx="0" cy="10239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화살표 연결선 495">
                <a:extLst>
                  <a:ext uri="{FF2B5EF4-FFF2-40B4-BE49-F238E27FC236}">
                    <a16:creationId xmlns:a16="http://schemas.microsoft.com/office/drawing/2014/main" id="{DA45B1F3-8513-4A02-9CDA-5379869131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19872" y="5805264"/>
                <a:ext cx="122413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FEE6300E-68E3-427D-96E6-123262B334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419872" y="5703295"/>
                <a:ext cx="1223566" cy="10196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02" name="그룹 501">
                <a:extLst>
                  <a:ext uri="{FF2B5EF4-FFF2-40B4-BE49-F238E27FC236}">
                    <a16:creationId xmlns:a16="http://schemas.microsoft.com/office/drawing/2014/main" id="{EF1E1A00-9F87-4DFD-90EC-4FD9BA06712B}"/>
                  </a:ext>
                </a:extLst>
              </p:cNvPr>
              <p:cNvGrpSpPr/>
              <p:nvPr/>
            </p:nvGrpSpPr>
            <p:grpSpPr>
              <a:xfrm>
                <a:off x="3752776" y="5486499"/>
                <a:ext cx="771354" cy="288032"/>
                <a:chOff x="8676432" y="3099915"/>
                <a:chExt cx="771354" cy="288032"/>
              </a:xfrm>
            </p:grpSpPr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1869164-5E2C-4A8E-8567-F5E76AD868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15801" y="3099915"/>
                  <a:ext cx="731985" cy="288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226 </a:t>
                  </a:r>
                  <a:r>
                    <a:rPr lang="en-US" altLang="ko-KR" i="1" dirty="0" err="1">
                      <a:latin typeface="Times New Roman" pitchFamily="18" charset="0"/>
                      <a:cs typeface="Times New Roman" pitchFamily="18" charset="0"/>
                    </a:rPr>
                    <a:t>kN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504" name="그룹 503">
                  <a:extLst>
                    <a:ext uri="{FF2B5EF4-FFF2-40B4-BE49-F238E27FC236}">
                      <a16:creationId xmlns:a16="http://schemas.microsoft.com/office/drawing/2014/main" id="{0452E3BB-9553-414F-B06C-BA95C5899B09}"/>
                    </a:ext>
                  </a:extLst>
                </p:cNvPr>
                <p:cNvGrpSpPr/>
                <p:nvPr/>
              </p:nvGrpSpPr>
              <p:grpSpPr>
                <a:xfrm>
                  <a:off x="8676432" y="3116582"/>
                  <a:ext cx="438235" cy="216024"/>
                  <a:chOff x="8393186" y="3645024"/>
                  <a:chExt cx="301776" cy="216024"/>
                </a:xfrm>
              </p:grpSpPr>
              <p:cxnSp>
                <p:nvCxnSpPr>
                  <p:cNvPr id="505" name="직선 연결선 504">
                    <a:extLst>
                      <a:ext uri="{FF2B5EF4-FFF2-40B4-BE49-F238E27FC236}">
                        <a16:creationId xmlns:a16="http://schemas.microsoft.com/office/drawing/2014/main" id="{D66DBF82-FED5-4E36-A2A5-39763675D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461261" y="3645024"/>
                    <a:ext cx="233701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6" name="직선 연결선 505">
                    <a:extLst>
                      <a:ext uri="{FF2B5EF4-FFF2-40B4-BE49-F238E27FC236}">
                        <a16:creationId xmlns:a16="http://schemas.microsoft.com/office/drawing/2014/main" id="{C146BFD8-92CB-436F-BEA7-F0C81E092F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8424936" y="3645024"/>
                    <a:ext cx="36512" cy="216024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7" name="직선 연결선 506">
                    <a:extLst>
                      <a:ext uri="{FF2B5EF4-FFF2-40B4-BE49-F238E27FC236}">
                        <a16:creationId xmlns:a16="http://schemas.microsoft.com/office/drawing/2014/main" id="{7E221501-6771-45FB-B34B-A87071338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393186" y="3789040"/>
                    <a:ext cx="30539" cy="72008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68FBA69B-505D-4401-B7E7-621B675ED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008" y="5630515"/>
                <a:ext cx="41338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EC5894AE-D23E-4656-8F9A-19239C287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928" y="5805264"/>
                <a:ext cx="36004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05F7AB2-16E1-4932-A3DA-61ABFB62F7F3}"/>
                </a:ext>
              </a:extLst>
            </p:cNvPr>
            <p:cNvGrpSpPr/>
            <p:nvPr/>
          </p:nvGrpSpPr>
          <p:grpSpPr>
            <a:xfrm>
              <a:off x="2915816" y="5504532"/>
              <a:ext cx="1637516" cy="516756"/>
              <a:chOff x="2915816" y="5504532"/>
              <a:chExt cx="1637516" cy="516756"/>
            </a:xfrm>
          </p:grpSpPr>
          <p:grpSp>
            <p:nvGrpSpPr>
              <p:cNvPr id="548" name="그룹 547">
                <a:extLst>
                  <a:ext uri="{FF2B5EF4-FFF2-40B4-BE49-F238E27FC236}">
                    <a16:creationId xmlns:a16="http://schemas.microsoft.com/office/drawing/2014/main" id="{F5A7864D-CBD7-443B-A9AE-339B7447069B}"/>
                  </a:ext>
                </a:extLst>
              </p:cNvPr>
              <p:cNvGrpSpPr/>
              <p:nvPr/>
            </p:nvGrpSpPr>
            <p:grpSpPr>
              <a:xfrm>
                <a:off x="3385964" y="5504532"/>
                <a:ext cx="383850" cy="288032"/>
                <a:chOff x="8316416" y="3068960"/>
                <a:chExt cx="504056" cy="288032"/>
              </a:xfrm>
            </p:grpSpPr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7C244C43-E20C-49E8-A77E-F47A5069F2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16416" y="3068960"/>
                  <a:ext cx="504056" cy="288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BC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50" name="직선 연결선 549">
                  <a:extLst>
                    <a:ext uri="{FF2B5EF4-FFF2-40B4-BE49-F238E27FC236}">
                      <a16:creationId xmlns:a16="http://schemas.microsoft.com/office/drawing/2014/main" id="{5646C735-9189-45B5-83EE-B26ECDEA6E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72337" y="3085627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2" name="직선 화살표 연결선 551">
                <a:extLst>
                  <a:ext uri="{FF2B5EF4-FFF2-40B4-BE49-F238E27FC236}">
                    <a16:creationId xmlns:a16="http://schemas.microsoft.com/office/drawing/2014/main" id="{E2227AA7-37A1-4CC9-AEF4-7E3E5042D4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139952" y="5702871"/>
                <a:ext cx="0" cy="10239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3" name="직선 화살표 연결선 552">
                <a:extLst>
                  <a:ext uri="{FF2B5EF4-FFF2-40B4-BE49-F238E27FC236}">
                    <a16:creationId xmlns:a16="http://schemas.microsoft.com/office/drawing/2014/main" id="{00A26387-6D7C-41D0-A1ED-5657B30A17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15816" y="5805264"/>
                <a:ext cx="122413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F24E1DD4-C811-4A8C-B3FF-179FC9D511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15816" y="5703295"/>
                <a:ext cx="1223566" cy="10196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95841B4D-AE29-41EB-824F-DD6567B7B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5630515"/>
                <a:ext cx="41338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571B243B-A83C-4079-8515-0B1BBB0EE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872" y="5805264"/>
                <a:ext cx="36004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DFD5F9E-6D34-4166-968B-46B8B5FDBDF5}"/>
              </a:ext>
            </a:extLst>
          </p:cNvPr>
          <p:cNvGrpSpPr/>
          <p:nvPr/>
        </p:nvGrpSpPr>
        <p:grpSpPr>
          <a:xfrm>
            <a:off x="4283968" y="5766597"/>
            <a:ext cx="3725748" cy="686739"/>
            <a:chOff x="4716016" y="5766597"/>
            <a:chExt cx="3725748" cy="68673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57C0647-AB53-42F6-8753-947EF365FDFB}"/>
                </a:ext>
              </a:extLst>
            </p:cNvPr>
            <p:cNvGrpSpPr/>
            <p:nvPr/>
          </p:nvGrpSpPr>
          <p:grpSpPr>
            <a:xfrm>
              <a:off x="4716016" y="5766597"/>
              <a:ext cx="1637516" cy="686739"/>
              <a:chOff x="4716016" y="5766597"/>
              <a:chExt cx="1637516" cy="686739"/>
            </a:xfrm>
          </p:grpSpPr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F3E96CB-7A63-4379-85F2-296F76C11CB4}"/>
                  </a:ext>
                </a:extLst>
              </p:cNvPr>
              <p:cNvGrpSpPr/>
              <p:nvPr/>
            </p:nvGrpSpPr>
            <p:grpSpPr>
              <a:xfrm>
                <a:off x="5004048" y="5766597"/>
                <a:ext cx="771345" cy="288032"/>
                <a:chOff x="8676441" y="3099915"/>
                <a:chExt cx="771345" cy="288032"/>
              </a:xfrm>
            </p:grpSpPr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D67478FC-05A2-43FF-B208-1A2EE7A34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15801" y="3099915"/>
                  <a:ext cx="731985" cy="288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241 </a:t>
                  </a:r>
                  <a:r>
                    <a:rPr lang="en-US" altLang="ko-KR" i="1" dirty="0" err="1">
                      <a:latin typeface="Times New Roman" pitchFamily="18" charset="0"/>
                      <a:cs typeface="Times New Roman" pitchFamily="18" charset="0"/>
                    </a:rPr>
                    <a:t>kN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510" name="그룹 509">
                  <a:extLst>
                    <a:ext uri="{FF2B5EF4-FFF2-40B4-BE49-F238E27FC236}">
                      <a16:creationId xmlns:a16="http://schemas.microsoft.com/office/drawing/2014/main" id="{FBC0AD67-98A4-40AD-AC63-9975AC537D5C}"/>
                    </a:ext>
                  </a:extLst>
                </p:cNvPr>
                <p:cNvGrpSpPr/>
                <p:nvPr/>
              </p:nvGrpSpPr>
              <p:grpSpPr>
                <a:xfrm>
                  <a:off x="8676441" y="3116582"/>
                  <a:ext cx="409649" cy="216024"/>
                  <a:chOff x="8393186" y="3645024"/>
                  <a:chExt cx="282091" cy="216024"/>
                </a:xfrm>
              </p:grpSpPr>
              <p:cxnSp>
                <p:nvCxnSpPr>
                  <p:cNvPr id="511" name="직선 연결선 510">
                    <a:extLst>
                      <a:ext uri="{FF2B5EF4-FFF2-40B4-BE49-F238E27FC236}">
                        <a16:creationId xmlns:a16="http://schemas.microsoft.com/office/drawing/2014/main" id="{A224105B-6CE3-42AD-BD07-45C23BEB46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461261" y="3645024"/>
                    <a:ext cx="21401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12" name="직선 연결선 511">
                    <a:extLst>
                      <a:ext uri="{FF2B5EF4-FFF2-40B4-BE49-F238E27FC236}">
                        <a16:creationId xmlns:a16="http://schemas.microsoft.com/office/drawing/2014/main" id="{140F81E4-5C9B-473C-9999-6AE29957E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8424936" y="3645024"/>
                    <a:ext cx="36512" cy="216024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13" name="직선 연결선 512">
                    <a:extLst>
                      <a:ext uri="{FF2B5EF4-FFF2-40B4-BE49-F238E27FC236}">
                        <a16:creationId xmlns:a16="http://schemas.microsoft.com/office/drawing/2014/main" id="{6371B70F-0734-4FC8-8BD5-787688D59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8393186" y="3789040"/>
                    <a:ext cx="30539" cy="72008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cxnSp>
            <p:nvCxnSpPr>
              <p:cNvPr id="519" name="직선 연결선 518">
                <a:extLst>
                  <a:ext uri="{FF2B5EF4-FFF2-40B4-BE49-F238E27FC236}">
                    <a16:creationId xmlns:a16="http://schemas.microsoft.com/office/drawing/2014/main" id="{3E3B7E3C-4818-4667-9B54-5AA69CE508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716016" y="5931073"/>
                <a:ext cx="1224955" cy="30624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1" name="직선 연결선 520">
                <a:extLst>
                  <a:ext uri="{FF2B5EF4-FFF2-40B4-BE49-F238E27FC236}">
                    <a16:creationId xmlns:a16="http://schemas.microsoft.com/office/drawing/2014/main" id="{D4514B59-DBC8-4DCE-9638-1E263ED6D6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40152" y="5932686"/>
                <a:ext cx="0" cy="30462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0" name="직선 화살표 연결선 529">
                <a:extLst>
                  <a:ext uri="{FF2B5EF4-FFF2-40B4-BE49-F238E27FC236}">
                    <a16:creationId xmlns:a16="http://schemas.microsoft.com/office/drawing/2014/main" id="{263DAAF6-97E2-4BEA-8093-382E536C2D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16016" y="6237312"/>
                <a:ext cx="122413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F4D3C794-AB5B-4E7F-A613-127C80608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152" y="5949280"/>
                <a:ext cx="41338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2D3E3529-FE01-42A7-86AE-F9E30AF15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6237312"/>
                <a:ext cx="36004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CD78B61-C067-4FC2-ACA1-96EA9F95A602}"/>
                </a:ext>
              </a:extLst>
            </p:cNvPr>
            <p:cNvGrpSpPr/>
            <p:nvPr/>
          </p:nvGrpSpPr>
          <p:grpSpPr>
            <a:xfrm>
              <a:off x="6804248" y="5805264"/>
              <a:ext cx="1637516" cy="648072"/>
              <a:chOff x="6804248" y="5805264"/>
              <a:chExt cx="1637516" cy="648072"/>
            </a:xfrm>
          </p:grpSpPr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BE7716A3-FB7D-458A-9E1D-E388430232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804248" y="5931073"/>
                <a:ext cx="1224955" cy="30624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0F13D20A-B5E9-4C47-9A1C-4679AE59AD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8384" y="5932686"/>
                <a:ext cx="0" cy="30462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7" name="직선 화살표 연결선 566">
                <a:extLst>
                  <a:ext uri="{FF2B5EF4-FFF2-40B4-BE49-F238E27FC236}">
                    <a16:creationId xmlns:a16="http://schemas.microsoft.com/office/drawing/2014/main" id="{1945BB28-D412-48D7-83DD-0024314D47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804248" y="6237312"/>
                <a:ext cx="122413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E414019F-7657-4DE6-A3E1-A3B8701C6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384" y="5949280"/>
                <a:ext cx="41338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C5ED3ED3-023C-4386-980F-5DDB466EB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304" y="6237312"/>
                <a:ext cx="360040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83" name="그룹 582">
                <a:extLst>
                  <a:ext uri="{FF2B5EF4-FFF2-40B4-BE49-F238E27FC236}">
                    <a16:creationId xmlns:a16="http://schemas.microsoft.com/office/drawing/2014/main" id="{48DB9E2D-FCB1-4271-A694-B790D551D224}"/>
                  </a:ext>
                </a:extLst>
              </p:cNvPr>
              <p:cNvGrpSpPr/>
              <p:nvPr/>
            </p:nvGrpSpPr>
            <p:grpSpPr>
              <a:xfrm>
                <a:off x="7236296" y="5805264"/>
                <a:ext cx="383850" cy="288032"/>
                <a:chOff x="8316416" y="3068960"/>
                <a:chExt cx="504056" cy="288032"/>
              </a:xfrm>
            </p:grpSpPr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68906481-12BB-4B0C-B6C3-B4EF99E2D2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16416" y="3068960"/>
                  <a:ext cx="504056" cy="288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CD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85" name="직선 연결선 584">
                  <a:extLst>
                    <a:ext uri="{FF2B5EF4-FFF2-40B4-BE49-F238E27FC236}">
                      <a16:creationId xmlns:a16="http://schemas.microsoft.com/office/drawing/2014/main" id="{C1A6E7B1-AEC4-4DF4-ABC0-7181572EA6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72337" y="3085627"/>
                  <a:ext cx="21602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A9EB7C76-F752-4E1E-86AE-F860EF4E376C}"/>
              </a:ext>
            </a:extLst>
          </p:cNvPr>
          <p:cNvGrpSpPr/>
          <p:nvPr/>
        </p:nvGrpSpPr>
        <p:grpSpPr>
          <a:xfrm>
            <a:off x="611560" y="4653136"/>
            <a:ext cx="4752528" cy="1656184"/>
            <a:chOff x="611560" y="1052736"/>
            <a:chExt cx="4752528" cy="1656184"/>
          </a:xfrm>
        </p:grpSpPr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5F30F133-5DF6-43FA-8A43-B64C231C12B0}"/>
                </a:ext>
              </a:extLst>
            </p:cNvPr>
            <p:cNvGrpSpPr/>
            <p:nvPr/>
          </p:nvGrpSpPr>
          <p:grpSpPr>
            <a:xfrm>
              <a:off x="611560" y="1556792"/>
              <a:ext cx="720080" cy="720080"/>
              <a:chOff x="2483768" y="3068960"/>
              <a:chExt cx="720080" cy="720080"/>
            </a:xfrm>
          </p:grpSpPr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36B409E4-D69E-4E99-9D82-12140FE83409}"/>
                  </a:ext>
                </a:extLst>
              </p:cNvPr>
              <p:cNvSpPr/>
              <p:nvPr/>
            </p:nvSpPr>
            <p:spPr bwMode="auto">
              <a:xfrm>
                <a:off x="2627784" y="3140968"/>
                <a:ext cx="432048" cy="432048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2" name="사다리꼴 351">
                <a:extLst>
                  <a:ext uri="{FF2B5EF4-FFF2-40B4-BE49-F238E27FC236}">
                    <a16:creationId xmlns:a16="http://schemas.microsoft.com/office/drawing/2014/main" id="{F6BE5A61-4D7D-47CB-BBC3-2646AB4C1EAC}"/>
                  </a:ext>
                </a:extLst>
              </p:cNvPr>
              <p:cNvSpPr/>
              <p:nvPr/>
            </p:nvSpPr>
            <p:spPr bwMode="auto">
              <a:xfrm>
                <a:off x="2483768" y="3573016"/>
                <a:ext cx="720080" cy="216024"/>
              </a:xfrm>
              <a:prstGeom prst="trapezoid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46908AAB-F935-4B87-A964-FC627F41F14E}"/>
                  </a:ext>
                </a:extLst>
              </p:cNvPr>
              <p:cNvSpPr/>
              <p:nvPr/>
            </p:nvSpPr>
            <p:spPr bwMode="auto">
              <a:xfrm>
                <a:off x="2555776" y="3068960"/>
                <a:ext cx="576064" cy="72008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E6612E89-16FE-44ED-9F08-2E0F1EFE35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2820277" y="3413803"/>
                <a:ext cx="16068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4C679379-6741-4E00-A920-9A83025B5013}"/>
                </a:ext>
              </a:extLst>
            </p:cNvPr>
            <p:cNvGrpSpPr/>
            <p:nvPr/>
          </p:nvGrpSpPr>
          <p:grpSpPr>
            <a:xfrm>
              <a:off x="4644008" y="1556792"/>
              <a:ext cx="720080" cy="720080"/>
              <a:chOff x="2483768" y="3068960"/>
              <a:chExt cx="720080" cy="720080"/>
            </a:xfrm>
          </p:grpSpPr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F4AD0CFE-A50C-457F-ABB9-655218F0AB10}"/>
                  </a:ext>
                </a:extLst>
              </p:cNvPr>
              <p:cNvSpPr/>
              <p:nvPr/>
            </p:nvSpPr>
            <p:spPr bwMode="auto">
              <a:xfrm>
                <a:off x="2627784" y="3140968"/>
                <a:ext cx="432048" cy="432048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8" name="사다리꼴 347">
                <a:extLst>
                  <a:ext uri="{FF2B5EF4-FFF2-40B4-BE49-F238E27FC236}">
                    <a16:creationId xmlns:a16="http://schemas.microsoft.com/office/drawing/2014/main" id="{AE90067D-C75B-4B4F-A382-F6F169C93263}"/>
                  </a:ext>
                </a:extLst>
              </p:cNvPr>
              <p:cNvSpPr/>
              <p:nvPr/>
            </p:nvSpPr>
            <p:spPr bwMode="auto">
              <a:xfrm>
                <a:off x="2483768" y="3573016"/>
                <a:ext cx="720080" cy="216024"/>
              </a:xfrm>
              <a:prstGeom prst="trapezoid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B26C1F68-C3A5-4386-B8DA-5DA229D579D6}"/>
                  </a:ext>
                </a:extLst>
              </p:cNvPr>
              <p:cNvSpPr/>
              <p:nvPr/>
            </p:nvSpPr>
            <p:spPr bwMode="auto">
              <a:xfrm>
                <a:off x="2555776" y="3068960"/>
                <a:ext cx="576064" cy="72008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BD895FEB-FB27-4323-B4D6-106DE04742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2820277" y="3413803"/>
                <a:ext cx="16068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B9AE7CD4-4C35-45EF-AB59-D1FCFE2750F9}"/>
                </a:ext>
              </a:extLst>
            </p:cNvPr>
            <p:cNvGrpSpPr/>
            <p:nvPr/>
          </p:nvGrpSpPr>
          <p:grpSpPr>
            <a:xfrm>
              <a:off x="683568" y="1052736"/>
              <a:ext cx="4608512" cy="1656184"/>
              <a:chOff x="683568" y="1052736"/>
              <a:chExt cx="4608512" cy="1656184"/>
            </a:xfrm>
          </p:grpSpPr>
          <p:grpSp>
            <p:nvGrpSpPr>
              <p:cNvPr id="332" name="그룹 75">
                <a:extLst>
                  <a:ext uri="{FF2B5EF4-FFF2-40B4-BE49-F238E27FC236}">
                    <a16:creationId xmlns:a16="http://schemas.microsoft.com/office/drawing/2014/main" id="{097519B7-7347-4A39-996B-7578B48058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3568" y="1061248"/>
                <a:ext cx="576064" cy="495544"/>
                <a:chOff x="6084168" y="3555063"/>
                <a:chExt cx="558800" cy="495423"/>
              </a:xfrm>
            </p:grpSpPr>
            <p:sp>
              <p:nvSpPr>
                <p:cNvPr id="344" name="Rectangle 6" descr="밝은 상향 대각선">
                  <a:extLst>
                    <a:ext uri="{FF2B5EF4-FFF2-40B4-BE49-F238E27FC236}">
                      <a16:creationId xmlns:a16="http://schemas.microsoft.com/office/drawing/2014/main" id="{7F8C852D-916F-46BC-BFBE-42C514FEB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168" y="3771034"/>
                  <a:ext cx="558800" cy="27945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>
                  <a:extLst>
                    <a:ext uri="{FF2B5EF4-FFF2-40B4-BE49-F238E27FC236}">
                      <a16:creationId xmlns:a16="http://schemas.microsoft.com/office/drawing/2014/main" id="{E1A80F34-0125-46F0-8ECD-96EC6FD47D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84168" y="3771035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70">
                  <a:extLst>
                    <a:ext uri="{FF2B5EF4-FFF2-40B4-BE49-F238E27FC236}">
                      <a16:creationId xmlns:a16="http://schemas.microsoft.com/office/drawing/2014/main" id="{E77D1A52-A07C-4AB0-8AC6-F84D74D1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8184" y="3555063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87AE256A-B941-4AC3-8BE9-DFCE180E963B}"/>
                  </a:ext>
                </a:extLst>
              </p:cNvPr>
              <p:cNvCxnSpPr/>
              <p:nvPr/>
            </p:nvCxnSpPr>
            <p:spPr bwMode="auto">
              <a:xfrm>
                <a:off x="971600" y="1052736"/>
                <a:ext cx="1152128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0A52DB3F-9932-4AE0-BADC-D980AADD5BAB}"/>
                  </a:ext>
                </a:extLst>
              </p:cNvPr>
              <p:cNvCxnSpPr/>
              <p:nvPr/>
            </p:nvCxnSpPr>
            <p:spPr bwMode="auto">
              <a:xfrm>
                <a:off x="2123728" y="1628800"/>
                <a:ext cx="1152128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9A2D2DDE-43B7-4D04-917C-6B5D7CBE2F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75856" y="1052736"/>
                <a:ext cx="1728128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36" name="그룹 75">
                <a:extLst>
                  <a:ext uri="{FF2B5EF4-FFF2-40B4-BE49-F238E27FC236}">
                    <a16:creationId xmlns:a16="http://schemas.microsoft.com/office/drawing/2014/main" id="{4C21E99B-2494-413D-A9A6-9DA64CFBE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6016" y="1061248"/>
                <a:ext cx="576064" cy="495544"/>
                <a:chOff x="6084168" y="3555063"/>
                <a:chExt cx="558800" cy="495423"/>
              </a:xfrm>
            </p:grpSpPr>
            <p:sp>
              <p:nvSpPr>
                <p:cNvPr id="341" name="Rectangle 6" descr="밝은 상향 대각선">
                  <a:extLst>
                    <a:ext uri="{FF2B5EF4-FFF2-40B4-BE49-F238E27FC236}">
                      <a16:creationId xmlns:a16="http://schemas.microsoft.com/office/drawing/2014/main" id="{1A0B934E-924A-40F8-9108-C30CCA4EF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168" y="3771034"/>
                  <a:ext cx="558800" cy="27945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2AB0328A-1040-4F6F-8FF2-616292862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84168" y="3771035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이등변 삼각형 70">
                  <a:extLst>
                    <a:ext uri="{FF2B5EF4-FFF2-40B4-BE49-F238E27FC236}">
                      <a16:creationId xmlns:a16="http://schemas.microsoft.com/office/drawing/2014/main" id="{5CC15922-BB65-448F-B310-8B3E4FA3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8184" y="3555063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04C437CA-C47B-458F-9E74-A3C0C55350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75856" y="1772816"/>
                <a:ext cx="0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18F4665A-DABD-434F-B7B0-550FE5B184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23728" y="1628800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8E86D4A-2F30-46E8-B47B-28E0CCFAB8D4}"/>
                  </a:ext>
                </a:extLst>
              </p:cNvPr>
              <p:cNvSpPr/>
              <p:nvPr/>
            </p:nvSpPr>
            <p:spPr bwMode="auto">
              <a:xfrm>
                <a:off x="1979712" y="2348880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09EB9EEC-66CB-4B46-8291-873D66FD8A05}"/>
                  </a:ext>
                </a:extLst>
              </p:cNvPr>
              <p:cNvSpPr/>
              <p:nvPr/>
            </p:nvSpPr>
            <p:spPr bwMode="auto">
              <a:xfrm>
                <a:off x="3131840" y="2348880"/>
                <a:ext cx="288032" cy="360040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88778</TotalTime>
  <Words>456</Words>
  <Application>Microsoft Office PowerPoint</Application>
  <PresentationFormat>화면 슬라이드 쇼(4:3)</PresentationFormat>
  <Paragraphs>337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Impact</vt:lpstr>
      <vt:lpstr>Times New Roman</vt:lpstr>
      <vt:lpstr>Bang &amp; Olufsen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1204</cp:revision>
  <dcterms:created xsi:type="dcterms:W3CDTF">2004-03-04T12:56:48Z</dcterms:created>
  <dcterms:modified xsi:type="dcterms:W3CDTF">2020-02-05T10:48:08Z</dcterms:modified>
</cp:coreProperties>
</file>