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sldIdLst>
    <p:sldId id="257" r:id="rId2"/>
    <p:sldId id="344" r:id="rId3"/>
    <p:sldId id="324" r:id="rId4"/>
    <p:sldId id="325" r:id="rId5"/>
    <p:sldId id="326" r:id="rId6"/>
    <p:sldId id="328" r:id="rId7"/>
  </p:sldIdLst>
  <p:sldSz cx="9144000" cy="6858000" type="screen4x3"/>
  <p:notesSz cx="6670675" cy="9928225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165"/>
    <a:srgbClr val="ADADEB"/>
    <a:srgbClr val="4D4D4D"/>
    <a:srgbClr val="FFFFFF"/>
    <a:srgbClr val="5F5F5F"/>
    <a:srgbClr val="808080"/>
    <a:srgbClr val="B50152"/>
    <a:srgbClr val="A9014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283" autoAdjust="0"/>
  </p:normalViewPr>
  <p:slideViewPr>
    <p:cSldViewPr>
      <p:cViewPr>
        <p:scale>
          <a:sx n="100" d="100"/>
          <a:sy n="100" d="100"/>
        </p:scale>
        <p:origin x="1008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C53609-4F1F-422E-8AFA-BC31528142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484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hf sldNum="0" hdr="0" ftr="0" dt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kumimoji="0" lang="en-US" altLang="ko-KR" sz="2800" b="1" i="0" u="none" strike="noStrike" kern="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맑은 고딕" pitchFamily="50" charset="-127"/>
          <a:ea typeface="맑은 고딕" pitchFamily="50" charset="-127"/>
          <a:cs typeface="+mj-cs"/>
          <a:sym typeface="Wingdings" pitchFamily="2" charset="2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8159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6pPr>
      <a:lvl7pPr marL="12731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7pPr>
      <a:lvl8pPr marL="17303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8pPr>
      <a:lvl9pPr marL="21875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A1451"/>
        </a:buClr>
        <a:buChar char="•"/>
        <a:defRPr sz="2000">
          <a:solidFill>
            <a:srgbClr val="5F5F5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9289C7"/>
        </a:buClr>
        <a:buChar char="–"/>
        <a:defRPr>
          <a:solidFill>
            <a:srgbClr val="5F5F5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5F5F5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251520" y="188640"/>
            <a:ext cx="6048672" cy="3600400"/>
            <a:chOff x="2555776" y="692696"/>
            <a:chExt cx="6048672" cy="3600400"/>
          </a:xfrm>
        </p:grpSpPr>
        <p:sp>
          <p:nvSpPr>
            <p:cNvPr id="102" name="TextBox 77"/>
            <p:cNvSpPr txBox="1">
              <a:spLocks noChangeArrowheads="1"/>
            </p:cNvSpPr>
            <p:nvPr/>
          </p:nvSpPr>
          <p:spPr bwMode="auto">
            <a:xfrm>
              <a:off x="3059832" y="692696"/>
              <a:ext cx="172544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cxnSp>
          <p:nvCxnSpPr>
            <p:cNvPr id="97" name="직선 화살표 연결선 96"/>
            <p:cNvCxnSpPr>
              <a:cxnSpLocks/>
              <a:stCxn id="137" idx="2"/>
            </p:cNvCxnSpPr>
            <p:nvPr/>
          </p:nvCxnSpPr>
          <p:spPr bwMode="auto">
            <a:xfrm>
              <a:off x="3208102" y="3789040"/>
              <a:ext cx="521604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직선 화살표 연결선 97"/>
            <p:cNvCxnSpPr>
              <a:cxnSpLocks/>
              <a:stCxn id="137" idx="2"/>
            </p:cNvCxnSpPr>
            <p:nvPr/>
          </p:nvCxnSpPr>
          <p:spPr bwMode="auto">
            <a:xfrm flipH="1" flipV="1">
              <a:off x="3203848" y="836712"/>
              <a:ext cx="4254" cy="295232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TextBox 77"/>
            <p:cNvSpPr txBox="1">
              <a:spLocks noChangeArrowheads="1"/>
            </p:cNvSpPr>
            <p:nvPr/>
          </p:nvSpPr>
          <p:spPr bwMode="auto">
            <a:xfrm>
              <a:off x="8460432" y="3573016"/>
              <a:ext cx="144016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i="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x</a:t>
              </a:r>
              <a:endParaRPr lang="ko-KR" altLang="en-US" i="1" dirty="0"/>
            </a:p>
          </p:txBody>
        </p:sp>
        <p:sp>
          <p:nvSpPr>
            <p:cNvPr id="137" name="직사각형 77"/>
            <p:cNvSpPr>
              <a:spLocks noChangeArrowheads="1"/>
            </p:cNvSpPr>
            <p:nvPr/>
          </p:nvSpPr>
          <p:spPr bwMode="auto">
            <a:xfrm>
              <a:off x="3172098" y="2060848"/>
              <a:ext cx="72007" cy="172819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" name="직사각형 77"/>
            <p:cNvSpPr>
              <a:spLocks noChangeArrowheads="1"/>
            </p:cNvSpPr>
            <p:nvPr/>
          </p:nvSpPr>
          <p:spPr bwMode="auto">
            <a:xfrm>
              <a:off x="5188322" y="1196752"/>
              <a:ext cx="72008" cy="259228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2" name="직사각형 77"/>
            <p:cNvSpPr>
              <a:spLocks noChangeArrowheads="1"/>
            </p:cNvSpPr>
            <p:nvPr/>
          </p:nvSpPr>
          <p:spPr bwMode="auto">
            <a:xfrm>
              <a:off x="8072834" y="1196752"/>
              <a:ext cx="72008" cy="259228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2" name="직선 연결선 11"/>
            <p:cNvCxnSpPr>
              <a:cxnSpLocks/>
              <a:stCxn id="137" idx="0"/>
              <a:endCxn id="157" idx="0"/>
            </p:cNvCxnSpPr>
            <p:nvPr/>
          </p:nvCxnSpPr>
          <p:spPr bwMode="auto">
            <a:xfrm flipV="1">
              <a:off x="3208102" y="1196752"/>
              <a:ext cx="2016224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7" name="직선 연결선 186"/>
            <p:cNvCxnSpPr>
              <a:cxnSpLocks/>
              <a:stCxn id="157" idx="0"/>
              <a:endCxn id="182" idx="0"/>
            </p:cNvCxnSpPr>
            <p:nvPr/>
          </p:nvCxnSpPr>
          <p:spPr bwMode="auto">
            <a:xfrm>
              <a:off x="5224326" y="1196752"/>
              <a:ext cx="288451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8" name="직선 화살표 연결선 187"/>
            <p:cNvCxnSpPr>
              <a:cxnSpLocks/>
            </p:cNvCxnSpPr>
            <p:nvPr/>
          </p:nvCxnSpPr>
          <p:spPr bwMode="auto">
            <a:xfrm>
              <a:off x="2843808" y="2060848"/>
              <a:ext cx="1440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TextBox 77"/>
            <p:cNvSpPr txBox="1">
              <a:spLocks noChangeArrowheads="1"/>
            </p:cNvSpPr>
            <p:nvPr/>
          </p:nvSpPr>
          <p:spPr bwMode="auto">
            <a:xfrm>
              <a:off x="2555776" y="285293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6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cxnSp>
          <p:nvCxnSpPr>
            <p:cNvPr id="190" name="직선 화살표 연결선 189"/>
            <p:cNvCxnSpPr>
              <a:cxnSpLocks/>
            </p:cNvCxnSpPr>
            <p:nvPr/>
          </p:nvCxnSpPr>
          <p:spPr bwMode="auto">
            <a:xfrm>
              <a:off x="2915816" y="1196752"/>
              <a:ext cx="0" cy="25922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화살표 연결선 190"/>
            <p:cNvCxnSpPr>
              <a:cxnSpLocks/>
            </p:cNvCxnSpPr>
            <p:nvPr/>
          </p:nvCxnSpPr>
          <p:spPr bwMode="auto">
            <a:xfrm>
              <a:off x="2843808" y="3789040"/>
              <a:ext cx="1440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화살표 연결선 191"/>
            <p:cNvCxnSpPr>
              <a:cxnSpLocks/>
            </p:cNvCxnSpPr>
            <p:nvPr/>
          </p:nvCxnSpPr>
          <p:spPr bwMode="auto">
            <a:xfrm>
              <a:off x="2843808" y="1196752"/>
              <a:ext cx="1440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TextBox 77"/>
            <p:cNvSpPr txBox="1">
              <a:spLocks noChangeArrowheads="1"/>
            </p:cNvSpPr>
            <p:nvPr/>
          </p:nvSpPr>
          <p:spPr bwMode="auto">
            <a:xfrm>
              <a:off x="2555776" y="148478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3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cxnSp>
          <p:nvCxnSpPr>
            <p:cNvPr id="194" name="직선 화살표 연결선 193"/>
            <p:cNvCxnSpPr>
              <a:cxnSpLocks/>
            </p:cNvCxnSpPr>
            <p:nvPr/>
          </p:nvCxnSpPr>
          <p:spPr bwMode="auto">
            <a:xfrm>
              <a:off x="3203848" y="3933056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화살표 연결선 194"/>
            <p:cNvCxnSpPr>
              <a:cxnSpLocks/>
            </p:cNvCxnSpPr>
            <p:nvPr/>
          </p:nvCxnSpPr>
          <p:spPr bwMode="auto">
            <a:xfrm>
              <a:off x="3203848" y="4005064"/>
              <a:ext cx="489654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화살표 연결선 195"/>
            <p:cNvCxnSpPr>
              <a:cxnSpLocks/>
            </p:cNvCxnSpPr>
            <p:nvPr/>
          </p:nvCxnSpPr>
          <p:spPr bwMode="auto">
            <a:xfrm>
              <a:off x="5220072" y="3933056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화살표 연결선 196"/>
            <p:cNvCxnSpPr>
              <a:cxnSpLocks/>
            </p:cNvCxnSpPr>
            <p:nvPr/>
          </p:nvCxnSpPr>
          <p:spPr bwMode="auto">
            <a:xfrm>
              <a:off x="8100392" y="3933056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8" name="TextBox 77"/>
            <p:cNvSpPr txBox="1">
              <a:spLocks noChangeArrowheads="1"/>
            </p:cNvSpPr>
            <p:nvPr/>
          </p:nvSpPr>
          <p:spPr bwMode="auto">
            <a:xfrm>
              <a:off x="3995936" y="40050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7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199" name="TextBox 77"/>
            <p:cNvSpPr txBox="1">
              <a:spLocks noChangeArrowheads="1"/>
            </p:cNvSpPr>
            <p:nvPr/>
          </p:nvSpPr>
          <p:spPr bwMode="auto">
            <a:xfrm>
              <a:off x="6372200" y="4005064"/>
              <a:ext cx="5040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10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201" name="TextBox 77"/>
            <p:cNvSpPr txBox="1">
              <a:spLocks noChangeArrowheads="1"/>
            </p:cNvSpPr>
            <p:nvPr/>
          </p:nvSpPr>
          <p:spPr bwMode="auto">
            <a:xfrm>
              <a:off x="3059832" y="18448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02" name="TextBox 77"/>
            <p:cNvSpPr txBox="1">
              <a:spLocks noChangeArrowheads="1"/>
            </p:cNvSpPr>
            <p:nvPr/>
          </p:nvSpPr>
          <p:spPr bwMode="auto">
            <a:xfrm>
              <a:off x="5148064" y="980728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03" name="TextBox 77"/>
            <p:cNvSpPr txBox="1">
              <a:spLocks noChangeArrowheads="1"/>
            </p:cNvSpPr>
            <p:nvPr/>
          </p:nvSpPr>
          <p:spPr bwMode="auto">
            <a:xfrm>
              <a:off x="8028384" y="980728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2771800" y="3068960"/>
            <a:ext cx="5616624" cy="3312368"/>
            <a:chOff x="2555776" y="980728"/>
            <a:chExt cx="5616624" cy="3312368"/>
          </a:xfrm>
        </p:grpSpPr>
        <p:sp>
          <p:nvSpPr>
            <p:cNvPr id="236" name="직사각형 77"/>
            <p:cNvSpPr>
              <a:spLocks noChangeArrowheads="1"/>
            </p:cNvSpPr>
            <p:nvPr/>
          </p:nvSpPr>
          <p:spPr bwMode="auto">
            <a:xfrm>
              <a:off x="3172098" y="2060848"/>
              <a:ext cx="72007" cy="172819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" name="직사각형 77"/>
            <p:cNvSpPr>
              <a:spLocks noChangeArrowheads="1"/>
            </p:cNvSpPr>
            <p:nvPr/>
          </p:nvSpPr>
          <p:spPr bwMode="auto">
            <a:xfrm>
              <a:off x="5188322" y="1196752"/>
              <a:ext cx="72008" cy="259228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8" name="직사각형 77"/>
            <p:cNvSpPr>
              <a:spLocks noChangeArrowheads="1"/>
            </p:cNvSpPr>
            <p:nvPr/>
          </p:nvSpPr>
          <p:spPr bwMode="auto">
            <a:xfrm>
              <a:off x="8072834" y="1196752"/>
              <a:ext cx="72008" cy="259228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9" name="직선 연결선 238"/>
            <p:cNvCxnSpPr>
              <a:cxnSpLocks/>
              <a:stCxn id="236" idx="0"/>
              <a:endCxn id="237" idx="0"/>
            </p:cNvCxnSpPr>
            <p:nvPr/>
          </p:nvCxnSpPr>
          <p:spPr bwMode="auto">
            <a:xfrm flipV="1">
              <a:off x="3208102" y="1196752"/>
              <a:ext cx="2016224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0" name="직선 연결선 239"/>
            <p:cNvCxnSpPr>
              <a:cxnSpLocks/>
              <a:stCxn id="237" idx="0"/>
              <a:endCxn id="238" idx="0"/>
            </p:cNvCxnSpPr>
            <p:nvPr/>
          </p:nvCxnSpPr>
          <p:spPr bwMode="auto">
            <a:xfrm>
              <a:off x="5224326" y="1196752"/>
              <a:ext cx="288451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1" name="직선 화살표 연결선 240"/>
            <p:cNvCxnSpPr>
              <a:cxnSpLocks/>
            </p:cNvCxnSpPr>
            <p:nvPr/>
          </p:nvCxnSpPr>
          <p:spPr bwMode="auto">
            <a:xfrm>
              <a:off x="2843808" y="2060848"/>
              <a:ext cx="1440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2" name="TextBox 77"/>
            <p:cNvSpPr txBox="1">
              <a:spLocks noChangeArrowheads="1"/>
            </p:cNvSpPr>
            <p:nvPr/>
          </p:nvSpPr>
          <p:spPr bwMode="auto">
            <a:xfrm>
              <a:off x="2555776" y="285293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6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cxnSp>
          <p:nvCxnSpPr>
            <p:cNvPr id="243" name="직선 화살표 연결선 242"/>
            <p:cNvCxnSpPr>
              <a:cxnSpLocks/>
            </p:cNvCxnSpPr>
            <p:nvPr/>
          </p:nvCxnSpPr>
          <p:spPr bwMode="auto">
            <a:xfrm>
              <a:off x="2915816" y="1196752"/>
              <a:ext cx="0" cy="25922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직선 화살표 연결선 243"/>
            <p:cNvCxnSpPr>
              <a:cxnSpLocks/>
            </p:cNvCxnSpPr>
            <p:nvPr/>
          </p:nvCxnSpPr>
          <p:spPr bwMode="auto">
            <a:xfrm>
              <a:off x="2843808" y="3789040"/>
              <a:ext cx="1440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직선 화살표 연결선 244"/>
            <p:cNvCxnSpPr>
              <a:cxnSpLocks/>
            </p:cNvCxnSpPr>
            <p:nvPr/>
          </p:nvCxnSpPr>
          <p:spPr bwMode="auto">
            <a:xfrm>
              <a:off x="2843808" y="1196752"/>
              <a:ext cx="1440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6" name="TextBox 77"/>
            <p:cNvSpPr txBox="1">
              <a:spLocks noChangeArrowheads="1"/>
            </p:cNvSpPr>
            <p:nvPr/>
          </p:nvSpPr>
          <p:spPr bwMode="auto">
            <a:xfrm>
              <a:off x="2555776" y="148478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3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cxnSp>
          <p:nvCxnSpPr>
            <p:cNvPr id="247" name="직선 화살표 연결선 246"/>
            <p:cNvCxnSpPr>
              <a:cxnSpLocks/>
            </p:cNvCxnSpPr>
            <p:nvPr/>
          </p:nvCxnSpPr>
          <p:spPr bwMode="auto">
            <a:xfrm>
              <a:off x="3203848" y="3933056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화살표 연결선 247"/>
            <p:cNvCxnSpPr>
              <a:cxnSpLocks/>
            </p:cNvCxnSpPr>
            <p:nvPr/>
          </p:nvCxnSpPr>
          <p:spPr bwMode="auto">
            <a:xfrm>
              <a:off x="3203848" y="4005064"/>
              <a:ext cx="489654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화살표 연결선 248"/>
            <p:cNvCxnSpPr>
              <a:cxnSpLocks/>
            </p:cNvCxnSpPr>
            <p:nvPr/>
          </p:nvCxnSpPr>
          <p:spPr bwMode="auto">
            <a:xfrm>
              <a:off x="5220072" y="3933056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화살표 연결선 249"/>
            <p:cNvCxnSpPr>
              <a:cxnSpLocks/>
            </p:cNvCxnSpPr>
            <p:nvPr/>
          </p:nvCxnSpPr>
          <p:spPr bwMode="auto">
            <a:xfrm>
              <a:off x="8100392" y="3933056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1" name="TextBox 77"/>
            <p:cNvSpPr txBox="1">
              <a:spLocks noChangeArrowheads="1"/>
            </p:cNvSpPr>
            <p:nvPr/>
          </p:nvSpPr>
          <p:spPr bwMode="auto">
            <a:xfrm>
              <a:off x="3995936" y="40050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7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252" name="TextBox 77"/>
            <p:cNvSpPr txBox="1">
              <a:spLocks noChangeArrowheads="1"/>
            </p:cNvSpPr>
            <p:nvPr/>
          </p:nvSpPr>
          <p:spPr bwMode="auto">
            <a:xfrm>
              <a:off x="6372200" y="4005064"/>
              <a:ext cx="5040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10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253" name="TextBox 77"/>
            <p:cNvSpPr txBox="1">
              <a:spLocks noChangeArrowheads="1"/>
            </p:cNvSpPr>
            <p:nvPr/>
          </p:nvSpPr>
          <p:spPr bwMode="auto">
            <a:xfrm>
              <a:off x="3059832" y="18448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54" name="TextBox 77"/>
            <p:cNvSpPr txBox="1">
              <a:spLocks noChangeArrowheads="1"/>
            </p:cNvSpPr>
            <p:nvPr/>
          </p:nvSpPr>
          <p:spPr bwMode="auto">
            <a:xfrm>
              <a:off x="5148064" y="980728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55" name="TextBox 77"/>
            <p:cNvSpPr txBox="1">
              <a:spLocks noChangeArrowheads="1"/>
            </p:cNvSpPr>
            <p:nvPr/>
          </p:nvSpPr>
          <p:spPr bwMode="auto">
            <a:xfrm>
              <a:off x="8028384" y="980728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6012160" y="2924944"/>
            <a:ext cx="2973758" cy="3384376"/>
            <a:chOff x="5436096" y="1940644"/>
            <a:chExt cx="2973758" cy="3384376"/>
          </a:xfrm>
        </p:grpSpPr>
        <p:sp>
          <p:nvSpPr>
            <p:cNvPr id="223" name="타원 222"/>
            <p:cNvSpPr/>
            <p:nvPr/>
          </p:nvSpPr>
          <p:spPr bwMode="auto">
            <a:xfrm>
              <a:off x="5765085" y="3253933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타원 223"/>
            <p:cNvSpPr/>
            <p:nvPr/>
          </p:nvSpPr>
          <p:spPr bwMode="auto">
            <a:xfrm>
              <a:off x="7783689" y="2389839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TextBox 77"/>
            <p:cNvSpPr txBox="1">
              <a:spLocks noChangeArrowheads="1"/>
            </p:cNvSpPr>
            <p:nvPr/>
          </p:nvSpPr>
          <p:spPr bwMode="auto">
            <a:xfrm>
              <a:off x="5673550" y="1940644"/>
              <a:ext cx="172544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cxnSp>
          <p:nvCxnSpPr>
            <p:cNvPr id="227" name="직선 화살표 연결선 226"/>
            <p:cNvCxnSpPr>
              <a:cxnSpLocks/>
            </p:cNvCxnSpPr>
            <p:nvPr/>
          </p:nvCxnSpPr>
          <p:spPr bwMode="auto">
            <a:xfrm>
              <a:off x="5821820" y="5036988"/>
              <a:ext cx="237201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직선 화살표 연결선 227"/>
            <p:cNvCxnSpPr>
              <a:cxnSpLocks/>
            </p:cNvCxnSpPr>
            <p:nvPr/>
          </p:nvCxnSpPr>
          <p:spPr bwMode="auto">
            <a:xfrm flipH="1" flipV="1">
              <a:off x="5817566" y="2084660"/>
              <a:ext cx="4254" cy="295232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1" name="직선 연결선 230"/>
            <p:cNvCxnSpPr>
              <a:cxnSpLocks/>
            </p:cNvCxnSpPr>
            <p:nvPr/>
          </p:nvCxnSpPr>
          <p:spPr bwMode="auto">
            <a:xfrm flipV="1">
              <a:off x="5436096" y="2300686"/>
              <a:ext cx="2737985" cy="117342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3" name="TextBox 77"/>
            <p:cNvSpPr txBox="1">
              <a:spLocks noChangeArrowheads="1"/>
            </p:cNvSpPr>
            <p:nvPr/>
          </p:nvSpPr>
          <p:spPr bwMode="auto">
            <a:xfrm>
              <a:off x="5601542" y="316478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6</a:t>
              </a:r>
              <a:endParaRPr lang="ko-KR" altLang="en-US" dirty="0"/>
            </a:p>
          </p:txBody>
        </p:sp>
        <p:sp>
          <p:nvSpPr>
            <p:cNvPr id="237" name="TextBox 77"/>
            <p:cNvSpPr txBox="1">
              <a:spLocks noChangeArrowheads="1"/>
            </p:cNvSpPr>
            <p:nvPr/>
          </p:nvSpPr>
          <p:spPr bwMode="auto">
            <a:xfrm>
              <a:off x="5601542" y="233459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9</a:t>
              </a:r>
              <a:endParaRPr lang="ko-KR" altLang="en-US" dirty="0"/>
            </a:p>
          </p:txBody>
        </p:sp>
        <p:sp>
          <p:nvSpPr>
            <p:cNvPr id="241" name="TextBox 77"/>
            <p:cNvSpPr txBox="1">
              <a:spLocks noChangeArrowheads="1"/>
            </p:cNvSpPr>
            <p:nvPr/>
          </p:nvSpPr>
          <p:spPr bwMode="auto">
            <a:xfrm>
              <a:off x="6487068" y="5036988"/>
              <a:ext cx="67722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 err="1"/>
                <a:t>x</a:t>
              </a:r>
              <a:r>
                <a:rPr lang="en-US" altLang="ko-KR" baseline="-25000" dirty="0" err="1"/>
                <a:t>D</a:t>
              </a:r>
              <a:r>
                <a:rPr lang="en-US" altLang="ko-KR" i="0" dirty="0"/>
                <a:t>=3.5</a:t>
              </a:r>
              <a:endParaRPr lang="ko-KR" altLang="en-US" dirty="0"/>
            </a:p>
          </p:txBody>
        </p:sp>
        <p:sp>
          <p:nvSpPr>
            <p:cNvPr id="242" name="TextBox 77"/>
            <p:cNvSpPr txBox="1">
              <a:spLocks noChangeArrowheads="1"/>
            </p:cNvSpPr>
            <p:nvPr/>
          </p:nvSpPr>
          <p:spPr bwMode="auto">
            <a:xfrm>
              <a:off x="5817566" y="323678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43" name="TextBox 77"/>
            <p:cNvSpPr txBox="1">
              <a:spLocks noChangeArrowheads="1"/>
            </p:cNvSpPr>
            <p:nvPr/>
          </p:nvSpPr>
          <p:spPr bwMode="auto">
            <a:xfrm>
              <a:off x="7884368" y="2420888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44" name="타원 243"/>
            <p:cNvSpPr/>
            <p:nvPr/>
          </p:nvSpPr>
          <p:spPr bwMode="auto">
            <a:xfrm>
              <a:off x="6768434" y="2824267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TextBox 31"/>
            <p:cNvSpPr txBox="1">
              <a:spLocks noChangeArrowheads="1"/>
            </p:cNvSpPr>
            <p:nvPr/>
          </p:nvSpPr>
          <p:spPr bwMode="auto">
            <a:xfrm>
              <a:off x="6876256" y="2822739"/>
              <a:ext cx="1394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77"/>
            <p:cNvSpPr txBox="1">
              <a:spLocks noChangeArrowheads="1"/>
            </p:cNvSpPr>
            <p:nvPr/>
          </p:nvSpPr>
          <p:spPr bwMode="auto">
            <a:xfrm>
              <a:off x="8265838" y="4820964"/>
              <a:ext cx="144016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i="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x</a:t>
              </a:r>
              <a:endParaRPr lang="ko-KR" altLang="en-US" i="1" dirty="0"/>
            </a:p>
          </p:txBody>
        </p:sp>
        <p:sp>
          <p:nvSpPr>
            <p:cNvPr id="248" name="TextBox 77"/>
            <p:cNvSpPr txBox="1">
              <a:spLocks noChangeArrowheads="1"/>
            </p:cNvSpPr>
            <p:nvPr/>
          </p:nvSpPr>
          <p:spPr bwMode="auto">
            <a:xfrm>
              <a:off x="7617766" y="503698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7</a:t>
              </a:r>
              <a:endParaRPr lang="ko-KR" altLang="en-US" dirty="0"/>
            </a:p>
          </p:txBody>
        </p:sp>
        <p:cxnSp>
          <p:nvCxnSpPr>
            <p:cNvPr id="249" name="직선 화살표 연결선 248"/>
            <p:cNvCxnSpPr>
              <a:cxnSpLocks/>
            </p:cNvCxnSpPr>
            <p:nvPr/>
          </p:nvCxnSpPr>
          <p:spPr bwMode="auto">
            <a:xfrm>
              <a:off x="6825678" y="3020764"/>
              <a:ext cx="0" cy="187220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화살표 연결선 249"/>
            <p:cNvCxnSpPr>
              <a:cxnSpLocks/>
            </p:cNvCxnSpPr>
            <p:nvPr/>
          </p:nvCxnSpPr>
          <p:spPr bwMode="auto">
            <a:xfrm>
              <a:off x="7833790" y="2588716"/>
              <a:ext cx="0" cy="230425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화살표 연결선 250"/>
            <p:cNvCxnSpPr>
              <a:cxnSpLocks/>
            </p:cNvCxnSpPr>
            <p:nvPr/>
          </p:nvCxnSpPr>
          <p:spPr bwMode="auto">
            <a:xfrm>
              <a:off x="5961582" y="2444700"/>
              <a:ext cx="165618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화살표 연결선 251"/>
            <p:cNvCxnSpPr>
              <a:cxnSpLocks/>
            </p:cNvCxnSpPr>
            <p:nvPr/>
          </p:nvCxnSpPr>
          <p:spPr bwMode="auto">
            <a:xfrm>
              <a:off x="5961582" y="2876748"/>
              <a:ext cx="64807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8" name="TextBox 77"/>
            <p:cNvSpPr txBox="1">
              <a:spLocks noChangeArrowheads="1"/>
            </p:cNvSpPr>
            <p:nvPr/>
          </p:nvSpPr>
          <p:spPr bwMode="auto">
            <a:xfrm>
              <a:off x="5652120" y="5036988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0</a:t>
              </a:r>
              <a:endParaRPr lang="ko-KR" altLang="en-US" dirty="0"/>
            </a:p>
          </p:txBody>
        </p:sp>
        <p:sp>
          <p:nvSpPr>
            <p:cNvPr id="321" name="TextBox 77"/>
            <p:cNvSpPr txBox="1">
              <a:spLocks noChangeArrowheads="1"/>
            </p:cNvSpPr>
            <p:nvPr/>
          </p:nvSpPr>
          <p:spPr bwMode="auto">
            <a:xfrm>
              <a:off x="5580112" y="273273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 err="1"/>
                <a:t>y</a:t>
              </a:r>
              <a:r>
                <a:rPr lang="en-US" altLang="ko-KR" baseline="-25000" dirty="0" err="1"/>
                <a:t>D</a:t>
              </a:r>
              <a:endParaRPr lang="ko-KR" altLang="en-US" dirty="0"/>
            </a:p>
          </p:txBody>
        </p:sp>
      </p:grpSp>
      <p:grpSp>
        <p:nvGrpSpPr>
          <p:cNvPr id="253" name="그룹 252"/>
          <p:cNvGrpSpPr/>
          <p:nvPr/>
        </p:nvGrpSpPr>
        <p:grpSpPr>
          <a:xfrm>
            <a:off x="179512" y="188640"/>
            <a:ext cx="2736304" cy="3312368"/>
            <a:chOff x="611560" y="1484784"/>
            <a:chExt cx="2736304" cy="3312368"/>
          </a:xfrm>
        </p:grpSpPr>
        <p:sp>
          <p:nvSpPr>
            <p:cNvPr id="257" name="직사각형 77"/>
            <p:cNvSpPr>
              <a:spLocks noChangeArrowheads="1"/>
            </p:cNvSpPr>
            <p:nvPr/>
          </p:nvSpPr>
          <p:spPr bwMode="auto">
            <a:xfrm>
              <a:off x="1227882" y="2564904"/>
              <a:ext cx="72007" cy="172819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8" name="직사각형 77"/>
            <p:cNvSpPr>
              <a:spLocks noChangeArrowheads="1"/>
            </p:cNvSpPr>
            <p:nvPr/>
          </p:nvSpPr>
          <p:spPr bwMode="auto">
            <a:xfrm>
              <a:off x="3244106" y="1700808"/>
              <a:ext cx="72008" cy="259228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  <a:stCxn id="257" idx="0"/>
              <a:endCxn id="258" idx="0"/>
            </p:cNvCxnSpPr>
            <p:nvPr/>
          </p:nvCxnSpPr>
          <p:spPr bwMode="auto">
            <a:xfrm flipV="1">
              <a:off x="1263886" y="1700808"/>
              <a:ext cx="2016224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60" name="직선 화살표 연결선 259"/>
            <p:cNvCxnSpPr>
              <a:cxnSpLocks/>
            </p:cNvCxnSpPr>
            <p:nvPr/>
          </p:nvCxnSpPr>
          <p:spPr bwMode="auto">
            <a:xfrm>
              <a:off x="899592" y="2564904"/>
              <a:ext cx="1440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1" name="TextBox 77"/>
            <p:cNvSpPr txBox="1">
              <a:spLocks noChangeArrowheads="1"/>
            </p:cNvSpPr>
            <p:nvPr/>
          </p:nvSpPr>
          <p:spPr bwMode="auto">
            <a:xfrm>
              <a:off x="611560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6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cxnSp>
          <p:nvCxnSpPr>
            <p:cNvPr id="262" name="직선 화살표 연결선 261"/>
            <p:cNvCxnSpPr>
              <a:cxnSpLocks/>
            </p:cNvCxnSpPr>
            <p:nvPr/>
          </p:nvCxnSpPr>
          <p:spPr bwMode="auto">
            <a:xfrm>
              <a:off x="971600" y="1700808"/>
              <a:ext cx="0" cy="25922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직선 화살표 연결선 262"/>
            <p:cNvCxnSpPr>
              <a:cxnSpLocks/>
            </p:cNvCxnSpPr>
            <p:nvPr/>
          </p:nvCxnSpPr>
          <p:spPr bwMode="auto">
            <a:xfrm>
              <a:off x="899592" y="4293096"/>
              <a:ext cx="1440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직선 화살표 연결선 263"/>
            <p:cNvCxnSpPr>
              <a:cxnSpLocks/>
            </p:cNvCxnSpPr>
            <p:nvPr/>
          </p:nvCxnSpPr>
          <p:spPr bwMode="auto">
            <a:xfrm>
              <a:off x="899592" y="1700808"/>
              <a:ext cx="1440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5" name="TextBox 77"/>
            <p:cNvSpPr txBox="1">
              <a:spLocks noChangeArrowheads="1"/>
            </p:cNvSpPr>
            <p:nvPr/>
          </p:nvSpPr>
          <p:spPr bwMode="auto">
            <a:xfrm>
              <a:off x="611560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3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cxnSp>
          <p:nvCxnSpPr>
            <p:cNvPr id="266" name="직선 화살표 연결선 265"/>
            <p:cNvCxnSpPr>
              <a:cxnSpLocks/>
            </p:cNvCxnSpPr>
            <p:nvPr/>
          </p:nvCxnSpPr>
          <p:spPr bwMode="auto">
            <a:xfrm>
              <a:off x="1259632" y="4437112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화살표 연결선 266"/>
            <p:cNvCxnSpPr>
              <a:cxnSpLocks/>
            </p:cNvCxnSpPr>
            <p:nvPr/>
          </p:nvCxnSpPr>
          <p:spPr bwMode="auto">
            <a:xfrm>
              <a:off x="1259632" y="4509120"/>
              <a:ext cx="201622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화살표 연결선 267"/>
            <p:cNvCxnSpPr>
              <a:cxnSpLocks/>
            </p:cNvCxnSpPr>
            <p:nvPr/>
          </p:nvCxnSpPr>
          <p:spPr bwMode="auto">
            <a:xfrm>
              <a:off x="3275856" y="4437112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9" name="TextBox 77"/>
            <p:cNvSpPr txBox="1">
              <a:spLocks noChangeArrowheads="1"/>
            </p:cNvSpPr>
            <p:nvPr/>
          </p:nvSpPr>
          <p:spPr bwMode="auto">
            <a:xfrm>
              <a:off x="1547664" y="450912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3.5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270" name="TextBox 77"/>
            <p:cNvSpPr txBox="1">
              <a:spLocks noChangeArrowheads="1"/>
            </p:cNvSpPr>
            <p:nvPr/>
          </p:nvSpPr>
          <p:spPr bwMode="auto">
            <a:xfrm>
              <a:off x="1115616" y="234888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71" name="TextBox 77"/>
            <p:cNvSpPr txBox="1">
              <a:spLocks noChangeArrowheads="1"/>
            </p:cNvSpPr>
            <p:nvPr/>
          </p:nvSpPr>
          <p:spPr bwMode="auto">
            <a:xfrm>
              <a:off x="3203848" y="148478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72" name="타원 271"/>
            <p:cNvSpPr/>
            <p:nvPr/>
          </p:nvSpPr>
          <p:spPr bwMode="auto">
            <a:xfrm>
              <a:off x="2241551" y="211142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TextBox 31"/>
            <p:cNvSpPr txBox="1">
              <a:spLocks noChangeArrowheads="1"/>
            </p:cNvSpPr>
            <p:nvPr/>
          </p:nvSpPr>
          <p:spPr bwMode="auto">
            <a:xfrm>
              <a:off x="2195736" y="1886635"/>
              <a:ext cx="1394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5" name="직선 화살표 연결선 274"/>
            <p:cNvCxnSpPr>
              <a:cxnSpLocks/>
            </p:cNvCxnSpPr>
            <p:nvPr/>
          </p:nvCxnSpPr>
          <p:spPr bwMode="auto">
            <a:xfrm>
              <a:off x="2267744" y="4437112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6" name="TextBox 77"/>
            <p:cNvSpPr txBox="1">
              <a:spLocks noChangeArrowheads="1"/>
            </p:cNvSpPr>
            <p:nvPr/>
          </p:nvSpPr>
          <p:spPr bwMode="auto">
            <a:xfrm>
              <a:off x="2555776" y="450912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3.5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cxnSp>
          <p:nvCxnSpPr>
            <p:cNvPr id="277" name="직선 화살표 연결선 276"/>
            <p:cNvCxnSpPr>
              <a:cxnSpLocks/>
            </p:cNvCxnSpPr>
            <p:nvPr/>
          </p:nvCxnSpPr>
          <p:spPr bwMode="auto">
            <a:xfrm>
              <a:off x="2267744" y="2276872"/>
              <a:ext cx="0" cy="187220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9" name="그룹 278"/>
          <p:cNvGrpSpPr/>
          <p:nvPr/>
        </p:nvGrpSpPr>
        <p:grpSpPr>
          <a:xfrm>
            <a:off x="3297286" y="548680"/>
            <a:ext cx="2808312" cy="3384376"/>
            <a:chOff x="5601542" y="1940644"/>
            <a:chExt cx="2808312" cy="3384376"/>
          </a:xfrm>
        </p:grpSpPr>
        <p:sp>
          <p:nvSpPr>
            <p:cNvPr id="280" name="타원 279"/>
            <p:cNvSpPr/>
            <p:nvPr/>
          </p:nvSpPr>
          <p:spPr bwMode="auto">
            <a:xfrm>
              <a:off x="5765085" y="3253933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타원 280"/>
            <p:cNvSpPr/>
            <p:nvPr/>
          </p:nvSpPr>
          <p:spPr bwMode="auto">
            <a:xfrm>
              <a:off x="7783689" y="2389839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TextBox 77"/>
            <p:cNvSpPr txBox="1">
              <a:spLocks noChangeArrowheads="1"/>
            </p:cNvSpPr>
            <p:nvPr/>
          </p:nvSpPr>
          <p:spPr bwMode="auto">
            <a:xfrm>
              <a:off x="5673550" y="1940644"/>
              <a:ext cx="172544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cxnSp>
          <p:nvCxnSpPr>
            <p:cNvPr id="283" name="직선 화살표 연결선 282"/>
            <p:cNvCxnSpPr>
              <a:cxnSpLocks/>
            </p:cNvCxnSpPr>
            <p:nvPr/>
          </p:nvCxnSpPr>
          <p:spPr bwMode="auto">
            <a:xfrm>
              <a:off x="5821820" y="5036988"/>
              <a:ext cx="237201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직선 화살표 연결선 283"/>
            <p:cNvCxnSpPr>
              <a:cxnSpLocks/>
            </p:cNvCxnSpPr>
            <p:nvPr/>
          </p:nvCxnSpPr>
          <p:spPr bwMode="auto">
            <a:xfrm flipH="1" flipV="1">
              <a:off x="5817566" y="2084660"/>
              <a:ext cx="4254" cy="295232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6" name="TextBox 77"/>
            <p:cNvSpPr txBox="1">
              <a:spLocks noChangeArrowheads="1"/>
            </p:cNvSpPr>
            <p:nvPr/>
          </p:nvSpPr>
          <p:spPr bwMode="auto">
            <a:xfrm>
              <a:off x="5601542" y="316478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6</a:t>
              </a:r>
              <a:endParaRPr lang="ko-KR" altLang="en-US" dirty="0"/>
            </a:p>
          </p:txBody>
        </p:sp>
        <p:sp>
          <p:nvSpPr>
            <p:cNvPr id="287" name="TextBox 77"/>
            <p:cNvSpPr txBox="1">
              <a:spLocks noChangeArrowheads="1"/>
            </p:cNvSpPr>
            <p:nvPr/>
          </p:nvSpPr>
          <p:spPr bwMode="auto">
            <a:xfrm>
              <a:off x="5601542" y="233459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9</a:t>
              </a:r>
              <a:endParaRPr lang="ko-KR" altLang="en-US" dirty="0"/>
            </a:p>
          </p:txBody>
        </p:sp>
        <p:sp>
          <p:nvSpPr>
            <p:cNvPr id="289" name="TextBox 77"/>
            <p:cNvSpPr txBox="1">
              <a:spLocks noChangeArrowheads="1"/>
            </p:cNvSpPr>
            <p:nvPr/>
          </p:nvSpPr>
          <p:spPr bwMode="auto">
            <a:xfrm>
              <a:off x="5817566" y="323678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90" name="TextBox 77"/>
            <p:cNvSpPr txBox="1">
              <a:spLocks noChangeArrowheads="1"/>
            </p:cNvSpPr>
            <p:nvPr/>
          </p:nvSpPr>
          <p:spPr bwMode="auto">
            <a:xfrm>
              <a:off x="7884368" y="2420888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93" name="TextBox 77"/>
            <p:cNvSpPr txBox="1">
              <a:spLocks noChangeArrowheads="1"/>
            </p:cNvSpPr>
            <p:nvPr/>
          </p:nvSpPr>
          <p:spPr bwMode="auto">
            <a:xfrm>
              <a:off x="8265838" y="4820964"/>
              <a:ext cx="144016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i="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x</a:t>
              </a:r>
              <a:endParaRPr lang="ko-KR" altLang="en-US" i="1" dirty="0"/>
            </a:p>
          </p:txBody>
        </p:sp>
        <p:sp>
          <p:nvSpPr>
            <p:cNvPr id="294" name="TextBox 77"/>
            <p:cNvSpPr txBox="1">
              <a:spLocks noChangeArrowheads="1"/>
            </p:cNvSpPr>
            <p:nvPr/>
          </p:nvSpPr>
          <p:spPr bwMode="auto">
            <a:xfrm>
              <a:off x="7617766" y="503698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7</a:t>
              </a:r>
              <a:endParaRPr lang="ko-KR" altLang="en-US" dirty="0"/>
            </a:p>
          </p:txBody>
        </p:sp>
        <p:cxnSp>
          <p:nvCxnSpPr>
            <p:cNvPr id="296" name="직선 화살표 연결선 295"/>
            <p:cNvCxnSpPr>
              <a:cxnSpLocks/>
            </p:cNvCxnSpPr>
            <p:nvPr/>
          </p:nvCxnSpPr>
          <p:spPr bwMode="auto">
            <a:xfrm>
              <a:off x="7833790" y="2588716"/>
              <a:ext cx="0" cy="230425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직선 화살표 연결선 296"/>
            <p:cNvCxnSpPr>
              <a:cxnSpLocks/>
            </p:cNvCxnSpPr>
            <p:nvPr/>
          </p:nvCxnSpPr>
          <p:spPr bwMode="auto">
            <a:xfrm>
              <a:off x="5961582" y="2444700"/>
              <a:ext cx="165618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9" name="TextBox 77"/>
            <p:cNvSpPr txBox="1">
              <a:spLocks noChangeArrowheads="1"/>
            </p:cNvSpPr>
            <p:nvPr/>
          </p:nvSpPr>
          <p:spPr bwMode="auto">
            <a:xfrm>
              <a:off x="5652120" y="5036988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0</a:t>
              </a:r>
              <a:endParaRPr lang="ko-KR" altLang="en-US" dirty="0"/>
            </a:p>
          </p:txBody>
        </p:sp>
      </p:grpSp>
      <p:grpSp>
        <p:nvGrpSpPr>
          <p:cNvPr id="300" name="그룹 299"/>
          <p:cNvGrpSpPr/>
          <p:nvPr/>
        </p:nvGrpSpPr>
        <p:grpSpPr>
          <a:xfrm>
            <a:off x="1475656" y="3284984"/>
            <a:ext cx="2973758" cy="3384376"/>
            <a:chOff x="5436096" y="1940644"/>
            <a:chExt cx="2973758" cy="3384376"/>
          </a:xfrm>
        </p:grpSpPr>
        <p:sp>
          <p:nvSpPr>
            <p:cNvPr id="301" name="타원 300"/>
            <p:cNvSpPr/>
            <p:nvPr/>
          </p:nvSpPr>
          <p:spPr bwMode="auto">
            <a:xfrm>
              <a:off x="5765085" y="3253933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 bwMode="auto">
            <a:xfrm>
              <a:off x="7783689" y="2389839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TextBox 77"/>
            <p:cNvSpPr txBox="1">
              <a:spLocks noChangeArrowheads="1"/>
            </p:cNvSpPr>
            <p:nvPr/>
          </p:nvSpPr>
          <p:spPr bwMode="auto">
            <a:xfrm>
              <a:off x="5673550" y="1940644"/>
              <a:ext cx="172544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cxnSp>
          <p:nvCxnSpPr>
            <p:cNvPr id="304" name="직선 화살표 연결선 303"/>
            <p:cNvCxnSpPr>
              <a:cxnSpLocks/>
            </p:cNvCxnSpPr>
            <p:nvPr/>
          </p:nvCxnSpPr>
          <p:spPr bwMode="auto">
            <a:xfrm>
              <a:off x="5821820" y="5036988"/>
              <a:ext cx="237201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5" name="직선 화살표 연결선 304"/>
            <p:cNvCxnSpPr>
              <a:cxnSpLocks/>
            </p:cNvCxnSpPr>
            <p:nvPr/>
          </p:nvCxnSpPr>
          <p:spPr bwMode="auto">
            <a:xfrm flipH="1" flipV="1">
              <a:off x="5817566" y="2084660"/>
              <a:ext cx="4254" cy="295232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6" name="직선 연결선 305"/>
            <p:cNvCxnSpPr>
              <a:cxnSpLocks/>
            </p:cNvCxnSpPr>
            <p:nvPr/>
          </p:nvCxnSpPr>
          <p:spPr bwMode="auto">
            <a:xfrm flipV="1">
              <a:off x="5436096" y="2300686"/>
              <a:ext cx="2737985" cy="117342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07" name="TextBox 77"/>
            <p:cNvSpPr txBox="1">
              <a:spLocks noChangeArrowheads="1"/>
            </p:cNvSpPr>
            <p:nvPr/>
          </p:nvSpPr>
          <p:spPr bwMode="auto">
            <a:xfrm>
              <a:off x="5601542" y="316478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6</a:t>
              </a:r>
              <a:endParaRPr lang="ko-KR" altLang="en-US" dirty="0"/>
            </a:p>
          </p:txBody>
        </p:sp>
        <p:sp>
          <p:nvSpPr>
            <p:cNvPr id="308" name="TextBox 77"/>
            <p:cNvSpPr txBox="1">
              <a:spLocks noChangeArrowheads="1"/>
            </p:cNvSpPr>
            <p:nvPr/>
          </p:nvSpPr>
          <p:spPr bwMode="auto">
            <a:xfrm>
              <a:off x="5601542" y="233459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9</a:t>
              </a:r>
              <a:endParaRPr lang="ko-KR" altLang="en-US" dirty="0"/>
            </a:p>
          </p:txBody>
        </p:sp>
        <p:sp>
          <p:nvSpPr>
            <p:cNvPr id="309" name="TextBox 77"/>
            <p:cNvSpPr txBox="1">
              <a:spLocks noChangeArrowheads="1"/>
            </p:cNvSpPr>
            <p:nvPr/>
          </p:nvSpPr>
          <p:spPr bwMode="auto">
            <a:xfrm>
              <a:off x="6609654" y="503698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3.5</a:t>
              </a:r>
              <a:endParaRPr lang="ko-KR" altLang="en-US" dirty="0"/>
            </a:p>
          </p:txBody>
        </p:sp>
        <p:sp>
          <p:nvSpPr>
            <p:cNvPr id="310" name="TextBox 77"/>
            <p:cNvSpPr txBox="1">
              <a:spLocks noChangeArrowheads="1"/>
            </p:cNvSpPr>
            <p:nvPr/>
          </p:nvSpPr>
          <p:spPr bwMode="auto">
            <a:xfrm>
              <a:off x="5817566" y="323678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11" name="TextBox 77"/>
            <p:cNvSpPr txBox="1">
              <a:spLocks noChangeArrowheads="1"/>
            </p:cNvSpPr>
            <p:nvPr/>
          </p:nvSpPr>
          <p:spPr bwMode="auto">
            <a:xfrm>
              <a:off x="7884368" y="2420888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314" name="TextBox 77"/>
            <p:cNvSpPr txBox="1">
              <a:spLocks noChangeArrowheads="1"/>
            </p:cNvSpPr>
            <p:nvPr/>
          </p:nvSpPr>
          <p:spPr bwMode="auto">
            <a:xfrm>
              <a:off x="8265838" y="4820964"/>
              <a:ext cx="144016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i="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x</a:t>
              </a:r>
              <a:endParaRPr lang="ko-KR" altLang="en-US" i="1" dirty="0"/>
            </a:p>
          </p:txBody>
        </p:sp>
        <p:sp>
          <p:nvSpPr>
            <p:cNvPr id="315" name="TextBox 77"/>
            <p:cNvSpPr txBox="1">
              <a:spLocks noChangeArrowheads="1"/>
            </p:cNvSpPr>
            <p:nvPr/>
          </p:nvSpPr>
          <p:spPr bwMode="auto">
            <a:xfrm>
              <a:off x="7617766" y="503698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7</a:t>
              </a:r>
              <a:endParaRPr lang="ko-KR" altLang="en-US" dirty="0"/>
            </a:p>
          </p:txBody>
        </p:sp>
        <p:cxnSp>
          <p:nvCxnSpPr>
            <p:cNvPr id="317" name="직선 화살표 연결선 316"/>
            <p:cNvCxnSpPr>
              <a:cxnSpLocks/>
            </p:cNvCxnSpPr>
            <p:nvPr/>
          </p:nvCxnSpPr>
          <p:spPr bwMode="auto">
            <a:xfrm>
              <a:off x="7833790" y="2588716"/>
              <a:ext cx="0" cy="230425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화살표 연결선 317"/>
            <p:cNvCxnSpPr>
              <a:cxnSpLocks/>
            </p:cNvCxnSpPr>
            <p:nvPr/>
          </p:nvCxnSpPr>
          <p:spPr bwMode="auto">
            <a:xfrm>
              <a:off x="5961582" y="2444700"/>
              <a:ext cx="165618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0" name="TextBox 77"/>
            <p:cNvSpPr txBox="1">
              <a:spLocks noChangeArrowheads="1"/>
            </p:cNvSpPr>
            <p:nvPr/>
          </p:nvSpPr>
          <p:spPr bwMode="auto">
            <a:xfrm>
              <a:off x="5652120" y="5036988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5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71800" y="3068960"/>
            <a:ext cx="5616624" cy="3312368"/>
            <a:chOff x="2771800" y="3068960"/>
            <a:chExt cx="5616624" cy="3312368"/>
          </a:xfrm>
        </p:grpSpPr>
        <p:sp>
          <p:nvSpPr>
            <p:cNvPr id="74" name="직사각형 77"/>
            <p:cNvSpPr>
              <a:spLocks noChangeArrowheads="1"/>
            </p:cNvSpPr>
            <p:nvPr/>
          </p:nvSpPr>
          <p:spPr bwMode="auto">
            <a:xfrm>
              <a:off x="3388122" y="4149080"/>
              <a:ext cx="72007" cy="172819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" name="직사각형 77"/>
            <p:cNvSpPr>
              <a:spLocks noChangeArrowheads="1"/>
            </p:cNvSpPr>
            <p:nvPr/>
          </p:nvSpPr>
          <p:spPr bwMode="auto">
            <a:xfrm>
              <a:off x="5404346" y="3284984"/>
              <a:ext cx="72008" cy="259228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" name="직사각형 77"/>
            <p:cNvSpPr>
              <a:spLocks noChangeArrowheads="1"/>
            </p:cNvSpPr>
            <p:nvPr/>
          </p:nvSpPr>
          <p:spPr bwMode="auto">
            <a:xfrm>
              <a:off x="8288858" y="3284984"/>
              <a:ext cx="72008" cy="259228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79" name="직선 화살표 연결선 78"/>
            <p:cNvCxnSpPr>
              <a:cxnSpLocks/>
            </p:cNvCxnSpPr>
            <p:nvPr/>
          </p:nvCxnSpPr>
          <p:spPr bwMode="auto">
            <a:xfrm>
              <a:off x="3059832" y="4149080"/>
              <a:ext cx="1440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7"/>
            <p:cNvSpPr txBox="1">
              <a:spLocks noChangeArrowheads="1"/>
            </p:cNvSpPr>
            <p:nvPr/>
          </p:nvSpPr>
          <p:spPr bwMode="auto">
            <a:xfrm>
              <a:off x="2771800" y="494116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6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cxnSp>
          <p:nvCxnSpPr>
            <p:cNvPr id="81" name="직선 화살표 연결선 80"/>
            <p:cNvCxnSpPr>
              <a:cxnSpLocks/>
            </p:cNvCxnSpPr>
            <p:nvPr/>
          </p:nvCxnSpPr>
          <p:spPr bwMode="auto">
            <a:xfrm>
              <a:off x="3131840" y="3284984"/>
              <a:ext cx="0" cy="25922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화살표 연결선 81"/>
            <p:cNvCxnSpPr>
              <a:cxnSpLocks/>
            </p:cNvCxnSpPr>
            <p:nvPr/>
          </p:nvCxnSpPr>
          <p:spPr bwMode="auto">
            <a:xfrm>
              <a:off x="3059832" y="5877272"/>
              <a:ext cx="1440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화살표 연결선 82"/>
            <p:cNvCxnSpPr>
              <a:cxnSpLocks/>
            </p:cNvCxnSpPr>
            <p:nvPr/>
          </p:nvCxnSpPr>
          <p:spPr bwMode="auto">
            <a:xfrm>
              <a:off x="3059832" y="3284984"/>
              <a:ext cx="1440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77"/>
            <p:cNvSpPr txBox="1">
              <a:spLocks noChangeArrowheads="1"/>
            </p:cNvSpPr>
            <p:nvPr/>
          </p:nvSpPr>
          <p:spPr bwMode="auto">
            <a:xfrm>
              <a:off x="2771800" y="357301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3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cxnSp>
          <p:nvCxnSpPr>
            <p:cNvPr id="85" name="직선 화살표 연결선 84"/>
            <p:cNvCxnSpPr>
              <a:cxnSpLocks/>
            </p:cNvCxnSpPr>
            <p:nvPr/>
          </p:nvCxnSpPr>
          <p:spPr bwMode="auto">
            <a:xfrm>
              <a:off x="3419872" y="6021288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화살표 연결선 85"/>
            <p:cNvCxnSpPr>
              <a:cxnSpLocks/>
            </p:cNvCxnSpPr>
            <p:nvPr/>
          </p:nvCxnSpPr>
          <p:spPr bwMode="auto">
            <a:xfrm>
              <a:off x="3419872" y="6093296"/>
              <a:ext cx="489654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화살표 연결선 86"/>
            <p:cNvCxnSpPr>
              <a:cxnSpLocks/>
            </p:cNvCxnSpPr>
            <p:nvPr/>
          </p:nvCxnSpPr>
          <p:spPr bwMode="auto">
            <a:xfrm>
              <a:off x="5436096" y="6021288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화살표 연결선 87"/>
            <p:cNvCxnSpPr>
              <a:cxnSpLocks/>
            </p:cNvCxnSpPr>
            <p:nvPr/>
          </p:nvCxnSpPr>
          <p:spPr bwMode="auto">
            <a:xfrm>
              <a:off x="8316416" y="6021288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77"/>
            <p:cNvSpPr txBox="1">
              <a:spLocks noChangeArrowheads="1"/>
            </p:cNvSpPr>
            <p:nvPr/>
          </p:nvSpPr>
          <p:spPr bwMode="auto">
            <a:xfrm>
              <a:off x="4211960" y="6093296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7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90" name="TextBox 77"/>
            <p:cNvSpPr txBox="1">
              <a:spLocks noChangeArrowheads="1"/>
            </p:cNvSpPr>
            <p:nvPr/>
          </p:nvSpPr>
          <p:spPr bwMode="auto">
            <a:xfrm>
              <a:off x="6588224" y="6093296"/>
              <a:ext cx="5040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10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91" name="TextBox 77"/>
            <p:cNvSpPr txBox="1">
              <a:spLocks noChangeArrowheads="1"/>
            </p:cNvSpPr>
            <p:nvPr/>
          </p:nvSpPr>
          <p:spPr bwMode="auto">
            <a:xfrm>
              <a:off x="3275856" y="3933056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92" name="TextBox 77"/>
            <p:cNvSpPr txBox="1">
              <a:spLocks noChangeArrowheads="1"/>
            </p:cNvSpPr>
            <p:nvPr/>
          </p:nvSpPr>
          <p:spPr bwMode="auto">
            <a:xfrm>
              <a:off x="5364088" y="306896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93" name="TextBox 77"/>
            <p:cNvSpPr txBox="1">
              <a:spLocks noChangeArrowheads="1"/>
            </p:cNvSpPr>
            <p:nvPr/>
          </p:nvSpPr>
          <p:spPr bwMode="auto">
            <a:xfrm>
              <a:off x="8244408" y="306896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3" name="자유형: 도형 2"/>
            <p:cNvSpPr/>
            <p:nvPr/>
          </p:nvSpPr>
          <p:spPr bwMode="auto">
            <a:xfrm>
              <a:off x="3419475" y="3189902"/>
              <a:ext cx="4900613" cy="958236"/>
            </a:xfrm>
            <a:custGeom>
              <a:avLst/>
              <a:gdLst>
                <a:gd name="connsiteX0" fmla="*/ 0 w 4900613"/>
                <a:gd name="connsiteY0" fmla="*/ 922361 h 922361"/>
                <a:gd name="connsiteX1" fmla="*/ 2024063 w 4900613"/>
                <a:gd name="connsiteY1" fmla="*/ 65111 h 922361"/>
                <a:gd name="connsiteX2" fmla="*/ 4900613 w 4900613"/>
                <a:gd name="connsiteY2" fmla="*/ 60348 h 922361"/>
                <a:gd name="connsiteX0" fmla="*/ 0 w 4900613"/>
                <a:gd name="connsiteY0" fmla="*/ 958236 h 958236"/>
                <a:gd name="connsiteX1" fmla="*/ 2024063 w 4900613"/>
                <a:gd name="connsiteY1" fmla="*/ 100986 h 958236"/>
                <a:gd name="connsiteX2" fmla="*/ 4900613 w 4900613"/>
                <a:gd name="connsiteY2" fmla="*/ 96223 h 9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00613" h="958236">
                  <a:moveTo>
                    <a:pt x="0" y="958236"/>
                  </a:moveTo>
                  <a:cubicBezTo>
                    <a:pt x="603647" y="601445"/>
                    <a:pt x="1207294" y="244655"/>
                    <a:pt x="2024063" y="100986"/>
                  </a:cubicBezTo>
                  <a:cubicBezTo>
                    <a:pt x="2840832" y="-42683"/>
                    <a:pt x="3910807" y="-22839"/>
                    <a:pt x="4900613" y="96223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71800" y="3068960"/>
            <a:ext cx="5616624" cy="3312368"/>
            <a:chOff x="2771800" y="3068960"/>
            <a:chExt cx="5616624" cy="3312368"/>
          </a:xfrm>
        </p:grpSpPr>
        <p:sp>
          <p:nvSpPr>
            <p:cNvPr id="65" name="직사각형 77"/>
            <p:cNvSpPr>
              <a:spLocks noChangeArrowheads="1"/>
            </p:cNvSpPr>
            <p:nvPr/>
          </p:nvSpPr>
          <p:spPr bwMode="auto">
            <a:xfrm>
              <a:off x="3388122" y="4149080"/>
              <a:ext cx="72007" cy="172819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직사각형 77"/>
            <p:cNvSpPr>
              <a:spLocks noChangeArrowheads="1"/>
            </p:cNvSpPr>
            <p:nvPr/>
          </p:nvSpPr>
          <p:spPr bwMode="auto">
            <a:xfrm>
              <a:off x="5404346" y="3284984"/>
              <a:ext cx="72008" cy="259228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직사각형 77"/>
            <p:cNvSpPr>
              <a:spLocks noChangeArrowheads="1"/>
            </p:cNvSpPr>
            <p:nvPr/>
          </p:nvSpPr>
          <p:spPr bwMode="auto">
            <a:xfrm>
              <a:off x="8288858" y="3284984"/>
              <a:ext cx="72008" cy="259228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68" name="직선 화살표 연결선 67"/>
            <p:cNvCxnSpPr>
              <a:cxnSpLocks/>
            </p:cNvCxnSpPr>
            <p:nvPr/>
          </p:nvCxnSpPr>
          <p:spPr bwMode="auto">
            <a:xfrm>
              <a:off x="3059832" y="4149080"/>
              <a:ext cx="1440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77"/>
            <p:cNvSpPr txBox="1">
              <a:spLocks noChangeArrowheads="1"/>
            </p:cNvSpPr>
            <p:nvPr/>
          </p:nvSpPr>
          <p:spPr bwMode="auto">
            <a:xfrm>
              <a:off x="2771800" y="494116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6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cxnSp>
          <p:nvCxnSpPr>
            <p:cNvPr id="70" name="직선 화살표 연결선 69"/>
            <p:cNvCxnSpPr>
              <a:cxnSpLocks/>
            </p:cNvCxnSpPr>
            <p:nvPr/>
          </p:nvCxnSpPr>
          <p:spPr bwMode="auto">
            <a:xfrm>
              <a:off x="3131840" y="3284984"/>
              <a:ext cx="0" cy="25922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화살표 연결선 70"/>
            <p:cNvCxnSpPr>
              <a:cxnSpLocks/>
            </p:cNvCxnSpPr>
            <p:nvPr/>
          </p:nvCxnSpPr>
          <p:spPr bwMode="auto">
            <a:xfrm>
              <a:off x="3059832" y="5877272"/>
              <a:ext cx="1440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화살표 연결선 71"/>
            <p:cNvCxnSpPr>
              <a:cxnSpLocks/>
            </p:cNvCxnSpPr>
            <p:nvPr/>
          </p:nvCxnSpPr>
          <p:spPr bwMode="auto">
            <a:xfrm>
              <a:off x="3059832" y="3284984"/>
              <a:ext cx="1440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7"/>
            <p:cNvSpPr txBox="1">
              <a:spLocks noChangeArrowheads="1"/>
            </p:cNvSpPr>
            <p:nvPr/>
          </p:nvSpPr>
          <p:spPr bwMode="auto">
            <a:xfrm>
              <a:off x="2771800" y="357301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3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cxnSp>
          <p:nvCxnSpPr>
            <p:cNvPr id="74" name="직선 화살표 연결선 73"/>
            <p:cNvCxnSpPr>
              <a:cxnSpLocks/>
            </p:cNvCxnSpPr>
            <p:nvPr/>
          </p:nvCxnSpPr>
          <p:spPr bwMode="auto">
            <a:xfrm>
              <a:off x="3419872" y="6021288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화살표 연결선 74"/>
            <p:cNvCxnSpPr>
              <a:cxnSpLocks/>
            </p:cNvCxnSpPr>
            <p:nvPr/>
          </p:nvCxnSpPr>
          <p:spPr bwMode="auto">
            <a:xfrm>
              <a:off x="3419872" y="6093296"/>
              <a:ext cx="489654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화살표 연결선 75"/>
            <p:cNvCxnSpPr>
              <a:cxnSpLocks/>
            </p:cNvCxnSpPr>
            <p:nvPr/>
          </p:nvCxnSpPr>
          <p:spPr bwMode="auto">
            <a:xfrm>
              <a:off x="5436096" y="6021288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화살표 연결선 76"/>
            <p:cNvCxnSpPr>
              <a:cxnSpLocks/>
            </p:cNvCxnSpPr>
            <p:nvPr/>
          </p:nvCxnSpPr>
          <p:spPr bwMode="auto">
            <a:xfrm>
              <a:off x="8316416" y="6021288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3707904" y="6093296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3.5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79" name="TextBox 77"/>
            <p:cNvSpPr txBox="1">
              <a:spLocks noChangeArrowheads="1"/>
            </p:cNvSpPr>
            <p:nvPr/>
          </p:nvSpPr>
          <p:spPr bwMode="auto">
            <a:xfrm>
              <a:off x="6588224" y="6093296"/>
              <a:ext cx="5040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10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80" name="TextBox 77"/>
            <p:cNvSpPr txBox="1">
              <a:spLocks noChangeArrowheads="1"/>
            </p:cNvSpPr>
            <p:nvPr/>
          </p:nvSpPr>
          <p:spPr bwMode="auto">
            <a:xfrm>
              <a:off x="3275856" y="3933056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81" name="TextBox 77"/>
            <p:cNvSpPr txBox="1">
              <a:spLocks noChangeArrowheads="1"/>
            </p:cNvSpPr>
            <p:nvPr/>
          </p:nvSpPr>
          <p:spPr bwMode="auto">
            <a:xfrm>
              <a:off x="5364088" y="306896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82" name="TextBox 77"/>
            <p:cNvSpPr txBox="1">
              <a:spLocks noChangeArrowheads="1"/>
            </p:cNvSpPr>
            <p:nvPr/>
          </p:nvSpPr>
          <p:spPr bwMode="auto">
            <a:xfrm>
              <a:off x="8244408" y="306896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83" name="자유형: 도형 82"/>
            <p:cNvSpPr/>
            <p:nvPr/>
          </p:nvSpPr>
          <p:spPr bwMode="auto">
            <a:xfrm>
              <a:off x="3419475" y="3189902"/>
              <a:ext cx="4900613" cy="958236"/>
            </a:xfrm>
            <a:custGeom>
              <a:avLst/>
              <a:gdLst>
                <a:gd name="connsiteX0" fmla="*/ 0 w 4900613"/>
                <a:gd name="connsiteY0" fmla="*/ 922361 h 922361"/>
                <a:gd name="connsiteX1" fmla="*/ 2024063 w 4900613"/>
                <a:gd name="connsiteY1" fmla="*/ 65111 h 922361"/>
                <a:gd name="connsiteX2" fmla="*/ 4900613 w 4900613"/>
                <a:gd name="connsiteY2" fmla="*/ 60348 h 922361"/>
                <a:gd name="connsiteX0" fmla="*/ 0 w 4900613"/>
                <a:gd name="connsiteY0" fmla="*/ 958236 h 958236"/>
                <a:gd name="connsiteX1" fmla="*/ 2024063 w 4900613"/>
                <a:gd name="connsiteY1" fmla="*/ 100986 h 958236"/>
                <a:gd name="connsiteX2" fmla="*/ 4900613 w 4900613"/>
                <a:gd name="connsiteY2" fmla="*/ 96223 h 9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00613" h="958236">
                  <a:moveTo>
                    <a:pt x="0" y="958236"/>
                  </a:moveTo>
                  <a:cubicBezTo>
                    <a:pt x="603647" y="601445"/>
                    <a:pt x="1207294" y="244655"/>
                    <a:pt x="2024063" y="100986"/>
                  </a:cubicBezTo>
                  <a:cubicBezTo>
                    <a:pt x="2840832" y="-42683"/>
                    <a:pt x="3910807" y="-22839"/>
                    <a:pt x="4900613" y="96223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08" name="직선 화살표 연결선 107"/>
            <p:cNvCxnSpPr>
              <a:cxnSpLocks/>
            </p:cNvCxnSpPr>
            <p:nvPr/>
          </p:nvCxnSpPr>
          <p:spPr bwMode="auto">
            <a:xfrm>
              <a:off x="4427984" y="6021288"/>
              <a:ext cx="0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4716016" y="6093296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3.5</a:t>
              </a:r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100" name="타원 99"/>
            <p:cNvSpPr/>
            <p:nvPr/>
          </p:nvSpPr>
          <p:spPr bwMode="auto">
            <a:xfrm>
              <a:off x="4401791" y="3581783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TextBox 31"/>
            <p:cNvSpPr txBox="1">
              <a:spLocks noChangeArrowheads="1"/>
            </p:cNvSpPr>
            <p:nvPr/>
          </p:nvSpPr>
          <p:spPr bwMode="auto">
            <a:xfrm>
              <a:off x="4355976" y="3356992"/>
              <a:ext cx="1394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4" name="직선 화살표 연결선 103"/>
            <p:cNvCxnSpPr>
              <a:cxnSpLocks/>
            </p:cNvCxnSpPr>
            <p:nvPr/>
          </p:nvCxnSpPr>
          <p:spPr bwMode="auto">
            <a:xfrm>
              <a:off x="4427984" y="3789040"/>
              <a:ext cx="0" cy="19442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881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97286" y="3284984"/>
            <a:ext cx="5544616" cy="3384376"/>
            <a:chOff x="5580112" y="-675456"/>
            <a:chExt cx="5544616" cy="3384376"/>
          </a:xfrm>
        </p:grpSpPr>
        <p:sp>
          <p:nvSpPr>
            <p:cNvPr id="124" name="타원 123"/>
            <p:cNvSpPr/>
            <p:nvPr/>
          </p:nvSpPr>
          <p:spPr bwMode="auto">
            <a:xfrm>
              <a:off x="5743655" y="637833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 bwMode="auto">
            <a:xfrm>
              <a:off x="7762259" y="-226261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TextBox 77"/>
            <p:cNvSpPr txBox="1">
              <a:spLocks noChangeArrowheads="1"/>
            </p:cNvSpPr>
            <p:nvPr/>
          </p:nvSpPr>
          <p:spPr bwMode="auto">
            <a:xfrm>
              <a:off x="5652120" y="-675456"/>
              <a:ext cx="172544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cxnSp>
          <p:nvCxnSpPr>
            <p:cNvPr id="127" name="직선 화살표 연결선 126"/>
            <p:cNvCxnSpPr>
              <a:cxnSpLocks/>
            </p:cNvCxnSpPr>
            <p:nvPr/>
          </p:nvCxnSpPr>
          <p:spPr bwMode="auto">
            <a:xfrm>
              <a:off x="5800390" y="2420888"/>
              <a:ext cx="518032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직선 화살표 연결선 127"/>
            <p:cNvCxnSpPr>
              <a:cxnSpLocks/>
            </p:cNvCxnSpPr>
            <p:nvPr/>
          </p:nvCxnSpPr>
          <p:spPr bwMode="auto">
            <a:xfrm flipH="1" flipV="1">
              <a:off x="5796136" y="-531440"/>
              <a:ext cx="4254" cy="295232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0" name="TextBox 77"/>
            <p:cNvSpPr txBox="1">
              <a:spLocks noChangeArrowheads="1"/>
            </p:cNvSpPr>
            <p:nvPr/>
          </p:nvSpPr>
          <p:spPr bwMode="auto">
            <a:xfrm>
              <a:off x="5580112" y="54868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6</a:t>
              </a:r>
              <a:endParaRPr lang="ko-KR" altLang="en-US" dirty="0"/>
            </a:p>
          </p:txBody>
        </p:sp>
        <p:sp>
          <p:nvSpPr>
            <p:cNvPr id="131" name="TextBox 77"/>
            <p:cNvSpPr txBox="1">
              <a:spLocks noChangeArrowheads="1"/>
            </p:cNvSpPr>
            <p:nvPr/>
          </p:nvSpPr>
          <p:spPr bwMode="auto">
            <a:xfrm>
              <a:off x="5580112" y="-28150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9</a:t>
              </a:r>
              <a:endParaRPr lang="ko-KR" altLang="en-US" dirty="0"/>
            </a:p>
          </p:txBody>
        </p:sp>
        <p:sp>
          <p:nvSpPr>
            <p:cNvPr id="133" name="TextBox 77"/>
            <p:cNvSpPr txBox="1">
              <a:spLocks noChangeArrowheads="1"/>
            </p:cNvSpPr>
            <p:nvPr/>
          </p:nvSpPr>
          <p:spPr bwMode="auto">
            <a:xfrm>
              <a:off x="5796136" y="62068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34" name="TextBox 77"/>
            <p:cNvSpPr txBox="1">
              <a:spLocks noChangeArrowheads="1"/>
            </p:cNvSpPr>
            <p:nvPr/>
          </p:nvSpPr>
          <p:spPr bwMode="auto">
            <a:xfrm>
              <a:off x="7862938" y="-195212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37" name="TextBox 77"/>
            <p:cNvSpPr txBox="1">
              <a:spLocks noChangeArrowheads="1"/>
            </p:cNvSpPr>
            <p:nvPr/>
          </p:nvSpPr>
          <p:spPr bwMode="auto">
            <a:xfrm>
              <a:off x="10980712" y="2204864"/>
              <a:ext cx="144016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i="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x</a:t>
              </a:r>
              <a:endParaRPr lang="ko-KR" altLang="en-US" i="1" dirty="0"/>
            </a:p>
          </p:txBody>
        </p:sp>
        <p:sp>
          <p:nvSpPr>
            <p:cNvPr id="138" name="TextBox 77"/>
            <p:cNvSpPr txBox="1">
              <a:spLocks noChangeArrowheads="1"/>
            </p:cNvSpPr>
            <p:nvPr/>
          </p:nvSpPr>
          <p:spPr bwMode="auto">
            <a:xfrm>
              <a:off x="7596336" y="242088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7</a:t>
              </a:r>
              <a:endParaRPr lang="ko-KR" altLang="en-US" dirty="0"/>
            </a:p>
          </p:txBody>
        </p:sp>
        <p:cxnSp>
          <p:nvCxnSpPr>
            <p:cNvPr id="140" name="직선 화살표 연결선 139"/>
            <p:cNvCxnSpPr>
              <a:cxnSpLocks/>
            </p:cNvCxnSpPr>
            <p:nvPr/>
          </p:nvCxnSpPr>
          <p:spPr bwMode="auto">
            <a:xfrm>
              <a:off x="7812360" y="-27384"/>
              <a:ext cx="0" cy="230425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화살표 연결선 140"/>
            <p:cNvCxnSpPr>
              <a:cxnSpLocks/>
            </p:cNvCxnSpPr>
            <p:nvPr/>
          </p:nvCxnSpPr>
          <p:spPr bwMode="auto">
            <a:xfrm>
              <a:off x="5940152" y="-171400"/>
              <a:ext cx="165618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3" name="TextBox 77"/>
            <p:cNvSpPr txBox="1">
              <a:spLocks noChangeArrowheads="1"/>
            </p:cNvSpPr>
            <p:nvPr/>
          </p:nvSpPr>
          <p:spPr bwMode="auto">
            <a:xfrm>
              <a:off x="5630690" y="2420888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0</a:t>
              </a:r>
              <a:endParaRPr lang="ko-KR" altLang="en-US" dirty="0"/>
            </a:p>
          </p:txBody>
        </p:sp>
        <p:cxnSp>
          <p:nvCxnSpPr>
            <p:cNvPr id="145" name="직선 화살표 연결선 144"/>
            <p:cNvCxnSpPr>
              <a:cxnSpLocks/>
            </p:cNvCxnSpPr>
            <p:nvPr/>
          </p:nvCxnSpPr>
          <p:spPr bwMode="auto">
            <a:xfrm>
              <a:off x="10697441" y="-27384"/>
              <a:ext cx="0" cy="230425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타원 145"/>
            <p:cNvSpPr/>
            <p:nvPr/>
          </p:nvSpPr>
          <p:spPr bwMode="auto">
            <a:xfrm>
              <a:off x="10649246" y="-226261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TextBox 77"/>
            <p:cNvSpPr txBox="1">
              <a:spLocks noChangeArrowheads="1"/>
            </p:cNvSpPr>
            <p:nvPr/>
          </p:nvSpPr>
          <p:spPr bwMode="auto">
            <a:xfrm>
              <a:off x="10764688" y="-17140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57" name="자유형: 도형 56"/>
            <p:cNvSpPr/>
            <p:nvPr/>
          </p:nvSpPr>
          <p:spPr bwMode="auto">
            <a:xfrm>
              <a:off x="5795739" y="-266482"/>
              <a:ext cx="4900613" cy="958236"/>
            </a:xfrm>
            <a:custGeom>
              <a:avLst/>
              <a:gdLst>
                <a:gd name="connsiteX0" fmla="*/ 0 w 4900613"/>
                <a:gd name="connsiteY0" fmla="*/ 922361 h 922361"/>
                <a:gd name="connsiteX1" fmla="*/ 2024063 w 4900613"/>
                <a:gd name="connsiteY1" fmla="*/ 65111 h 922361"/>
                <a:gd name="connsiteX2" fmla="*/ 4900613 w 4900613"/>
                <a:gd name="connsiteY2" fmla="*/ 60348 h 922361"/>
                <a:gd name="connsiteX0" fmla="*/ 0 w 4900613"/>
                <a:gd name="connsiteY0" fmla="*/ 958236 h 958236"/>
                <a:gd name="connsiteX1" fmla="*/ 2024063 w 4900613"/>
                <a:gd name="connsiteY1" fmla="*/ 100986 h 958236"/>
                <a:gd name="connsiteX2" fmla="*/ 4900613 w 4900613"/>
                <a:gd name="connsiteY2" fmla="*/ 96223 h 9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00613" h="958236">
                  <a:moveTo>
                    <a:pt x="0" y="958236"/>
                  </a:moveTo>
                  <a:cubicBezTo>
                    <a:pt x="603647" y="601445"/>
                    <a:pt x="1207294" y="244655"/>
                    <a:pt x="2024063" y="100986"/>
                  </a:cubicBezTo>
                  <a:cubicBezTo>
                    <a:pt x="2840832" y="-42683"/>
                    <a:pt x="3910807" y="-22839"/>
                    <a:pt x="4900613" y="96223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4" name="TextBox 77"/>
            <p:cNvSpPr txBox="1">
              <a:spLocks noChangeArrowheads="1"/>
            </p:cNvSpPr>
            <p:nvPr/>
          </p:nvSpPr>
          <p:spPr bwMode="auto">
            <a:xfrm>
              <a:off x="10527234" y="2420888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17</a:t>
              </a:r>
              <a:endParaRPr lang="ko-KR" altLang="en-US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272950" y="188640"/>
            <a:ext cx="5544616" cy="3384376"/>
            <a:chOff x="5580112" y="-675456"/>
            <a:chExt cx="5544616" cy="3384376"/>
          </a:xfrm>
        </p:grpSpPr>
        <p:sp>
          <p:nvSpPr>
            <p:cNvPr id="148" name="타원 147"/>
            <p:cNvSpPr/>
            <p:nvPr/>
          </p:nvSpPr>
          <p:spPr bwMode="auto">
            <a:xfrm>
              <a:off x="5743655" y="637833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 bwMode="auto">
            <a:xfrm>
              <a:off x="7762259" y="-226261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TextBox 77"/>
            <p:cNvSpPr txBox="1">
              <a:spLocks noChangeArrowheads="1"/>
            </p:cNvSpPr>
            <p:nvPr/>
          </p:nvSpPr>
          <p:spPr bwMode="auto">
            <a:xfrm>
              <a:off x="5652120" y="-675456"/>
              <a:ext cx="172544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cxnSp>
          <p:nvCxnSpPr>
            <p:cNvPr id="151" name="직선 화살표 연결선 150"/>
            <p:cNvCxnSpPr>
              <a:cxnSpLocks/>
            </p:cNvCxnSpPr>
            <p:nvPr/>
          </p:nvCxnSpPr>
          <p:spPr bwMode="auto">
            <a:xfrm>
              <a:off x="5800390" y="2420888"/>
              <a:ext cx="518032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2" name="직선 화살표 연결선 151"/>
            <p:cNvCxnSpPr>
              <a:cxnSpLocks/>
            </p:cNvCxnSpPr>
            <p:nvPr/>
          </p:nvCxnSpPr>
          <p:spPr bwMode="auto">
            <a:xfrm flipH="1" flipV="1">
              <a:off x="5796136" y="-531440"/>
              <a:ext cx="4254" cy="295232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3" name="TextBox 77"/>
            <p:cNvSpPr txBox="1">
              <a:spLocks noChangeArrowheads="1"/>
            </p:cNvSpPr>
            <p:nvPr/>
          </p:nvSpPr>
          <p:spPr bwMode="auto">
            <a:xfrm>
              <a:off x="5580112" y="54868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6</a:t>
              </a:r>
              <a:endParaRPr lang="ko-KR" altLang="en-US" dirty="0"/>
            </a:p>
          </p:txBody>
        </p:sp>
        <p:sp>
          <p:nvSpPr>
            <p:cNvPr id="154" name="TextBox 77"/>
            <p:cNvSpPr txBox="1">
              <a:spLocks noChangeArrowheads="1"/>
            </p:cNvSpPr>
            <p:nvPr/>
          </p:nvSpPr>
          <p:spPr bwMode="auto">
            <a:xfrm>
              <a:off x="5580112" y="-28150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9</a:t>
              </a:r>
              <a:endParaRPr lang="ko-KR" altLang="en-US" dirty="0"/>
            </a:p>
          </p:txBody>
        </p:sp>
        <p:sp>
          <p:nvSpPr>
            <p:cNvPr id="156" name="TextBox 77"/>
            <p:cNvSpPr txBox="1">
              <a:spLocks noChangeArrowheads="1"/>
            </p:cNvSpPr>
            <p:nvPr/>
          </p:nvSpPr>
          <p:spPr bwMode="auto">
            <a:xfrm>
              <a:off x="5796136" y="62068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57" name="TextBox 77"/>
            <p:cNvSpPr txBox="1">
              <a:spLocks noChangeArrowheads="1"/>
            </p:cNvSpPr>
            <p:nvPr/>
          </p:nvSpPr>
          <p:spPr bwMode="auto">
            <a:xfrm>
              <a:off x="7862938" y="-195212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60" name="TextBox 77"/>
            <p:cNvSpPr txBox="1">
              <a:spLocks noChangeArrowheads="1"/>
            </p:cNvSpPr>
            <p:nvPr/>
          </p:nvSpPr>
          <p:spPr bwMode="auto">
            <a:xfrm>
              <a:off x="10980712" y="2204864"/>
              <a:ext cx="144016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i="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x</a:t>
              </a:r>
              <a:endParaRPr lang="ko-KR" altLang="en-US" i="1" dirty="0"/>
            </a:p>
          </p:txBody>
        </p:sp>
        <p:sp>
          <p:nvSpPr>
            <p:cNvPr id="161" name="TextBox 77"/>
            <p:cNvSpPr txBox="1">
              <a:spLocks noChangeArrowheads="1"/>
            </p:cNvSpPr>
            <p:nvPr/>
          </p:nvSpPr>
          <p:spPr bwMode="auto">
            <a:xfrm>
              <a:off x="7596336" y="242088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7</a:t>
              </a:r>
              <a:endParaRPr lang="ko-KR" altLang="en-US" dirty="0"/>
            </a:p>
          </p:txBody>
        </p:sp>
        <p:cxnSp>
          <p:nvCxnSpPr>
            <p:cNvPr id="162" name="직선 화살표 연결선 161"/>
            <p:cNvCxnSpPr>
              <a:cxnSpLocks/>
            </p:cNvCxnSpPr>
            <p:nvPr/>
          </p:nvCxnSpPr>
          <p:spPr bwMode="auto">
            <a:xfrm>
              <a:off x="7812360" y="-27384"/>
              <a:ext cx="0" cy="230425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직선 화살표 연결선 162"/>
            <p:cNvCxnSpPr>
              <a:cxnSpLocks/>
            </p:cNvCxnSpPr>
            <p:nvPr/>
          </p:nvCxnSpPr>
          <p:spPr bwMode="auto">
            <a:xfrm>
              <a:off x="5940152" y="-171400"/>
              <a:ext cx="165618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TextBox 77"/>
            <p:cNvSpPr txBox="1">
              <a:spLocks noChangeArrowheads="1"/>
            </p:cNvSpPr>
            <p:nvPr/>
          </p:nvSpPr>
          <p:spPr bwMode="auto">
            <a:xfrm>
              <a:off x="5630690" y="2420888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0</a:t>
              </a:r>
              <a:endParaRPr lang="ko-KR" altLang="en-US" dirty="0"/>
            </a:p>
          </p:txBody>
        </p:sp>
        <p:cxnSp>
          <p:nvCxnSpPr>
            <p:cNvPr id="167" name="직선 화살표 연결선 166"/>
            <p:cNvCxnSpPr>
              <a:cxnSpLocks/>
            </p:cNvCxnSpPr>
            <p:nvPr/>
          </p:nvCxnSpPr>
          <p:spPr bwMode="auto">
            <a:xfrm>
              <a:off x="10697441" y="-27384"/>
              <a:ext cx="0" cy="230425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8" name="타원 167"/>
            <p:cNvSpPr/>
            <p:nvPr/>
          </p:nvSpPr>
          <p:spPr bwMode="auto">
            <a:xfrm>
              <a:off x="10649246" y="-226261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TextBox 77"/>
            <p:cNvSpPr txBox="1">
              <a:spLocks noChangeArrowheads="1"/>
            </p:cNvSpPr>
            <p:nvPr/>
          </p:nvSpPr>
          <p:spPr bwMode="auto">
            <a:xfrm>
              <a:off x="10764688" y="-17140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C</a:t>
              </a:r>
              <a:endParaRPr lang="ko-KR" altLang="en-US" dirty="0"/>
            </a:p>
          </p:txBody>
        </p:sp>
        <p:cxnSp>
          <p:nvCxnSpPr>
            <p:cNvPr id="172" name="직선 화살표 연결선 171"/>
            <p:cNvCxnSpPr>
              <a:cxnSpLocks/>
            </p:cNvCxnSpPr>
            <p:nvPr/>
          </p:nvCxnSpPr>
          <p:spPr bwMode="auto">
            <a:xfrm>
              <a:off x="8150970" y="-171400"/>
              <a:ext cx="230425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TextBox 77"/>
            <p:cNvSpPr txBox="1">
              <a:spLocks noChangeArrowheads="1"/>
            </p:cNvSpPr>
            <p:nvPr/>
          </p:nvSpPr>
          <p:spPr bwMode="auto">
            <a:xfrm>
              <a:off x="10527234" y="2420888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17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78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3275856" y="3284984"/>
            <a:ext cx="5566046" cy="3384376"/>
            <a:chOff x="5558682" y="-675456"/>
            <a:chExt cx="5566046" cy="3384376"/>
          </a:xfrm>
        </p:grpSpPr>
        <p:sp>
          <p:nvSpPr>
            <p:cNvPr id="80" name="타원 79"/>
            <p:cNvSpPr/>
            <p:nvPr/>
          </p:nvSpPr>
          <p:spPr bwMode="auto">
            <a:xfrm>
              <a:off x="5743655" y="637833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 bwMode="auto">
            <a:xfrm>
              <a:off x="7762259" y="-226261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TextBox 77"/>
            <p:cNvSpPr txBox="1">
              <a:spLocks noChangeArrowheads="1"/>
            </p:cNvSpPr>
            <p:nvPr/>
          </p:nvSpPr>
          <p:spPr bwMode="auto">
            <a:xfrm>
              <a:off x="5652120" y="-675456"/>
              <a:ext cx="172544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cxnSp>
          <p:nvCxnSpPr>
            <p:cNvPr id="83" name="직선 화살표 연결선 82"/>
            <p:cNvCxnSpPr>
              <a:cxnSpLocks/>
            </p:cNvCxnSpPr>
            <p:nvPr/>
          </p:nvCxnSpPr>
          <p:spPr bwMode="auto">
            <a:xfrm>
              <a:off x="5800390" y="2420888"/>
              <a:ext cx="518032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직선 화살표 연결선 83"/>
            <p:cNvCxnSpPr>
              <a:cxnSpLocks/>
            </p:cNvCxnSpPr>
            <p:nvPr/>
          </p:nvCxnSpPr>
          <p:spPr bwMode="auto">
            <a:xfrm flipH="1" flipV="1">
              <a:off x="5796136" y="-531440"/>
              <a:ext cx="4254" cy="295232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Box 77"/>
            <p:cNvSpPr txBox="1">
              <a:spLocks noChangeArrowheads="1"/>
            </p:cNvSpPr>
            <p:nvPr/>
          </p:nvSpPr>
          <p:spPr bwMode="auto">
            <a:xfrm>
              <a:off x="5580112" y="54868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6</a:t>
              </a:r>
              <a:endParaRPr lang="ko-KR" altLang="en-US" dirty="0"/>
            </a:p>
          </p:txBody>
        </p:sp>
        <p:sp>
          <p:nvSpPr>
            <p:cNvPr id="86" name="TextBox 77"/>
            <p:cNvSpPr txBox="1">
              <a:spLocks noChangeArrowheads="1"/>
            </p:cNvSpPr>
            <p:nvPr/>
          </p:nvSpPr>
          <p:spPr bwMode="auto">
            <a:xfrm>
              <a:off x="5580112" y="-28150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9</a:t>
              </a:r>
              <a:endParaRPr lang="ko-KR" altLang="en-US" dirty="0"/>
            </a:p>
          </p:txBody>
        </p:sp>
        <p:sp>
          <p:nvSpPr>
            <p:cNvPr id="87" name="TextBox 77"/>
            <p:cNvSpPr txBox="1">
              <a:spLocks noChangeArrowheads="1"/>
            </p:cNvSpPr>
            <p:nvPr/>
          </p:nvSpPr>
          <p:spPr bwMode="auto">
            <a:xfrm>
              <a:off x="6465638" y="2420888"/>
              <a:ext cx="67722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 err="1"/>
                <a:t>x</a:t>
              </a:r>
              <a:r>
                <a:rPr lang="en-US" altLang="ko-KR" baseline="-25000" dirty="0" err="1"/>
                <a:t>D</a:t>
              </a:r>
              <a:r>
                <a:rPr lang="en-US" altLang="ko-KR" i="0" dirty="0"/>
                <a:t>=3.5</a:t>
              </a:r>
              <a:endParaRPr lang="ko-KR" altLang="en-US" dirty="0"/>
            </a:p>
          </p:txBody>
        </p:sp>
        <p:sp>
          <p:nvSpPr>
            <p:cNvPr id="88" name="TextBox 77"/>
            <p:cNvSpPr txBox="1">
              <a:spLocks noChangeArrowheads="1"/>
            </p:cNvSpPr>
            <p:nvPr/>
          </p:nvSpPr>
          <p:spPr bwMode="auto">
            <a:xfrm>
              <a:off x="5796136" y="62068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89" name="TextBox 77"/>
            <p:cNvSpPr txBox="1">
              <a:spLocks noChangeArrowheads="1"/>
            </p:cNvSpPr>
            <p:nvPr/>
          </p:nvSpPr>
          <p:spPr bwMode="auto">
            <a:xfrm>
              <a:off x="7862938" y="-195212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90" name="타원 89"/>
            <p:cNvSpPr/>
            <p:nvPr/>
          </p:nvSpPr>
          <p:spPr bwMode="auto">
            <a:xfrm>
              <a:off x="6747004" y="88054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TextBox 31"/>
            <p:cNvSpPr txBox="1">
              <a:spLocks noChangeArrowheads="1"/>
            </p:cNvSpPr>
            <p:nvPr/>
          </p:nvSpPr>
          <p:spPr bwMode="auto">
            <a:xfrm>
              <a:off x="6854826" y="116632"/>
              <a:ext cx="1394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77"/>
            <p:cNvSpPr txBox="1">
              <a:spLocks noChangeArrowheads="1"/>
            </p:cNvSpPr>
            <p:nvPr/>
          </p:nvSpPr>
          <p:spPr bwMode="auto">
            <a:xfrm>
              <a:off x="10980712" y="2204864"/>
              <a:ext cx="144016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i="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x</a:t>
              </a:r>
              <a:endParaRPr lang="ko-KR" altLang="en-US" i="1" dirty="0"/>
            </a:p>
          </p:txBody>
        </p:sp>
        <p:sp>
          <p:nvSpPr>
            <p:cNvPr id="93" name="TextBox 77"/>
            <p:cNvSpPr txBox="1">
              <a:spLocks noChangeArrowheads="1"/>
            </p:cNvSpPr>
            <p:nvPr/>
          </p:nvSpPr>
          <p:spPr bwMode="auto">
            <a:xfrm>
              <a:off x="7596336" y="242088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7</a:t>
              </a:r>
              <a:endParaRPr lang="ko-KR" altLang="en-US" dirty="0"/>
            </a:p>
          </p:txBody>
        </p:sp>
        <p:cxnSp>
          <p:nvCxnSpPr>
            <p:cNvPr id="94" name="직선 화살표 연결선 93"/>
            <p:cNvCxnSpPr>
              <a:cxnSpLocks/>
            </p:cNvCxnSpPr>
            <p:nvPr/>
          </p:nvCxnSpPr>
          <p:spPr bwMode="auto">
            <a:xfrm>
              <a:off x="7812360" y="-27384"/>
              <a:ext cx="0" cy="230425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화살표 연결선 94"/>
            <p:cNvCxnSpPr>
              <a:cxnSpLocks/>
            </p:cNvCxnSpPr>
            <p:nvPr/>
          </p:nvCxnSpPr>
          <p:spPr bwMode="auto">
            <a:xfrm>
              <a:off x="5940152" y="-171400"/>
              <a:ext cx="165618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화살표 연결선 95"/>
            <p:cNvCxnSpPr>
              <a:cxnSpLocks/>
            </p:cNvCxnSpPr>
            <p:nvPr/>
          </p:nvCxnSpPr>
          <p:spPr bwMode="auto">
            <a:xfrm>
              <a:off x="5940152" y="149973"/>
              <a:ext cx="64807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77"/>
            <p:cNvSpPr txBox="1">
              <a:spLocks noChangeArrowheads="1"/>
            </p:cNvSpPr>
            <p:nvPr/>
          </p:nvSpPr>
          <p:spPr bwMode="auto">
            <a:xfrm>
              <a:off x="5630690" y="2420888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0</a:t>
              </a:r>
              <a:endParaRPr lang="ko-KR" altLang="en-US" dirty="0"/>
            </a:p>
          </p:txBody>
        </p:sp>
        <p:sp>
          <p:nvSpPr>
            <p:cNvPr id="98" name="TextBox 77"/>
            <p:cNvSpPr txBox="1">
              <a:spLocks noChangeArrowheads="1"/>
            </p:cNvSpPr>
            <p:nvPr/>
          </p:nvSpPr>
          <p:spPr bwMode="auto">
            <a:xfrm>
              <a:off x="5558682" y="-3569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 err="1"/>
                <a:t>y</a:t>
              </a:r>
              <a:r>
                <a:rPr lang="en-US" altLang="ko-KR" baseline="-25000" dirty="0" err="1"/>
                <a:t>D</a:t>
              </a:r>
              <a:endParaRPr lang="ko-KR" altLang="en-US" dirty="0"/>
            </a:p>
          </p:txBody>
        </p:sp>
        <p:cxnSp>
          <p:nvCxnSpPr>
            <p:cNvPr id="99" name="직선 화살표 연결선 98"/>
            <p:cNvCxnSpPr>
              <a:cxnSpLocks/>
            </p:cNvCxnSpPr>
            <p:nvPr/>
          </p:nvCxnSpPr>
          <p:spPr bwMode="auto">
            <a:xfrm>
              <a:off x="10697441" y="-27384"/>
              <a:ext cx="0" cy="230425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타원 99"/>
            <p:cNvSpPr/>
            <p:nvPr/>
          </p:nvSpPr>
          <p:spPr bwMode="auto">
            <a:xfrm>
              <a:off x="10649246" y="-226261"/>
              <a:ext cx="107822" cy="107822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TextBox 77"/>
            <p:cNvSpPr txBox="1">
              <a:spLocks noChangeArrowheads="1"/>
            </p:cNvSpPr>
            <p:nvPr/>
          </p:nvSpPr>
          <p:spPr bwMode="auto">
            <a:xfrm>
              <a:off x="10764688" y="-17140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02" name="자유형: 도형 101"/>
            <p:cNvSpPr/>
            <p:nvPr/>
          </p:nvSpPr>
          <p:spPr bwMode="auto">
            <a:xfrm>
              <a:off x="5795739" y="-266482"/>
              <a:ext cx="4900613" cy="958236"/>
            </a:xfrm>
            <a:custGeom>
              <a:avLst/>
              <a:gdLst>
                <a:gd name="connsiteX0" fmla="*/ 0 w 4900613"/>
                <a:gd name="connsiteY0" fmla="*/ 922361 h 922361"/>
                <a:gd name="connsiteX1" fmla="*/ 2024063 w 4900613"/>
                <a:gd name="connsiteY1" fmla="*/ 65111 h 922361"/>
                <a:gd name="connsiteX2" fmla="*/ 4900613 w 4900613"/>
                <a:gd name="connsiteY2" fmla="*/ 60348 h 922361"/>
                <a:gd name="connsiteX0" fmla="*/ 0 w 4900613"/>
                <a:gd name="connsiteY0" fmla="*/ 958236 h 958236"/>
                <a:gd name="connsiteX1" fmla="*/ 2024063 w 4900613"/>
                <a:gd name="connsiteY1" fmla="*/ 100986 h 958236"/>
                <a:gd name="connsiteX2" fmla="*/ 4900613 w 4900613"/>
                <a:gd name="connsiteY2" fmla="*/ 96223 h 9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00613" h="958236">
                  <a:moveTo>
                    <a:pt x="0" y="958236"/>
                  </a:moveTo>
                  <a:cubicBezTo>
                    <a:pt x="603647" y="601445"/>
                    <a:pt x="1207294" y="244655"/>
                    <a:pt x="2024063" y="100986"/>
                  </a:cubicBezTo>
                  <a:cubicBezTo>
                    <a:pt x="2840832" y="-42683"/>
                    <a:pt x="3910807" y="-22839"/>
                    <a:pt x="4900613" y="96223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03" name="직선 화살표 연결선 102"/>
            <p:cNvCxnSpPr>
              <a:cxnSpLocks/>
            </p:cNvCxnSpPr>
            <p:nvPr/>
          </p:nvCxnSpPr>
          <p:spPr bwMode="auto">
            <a:xfrm>
              <a:off x="6804248" y="332656"/>
              <a:ext cx="0" cy="19442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2" name="TextBox 77"/>
            <p:cNvSpPr txBox="1">
              <a:spLocks noChangeArrowheads="1"/>
            </p:cNvSpPr>
            <p:nvPr/>
          </p:nvSpPr>
          <p:spPr bwMode="auto">
            <a:xfrm>
              <a:off x="10527234" y="2420888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>
                <a:lnSpc>
                  <a:spcPct val="50000"/>
                </a:lnSpc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ko-KR" i="0" dirty="0"/>
                <a:t>17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10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theme/theme1.xml><?xml version="1.0" encoding="utf-8"?>
<a:theme xmlns:a="http://schemas.openxmlformats.org/drawingml/2006/main" name="Bang &amp; Olufsen">
  <a:themeElements>
    <a:clrScheme name="Bang &amp; Olufs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ng &amp; Olufsen">
      <a:majorFont>
        <a:latin typeface="Impact"/>
        <a:ea typeface="HY헤드라인M"/>
        <a:cs typeface=""/>
      </a:majorFont>
      <a:minorFont>
        <a:latin typeface="Impact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lnDef>
  </a:objectDefaults>
  <a:extraClrSchemeLst>
    <a:extraClrScheme>
      <a:clrScheme name="Bang &amp; Olufs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ng &amp; Olufs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</Template>
  <TotalTime>68671</TotalTime>
  <Words>104</Words>
  <Application>Microsoft Office PowerPoint</Application>
  <PresentationFormat>화면 슬라이드 쇼(4:3)</PresentationFormat>
  <Paragraphs>100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Impact</vt:lpstr>
      <vt:lpstr>Times New Roman</vt:lpstr>
      <vt:lpstr>Wingdings</vt:lpstr>
      <vt:lpstr>Bang &amp; Olufsen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경남대학교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철골구조물의 설계법</dc:title>
  <dc:creator>정종현</dc:creator>
  <cp:lastModifiedBy>ironbell</cp:lastModifiedBy>
  <cp:revision>1021</cp:revision>
  <dcterms:created xsi:type="dcterms:W3CDTF">2004-03-04T12:56:48Z</dcterms:created>
  <dcterms:modified xsi:type="dcterms:W3CDTF">2017-04-30T14:41:45Z</dcterms:modified>
</cp:coreProperties>
</file>