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1"/>
  </p:notesMasterIdLst>
  <p:sldIdLst>
    <p:sldId id="257" r:id="rId2"/>
    <p:sldId id="362" r:id="rId3"/>
    <p:sldId id="465" r:id="rId4"/>
    <p:sldId id="466" r:id="rId5"/>
    <p:sldId id="467" r:id="rId6"/>
    <p:sldId id="361" r:id="rId7"/>
    <p:sldId id="359" r:id="rId8"/>
    <p:sldId id="344" r:id="rId9"/>
    <p:sldId id="324" r:id="rId10"/>
    <p:sldId id="325" r:id="rId11"/>
    <p:sldId id="326" r:id="rId12"/>
    <p:sldId id="328" r:id="rId13"/>
    <p:sldId id="346" r:id="rId14"/>
    <p:sldId id="310" r:id="rId15"/>
    <p:sldId id="468" r:id="rId16"/>
    <p:sldId id="469" r:id="rId17"/>
    <p:sldId id="470" r:id="rId18"/>
    <p:sldId id="471" r:id="rId19"/>
    <p:sldId id="472" r:id="rId20"/>
    <p:sldId id="473" r:id="rId21"/>
    <p:sldId id="474" r:id="rId22"/>
    <p:sldId id="475" r:id="rId23"/>
    <p:sldId id="476" r:id="rId24"/>
    <p:sldId id="477" r:id="rId25"/>
    <p:sldId id="478" r:id="rId26"/>
    <p:sldId id="327" r:id="rId27"/>
    <p:sldId id="329" r:id="rId28"/>
    <p:sldId id="332" r:id="rId29"/>
    <p:sldId id="330" r:id="rId30"/>
    <p:sldId id="479" r:id="rId31"/>
    <p:sldId id="481" r:id="rId32"/>
    <p:sldId id="480" r:id="rId33"/>
    <p:sldId id="482" r:id="rId34"/>
    <p:sldId id="483" r:id="rId35"/>
    <p:sldId id="484" r:id="rId36"/>
    <p:sldId id="485" r:id="rId37"/>
    <p:sldId id="486" r:id="rId38"/>
    <p:sldId id="487" r:id="rId39"/>
    <p:sldId id="345" r:id="rId40"/>
  </p:sldIdLst>
  <p:sldSz cx="9144000" cy="6858000" type="screen4x3"/>
  <p:notesSz cx="6670675" cy="9928225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1pPr>
    <a:lvl2pPr marL="4572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2pPr>
    <a:lvl3pPr marL="9144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3pPr>
    <a:lvl4pPr marL="13716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4pPr>
    <a:lvl5pPr marL="18288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5pPr>
    <a:lvl6pPr marL="22860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6pPr>
    <a:lvl7pPr marL="27432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7pPr>
    <a:lvl8pPr marL="32004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8pPr>
    <a:lvl9pPr marL="36576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0165"/>
    <a:srgbClr val="5F5F5F"/>
    <a:srgbClr val="808080"/>
    <a:srgbClr val="4D4D4D"/>
    <a:srgbClr val="FFFFFF"/>
    <a:srgbClr val="B50152"/>
    <a:srgbClr val="A9014D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0" autoAdjust="0"/>
    <p:restoredTop sz="94755" autoAdjust="0"/>
  </p:normalViewPr>
  <p:slideViewPr>
    <p:cSldViewPr>
      <p:cViewPr varScale="1">
        <p:scale>
          <a:sx n="114" d="100"/>
          <a:sy n="114" d="100"/>
        </p:scale>
        <p:origin x="534" y="-30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72" y="-10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71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CC53609-4F1F-422E-8AFA-BC31528142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04842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8100392" y="6482447"/>
            <a:ext cx="648072" cy="30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>
              <a:defRPr sz="100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fld id="{4DA23E81-5007-4AF7-B1E3-644C432E3F8F}" type="slidenum">
              <a:rPr lang="ko-KR" altLang="en-US" smtClean="0"/>
              <a:pPr lvl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</p:sldLayoutIdLst>
  <p:hf sldNum="0" hdr="0" ftr="0" dt="0"/>
  <p:txStyles>
    <p:titleStyle>
      <a:lvl1pPr marL="358775" indent="-358775" algn="l" rtl="0" eaLnBrk="0" fontAlgn="base" hangingPunct="0">
        <a:spcBef>
          <a:spcPct val="0"/>
        </a:spcBef>
        <a:spcAft>
          <a:spcPct val="0"/>
        </a:spcAft>
        <a:defRPr kumimoji="0" lang="en-US" altLang="ko-KR" sz="2800" b="1" i="0" u="none" strike="noStrike" kern="0" cap="none" spc="0" normalizeH="0" baseline="0" noProof="0" dirty="0" smtClean="0">
          <a:ln>
            <a:noFill/>
          </a:ln>
          <a:solidFill>
            <a:schemeClr val="bg1"/>
          </a:solidFill>
          <a:effectLst/>
          <a:uLnTx/>
          <a:uFillTx/>
          <a:latin typeface="맑은 고딕" pitchFamily="50" charset="-127"/>
          <a:ea typeface="맑은 고딕" pitchFamily="50" charset="-127"/>
          <a:cs typeface="+mj-cs"/>
          <a:sym typeface="Wingdings" pitchFamily="2" charset="2"/>
        </a:defRPr>
      </a:lvl1pPr>
      <a:lvl2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8159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6pPr>
      <a:lvl7pPr marL="12731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7pPr>
      <a:lvl8pPr marL="17303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8pPr>
      <a:lvl9pPr marL="21875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AA1451"/>
        </a:buClr>
        <a:buChar char="•"/>
        <a:defRPr sz="2000">
          <a:solidFill>
            <a:srgbClr val="5F5F5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9289C7"/>
        </a:buClr>
        <a:buChar char="–"/>
        <a:defRPr>
          <a:solidFill>
            <a:srgbClr val="5F5F5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•"/>
        <a:defRPr sz="1600">
          <a:solidFill>
            <a:srgbClr val="5F5F5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5F5F5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222371" y="588967"/>
            <a:ext cx="3447666" cy="855579"/>
            <a:chOff x="323528" y="2060848"/>
            <a:chExt cx="3447666" cy="855579"/>
          </a:xfrm>
        </p:grpSpPr>
        <p:sp>
          <p:nvSpPr>
            <p:cNvPr id="138" name="직사각형 137"/>
            <p:cNvSpPr/>
            <p:nvPr/>
          </p:nvSpPr>
          <p:spPr bwMode="auto">
            <a:xfrm>
              <a:off x="611560" y="2276872"/>
              <a:ext cx="2880320" cy="144016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323528" y="2420888"/>
              <a:ext cx="576064" cy="495539"/>
              <a:chOff x="6732240" y="3933056"/>
              <a:chExt cx="576064" cy="495539"/>
            </a:xfrm>
          </p:grpSpPr>
          <p:sp>
            <p:nvSpPr>
              <p:cNvPr id="14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8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9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6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>
              <a:off x="1763688" y="2420888"/>
              <a:ext cx="576064" cy="495539"/>
              <a:chOff x="2987824" y="4437112"/>
              <a:chExt cx="576064" cy="495539"/>
            </a:xfrm>
          </p:grpSpPr>
          <p:sp>
            <p:nvSpPr>
              <p:cNvPr id="14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5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6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41" name="그룹 76"/>
            <p:cNvGrpSpPr>
              <a:grpSpLocks/>
            </p:cNvGrpSpPr>
            <p:nvPr/>
          </p:nvGrpSpPr>
          <p:grpSpPr bwMode="auto">
            <a:xfrm rot="16200000">
              <a:off x="3352072" y="2200656"/>
              <a:ext cx="558930" cy="279314"/>
              <a:chOff x="7236296" y="3789040"/>
              <a:chExt cx="558800" cy="279400"/>
            </a:xfrm>
          </p:grpSpPr>
          <p:sp>
            <p:nvSpPr>
              <p:cNvPr id="14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3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06" name="그룹 205"/>
          <p:cNvGrpSpPr/>
          <p:nvPr/>
        </p:nvGrpSpPr>
        <p:grpSpPr>
          <a:xfrm>
            <a:off x="323528" y="2796511"/>
            <a:ext cx="2736304" cy="2016224"/>
            <a:chOff x="5148064" y="2204864"/>
            <a:chExt cx="2736304" cy="2016224"/>
          </a:xfrm>
        </p:grpSpPr>
        <p:grpSp>
          <p:nvGrpSpPr>
            <p:cNvPr id="207" name="그룹 206"/>
            <p:cNvGrpSpPr/>
            <p:nvPr/>
          </p:nvGrpSpPr>
          <p:grpSpPr>
            <a:xfrm>
              <a:off x="5364088" y="2204864"/>
              <a:ext cx="2304256" cy="1512168"/>
              <a:chOff x="5364088" y="2204864"/>
              <a:chExt cx="2304256" cy="1512168"/>
            </a:xfrm>
          </p:grpSpPr>
          <p:cxnSp>
            <p:nvCxnSpPr>
              <p:cNvPr id="219" name="직선 연결선 218"/>
              <p:cNvCxnSpPr/>
              <p:nvPr/>
            </p:nvCxnSpPr>
            <p:spPr bwMode="auto">
              <a:xfrm>
                <a:off x="5508104" y="2348880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0" name="직선 연결선 219"/>
              <p:cNvCxnSpPr/>
              <p:nvPr/>
            </p:nvCxnSpPr>
            <p:spPr bwMode="auto">
              <a:xfrm>
                <a:off x="5364088" y="2204864"/>
                <a:ext cx="1080120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1" name="직선 연결선 220"/>
              <p:cNvCxnSpPr/>
              <p:nvPr/>
            </p:nvCxnSpPr>
            <p:spPr bwMode="auto">
              <a:xfrm>
                <a:off x="7524328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2" name="직선 연결선 221"/>
              <p:cNvCxnSpPr/>
              <p:nvPr/>
            </p:nvCxnSpPr>
            <p:spPr bwMode="auto">
              <a:xfrm>
                <a:off x="7668344" y="2204864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3" name="직선 연결선 222"/>
              <p:cNvCxnSpPr/>
              <p:nvPr/>
            </p:nvCxnSpPr>
            <p:spPr bwMode="auto">
              <a:xfrm>
                <a:off x="5364088" y="2204864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4" name="직선 연결선 223"/>
              <p:cNvCxnSpPr/>
              <p:nvPr/>
            </p:nvCxnSpPr>
            <p:spPr bwMode="auto">
              <a:xfrm>
                <a:off x="5508104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5" name="직선 연결선 224"/>
              <p:cNvCxnSpPr/>
              <p:nvPr/>
            </p:nvCxnSpPr>
            <p:spPr bwMode="auto">
              <a:xfrm>
                <a:off x="536408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6" name="직선 연결선 225"/>
              <p:cNvCxnSpPr/>
              <p:nvPr/>
            </p:nvCxnSpPr>
            <p:spPr bwMode="auto">
              <a:xfrm>
                <a:off x="752432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7" name="직선 연결선 226"/>
              <p:cNvCxnSpPr/>
              <p:nvPr/>
            </p:nvCxnSpPr>
            <p:spPr bwMode="auto">
              <a:xfrm>
                <a:off x="644420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8" name="직선 연결선 227"/>
              <p:cNvCxnSpPr/>
              <p:nvPr/>
            </p:nvCxnSpPr>
            <p:spPr bwMode="auto">
              <a:xfrm>
                <a:off x="6588224" y="2204864"/>
                <a:ext cx="1080120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9" name="직선 연결선 228"/>
              <p:cNvCxnSpPr/>
              <p:nvPr/>
            </p:nvCxnSpPr>
            <p:spPr bwMode="auto">
              <a:xfrm>
                <a:off x="6588224" y="2348880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30" name="직선 연결선 229"/>
              <p:cNvCxnSpPr/>
              <p:nvPr/>
            </p:nvCxnSpPr>
            <p:spPr bwMode="auto">
              <a:xfrm>
                <a:off x="6444208" y="2348880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231" name="타원 30"/>
              <p:cNvSpPr>
                <a:spLocks noChangeArrowheads="1"/>
              </p:cNvSpPr>
              <p:nvPr/>
            </p:nvSpPr>
            <p:spPr bwMode="auto">
              <a:xfrm>
                <a:off x="6444208" y="220486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232" name="직선 연결선 231"/>
              <p:cNvCxnSpPr/>
              <p:nvPr/>
            </p:nvCxnSpPr>
            <p:spPr bwMode="auto">
              <a:xfrm flipV="1">
                <a:off x="6444208" y="2204864"/>
                <a:ext cx="0" cy="14401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33" name="직선 연결선 232"/>
              <p:cNvCxnSpPr/>
              <p:nvPr/>
            </p:nvCxnSpPr>
            <p:spPr bwMode="auto">
              <a:xfrm flipV="1">
                <a:off x="6588224" y="2204864"/>
                <a:ext cx="0" cy="14401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34" name="직선 연결선 233"/>
              <p:cNvCxnSpPr/>
              <p:nvPr/>
            </p:nvCxnSpPr>
            <p:spPr bwMode="auto">
              <a:xfrm flipV="1">
                <a:off x="6588224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35" name="직선 연결선 234"/>
              <p:cNvCxnSpPr/>
              <p:nvPr/>
            </p:nvCxnSpPr>
            <p:spPr bwMode="auto">
              <a:xfrm flipV="1">
                <a:off x="6444208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208" name="그룹 75"/>
            <p:cNvGrpSpPr>
              <a:grpSpLocks/>
            </p:cNvGrpSpPr>
            <p:nvPr/>
          </p:nvGrpSpPr>
          <p:grpSpPr bwMode="auto">
            <a:xfrm>
              <a:off x="6228184" y="3725544"/>
              <a:ext cx="558675" cy="495544"/>
              <a:chOff x="6084168" y="3573016"/>
              <a:chExt cx="558800" cy="495424"/>
            </a:xfrm>
          </p:grpSpPr>
          <p:sp>
            <p:nvSpPr>
              <p:cNvPr id="21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7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8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09" name="그룹 208"/>
            <p:cNvGrpSpPr/>
            <p:nvPr/>
          </p:nvGrpSpPr>
          <p:grpSpPr>
            <a:xfrm>
              <a:off x="5148064" y="3717032"/>
              <a:ext cx="576064" cy="288032"/>
              <a:chOff x="4283968" y="3429000"/>
              <a:chExt cx="576064" cy="288032"/>
            </a:xfrm>
          </p:grpSpPr>
          <p:sp>
            <p:nvSpPr>
              <p:cNvPr id="21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4283968" y="3429000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4" name="Line 7"/>
              <p:cNvSpPr>
                <a:spLocks noChangeShapeType="1"/>
              </p:cNvSpPr>
              <p:nvPr/>
            </p:nvSpPr>
            <p:spPr bwMode="auto">
              <a:xfrm rot="5400000" flipV="1">
                <a:off x="4572000" y="3140968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10" name="그룹 209"/>
            <p:cNvGrpSpPr/>
            <p:nvPr/>
          </p:nvGrpSpPr>
          <p:grpSpPr>
            <a:xfrm>
              <a:off x="7308304" y="3717032"/>
              <a:ext cx="576064" cy="288032"/>
              <a:chOff x="4283968" y="3429000"/>
              <a:chExt cx="576064" cy="288032"/>
            </a:xfrm>
          </p:grpSpPr>
          <p:sp>
            <p:nvSpPr>
              <p:cNvPr id="21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4283968" y="3429000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2" name="Line 7"/>
              <p:cNvSpPr>
                <a:spLocks noChangeShapeType="1"/>
              </p:cNvSpPr>
              <p:nvPr/>
            </p:nvSpPr>
            <p:spPr bwMode="auto">
              <a:xfrm rot="5400000" flipV="1">
                <a:off x="4572000" y="3140968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36" name="그룹 235"/>
          <p:cNvGrpSpPr/>
          <p:nvPr/>
        </p:nvGrpSpPr>
        <p:grpSpPr>
          <a:xfrm>
            <a:off x="3802110" y="4589949"/>
            <a:ext cx="4383977" cy="1558276"/>
            <a:chOff x="179512" y="638076"/>
            <a:chExt cx="4383977" cy="1558276"/>
          </a:xfrm>
        </p:grpSpPr>
        <p:grpSp>
          <p:nvGrpSpPr>
            <p:cNvPr id="238" name="그룹 76"/>
            <p:cNvGrpSpPr>
              <a:grpSpLocks/>
            </p:cNvGrpSpPr>
            <p:nvPr/>
          </p:nvGrpSpPr>
          <p:grpSpPr bwMode="auto">
            <a:xfrm rot="5400000">
              <a:off x="31137" y="1489143"/>
              <a:ext cx="576064" cy="279314"/>
              <a:chOff x="7236296" y="3789040"/>
              <a:chExt cx="558800" cy="279400"/>
            </a:xfrm>
          </p:grpSpPr>
          <p:sp>
            <p:nvSpPr>
              <p:cNvPr id="26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6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239" name="직선 연결선 238"/>
            <p:cNvCxnSpPr/>
            <p:nvPr/>
          </p:nvCxnSpPr>
          <p:spPr bwMode="auto">
            <a:xfrm>
              <a:off x="467544" y="1556792"/>
              <a:ext cx="2592288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40" name="직선 연결선 239"/>
            <p:cNvCxnSpPr>
              <a:endCxn id="260" idx="0"/>
            </p:cNvCxnSpPr>
            <p:nvPr/>
          </p:nvCxnSpPr>
          <p:spPr bwMode="auto">
            <a:xfrm>
              <a:off x="467544" y="1700808"/>
              <a:ext cx="360033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241" name="타원 30"/>
            <p:cNvSpPr>
              <a:spLocks noChangeArrowheads="1"/>
            </p:cNvSpPr>
            <p:nvPr/>
          </p:nvSpPr>
          <p:spPr bwMode="auto">
            <a:xfrm>
              <a:off x="1259632" y="1556792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42" name="그룹 75"/>
            <p:cNvGrpSpPr>
              <a:grpSpLocks/>
            </p:cNvGrpSpPr>
            <p:nvPr/>
          </p:nvGrpSpPr>
          <p:grpSpPr bwMode="auto">
            <a:xfrm>
              <a:off x="1925093" y="1700808"/>
              <a:ext cx="558675" cy="495544"/>
              <a:chOff x="6084168" y="3573016"/>
              <a:chExt cx="558800" cy="495424"/>
            </a:xfrm>
          </p:grpSpPr>
          <p:sp>
            <p:nvSpPr>
              <p:cNvPr id="26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2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3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4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243" name="직선 연결선 242"/>
            <p:cNvCxnSpPr/>
            <p:nvPr/>
          </p:nvCxnSpPr>
          <p:spPr bwMode="auto">
            <a:xfrm flipV="1">
              <a:off x="3059832" y="836712"/>
              <a:ext cx="0" cy="72008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44" name="직선 연결선 243"/>
            <p:cNvCxnSpPr/>
            <p:nvPr/>
          </p:nvCxnSpPr>
          <p:spPr bwMode="auto">
            <a:xfrm>
              <a:off x="3059832" y="836712"/>
              <a:ext cx="1008112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45" name="직선 연결선 244"/>
            <p:cNvCxnSpPr/>
            <p:nvPr/>
          </p:nvCxnSpPr>
          <p:spPr bwMode="auto">
            <a:xfrm>
              <a:off x="3203848" y="980728"/>
              <a:ext cx="86409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46" name="직선 연결선 245"/>
            <p:cNvCxnSpPr/>
            <p:nvPr/>
          </p:nvCxnSpPr>
          <p:spPr bwMode="auto">
            <a:xfrm flipV="1">
              <a:off x="3203848" y="980728"/>
              <a:ext cx="0" cy="57606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47" name="직선 연결선 246"/>
            <p:cNvCxnSpPr/>
            <p:nvPr/>
          </p:nvCxnSpPr>
          <p:spPr bwMode="auto">
            <a:xfrm>
              <a:off x="3203848" y="1556792"/>
              <a:ext cx="86409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48" name="직선 연결선 247"/>
            <p:cNvCxnSpPr/>
            <p:nvPr/>
          </p:nvCxnSpPr>
          <p:spPr bwMode="auto">
            <a:xfrm flipV="1">
              <a:off x="4067944" y="1556792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49" name="직선 연결선 248"/>
            <p:cNvCxnSpPr/>
            <p:nvPr/>
          </p:nvCxnSpPr>
          <p:spPr bwMode="auto">
            <a:xfrm flipV="1">
              <a:off x="4067944" y="836712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250" name="그룹 74"/>
            <p:cNvGrpSpPr>
              <a:grpSpLocks/>
            </p:cNvGrpSpPr>
            <p:nvPr/>
          </p:nvGrpSpPr>
          <p:grpSpPr bwMode="auto">
            <a:xfrm>
              <a:off x="3779912" y="1700808"/>
              <a:ext cx="558675" cy="495544"/>
              <a:chOff x="5220072" y="3573016"/>
              <a:chExt cx="558800" cy="495424"/>
            </a:xfrm>
          </p:grpSpPr>
          <p:sp>
            <p:nvSpPr>
              <p:cNvPr id="25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9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0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51" name="그룹 75"/>
            <p:cNvGrpSpPr>
              <a:grpSpLocks/>
            </p:cNvGrpSpPr>
            <p:nvPr/>
          </p:nvGrpSpPr>
          <p:grpSpPr bwMode="auto">
            <a:xfrm rot="16200000">
              <a:off x="4036379" y="669642"/>
              <a:ext cx="558675" cy="495544"/>
              <a:chOff x="6084168" y="3573016"/>
              <a:chExt cx="558800" cy="495424"/>
            </a:xfrm>
          </p:grpSpPr>
          <p:sp>
            <p:nvSpPr>
              <p:cNvPr id="25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6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7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15" name="그룹 14"/>
          <p:cNvGrpSpPr/>
          <p:nvPr/>
        </p:nvGrpSpPr>
        <p:grpSpPr>
          <a:xfrm>
            <a:off x="279013" y="241023"/>
            <a:ext cx="2736304" cy="2016224"/>
            <a:chOff x="5436096" y="3645024"/>
            <a:chExt cx="2736304" cy="2016224"/>
          </a:xfrm>
        </p:grpSpPr>
        <p:grpSp>
          <p:nvGrpSpPr>
            <p:cNvPr id="14" name="그룹 13"/>
            <p:cNvGrpSpPr/>
            <p:nvPr/>
          </p:nvGrpSpPr>
          <p:grpSpPr>
            <a:xfrm>
              <a:off x="5436096" y="3861048"/>
              <a:ext cx="2736304" cy="1800200"/>
              <a:chOff x="5436096" y="3861048"/>
              <a:chExt cx="2736304" cy="1800200"/>
            </a:xfrm>
          </p:grpSpPr>
          <p:cxnSp>
            <p:nvCxnSpPr>
              <p:cNvPr id="280" name="직선 연결선 279"/>
              <p:cNvCxnSpPr/>
              <p:nvPr/>
            </p:nvCxnSpPr>
            <p:spPr bwMode="auto">
              <a:xfrm>
                <a:off x="5796136" y="4005064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1" name="직선 연결선 280"/>
              <p:cNvCxnSpPr/>
              <p:nvPr/>
            </p:nvCxnSpPr>
            <p:spPr bwMode="auto">
              <a:xfrm>
                <a:off x="5652120" y="3861048"/>
                <a:ext cx="1080120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2" name="직선 연결선 281"/>
              <p:cNvCxnSpPr/>
              <p:nvPr/>
            </p:nvCxnSpPr>
            <p:spPr bwMode="auto">
              <a:xfrm>
                <a:off x="7812360" y="4005064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3" name="직선 연결선 282"/>
              <p:cNvCxnSpPr/>
              <p:nvPr/>
            </p:nvCxnSpPr>
            <p:spPr bwMode="auto">
              <a:xfrm>
                <a:off x="7956376" y="3861048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4" name="직선 연결선 283"/>
              <p:cNvCxnSpPr/>
              <p:nvPr/>
            </p:nvCxnSpPr>
            <p:spPr bwMode="auto">
              <a:xfrm>
                <a:off x="5652120" y="3861048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5" name="직선 연결선 284"/>
              <p:cNvCxnSpPr/>
              <p:nvPr/>
            </p:nvCxnSpPr>
            <p:spPr bwMode="auto">
              <a:xfrm>
                <a:off x="5796136" y="4005064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6" name="직선 연결선 285"/>
              <p:cNvCxnSpPr/>
              <p:nvPr/>
            </p:nvCxnSpPr>
            <p:spPr bwMode="auto">
              <a:xfrm>
                <a:off x="5652120" y="5373216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7" name="직선 연결선 286"/>
              <p:cNvCxnSpPr/>
              <p:nvPr/>
            </p:nvCxnSpPr>
            <p:spPr bwMode="auto">
              <a:xfrm>
                <a:off x="7812360" y="5373216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9" name="직선 연결선 288"/>
              <p:cNvCxnSpPr/>
              <p:nvPr/>
            </p:nvCxnSpPr>
            <p:spPr bwMode="auto">
              <a:xfrm>
                <a:off x="6876256" y="3861048"/>
                <a:ext cx="1080120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90" name="직선 연결선 289"/>
              <p:cNvCxnSpPr/>
              <p:nvPr/>
            </p:nvCxnSpPr>
            <p:spPr bwMode="auto">
              <a:xfrm>
                <a:off x="6876256" y="4005064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292" name="타원 30"/>
              <p:cNvSpPr>
                <a:spLocks noChangeArrowheads="1"/>
              </p:cNvSpPr>
              <p:nvPr/>
            </p:nvSpPr>
            <p:spPr bwMode="auto">
              <a:xfrm>
                <a:off x="7668344" y="400506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293" name="직선 연결선 292"/>
              <p:cNvCxnSpPr/>
              <p:nvPr/>
            </p:nvCxnSpPr>
            <p:spPr bwMode="auto">
              <a:xfrm flipV="1">
                <a:off x="6732240" y="3861048"/>
                <a:ext cx="0" cy="14401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94" name="직선 연결선 293"/>
              <p:cNvCxnSpPr/>
              <p:nvPr/>
            </p:nvCxnSpPr>
            <p:spPr bwMode="auto">
              <a:xfrm flipV="1">
                <a:off x="6876256" y="3861048"/>
                <a:ext cx="0" cy="14401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9" name="그룹 8"/>
              <p:cNvGrpSpPr/>
              <p:nvPr/>
            </p:nvGrpSpPr>
            <p:grpSpPr>
              <a:xfrm rot="4140000">
                <a:off x="6731179" y="3513187"/>
                <a:ext cx="144016" cy="1845654"/>
                <a:chOff x="6732240" y="4005064"/>
                <a:chExt cx="144016" cy="1368152"/>
              </a:xfrm>
            </p:grpSpPr>
            <p:cxnSp>
              <p:nvCxnSpPr>
                <p:cNvPr id="288" name="직선 연결선 287"/>
                <p:cNvCxnSpPr/>
                <p:nvPr/>
              </p:nvCxnSpPr>
              <p:spPr bwMode="auto">
                <a:xfrm>
                  <a:off x="6732240" y="5373216"/>
                  <a:ext cx="14401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91" name="직선 연결선 290"/>
                <p:cNvCxnSpPr/>
                <p:nvPr/>
              </p:nvCxnSpPr>
              <p:spPr bwMode="auto">
                <a:xfrm>
                  <a:off x="6732240" y="4005064"/>
                  <a:ext cx="14401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95" name="직선 연결선 294"/>
                <p:cNvCxnSpPr/>
                <p:nvPr/>
              </p:nvCxnSpPr>
              <p:spPr bwMode="auto">
                <a:xfrm flipV="1">
                  <a:off x="6876256" y="4005064"/>
                  <a:ext cx="0" cy="1368152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96" name="직선 연결선 295"/>
                <p:cNvCxnSpPr/>
                <p:nvPr/>
              </p:nvCxnSpPr>
              <p:spPr bwMode="auto">
                <a:xfrm flipV="1">
                  <a:off x="6732240" y="4005064"/>
                  <a:ext cx="0" cy="1368152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270" name="그룹 269"/>
              <p:cNvGrpSpPr/>
              <p:nvPr/>
            </p:nvGrpSpPr>
            <p:grpSpPr>
              <a:xfrm>
                <a:off x="5436096" y="5373216"/>
                <a:ext cx="576064" cy="288032"/>
                <a:chOff x="4283968" y="3429000"/>
                <a:chExt cx="576064" cy="288032"/>
              </a:xfrm>
            </p:grpSpPr>
            <p:sp>
              <p:nvSpPr>
                <p:cNvPr id="274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4283968" y="3429000"/>
                  <a:ext cx="576064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75" name="Line 7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572000" y="3140968"/>
                  <a:ext cx="0" cy="576064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71" name="그룹 270"/>
              <p:cNvGrpSpPr/>
              <p:nvPr/>
            </p:nvGrpSpPr>
            <p:grpSpPr>
              <a:xfrm>
                <a:off x="7596336" y="5373216"/>
                <a:ext cx="576064" cy="288032"/>
                <a:chOff x="4283968" y="3429000"/>
                <a:chExt cx="576064" cy="288032"/>
              </a:xfrm>
            </p:grpSpPr>
            <p:sp>
              <p:nvSpPr>
                <p:cNvPr id="272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4283968" y="3429000"/>
                  <a:ext cx="576064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73" name="Line 7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572000" y="3140968"/>
                  <a:ext cx="0" cy="576064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97" name="타원 30"/>
              <p:cNvSpPr>
                <a:spLocks noChangeArrowheads="1"/>
              </p:cNvSpPr>
              <p:nvPr/>
            </p:nvSpPr>
            <p:spPr bwMode="auto">
              <a:xfrm>
                <a:off x="5796136" y="472514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8" name="타원 30"/>
              <p:cNvSpPr>
                <a:spLocks noChangeArrowheads="1"/>
              </p:cNvSpPr>
              <p:nvPr/>
            </p:nvSpPr>
            <p:spPr bwMode="auto">
              <a:xfrm>
                <a:off x="6732240" y="3861048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99" name="TextBox 77"/>
            <p:cNvSpPr txBox="1">
              <a:spLocks noChangeArrowheads="1"/>
            </p:cNvSpPr>
            <p:nvPr/>
          </p:nvSpPr>
          <p:spPr bwMode="auto">
            <a:xfrm>
              <a:off x="5436096" y="5157192"/>
              <a:ext cx="216025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0" name="TextBox 77"/>
            <p:cNvSpPr txBox="1">
              <a:spLocks noChangeArrowheads="1"/>
            </p:cNvSpPr>
            <p:nvPr/>
          </p:nvSpPr>
          <p:spPr bwMode="auto">
            <a:xfrm>
              <a:off x="5436096" y="4653136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1" name="TextBox 77"/>
            <p:cNvSpPr txBox="1">
              <a:spLocks noChangeArrowheads="1"/>
            </p:cNvSpPr>
            <p:nvPr/>
          </p:nvSpPr>
          <p:spPr bwMode="auto">
            <a:xfrm>
              <a:off x="7956376" y="5157192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2" name="TextBox 77"/>
            <p:cNvSpPr txBox="1">
              <a:spLocks noChangeArrowheads="1"/>
            </p:cNvSpPr>
            <p:nvPr/>
          </p:nvSpPr>
          <p:spPr bwMode="auto">
            <a:xfrm>
              <a:off x="5508104" y="3645024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3" name="TextBox 77"/>
            <p:cNvSpPr txBox="1">
              <a:spLocks noChangeArrowheads="1"/>
            </p:cNvSpPr>
            <p:nvPr/>
          </p:nvSpPr>
          <p:spPr bwMode="auto">
            <a:xfrm>
              <a:off x="6732240" y="3645024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4" name="TextBox 77"/>
            <p:cNvSpPr txBox="1">
              <a:spLocks noChangeArrowheads="1"/>
            </p:cNvSpPr>
            <p:nvPr/>
          </p:nvSpPr>
          <p:spPr bwMode="auto">
            <a:xfrm>
              <a:off x="7956376" y="3645024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331603" y="1969215"/>
            <a:ext cx="1008112" cy="1008112"/>
            <a:chOff x="4067944" y="260648"/>
            <a:chExt cx="1008112" cy="1008112"/>
          </a:xfrm>
        </p:grpSpPr>
        <p:sp>
          <p:nvSpPr>
            <p:cNvPr id="305" name="타원 304"/>
            <p:cNvSpPr/>
            <p:nvPr/>
          </p:nvSpPr>
          <p:spPr bwMode="auto">
            <a:xfrm>
              <a:off x="4067944" y="260648"/>
              <a:ext cx="1008112" cy="1008112"/>
            </a:xfrm>
            <a:prstGeom prst="ellips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06" name="타원 305"/>
            <p:cNvSpPr/>
            <p:nvPr/>
          </p:nvSpPr>
          <p:spPr bwMode="auto">
            <a:xfrm>
              <a:off x="4355976" y="404664"/>
              <a:ext cx="432048" cy="432048"/>
            </a:xfrm>
            <a:prstGeom prst="ellipse">
              <a:avLst/>
            </a:prstGeom>
            <a:solidFill>
              <a:schemeClr val="tx1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9" name="타원 18"/>
            <p:cNvSpPr/>
            <p:nvPr/>
          </p:nvSpPr>
          <p:spPr bwMode="auto">
            <a:xfrm>
              <a:off x="4211960" y="764704"/>
              <a:ext cx="720080" cy="504056"/>
            </a:xfrm>
            <a:prstGeom prst="ellipse">
              <a:avLst/>
            </a:prstGeom>
            <a:solidFill>
              <a:schemeClr val="tx1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 sz="54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563888" y="2585072"/>
            <a:ext cx="1008112" cy="1008112"/>
            <a:chOff x="3203848" y="1268760"/>
            <a:chExt cx="1008112" cy="1008112"/>
          </a:xfrm>
        </p:grpSpPr>
        <p:sp>
          <p:nvSpPr>
            <p:cNvPr id="17" name="타원 16"/>
            <p:cNvSpPr/>
            <p:nvPr/>
          </p:nvSpPr>
          <p:spPr bwMode="auto">
            <a:xfrm>
              <a:off x="3203848" y="1268760"/>
              <a:ext cx="1008112" cy="1008112"/>
            </a:xfrm>
            <a:prstGeom prst="ellips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6000" b="1" dirty="0">
                  <a:solidFill>
                    <a:schemeClr val="tx1"/>
                  </a:solidFill>
                </a:rPr>
                <a:t>@</a:t>
              </a:r>
              <a:endParaRPr lang="ko-KR" altLang="en-US" sz="60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3491880" y="1484784"/>
              <a:ext cx="432048" cy="504056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sp>
        <p:nvSpPr>
          <p:cNvPr id="312" name="타원 311"/>
          <p:cNvSpPr/>
          <p:nvPr/>
        </p:nvSpPr>
        <p:spPr bwMode="auto">
          <a:xfrm>
            <a:off x="6953073" y="2753761"/>
            <a:ext cx="1008112" cy="1008112"/>
          </a:xfrm>
          <a:prstGeom prst="ellips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6000" b="1" dirty="0">
                <a:solidFill>
                  <a:schemeClr val="tx1"/>
                </a:solidFill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altLang="ko-KR" sz="6000" b="1" baseline="30000" dirty="0">
                <a:solidFill>
                  <a:schemeClr val="tx1"/>
                </a:solidFill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  <a:endParaRPr lang="ko-KR" altLang="en-US" sz="6000" b="1" baseline="30000" dirty="0">
              <a:solidFill>
                <a:schemeClr val="tx1"/>
              </a:solidFill>
              <a:latin typeface="Consolas" panose="020B0609020204030204" pitchFamily="49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756837" y="620688"/>
            <a:ext cx="8135763" cy="2565493"/>
            <a:chOff x="756837" y="620688"/>
            <a:chExt cx="8135763" cy="2565493"/>
          </a:xfrm>
        </p:grpSpPr>
        <p:grpSp>
          <p:nvGrpSpPr>
            <p:cNvPr id="113" name="그룹 112"/>
            <p:cNvGrpSpPr/>
            <p:nvPr/>
          </p:nvGrpSpPr>
          <p:grpSpPr>
            <a:xfrm>
              <a:off x="1347307" y="1583559"/>
              <a:ext cx="3550517" cy="1418704"/>
              <a:chOff x="1347307" y="4149100"/>
              <a:chExt cx="3550517" cy="1418704"/>
            </a:xfrm>
          </p:grpSpPr>
          <p:sp>
            <p:nvSpPr>
              <p:cNvPr id="148" name="자유형 147"/>
              <p:cNvSpPr/>
              <p:nvPr/>
            </p:nvSpPr>
            <p:spPr bwMode="auto">
              <a:xfrm>
                <a:off x="1779359" y="4941210"/>
                <a:ext cx="2592360" cy="576080"/>
              </a:xfrm>
              <a:custGeom>
                <a:avLst/>
                <a:gdLst>
                  <a:gd name="connsiteX0" fmla="*/ 0 w 2567940"/>
                  <a:gd name="connsiteY0" fmla="*/ 0 h 525780"/>
                  <a:gd name="connsiteX1" fmla="*/ 0 w 2567940"/>
                  <a:gd name="connsiteY1" fmla="*/ 525780 h 525780"/>
                  <a:gd name="connsiteX2" fmla="*/ 2567940 w 2567940"/>
                  <a:gd name="connsiteY2" fmla="*/ 7620 h 525780"/>
                  <a:gd name="connsiteX3" fmla="*/ 0 w 2567940"/>
                  <a:gd name="connsiteY3" fmla="*/ 0 h 525780"/>
                  <a:gd name="connsiteX0" fmla="*/ 0 w 2574450"/>
                  <a:gd name="connsiteY0" fmla="*/ 0 h 531860"/>
                  <a:gd name="connsiteX1" fmla="*/ 6510 w 2574450"/>
                  <a:gd name="connsiteY1" fmla="*/ 531860 h 531860"/>
                  <a:gd name="connsiteX2" fmla="*/ 2574450 w 2574450"/>
                  <a:gd name="connsiteY2" fmla="*/ 13700 h 531860"/>
                  <a:gd name="connsiteX3" fmla="*/ 0 w 2574450"/>
                  <a:gd name="connsiteY3" fmla="*/ 0 h 531860"/>
                  <a:gd name="connsiteX0" fmla="*/ 0 w 2574450"/>
                  <a:gd name="connsiteY0" fmla="*/ 0 h 504070"/>
                  <a:gd name="connsiteX1" fmla="*/ 0 w 2574450"/>
                  <a:gd name="connsiteY1" fmla="*/ 504070 h 504070"/>
                  <a:gd name="connsiteX2" fmla="*/ 2574450 w 2574450"/>
                  <a:gd name="connsiteY2" fmla="*/ 13700 h 504070"/>
                  <a:gd name="connsiteX3" fmla="*/ 0 w 2574450"/>
                  <a:gd name="connsiteY3" fmla="*/ 0 h 504070"/>
                  <a:gd name="connsiteX0" fmla="*/ 0 w 2592360"/>
                  <a:gd name="connsiteY0" fmla="*/ 0 h 504070"/>
                  <a:gd name="connsiteX1" fmla="*/ 0 w 2592360"/>
                  <a:gd name="connsiteY1" fmla="*/ 504070 h 504070"/>
                  <a:gd name="connsiteX2" fmla="*/ 2592360 w 2592360"/>
                  <a:gd name="connsiteY2" fmla="*/ 0 h 504070"/>
                  <a:gd name="connsiteX3" fmla="*/ 0 w 2592360"/>
                  <a:gd name="connsiteY3" fmla="*/ 0 h 50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60" h="504070">
                    <a:moveTo>
                      <a:pt x="0" y="0"/>
                    </a:moveTo>
                    <a:lnTo>
                      <a:pt x="0" y="504070"/>
                    </a:lnTo>
                    <a:lnTo>
                      <a:pt x="25923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49" name="직사각형 77"/>
              <p:cNvSpPr>
                <a:spLocks noChangeArrowheads="1"/>
              </p:cNvSpPr>
              <p:nvPr/>
            </p:nvSpPr>
            <p:spPr bwMode="auto">
              <a:xfrm>
                <a:off x="1779359" y="4797194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50" name="자유형 149"/>
              <p:cNvSpPr/>
              <p:nvPr/>
            </p:nvSpPr>
            <p:spPr bwMode="auto">
              <a:xfrm rot="10800000">
                <a:off x="1779359" y="4221110"/>
                <a:ext cx="2592360" cy="576079"/>
              </a:xfrm>
              <a:custGeom>
                <a:avLst/>
                <a:gdLst>
                  <a:gd name="connsiteX0" fmla="*/ 0 w 2567940"/>
                  <a:gd name="connsiteY0" fmla="*/ 0 h 525780"/>
                  <a:gd name="connsiteX1" fmla="*/ 0 w 2567940"/>
                  <a:gd name="connsiteY1" fmla="*/ 525780 h 525780"/>
                  <a:gd name="connsiteX2" fmla="*/ 2567940 w 2567940"/>
                  <a:gd name="connsiteY2" fmla="*/ 7620 h 525780"/>
                  <a:gd name="connsiteX3" fmla="*/ 0 w 2567940"/>
                  <a:gd name="connsiteY3" fmla="*/ 0 h 525780"/>
                  <a:gd name="connsiteX0" fmla="*/ 0 w 2574450"/>
                  <a:gd name="connsiteY0" fmla="*/ 0 h 531860"/>
                  <a:gd name="connsiteX1" fmla="*/ 6510 w 2574450"/>
                  <a:gd name="connsiteY1" fmla="*/ 531860 h 531860"/>
                  <a:gd name="connsiteX2" fmla="*/ 2574450 w 2574450"/>
                  <a:gd name="connsiteY2" fmla="*/ 13700 h 531860"/>
                  <a:gd name="connsiteX3" fmla="*/ 0 w 2574450"/>
                  <a:gd name="connsiteY3" fmla="*/ 0 h 531860"/>
                  <a:gd name="connsiteX0" fmla="*/ 0 w 2574450"/>
                  <a:gd name="connsiteY0" fmla="*/ 0 h 504070"/>
                  <a:gd name="connsiteX1" fmla="*/ 0 w 2574450"/>
                  <a:gd name="connsiteY1" fmla="*/ 504070 h 504070"/>
                  <a:gd name="connsiteX2" fmla="*/ 2574450 w 2574450"/>
                  <a:gd name="connsiteY2" fmla="*/ 13700 h 504070"/>
                  <a:gd name="connsiteX3" fmla="*/ 0 w 2574450"/>
                  <a:gd name="connsiteY3" fmla="*/ 0 h 504070"/>
                  <a:gd name="connsiteX0" fmla="*/ 0 w 2592360"/>
                  <a:gd name="connsiteY0" fmla="*/ 0 h 504070"/>
                  <a:gd name="connsiteX1" fmla="*/ 0 w 2592360"/>
                  <a:gd name="connsiteY1" fmla="*/ 504070 h 504070"/>
                  <a:gd name="connsiteX2" fmla="*/ 2592360 w 2592360"/>
                  <a:gd name="connsiteY2" fmla="*/ 0 h 504070"/>
                  <a:gd name="connsiteX3" fmla="*/ 0 w 2592360"/>
                  <a:gd name="connsiteY3" fmla="*/ 0 h 50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60" h="504070">
                    <a:moveTo>
                      <a:pt x="0" y="0"/>
                    </a:moveTo>
                    <a:lnTo>
                      <a:pt x="0" y="504070"/>
                    </a:lnTo>
                    <a:lnTo>
                      <a:pt x="25923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4371719" y="4736221"/>
                <a:ext cx="526105" cy="276999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sz="1200" kern="0" dirty="0">
                    <a:latin typeface="맑은 고딕" pitchFamily="50" charset="-127"/>
                    <a:ea typeface="맑은 고딕" pitchFamily="50" charset="-127"/>
                  </a:rPr>
                  <a:t>BMD</a:t>
                </a:r>
                <a:endParaRPr lang="ko-KR" altLang="en-US" sz="1000" dirty="0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4443737" y="4149100"/>
                <a:ext cx="416296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ko-KR" altLang="en-US" dirty="0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1347307" y="5229250"/>
                <a:ext cx="416296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ko-KR" altLang="en-US" dirty="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756837" y="620688"/>
              <a:ext cx="4679258" cy="746841"/>
              <a:chOff x="756837" y="3645024"/>
              <a:chExt cx="4679258" cy="746841"/>
            </a:xfrm>
          </p:grpSpPr>
          <p:sp>
            <p:nvSpPr>
              <p:cNvPr id="114" name="원호 113"/>
              <p:cNvSpPr/>
              <p:nvPr/>
            </p:nvSpPr>
            <p:spPr bwMode="auto">
              <a:xfrm flipV="1">
                <a:off x="4524184" y="3889395"/>
                <a:ext cx="424958" cy="430460"/>
              </a:xfrm>
              <a:prstGeom prst="arc">
                <a:avLst>
                  <a:gd name="adj1" fmla="val 16177737"/>
                  <a:gd name="adj2" fmla="val 543967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15" name="원호 114"/>
              <p:cNvSpPr/>
              <p:nvPr/>
            </p:nvSpPr>
            <p:spPr bwMode="auto">
              <a:xfrm rot="10800000" flipV="1">
                <a:off x="1211723" y="3889395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flipH="1">
                <a:off x="756837" y="3951880"/>
                <a:ext cx="413576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flipH="1">
                <a:off x="5022519" y="3941082"/>
                <a:ext cx="413576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ko-KR" altLang="en-US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 flipH="1">
                <a:off x="4211950" y="3786663"/>
                <a:ext cx="125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 flipH="1">
                <a:off x="1852712" y="3785594"/>
                <a:ext cx="125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20" name="그룹 119"/>
              <p:cNvGrpSpPr/>
              <p:nvPr/>
            </p:nvGrpSpPr>
            <p:grpSpPr>
              <a:xfrm flipV="1">
                <a:off x="1492668" y="3645024"/>
                <a:ext cx="3168428" cy="746841"/>
                <a:chOff x="1492668" y="3212970"/>
                <a:chExt cx="3168428" cy="746841"/>
              </a:xfrm>
            </p:grpSpPr>
            <p:sp>
              <p:nvSpPr>
                <p:cNvPr id="136" name="TextBox 135"/>
                <p:cNvSpPr txBox="1"/>
                <p:nvPr/>
              </p:nvSpPr>
              <p:spPr>
                <a:xfrm flipH="1" flipV="1">
                  <a:off x="3203848" y="3599771"/>
                  <a:ext cx="43204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l-GR" altLang="ko-KR" i="1" dirty="0">
                      <a:latin typeface="Times New Roman" pitchFamily="18" charset="0"/>
                      <a:cs typeface="Times New Roman" pitchFamily="18" charset="0"/>
                    </a:rPr>
                    <a:t>Δ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AB</a:t>
                  </a:r>
                  <a:endParaRPr lang="ko-KR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37" name="직사각형 77"/>
                <p:cNvSpPr>
                  <a:spLocks noChangeArrowheads="1"/>
                </p:cNvSpPr>
                <p:nvPr/>
              </p:nvSpPr>
              <p:spPr bwMode="auto">
                <a:xfrm flipH="1">
                  <a:off x="1780710" y="3429000"/>
                  <a:ext cx="2592288" cy="144016"/>
                </a:xfrm>
                <a:prstGeom prst="rect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cxnSp>
              <p:nvCxnSpPr>
                <p:cNvPr id="138" name="직선 연결선 137"/>
                <p:cNvCxnSpPr/>
                <p:nvPr/>
              </p:nvCxnSpPr>
              <p:spPr bwMode="auto">
                <a:xfrm flipH="1">
                  <a:off x="1780702" y="3501010"/>
                  <a:ext cx="2592360" cy="0"/>
                </a:xfrm>
                <a:prstGeom prst="line">
                  <a:avLst/>
                </a:prstGeom>
                <a:solidFill>
                  <a:srgbClr val="FFFFFF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grpSp>
              <p:nvGrpSpPr>
                <p:cNvPr id="139" name="그룹 34"/>
                <p:cNvGrpSpPr/>
                <p:nvPr/>
              </p:nvGrpSpPr>
              <p:grpSpPr>
                <a:xfrm flipH="1">
                  <a:off x="1492668" y="3212970"/>
                  <a:ext cx="288034" cy="576061"/>
                  <a:chOff x="3923910" y="3429000"/>
                  <a:chExt cx="288034" cy="576061"/>
                </a:xfrm>
              </p:grpSpPr>
              <p:sp>
                <p:nvSpPr>
                  <p:cNvPr id="146" name="Rectangle 6" descr="밝은 상향 대각선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3779897" y="3573015"/>
                    <a:ext cx="576061" cy="288032"/>
                  </a:xfrm>
                  <a:prstGeom prst="rect">
                    <a:avLst/>
                  </a:prstGeom>
                  <a:pattFill prst="ltUpDiag">
                    <a:fgClr>
                      <a:srgbClr val="A90165"/>
                    </a:fgClr>
                    <a:bgClr>
                      <a:schemeClr val="bg1"/>
                    </a:bgClr>
                  </a:patt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 anchor="ctr">
                    <a:noAutofit/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47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3923910" y="3429000"/>
                    <a:ext cx="0" cy="576061"/>
                  </a:xfrm>
                  <a:prstGeom prst="line">
                    <a:avLst/>
                  </a:prstGeom>
                  <a:noFill/>
                  <a:ln w="31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0" tIns="0" rIns="0" bIns="0">
                    <a:noAutofit/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40" name="자유형 139"/>
                <p:cNvSpPr/>
                <p:nvPr/>
              </p:nvSpPr>
              <p:spPr bwMode="auto">
                <a:xfrm>
                  <a:off x="1780702" y="3491467"/>
                  <a:ext cx="2592360" cy="468344"/>
                </a:xfrm>
                <a:custGeom>
                  <a:avLst/>
                  <a:gdLst>
                    <a:gd name="connsiteX0" fmla="*/ 0 w 2583180"/>
                    <a:gd name="connsiteY0" fmla="*/ 0 h 737870"/>
                    <a:gd name="connsiteX1" fmla="*/ 1264920 w 2583180"/>
                    <a:gd name="connsiteY1" fmla="*/ 617220 h 737870"/>
                    <a:gd name="connsiteX2" fmla="*/ 2583180 w 2583180"/>
                    <a:gd name="connsiteY2" fmla="*/ 723900 h 737870"/>
                    <a:gd name="connsiteX0" fmla="*/ 0 w 2589280"/>
                    <a:gd name="connsiteY0" fmla="*/ 0 h 744855"/>
                    <a:gd name="connsiteX1" fmla="*/ 1264920 w 2589280"/>
                    <a:gd name="connsiteY1" fmla="*/ 617220 h 744855"/>
                    <a:gd name="connsiteX2" fmla="*/ 2589280 w 2589280"/>
                    <a:gd name="connsiteY2" fmla="*/ 737870 h 744855"/>
                    <a:gd name="connsiteX0" fmla="*/ 0 w 2592360"/>
                    <a:gd name="connsiteY0" fmla="*/ 0 h 746035"/>
                    <a:gd name="connsiteX1" fmla="*/ 1268000 w 2592360"/>
                    <a:gd name="connsiteY1" fmla="*/ 618400 h 746035"/>
                    <a:gd name="connsiteX2" fmla="*/ 2592360 w 2592360"/>
                    <a:gd name="connsiteY2" fmla="*/ 739050 h 746035"/>
                    <a:gd name="connsiteX0" fmla="*/ 0 w 2592360"/>
                    <a:gd name="connsiteY0" fmla="*/ 0 h 746035"/>
                    <a:gd name="connsiteX1" fmla="*/ 1224170 w 2592360"/>
                    <a:gd name="connsiteY1" fmla="*/ 591240 h 746035"/>
                    <a:gd name="connsiteX2" fmla="*/ 2592360 w 2592360"/>
                    <a:gd name="connsiteY2" fmla="*/ 739050 h 746035"/>
                    <a:gd name="connsiteX0" fmla="*/ 0 w 2592360"/>
                    <a:gd name="connsiteY0" fmla="*/ 0 h 746035"/>
                    <a:gd name="connsiteX1" fmla="*/ 1152160 w 2592360"/>
                    <a:gd name="connsiteY1" fmla="*/ 517335 h 746035"/>
                    <a:gd name="connsiteX2" fmla="*/ 2592360 w 2592360"/>
                    <a:gd name="connsiteY2" fmla="*/ 739050 h 746035"/>
                    <a:gd name="connsiteX0" fmla="*/ 0 w 2592360"/>
                    <a:gd name="connsiteY0" fmla="*/ 0 h 739050"/>
                    <a:gd name="connsiteX1" fmla="*/ 1152160 w 2592360"/>
                    <a:gd name="connsiteY1" fmla="*/ 517335 h 739050"/>
                    <a:gd name="connsiteX2" fmla="*/ 2592360 w 2592360"/>
                    <a:gd name="connsiteY2" fmla="*/ 739050 h 739050"/>
                    <a:gd name="connsiteX0" fmla="*/ 0 w 2592360"/>
                    <a:gd name="connsiteY0" fmla="*/ 0 h 739050"/>
                    <a:gd name="connsiteX1" fmla="*/ 1152160 w 2592360"/>
                    <a:gd name="connsiteY1" fmla="*/ 443430 h 739050"/>
                    <a:gd name="connsiteX2" fmla="*/ 2592360 w 2592360"/>
                    <a:gd name="connsiteY2" fmla="*/ 739050 h 739050"/>
                    <a:gd name="connsiteX0" fmla="*/ 0 w 2592360"/>
                    <a:gd name="connsiteY0" fmla="*/ 0 h 739050"/>
                    <a:gd name="connsiteX1" fmla="*/ 1152160 w 2592360"/>
                    <a:gd name="connsiteY1" fmla="*/ 443430 h 739050"/>
                    <a:gd name="connsiteX2" fmla="*/ 2592360 w 2592360"/>
                    <a:gd name="connsiteY2" fmla="*/ 739050 h 739050"/>
                    <a:gd name="connsiteX0" fmla="*/ 0 w 2592360"/>
                    <a:gd name="connsiteY0" fmla="*/ 0 h 739050"/>
                    <a:gd name="connsiteX1" fmla="*/ 1152160 w 2592360"/>
                    <a:gd name="connsiteY1" fmla="*/ 443430 h 739050"/>
                    <a:gd name="connsiteX2" fmla="*/ 2592360 w 2592360"/>
                    <a:gd name="connsiteY2" fmla="*/ 739050 h 739050"/>
                    <a:gd name="connsiteX0" fmla="*/ 0 w 2592360"/>
                    <a:gd name="connsiteY0" fmla="*/ 43655 h 487085"/>
                    <a:gd name="connsiteX1" fmla="*/ 1152160 w 2592360"/>
                    <a:gd name="connsiteY1" fmla="*/ 487085 h 487085"/>
                    <a:gd name="connsiteX2" fmla="*/ 2592360 w 2592360"/>
                    <a:gd name="connsiteY2" fmla="*/ 43655 h 487085"/>
                    <a:gd name="connsiteX0" fmla="*/ 0 w 2592360"/>
                    <a:gd name="connsiteY0" fmla="*/ 0 h 443430"/>
                    <a:gd name="connsiteX1" fmla="*/ 1152160 w 2592360"/>
                    <a:gd name="connsiteY1" fmla="*/ 443430 h 443430"/>
                    <a:gd name="connsiteX2" fmla="*/ 2592360 w 2592360"/>
                    <a:gd name="connsiteY2" fmla="*/ 0 h 443430"/>
                    <a:gd name="connsiteX0" fmla="*/ 0 w 2592360"/>
                    <a:gd name="connsiteY0" fmla="*/ 0 h 443430"/>
                    <a:gd name="connsiteX1" fmla="*/ 1152160 w 2592360"/>
                    <a:gd name="connsiteY1" fmla="*/ 443430 h 443430"/>
                    <a:gd name="connsiteX2" fmla="*/ 2592360 w 2592360"/>
                    <a:gd name="connsiteY2" fmla="*/ 0 h 443430"/>
                    <a:gd name="connsiteX0" fmla="*/ 0 w 2592360"/>
                    <a:gd name="connsiteY0" fmla="*/ 0 h 295620"/>
                    <a:gd name="connsiteX1" fmla="*/ 864120 w 2592360"/>
                    <a:gd name="connsiteY1" fmla="*/ 295620 h 295620"/>
                    <a:gd name="connsiteX2" fmla="*/ 2592360 w 2592360"/>
                    <a:gd name="connsiteY2" fmla="*/ 0 h 295620"/>
                    <a:gd name="connsiteX0" fmla="*/ 0 w 2592360"/>
                    <a:gd name="connsiteY0" fmla="*/ 0 h 295620"/>
                    <a:gd name="connsiteX1" fmla="*/ 864120 w 2592360"/>
                    <a:gd name="connsiteY1" fmla="*/ 295620 h 295620"/>
                    <a:gd name="connsiteX2" fmla="*/ 2592360 w 2592360"/>
                    <a:gd name="connsiteY2" fmla="*/ 0 h 295620"/>
                    <a:gd name="connsiteX0" fmla="*/ 0 w 2592360"/>
                    <a:gd name="connsiteY0" fmla="*/ 0 h 295620"/>
                    <a:gd name="connsiteX1" fmla="*/ 864120 w 2592360"/>
                    <a:gd name="connsiteY1" fmla="*/ 295620 h 295620"/>
                    <a:gd name="connsiteX2" fmla="*/ 2592360 w 2592360"/>
                    <a:gd name="connsiteY2" fmla="*/ 0 h 295620"/>
                    <a:gd name="connsiteX0" fmla="*/ 0 w 2592360"/>
                    <a:gd name="connsiteY0" fmla="*/ 0 h 554288"/>
                    <a:gd name="connsiteX1" fmla="*/ 864120 w 2592360"/>
                    <a:gd name="connsiteY1" fmla="*/ 517335 h 554288"/>
                    <a:gd name="connsiteX2" fmla="*/ 2592360 w 2592360"/>
                    <a:gd name="connsiteY2" fmla="*/ 221715 h 554288"/>
                    <a:gd name="connsiteX0" fmla="*/ 0 w 2592360"/>
                    <a:gd name="connsiteY0" fmla="*/ 36952 h 259430"/>
                    <a:gd name="connsiteX1" fmla="*/ 648090 w 2592360"/>
                    <a:gd name="connsiteY1" fmla="*/ 36952 h 259430"/>
                    <a:gd name="connsiteX2" fmla="*/ 2592360 w 2592360"/>
                    <a:gd name="connsiteY2" fmla="*/ 258667 h 259430"/>
                    <a:gd name="connsiteX0" fmla="*/ 0 w 2592360"/>
                    <a:gd name="connsiteY0" fmla="*/ 36952 h 369523"/>
                    <a:gd name="connsiteX1" fmla="*/ 648090 w 2592360"/>
                    <a:gd name="connsiteY1" fmla="*/ 36952 h 369523"/>
                    <a:gd name="connsiteX2" fmla="*/ 1944270 w 2592360"/>
                    <a:gd name="connsiteY2" fmla="*/ 332571 h 369523"/>
                    <a:gd name="connsiteX3" fmla="*/ 2592360 w 2592360"/>
                    <a:gd name="connsiteY3" fmla="*/ 258667 h 369523"/>
                    <a:gd name="connsiteX0" fmla="*/ 0 w 2592360"/>
                    <a:gd name="connsiteY0" fmla="*/ 36952 h 369523"/>
                    <a:gd name="connsiteX1" fmla="*/ 648090 w 2592360"/>
                    <a:gd name="connsiteY1" fmla="*/ 36952 h 369523"/>
                    <a:gd name="connsiteX2" fmla="*/ 1944270 w 2592360"/>
                    <a:gd name="connsiteY2" fmla="*/ 332571 h 369523"/>
                    <a:gd name="connsiteX3" fmla="*/ 2592360 w 2592360"/>
                    <a:gd name="connsiteY3" fmla="*/ 258667 h 369523"/>
                    <a:gd name="connsiteX0" fmla="*/ 0 w 2592360"/>
                    <a:gd name="connsiteY0" fmla="*/ 13713 h 346284"/>
                    <a:gd name="connsiteX1" fmla="*/ 648090 w 2592360"/>
                    <a:gd name="connsiteY1" fmla="*/ 13713 h 346284"/>
                    <a:gd name="connsiteX2" fmla="*/ 1944270 w 2592360"/>
                    <a:gd name="connsiteY2" fmla="*/ 309332 h 346284"/>
                    <a:gd name="connsiteX3" fmla="*/ 2592360 w 2592360"/>
                    <a:gd name="connsiteY3" fmla="*/ 235428 h 346284"/>
                    <a:gd name="connsiteX0" fmla="*/ 0 w 2592360"/>
                    <a:gd name="connsiteY0" fmla="*/ 10025 h 342596"/>
                    <a:gd name="connsiteX1" fmla="*/ 648090 w 2592360"/>
                    <a:gd name="connsiteY1" fmla="*/ 10025 h 342596"/>
                    <a:gd name="connsiteX2" fmla="*/ 1944270 w 2592360"/>
                    <a:gd name="connsiteY2" fmla="*/ 305644 h 342596"/>
                    <a:gd name="connsiteX3" fmla="*/ 2592360 w 2592360"/>
                    <a:gd name="connsiteY3" fmla="*/ 231740 h 342596"/>
                    <a:gd name="connsiteX0" fmla="*/ 0 w 2592360"/>
                    <a:gd name="connsiteY0" fmla="*/ 10025 h 354914"/>
                    <a:gd name="connsiteX1" fmla="*/ 648090 w 2592360"/>
                    <a:gd name="connsiteY1" fmla="*/ 10025 h 354914"/>
                    <a:gd name="connsiteX2" fmla="*/ 1944270 w 2592360"/>
                    <a:gd name="connsiteY2" fmla="*/ 305644 h 354914"/>
                    <a:gd name="connsiteX3" fmla="*/ 2592360 w 2592360"/>
                    <a:gd name="connsiteY3" fmla="*/ 305644 h 354914"/>
                    <a:gd name="connsiteX0" fmla="*/ 0 w 2592360"/>
                    <a:gd name="connsiteY0" fmla="*/ 10025 h 354914"/>
                    <a:gd name="connsiteX1" fmla="*/ 648090 w 2592360"/>
                    <a:gd name="connsiteY1" fmla="*/ 10025 h 354914"/>
                    <a:gd name="connsiteX2" fmla="*/ 1944270 w 2592360"/>
                    <a:gd name="connsiteY2" fmla="*/ 305644 h 354914"/>
                    <a:gd name="connsiteX3" fmla="*/ 2592360 w 2592360"/>
                    <a:gd name="connsiteY3" fmla="*/ 305644 h 354914"/>
                    <a:gd name="connsiteX0" fmla="*/ 0 w 2592360"/>
                    <a:gd name="connsiteY0" fmla="*/ 10025 h 354914"/>
                    <a:gd name="connsiteX1" fmla="*/ 648090 w 2592360"/>
                    <a:gd name="connsiteY1" fmla="*/ 10025 h 354914"/>
                    <a:gd name="connsiteX2" fmla="*/ 1944270 w 2592360"/>
                    <a:gd name="connsiteY2" fmla="*/ 305644 h 354914"/>
                    <a:gd name="connsiteX3" fmla="*/ 2592360 w 2592360"/>
                    <a:gd name="connsiteY3" fmla="*/ 305644 h 354914"/>
                    <a:gd name="connsiteX0" fmla="*/ 0 w 2592360"/>
                    <a:gd name="connsiteY0" fmla="*/ 10025 h 354914"/>
                    <a:gd name="connsiteX1" fmla="*/ 648090 w 2592360"/>
                    <a:gd name="connsiteY1" fmla="*/ 10025 h 354914"/>
                    <a:gd name="connsiteX2" fmla="*/ 1944270 w 2592360"/>
                    <a:gd name="connsiteY2" fmla="*/ 305644 h 354914"/>
                    <a:gd name="connsiteX3" fmla="*/ 2592360 w 2592360"/>
                    <a:gd name="connsiteY3" fmla="*/ 305644 h 354914"/>
                    <a:gd name="connsiteX0" fmla="*/ 0 w 2592360"/>
                    <a:gd name="connsiteY0" fmla="*/ 10025 h 305644"/>
                    <a:gd name="connsiteX1" fmla="*/ 648090 w 2592360"/>
                    <a:gd name="connsiteY1" fmla="*/ 10025 h 305644"/>
                    <a:gd name="connsiteX2" fmla="*/ 1944270 w 2592360"/>
                    <a:gd name="connsiteY2" fmla="*/ 305644 h 305644"/>
                    <a:gd name="connsiteX3" fmla="*/ 2592360 w 2592360"/>
                    <a:gd name="connsiteY3" fmla="*/ 305644 h 305644"/>
                    <a:gd name="connsiteX0" fmla="*/ 0 w 2592360"/>
                    <a:gd name="connsiteY0" fmla="*/ 10025 h 305644"/>
                    <a:gd name="connsiteX1" fmla="*/ 648090 w 2592360"/>
                    <a:gd name="connsiteY1" fmla="*/ 10025 h 305644"/>
                    <a:gd name="connsiteX2" fmla="*/ 1944270 w 2592360"/>
                    <a:gd name="connsiteY2" fmla="*/ 305644 h 305644"/>
                    <a:gd name="connsiteX3" fmla="*/ 2592360 w 2592360"/>
                    <a:gd name="connsiteY3" fmla="*/ 305644 h 305644"/>
                    <a:gd name="connsiteX0" fmla="*/ 0 w 2592360"/>
                    <a:gd name="connsiteY0" fmla="*/ 13669 h 309288"/>
                    <a:gd name="connsiteX1" fmla="*/ 648090 w 2592360"/>
                    <a:gd name="connsiteY1" fmla="*/ 13669 h 309288"/>
                    <a:gd name="connsiteX2" fmla="*/ 1944270 w 2592360"/>
                    <a:gd name="connsiteY2" fmla="*/ 309288 h 309288"/>
                    <a:gd name="connsiteX3" fmla="*/ 2592360 w 2592360"/>
                    <a:gd name="connsiteY3" fmla="*/ 309288 h 309288"/>
                    <a:gd name="connsiteX0" fmla="*/ 0 w 2592360"/>
                    <a:gd name="connsiteY0" fmla="*/ 7538 h 303157"/>
                    <a:gd name="connsiteX1" fmla="*/ 648090 w 2592360"/>
                    <a:gd name="connsiteY1" fmla="*/ 7538 h 303157"/>
                    <a:gd name="connsiteX2" fmla="*/ 1944270 w 2592360"/>
                    <a:gd name="connsiteY2" fmla="*/ 303157 h 303157"/>
                    <a:gd name="connsiteX3" fmla="*/ 2592360 w 2592360"/>
                    <a:gd name="connsiteY3" fmla="*/ 303157 h 303157"/>
                    <a:gd name="connsiteX0" fmla="*/ 0 w 2592360"/>
                    <a:gd name="connsiteY0" fmla="*/ 7538 h 303157"/>
                    <a:gd name="connsiteX1" fmla="*/ 648090 w 2592360"/>
                    <a:gd name="connsiteY1" fmla="*/ 7538 h 303157"/>
                    <a:gd name="connsiteX2" fmla="*/ 1944270 w 2592360"/>
                    <a:gd name="connsiteY2" fmla="*/ 303157 h 303157"/>
                    <a:gd name="connsiteX3" fmla="*/ 2592360 w 2592360"/>
                    <a:gd name="connsiteY3" fmla="*/ 303157 h 303157"/>
                    <a:gd name="connsiteX0" fmla="*/ 0 w 2592360"/>
                    <a:gd name="connsiteY0" fmla="*/ 7538 h 303157"/>
                    <a:gd name="connsiteX1" fmla="*/ 648090 w 2592360"/>
                    <a:gd name="connsiteY1" fmla="*/ 7538 h 303157"/>
                    <a:gd name="connsiteX2" fmla="*/ 1944270 w 2592360"/>
                    <a:gd name="connsiteY2" fmla="*/ 303157 h 303157"/>
                    <a:gd name="connsiteX3" fmla="*/ 2592360 w 2592360"/>
                    <a:gd name="connsiteY3" fmla="*/ 303157 h 303157"/>
                    <a:gd name="connsiteX0" fmla="*/ 0 w 2592360"/>
                    <a:gd name="connsiteY0" fmla="*/ 7538 h 303157"/>
                    <a:gd name="connsiteX1" fmla="*/ 648090 w 2592360"/>
                    <a:gd name="connsiteY1" fmla="*/ 7538 h 303157"/>
                    <a:gd name="connsiteX2" fmla="*/ 1944270 w 2592360"/>
                    <a:gd name="connsiteY2" fmla="*/ 303157 h 303157"/>
                    <a:gd name="connsiteX3" fmla="*/ 2592360 w 2592360"/>
                    <a:gd name="connsiteY3" fmla="*/ 303157 h 303157"/>
                    <a:gd name="connsiteX0" fmla="*/ 0 w 2592360"/>
                    <a:gd name="connsiteY0" fmla="*/ 8739 h 304358"/>
                    <a:gd name="connsiteX1" fmla="*/ 648090 w 2592360"/>
                    <a:gd name="connsiteY1" fmla="*/ 8739 h 304358"/>
                    <a:gd name="connsiteX2" fmla="*/ 1944270 w 2592360"/>
                    <a:gd name="connsiteY2" fmla="*/ 304358 h 304358"/>
                    <a:gd name="connsiteX3" fmla="*/ 2592360 w 2592360"/>
                    <a:gd name="connsiteY3" fmla="*/ 304358 h 304358"/>
                    <a:gd name="connsiteX0" fmla="*/ 0 w 2592360"/>
                    <a:gd name="connsiteY0" fmla="*/ 7496 h 303115"/>
                    <a:gd name="connsiteX1" fmla="*/ 648090 w 2592360"/>
                    <a:gd name="connsiteY1" fmla="*/ 7496 h 303115"/>
                    <a:gd name="connsiteX2" fmla="*/ 1944270 w 2592360"/>
                    <a:gd name="connsiteY2" fmla="*/ 303115 h 303115"/>
                    <a:gd name="connsiteX3" fmla="*/ 2592360 w 2592360"/>
                    <a:gd name="connsiteY3" fmla="*/ 303115 h 303115"/>
                    <a:gd name="connsiteX0" fmla="*/ 0 w 2592360"/>
                    <a:gd name="connsiteY0" fmla="*/ 6253 h 301872"/>
                    <a:gd name="connsiteX1" fmla="*/ 648090 w 2592360"/>
                    <a:gd name="connsiteY1" fmla="*/ 6253 h 301872"/>
                    <a:gd name="connsiteX2" fmla="*/ 1944270 w 2592360"/>
                    <a:gd name="connsiteY2" fmla="*/ 301872 h 301872"/>
                    <a:gd name="connsiteX3" fmla="*/ 2592360 w 2592360"/>
                    <a:gd name="connsiteY3" fmla="*/ 301872 h 301872"/>
                    <a:gd name="connsiteX0" fmla="*/ 0 w 2592360"/>
                    <a:gd name="connsiteY0" fmla="*/ 6254 h 301873"/>
                    <a:gd name="connsiteX1" fmla="*/ 432060 w 2592360"/>
                    <a:gd name="connsiteY1" fmla="*/ 6253 h 301873"/>
                    <a:gd name="connsiteX2" fmla="*/ 1944270 w 2592360"/>
                    <a:gd name="connsiteY2" fmla="*/ 301873 h 301873"/>
                    <a:gd name="connsiteX3" fmla="*/ 2592360 w 2592360"/>
                    <a:gd name="connsiteY3" fmla="*/ 301873 h 301873"/>
                    <a:gd name="connsiteX0" fmla="*/ 0 w 2592360"/>
                    <a:gd name="connsiteY0" fmla="*/ 6254 h 301874"/>
                    <a:gd name="connsiteX1" fmla="*/ 432060 w 2592360"/>
                    <a:gd name="connsiteY1" fmla="*/ 6253 h 301874"/>
                    <a:gd name="connsiteX2" fmla="*/ 2160300 w 2592360"/>
                    <a:gd name="connsiteY2" fmla="*/ 301874 h 301874"/>
                    <a:gd name="connsiteX3" fmla="*/ 2592360 w 2592360"/>
                    <a:gd name="connsiteY3" fmla="*/ 301873 h 301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92360" h="301874">
                      <a:moveTo>
                        <a:pt x="0" y="6254"/>
                      </a:moveTo>
                      <a:cubicBezTo>
                        <a:pt x="299467" y="7524"/>
                        <a:pt x="118783" y="0"/>
                        <a:pt x="432060" y="6253"/>
                      </a:cubicBezTo>
                      <a:cubicBezTo>
                        <a:pt x="1091823" y="6502"/>
                        <a:pt x="1505469" y="299857"/>
                        <a:pt x="2160300" y="301874"/>
                      </a:cubicBezTo>
                      <a:lnTo>
                        <a:pt x="2592360" y="301873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4D4D4D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grpSp>
              <p:nvGrpSpPr>
                <p:cNvPr id="141" name="그룹 34"/>
                <p:cNvGrpSpPr/>
                <p:nvPr/>
              </p:nvGrpSpPr>
              <p:grpSpPr>
                <a:xfrm rot="10800000" flipH="1">
                  <a:off x="4373062" y="3212970"/>
                  <a:ext cx="288034" cy="576061"/>
                  <a:chOff x="3923910" y="3429000"/>
                  <a:chExt cx="288034" cy="576061"/>
                </a:xfrm>
              </p:grpSpPr>
              <p:sp>
                <p:nvSpPr>
                  <p:cNvPr id="144" name="Rectangle 6" descr="밝은 상향 대각선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3779897" y="3573015"/>
                    <a:ext cx="576061" cy="288032"/>
                  </a:xfrm>
                  <a:prstGeom prst="rect">
                    <a:avLst/>
                  </a:prstGeom>
                  <a:pattFill prst="ltUpDiag">
                    <a:fgClr>
                      <a:srgbClr val="A90165"/>
                    </a:fgClr>
                    <a:bgClr>
                      <a:schemeClr val="bg1"/>
                    </a:bgClr>
                  </a:patt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 anchor="ctr">
                    <a:noAutofit/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45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3923910" y="3429000"/>
                    <a:ext cx="0" cy="576061"/>
                  </a:xfrm>
                  <a:prstGeom prst="line">
                    <a:avLst/>
                  </a:prstGeom>
                  <a:noFill/>
                  <a:ln w="31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0" tIns="0" rIns="0" bIns="0">
                    <a:noAutofit/>
                  </a:bodyPr>
                  <a:lstStyle/>
                  <a:p>
                    <a:endParaRPr lang="ko-KR" altLang="en-US"/>
                  </a:p>
                </p:txBody>
              </p:sp>
            </p:grpSp>
            <p:cxnSp>
              <p:nvCxnSpPr>
                <p:cNvPr id="142" name="직선 연결선 141"/>
                <p:cNvCxnSpPr/>
                <p:nvPr/>
              </p:nvCxnSpPr>
              <p:spPr bwMode="auto">
                <a:xfrm>
                  <a:off x="3220902" y="3501012"/>
                  <a:ext cx="0" cy="455462"/>
                </a:xfrm>
                <a:prstGeom prst="line">
                  <a:avLst/>
                </a:prstGeom>
                <a:solidFill>
                  <a:srgbClr val="FFFFFF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3" name="직선 연결선 142"/>
                <p:cNvCxnSpPr/>
                <p:nvPr/>
              </p:nvCxnSpPr>
              <p:spPr bwMode="auto">
                <a:xfrm flipH="1">
                  <a:off x="3148892" y="3959242"/>
                  <a:ext cx="144020" cy="0"/>
                </a:xfrm>
                <a:prstGeom prst="line">
                  <a:avLst/>
                </a:prstGeom>
                <a:solidFill>
                  <a:srgbClr val="FFFFFF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</p:grpSp>
        <p:grpSp>
          <p:nvGrpSpPr>
            <p:cNvPr id="33" name="그룹 32"/>
            <p:cNvGrpSpPr/>
            <p:nvPr/>
          </p:nvGrpSpPr>
          <p:grpSpPr>
            <a:xfrm>
              <a:off x="5220090" y="1295519"/>
              <a:ext cx="3672510" cy="1890662"/>
              <a:chOff x="5220090" y="1295519"/>
              <a:chExt cx="3672510" cy="1890662"/>
            </a:xfrm>
          </p:grpSpPr>
          <p:sp>
            <p:nvSpPr>
              <p:cNvPr id="123" name="직사각형 77"/>
              <p:cNvSpPr>
                <a:spLocks noChangeArrowheads="1"/>
              </p:cNvSpPr>
              <p:nvPr/>
            </p:nvSpPr>
            <p:spPr bwMode="auto">
              <a:xfrm>
                <a:off x="5796170" y="2231649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5220090" y="2192176"/>
                <a:ext cx="569388" cy="246221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공액보</a:t>
                </a:r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26" name="그룹 72"/>
              <p:cNvGrpSpPr/>
              <p:nvPr/>
            </p:nvGrpSpPr>
            <p:grpSpPr>
              <a:xfrm>
                <a:off x="8460540" y="2636912"/>
                <a:ext cx="432060" cy="549269"/>
                <a:chOff x="5292100" y="5250746"/>
                <a:chExt cx="432060" cy="549269"/>
              </a:xfrm>
            </p:grpSpPr>
            <p:sp>
              <p:nvSpPr>
                <p:cNvPr id="133" name="직사각형 132"/>
                <p:cNvSpPr/>
                <p:nvPr/>
              </p:nvSpPr>
              <p:spPr>
                <a:xfrm>
                  <a:off x="5307969" y="5250746"/>
                  <a:ext cx="416072" cy="338554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BA</a:t>
                  </a:r>
                  <a:r>
                    <a:rPr lang="en-US" altLang="ko-KR" baseline="-25000" dirty="0"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  <a:endParaRPr lang="ko-KR" altLang="en-US" dirty="0"/>
                </a:p>
              </p:txBody>
            </p:sp>
            <p:sp>
              <p:nvSpPr>
                <p:cNvPr id="134" name="직사각형 133"/>
                <p:cNvSpPr/>
                <p:nvPr/>
              </p:nvSpPr>
              <p:spPr>
                <a:xfrm>
                  <a:off x="5379979" y="5538786"/>
                  <a:ext cx="272054" cy="261229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dirty="0"/>
                </a:p>
              </p:txBody>
            </p:sp>
            <p:cxnSp>
              <p:nvCxnSpPr>
                <p:cNvPr id="135" name="직선 연결선 134"/>
                <p:cNvCxnSpPr/>
                <p:nvPr/>
              </p:nvCxnSpPr>
              <p:spPr bwMode="auto">
                <a:xfrm>
                  <a:off x="5292100" y="5533782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27" name="그룹 81"/>
              <p:cNvGrpSpPr/>
              <p:nvPr/>
            </p:nvGrpSpPr>
            <p:grpSpPr>
              <a:xfrm>
                <a:off x="5364076" y="1295519"/>
                <a:ext cx="432060" cy="549305"/>
                <a:chOff x="5292100" y="5250746"/>
                <a:chExt cx="432060" cy="549305"/>
              </a:xfrm>
            </p:grpSpPr>
            <p:sp>
              <p:nvSpPr>
                <p:cNvPr id="130" name="직사각형 129"/>
                <p:cNvSpPr/>
                <p:nvPr/>
              </p:nvSpPr>
              <p:spPr>
                <a:xfrm>
                  <a:off x="5307881" y="5250746"/>
                  <a:ext cx="416248" cy="333281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AB</a:t>
                  </a:r>
                  <a:r>
                    <a:rPr lang="en-US" altLang="ko-KR" baseline="-25000" dirty="0"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  <a:endParaRPr lang="ko-KR" altLang="en-US" dirty="0"/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>
                  <a:off x="5379891" y="5538786"/>
                  <a:ext cx="272230" cy="26126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dirty="0"/>
                </a:p>
              </p:txBody>
            </p:sp>
            <p:cxnSp>
              <p:nvCxnSpPr>
                <p:cNvPr id="132" name="직선 연결선 131"/>
                <p:cNvCxnSpPr/>
                <p:nvPr/>
              </p:nvCxnSpPr>
              <p:spPr bwMode="auto">
                <a:xfrm>
                  <a:off x="5292100" y="5533782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28" name="직사각형 127"/>
              <p:cNvSpPr/>
              <p:nvPr/>
            </p:nvSpPr>
            <p:spPr>
              <a:xfrm>
                <a:off x="8062740" y="1799587"/>
                <a:ext cx="757732" cy="261261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B’</a:t>
                </a:r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= -</a:t>
                </a:r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Δ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endParaRPr lang="ko-KR" altLang="en-US" baseline="-25000" dirty="0"/>
              </a:p>
            </p:txBody>
          </p:sp>
          <p:sp>
            <p:nvSpPr>
              <p:cNvPr id="129" name="원호 128"/>
              <p:cNvSpPr/>
              <p:nvPr/>
            </p:nvSpPr>
            <p:spPr bwMode="auto">
              <a:xfrm flipV="1">
                <a:off x="8244510" y="2087629"/>
                <a:ext cx="424958" cy="430460"/>
              </a:xfrm>
              <a:prstGeom prst="arc">
                <a:avLst>
                  <a:gd name="adj1" fmla="val 16085210"/>
                  <a:gd name="adj2" fmla="val 5362862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grpSp>
            <p:nvGrpSpPr>
              <p:cNvPr id="511" name="그룹 510"/>
              <p:cNvGrpSpPr/>
              <p:nvPr/>
            </p:nvGrpSpPr>
            <p:grpSpPr>
              <a:xfrm>
                <a:off x="5796136" y="1651819"/>
                <a:ext cx="2592288" cy="576064"/>
                <a:chOff x="5796136" y="4149144"/>
                <a:chExt cx="2592288" cy="576064"/>
              </a:xfrm>
            </p:grpSpPr>
            <p:cxnSp>
              <p:nvCxnSpPr>
                <p:cNvPr id="51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136" y="4152641"/>
                  <a:ext cx="0" cy="57250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1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93135"/>
                  <a:ext cx="0" cy="43200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1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38391"/>
                  <a:ext cx="0" cy="28675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1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47891"/>
                  <a:ext cx="0" cy="47725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1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97885"/>
                  <a:ext cx="0" cy="52725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1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90766"/>
                  <a:ext cx="0" cy="33437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1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43141"/>
                  <a:ext cx="0" cy="38200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1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36023"/>
                  <a:ext cx="0" cy="18912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2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8898"/>
                  <a:ext cx="0" cy="4624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2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86016"/>
                  <a:ext cx="0" cy="23912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2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33654"/>
                  <a:ext cx="0" cy="9149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2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81266"/>
                  <a:ext cx="0" cy="14387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2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136" y="4149144"/>
                  <a:ext cx="2592288" cy="57606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3" name="그룹 552"/>
              <p:cNvGrpSpPr/>
              <p:nvPr/>
            </p:nvGrpSpPr>
            <p:grpSpPr>
              <a:xfrm flipH="1" flipV="1">
                <a:off x="5796136" y="2379833"/>
                <a:ext cx="2592432" cy="576113"/>
                <a:chOff x="5796136" y="4127467"/>
                <a:chExt cx="2592432" cy="597677"/>
              </a:xfrm>
            </p:grpSpPr>
            <p:cxnSp>
              <p:nvCxnSpPr>
                <p:cNvPr id="554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96136" y="4127604"/>
                  <a:ext cx="34" cy="5975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5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76725"/>
                  <a:ext cx="0" cy="44841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5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24363"/>
                  <a:ext cx="0" cy="3007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5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26719"/>
                  <a:ext cx="0" cy="4984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5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79094"/>
                  <a:ext cx="0" cy="54605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5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79119"/>
                  <a:ext cx="0" cy="3460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6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26731"/>
                  <a:ext cx="0" cy="3984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6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29138"/>
                  <a:ext cx="0" cy="19600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6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6775"/>
                  <a:ext cx="0" cy="4836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6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76750"/>
                  <a:ext cx="0" cy="24839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6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26769"/>
                  <a:ext cx="0" cy="9837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6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76763"/>
                  <a:ext cx="0" cy="1483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6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242" y="4127467"/>
                  <a:ext cx="2592326" cy="5976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36" name="그룹 35"/>
          <p:cNvGrpSpPr/>
          <p:nvPr/>
        </p:nvGrpSpPr>
        <p:grpSpPr>
          <a:xfrm>
            <a:off x="756837" y="3284984"/>
            <a:ext cx="8135763" cy="2778061"/>
            <a:chOff x="756837" y="3284984"/>
            <a:chExt cx="8135763" cy="2778061"/>
          </a:xfrm>
        </p:grpSpPr>
        <p:grpSp>
          <p:nvGrpSpPr>
            <p:cNvPr id="14" name="그룹 13"/>
            <p:cNvGrpSpPr/>
            <p:nvPr/>
          </p:nvGrpSpPr>
          <p:grpSpPr>
            <a:xfrm>
              <a:off x="756837" y="3284984"/>
              <a:ext cx="4679258" cy="894311"/>
              <a:chOff x="756837" y="476672"/>
              <a:chExt cx="4679258" cy="894311"/>
            </a:xfrm>
          </p:grpSpPr>
          <p:sp>
            <p:nvSpPr>
              <p:cNvPr id="197" name="직사각형 77"/>
              <p:cNvSpPr>
                <a:spLocks noChangeArrowheads="1"/>
              </p:cNvSpPr>
              <p:nvPr/>
            </p:nvSpPr>
            <p:spPr bwMode="auto">
              <a:xfrm flipH="1">
                <a:off x="1780710" y="1010952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198" name="직선 연결선 197"/>
              <p:cNvCxnSpPr/>
              <p:nvPr/>
            </p:nvCxnSpPr>
            <p:spPr bwMode="auto">
              <a:xfrm flipH="1">
                <a:off x="1780702" y="1082962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199" name="그룹 34"/>
              <p:cNvGrpSpPr/>
              <p:nvPr/>
            </p:nvGrpSpPr>
            <p:grpSpPr>
              <a:xfrm flipH="1">
                <a:off x="1492668" y="794922"/>
                <a:ext cx="288034" cy="576061"/>
                <a:chOff x="3923910" y="3429000"/>
                <a:chExt cx="288034" cy="576061"/>
              </a:xfrm>
            </p:grpSpPr>
            <p:sp>
              <p:nvSpPr>
                <p:cNvPr id="220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21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00" name="TextBox 199"/>
              <p:cNvSpPr txBox="1"/>
              <p:nvPr/>
            </p:nvSpPr>
            <p:spPr>
              <a:xfrm flipH="1">
                <a:off x="2915770" y="476672"/>
                <a:ext cx="125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1" name="원호 200"/>
              <p:cNvSpPr/>
              <p:nvPr/>
            </p:nvSpPr>
            <p:spPr bwMode="auto">
              <a:xfrm flipV="1">
                <a:off x="4524184" y="866932"/>
                <a:ext cx="424958" cy="430460"/>
              </a:xfrm>
              <a:prstGeom prst="arc">
                <a:avLst>
                  <a:gd name="adj1" fmla="val 16177737"/>
                  <a:gd name="adj2" fmla="val 543967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03" name="원호 202"/>
              <p:cNvSpPr/>
              <p:nvPr/>
            </p:nvSpPr>
            <p:spPr bwMode="auto">
              <a:xfrm rot="10800000" flipV="1">
                <a:off x="1211723" y="866932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flipH="1">
                <a:off x="756837" y="929417"/>
                <a:ext cx="413576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ko-KR" altLang="en-US" dirty="0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flipH="1">
                <a:off x="5022519" y="918619"/>
                <a:ext cx="413576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ko-KR" altLang="en-US" dirty="0"/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 flipH="1">
                <a:off x="4211950" y="764712"/>
                <a:ext cx="125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 flipH="1">
                <a:off x="1852712" y="764731"/>
                <a:ext cx="125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17" name="그룹 34"/>
              <p:cNvGrpSpPr/>
              <p:nvPr/>
            </p:nvGrpSpPr>
            <p:grpSpPr>
              <a:xfrm rot="10800000" flipH="1">
                <a:off x="4373062" y="794922"/>
                <a:ext cx="288034" cy="576061"/>
                <a:chOff x="3923910" y="3429000"/>
                <a:chExt cx="288034" cy="576061"/>
              </a:xfrm>
            </p:grpSpPr>
            <p:sp>
              <p:nvSpPr>
                <p:cNvPr id="218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19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16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3955" y="776046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13" name="그룹 12"/>
            <p:cNvGrpSpPr/>
            <p:nvPr/>
          </p:nvGrpSpPr>
          <p:grpSpPr>
            <a:xfrm>
              <a:off x="1275299" y="4467335"/>
              <a:ext cx="3656742" cy="1451688"/>
              <a:chOff x="1275299" y="1659023"/>
              <a:chExt cx="3656742" cy="1451688"/>
            </a:xfrm>
          </p:grpSpPr>
          <p:sp>
            <p:nvSpPr>
              <p:cNvPr id="155" name="자유형 154"/>
              <p:cNvSpPr/>
              <p:nvPr/>
            </p:nvSpPr>
            <p:spPr bwMode="auto">
              <a:xfrm>
                <a:off x="1779359" y="2451133"/>
                <a:ext cx="2592360" cy="576080"/>
              </a:xfrm>
              <a:custGeom>
                <a:avLst/>
                <a:gdLst>
                  <a:gd name="connsiteX0" fmla="*/ 0 w 2567940"/>
                  <a:gd name="connsiteY0" fmla="*/ 0 h 525780"/>
                  <a:gd name="connsiteX1" fmla="*/ 0 w 2567940"/>
                  <a:gd name="connsiteY1" fmla="*/ 525780 h 525780"/>
                  <a:gd name="connsiteX2" fmla="*/ 2567940 w 2567940"/>
                  <a:gd name="connsiteY2" fmla="*/ 7620 h 525780"/>
                  <a:gd name="connsiteX3" fmla="*/ 0 w 2567940"/>
                  <a:gd name="connsiteY3" fmla="*/ 0 h 525780"/>
                  <a:gd name="connsiteX0" fmla="*/ 0 w 2574450"/>
                  <a:gd name="connsiteY0" fmla="*/ 0 h 531860"/>
                  <a:gd name="connsiteX1" fmla="*/ 6510 w 2574450"/>
                  <a:gd name="connsiteY1" fmla="*/ 531860 h 531860"/>
                  <a:gd name="connsiteX2" fmla="*/ 2574450 w 2574450"/>
                  <a:gd name="connsiteY2" fmla="*/ 13700 h 531860"/>
                  <a:gd name="connsiteX3" fmla="*/ 0 w 2574450"/>
                  <a:gd name="connsiteY3" fmla="*/ 0 h 531860"/>
                  <a:gd name="connsiteX0" fmla="*/ 0 w 2574450"/>
                  <a:gd name="connsiteY0" fmla="*/ 0 h 504070"/>
                  <a:gd name="connsiteX1" fmla="*/ 0 w 2574450"/>
                  <a:gd name="connsiteY1" fmla="*/ 504070 h 504070"/>
                  <a:gd name="connsiteX2" fmla="*/ 2574450 w 2574450"/>
                  <a:gd name="connsiteY2" fmla="*/ 13700 h 504070"/>
                  <a:gd name="connsiteX3" fmla="*/ 0 w 2574450"/>
                  <a:gd name="connsiteY3" fmla="*/ 0 h 504070"/>
                  <a:gd name="connsiteX0" fmla="*/ 0 w 2592360"/>
                  <a:gd name="connsiteY0" fmla="*/ 0 h 504070"/>
                  <a:gd name="connsiteX1" fmla="*/ 0 w 2592360"/>
                  <a:gd name="connsiteY1" fmla="*/ 504070 h 504070"/>
                  <a:gd name="connsiteX2" fmla="*/ 2592360 w 2592360"/>
                  <a:gd name="connsiteY2" fmla="*/ 0 h 504070"/>
                  <a:gd name="connsiteX3" fmla="*/ 0 w 2592360"/>
                  <a:gd name="connsiteY3" fmla="*/ 0 h 50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60" h="504070">
                    <a:moveTo>
                      <a:pt x="0" y="0"/>
                    </a:moveTo>
                    <a:lnTo>
                      <a:pt x="0" y="504070"/>
                    </a:lnTo>
                    <a:lnTo>
                      <a:pt x="25923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56" name="직사각형 77"/>
              <p:cNvSpPr>
                <a:spLocks noChangeArrowheads="1"/>
              </p:cNvSpPr>
              <p:nvPr/>
            </p:nvSpPr>
            <p:spPr bwMode="auto">
              <a:xfrm>
                <a:off x="1779359" y="2307117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57" name="자유형 156"/>
              <p:cNvSpPr/>
              <p:nvPr/>
            </p:nvSpPr>
            <p:spPr bwMode="auto">
              <a:xfrm rot="10800000">
                <a:off x="1779359" y="1731033"/>
                <a:ext cx="2592360" cy="576079"/>
              </a:xfrm>
              <a:custGeom>
                <a:avLst/>
                <a:gdLst>
                  <a:gd name="connsiteX0" fmla="*/ 0 w 2567940"/>
                  <a:gd name="connsiteY0" fmla="*/ 0 h 525780"/>
                  <a:gd name="connsiteX1" fmla="*/ 0 w 2567940"/>
                  <a:gd name="connsiteY1" fmla="*/ 525780 h 525780"/>
                  <a:gd name="connsiteX2" fmla="*/ 2567940 w 2567940"/>
                  <a:gd name="connsiteY2" fmla="*/ 7620 h 525780"/>
                  <a:gd name="connsiteX3" fmla="*/ 0 w 2567940"/>
                  <a:gd name="connsiteY3" fmla="*/ 0 h 525780"/>
                  <a:gd name="connsiteX0" fmla="*/ 0 w 2574450"/>
                  <a:gd name="connsiteY0" fmla="*/ 0 h 531860"/>
                  <a:gd name="connsiteX1" fmla="*/ 6510 w 2574450"/>
                  <a:gd name="connsiteY1" fmla="*/ 531860 h 531860"/>
                  <a:gd name="connsiteX2" fmla="*/ 2574450 w 2574450"/>
                  <a:gd name="connsiteY2" fmla="*/ 13700 h 531860"/>
                  <a:gd name="connsiteX3" fmla="*/ 0 w 2574450"/>
                  <a:gd name="connsiteY3" fmla="*/ 0 h 531860"/>
                  <a:gd name="connsiteX0" fmla="*/ 0 w 2574450"/>
                  <a:gd name="connsiteY0" fmla="*/ 0 h 504070"/>
                  <a:gd name="connsiteX1" fmla="*/ 0 w 2574450"/>
                  <a:gd name="connsiteY1" fmla="*/ 504070 h 504070"/>
                  <a:gd name="connsiteX2" fmla="*/ 2574450 w 2574450"/>
                  <a:gd name="connsiteY2" fmla="*/ 13700 h 504070"/>
                  <a:gd name="connsiteX3" fmla="*/ 0 w 2574450"/>
                  <a:gd name="connsiteY3" fmla="*/ 0 h 504070"/>
                  <a:gd name="connsiteX0" fmla="*/ 0 w 2592360"/>
                  <a:gd name="connsiteY0" fmla="*/ 0 h 504070"/>
                  <a:gd name="connsiteX1" fmla="*/ 0 w 2592360"/>
                  <a:gd name="connsiteY1" fmla="*/ 504070 h 504070"/>
                  <a:gd name="connsiteX2" fmla="*/ 2592360 w 2592360"/>
                  <a:gd name="connsiteY2" fmla="*/ 0 h 504070"/>
                  <a:gd name="connsiteX3" fmla="*/ 0 w 2592360"/>
                  <a:gd name="connsiteY3" fmla="*/ 0 h 50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60" h="504070">
                    <a:moveTo>
                      <a:pt x="0" y="0"/>
                    </a:moveTo>
                    <a:lnTo>
                      <a:pt x="0" y="504070"/>
                    </a:lnTo>
                    <a:lnTo>
                      <a:pt x="25923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4371719" y="2246144"/>
                <a:ext cx="526105" cy="276999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sz="1200" kern="0" dirty="0">
                    <a:latin typeface="맑은 고딕" pitchFamily="50" charset="-127"/>
                    <a:ea typeface="맑은 고딕" pitchFamily="50" charset="-127"/>
                  </a:rPr>
                  <a:t>BMD</a:t>
                </a:r>
                <a:endParaRPr lang="ko-KR" altLang="en-US" sz="1000" dirty="0"/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4371729" y="1659023"/>
                <a:ext cx="560312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BA4</a:t>
                </a:r>
                <a:endParaRPr lang="ko-KR" altLang="en-US" dirty="0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1275299" y="2739173"/>
                <a:ext cx="560312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AB4</a:t>
                </a:r>
                <a:endParaRPr lang="ko-KR" altLang="en-US" dirty="0"/>
              </a:p>
            </p:txBody>
          </p:sp>
          <p:sp>
            <p:nvSpPr>
              <p:cNvPr id="169" name="자유형 168"/>
              <p:cNvSpPr/>
              <p:nvPr/>
            </p:nvSpPr>
            <p:spPr bwMode="auto">
              <a:xfrm rot="10800000">
                <a:off x="1780277" y="2451133"/>
                <a:ext cx="2592359" cy="432061"/>
              </a:xfrm>
              <a:custGeom>
                <a:avLst/>
                <a:gdLst>
                  <a:gd name="connsiteX0" fmla="*/ 0 w 2590800"/>
                  <a:gd name="connsiteY0" fmla="*/ 309562 h 309562"/>
                  <a:gd name="connsiteX1" fmla="*/ 2590800 w 2590800"/>
                  <a:gd name="connsiteY1" fmla="*/ 309562 h 309562"/>
                  <a:gd name="connsiteX2" fmla="*/ 1343025 w 2590800"/>
                  <a:gd name="connsiteY2" fmla="*/ 0 h 309562"/>
                  <a:gd name="connsiteX3" fmla="*/ 0 w 2590800"/>
                  <a:gd name="connsiteY3" fmla="*/ 309562 h 309562"/>
                  <a:gd name="connsiteX0" fmla="*/ 0 w 2590800"/>
                  <a:gd name="connsiteY0" fmla="*/ 286115 h 286115"/>
                  <a:gd name="connsiteX1" fmla="*/ 2590800 w 2590800"/>
                  <a:gd name="connsiteY1" fmla="*/ 286115 h 286115"/>
                  <a:gd name="connsiteX2" fmla="*/ 1278615 w 2590800"/>
                  <a:gd name="connsiteY2" fmla="*/ 0 h 286115"/>
                  <a:gd name="connsiteX3" fmla="*/ 0 w 2590800"/>
                  <a:gd name="connsiteY3" fmla="*/ 286115 h 286115"/>
                  <a:gd name="connsiteX0" fmla="*/ 0 w 2574795"/>
                  <a:gd name="connsiteY0" fmla="*/ 286115 h 288040"/>
                  <a:gd name="connsiteX1" fmla="*/ 2574795 w 2574795"/>
                  <a:gd name="connsiteY1" fmla="*/ 288040 h 288040"/>
                  <a:gd name="connsiteX2" fmla="*/ 1278615 w 2574795"/>
                  <a:gd name="connsiteY2" fmla="*/ 0 h 288040"/>
                  <a:gd name="connsiteX3" fmla="*/ 0 w 2574795"/>
                  <a:gd name="connsiteY3" fmla="*/ 286115 h 288040"/>
                  <a:gd name="connsiteX0" fmla="*/ 0 w 2520349"/>
                  <a:gd name="connsiteY0" fmla="*/ 288039 h 288040"/>
                  <a:gd name="connsiteX1" fmla="*/ 2520349 w 2520349"/>
                  <a:gd name="connsiteY1" fmla="*/ 288040 h 288040"/>
                  <a:gd name="connsiteX2" fmla="*/ 1224169 w 2520349"/>
                  <a:gd name="connsiteY2" fmla="*/ 0 h 288040"/>
                  <a:gd name="connsiteX3" fmla="*/ 0 w 2520349"/>
                  <a:gd name="connsiteY3" fmla="*/ 288039 h 288040"/>
                  <a:gd name="connsiteX0" fmla="*/ 0 w 2592359"/>
                  <a:gd name="connsiteY0" fmla="*/ 288039 h 288040"/>
                  <a:gd name="connsiteX1" fmla="*/ 2592359 w 2592359"/>
                  <a:gd name="connsiteY1" fmla="*/ 288040 h 288040"/>
                  <a:gd name="connsiteX2" fmla="*/ 1296179 w 2592359"/>
                  <a:gd name="connsiteY2" fmla="*/ 0 h 288040"/>
                  <a:gd name="connsiteX3" fmla="*/ 0 w 2592359"/>
                  <a:gd name="connsiteY3" fmla="*/ 288039 h 288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59" h="288040">
                    <a:moveTo>
                      <a:pt x="0" y="288039"/>
                    </a:moveTo>
                    <a:lnTo>
                      <a:pt x="2592359" y="288040"/>
                    </a:lnTo>
                    <a:lnTo>
                      <a:pt x="1296179" y="0"/>
                    </a:lnTo>
                    <a:lnTo>
                      <a:pt x="0" y="288039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17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3955" y="2032669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grpSp>
            <p:nvGrpSpPr>
              <p:cNvPr id="172" name="그룹 81"/>
              <p:cNvGrpSpPr/>
              <p:nvPr/>
            </p:nvGrpSpPr>
            <p:grpSpPr>
              <a:xfrm>
                <a:off x="3203810" y="2636912"/>
                <a:ext cx="435662" cy="473799"/>
                <a:chOff x="5292100" y="5292505"/>
                <a:chExt cx="435662" cy="473799"/>
              </a:xfrm>
            </p:grpSpPr>
            <p:sp>
              <p:nvSpPr>
                <p:cNvPr id="194" name="직사각형 193"/>
                <p:cNvSpPr/>
                <p:nvPr/>
              </p:nvSpPr>
              <p:spPr>
                <a:xfrm>
                  <a:off x="5304249" y="5292505"/>
                  <a:ext cx="423513" cy="25777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ko-KR" altLang="en-US" dirty="0"/>
                </a:p>
              </p:txBody>
            </p:sp>
            <p:sp>
              <p:nvSpPr>
                <p:cNvPr id="195" name="직사각형 194"/>
                <p:cNvSpPr/>
                <p:nvPr/>
              </p:nvSpPr>
              <p:spPr>
                <a:xfrm>
                  <a:off x="5372376" y="5508529"/>
                  <a:ext cx="287258" cy="25777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  <a:endParaRPr lang="ko-KR" altLang="en-US" dirty="0"/>
                </a:p>
              </p:txBody>
            </p:sp>
            <p:cxnSp>
              <p:nvCxnSpPr>
                <p:cNvPr id="196" name="직선 연결선 195"/>
                <p:cNvCxnSpPr/>
                <p:nvPr/>
              </p:nvCxnSpPr>
              <p:spPr bwMode="auto">
                <a:xfrm>
                  <a:off x="5292100" y="5532341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35" name="그룹 34"/>
            <p:cNvGrpSpPr/>
            <p:nvPr/>
          </p:nvGrpSpPr>
          <p:grpSpPr>
            <a:xfrm>
              <a:off x="5220090" y="4149080"/>
              <a:ext cx="3672510" cy="1913965"/>
              <a:chOff x="5220090" y="4149080"/>
              <a:chExt cx="3672510" cy="1913965"/>
            </a:xfrm>
          </p:grpSpPr>
          <p:sp>
            <p:nvSpPr>
              <p:cNvPr id="162" name="직사각형 77"/>
              <p:cNvSpPr>
                <a:spLocks noChangeArrowheads="1"/>
              </p:cNvSpPr>
              <p:nvPr/>
            </p:nvSpPr>
            <p:spPr bwMode="auto">
              <a:xfrm>
                <a:off x="5796170" y="5115425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>
                <a:off x="5220090" y="5075952"/>
                <a:ext cx="569388" cy="246221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공액보</a:t>
                </a:r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65" name="그룹 72"/>
              <p:cNvGrpSpPr/>
              <p:nvPr/>
            </p:nvGrpSpPr>
            <p:grpSpPr>
              <a:xfrm>
                <a:off x="8460540" y="5517232"/>
                <a:ext cx="432060" cy="545813"/>
                <a:chOff x="5292100" y="5250746"/>
                <a:chExt cx="432060" cy="545813"/>
              </a:xfrm>
            </p:grpSpPr>
            <p:sp>
              <p:nvSpPr>
                <p:cNvPr id="225" name="직사각형 224"/>
                <p:cNvSpPr/>
                <p:nvPr/>
              </p:nvSpPr>
              <p:spPr>
                <a:xfrm>
                  <a:off x="5307969" y="5250746"/>
                  <a:ext cx="416072" cy="338554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BA</a:t>
                  </a:r>
                  <a:r>
                    <a:rPr lang="en-US" altLang="ko-KR" baseline="-25000" dirty="0"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  <a:endParaRPr lang="ko-KR" altLang="en-US" dirty="0"/>
                </a:p>
              </p:txBody>
            </p:sp>
            <p:sp>
              <p:nvSpPr>
                <p:cNvPr id="226" name="직사각형 225"/>
                <p:cNvSpPr/>
                <p:nvPr/>
              </p:nvSpPr>
              <p:spPr>
                <a:xfrm>
                  <a:off x="5379980" y="5538786"/>
                  <a:ext cx="272052" cy="257773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dirty="0"/>
                </a:p>
              </p:txBody>
            </p:sp>
            <p:cxnSp>
              <p:nvCxnSpPr>
                <p:cNvPr id="227" name="직선 연결선 226"/>
                <p:cNvCxnSpPr/>
                <p:nvPr/>
              </p:nvCxnSpPr>
              <p:spPr bwMode="auto">
                <a:xfrm>
                  <a:off x="5292100" y="5536141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66" name="그룹 81"/>
              <p:cNvGrpSpPr/>
              <p:nvPr/>
            </p:nvGrpSpPr>
            <p:grpSpPr>
              <a:xfrm>
                <a:off x="5364076" y="4179295"/>
                <a:ext cx="432060" cy="545813"/>
                <a:chOff x="5292100" y="5250746"/>
                <a:chExt cx="432060" cy="545813"/>
              </a:xfrm>
            </p:grpSpPr>
            <p:sp>
              <p:nvSpPr>
                <p:cNvPr id="222" name="직사각형 221"/>
                <p:cNvSpPr/>
                <p:nvPr/>
              </p:nvSpPr>
              <p:spPr>
                <a:xfrm>
                  <a:off x="5307969" y="5250746"/>
                  <a:ext cx="416072" cy="338554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AB</a:t>
                  </a:r>
                  <a:r>
                    <a:rPr lang="en-US" altLang="ko-KR" baseline="-25000" dirty="0"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  <a:endParaRPr lang="ko-KR" altLang="en-US" dirty="0"/>
                </a:p>
              </p:txBody>
            </p:sp>
            <p:sp>
              <p:nvSpPr>
                <p:cNvPr id="223" name="직사각형 222"/>
                <p:cNvSpPr/>
                <p:nvPr/>
              </p:nvSpPr>
              <p:spPr>
                <a:xfrm>
                  <a:off x="5379980" y="5538786"/>
                  <a:ext cx="272052" cy="257773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dirty="0"/>
                </a:p>
              </p:txBody>
            </p:sp>
            <p:cxnSp>
              <p:nvCxnSpPr>
                <p:cNvPr id="224" name="직선 연결선 223"/>
                <p:cNvCxnSpPr/>
                <p:nvPr/>
              </p:nvCxnSpPr>
              <p:spPr bwMode="auto">
                <a:xfrm>
                  <a:off x="5292100" y="5542491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83" name="그룹 81"/>
              <p:cNvGrpSpPr/>
              <p:nvPr/>
            </p:nvGrpSpPr>
            <p:grpSpPr>
              <a:xfrm>
                <a:off x="6891314" y="4149080"/>
                <a:ext cx="387920" cy="504056"/>
                <a:chOff x="5292100" y="5292541"/>
                <a:chExt cx="432060" cy="504056"/>
              </a:xfrm>
            </p:grpSpPr>
            <p:sp>
              <p:nvSpPr>
                <p:cNvPr id="184" name="직사각형 183"/>
                <p:cNvSpPr/>
                <p:nvPr/>
              </p:nvSpPr>
              <p:spPr>
                <a:xfrm>
                  <a:off x="5355675" y="5292541"/>
                  <a:ext cx="320661" cy="257811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ko-KR" altLang="en-US" dirty="0"/>
                </a:p>
              </p:txBody>
            </p:sp>
            <p:sp>
              <p:nvSpPr>
                <p:cNvPr id="192" name="직사각형 191"/>
                <p:cNvSpPr/>
                <p:nvPr/>
              </p:nvSpPr>
              <p:spPr>
                <a:xfrm>
                  <a:off x="5355672" y="5538786"/>
                  <a:ext cx="320666" cy="257811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i="1" dirty="0"/>
                </a:p>
              </p:txBody>
            </p:sp>
            <p:cxnSp>
              <p:nvCxnSpPr>
                <p:cNvPr id="193" name="직선 연결선 192"/>
                <p:cNvCxnSpPr/>
                <p:nvPr/>
              </p:nvCxnSpPr>
              <p:spPr bwMode="auto">
                <a:xfrm>
                  <a:off x="5292100" y="5544125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539" name="그룹 538"/>
              <p:cNvGrpSpPr/>
              <p:nvPr/>
            </p:nvGrpSpPr>
            <p:grpSpPr>
              <a:xfrm flipH="1" flipV="1">
                <a:off x="5796136" y="5260111"/>
                <a:ext cx="2592432" cy="576113"/>
                <a:chOff x="5796136" y="4127467"/>
                <a:chExt cx="2592432" cy="597677"/>
              </a:xfrm>
            </p:grpSpPr>
            <p:cxnSp>
              <p:nvCxnSpPr>
                <p:cNvPr id="540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96136" y="4127604"/>
                  <a:ext cx="34" cy="5975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76725"/>
                  <a:ext cx="0" cy="44841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24363"/>
                  <a:ext cx="0" cy="3007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26719"/>
                  <a:ext cx="0" cy="4984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79094"/>
                  <a:ext cx="0" cy="54605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79119"/>
                  <a:ext cx="0" cy="3460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26731"/>
                  <a:ext cx="0" cy="3984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29138"/>
                  <a:ext cx="0" cy="19600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6775"/>
                  <a:ext cx="0" cy="4836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76750"/>
                  <a:ext cx="0" cy="24839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5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26769"/>
                  <a:ext cx="0" cy="9837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5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76763"/>
                  <a:ext cx="0" cy="1483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5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242" y="4127467"/>
                  <a:ext cx="2592326" cy="5976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" name="그룹 9"/>
              <p:cNvGrpSpPr/>
              <p:nvPr/>
            </p:nvGrpSpPr>
            <p:grpSpPr>
              <a:xfrm>
                <a:off x="5796136" y="4681700"/>
                <a:ext cx="2592359" cy="432059"/>
                <a:chOff x="5796170" y="3284973"/>
                <a:chExt cx="2592359" cy="432059"/>
              </a:xfrm>
            </p:grpSpPr>
            <p:cxnSp>
              <p:nvCxnSpPr>
                <p:cNvPr id="352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7740458" y="3500404"/>
                  <a:ext cx="0" cy="21613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5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349" y="3285473"/>
                  <a:ext cx="37" cy="43155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5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482" y="3572942"/>
                  <a:ext cx="0" cy="14360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5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506" y="3650456"/>
                  <a:ext cx="0" cy="6608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5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410" y="3358629"/>
                  <a:ext cx="0" cy="3579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5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434" y="3430067"/>
                  <a:ext cx="0" cy="28647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1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151" y="3358629"/>
                  <a:ext cx="0" cy="3579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81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96170" y="3284973"/>
                  <a:ext cx="1296179" cy="43205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2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7092280" y="3284984"/>
                  <a:ext cx="1296249" cy="43204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67" name="그룹 566"/>
              <p:cNvGrpSpPr/>
              <p:nvPr/>
            </p:nvGrpSpPr>
            <p:grpSpPr>
              <a:xfrm>
                <a:off x="5796136" y="4537696"/>
                <a:ext cx="2592288" cy="576064"/>
                <a:chOff x="5796136" y="4149144"/>
                <a:chExt cx="2592288" cy="576064"/>
              </a:xfrm>
            </p:grpSpPr>
            <p:cxnSp>
              <p:nvCxnSpPr>
                <p:cNvPr id="56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136" y="4152641"/>
                  <a:ext cx="0" cy="57250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6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93135"/>
                  <a:ext cx="0" cy="43200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7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47891"/>
                  <a:ext cx="0" cy="47725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7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97885"/>
                  <a:ext cx="0" cy="52725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7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43141"/>
                  <a:ext cx="0" cy="38200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8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136" y="4149144"/>
                  <a:ext cx="2592288" cy="57606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318815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직사각형 375"/>
          <p:cNvSpPr/>
          <p:nvPr/>
        </p:nvSpPr>
        <p:spPr bwMode="auto">
          <a:xfrm>
            <a:off x="898330" y="-243408"/>
            <a:ext cx="144016" cy="10441160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377" name="직사각형 376"/>
          <p:cNvSpPr/>
          <p:nvPr/>
        </p:nvSpPr>
        <p:spPr bwMode="auto">
          <a:xfrm>
            <a:off x="4786762" y="-243408"/>
            <a:ext cx="144016" cy="10441160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815" name="직사각형 814"/>
          <p:cNvSpPr/>
          <p:nvPr/>
        </p:nvSpPr>
        <p:spPr bwMode="auto">
          <a:xfrm>
            <a:off x="7236296" y="-315416"/>
            <a:ext cx="144016" cy="10441160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37" name="직사각형 1036"/>
          <p:cNvSpPr/>
          <p:nvPr/>
        </p:nvSpPr>
        <p:spPr bwMode="auto">
          <a:xfrm>
            <a:off x="-396552" y="1340768"/>
            <a:ext cx="13033448" cy="72008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39" name="직사각형 1038"/>
          <p:cNvSpPr/>
          <p:nvPr/>
        </p:nvSpPr>
        <p:spPr bwMode="auto">
          <a:xfrm>
            <a:off x="-396552" y="2996952"/>
            <a:ext cx="13033448" cy="72008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0" name="직사각형 1039"/>
          <p:cNvSpPr/>
          <p:nvPr/>
        </p:nvSpPr>
        <p:spPr bwMode="auto">
          <a:xfrm>
            <a:off x="-396552" y="4653136"/>
            <a:ext cx="13033448" cy="72008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1" name="직사각형 1040"/>
          <p:cNvSpPr/>
          <p:nvPr/>
        </p:nvSpPr>
        <p:spPr bwMode="auto">
          <a:xfrm>
            <a:off x="-396552" y="6309320"/>
            <a:ext cx="13033448" cy="72008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2" name="직사각형 1041"/>
          <p:cNvSpPr/>
          <p:nvPr/>
        </p:nvSpPr>
        <p:spPr bwMode="auto">
          <a:xfrm>
            <a:off x="-396552" y="7965504"/>
            <a:ext cx="13033448" cy="72008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4" name="직사각형 1043"/>
          <p:cNvSpPr/>
          <p:nvPr/>
        </p:nvSpPr>
        <p:spPr bwMode="auto">
          <a:xfrm>
            <a:off x="5868144" y="1412776"/>
            <a:ext cx="936104" cy="1584176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5" name="직사각형 1044"/>
          <p:cNvSpPr/>
          <p:nvPr/>
        </p:nvSpPr>
        <p:spPr bwMode="auto">
          <a:xfrm>
            <a:off x="5868144" y="-243408"/>
            <a:ext cx="936104" cy="1584176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6" name="직사각형 1045"/>
          <p:cNvSpPr/>
          <p:nvPr/>
        </p:nvSpPr>
        <p:spPr bwMode="auto">
          <a:xfrm>
            <a:off x="5868144" y="6381328"/>
            <a:ext cx="936104" cy="1584176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7" name="직사각형 1046"/>
          <p:cNvSpPr/>
          <p:nvPr/>
        </p:nvSpPr>
        <p:spPr bwMode="auto">
          <a:xfrm>
            <a:off x="5868144" y="3068960"/>
            <a:ext cx="936104" cy="1584176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8" name="직사각형 1047"/>
          <p:cNvSpPr/>
          <p:nvPr/>
        </p:nvSpPr>
        <p:spPr bwMode="auto">
          <a:xfrm>
            <a:off x="5868144" y="4725144"/>
            <a:ext cx="936104" cy="1584176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9" name="직사각형 1048"/>
          <p:cNvSpPr/>
          <p:nvPr/>
        </p:nvSpPr>
        <p:spPr bwMode="auto">
          <a:xfrm>
            <a:off x="5868144" y="8037512"/>
            <a:ext cx="936104" cy="1584176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50" name="직사각형 1049"/>
          <p:cNvSpPr/>
          <p:nvPr/>
        </p:nvSpPr>
        <p:spPr bwMode="auto">
          <a:xfrm>
            <a:off x="-396552" y="9621688"/>
            <a:ext cx="13033448" cy="72008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51" name="직사각형 1050"/>
          <p:cNvSpPr/>
          <p:nvPr/>
        </p:nvSpPr>
        <p:spPr bwMode="auto">
          <a:xfrm>
            <a:off x="5868144" y="9693696"/>
            <a:ext cx="936104" cy="1584176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grpSp>
        <p:nvGrpSpPr>
          <p:cNvPr id="1180" name="그룹 1179"/>
          <p:cNvGrpSpPr/>
          <p:nvPr/>
        </p:nvGrpSpPr>
        <p:grpSpPr>
          <a:xfrm>
            <a:off x="252782" y="-459432"/>
            <a:ext cx="10943954" cy="10009112"/>
            <a:chOff x="252782" y="-459432"/>
            <a:chExt cx="10943954" cy="10009112"/>
          </a:xfrm>
        </p:grpSpPr>
        <p:grpSp>
          <p:nvGrpSpPr>
            <p:cNvPr id="1053" name="그룹 1052"/>
            <p:cNvGrpSpPr/>
            <p:nvPr/>
          </p:nvGrpSpPr>
          <p:grpSpPr>
            <a:xfrm>
              <a:off x="395536" y="-459432"/>
              <a:ext cx="4896544" cy="1440160"/>
              <a:chOff x="395536" y="-459432"/>
              <a:chExt cx="4896544" cy="1440160"/>
            </a:xfrm>
          </p:grpSpPr>
          <p:sp>
            <p:nvSpPr>
              <p:cNvPr id="119" name="직사각형 77"/>
              <p:cNvSpPr>
                <a:spLocks noChangeArrowheads="1"/>
              </p:cNvSpPr>
              <p:nvPr/>
            </p:nvSpPr>
            <p:spPr bwMode="auto">
              <a:xfrm flipH="1">
                <a:off x="1619672" y="404664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121" name="그룹 34"/>
              <p:cNvGrpSpPr/>
              <p:nvPr/>
            </p:nvGrpSpPr>
            <p:grpSpPr>
              <a:xfrm flipH="1">
                <a:off x="1331640" y="188640"/>
                <a:ext cx="288034" cy="576061"/>
                <a:chOff x="3923910" y="3429000"/>
                <a:chExt cx="288034" cy="576061"/>
              </a:xfrm>
            </p:grpSpPr>
            <p:sp>
              <p:nvSpPr>
                <p:cNvPr id="133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4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122" name="TextBox 121"/>
              <p:cNvSpPr txBox="1"/>
              <p:nvPr/>
            </p:nvSpPr>
            <p:spPr>
              <a:xfrm flipH="1">
                <a:off x="2718819" y="-129589"/>
                <a:ext cx="1969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원호 122"/>
              <p:cNvSpPr/>
              <p:nvPr/>
            </p:nvSpPr>
            <p:spPr bwMode="auto">
              <a:xfrm flipV="1">
                <a:off x="4355976" y="260648"/>
                <a:ext cx="424958" cy="430460"/>
              </a:xfrm>
              <a:prstGeom prst="arc">
                <a:avLst>
                  <a:gd name="adj1" fmla="val 16177737"/>
                  <a:gd name="adj2" fmla="val 543967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24" name="원호 123"/>
              <p:cNvSpPr/>
              <p:nvPr/>
            </p:nvSpPr>
            <p:spPr bwMode="auto">
              <a:xfrm rot="10800000">
                <a:off x="1042347" y="260648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 flipH="1">
                <a:off x="4499992" y="332656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 flipH="1">
                <a:off x="1115616" y="332656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29" name="그룹 34"/>
              <p:cNvGrpSpPr/>
              <p:nvPr/>
            </p:nvGrpSpPr>
            <p:grpSpPr>
              <a:xfrm rot="10800000" flipH="1">
                <a:off x="4211960" y="188640"/>
                <a:ext cx="288034" cy="576061"/>
                <a:chOff x="3923910" y="3429000"/>
                <a:chExt cx="288034" cy="576061"/>
              </a:xfrm>
            </p:grpSpPr>
            <p:sp>
              <p:nvSpPr>
                <p:cNvPr id="131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2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13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686191" y="169777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" name="직선 연결선 2"/>
              <p:cNvCxnSpPr/>
              <p:nvPr/>
            </p:nvCxnSpPr>
            <p:spPr bwMode="auto">
              <a:xfrm>
                <a:off x="1619672" y="83671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5" name="직선 연결선 134"/>
              <p:cNvCxnSpPr/>
              <p:nvPr/>
            </p:nvCxnSpPr>
            <p:spPr bwMode="auto">
              <a:xfrm>
                <a:off x="1619672" y="908720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6" name="직선 연결선 135"/>
              <p:cNvCxnSpPr/>
              <p:nvPr/>
            </p:nvCxnSpPr>
            <p:spPr bwMode="auto">
              <a:xfrm>
                <a:off x="4211960" y="83671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7" name="직선 연결선 136"/>
              <p:cNvCxnSpPr/>
              <p:nvPr/>
            </p:nvCxnSpPr>
            <p:spPr bwMode="auto">
              <a:xfrm>
                <a:off x="2915816" y="83671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9" name="TextBox 138"/>
              <p:cNvSpPr txBox="1"/>
              <p:nvPr/>
            </p:nvSpPr>
            <p:spPr>
              <a:xfrm flipH="1">
                <a:off x="2123727" y="662499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 flipH="1">
                <a:off x="3419872" y="662499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395536" y="-459432"/>
                <a:ext cx="504056" cy="1152128"/>
                <a:chOff x="611560" y="209337"/>
                <a:chExt cx="504056" cy="1152128"/>
              </a:xfrm>
            </p:grpSpPr>
            <p:sp>
              <p:nvSpPr>
                <p:cNvPr id="125" name="직사각형 124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ko-KR" altLang="en-US" i="1" dirty="0"/>
                </a:p>
              </p:txBody>
            </p:sp>
            <p:cxnSp>
              <p:nvCxnSpPr>
                <p:cNvPr id="141" name="직선 연결선 140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42" name="직사각형 141"/>
                <p:cNvSpPr/>
                <p:nvPr/>
              </p:nvSpPr>
              <p:spPr>
                <a:xfrm flipH="1">
                  <a:off x="826322" y="1114827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8</a:t>
                  </a:r>
                  <a:endParaRPr lang="ko-KR" altLang="en-US" dirty="0"/>
                </a:p>
              </p:txBody>
            </p:sp>
            <p:sp>
              <p:nvSpPr>
                <p:cNvPr id="143" name="직사각형 142"/>
                <p:cNvSpPr/>
                <p:nvPr/>
              </p:nvSpPr>
              <p:spPr>
                <a:xfrm flipH="1">
                  <a:off x="611560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  <p:sp>
              <p:nvSpPr>
                <p:cNvPr id="442" name="직사각형 441">
                  <a:extLst>
                    <a:ext uri="{FF2B5EF4-FFF2-40B4-BE49-F238E27FC236}">
                      <a16:creationId xmlns:a16="http://schemas.microsoft.com/office/drawing/2014/main" id="{1FD71554-01CD-4DDC-ADE7-E025D33CEF69}"/>
                    </a:ext>
                  </a:extLst>
                </p:cNvPr>
                <p:cNvSpPr/>
                <p:nvPr/>
              </p:nvSpPr>
              <p:spPr>
                <a:xfrm flipH="1">
                  <a:off x="755576" y="209337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sz="2000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r>
                    <a:rPr lang="en-US" altLang="ko-KR" sz="2000" i="1" baseline="-25000" dirty="0">
                      <a:latin typeface="Times New Roman" pitchFamily="18" charset="0"/>
                      <a:cs typeface="Times New Roman" pitchFamily="18" charset="0"/>
                    </a:rPr>
                    <a:t>AB</a:t>
                  </a:r>
                  <a:endParaRPr lang="ko-KR" altLang="en-US" sz="2000" i="1" baseline="-25000" dirty="0"/>
                </a:p>
              </p:txBody>
            </p:sp>
          </p:grpSp>
          <p:grpSp>
            <p:nvGrpSpPr>
              <p:cNvPr id="149" name="그룹 148"/>
              <p:cNvGrpSpPr/>
              <p:nvPr/>
            </p:nvGrpSpPr>
            <p:grpSpPr>
              <a:xfrm>
                <a:off x="4932040" y="-459432"/>
                <a:ext cx="360040" cy="1152128"/>
                <a:chOff x="755576" y="209337"/>
                <a:chExt cx="360040" cy="1152128"/>
              </a:xfrm>
            </p:grpSpPr>
            <p:sp>
              <p:nvSpPr>
                <p:cNvPr id="150" name="직사각형 149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ko-KR" altLang="en-US" i="1" dirty="0"/>
                </a:p>
              </p:txBody>
            </p:sp>
            <p:cxnSp>
              <p:nvCxnSpPr>
                <p:cNvPr id="151" name="직선 연결선 150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52" name="직사각형 151"/>
                <p:cNvSpPr/>
                <p:nvPr/>
              </p:nvSpPr>
              <p:spPr>
                <a:xfrm flipH="1">
                  <a:off x="826322" y="1114827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8</a:t>
                  </a:r>
                  <a:endParaRPr lang="ko-KR" altLang="en-US" dirty="0"/>
                </a:p>
              </p:txBody>
            </p:sp>
            <p:sp>
              <p:nvSpPr>
                <p:cNvPr id="443" name="직사각형 442">
                  <a:extLst>
                    <a:ext uri="{FF2B5EF4-FFF2-40B4-BE49-F238E27FC236}">
                      <a16:creationId xmlns:a16="http://schemas.microsoft.com/office/drawing/2014/main" id="{A7ADF996-58C1-4AC8-A6C9-6E81A6ED3740}"/>
                    </a:ext>
                  </a:extLst>
                </p:cNvPr>
                <p:cNvSpPr/>
                <p:nvPr/>
              </p:nvSpPr>
              <p:spPr>
                <a:xfrm flipH="1">
                  <a:off x="755576" y="209337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sz="2000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r>
                    <a:rPr lang="en-US" altLang="ko-KR" sz="2000" i="1" baseline="-25000" dirty="0">
                      <a:latin typeface="Times New Roman" pitchFamily="18" charset="0"/>
                      <a:cs typeface="Times New Roman" pitchFamily="18" charset="0"/>
                    </a:rPr>
                    <a:t>BA</a:t>
                  </a:r>
                  <a:endParaRPr lang="ko-KR" altLang="en-US" sz="2000" i="1" dirty="0"/>
                </a:p>
              </p:txBody>
            </p:sp>
          </p:grpSp>
        </p:grpSp>
        <p:grpSp>
          <p:nvGrpSpPr>
            <p:cNvPr id="1054" name="그룹 1053"/>
            <p:cNvGrpSpPr/>
            <p:nvPr/>
          </p:nvGrpSpPr>
          <p:grpSpPr>
            <a:xfrm>
              <a:off x="252782" y="1535112"/>
              <a:ext cx="5183314" cy="1110317"/>
              <a:chOff x="252782" y="1751136"/>
              <a:chExt cx="5183314" cy="1110317"/>
            </a:xfrm>
          </p:grpSpPr>
          <p:sp>
            <p:nvSpPr>
              <p:cNvPr id="155" name="직사각형 77"/>
              <p:cNvSpPr>
                <a:spLocks noChangeArrowheads="1"/>
              </p:cNvSpPr>
              <p:nvPr/>
            </p:nvSpPr>
            <p:spPr bwMode="auto">
              <a:xfrm flipH="1">
                <a:off x="1619672" y="2285389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157" name="그룹 34"/>
              <p:cNvGrpSpPr/>
              <p:nvPr/>
            </p:nvGrpSpPr>
            <p:grpSpPr>
              <a:xfrm flipH="1">
                <a:off x="1331640" y="2069365"/>
                <a:ext cx="288034" cy="576061"/>
                <a:chOff x="3923910" y="3429000"/>
                <a:chExt cx="288034" cy="576061"/>
              </a:xfrm>
            </p:grpSpPr>
            <p:sp>
              <p:nvSpPr>
                <p:cNvPr id="182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3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158" name="TextBox 157"/>
              <p:cNvSpPr txBox="1"/>
              <p:nvPr/>
            </p:nvSpPr>
            <p:spPr>
              <a:xfrm flipH="1">
                <a:off x="2353517" y="1751136"/>
                <a:ext cx="1969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9" name="원호 158"/>
              <p:cNvSpPr/>
              <p:nvPr/>
            </p:nvSpPr>
            <p:spPr bwMode="auto">
              <a:xfrm flipV="1">
                <a:off x="4355976" y="2141373"/>
                <a:ext cx="424958" cy="430460"/>
              </a:xfrm>
              <a:prstGeom prst="arc">
                <a:avLst>
                  <a:gd name="adj1" fmla="val 16177737"/>
                  <a:gd name="adj2" fmla="val 543967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60" name="원호 159"/>
              <p:cNvSpPr/>
              <p:nvPr/>
            </p:nvSpPr>
            <p:spPr bwMode="auto">
              <a:xfrm rot="10800000">
                <a:off x="1042347" y="2141373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 flipH="1">
                <a:off x="4499992" y="2213381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 flipH="1">
                <a:off x="1115616" y="2213381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63" name="그룹 34"/>
              <p:cNvGrpSpPr/>
              <p:nvPr/>
            </p:nvGrpSpPr>
            <p:grpSpPr>
              <a:xfrm rot="10800000" flipH="1">
                <a:off x="4211960" y="2069365"/>
                <a:ext cx="288034" cy="576061"/>
                <a:chOff x="3923910" y="3429000"/>
                <a:chExt cx="288034" cy="576061"/>
              </a:xfrm>
            </p:grpSpPr>
            <p:sp>
              <p:nvSpPr>
                <p:cNvPr id="180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1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16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320889" y="2050502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5" name="직선 연결선 164"/>
              <p:cNvCxnSpPr/>
              <p:nvPr/>
            </p:nvCxnSpPr>
            <p:spPr bwMode="auto">
              <a:xfrm>
                <a:off x="1619672" y="2717437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6" name="직선 연결선 165"/>
              <p:cNvCxnSpPr/>
              <p:nvPr/>
            </p:nvCxnSpPr>
            <p:spPr bwMode="auto">
              <a:xfrm>
                <a:off x="1619672" y="2789445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7" name="직선 연결선 166"/>
              <p:cNvCxnSpPr/>
              <p:nvPr/>
            </p:nvCxnSpPr>
            <p:spPr bwMode="auto">
              <a:xfrm>
                <a:off x="4211960" y="2717437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9" name="TextBox 168"/>
              <p:cNvSpPr txBox="1"/>
              <p:nvPr/>
            </p:nvSpPr>
            <p:spPr>
              <a:xfrm flipH="1">
                <a:off x="2771801" y="2543224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71" name="그룹 170"/>
              <p:cNvGrpSpPr/>
              <p:nvPr/>
            </p:nvGrpSpPr>
            <p:grpSpPr>
              <a:xfrm>
                <a:off x="252782" y="2069365"/>
                <a:ext cx="646810" cy="534670"/>
                <a:chOff x="540814" y="857409"/>
                <a:chExt cx="646810" cy="534670"/>
              </a:xfrm>
            </p:grpSpPr>
            <p:sp>
              <p:nvSpPr>
                <p:cNvPr id="176" name="직사각형 175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Pab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i="1" dirty="0"/>
                </a:p>
              </p:txBody>
            </p:sp>
            <p:cxnSp>
              <p:nvCxnSpPr>
                <p:cNvPr id="177" name="직선 연결선 176"/>
                <p:cNvCxnSpPr/>
                <p:nvPr/>
              </p:nvCxnSpPr>
              <p:spPr bwMode="auto">
                <a:xfrm>
                  <a:off x="683568" y="1124744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78" name="직사각형 177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dirty="0"/>
                </a:p>
              </p:txBody>
            </p:sp>
            <p:sp>
              <p:nvSpPr>
                <p:cNvPr id="179" name="직사각형 178"/>
                <p:cNvSpPr/>
                <p:nvPr/>
              </p:nvSpPr>
              <p:spPr>
                <a:xfrm flipH="1">
                  <a:off x="540814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grpSp>
            <p:nvGrpSpPr>
              <p:cNvPr id="172" name="그룹 171"/>
              <p:cNvGrpSpPr/>
              <p:nvPr/>
            </p:nvGrpSpPr>
            <p:grpSpPr>
              <a:xfrm>
                <a:off x="4932040" y="2069365"/>
                <a:ext cx="504056" cy="534670"/>
                <a:chOff x="683568" y="857409"/>
                <a:chExt cx="504056" cy="534670"/>
              </a:xfrm>
            </p:grpSpPr>
            <p:sp>
              <p:nvSpPr>
                <p:cNvPr id="173" name="직사각형 172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Pa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ko-KR" altLang="en-US" i="1" dirty="0"/>
                </a:p>
              </p:txBody>
            </p:sp>
            <p:cxnSp>
              <p:nvCxnSpPr>
                <p:cNvPr id="174" name="직선 연결선 173"/>
                <p:cNvCxnSpPr/>
                <p:nvPr/>
              </p:nvCxnSpPr>
              <p:spPr bwMode="auto">
                <a:xfrm>
                  <a:off x="683568" y="1124744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75" name="직사각형 174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dirty="0"/>
                </a:p>
              </p:txBody>
            </p:sp>
          </p:grpSp>
          <p:cxnSp>
            <p:nvCxnSpPr>
              <p:cNvPr id="184" name="직선 연결선 183"/>
              <p:cNvCxnSpPr/>
              <p:nvPr/>
            </p:nvCxnSpPr>
            <p:spPr bwMode="auto">
              <a:xfrm>
                <a:off x="1619672" y="2141373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85" name="TextBox 184"/>
              <p:cNvSpPr txBox="1"/>
              <p:nvPr/>
            </p:nvSpPr>
            <p:spPr>
              <a:xfrm flipH="1">
                <a:off x="1979711" y="1895152"/>
                <a:ext cx="2160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 flipH="1">
                <a:off x="3275856" y="1895152"/>
                <a:ext cx="2160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55" name="그룹 1054"/>
            <p:cNvGrpSpPr/>
            <p:nvPr/>
          </p:nvGrpSpPr>
          <p:grpSpPr>
            <a:xfrm>
              <a:off x="395536" y="3191296"/>
              <a:ext cx="4896544" cy="1110317"/>
              <a:chOff x="395536" y="3623344"/>
              <a:chExt cx="4896544" cy="1110317"/>
            </a:xfrm>
          </p:grpSpPr>
          <p:sp>
            <p:nvSpPr>
              <p:cNvPr id="188" name="직사각형 77"/>
              <p:cNvSpPr>
                <a:spLocks noChangeArrowheads="1"/>
              </p:cNvSpPr>
              <p:nvPr/>
            </p:nvSpPr>
            <p:spPr bwMode="auto">
              <a:xfrm flipH="1">
                <a:off x="1618410" y="4157597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190" name="그룹 34"/>
              <p:cNvGrpSpPr/>
              <p:nvPr/>
            </p:nvGrpSpPr>
            <p:grpSpPr>
              <a:xfrm flipH="1">
                <a:off x="1330378" y="3941573"/>
                <a:ext cx="288034" cy="576061"/>
                <a:chOff x="3923910" y="3429000"/>
                <a:chExt cx="288034" cy="576061"/>
              </a:xfrm>
            </p:grpSpPr>
            <p:sp>
              <p:nvSpPr>
                <p:cNvPr id="216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17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191" name="TextBox 190"/>
              <p:cNvSpPr txBox="1"/>
              <p:nvPr/>
            </p:nvSpPr>
            <p:spPr>
              <a:xfrm flipH="1">
                <a:off x="2280247" y="3623344"/>
                <a:ext cx="1969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2" name="원호 191"/>
              <p:cNvSpPr/>
              <p:nvPr/>
            </p:nvSpPr>
            <p:spPr bwMode="auto">
              <a:xfrm flipV="1">
                <a:off x="4354714" y="4013581"/>
                <a:ext cx="424958" cy="430460"/>
              </a:xfrm>
              <a:prstGeom prst="arc">
                <a:avLst>
                  <a:gd name="adj1" fmla="val 16177737"/>
                  <a:gd name="adj2" fmla="val 543967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93" name="원호 192"/>
              <p:cNvSpPr/>
              <p:nvPr/>
            </p:nvSpPr>
            <p:spPr bwMode="auto">
              <a:xfrm rot="10800000">
                <a:off x="1041085" y="4013581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 flipH="1">
                <a:off x="4498730" y="4085589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 flipH="1">
                <a:off x="1114354" y="4085589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96" name="그룹 34"/>
              <p:cNvGrpSpPr/>
              <p:nvPr/>
            </p:nvGrpSpPr>
            <p:grpSpPr>
              <a:xfrm rot="10800000" flipH="1">
                <a:off x="4210698" y="3941573"/>
                <a:ext cx="288034" cy="576061"/>
                <a:chOff x="3923910" y="3429000"/>
                <a:chExt cx="288034" cy="576061"/>
              </a:xfrm>
            </p:grpSpPr>
            <p:sp>
              <p:nvSpPr>
                <p:cNvPr id="214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15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1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247619" y="3922710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8" name="직선 연결선 197"/>
              <p:cNvCxnSpPr/>
              <p:nvPr/>
            </p:nvCxnSpPr>
            <p:spPr bwMode="auto">
              <a:xfrm>
                <a:off x="1618410" y="4589645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9" name="직선 연결선 198"/>
              <p:cNvCxnSpPr/>
              <p:nvPr/>
            </p:nvCxnSpPr>
            <p:spPr bwMode="auto">
              <a:xfrm>
                <a:off x="1618410" y="4661653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0" name="직선 연결선 199"/>
              <p:cNvCxnSpPr/>
              <p:nvPr/>
            </p:nvCxnSpPr>
            <p:spPr bwMode="auto">
              <a:xfrm>
                <a:off x="4210698" y="4589645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1" name="TextBox 200"/>
              <p:cNvSpPr txBox="1"/>
              <p:nvPr/>
            </p:nvSpPr>
            <p:spPr>
              <a:xfrm flipH="1">
                <a:off x="2770539" y="4415432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02" name="그룹 201"/>
              <p:cNvGrpSpPr/>
              <p:nvPr/>
            </p:nvGrpSpPr>
            <p:grpSpPr>
              <a:xfrm>
                <a:off x="395536" y="3941573"/>
                <a:ext cx="504056" cy="504056"/>
                <a:chOff x="611560" y="857409"/>
                <a:chExt cx="504056" cy="504056"/>
              </a:xfrm>
            </p:grpSpPr>
            <p:sp>
              <p:nvSpPr>
                <p:cNvPr id="210" name="직사각형 209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ko-KR" altLang="en-US" i="1" dirty="0"/>
                </a:p>
              </p:txBody>
            </p:sp>
            <p:cxnSp>
              <p:nvCxnSpPr>
                <p:cNvPr id="211" name="직선 연결선 210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12" name="직사각형 211"/>
                <p:cNvSpPr/>
                <p:nvPr/>
              </p:nvSpPr>
              <p:spPr>
                <a:xfrm flipH="1">
                  <a:off x="826322" y="1114827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9</a:t>
                  </a:r>
                  <a:endParaRPr lang="ko-KR" altLang="en-US" dirty="0"/>
                </a:p>
              </p:txBody>
            </p:sp>
            <p:sp>
              <p:nvSpPr>
                <p:cNvPr id="213" name="직사각형 212"/>
                <p:cNvSpPr/>
                <p:nvPr/>
              </p:nvSpPr>
              <p:spPr>
                <a:xfrm flipH="1">
                  <a:off x="611560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grpSp>
            <p:nvGrpSpPr>
              <p:cNvPr id="203" name="그룹 202"/>
              <p:cNvGrpSpPr/>
              <p:nvPr/>
            </p:nvGrpSpPr>
            <p:grpSpPr>
              <a:xfrm>
                <a:off x="4932040" y="3941573"/>
                <a:ext cx="360040" cy="504056"/>
                <a:chOff x="755576" y="857409"/>
                <a:chExt cx="360040" cy="504056"/>
              </a:xfrm>
            </p:grpSpPr>
            <p:sp>
              <p:nvSpPr>
                <p:cNvPr id="207" name="직사각형 206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ko-KR" altLang="en-US" i="1" dirty="0"/>
                </a:p>
              </p:txBody>
            </p:sp>
            <p:cxnSp>
              <p:nvCxnSpPr>
                <p:cNvPr id="208" name="직선 연결선 207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09" name="직사각형 208"/>
                <p:cNvSpPr/>
                <p:nvPr/>
              </p:nvSpPr>
              <p:spPr>
                <a:xfrm flipH="1">
                  <a:off x="826322" y="1114827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9</a:t>
                  </a:r>
                  <a:endParaRPr lang="ko-KR" altLang="en-US" dirty="0"/>
                </a:p>
              </p:txBody>
            </p:sp>
          </p:grpSp>
          <p:cxnSp>
            <p:nvCxnSpPr>
              <p:cNvPr id="204" name="직선 연결선 203"/>
              <p:cNvCxnSpPr/>
              <p:nvPr/>
            </p:nvCxnSpPr>
            <p:spPr bwMode="auto">
              <a:xfrm>
                <a:off x="1618410" y="4013581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5" name="TextBox 204"/>
              <p:cNvSpPr txBox="1"/>
              <p:nvPr/>
            </p:nvSpPr>
            <p:spPr>
              <a:xfrm flipH="1">
                <a:off x="1906442" y="3767360"/>
                <a:ext cx="2880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 flipH="1">
                <a:off x="3634634" y="3767360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 flipH="1">
                <a:off x="3149604" y="3623345"/>
                <a:ext cx="1969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2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16976" y="3922711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1058" name="그룹 1057"/>
            <p:cNvGrpSpPr/>
            <p:nvPr/>
          </p:nvGrpSpPr>
          <p:grpSpPr>
            <a:xfrm>
              <a:off x="252782" y="8181528"/>
              <a:ext cx="5183314" cy="1110317"/>
              <a:chOff x="252782" y="9261648"/>
              <a:chExt cx="5183314" cy="1110317"/>
            </a:xfrm>
          </p:grpSpPr>
          <p:sp>
            <p:nvSpPr>
              <p:cNvPr id="225" name="직사각형 77"/>
              <p:cNvSpPr>
                <a:spLocks noChangeArrowheads="1"/>
              </p:cNvSpPr>
              <p:nvPr/>
            </p:nvSpPr>
            <p:spPr bwMode="auto">
              <a:xfrm flipH="1">
                <a:off x="1618410" y="9795901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227" name="그룹 34"/>
              <p:cNvGrpSpPr/>
              <p:nvPr/>
            </p:nvGrpSpPr>
            <p:grpSpPr>
              <a:xfrm flipH="1">
                <a:off x="1330378" y="9579877"/>
                <a:ext cx="288034" cy="576061"/>
                <a:chOff x="3923910" y="3429000"/>
                <a:chExt cx="288034" cy="576061"/>
              </a:xfrm>
            </p:grpSpPr>
            <p:sp>
              <p:nvSpPr>
                <p:cNvPr id="255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6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9" name="원호 228"/>
              <p:cNvSpPr/>
              <p:nvPr/>
            </p:nvSpPr>
            <p:spPr bwMode="auto">
              <a:xfrm flipV="1">
                <a:off x="4354714" y="9651885"/>
                <a:ext cx="424958" cy="430460"/>
              </a:xfrm>
              <a:prstGeom prst="arc">
                <a:avLst>
                  <a:gd name="adj1" fmla="val 16177737"/>
                  <a:gd name="adj2" fmla="val 543967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30" name="원호 229"/>
              <p:cNvSpPr/>
              <p:nvPr/>
            </p:nvSpPr>
            <p:spPr bwMode="auto">
              <a:xfrm rot="10800000">
                <a:off x="1041085" y="9651885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 flipH="1">
                <a:off x="4498730" y="9723893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 flipH="1">
                <a:off x="1114354" y="9723893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33" name="그룹 34"/>
              <p:cNvGrpSpPr/>
              <p:nvPr/>
            </p:nvGrpSpPr>
            <p:grpSpPr>
              <a:xfrm rot="10800000" flipH="1">
                <a:off x="4210698" y="9579877"/>
                <a:ext cx="288034" cy="576061"/>
                <a:chOff x="3923910" y="3429000"/>
                <a:chExt cx="288034" cy="576061"/>
              </a:xfrm>
            </p:grpSpPr>
            <p:sp>
              <p:nvSpPr>
                <p:cNvPr id="253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4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235" name="직선 연결선 234"/>
              <p:cNvCxnSpPr/>
              <p:nvPr/>
            </p:nvCxnSpPr>
            <p:spPr bwMode="auto">
              <a:xfrm>
                <a:off x="1618410" y="10227949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6" name="직선 연결선 235"/>
              <p:cNvCxnSpPr/>
              <p:nvPr/>
            </p:nvCxnSpPr>
            <p:spPr bwMode="auto">
              <a:xfrm>
                <a:off x="1618410" y="10299957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7" name="직선 연결선 236"/>
              <p:cNvCxnSpPr/>
              <p:nvPr/>
            </p:nvCxnSpPr>
            <p:spPr bwMode="auto">
              <a:xfrm>
                <a:off x="4210698" y="10227949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38" name="TextBox 237"/>
              <p:cNvSpPr txBox="1"/>
              <p:nvPr/>
            </p:nvSpPr>
            <p:spPr>
              <a:xfrm flipH="1">
                <a:off x="2770539" y="10053736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39" name="그룹 238"/>
              <p:cNvGrpSpPr/>
              <p:nvPr/>
            </p:nvGrpSpPr>
            <p:grpSpPr>
              <a:xfrm>
                <a:off x="252782" y="9579877"/>
                <a:ext cx="646810" cy="534670"/>
                <a:chOff x="540814" y="857409"/>
                <a:chExt cx="646810" cy="534670"/>
              </a:xfrm>
            </p:grpSpPr>
            <p:sp>
              <p:nvSpPr>
                <p:cNvPr id="249" name="직사각형 248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11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250" name="직선 연결선 249"/>
                <p:cNvCxnSpPr/>
                <p:nvPr/>
              </p:nvCxnSpPr>
              <p:spPr bwMode="auto">
                <a:xfrm>
                  <a:off x="683568" y="1124744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51" name="직사각형 250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192</a:t>
                  </a:r>
                  <a:endParaRPr lang="ko-KR" altLang="en-US" dirty="0"/>
                </a:p>
              </p:txBody>
            </p:sp>
            <p:sp>
              <p:nvSpPr>
                <p:cNvPr id="252" name="직사각형 251"/>
                <p:cNvSpPr/>
                <p:nvPr/>
              </p:nvSpPr>
              <p:spPr>
                <a:xfrm flipH="1">
                  <a:off x="540814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grpSp>
            <p:nvGrpSpPr>
              <p:cNvPr id="240" name="그룹 239"/>
              <p:cNvGrpSpPr/>
              <p:nvPr/>
            </p:nvGrpSpPr>
            <p:grpSpPr>
              <a:xfrm>
                <a:off x="4932040" y="9579877"/>
                <a:ext cx="504056" cy="534670"/>
                <a:chOff x="683568" y="857409"/>
                <a:chExt cx="504056" cy="534670"/>
              </a:xfrm>
            </p:grpSpPr>
            <p:sp>
              <p:nvSpPr>
                <p:cNvPr id="246" name="직사각형 245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5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247" name="직선 연결선 246"/>
                <p:cNvCxnSpPr/>
                <p:nvPr/>
              </p:nvCxnSpPr>
              <p:spPr bwMode="auto">
                <a:xfrm>
                  <a:off x="683568" y="1124744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48" name="직사각형 247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192</a:t>
                  </a:r>
                  <a:endParaRPr lang="ko-KR" altLang="en-US" dirty="0"/>
                </a:p>
              </p:txBody>
            </p:sp>
          </p:grpSp>
          <p:cxnSp>
            <p:nvCxnSpPr>
              <p:cNvPr id="241" name="직선 연결선 240"/>
              <p:cNvCxnSpPr/>
              <p:nvPr/>
            </p:nvCxnSpPr>
            <p:spPr bwMode="auto">
              <a:xfrm>
                <a:off x="2914554" y="9651885"/>
                <a:ext cx="129614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43" name="TextBox 242"/>
              <p:cNvSpPr txBox="1"/>
              <p:nvPr/>
            </p:nvSpPr>
            <p:spPr>
              <a:xfrm flipH="1">
                <a:off x="3418610" y="9405664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57" name="그룹 256"/>
              <p:cNvGrpSpPr/>
              <p:nvPr/>
            </p:nvGrpSpPr>
            <p:grpSpPr>
              <a:xfrm>
                <a:off x="1618411" y="9261648"/>
                <a:ext cx="1300789" cy="534253"/>
                <a:chOff x="899594" y="2751646"/>
                <a:chExt cx="2016222" cy="534253"/>
              </a:xfrm>
            </p:grpSpPr>
            <p:sp>
              <p:nvSpPr>
                <p:cNvPr id="258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1792491" y="2751646"/>
                  <a:ext cx="216023" cy="2453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263" name="그룹 181"/>
                <p:cNvGrpSpPr/>
                <p:nvPr/>
              </p:nvGrpSpPr>
              <p:grpSpPr>
                <a:xfrm>
                  <a:off x="899594" y="2996952"/>
                  <a:ext cx="2016222" cy="288947"/>
                  <a:chOff x="2987823" y="1772816"/>
                  <a:chExt cx="1236822" cy="288947"/>
                </a:xfrm>
              </p:grpSpPr>
              <p:cxnSp>
                <p:nvCxnSpPr>
                  <p:cNvPr id="264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2844505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265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051020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266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256779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267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462538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268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669053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269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874811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270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079814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271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988582" y="1772816"/>
                    <a:ext cx="1235024" cy="0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  <p:grpSp>
          <p:nvGrpSpPr>
            <p:cNvPr id="1056" name="그룹 1055"/>
            <p:cNvGrpSpPr/>
            <p:nvPr/>
          </p:nvGrpSpPr>
          <p:grpSpPr>
            <a:xfrm>
              <a:off x="395536" y="4838963"/>
              <a:ext cx="4896544" cy="1110317"/>
              <a:chOff x="395536" y="5445224"/>
              <a:chExt cx="4896544" cy="1110317"/>
            </a:xfrm>
          </p:grpSpPr>
          <p:sp>
            <p:nvSpPr>
              <p:cNvPr id="273" name="직사각형 77"/>
              <p:cNvSpPr>
                <a:spLocks noChangeArrowheads="1"/>
              </p:cNvSpPr>
              <p:nvPr/>
            </p:nvSpPr>
            <p:spPr bwMode="auto">
              <a:xfrm flipH="1">
                <a:off x="1618410" y="5979477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275" name="그룹 34"/>
              <p:cNvGrpSpPr/>
              <p:nvPr/>
            </p:nvGrpSpPr>
            <p:grpSpPr>
              <a:xfrm flipH="1">
                <a:off x="1330378" y="5763453"/>
                <a:ext cx="288034" cy="576061"/>
                <a:chOff x="3923910" y="3429000"/>
                <a:chExt cx="288034" cy="576061"/>
              </a:xfrm>
            </p:grpSpPr>
            <p:sp>
              <p:nvSpPr>
                <p:cNvPr id="324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5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76" name="원호 275"/>
              <p:cNvSpPr/>
              <p:nvPr/>
            </p:nvSpPr>
            <p:spPr bwMode="auto">
              <a:xfrm flipV="1">
                <a:off x="4354714" y="5835461"/>
                <a:ext cx="424958" cy="430460"/>
              </a:xfrm>
              <a:prstGeom prst="arc">
                <a:avLst>
                  <a:gd name="adj1" fmla="val 16177737"/>
                  <a:gd name="adj2" fmla="val 543967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77" name="원호 276"/>
              <p:cNvSpPr/>
              <p:nvPr/>
            </p:nvSpPr>
            <p:spPr bwMode="auto">
              <a:xfrm rot="10800000">
                <a:off x="1041085" y="5835461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 flipH="1">
                <a:off x="4498730" y="5907469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 flipH="1">
                <a:off x="1114354" y="5907469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80" name="그룹 34"/>
              <p:cNvGrpSpPr/>
              <p:nvPr/>
            </p:nvGrpSpPr>
            <p:grpSpPr>
              <a:xfrm rot="10800000" flipH="1">
                <a:off x="4210698" y="5763453"/>
                <a:ext cx="288034" cy="576061"/>
                <a:chOff x="3923910" y="3429000"/>
                <a:chExt cx="288034" cy="576061"/>
              </a:xfrm>
            </p:grpSpPr>
            <p:sp>
              <p:nvSpPr>
                <p:cNvPr id="322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3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281" name="직선 연결선 280"/>
              <p:cNvCxnSpPr/>
              <p:nvPr/>
            </p:nvCxnSpPr>
            <p:spPr bwMode="auto">
              <a:xfrm>
                <a:off x="1618410" y="6411525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2" name="직선 연결선 281"/>
              <p:cNvCxnSpPr/>
              <p:nvPr/>
            </p:nvCxnSpPr>
            <p:spPr bwMode="auto">
              <a:xfrm>
                <a:off x="1618410" y="6483533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3" name="직선 연결선 282"/>
              <p:cNvCxnSpPr/>
              <p:nvPr/>
            </p:nvCxnSpPr>
            <p:spPr bwMode="auto">
              <a:xfrm>
                <a:off x="4210698" y="6411525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84" name="TextBox 283"/>
              <p:cNvSpPr txBox="1"/>
              <p:nvPr/>
            </p:nvSpPr>
            <p:spPr>
              <a:xfrm flipH="1">
                <a:off x="2770539" y="6237312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85" name="그룹 284"/>
              <p:cNvGrpSpPr/>
              <p:nvPr/>
            </p:nvGrpSpPr>
            <p:grpSpPr>
              <a:xfrm>
                <a:off x="395536" y="5763453"/>
                <a:ext cx="504056" cy="534670"/>
                <a:chOff x="611560" y="857409"/>
                <a:chExt cx="504056" cy="534670"/>
              </a:xfrm>
            </p:grpSpPr>
            <p:sp>
              <p:nvSpPr>
                <p:cNvPr id="318" name="직사각형 317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319" name="직선 연결선 318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20" name="직사각형 319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12</a:t>
                  </a:r>
                  <a:endParaRPr lang="ko-KR" altLang="en-US" dirty="0"/>
                </a:p>
              </p:txBody>
            </p:sp>
            <p:sp>
              <p:nvSpPr>
                <p:cNvPr id="321" name="직사각형 320"/>
                <p:cNvSpPr/>
                <p:nvPr/>
              </p:nvSpPr>
              <p:spPr>
                <a:xfrm flipH="1">
                  <a:off x="611560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grpSp>
            <p:nvGrpSpPr>
              <p:cNvPr id="286" name="그룹 285"/>
              <p:cNvGrpSpPr/>
              <p:nvPr/>
            </p:nvGrpSpPr>
            <p:grpSpPr>
              <a:xfrm>
                <a:off x="4932040" y="5763453"/>
                <a:ext cx="360040" cy="534670"/>
                <a:chOff x="755576" y="857409"/>
                <a:chExt cx="360040" cy="534670"/>
              </a:xfrm>
            </p:grpSpPr>
            <p:sp>
              <p:nvSpPr>
                <p:cNvPr id="315" name="직사각형 314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316" name="직선 연결선 315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17" name="직사각형 316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12</a:t>
                  </a:r>
                  <a:endParaRPr lang="ko-KR" altLang="en-US" dirty="0"/>
                </a:p>
              </p:txBody>
            </p:sp>
          </p:grpSp>
          <p:grpSp>
            <p:nvGrpSpPr>
              <p:cNvPr id="304" name="그룹 303"/>
              <p:cNvGrpSpPr/>
              <p:nvPr/>
            </p:nvGrpSpPr>
            <p:grpSpPr>
              <a:xfrm>
                <a:off x="1618411" y="5445224"/>
                <a:ext cx="2593877" cy="534255"/>
                <a:chOff x="899594" y="2751646"/>
                <a:chExt cx="4020506" cy="534255"/>
              </a:xfrm>
            </p:grpSpPr>
            <p:sp>
              <p:nvSpPr>
                <p:cNvPr id="305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804203" y="2751646"/>
                  <a:ext cx="216023" cy="2453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306" name="그룹 181"/>
                <p:cNvGrpSpPr/>
                <p:nvPr/>
              </p:nvGrpSpPr>
              <p:grpSpPr>
                <a:xfrm>
                  <a:off x="899594" y="2996952"/>
                  <a:ext cx="4020506" cy="288949"/>
                  <a:chOff x="2987823" y="1772816"/>
                  <a:chExt cx="2466321" cy="288949"/>
                </a:xfrm>
              </p:grpSpPr>
              <p:cxnSp>
                <p:nvCxnSpPr>
                  <p:cNvPr id="307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2844505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08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051020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09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256779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10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462538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11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669053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12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874811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13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079814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14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988582" y="1772816"/>
                    <a:ext cx="2464051" cy="0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26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282309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27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488068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28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694583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29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900341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30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5105344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31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5309313" y="1916933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</p:grpSp>
          </p:grpSp>
        </p:grpSp>
        <p:grpSp>
          <p:nvGrpSpPr>
            <p:cNvPr id="1057" name="그룹 1056"/>
            <p:cNvGrpSpPr/>
            <p:nvPr/>
          </p:nvGrpSpPr>
          <p:grpSpPr>
            <a:xfrm>
              <a:off x="395536" y="6597352"/>
              <a:ext cx="4896544" cy="1037394"/>
              <a:chOff x="395536" y="7389440"/>
              <a:chExt cx="4896544" cy="1037394"/>
            </a:xfrm>
          </p:grpSpPr>
          <p:sp>
            <p:nvSpPr>
              <p:cNvPr id="333" name="직사각형 77"/>
              <p:cNvSpPr>
                <a:spLocks noChangeArrowheads="1"/>
              </p:cNvSpPr>
              <p:nvPr/>
            </p:nvSpPr>
            <p:spPr bwMode="auto">
              <a:xfrm flipH="1">
                <a:off x="1618410" y="7850770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335" name="그룹 34"/>
              <p:cNvGrpSpPr/>
              <p:nvPr/>
            </p:nvGrpSpPr>
            <p:grpSpPr>
              <a:xfrm flipH="1">
                <a:off x="1330378" y="7634746"/>
                <a:ext cx="288034" cy="576061"/>
                <a:chOff x="3923910" y="3429000"/>
                <a:chExt cx="288034" cy="576061"/>
              </a:xfrm>
            </p:grpSpPr>
            <p:sp>
              <p:nvSpPr>
                <p:cNvPr id="373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74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336" name="원호 335"/>
              <p:cNvSpPr/>
              <p:nvPr/>
            </p:nvSpPr>
            <p:spPr bwMode="auto">
              <a:xfrm flipV="1">
                <a:off x="4354714" y="7706754"/>
                <a:ext cx="424958" cy="430460"/>
              </a:xfrm>
              <a:prstGeom prst="arc">
                <a:avLst>
                  <a:gd name="adj1" fmla="val 16177737"/>
                  <a:gd name="adj2" fmla="val 543967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37" name="원호 336"/>
              <p:cNvSpPr/>
              <p:nvPr/>
            </p:nvSpPr>
            <p:spPr bwMode="auto">
              <a:xfrm rot="10800000">
                <a:off x="1041085" y="7706754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38" name="TextBox 337"/>
              <p:cNvSpPr txBox="1"/>
              <p:nvPr/>
            </p:nvSpPr>
            <p:spPr>
              <a:xfrm flipH="1">
                <a:off x="4498730" y="7778762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9" name="TextBox 338"/>
              <p:cNvSpPr txBox="1"/>
              <p:nvPr/>
            </p:nvSpPr>
            <p:spPr>
              <a:xfrm flipH="1">
                <a:off x="1114354" y="7778762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40" name="그룹 34"/>
              <p:cNvGrpSpPr/>
              <p:nvPr/>
            </p:nvGrpSpPr>
            <p:grpSpPr>
              <a:xfrm rot="10800000" flipH="1">
                <a:off x="4210698" y="7634746"/>
                <a:ext cx="288034" cy="576061"/>
                <a:chOff x="3923910" y="3429000"/>
                <a:chExt cx="288034" cy="576061"/>
              </a:xfrm>
            </p:grpSpPr>
            <p:sp>
              <p:nvSpPr>
                <p:cNvPr id="371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72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341" name="직선 연결선 340"/>
              <p:cNvCxnSpPr/>
              <p:nvPr/>
            </p:nvCxnSpPr>
            <p:spPr bwMode="auto">
              <a:xfrm>
                <a:off x="1618410" y="8282818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2" name="직선 연결선 341"/>
              <p:cNvCxnSpPr/>
              <p:nvPr/>
            </p:nvCxnSpPr>
            <p:spPr bwMode="auto">
              <a:xfrm>
                <a:off x="1618410" y="8354826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3" name="직선 연결선 342"/>
              <p:cNvCxnSpPr/>
              <p:nvPr/>
            </p:nvCxnSpPr>
            <p:spPr bwMode="auto">
              <a:xfrm>
                <a:off x="4210698" y="8282818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44" name="TextBox 343"/>
              <p:cNvSpPr txBox="1"/>
              <p:nvPr/>
            </p:nvSpPr>
            <p:spPr>
              <a:xfrm flipH="1">
                <a:off x="2770539" y="8108605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45" name="그룹 344"/>
              <p:cNvGrpSpPr/>
              <p:nvPr/>
            </p:nvGrpSpPr>
            <p:grpSpPr>
              <a:xfrm>
                <a:off x="395536" y="7634746"/>
                <a:ext cx="504056" cy="534670"/>
                <a:chOff x="611560" y="857409"/>
                <a:chExt cx="504056" cy="534670"/>
              </a:xfrm>
            </p:grpSpPr>
            <p:sp>
              <p:nvSpPr>
                <p:cNvPr id="367" name="직사각형 366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368" name="직선 연결선 367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69" name="직사각형 368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20</a:t>
                  </a:r>
                  <a:endParaRPr lang="ko-KR" altLang="en-US" dirty="0"/>
                </a:p>
              </p:txBody>
            </p:sp>
            <p:sp>
              <p:nvSpPr>
                <p:cNvPr id="370" name="직사각형 369"/>
                <p:cNvSpPr/>
                <p:nvPr/>
              </p:nvSpPr>
              <p:spPr>
                <a:xfrm flipH="1">
                  <a:off x="611560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grpSp>
            <p:nvGrpSpPr>
              <p:cNvPr id="346" name="그룹 345"/>
              <p:cNvGrpSpPr/>
              <p:nvPr/>
            </p:nvGrpSpPr>
            <p:grpSpPr>
              <a:xfrm>
                <a:off x="4932040" y="7634746"/>
                <a:ext cx="360040" cy="534670"/>
                <a:chOff x="755576" y="857409"/>
                <a:chExt cx="360040" cy="534670"/>
              </a:xfrm>
            </p:grpSpPr>
            <p:sp>
              <p:nvSpPr>
                <p:cNvPr id="364" name="직사각형 363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365" name="직선 연결선 364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66" name="직사각형 365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30</a:t>
                  </a:r>
                  <a:endParaRPr lang="ko-KR" altLang="en-US" dirty="0"/>
                </a:p>
              </p:txBody>
            </p:sp>
          </p:grpSp>
          <p:grpSp>
            <p:nvGrpSpPr>
              <p:cNvPr id="47" name="그룹 46"/>
              <p:cNvGrpSpPr/>
              <p:nvPr/>
            </p:nvGrpSpPr>
            <p:grpSpPr>
              <a:xfrm>
                <a:off x="1618266" y="7562738"/>
                <a:ext cx="2592432" cy="288032"/>
                <a:chOff x="5796136" y="4127467"/>
                <a:chExt cx="2592432" cy="597677"/>
              </a:xfrm>
            </p:grpSpPr>
            <p:cxnSp>
              <p:nvCxnSpPr>
                <p:cNvPr id="65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96136" y="4127604"/>
                  <a:ext cx="34" cy="5975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76725"/>
                  <a:ext cx="0" cy="44841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24363"/>
                  <a:ext cx="0" cy="3007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26719"/>
                  <a:ext cx="0" cy="4984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79094"/>
                  <a:ext cx="0" cy="54605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79119"/>
                  <a:ext cx="0" cy="3460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26731"/>
                  <a:ext cx="0" cy="3984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29138"/>
                  <a:ext cx="0" cy="19600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6775"/>
                  <a:ext cx="0" cy="4836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76750"/>
                  <a:ext cx="0" cy="24839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26769"/>
                  <a:ext cx="0" cy="9837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76763"/>
                  <a:ext cx="0" cy="1483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242" y="4127467"/>
                  <a:ext cx="2592326" cy="5976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75" name="TextBox 31"/>
              <p:cNvSpPr txBox="1">
                <a:spLocks noChangeArrowheads="1"/>
              </p:cNvSpPr>
              <p:nvPr/>
            </p:nvSpPr>
            <p:spPr bwMode="auto">
              <a:xfrm>
                <a:off x="1402386" y="7389440"/>
                <a:ext cx="216024" cy="245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w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90" name="그룹 1089"/>
            <p:cNvGrpSpPr/>
            <p:nvPr/>
          </p:nvGrpSpPr>
          <p:grpSpPr>
            <a:xfrm>
              <a:off x="6588224" y="-459432"/>
              <a:ext cx="4608512" cy="1728192"/>
              <a:chOff x="6732240" y="-459432"/>
              <a:chExt cx="4608512" cy="1728192"/>
            </a:xfrm>
          </p:grpSpPr>
          <p:grpSp>
            <p:nvGrpSpPr>
              <p:cNvPr id="819" name="그룹 818"/>
              <p:cNvGrpSpPr/>
              <p:nvPr/>
            </p:nvGrpSpPr>
            <p:grpSpPr>
              <a:xfrm>
                <a:off x="10260632" y="548680"/>
                <a:ext cx="576064" cy="495539"/>
                <a:chOff x="6732240" y="3933056"/>
                <a:chExt cx="576064" cy="495539"/>
              </a:xfrm>
            </p:grpSpPr>
            <p:sp>
              <p:nvSpPr>
                <p:cNvPr id="827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732240" y="4221088"/>
                  <a:ext cx="576064" cy="207507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28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149130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9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6876256" y="3933056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30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221088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599" name="직사각형 77"/>
              <p:cNvSpPr>
                <a:spLocks noChangeArrowheads="1"/>
              </p:cNvSpPr>
              <p:nvPr/>
            </p:nvSpPr>
            <p:spPr bwMode="auto">
              <a:xfrm flipH="1">
                <a:off x="7956376" y="404664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601" name="그룹 34"/>
              <p:cNvGrpSpPr/>
              <p:nvPr/>
            </p:nvGrpSpPr>
            <p:grpSpPr>
              <a:xfrm flipH="1">
                <a:off x="7668344" y="188640"/>
                <a:ext cx="288034" cy="576061"/>
                <a:chOff x="3923910" y="3429000"/>
                <a:chExt cx="288034" cy="576061"/>
              </a:xfrm>
            </p:grpSpPr>
            <p:sp>
              <p:nvSpPr>
                <p:cNvPr id="626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27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602" name="TextBox 601"/>
              <p:cNvSpPr txBox="1"/>
              <p:nvPr/>
            </p:nvSpPr>
            <p:spPr>
              <a:xfrm flipH="1">
                <a:off x="9055523" y="-129589"/>
                <a:ext cx="1969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4" name="원호 603"/>
              <p:cNvSpPr/>
              <p:nvPr/>
            </p:nvSpPr>
            <p:spPr bwMode="auto">
              <a:xfrm rot="10800000">
                <a:off x="7379051" y="260648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605" name="TextBox 604"/>
              <p:cNvSpPr txBox="1"/>
              <p:nvPr/>
            </p:nvSpPr>
            <p:spPr>
              <a:xfrm flipH="1">
                <a:off x="10548664" y="332656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6" name="TextBox 605"/>
              <p:cNvSpPr txBox="1"/>
              <p:nvPr/>
            </p:nvSpPr>
            <p:spPr>
              <a:xfrm flipH="1">
                <a:off x="7452320" y="332656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0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9022895" y="169777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09" name="직선 연결선 608"/>
              <p:cNvCxnSpPr/>
              <p:nvPr/>
            </p:nvCxnSpPr>
            <p:spPr bwMode="auto">
              <a:xfrm>
                <a:off x="7956376" y="1124744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10" name="직선 연결선 609"/>
              <p:cNvCxnSpPr/>
              <p:nvPr/>
            </p:nvCxnSpPr>
            <p:spPr bwMode="auto">
              <a:xfrm>
                <a:off x="7956376" y="1196752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11" name="직선 연결선 610"/>
              <p:cNvCxnSpPr/>
              <p:nvPr/>
            </p:nvCxnSpPr>
            <p:spPr bwMode="auto">
              <a:xfrm>
                <a:off x="10548664" y="1124744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12" name="직선 연결선 611"/>
              <p:cNvCxnSpPr/>
              <p:nvPr/>
            </p:nvCxnSpPr>
            <p:spPr bwMode="auto">
              <a:xfrm>
                <a:off x="9252520" y="1124744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13" name="TextBox 612"/>
              <p:cNvSpPr txBox="1"/>
              <p:nvPr/>
            </p:nvSpPr>
            <p:spPr>
              <a:xfrm flipH="1">
                <a:off x="8460431" y="950531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4" name="TextBox 613"/>
              <p:cNvSpPr txBox="1"/>
              <p:nvPr/>
            </p:nvSpPr>
            <p:spPr>
              <a:xfrm flipH="1">
                <a:off x="9756576" y="950531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615" name="그룹 614"/>
              <p:cNvGrpSpPr/>
              <p:nvPr/>
            </p:nvGrpSpPr>
            <p:grpSpPr>
              <a:xfrm>
                <a:off x="6732240" y="-459432"/>
                <a:ext cx="4608512" cy="1152128"/>
                <a:chOff x="611560" y="209337"/>
                <a:chExt cx="4608512" cy="1152128"/>
              </a:xfrm>
            </p:grpSpPr>
            <p:sp>
              <p:nvSpPr>
                <p:cNvPr id="620" name="직사각형 619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ko-KR" altLang="en-US" i="1" dirty="0"/>
                </a:p>
              </p:txBody>
            </p:sp>
            <p:cxnSp>
              <p:nvCxnSpPr>
                <p:cNvPr id="621" name="직선 연결선 620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22" name="직사각형 621"/>
                <p:cNvSpPr/>
                <p:nvPr/>
              </p:nvSpPr>
              <p:spPr>
                <a:xfrm flipH="1">
                  <a:off x="826322" y="1114827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16</a:t>
                  </a:r>
                  <a:endParaRPr lang="ko-KR" altLang="en-US" dirty="0"/>
                </a:p>
              </p:txBody>
            </p:sp>
            <p:sp>
              <p:nvSpPr>
                <p:cNvPr id="623" name="직사각형 622"/>
                <p:cNvSpPr/>
                <p:nvPr/>
              </p:nvSpPr>
              <p:spPr>
                <a:xfrm flipH="1">
                  <a:off x="611560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  <p:sp>
              <p:nvSpPr>
                <p:cNvPr id="444" name="직사각형 443">
                  <a:extLst>
                    <a:ext uri="{FF2B5EF4-FFF2-40B4-BE49-F238E27FC236}">
                      <a16:creationId xmlns:a16="http://schemas.microsoft.com/office/drawing/2014/main" id="{91962715-00B0-40BB-9874-B6A3DC50BB87}"/>
                    </a:ext>
                  </a:extLst>
                </p:cNvPr>
                <p:cNvSpPr/>
                <p:nvPr/>
              </p:nvSpPr>
              <p:spPr>
                <a:xfrm flipH="1">
                  <a:off x="755576" y="209337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sz="2000" i="1" dirty="0">
                      <a:latin typeface="Times New Roman" pitchFamily="18" charset="0"/>
                      <a:cs typeface="Times New Roman" pitchFamily="18" charset="0"/>
                    </a:rPr>
                    <a:t>H</a:t>
                  </a:r>
                  <a:r>
                    <a:rPr lang="en-US" altLang="ko-KR" sz="2000" i="1" baseline="-25000" dirty="0">
                      <a:latin typeface="Times New Roman" pitchFamily="18" charset="0"/>
                      <a:cs typeface="Times New Roman" pitchFamily="18" charset="0"/>
                    </a:rPr>
                    <a:t>AB</a:t>
                  </a:r>
                  <a:endParaRPr lang="ko-KR" altLang="en-US" sz="2000" i="1" dirty="0"/>
                </a:p>
              </p:txBody>
            </p:sp>
            <p:sp>
              <p:nvSpPr>
                <p:cNvPr id="445" name="직사각형 444">
                  <a:extLst>
                    <a:ext uri="{FF2B5EF4-FFF2-40B4-BE49-F238E27FC236}">
                      <a16:creationId xmlns:a16="http://schemas.microsoft.com/office/drawing/2014/main" id="{D2538720-9991-4BD4-9FB6-436528C5CEFD}"/>
                    </a:ext>
                  </a:extLst>
                </p:cNvPr>
                <p:cNvSpPr/>
                <p:nvPr/>
              </p:nvSpPr>
              <p:spPr>
                <a:xfrm flipH="1">
                  <a:off x="4861294" y="209337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sz="2000" i="1" dirty="0">
                      <a:latin typeface="Times New Roman" pitchFamily="18" charset="0"/>
                      <a:cs typeface="Times New Roman" pitchFamily="18" charset="0"/>
                    </a:rPr>
                    <a:t>H</a:t>
                  </a:r>
                  <a:r>
                    <a:rPr lang="en-US" altLang="ko-KR" sz="2000" i="1" baseline="-25000" dirty="0">
                      <a:latin typeface="Times New Roman" pitchFamily="18" charset="0"/>
                      <a:cs typeface="Times New Roman" pitchFamily="18" charset="0"/>
                    </a:rPr>
                    <a:t>BA</a:t>
                  </a:r>
                  <a:endParaRPr lang="ko-KR" altLang="en-US" sz="2000" i="1" dirty="0"/>
                </a:p>
              </p:txBody>
            </p:sp>
          </p:grpSp>
          <p:sp>
            <p:nvSpPr>
              <p:cNvPr id="1066" name="원호 1065"/>
              <p:cNvSpPr/>
              <p:nvPr/>
            </p:nvSpPr>
            <p:spPr bwMode="auto">
              <a:xfrm flipV="1">
                <a:off x="10483746" y="260648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078" name="TextBox 1077"/>
              <p:cNvSpPr txBox="1"/>
              <p:nvPr/>
            </p:nvSpPr>
            <p:spPr>
              <a:xfrm flipH="1">
                <a:off x="11053982" y="332656"/>
                <a:ext cx="197033" cy="2880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95" name="그룹 1094"/>
            <p:cNvGrpSpPr/>
            <p:nvPr/>
          </p:nvGrpSpPr>
          <p:grpSpPr>
            <a:xfrm>
              <a:off x="6445470" y="8181528"/>
              <a:ext cx="4661529" cy="1368152"/>
              <a:chOff x="6589486" y="9261648"/>
              <a:chExt cx="4661529" cy="1368152"/>
            </a:xfrm>
          </p:grpSpPr>
          <p:grpSp>
            <p:nvGrpSpPr>
              <p:cNvPr id="851" name="그룹 850"/>
              <p:cNvGrpSpPr/>
              <p:nvPr/>
            </p:nvGrpSpPr>
            <p:grpSpPr>
              <a:xfrm>
                <a:off x="10260632" y="9939917"/>
                <a:ext cx="576064" cy="495539"/>
                <a:chOff x="6732240" y="3933056"/>
                <a:chExt cx="576064" cy="495539"/>
              </a:xfrm>
            </p:grpSpPr>
            <p:sp>
              <p:nvSpPr>
                <p:cNvPr id="852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732240" y="4221088"/>
                  <a:ext cx="576064" cy="207507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53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149130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54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6876256" y="3933056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55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221088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693" name="직사각형 77"/>
              <p:cNvSpPr>
                <a:spLocks noChangeArrowheads="1"/>
              </p:cNvSpPr>
              <p:nvPr/>
            </p:nvSpPr>
            <p:spPr bwMode="auto">
              <a:xfrm flipH="1">
                <a:off x="7956376" y="9795901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695" name="그룹 34"/>
              <p:cNvGrpSpPr/>
              <p:nvPr/>
            </p:nvGrpSpPr>
            <p:grpSpPr>
              <a:xfrm flipH="1">
                <a:off x="7668344" y="9579877"/>
                <a:ext cx="288034" cy="576061"/>
                <a:chOff x="3923910" y="3429000"/>
                <a:chExt cx="288034" cy="576061"/>
              </a:xfrm>
            </p:grpSpPr>
            <p:sp>
              <p:nvSpPr>
                <p:cNvPr id="729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30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697" name="원호 696"/>
              <p:cNvSpPr/>
              <p:nvPr/>
            </p:nvSpPr>
            <p:spPr bwMode="auto">
              <a:xfrm rot="10800000">
                <a:off x="7379051" y="9651885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698" name="TextBox 697"/>
              <p:cNvSpPr txBox="1"/>
              <p:nvPr/>
            </p:nvSpPr>
            <p:spPr>
              <a:xfrm flipH="1">
                <a:off x="10548664" y="9723893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9" name="TextBox 698"/>
              <p:cNvSpPr txBox="1"/>
              <p:nvPr/>
            </p:nvSpPr>
            <p:spPr>
              <a:xfrm flipH="1">
                <a:off x="7452320" y="9723893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01" name="직선 연결선 700"/>
              <p:cNvCxnSpPr/>
              <p:nvPr/>
            </p:nvCxnSpPr>
            <p:spPr bwMode="auto">
              <a:xfrm>
                <a:off x="7956376" y="10485784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2" name="직선 연결선 701"/>
              <p:cNvCxnSpPr/>
              <p:nvPr/>
            </p:nvCxnSpPr>
            <p:spPr bwMode="auto">
              <a:xfrm>
                <a:off x="7956376" y="10557792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3" name="직선 연결선 702"/>
              <p:cNvCxnSpPr/>
              <p:nvPr/>
            </p:nvCxnSpPr>
            <p:spPr bwMode="auto">
              <a:xfrm>
                <a:off x="10548664" y="10485784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04" name="TextBox 703"/>
              <p:cNvSpPr txBox="1"/>
              <p:nvPr/>
            </p:nvSpPr>
            <p:spPr>
              <a:xfrm flipH="1">
                <a:off x="9108505" y="10311571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705" name="그룹 704"/>
              <p:cNvGrpSpPr/>
              <p:nvPr/>
            </p:nvGrpSpPr>
            <p:grpSpPr>
              <a:xfrm>
                <a:off x="6589486" y="9579877"/>
                <a:ext cx="646810" cy="534670"/>
                <a:chOff x="540814" y="857409"/>
                <a:chExt cx="646810" cy="534670"/>
              </a:xfrm>
            </p:grpSpPr>
            <p:sp>
              <p:nvSpPr>
                <p:cNvPr id="723" name="직사각형 722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9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724" name="직선 연결선 723"/>
                <p:cNvCxnSpPr/>
                <p:nvPr/>
              </p:nvCxnSpPr>
              <p:spPr bwMode="auto">
                <a:xfrm>
                  <a:off x="683568" y="1124744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725" name="직사각형 724"/>
                <p:cNvSpPr/>
                <p:nvPr/>
              </p:nvSpPr>
              <p:spPr>
                <a:xfrm flipH="1">
                  <a:off x="754314" y="1145441"/>
                  <a:ext cx="361302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128</a:t>
                  </a:r>
                  <a:endParaRPr lang="ko-KR" altLang="en-US" dirty="0"/>
                </a:p>
              </p:txBody>
            </p:sp>
            <p:sp>
              <p:nvSpPr>
                <p:cNvPr id="726" name="직사각형 725"/>
                <p:cNvSpPr/>
                <p:nvPr/>
              </p:nvSpPr>
              <p:spPr>
                <a:xfrm flipH="1">
                  <a:off x="540814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cxnSp>
            <p:nvCxnSpPr>
              <p:cNvPr id="707" name="직선 연결선 706"/>
              <p:cNvCxnSpPr/>
              <p:nvPr/>
            </p:nvCxnSpPr>
            <p:spPr bwMode="auto">
              <a:xfrm>
                <a:off x="9252520" y="9651885"/>
                <a:ext cx="129614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08" name="TextBox 707"/>
              <p:cNvSpPr txBox="1"/>
              <p:nvPr/>
            </p:nvSpPr>
            <p:spPr>
              <a:xfrm flipH="1">
                <a:off x="9756576" y="9405664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709" name="그룹 708"/>
              <p:cNvGrpSpPr/>
              <p:nvPr/>
            </p:nvGrpSpPr>
            <p:grpSpPr>
              <a:xfrm>
                <a:off x="7956377" y="9261648"/>
                <a:ext cx="1300789" cy="534253"/>
                <a:chOff x="899594" y="2751646"/>
                <a:chExt cx="2016222" cy="534253"/>
              </a:xfrm>
            </p:grpSpPr>
            <p:sp>
              <p:nvSpPr>
                <p:cNvPr id="710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1792491" y="2751646"/>
                  <a:ext cx="216023" cy="2453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711" name="그룹 181"/>
                <p:cNvGrpSpPr/>
                <p:nvPr/>
              </p:nvGrpSpPr>
              <p:grpSpPr>
                <a:xfrm>
                  <a:off x="899594" y="2996952"/>
                  <a:ext cx="2016222" cy="288947"/>
                  <a:chOff x="2987823" y="1772816"/>
                  <a:chExt cx="1236822" cy="288947"/>
                </a:xfrm>
              </p:grpSpPr>
              <p:cxnSp>
                <p:nvCxnSpPr>
                  <p:cNvPr id="712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2844505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13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051020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14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256779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15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462538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16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669053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17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874811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18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079814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19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988582" y="1772816"/>
                    <a:ext cx="1235024" cy="0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1036" name="직선 연결선 1035"/>
              <p:cNvCxnSpPr/>
              <p:nvPr/>
            </p:nvCxnSpPr>
            <p:spPr bwMode="auto">
              <a:xfrm>
                <a:off x="10548664" y="9583020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70" name="원호 1069"/>
              <p:cNvSpPr/>
              <p:nvPr/>
            </p:nvSpPr>
            <p:spPr bwMode="auto">
              <a:xfrm flipV="1">
                <a:off x="10483746" y="9651885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085" name="TextBox 1084"/>
              <p:cNvSpPr txBox="1"/>
              <p:nvPr/>
            </p:nvSpPr>
            <p:spPr>
              <a:xfrm flipH="1">
                <a:off x="11053982" y="9723893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94" name="그룹 1093"/>
            <p:cNvGrpSpPr/>
            <p:nvPr/>
          </p:nvGrpSpPr>
          <p:grpSpPr>
            <a:xfrm>
              <a:off x="6588224" y="6597352"/>
              <a:ext cx="4518775" cy="1296144"/>
              <a:chOff x="6732240" y="7389440"/>
              <a:chExt cx="4518775" cy="1296144"/>
            </a:xfrm>
          </p:grpSpPr>
          <p:grpSp>
            <p:nvGrpSpPr>
              <p:cNvPr id="846" name="그룹 845"/>
              <p:cNvGrpSpPr/>
              <p:nvPr/>
            </p:nvGrpSpPr>
            <p:grpSpPr>
              <a:xfrm>
                <a:off x="10260632" y="7994786"/>
                <a:ext cx="576064" cy="495539"/>
                <a:chOff x="6732240" y="3933056"/>
                <a:chExt cx="576064" cy="495539"/>
              </a:xfrm>
            </p:grpSpPr>
            <p:sp>
              <p:nvSpPr>
                <p:cNvPr id="847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732240" y="4221088"/>
                  <a:ext cx="576064" cy="207507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48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149130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49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6876256" y="3933056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50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221088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775" name="직사각형 77"/>
              <p:cNvSpPr>
                <a:spLocks noChangeArrowheads="1"/>
              </p:cNvSpPr>
              <p:nvPr/>
            </p:nvSpPr>
            <p:spPr bwMode="auto">
              <a:xfrm flipH="1">
                <a:off x="7956376" y="7850770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777" name="그룹 34"/>
              <p:cNvGrpSpPr/>
              <p:nvPr/>
            </p:nvGrpSpPr>
            <p:grpSpPr>
              <a:xfrm flipH="1">
                <a:off x="7668344" y="7634746"/>
                <a:ext cx="288034" cy="576061"/>
                <a:chOff x="3923910" y="3429000"/>
                <a:chExt cx="288034" cy="576061"/>
              </a:xfrm>
            </p:grpSpPr>
            <p:sp>
              <p:nvSpPr>
                <p:cNvPr id="813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14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779" name="원호 778"/>
              <p:cNvSpPr/>
              <p:nvPr/>
            </p:nvSpPr>
            <p:spPr bwMode="auto">
              <a:xfrm rot="10800000">
                <a:off x="7379051" y="7706754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780" name="TextBox 779"/>
              <p:cNvSpPr txBox="1"/>
              <p:nvPr/>
            </p:nvSpPr>
            <p:spPr>
              <a:xfrm flipH="1">
                <a:off x="10548664" y="7778762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81" name="TextBox 780"/>
              <p:cNvSpPr txBox="1"/>
              <p:nvPr/>
            </p:nvSpPr>
            <p:spPr>
              <a:xfrm flipH="1">
                <a:off x="7452320" y="7778762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83" name="직선 연결선 782"/>
              <p:cNvCxnSpPr/>
              <p:nvPr/>
            </p:nvCxnSpPr>
            <p:spPr bwMode="auto">
              <a:xfrm>
                <a:off x="7956376" y="8541568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4" name="직선 연결선 783"/>
              <p:cNvCxnSpPr/>
              <p:nvPr/>
            </p:nvCxnSpPr>
            <p:spPr bwMode="auto">
              <a:xfrm>
                <a:off x="7956376" y="8613576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5" name="직선 연결선 784"/>
              <p:cNvCxnSpPr/>
              <p:nvPr/>
            </p:nvCxnSpPr>
            <p:spPr bwMode="auto">
              <a:xfrm>
                <a:off x="10548664" y="8541568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86" name="TextBox 785"/>
              <p:cNvSpPr txBox="1"/>
              <p:nvPr/>
            </p:nvSpPr>
            <p:spPr>
              <a:xfrm flipH="1">
                <a:off x="9108505" y="8367355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787" name="그룹 786"/>
              <p:cNvGrpSpPr/>
              <p:nvPr/>
            </p:nvGrpSpPr>
            <p:grpSpPr>
              <a:xfrm>
                <a:off x="6732240" y="7634746"/>
                <a:ext cx="504056" cy="534670"/>
                <a:chOff x="611560" y="857409"/>
                <a:chExt cx="504056" cy="534670"/>
              </a:xfrm>
            </p:grpSpPr>
            <p:sp>
              <p:nvSpPr>
                <p:cNvPr id="807" name="직사각형 806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808" name="직선 연결선 807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809" name="직사각형 808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15</a:t>
                  </a:r>
                  <a:endParaRPr lang="ko-KR" altLang="en-US" dirty="0"/>
                </a:p>
              </p:txBody>
            </p:sp>
            <p:sp>
              <p:nvSpPr>
                <p:cNvPr id="810" name="직사각형 809"/>
                <p:cNvSpPr/>
                <p:nvPr/>
              </p:nvSpPr>
              <p:spPr>
                <a:xfrm flipH="1">
                  <a:off x="611560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grpSp>
            <p:nvGrpSpPr>
              <p:cNvPr id="789" name="그룹 788"/>
              <p:cNvGrpSpPr/>
              <p:nvPr/>
            </p:nvGrpSpPr>
            <p:grpSpPr>
              <a:xfrm>
                <a:off x="7956232" y="7562738"/>
                <a:ext cx="2592432" cy="288032"/>
                <a:chOff x="5796136" y="4127467"/>
                <a:chExt cx="2592432" cy="597677"/>
              </a:xfrm>
            </p:grpSpPr>
            <p:cxnSp>
              <p:nvCxnSpPr>
                <p:cNvPr id="791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96136" y="4127604"/>
                  <a:ext cx="34" cy="5975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9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76725"/>
                  <a:ext cx="0" cy="44841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9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24363"/>
                  <a:ext cx="0" cy="3007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9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26719"/>
                  <a:ext cx="0" cy="4984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9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79094"/>
                  <a:ext cx="0" cy="54605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9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79119"/>
                  <a:ext cx="0" cy="3460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9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26731"/>
                  <a:ext cx="0" cy="3984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9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29138"/>
                  <a:ext cx="0" cy="19600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9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6775"/>
                  <a:ext cx="0" cy="4836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80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76750"/>
                  <a:ext cx="0" cy="24839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80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26769"/>
                  <a:ext cx="0" cy="9837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80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76763"/>
                  <a:ext cx="0" cy="1483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80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242" y="4127467"/>
                  <a:ext cx="2592326" cy="5976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790" name="TextBox 31"/>
              <p:cNvSpPr txBox="1">
                <a:spLocks noChangeArrowheads="1"/>
              </p:cNvSpPr>
              <p:nvPr/>
            </p:nvSpPr>
            <p:spPr bwMode="auto">
              <a:xfrm>
                <a:off x="7740352" y="7389440"/>
                <a:ext cx="216024" cy="245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w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4" name="원호 1073"/>
              <p:cNvSpPr/>
              <p:nvPr/>
            </p:nvSpPr>
            <p:spPr bwMode="auto">
              <a:xfrm flipV="1">
                <a:off x="10483746" y="7706754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086" name="TextBox 1085"/>
              <p:cNvSpPr txBox="1"/>
              <p:nvPr/>
            </p:nvSpPr>
            <p:spPr>
              <a:xfrm flipH="1">
                <a:off x="11053982" y="7778762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93" name="그룹 1092"/>
            <p:cNvGrpSpPr/>
            <p:nvPr/>
          </p:nvGrpSpPr>
          <p:grpSpPr>
            <a:xfrm>
              <a:off x="6588224" y="4838963"/>
              <a:ext cx="4518775" cy="1398349"/>
              <a:chOff x="6732240" y="5445224"/>
              <a:chExt cx="4518775" cy="1398349"/>
            </a:xfrm>
          </p:grpSpPr>
          <p:grpSp>
            <p:nvGrpSpPr>
              <p:cNvPr id="841" name="그룹 840"/>
              <p:cNvGrpSpPr/>
              <p:nvPr/>
            </p:nvGrpSpPr>
            <p:grpSpPr>
              <a:xfrm>
                <a:off x="10260632" y="6123493"/>
                <a:ext cx="576064" cy="495539"/>
                <a:chOff x="6732240" y="3933056"/>
                <a:chExt cx="576064" cy="495539"/>
              </a:xfrm>
            </p:grpSpPr>
            <p:sp>
              <p:nvSpPr>
                <p:cNvPr id="842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732240" y="4221088"/>
                  <a:ext cx="576064" cy="207507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43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149130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44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6876256" y="3933056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45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221088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732" name="직사각형 77"/>
              <p:cNvSpPr>
                <a:spLocks noChangeArrowheads="1"/>
              </p:cNvSpPr>
              <p:nvPr/>
            </p:nvSpPr>
            <p:spPr bwMode="auto">
              <a:xfrm flipH="1">
                <a:off x="7956376" y="5979477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734" name="그룹 34"/>
              <p:cNvGrpSpPr/>
              <p:nvPr/>
            </p:nvGrpSpPr>
            <p:grpSpPr>
              <a:xfrm flipH="1">
                <a:off x="7668344" y="5763453"/>
                <a:ext cx="288034" cy="576061"/>
                <a:chOff x="3923910" y="3429000"/>
                <a:chExt cx="288034" cy="576061"/>
              </a:xfrm>
            </p:grpSpPr>
            <p:sp>
              <p:nvSpPr>
                <p:cNvPr id="772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73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736" name="원호 735"/>
              <p:cNvSpPr/>
              <p:nvPr/>
            </p:nvSpPr>
            <p:spPr bwMode="auto">
              <a:xfrm rot="10800000">
                <a:off x="7379051" y="5835461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737" name="TextBox 736"/>
              <p:cNvSpPr txBox="1"/>
              <p:nvPr/>
            </p:nvSpPr>
            <p:spPr>
              <a:xfrm flipH="1">
                <a:off x="10548664" y="5907469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38" name="TextBox 737"/>
              <p:cNvSpPr txBox="1"/>
              <p:nvPr/>
            </p:nvSpPr>
            <p:spPr>
              <a:xfrm flipH="1">
                <a:off x="7452320" y="5907469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40" name="직선 연결선 739"/>
              <p:cNvCxnSpPr/>
              <p:nvPr/>
            </p:nvCxnSpPr>
            <p:spPr bwMode="auto">
              <a:xfrm>
                <a:off x="7956376" y="6699557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1" name="직선 연결선 740"/>
              <p:cNvCxnSpPr/>
              <p:nvPr/>
            </p:nvCxnSpPr>
            <p:spPr bwMode="auto">
              <a:xfrm>
                <a:off x="7956376" y="6771565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2" name="직선 연결선 741"/>
              <p:cNvCxnSpPr/>
              <p:nvPr/>
            </p:nvCxnSpPr>
            <p:spPr bwMode="auto">
              <a:xfrm>
                <a:off x="10548664" y="6699557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43" name="TextBox 742"/>
              <p:cNvSpPr txBox="1"/>
              <p:nvPr/>
            </p:nvSpPr>
            <p:spPr>
              <a:xfrm flipH="1">
                <a:off x="9108505" y="6525344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744" name="그룹 743"/>
              <p:cNvGrpSpPr/>
              <p:nvPr/>
            </p:nvGrpSpPr>
            <p:grpSpPr>
              <a:xfrm>
                <a:off x="6732240" y="5763453"/>
                <a:ext cx="504056" cy="534670"/>
                <a:chOff x="611560" y="857409"/>
                <a:chExt cx="504056" cy="534670"/>
              </a:xfrm>
            </p:grpSpPr>
            <p:sp>
              <p:nvSpPr>
                <p:cNvPr id="766" name="직사각형 765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767" name="직선 연결선 766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768" name="직사각형 767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8</a:t>
                  </a:r>
                  <a:endParaRPr lang="ko-KR" altLang="en-US" dirty="0"/>
                </a:p>
              </p:txBody>
            </p:sp>
            <p:sp>
              <p:nvSpPr>
                <p:cNvPr id="769" name="직사각형 768"/>
                <p:cNvSpPr/>
                <p:nvPr/>
              </p:nvSpPr>
              <p:spPr>
                <a:xfrm flipH="1">
                  <a:off x="611560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grpSp>
            <p:nvGrpSpPr>
              <p:cNvPr id="746" name="그룹 745"/>
              <p:cNvGrpSpPr/>
              <p:nvPr/>
            </p:nvGrpSpPr>
            <p:grpSpPr>
              <a:xfrm>
                <a:off x="7956377" y="5445224"/>
                <a:ext cx="2593877" cy="534255"/>
                <a:chOff x="899594" y="2751646"/>
                <a:chExt cx="4020506" cy="534255"/>
              </a:xfrm>
            </p:grpSpPr>
            <p:sp>
              <p:nvSpPr>
                <p:cNvPr id="747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804203" y="2751646"/>
                  <a:ext cx="216023" cy="2453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748" name="그룹 181"/>
                <p:cNvGrpSpPr/>
                <p:nvPr/>
              </p:nvGrpSpPr>
              <p:grpSpPr>
                <a:xfrm>
                  <a:off x="899594" y="2996952"/>
                  <a:ext cx="4020506" cy="288949"/>
                  <a:chOff x="2987823" y="1772816"/>
                  <a:chExt cx="2466321" cy="288949"/>
                </a:xfrm>
              </p:grpSpPr>
              <p:cxnSp>
                <p:nvCxnSpPr>
                  <p:cNvPr id="749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2844505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0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051020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1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256779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2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462538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3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669053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4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874811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5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079814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6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988582" y="1772816"/>
                    <a:ext cx="2464051" cy="0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57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282309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8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488068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9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694583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60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900341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61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5105344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62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5309313" y="1916933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</p:grpSp>
          </p:grpSp>
          <p:sp>
            <p:nvSpPr>
              <p:cNvPr id="1072" name="원호 1071"/>
              <p:cNvSpPr/>
              <p:nvPr/>
            </p:nvSpPr>
            <p:spPr bwMode="auto">
              <a:xfrm flipV="1">
                <a:off x="10483746" y="5835461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087" name="TextBox 1086"/>
              <p:cNvSpPr txBox="1"/>
              <p:nvPr/>
            </p:nvSpPr>
            <p:spPr>
              <a:xfrm flipH="1">
                <a:off x="11053982" y="5907469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92" name="그룹 1091"/>
            <p:cNvGrpSpPr/>
            <p:nvPr/>
          </p:nvGrpSpPr>
          <p:grpSpPr>
            <a:xfrm>
              <a:off x="6588224" y="3191296"/>
              <a:ext cx="4518775" cy="1389832"/>
              <a:chOff x="6732240" y="3623344"/>
              <a:chExt cx="4518775" cy="1389832"/>
            </a:xfrm>
          </p:grpSpPr>
          <p:grpSp>
            <p:nvGrpSpPr>
              <p:cNvPr id="836" name="그룹 835"/>
              <p:cNvGrpSpPr/>
              <p:nvPr/>
            </p:nvGrpSpPr>
            <p:grpSpPr>
              <a:xfrm>
                <a:off x="10260632" y="4301613"/>
                <a:ext cx="576064" cy="495539"/>
                <a:chOff x="6732240" y="3933056"/>
                <a:chExt cx="576064" cy="495539"/>
              </a:xfrm>
            </p:grpSpPr>
            <p:sp>
              <p:nvSpPr>
                <p:cNvPr id="837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732240" y="4221088"/>
                  <a:ext cx="576064" cy="207507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38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149130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39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6876256" y="3933056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40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221088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660" name="직사각형 77"/>
              <p:cNvSpPr>
                <a:spLocks noChangeArrowheads="1"/>
              </p:cNvSpPr>
              <p:nvPr/>
            </p:nvSpPr>
            <p:spPr bwMode="auto">
              <a:xfrm flipH="1">
                <a:off x="7956376" y="4157597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662" name="그룹 34"/>
              <p:cNvGrpSpPr/>
              <p:nvPr/>
            </p:nvGrpSpPr>
            <p:grpSpPr>
              <a:xfrm flipH="1">
                <a:off x="7668344" y="3941573"/>
                <a:ext cx="288034" cy="576061"/>
                <a:chOff x="3923910" y="3429000"/>
                <a:chExt cx="288034" cy="576061"/>
              </a:xfrm>
            </p:grpSpPr>
            <p:sp>
              <p:nvSpPr>
                <p:cNvPr id="690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91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663" name="TextBox 662"/>
              <p:cNvSpPr txBox="1"/>
              <p:nvPr/>
            </p:nvSpPr>
            <p:spPr>
              <a:xfrm flipH="1">
                <a:off x="8618213" y="3623344"/>
                <a:ext cx="1969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" name="원호 664"/>
              <p:cNvSpPr/>
              <p:nvPr/>
            </p:nvSpPr>
            <p:spPr bwMode="auto">
              <a:xfrm rot="10800000">
                <a:off x="7379051" y="4013581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666" name="TextBox 665"/>
              <p:cNvSpPr txBox="1"/>
              <p:nvPr/>
            </p:nvSpPr>
            <p:spPr>
              <a:xfrm flipH="1">
                <a:off x="10548664" y="4085589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7" name="TextBox 666"/>
              <p:cNvSpPr txBox="1"/>
              <p:nvPr/>
            </p:nvSpPr>
            <p:spPr>
              <a:xfrm flipH="1">
                <a:off x="7452320" y="4085589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6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8585585" y="3922710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70" name="직선 연결선 669"/>
              <p:cNvCxnSpPr/>
              <p:nvPr/>
            </p:nvCxnSpPr>
            <p:spPr bwMode="auto">
              <a:xfrm>
                <a:off x="7956376" y="4869160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1" name="직선 연결선 670"/>
              <p:cNvCxnSpPr/>
              <p:nvPr/>
            </p:nvCxnSpPr>
            <p:spPr bwMode="auto">
              <a:xfrm>
                <a:off x="7956376" y="4941168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2" name="직선 연결선 671"/>
              <p:cNvCxnSpPr/>
              <p:nvPr/>
            </p:nvCxnSpPr>
            <p:spPr bwMode="auto">
              <a:xfrm>
                <a:off x="10548664" y="4869160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73" name="TextBox 672"/>
              <p:cNvSpPr txBox="1"/>
              <p:nvPr/>
            </p:nvSpPr>
            <p:spPr>
              <a:xfrm flipH="1">
                <a:off x="9108505" y="4694947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674" name="그룹 673"/>
              <p:cNvGrpSpPr/>
              <p:nvPr/>
            </p:nvGrpSpPr>
            <p:grpSpPr>
              <a:xfrm>
                <a:off x="6732240" y="3941573"/>
                <a:ext cx="504056" cy="504056"/>
                <a:chOff x="611560" y="857409"/>
                <a:chExt cx="504056" cy="504056"/>
              </a:xfrm>
            </p:grpSpPr>
            <p:sp>
              <p:nvSpPr>
                <p:cNvPr id="684" name="직사각형 683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ko-KR" altLang="en-US" i="1" dirty="0"/>
                </a:p>
              </p:txBody>
            </p:sp>
            <p:cxnSp>
              <p:nvCxnSpPr>
                <p:cNvPr id="685" name="직선 연결선 684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86" name="직사각형 685"/>
                <p:cNvSpPr/>
                <p:nvPr/>
              </p:nvSpPr>
              <p:spPr>
                <a:xfrm flipH="1">
                  <a:off x="826322" y="1114827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  <a:endParaRPr lang="ko-KR" altLang="en-US" dirty="0"/>
                </a:p>
              </p:txBody>
            </p:sp>
            <p:sp>
              <p:nvSpPr>
                <p:cNvPr id="687" name="직사각형 686"/>
                <p:cNvSpPr/>
                <p:nvPr/>
              </p:nvSpPr>
              <p:spPr>
                <a:xfrm flipH="1">
                  <a:off x="611560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cxnSp>
            <p:nvCxnSpPr>
              <p:cNvPr id="676" name="직선 연결선 675"/>
              <p:cNvCxnSpPr/>
              <p:nvPr/>
            </p:nvCxnSpPr>
            <p:spPr bwMode="auto">
              <a:xfrm>
                <a:off x="7956376" y="4013581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77" name="TextBox 676"/>
              <p:cNvSpPr txBox="1"/>
              <p:nvPr/>
            </p:nvSpPr>
            <p:spPr>
              <a:xfrm flipH="1">
                <a:off x="8244408" y="3767360"/>
                <a:ext cx="2880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78" name="TextBox 677"/>
              <p:cNvSpPr txBox="1"/>
              <p:nvPr/>
            </p:nvSpPr>
            <p:spPr>
              <a:xfrm flipH="1">
                <a:off x="9972600" y="3767360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79" name="TextBox 678"/>
              <p:cNvSpPr txBox="1"/>
              <p:nvPr/>
            </p:nvSpPr>
            <p:spPr>
              <a:xfrm flipH="1">
                <a:off x="9487570" y="3623345"/>
                <a:ext cx="1969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9454942" y="3922711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35" name="직선 연결선 1034"/>
              <p:cNvCxnSpPr/>
              <p:nvPr/>
            </p:nvCxnSpPr>
            <p:spPr bwMode="auto">
              <a:xfrm>
                <a:off x="10548664" y="3933056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68" name="원호 1067"/>
              <p:cNvSpPr/>
              <p:nvPr/>
            </p:nvSpPr>
            <p:spPr bwMode="auto">
              <a:xfrm flipV="1">
                <a:off x="10483746" y="4013581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088" name="TextBox 1087"/>
              <p:cNvSpPr txBox="1"/>
              <p:nvPr/>
            </p:nvSpPr>
            <p:spPr>
              <a:xfrm flipH="1">
                <a:off x="11053982" y="4085589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91" name="그룹 1090"/>
            <p:cNvGrpSpPr/>
            <p:nvPr/>
          </p:nvGrpSpPr>
          <p:grpSpPr>
            <a:xfrm>
              <a:off x="5796136" y="1535112"/>
              <a:ext cx="5310863" cy="1389832"/>
              <a:chOff x="5940152" y="1751136"/>
              <a:chExt cx="5310863" cy="1389832"/>
            </a:xfrm>
          </p:grpSpPr>
          <p:grpSp>
            <p:nvGrpSpPr>
              <p:cNvPr id="831" name="그룹 830"/>
              <p:cNvGrpSpPr/>
              <p:nvPr/>
            </p:nvGrpSpPr>
            <p:grpSpPr>
              <a:xfrm>
                <a:off x="10260632" y="2429405"/>
                <a:ext cx="576064" cy="495539"/>
                <a:chOff x="6732240" y="3933056"/>
                <a:chExt cx="576064" cy="495539"/>
              </a:xfrm>
            </p:grpSpPr>
            <p:sp>
              <p:nvSpPr>
                <p:cNvPr id="832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732240" y="4221088"/>
                  <a:ext cx="576064" cy="207507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33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149130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34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6876256" y="3933056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35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221088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629" name="직사각형 77"/>
              <p:cNvSpPr>
                <a:spLocks noChangeArrowheads="1"/>
              </p:cNvSpPr>
              <p:nvPr/>
            </p:nvSpPr>
            <p:spPr bwMode="auto">
              <a:xfrm flipH="1">
                <a:off x="7956376" y="2285389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631" name="그룹 34"/>
              <p:cNvGrpSpPr/>
              <p:nvPr/>
            </p:nvGrpSpPr>
            <p:grpSpPr>
              <a:xfrm flipH="1">
                <a:off x="7668344" y="2069365"/>
                <a:ext cx="288034" cy="576061"/>
                <a:chOff x="3923910" y="3429000"/>
                <a:chExt cx="288034" cy="576061"/>
              </a:xfrm>
            </p:grpSpPr>
            <p:sp>
              <p:nvSpPr>
                <p:cNvPr id="657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58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632" name="TextBox 631"/>
              <p:cNvSpPr txBox="1"/>
              <p:nvPr/>
            </p:nvSpPr>
            <p:spPr>
              <a:xfrm flipH="1">
                <a:off x="8690221" y="1751136"/>
                <a:ext cx="1969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4" name="원호 633"/>
              <p:cNvSpPr/>
              <p:nvPr/>
            </p:nvSpPr>
            <p:spPr bwMode="auto">
              <a:xfrm rot="10800000">
                <a:off x="7379051" y="2141373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635" name="TextBox 634"/>
              <p:cNvSpPr txBox="1"/>
              <p:nvPr/>
            </p:nvSpPr>
            <p:spPr>
              <a:xfrm flipH="1">
                <a:off x="10548664" y="2213381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6" name="TextBox 635"/>
              <p:cNvSpPr txBox="1"/>
              <p:nvPr/>
            </p:nvSpPr>
            <p:spPr>
              <a:xfrm flipH="1">
                <a:off x="7452320" y="2213381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3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8657593" y="2050502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39" name="직선 연결선 638"/>
              <p:cNvCxnSpPr/>
              <p:nvPr/>
            </p:nvCxnSpPr>
            <p:spPr bwMode="auto">
              <a:xfrm>
                <a:off x="7956376" y="29969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0" name="직선 연결선 639"/>
              <p:cNvCxnSpPr/>
              <p:nvPr/>
            </p:nvCxnSpPr>
            <p:spPr bwMode="auto">
              <a:xfrm>
                <a:off x="7956376" y="3068960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1" name="직선 연결선 640"/>
              <p:cNvCxnSpPr/>
              <p:nvPr/>
            </p:nvCxnSpPr>
            <p:spPr bwMode="auto">
              <a:xfrm>
                <a:off x="10548664" y="29969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42" name="TextBox 641"/>
              <p:cNvSpPr txBox="1"/>
              <p:nvPr/>
            </p:nvSpPr>
            <p:spPr>
              <a:xfrm flipH="1">
                <a:off x="9108505" y="2822739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45" name="직선 연결선 644"/>
              <p:cNvCxnSpPr/>
              <p:nvPr/>
            </p:nvCxnSpPr>
            <p:spPr bwMode="auto">
              <a:xfrm>
                <a:off x="7956376" y="2141373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46" name="TextBox 645"/>
              <p:cNvSpPr txBox="1"/>
              <p:nvPr/>
            </p:nvSpPr>
            <p:spPr>
              <a:xfrm flipH="1">
                <a:off x="8316415" y="1895152"/>
                <a:ext cx="2160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47" name="TextBox 646"/>
              <p:cNvSpPr txBox="1"/>
              <p:nvPr/>
            </p:nvSpPr>
            <p:spPr>
              <a:xfrm flipH="1">
                <a:off x="9612560" y="1895152"/>
                <a:ext cx="2160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996" name="그룹 995"/>
              <p:cNvGrpSpPr/>
              <p:nvPr/>
            </p:nvGrpSpPr>
            <p:grpSpPr>
              <a:xfrm>
                <a:off x="5940152" y="2069365"/>
                <a:ext cx="1368152" cy="534670"/>
                <a:chOff x="5940152" y="1709325"/>
                <a:chExt cx="1368152" cy="534670"/>
              </a:xfrm>
            </p:grpSpPr>
            <p:sp>
              <p:nvSpPr>
                <p:cNvPr id="651" name="직사각형 650"/>
                <p:cNvSpPr/>
                <p:nvPr/>
              </p:nvSpPr>
              <p:spPr>
                <a:xfrm flipH="1">
                  <a:off x="6876256" y="1709325"/>
                  <a:ext cx="288032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ko-KR" altLang="en-US" i="1" dirty="0"/>
                </a:p>
              </p:txBody>
            </p:sp>
            <p:cxnSp>
              <p:nvCxnSpPr>
                <p:cNvPr id="652" name="직선 연결선 651"/>
                <p:cNvCxnSpPr/>
                <p:nvPr/>
              </p:nvCxnSpPr>
              <p:spPr bwMode="auto">
                <a:xfrm>
                  <a:off x="6876256" y="1976660"/>
                  <a:ext cx="288032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53" name="직사각형 652"/>
                <p:cNvSpPr/>
                <p:nvPr/>
              </p:nvSpPr>
              <p:spPr>
                <a:xfrm flipH="1">
                  <a:off x="6876256" y="1997357"/>
                  <a:ext cx="288032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dirty="0"/>
                </a:p>
              </p:txBody>
            </p:sp>
            <p:sp>
              <p:nvSpPr>
                <p:cNvPr id="985" name="직사각형 984"/>
                <p:cNvSpPr/>
                <p:nvPr/>
              </p:nvSpPr>
              <p:spPr>
                <a:xfrm flipH="1">
                  <a:off x="6084168" y="1709325"/>
                  <a:ext cx="217286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</a:t>
                  </a:r>
                  <a:endParaRPr lang="ko-KR" altLang="en-US" i="1" dirty="0"/>
                </a:p>
              </p:txBody>
            </p:sp>
            <p:cxnSp>
              <p:nvCxnSpPr>
                <p:cNvPr id="986" name="직선 연결선 985"/>
                <p:cNvCxnSpPr/>
                <p:nvPr/>
              </p:nvCxnSpPr>
              <p:spPr bwMode="auto">
                <a:xfrm>
                  <a:off x="6082906" y="1976660"/>
                  <a:ext cx="21728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987" name="직사각형 986"/>
                <p:cNvSpPr/>
                <p:nvPr/>
              </p:nvSpPr>
              <p:spPr>
                <a:xfrm flipH="1">
                  <a:off x="6084168" y="1997357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dirty="0"/>
                </a:p>
              </p:txBody>
            </p:sp>
            <p:sp>
              <p:nvSpPr>
                <p:cNvPr id="988" name="직사각형 987"/>
                <p:cNvSpPr/>
                <p:nvPr/>
              </p:nvSpPr>
              <p:spPr>
                <a:xfrm flipH="1">
                  <a:off x="5940152" y="1832644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  <p:sp>
              <p:nvSpPr>
                <p:cNvPr id="990" name="직사각형 989"/>
                <p:cNvSpPr/>
                <p:nvPr/>
              </p:nvSpPr>
              <p:spPr>
                <a:xfrm flipH="1">
                  <a:off x="6300192" y="1799007"/>
                  <a:ext cx="1008112" cy="360040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sz="2000" dirty="0">
                      <a:latin typeface="Times New Roman" pitchFamily="18" charset="0"/>
                      <a:cs typeface="Times New Roman" pitchFamily="18" charset="0"/>
                    </a:rPr>
                    <a:t>(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ab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 +       </a:t>
                  </a:r>
                  <a:r>
                    <a:rPr lang="en-US" altLang="ko-KR" sz="2000" dirty="0">
                      <a:latin typeface="Times New Roman" pitchFamily="18" charset="0"/>
                      <a:cs typeface="Times New Roman" pitchFamily="18" charset="0"/>
                    </a:rPr>
                    <a:t>)</a:t>
                  </a:r>
                  <a:endParaRPr lang="ko-KR" altLang="en-US" dirty="0"/>
                </a:p>
              </p:txBody>
            </p:sp>
          </p:grpSp>
          <p:cxnSp>
            <p:nvCxnSpPr>
              <p:cNvPr id="1004" name="직선 연결선 1003"/>
              <p:cNvCxnSpPr/>
              <p:nvPr/>
            </p:nvCxnSpPr>
            <p:spPr bwMode="auto">
              <a:xfrm>
                <a:off x="10548664" y="2060848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76" name="원호 1075"/>
              <p:cNvSpPr/>
              <p:nvPr/>
            </p:nvSpPr>
            <p:spPr bwMode="auto">
              <a:xfrm flipV="1">
                <a:off x="10483746" y="2141373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089" name="TextBox 1088"/>
              <p:cNvSpPr txBox="1"/>
              <p:nvPr/>
            </p:nvSpPr>
            <p:spPr>
              <a:xfrm flipH="1">
                <a:off x="11053982" y="2213381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785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395536" y="188640"/>
            <a:ext cx="5760800" cy="1490714"/>
            <a:chOff x="971500" y="2226326"/>
            <a:chExt cx="5760800" cy="1490714"/>
          </a:xfrm>
        </p:grpSpPr>
        <p:sp>
          <p:nvSpPr>
            <p:cNvPr id="79" name="직사각형 77"/>
            <p:cNvSpPr>
              <a:spLocks noChangeArrowheads="1"/>
            </p:cNvSpPr>
            <p:nvPr/>
          </p:nvSpPr>
          <p:spPr bwMode="auto">
            <a:xfrm flipH="1">
              <a:off x="1259534" y="2852920"/>
              <a:ext cx="5184725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80" name="그룹 34"/>
            <p:cNvGrpSpPr/>
            <p:nvPr/>
          </p:nvGrpSpPr>
          <p:grpSpPr>
            <a:xfrm flipH="1">
              <a:off x="971500" y="2636909"/>
              <a:ext cx="288034" cy="576061"/>
              <a:chOff x="3923910" y="3429000"/>
              <a:chExt cx="288034" cy="576061"/>
            </a:xfrm>
          </p:grpSpPr>
          <p:sp>
            <p:nvSpPr>
              <p:cNvPr id="120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21" name="Line 7"/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81" name="그룹 75"/>
            <p:cNvGrpSpPr>
              <a:grpSpLocks/>
            </p:cNvGrpSpPr>
            <p:nvPr/>
          </p:nvGrpSpPr>
          <p:grpSpPr bwMode="auto">
            <a:xfrm flipH="1">
              <a:off x="4860040" y="2996895"/>
              <a:ext cx="576080" cy="495527"/>
              <a:chOff x="6066760" y="3589783"/>
              <a:chExt cx="576209" cy="495408"/>
            </a:xfrm>
          </p:grpSpPr>
          <p:sp>
            <p:nvSpPr>
              <p:cNvPr id="11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7" name="Line 7"/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8" name="Line 7"/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9" name="이등변 삼각형 118"/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 flipH="1">
              <a:off x="5239076" y="2564880"/>
              <a:ext cx="1250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 flipH="1">
              <a:off x="1331550" y="2996940"/>
              <a:ext cx="1250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4" name="그룹 75"/>
            <p:cNvGrpSpPr>
              <a:grpSpLocks/>
            </p:cNvGrpSpPr>
            <p:nvPr/>
          </p:nvGrpSpPr>
          <p:grpSpPr bwMode="auto">
            <a:xfrm flipH="1">
              <a:off x="6156220" y="2996895"/>
              <a:ext cx="576080" cy="495527"/>
              <a:chOff x="6066760" y="3589783"/>
              <a:chExt cx="576209" cy="495408"/>
            </a:xfrm>
          </p:grpSpPr>
          <p:sp>
            <p:nvSpPr>
              <p:cNvPr id="11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3" name="Line 7"/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4" name="Line 7"/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5" name="이등변 삼각형 114"/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85" name="직선 화살표 연결선 84"/>
            <p:cNvCxnSpPr/>
            <p:nvPr/>
          </p:nvCxnSpPr>
          <p:spPr bwMode="auto">
            <a:xfrm flipV="1">
              <a:off x="5796170" y="2348850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86" name="TextBox 85"/>
            <p:cNvSpPr txBox="1"/>
            <p:nvPr/>
          </p:nvSpPr>
          <p:spPr>
            <a:xfrm flipH="1">
              <a:off x="5795272" y="2276834"/>
              <a:ext cx="50481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TextBox 57"/>
            <p:cNvSpPr txBox="1">
              <a:spLocks noChangeArrowheads="1"/>
            </p:cNvSpPr>
            <p:nvPr/>
          </p:nvSpPr>
          <p:spPr bwMode="auto">
            <a:xfrm>
              <a:off x="2843760" y="2226326"/>
              <a:ext cx="77230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8" name="그룹 181"/>
            <p:cNvGrpSpPr/>
            <p:nvPr/>
          </p:nvGrpSpPr>
          <p:grpSpPr>
            <a:xfrm>
              <a:off x="1259540" y="2564880"/>
              <a:ext cx="3888540" cy="288947"/>
              <a:chOff x="2987823" y="1772816"/>
              <a:chExt cx="2883497" cy="288947"/>
            </a:xfrm>
          </p:grpSpPr>
          <p:cxnSp>
            <p:nvCxnSpPr>
              <p:cNvPr id="9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4" name="직선 화살표 연결선 21"/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89" name="TextBox 88"/>
            <p:cNvSpPr txBox="1"/>
            <p:nvPr/>
          </p:nvSpPr>
          <p:spPr>
            <a:xfrm flipH="1">
              <a:off x="6366639" y="2564880"/>
              <a:ext cx="13625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0" name="직선 연결선 89"/>
            <p:cNvCxnSpPr/>
            <p:nvPr/>
          </p:nvCxnSpPr>
          <p:spPr bwMode="auto">
            <a:xfrm>
              <a:off x="1259540" y="357302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91" name="직선 연결선 90"/>
            <p:cNvCxnSpPr/>
            <p:nvPr/>
          </p:nvCxnSpPr>
          <p:spPr bwMode="auto">
            <a:xfrm>
              <a:off x="1259540" y="3645030"/>
              <a:ext cx="518472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92" name="직선 연결선 91"/>
            <p:cNvCxnSpPr/>
            <p:nvPr/>
          </p:nvCxnSpPr>
          <p:spPr bwMode="auto">
            <a:xfrm>
              <a:off x="5148080" y="357302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93" name="직선 연결선 92"/>
            <p:cNvCxnSpPr/>
            <p:nvPr/>
          </p:nvCxnSpPr>
          <p:spPr bwMode="auto">
            <a:xfrm>
              <a:off x="6444260" y="357302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94" name="TextBox 57"/>
            <p:cNvSpPr txBox="1">
              <a:spLocks noChangeArrowheads="1"/>
            </p:cNvSpPr>
            <p:nvPr/>
          </p:nvSpPr>
          <p:spPr bwMode="auto">
            <a:xfrm>
              <a:off x="2843760" y="3306432"/>
              <a:ext cx="77230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TextBox 57"/>
            <p:cNvSpPr txBox="1">
              <a:spLocks noChangeArrowheads="1"/>
            </p:cNvSpPr>
            <p:nvPr/>
          </p:nvSpPr>
          <p:spPr bwMode="auto">
            <a:xfrm>
              <a:off x="5436120" y="3306432"/>
              <a:ext cx="77230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804248" y="1052736"/>
            <a:ext cx="504056" cy="504056"/>
            <a:chOff x="180651" y="2492896"/>
            <a:chExt cx="504056" cy="504056"/>
          </a:xfrm>
        </p:grpSpPr>
        <p:sp>
          <p:nvSpPr>
            <p:cNvPr id="138" name="직사각형 137"/>
            <p:cNvSpPr/>
            <p:nvPr/>
          </p:nvSpPr>
          <p:spPr>
            <a:xfrm flipH="1">
              <a:off x="324667" y="2492896"/>
              <a:ext cx="358778" cy="267335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PL</a:t>
              </a:r>
              <a:endParaRPr lang="ko-KR" altLang="en-US" i="1" dirty="0"/>
            </a:p>
          </p:txBody>
        </p:sp>
        <p:cxnSp>
          <p:nvCxnSpPr>
            <p:cNvPr id="139" name="직선 연결선 138"/>
            <p:cNvCxnSpPr/>
            <p:nvPr/>
          </p:nvCxnSpPr>
          <p:spPr bwMode="auto">
            <a:xfrm>
              <a:off x="324667" y="2760231"/>
              <a:ext cx="3600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0" name="직사각형 139"/>
            <p:cNvSpPr/>
            <p:nvPr/>
          </p:nvSpPr>
          <p:spPr>
            <a:xfrm flipH="1">
              <a:off x="395413" y="2750314"/>
              <a:ext cx="217286" cy="24663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endParaRPr lang="ko-KR" altLang="en-US" dirty="0"/>
            </a:p>
          </p:txBody>
        </p:sp>
        <p:sp>
          <p:nvSpPr>
            <p:cNvPr id="141" name="직사각형 140"/>
            <p:cNvSpPr/>
            <p:nvPr/>
          </p:nvSpPr>
          <p:spPr>
            <a:xfrm flipH="1">
              <a:off x="180651" y="2616215"/>
              <a:ext cx="142754" cy="267335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-324544" y="1823324"/>
            <a:ext cx="6696866" cy="1232847"/>
            <a:chOff x="-324544" y="3378481"/>
            <a:chExt cx="6696866" cy="1232847"/>
          </a:xfrm>
        </p:grpSpPr>
        <p:sp>
          <p:nvSpPr>
            <p:cNvPr id="182" name="직사각형 77"/>
            <p:cNvSpPr>
              <a:spLocks noChangeArrowheads="1"/>
            </p:cNvSpPr>
            <p:nvPr/>
          </p:nvSpPr>
          <p:spPr bwMode="auto">
            <a:xfrm flipH="1">
              <a:off x="1115496" y="4005064"/>
              <a:ext cx="3888430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83" name="TextBox 182"/>
            <p:cNvSpPr txBox="1"/>
            <p:nvPr/>
          </p:nvSpPr>
          <p:spPr>
            <a:xfrm flipH="1">
              <a:off x="4807006" y="4149083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 flipH="1">
              <a:off x="1115616" y="4149083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TextBox 57"/>
            <p:cNvSpPr txBox="1">
              <a:spLocks noChangeArrowheads="1"/>
            </p:cNvSpPr>
            <p:nvPr/>
          </p:nvSpPr>
          <p:spPr bwMode="auto">
            <a:xfrm>
              <a:off x="2699722" y="3378481"/>
              <a:ext cx="77230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6" name="그룹 181"/>
            <p:cNvGrpSpPr/>
            <p:nvPr/>
          </p:nvGrpSpPr>
          <p:grpSpPr>
            <a:xfrm>
              <a:off x="1115502" y="3716120"/>
              <a:ext cx="3888540" cy="288947"/>
              <a:chOff x="2987823" y="1772816"/>
              <a:chExt cx="2883497" cy="288947"/>
            </a:xfrm>
          </p:grpSpPr>
          <p:cxnSp>
            <p:nvCxnSpPr>
              <p:cNvPr id="18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" name="직선 화살표 연결선 21"/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03" name="직선 화살표 연결선 202"/>
            <p:cNvCxnSpPr/>
            <p:nvPr/>
          </p:nvCxnSpPr>
          <p:spPr bwMode="auto">
            <a:xfrm>
              <a:off x="1043608" y="3789043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04" name="직선 화살표 연결선 203"/>
            <p:cNvCxnSpPr>
              <a:cxnSpLocks/>
            </p:cNvCxnSpPr>
            <p:nvPr/>
          </p:nvCxnSpPr>
          <p:spPr bwMode="auto">
            <a:xfrm>
              <a:off x="5076056" y="3789043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05" name="TextBox 204"/>
            <p:cNvSpPr txBox="1"/>
            <p:nvPr/>
          </p:nvSpPr>
          <p:spPr>
            <a:xfrm flipH="1">
              <a:off x="683690" y="4365107"/>
              <a:ext cx="7199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" name="원호 205"/>
            <p:cNvSpPr/>
            <p:nvPr/>
          </p:nvSpPr>
          <p:spPr bwMode="auto">
            <a:xfrm rot="10800000">
              <a:off x="755576" y="386105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 flipH="1">
              <a:off x="-324544" y="3573016"/>
              <a:ext cx="12962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108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원호 207"/>
            <p:cNvSpPr/>
            <p:nvPr/>
          </p:nvSpPr>
          <p:spPr bwMode="auto">
            <a:xfrm rot="10800000" flipH="1">
              <a:off x="4939130" y="386105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 flipH="1">
              <a:off x="5076056" y="3614827"/>
              <a:ext cx="12962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72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 flipH="1">
              <a:off x="4716138" y="4365107"/>
              <a:ext cx="7199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B1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508104" y="1873835"/>
            <a:ext cx="3960440" cy="1182336"/>
            <a:chOff x="5436096" y="3428992"/>
            <a:chExt cx="3960440" cy="1182336"/>
          </a:xfrm>
        </p:grpSpPr>
        <p:sp>
          <p:nvSpPr>
            <p:cNvPr id="211" name="직사각형 77"/>
            <p:cNvSpPr>
              <a:spLocks noChangeArrowheads="1"/>
            </p:cNvSpPr>
            <p:nvPr/>
          </p:nvSpPr>
          <p:spPr bwMode="auto">
            <a:xfrm flipH="1">
              <a:off x="6732240" y="4005064"/>
              <a:ext cx="1296264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12" name="TextBox 211"/>
            <p:cNvSpPr txBox="1"/>
            <p:nvPr/>
          </p:nvSpPr>
          <p:spPr>
            <a:xfrm flipH="1">
              <a:off x="7824372" y="4149083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 flipH="1">
              <a:off x="6732360" y="4149083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4" name="직선 화살표 연결선 213"/>
            <p:cNvCxnSpPr/>
            <p:nvPr/>
          </p:nvCxnSpPr>
          <p:spPr bwMode="auto">
            <a:xfrm>
              <a:off x="6660352" y="3789043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15" name="직선 화살표 연결선 214"/>
            <p:cNvCxnSpPr>
              <a:cxnSpLocks/>
            </p:cNvCxnSpPr>
            <p:nvPr/>
          </p:nvCxnSpPr>
          <p:spPr bwMode="auto">
            <a:xfrm>
              <a:off x="8093422" y="3789043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16" name="TextBox 215"/>
            <p:cNvSpPr txBox="1"/>
            <p:nvPr/>
          </p:nvSpPr>
          <p:spPr>
            <a:xfrm flipH="1">
              <a:off x="6372562" y="3501008"/>
              <a:ext cx="57570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B2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원호 216"/>
            <p:cNvSpPr/>
            <p:nvPr/>
          </p:nvSpPr>
          <p:spPr bwMode="auto">
            <a:xfrm rot="10800000">
              <a:off x="6372320" y="386105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 flipH="1">
              <a:off x="5436096" y="4262899"/>
              <a:ext cx="11517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72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원호 218"/>
            <p:cNvSpPr/>
            <p:nvPr/>
          </p:nvSpPr>
          <p:spPr bwMode="auto">
            <a:xfrm rot="10800000" flipH="1">
              <a:off x="7956496" y="386105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 flipH="1">
              <a:off x="8114454" y="3614827"/>
              <a:ext cx="128208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 flipH="1">
              <a:off x="7870550" y="4365107"/>
              <a:ext cx="4458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2" name="직선 화살표 연결선 221"/>
            <p:cNvCxnSpPr/>
            <p:nvPr/>
          </p:nvCxnSpPr>
          <p:spPr bwMode="auto">
            <a:xfrm flipV="1">
              <a:off x="7380432" y="3501008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23" name="TextBox 222"/>
            <p:cNvSpPr txBox="1"/>
            <p:nvPr/>
          </p:nvSpPr>
          <p:spPr>
            <a:xfrm flipH="1">
              <a:off x="7379534" y="3428992"/>
              <a:ext cx="50481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3" name="그룹 242"/>
          <p:cNvGrpSpPr/>
          <p:nvPr/>
        </p:nvGrpSpPr>
        <p:grpSpPr>
          <a:xfrm>
            <a:off x="179512" y="3169987"/>
            <a:ext cx="5544738" cy="1232847"/>
            <a:chOff x="179512" y="3378481"/>
            <a:chExt cx="5544738" cy="1232847"/>
          </a:xfrm>
        </p:grpSpPr>
        <p:sp>
          <p:nvSpPr>
            <p:cNvPr id="244" name="직사각형 77"/>
            <p:cNvSpPr>
              <a:spLocks noChangeArrowheads="1"/>
            </p:cNvSpPr>
            <p:nvPr/>
          </p:nvSpPr>
          <p:spPr bwMode="auto">
            <a:xfrm flipH="1">
              <a:off x="1115496" y="4005064"/>
              <a:ext cx="3888430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45" name="TextBox 244"/>
            <p:cNvSpPr txBox="1"/>
            <p:nvPr/>
          </p:nvSpPr>
          <p:spPr>
            <a:xfrm flipH="1">
              <a:off x="4807006" y="4149083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" name="TextBox 245"/>
            <p:cNvSpPr txBox="1"/>
            <p:nvPr/>
          </p:nvSpPr>
          <p:spPr>
            <a:xfrm flipH="1">
              <a:off x="1115616" y="4149083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7" name="TextBox 57"/>
            <p:cNvSpPr txBox="1">
              <a:spLocks noChangeArrowheads="1"/>
            </p:cNvSpPr>
            <p:nvPr/>
          </p:nvSpPr>
          <p:spPr bwMode="auto">
            <a:xfrm>
              <a:off x="2699722" y="3378481"/>
              <a:ext cx="77230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48" name="그룹 181"/>
            <p:cNvGrpSpPr/>
            <p:nvPr/>
          </p:nvGrpSpPr>
          <p:grpSpPr>
            <a:xfrm>
              <a:off x="1115502" y="3716120"/>
              <a:ext cx="3888540" cy="288947"/>
              <a:chOff x="2987823" y="1772816"/>
              <a:chExt cx="2883497" cy="288947"/>
            </a:xfrm>
          </p:grpSpPr>
          <p:cxnSp>
            <p:nvCxnSpPr>
              <p:cNvPr id="25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5" name="직선 화살표 연결선 21"/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49" name="직선 화살표 연결선 248"/>
            <p:cNvCxnSpPr/>
            <p:nvPr/>
          </p:nvCxnSpPr>
          <p:spPr bwMode="auto">
            <a:xfrm>
              <a:off x="1043608" y="3789043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50" name="직선 화살표 연결선 249"/>
            <p:cNvCxnSpPr/>
            <p:nvPr/>
          </p:nvCxnSpPr>
          <p:spPr bwMode="auto">
            <a:xfrm>
              <a:off x="5076056" y="3789043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51" name="TextBox 250"/>
            <p:cNvSpPr txBox="1"/>
            <p:nvPr/>
          </p:nvSpPr>
          <p:spPr>
            <a:xfrm flipH="1">
              <a:off x="683690" y="4365107"/>
              <a:ext cx="7199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25.5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2" name="원호 251"/>
            <p:cNvSpPr/>
            <p:nvPr/>
          </p:nvSpPr>
          <p:spPr bwMode="auto">
            <a:xfrm rot="10800000">
              <a:off x="755576" y="386105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 flipH="1">
              <a:off x="179512" y="3645024"/>
              <a:ext cx="79221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원호 253"/>
            <p:cNvSpPr/>
            <p:nvPr/>
          </p:nvSpPr>
          <p:spPr bwMode="auto">
            <a:xfrm rot="10800000" flipH="1">
              <a:off x="4939130" y="386105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 flipH="1">
              <a:off x="5148064" y="3594505"/>
              <a:ext cx="57618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 flipH="1">
              <a:off x="4716138" y="4365107"/>
              <a:ext cx="7199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22.5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73" name="그룹 272"/>
          <p:cNvGrpSpPr/>
          <p:nvPr/>
        </p:nvGrpSpPr>
        <p:grpSpPr>
          <a:xfrm>
            <a:off x="6011798" y="3220498"/>
            <a:ext cx="2822736" cy="1182336"/>
            <a:chOff x="5939790" y="3428992"/>
            <a:chExt cx="2822736" cy="1182336"/>
          </a:xfrm>
        </p:grpSpPr>
        <p:sp>
          <p:nvSpPr>
            <p:cNvPr id="274" name="직사각형 77"/>
            <p:cNvSpPr>
              <a:spLocks noChangeArrowheads="1"/>
            </p:cNvSpPr>
            <p:nvPr/>
          </p:nvSpPr>
          <p:spPr bwMode="auto">
            <a:xfrm flipH="1">
              <a:off x="6732240" y="4005064"/>
              <a:ext cx="1296264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75" name="TextBox 274"/>
            <p:cNvSpPr txBox="1"/>
            <p:nvPr/>
          </p:nvSpPr>
          <p:spPr>
            <a:xfrm flipH="1">
              <a:off x="7824372" y="4149083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6" name="TextBox 275"/>
            <p:cNvSpPr txBox="1"/>
            <p:nvPr/>
          </p:nvSpPr>
          <p:spPr>
            <a:xfrm flipH="1">
              <a:off x="6732360" y="4149083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7" name="직선 화살표 연결선 276"/>
            <p:cNvCxnSpPr/>
            <p:nvPr/>
          </p:nvCxnSpPr>
          <p:spPr bwMode="auto">
            <a:xfrm>
              <a:off x="6660352" y="3789043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78" name="직선 화살표 연결선 277"/>
            <p:cNvCxnSpPr/>
            <p:nvPr/>
          </p:nvCxnSpPr>
          <p:spPr bwMode="auto">
            <a:xfrm flipV="1">
              <a:off x="8093422" y="3789043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79" name="TextBox 278"/>
            <p:cNvSpPr txBox="1"/>
            <p:nvPr/>
          </p:nvSpPr>
          <p:spPr>
            <a:xfrm flipH="1">
              <a:off x="6372562" y="3564308"/>
              <a:ext cx="57570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원호 279"/>
            <p:cNvSpPr/>
            <p:nvPr/>
          </p:nvSpPr>
          <p:spPr bwMode="auto">
            <a:xfrm rot="10800000">
              <a:off x="6372320" y="386105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 flipH="1">
              <a:off x="5939790" y="4242577"/>
              <a:ext cx="6484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2" name="원호 281"/>
            <p:cNvSpPr/>
            <p:nvPr/>
          </p:nvSpPr>
          <p:spPr bwMode="auto">
            <a:xfrm rot="10800000" flipH="1">
              <a:off x="7956496" y="386105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 flipH="1">
              <a:off x="8172400" y="3636316"/>
              <a:ext cx="59012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 flipH="1">
              <a:off x="7870550" y="4365107"/>
              <a:ext cx="4458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5" name="직선 화살표 연결선 284"/>
            <p:cNvCxnSpPr/>
            <p:nvPr/>
          </p:nvCxnSpPr>
          <p:spPr bwMode="auto">
            <a:xfrm flipV="1">
              <a:off x="7380432" y="3501008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86" name="TextBox 285"/>
            <p:cNvSpPr txBox="1"/>
            <p:nvPr/>
          </p:nvSpPr>
          <p:spPr>
            <a:xfrm flipH="1">
              <a:off x="7379534" y="3428992"/>
              <a:ext cx="50481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27" name="그룹 326">
            <a:extLst>
              <a:ext uri="{FF2B5EF4-FFF2-40B4-BE49-F238E27FC236}">
                <a16:creationId xmlns:a16="http://schemas.microsoft.com/office/drawing/2014/main" id="{0F3B9677-0081-4E3A-8709-19767B400512}"/>
              </a:ext>
            </a:extLst>
          </p:cNvPr>
          <p:cNvGrpSpPr/>
          <p:nvPr/>
        </p:nvGrpSpPr>
        <p:grpSpPr>
          <a:xfrm>
            <a:off x="971600" y="5733256"/>
            <a:ext cx="6480720" cy="894293"/>
            <a:chOff x="971600" y="3356992"/>
            <a:chExt cx="6480720" cy="894293"/>
          </a:xfrm>
        </p:grpSpPr>
        <p:grpSp>
          <p:nvGrpSpPr>
            <p:cNvPr id="328" name="그룹 327">
              <a:extLst>
                <a:ext uri="{FF2B5EF4-FFF2-40B4-BE49-F238E27FC236}">
                  <a16:creationId xmlns:a16="http://schemas.microsoft.com/office/drawing/2014/main" id="{541DC197-EC75-47E7-B0A3-7EEFC14A0659}"/>
                </a:ext>
              </a:extLst>
            </p:cNvPr>
            <p:cNvGrpSpPr/>
            <p:nvPr/>
          </p:nvGrpSpPr>
          <p:grpSpPr>
            <a:xfrm>
              <a:off x="2987824" y="3356992"/>
              <a:ext cx="1512168" cy="894293"/>
              <a:chOff x="2483768" y="1916832"/>
              <a:chExt cx="1512168" cy="894293"/>
            </a:xfrm>
          </p:grpSpPr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582B2EF5-CCCD-490E-B5BA-F0523251D21F}"/>
                  </a:ext>
                </a:extLst>
              </p:cNvPr>
              <p:cNvSpPr txBox="1"/>
              <p:nvPr/>
            </p:nvSpPr>
            <p:spPr>
              <a:xfrm flipH="1">
                <a:off x="3419992" y="2348880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7" name="직선 화살표 연결선 356">
                <a:extLst>
                  <a:ext uri="{FF2B5EF4-FFF2-40B4-BE49-F238E27FC236}">
                    <a16:creationId xmlns:a16="http://schemas.microsoft.com/office/drawing/2014/main" id="{4E9C4AD5-7148-457A-84FA-968E6130F745}"/>
                  </a:ext>
                </a:extLst>
              </p:cNvPr>
              <p:cNvCxnSpPr/>
              <p:nvPr/>
            </p:nvCxnSpPr>
            <p:spPr bwMode="auto">
              <a:xfrm>
                <a:off x="3347984" y="1988840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EEEE5E99-CC1E-42F3-8BC0-6BCCD7C9DBBF}"/>
                  </a:ext>
                </a:extLst>
              </p:cNvPr>
              <p:cNvSpPr txBox="1"/>
              <p:nvPr/>
            </p:nvSpPr>
            <p:spPr>
              <a:xfrm flipH="1">
                <a:off x="3060194" y="2564904"/>
                <a:ext cx="5757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9" name="원호 358">
                <a:extLst>
                  <a:ext uri="{FF2B5EF4-FFF2-40B4-BE49-F238E27FC236}">
                    <a16:creationId xmlns:a16="http://schemas.microsoft.com/office/drawing/2014/main" id="{C80257A2-E924-42D6-93C3-190644398EB0}"/>
                  </a:ext>
                </a:extLst>
              </p:cNvPr>
              <p:cNvSpPr/>
              <p:nvPr/>
            </p:nvSpPr>
            <p:spPr bwMode="auto">
              <a:xfrm rot="10800000">
                <a:off x="3059952" y="2062436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60" name="TextBox 359">
                <a:extLst>
                  <a:ext uri="{FF2B5EF4-FFF2-40B4-BE49-F238E27FC236}">
                    <a16:creationId xmlns:a16="http://schemas.microsoft.com/office/drawing/2014/main" id="{1791FE35-E62C-4350-BAFF-B0AB3ACF9175}"/>
                  </a:ext>
                </a:extLst>
              </p:cNvPr>
              <p:cNvSpPr txBox="1"/>
              <p:nvPr/>
            </p:nvSpPr>
            <p:spPr>
              <a:xfrm flipH="1">
                <a:off x="2483768" y="1916832"/>
                <a:ext cx="6484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72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61" name="그룹 360">
                <a:extLst>
                  <a:ext uri="{FF2B5EF4-FFF2-40B4-BE49-F238E27FC236}">
                    <a16:creationId xmlns:a16="http://schemas.microsoft.com/office/drawing/2014/main" id="{9B909F49-9043-47AF-96FE-361644C96750}"/>
                  </a:ext>
                </a:extLst>
              </p:cNvPr>
              <p:cNvGrpSpPr/>
              <p:nvPr/>
            </p:nvGrpSpPr>
            <p:grpSpPr>
              <a:xfrm rot="5400000">
                <a:off x="3707904" y="2204864"/>
                <a:ext cx="432048" cy="144016"/>
                <a:chOff x="4355976" y="1124744"/>
                <a:chExt cx="1584176" cy="288032"/>
              </a:xfrm>
            </p:grpSpPr>
            <p:cxnSp>
              <p:nvCxnSpPr>
                <p:cNvPr id="366" name="직선 연결선 365">
                  <a:extLst>
                    <a:ext uri="{FF2B5EF4-FFF2-40B4-BE49-F238E27FC236}">
                      <a16:creationId xmlns:a16="http://schemas.microsoft.com/office/drawing/2014/main" id="{B9A07122-9198-4765-A44F-058AD2F49B79}"/>
                    </a:ext>
                  </a:extLst>
                </p:cNvPr>
                <p:cNvCxnSpPr/>
                <p:nvPr/>
              </p:nvCxnSpPr>
              <p:spPr bwMode="auto">
                <a:xfrm>
                  <a:off x="4355976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67" name="직선 연결선 366">
                  <a:extLst>
                    <a:ext uri="{FF2B5EF4-FFF2-40B4-BE49-F238E27FC236}">
                      <a16:creationId xmlns:a16="http://schemas.microsoft.com/office/drawing/2014/main" id="{69143695-89CC-4D11-B2B1-DD3D7ABA9D69}"/>
                    </a:ext>
                  </a:extLst>
                </p:cNvPr>
                <p:cNvCxnSpPr/>
                <p:nvPr/>
              </p:nvCxnSpPr>
              <p:spPr bwMode="auto">
                <a:xfrm flipV="1">
                  <a:off x="5004048" y="1124744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68" name="직선 연결선 367">
                  <a:extLst>
                    <a:ext uri="{FF2B5EF4-FFF2-40B4-BE49-F238E27FC236}">
                      <a16:creationId xmlns:a16="http://schemas.microsoft.com/office/drawing/2014/main" id="{85B5B3FF-AE4D-4F36-BF23-9837108E38B1}"/>
                    </a:ext>
                  </a:extLst>
                </p:cNvPr>
                <p:cNvCxnSpPr/>
                <p:nvPr/>
              </p:nvCxnSpPr>
              <p:spPr bwMode="auto">
                <a:xfrm flipV="1">
                  <a:off x="5220072" y="1268760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69" name="직선 연결선 368">
                  <a:extLst>
                    <a:ext uri="{FF2B5EF4-FFF2-40B4-BE49-F238E27FC236}">
                      <a16:creationId xmlns:a16="http://schemas.microsoft.com/office/drawing/2014/main" id="{28597BE3-CBCD-42CD-9EA4-4D259EBFBF8F}"/>
                    </a:ext>
                  </a:extLst>
                </p:cNvPr>
                <p:cNvCxnSpPr/>
                <p:nvPr/>
              </p:nvCxnSpPr>
              <p:spPr bwMode="auto">
                <a:xfrm>
                  <a:off x="5292080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70" name="직선 연결선 369">
                  <a:extLst>
                    <a:ext uri="{FF2B5EF4-FFF2-40B4-BE49-F238E27FC236}">
                      <a16:creationId xmlns:a16="http://schemas.microsoft.com/office/drawing/2014/main" id="{B36BA3BB-8060-4C16-8354-971A9EF1B0D1}"/>
                    </a:ext>
                  </a:extLst>
                </p:cNvPr>
                <p:cNvCxnSpPr/>
                <p:nvPr/>
              </p:nvCxnSpPr>
              <p:spPr bwMode="auto">
                <a:xfrm>
                  <a:off x="5076056" y="1124744"/>
                  <a:ext cx="144016" cy="288032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362" name="그룹 361">
                <a:extLst>
                  <a:ext uri="{FF2B5EF4-FFF2-40B4-BE49-F238E27FC236}">
                    <a16:creationId xmlns:a16="http://schemas.microsoft.com/office/drawing/2014/main" id="{E21317C1-8F70-4476-9C16-2C9C5500B1F7}"/>
                  </a:ext>
                </a:extLst>
              </p:cNvPr>
              <p:cNvGrpSpPr/>
              <p:nvPr/>
            </p:nvGrpSpPr>
            <p:grpSpPr>
              <a:xfrm>
                <a:off x="3419872" y="2204864"/>
                <a:ext cx="504056" cy="144016"/>
                <a:chOff x="6732240" y="1988840"/>
                <a:chExt cx="504056" cy="144016"/>
              </a:xfrm>
            </p:grpSpPr>
            <p:cxnSp>
              <p:nvCxnSpPr>
                <p:cNvPr id="363" name="직선 연결선 362">
                  <a:extLst>
                    <a:ext uri="{FF2B5EF4-FFF2-40B4-BE49-F238E27FC236}">
                      <a16:creationId xmlns:a16="http://schemas.microsoft.com/office/drawing/2014/main" id="{53FC678B-BDCD-4BCE-8174-708542B9296C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1988840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64" name="직선 연결선 363">
                  <a:extLst>
                    <a:ext uri="{FF2B5EF4-FFF2-40B4-BE49-F238E27FC236}">
                      <a16:creationId xmlns:a16="http://schemas.microsoft.com/office/drawing/2014/main" id="{68BAA117-D1EF-48CE-8CF4-CE9D5A95DE80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2132856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65" name="직선 연결선 364">
                  <a:extLst>
                    <a:ext uri="{FF2B5EF4-FFF2-40B4-BE49-F238E27FC236}">
                      <a16:creationId xmlns:a16="http://schemas.microsoft.com/office/drawing/2014/main" id="{FC7942F2-22F9-4DEA-AA0D-F2853B85F3D2}"/>
                    </a:ext>
                  </a:extLst>
                </p:cNvPr>
                <p:cNvCxnSpPr/>
                <p:nvPr/>
              </p:nvCxnSpPr>
              <p:spPr bwMode="auto">
                <a:xfrm flipV="1">
                  <a:off x="6732240" y="1988840"/>
                  <a:ext cx="0" cy="144016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329" name="그룹 328">
              <a:extLst>
                <a:ext uri="{FF2B5EF4-FFF2-40B4-BE49-F238E27FC236}">
                  <a16:creationId xmlns:a16="http://schemas.microsoft.com/office/drawing/2014/main" id="{DA5422A9-F10D-49D8-ABA5-8E57F8A5C6B0}"/>
                </a:ext>
              </a:extLst>
            </p:cNvPr>
            <p:cNvGrpSpPr/>
            <p:nvPr/>
          </p:nvGrpSpPr>
          <p:grpSpPr>
            <a:xfrm>
              <a:off x="971600" y="3429000"/>
              <a:ext cx="1512290" cy="822285"/>
              <a:chOff x="1115616" y="1988840"/>
              <a:chExt cx="1512290" cy="822285"/>
            </a:xfrm>
          </p:grpSpPr>
          <p:sp>
            <p:nvSpPr>
              <p:cNvPr id="341" name="TextBox 340">
                <a:extLst>
                  <a:ext uri="{FF2B5EF4-FFF2-40B4-BE49-F238E27FC236}">
                    <a16:creationId xmlns:a16="http://schemas.microsoft.com/office/drawing/2014/main" id="{31FA7092-A587-442D-A49F-723BD7D6BA09}"/>
                  </a:ext>
                </a:extLst>
              </p:cNvPr>
              <p:cNvSpPr txBox="1"/>
              <p:nvPr/>
            </p:nvSpPr>
            <p:spPr>
              <a:xfrm flipH="1">
                <a:off x="1494638" y="2348880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42" name="직선 화살표 연결선 341">
                <a:extLst>
                  <a:ext uri="{FF2B5EF4-FFF2-40B4-BE49-F238E27FC236}">
                    <a16:creationId xmlns:a16="http://schemas.microsoft.com/office/drawing/2014/main" id="{909F08EE-46A6-433F-937A-9A905B12AAE6}"/>
                  </a:ext>
                </a:extLst>
              </p:cNvPr>
              <p:cNvCxnSpPr/>
              <p:nvPr/>
            </p:nvCxnSpPr>
            <p:spPr bwMode="auto">
              <a:xfrm>
                <a:off x="1763688" y="1988840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343" name="원호 342">
                <a:extLst>
                  <a:ext uri="{FF2B5EF4-FFF2-40B4-BE49-F238E27FC236}">
                    <a16:creationId xmlns:a16="http://schemas.microsoft.com/office/drawing/2014/main" id="{B2C4FB5C-3A07-4F9F-AE33-B85F0C1FB9CF}"/>
                  </a:ext>
                </a:extLst>
              </p:cNvPr>
              <p:cNvSpPr/>
              <p:nvPr/>
            </p:nvSpPr>
            <p:spPr bwMode="auto">
              <a:xfrm rot="10800000" flipH="1">
                <a:off x="1626762" y="2062436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0EB66D3D-DB23-4322-AF72-D51BBD7110F4}"/>
                  </a:ext>
                </a:extLst>
              </p:cNvPr>
              <p:cNvSpPr txBox="1"/>
              <p:nvPr/>
            </p:nvSpPr>
            <p:spPr>
              <a:xfrm flipH="1">
                <a:off x="2051720" y="2318683"/>
                <a:ext cx="57618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72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A2BD75CC-DC27-4875-AD31-CE891D29BC5F}"/>
                  </a:ext>
                </a:extLst>
              </p:cNvPr>
              <p:cNvSpPr txBox="1"/>
              <p:nvPr/>
            </p:nvSpPr>
            <p:spPr>
              <a:xfrm flipH="1">
                <a:off x="1403770" y="2564904"/>
                <a:ext cx="7199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22.5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46" name="그룹 345">
                <a:extLst>
                  <a:ext uri="{FF2B5EF4-FFF2-40B4-BE49-F238E27FC236}">
                    <a16:creationId xmlns:a16="http://schemas.microsoft.com/office/drawing/2014/main" id="{3FCEF8F3-62DA-4869-8E4A-6C7E09C54C80}"/>
                  </a:ext>
                </a:extLst>
              </p:cNvPr>
              <p:cNvGrpSpPr/>
              <p:nvPr/>
            </p:nvGrpSpPr>
            <p:grpSpPr>
              <a:xfrm rot="5400000">
                <a:off x="971600" y="2204864"/>
                <a:ext cx="432048" cy="144016"/>
                <a:chOff x="4355976" y="1124744"/>
                <a:chExt cx="1584176" cy="288032"/>
              </a:xfrm>
            </p:grpSpPr>
            <p:cxnSp>
              <p:nvCxnSpPr>
                <p:cNvPr id="351" name="직선 연결선 350">
                  <a:extLst>
                    <a:ext uri="{FF2B5EF4-FFF2-40B4-BE49-F238E27FC236}">
                      <a16:creationId xmlns:a16="http://schemas.microsoft.com/office/drawing/2014/main" id="{73C67CF0-DBE1-42B8-80EC-203FA60EAE91}"/>
                    </a:ext>
                  </a:extLst>
                </p:cNvPr>
                <p:cNvCxnSpPr/>
                <p:nvPr/>
              </p:nvCxnSpPr>
              <p:spPr bwMode="auto">
                <a:xfrm>
                  <a:off x="4355976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52" name="직선 연결선 351">
                  <a:extLst>
                    <a:ext uri="{FF2B5EF4-FFF2-40B4-BE49-F238E27FC236}">
                      <a16:creationId xmlns:a16="http://schemas.microsoft.com/office/drawing/2014/main" id="{360D21D9-EBBA-4937-93E8-CF15391C8E8C}"/>
                    </a:ext>
                  </a:extLst>
                </p:cNvPr>
                <p:cNvCxnSpPr/>
                <p:nvPr/>
              </p:nvCxnSpPr>
              <p:spPr bwMode="auto">
                <a:xfrm flipV="1">
                  <a:off x="5004048" y="1124744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53" name="직선 연결선 352">
                  <a:extLst>
                    <a:ext uri="{FF2B5EF4-FFF2-40B4-BE49-F238E27FC236}">
                      <a16:creationId xmlns:a16="http://schemas.microsoft.com/office/drawing/2014/main" id="{41EE7653-964D-4167-9CF3-13227CF3614B}"/>
                    </a:ext>
                  </a:extLst>
                </p:cNvPr>
                <p:cNvCxnSpPr/>
                <p:nvPr/>
              </p:nvCxnSpPr>
              <p:spPr bwMode="auto">
                <a:xfrm flipV="1">
                  <a:off x="5220072" y="1268760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54" name="직선 연결선 353">
                  <a:extLst>
                    <a:ext uri="{FF2B5EF4-FFF2-40B4-BE49-F238E27FC236}">
                      <a16:creationId xmlns:a16="http://schemas.microsoft.com/office/drawing/2014/main" id="{57E9EDF6-D862-4190-A6AE-FBB24271455D}"/>
                    </a:ext>
                  </a:extLst>
                </p:cNvPr>
                <p:cNvCxnSpPr/>
                <p:nvPr/>
              </p:nvCxnSpPr>
              <p:spPr bwMode="auto">
                <a:xfrm>
                  <a:off x="5292080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55" name="직선 연결선 354">
                  <a:extLst>
                    <a:ext uri="{FF2B5EF4-FFF2-40B4-BE49-F238E27FC236}">
                      <a16:creationId xmlns:a16="http://schemas.microsoft.com/office/drawing/2014/main" id="{ED290E89-5CCC-49EB-AB58-BA77B1716E70}"/>
                    </a:ext>
                  </a:extLst>
                </p:cNvPr>
                <p:cNvCxnSpPr/>
                <p:nvPr/>
              </p:nvCxnSpPr>
              <p:spPr bwMode="auto">
                <a:xfrm>
                  <a:off x="5076056" y="1124744"/>
                  <a:ext cx="144016" cy="288032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347" name="그룹 346">
                <a:extLst>
                  <a:ext uri="{FF2B5EF4-FFF2-40B4-BE49-F238E27FC236}">
                    <a16:creationId xmlns:a16="http://schemas.microsoft.com/office/drawing/2014/main" id="{6B996D11-8D11-42A3-93F4-04A3FD00F8FE}"/>
                  </a:ext>
                </a:extLst>
              </p:cNvPr>
              <p:cNvGrpSpPr/>
              <p:nvPr/>
            </p:nvGrpSpPr>
            <p:grpSpPr>
              <a:xfrm flipH="1">
                <a:off x="1187624" y="2204864"/>
                <a:ext cx="504056" cy="144016"/>
                <a:chOff x="6732240" y="1988840"/>
                <a:chExt cx="504056" cy="144016"/>
              </a:xfrm>
            </p:grpSpPr>
            <p:cxnSp>
              <p:nvCxnSpPr>
                <p:cNvPr id="348" name="직선 연결선 347">
                  <a:extLst>
                    <a:ext uri="{FF2B5EF4-FFF2-40B4-BE49-F238E27FC236}">
                      <a16:creationId xmlns:a16="http://schemas.microsoft.com/office/drawing/2014/main" id="{09C41A4B-D8BB-48F4-AAEB-9BF4C385713D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1988840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9" name="직선 연결선 348">
                  <a:extLst>
                    <a:ext uri="{FF2B5EF4-FFF2-40B4-BE49-F238E27FC236}">
                      <a16:creationId xmlns:a16="http://schemas.microsoft.com/office/drawing/2014/main" id="{B97AB0A9-8580-4872-843C-E66E520AAD86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2132856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50" name="직선 연결선 349">
                  <a:extLst>
                    <a:ext uri="{FF2B5EF4-FFF2-40B4-BE49-F238E27FC236}">
                      <a16:creationId xmlns:a16="http://schemas.microsoft.com/office/drawing/2014/main" id="{71D6DB02-2EC3-4834-8D6A-2398883DA7B1}"/>
                    </a:ext>
                  </a:extLst>
                </p:cNvPr>
                <p:cNvCxnSpPr/>
                <p:nvPr/>
              </p:nvCxnSpPr>
              <p:spPr bwMode="auto">
                <a:xfrm flipV="1">
                  <a:off x="6732240" y="1988840"/>
                  <a:ext cx="0" cy="144016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330" name="덧셈 기호 486">
              <a:extLst>
                <a:ext uri="{FF2B5EF4-FFF2-40B4-BE49-F238E27FC236}">
                  <a16:creationId xmlns:a16="http://schemas.microsoft.com/office/drawing/2014/main" id="{61D1C74A-457C-4012-A7BD-8B17DECCD550}"/>
                </a:ext>
              </a:extLst>
            </p:cNvPr>
            <p:cNvSpPr/>
            <p:nvPr/>
          </p:nvSpPr>
          <p:spPr bwMode="auto">
            <a:xfrm>
              <a:off x="2556268" y="3501008"/>
              <a:ext cx="431556" cy="431556"/>
            </a:xfrm>
            <a:prstGeom prst="mathPlus">
              <a:avLst>
                <a:gd name="adj1" fmla="val 18456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31" name="등호 487">
              <a:extLst>
                <a:ext uri="{FF2B5EF4-FFF2-40B4-BE49-F238E27FC236}">
                  <a16:creationId xmlns:a16="http://schemas.microsoft.com/office/drawing/2014/main" id="{C696EDA9-9E85-461B-B865-C3F5C5CE94EC}"/>
                </a:ext>
              </a:extLst>
            </p:cNvPr>
            <p:cNvSpPr/>
            <p:nvPr/>
          </p:nvSpPr>
          <p:spPr bwMode="auto">
            <a:xfrm>
              <a:off x="4716016" y="3430342"/>
              <a:ext cx="360040" cy="576064"/>
            </a:xfrm>
            <a:prstGeom prst="mathEqual">
              <a:avLst>
                <a:gd name="adj1" fmla="val 13599"/>
                <a:gd name="adj2" fmla="val 11760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332" name="그룹 331">
              <a:extLst>
                <a:ext uri="{FF2B5EF4-FFF2-40B4-BE49-F238E27FC236}">
                  <a16:creationId xmlns:a16="http://schemas.microsoft.com/office/drawing/2014/main" id="{3F8D7DFB-4B37-4B87-A2A0-3278610D6151}"/>
                </a:ext>
              </a:extLst>
            </p:cNvPr>
            <p:cNvGrpSpPr/>
            <p:nvPr/>
          </p:nvGrpSpPr>
          <p:grpSpPr>
            <a:xfrm>
              <a:off x="5076178" y="3429000"/>
              <a:ext cx="1224136" cy="822285"/>
              <a:chOff x="5436218" y="1988840"/>
              <a:chExt cx="1224136" cy="822285"/>
            </a:xfrm>
          </p:grpSpPr>
          <p:cxnSp>
            <p:nvCxnSpPr>
              <p:cNvPr id="337" name="직선 화살표 연결선 336">
                <a:extLst>
                  <a:ext uri="{FF2B5EF4-FFF2-40B4-BE49-F238E27FC236}">
                    <a16:creationId xmlns:a16="http://schemas.microsoft.com/office/drawing/2014/main" id="{C9304AEC-3262-41B6-ADAF-559AA056B7EE}"/>
                  </a:ext>
                </a:extLst>
              </p:cNvPr>
              <p:cNvCxnSpPr/>
              <p:nvPr/>
            </p:nvCxnSpPr>
            <p:spPr bwMode="auto">
              <a:xfrm>
                <a:off x="5796136" y="1988840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338" name="원호 337">
                <a:extLst>
                  <a:ext uri="{FF2B5EF4-FFF2-40B4-BE49-F238E27FC236}">
                    <a16:creationId xmlns:a16="http://schemas.microsoft.com/office/drawing/2014/main" id="{F27CFDD2-827D-40FC-9D73-9DE3D6656EBA}"/>
                  </a:ext>
                </a:extLst>
              </p:cNvPr>
              <p:cNvSpPr/>
              <p:nvPr/>
            </p:nvSpPr>
            <p:spPr bwMode="auto">
              <a:xfrm rot="10800000" flipH="1">
                <a:off x="5659210" y="2062436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32A9B58C-B07D-4FCB-9484-8079C874579F}"/>
                  </a:ext>
                </a:extLst>
              </p:cNvPr>
              <p:cNvSpPr txBox="1"/>
              <p:nvPr/>
            </p:nvSpPr>
            <p:spPr>
              <a:xfrm flipH="1">
                <a:off x="6084168" y="2318683"/>
                <a:ext cx="57618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C905E4D0-D85B-4BE3-89D6-9951F15888CB}"/>
                  </a:ext>
                </a:extLst>
              </p:cNvPr>
              <p:cNvSpPr txBox="1"/>
              <p:nvPr/>
            </p:nvSpPr>
            <p:spPr>
              <a:xfrm flipH="1">
                <a:off x="5436218" y="2564904"/>
                <a:ext cx="7199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37.5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33" name="등호 509">
              <a:extLst>
                <a:ext uri="{FF2B5EF4-FFF2-40B4-BE49-F238E27FC236}">
                  <a16:creationId xmlns:a16="http://schemas.microsoft.com/office/drawing/2014/main" id="{53BC225D-F6BC-4378-A441-8D62C1AE2683}"/>
                </a:ext>
              </a:extLst>
            </p:cNvPr>
            <p:cNvSpPr/>
            <p:nvPr/>
          </p:nvSpPr>
          <p:spPr bwMode="auto">
            <a:xfrm>
              <a:off x="6372322" y="3430342"/>
              <a:ext cx="360040" cy="576064"/>
            </a:xfrm>
            <a:prstGeom prst="mathEqual">
              <a:avLst>
                <a:gd name="adj1" fmla="val 13599"/>
                <a:gd name="adj2" fmla="val 11760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334" name="그룹 333">
              <a:extLst>
                <a:ext uri="{FF2B5EF4-FFF2-40B4-BE49-F238E27FC236}">
                  <a16:creationId xmlns:a16="http://schemas.microsoft.com/office/drawing/2014/main" id="{4113C608-C6B4-4971-8A4B-675253576AD6}"/>
                </a:ext>
              </a:extLst>
            </p:cNvPr>
            <p:cNvGrpSpPr/>
            <p:nvPr/>
          </p:nvGrpSpPr>
          <p:grpSpPr>
            <a:xfrm>
              <a:off x="6732362" y="3429000"/>
              <a:ext cx="719958" cy="822285"/>
              <a:chOff x="5436218" y="1988840"/>
              <a:chExt cx="719958" cy="822285"/>
            </a:xfrm>
          </p:grpSpPr>
          <p:cxnSp>
            <p:nvCxnSpPr>
              <p:cNvPr id="335" name="직선 화살표 연결선 334">
                <a:extLst>
                  <a:ext uri="{FF2B5EF4-FFF2-40B4-BE49-F238E27FC236}">
                    <a16:creationId xmlns:a16="http://schemas.microsoft.com/office/drawing/2014/main" id="{64D9A66C-5339-4DDC-8D8B-0E7BEEEE36C0}"/>
                  </a:ext>
                </a:extLst>
              </p:cNvPr>
              <p:cNvCxnSpPr/>
              <p:nvPr/>
            </p:nvCxnSpPr>
            <p:spPr bwMode="auto">
              <a:xfrm>
                <a:off x="5796136" y="1988840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1DD71125-79AE-49A1-B59C-D6B193D8B826}"/>
                  </a:ext>
                </a:extLst>
              </p:cNvPr>
              <p:cNvSpPr txBox="1"/>
              <p:nvPr/>
            </p:nvSpPr>
            <p:spPr>
              <a:xfrm flipH="1">
                <a:off x="5436218" y="2564904"/>
                <a:ext cx="7199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37.5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71" name="그룹 370">
            <a:extLst>
              <a:ext uri="{FF2B5EF4-FFF2-40B4-BE49-F238E27FC236}">
                <a16:creationId xmlns:a16="http://schemas.microsoft.com/office/drawing/2014/main" id="{4AAC41FF-458B-4BC8-8D22-DEF2F999D158}"/>
              </a:ext>
            </a:extLst>
          </p:cNvPr>
          <p:cNvGrpSpPr/>
          <p:nvPr/>
        </p:nvGrpSpPr>
        <p:grpSpPr>
          <a:xfrm>
            <a:off x="539552" y="4675130"/>
            <a:ext cx="4008633" cy="894293"/>
            <a:chOff x="539552" y="2060848"/>
            <a:chExt cx="4008633" cy="894293"/>
          </a:xfrm>
        </p:grpSpPr>
        <p:grpSp>
          <p:nvGrpSpPr>
            <p:cNvPr id="372" name="그룹 371">
              <a:extLst>
                <a:ext uri="{FF2B5EF4-FFF2-40B4-BE49-F238E27FC236}">
                  <a16:creationId xmlns:a16="http://schemas.microsoft.com/office/drawing/2014/main" id="{5481F79D-2253-4175-AD1F-88953E3E2B2C}"/>
                </a:ext>
              </a:extLst>
            </p:cNvPr>
            <p:cNvGrpSpPr/>
            <p:nvPr/>
          </p:nvGrpSpPr>
          <p:grpSpPr>
            <a:xfrm>
              <a:off x="539552" y="2060848"/>
              <a:ext cx="1656184" cy="894293"/>
              <a:chOff x="2339752" y="1916832"/>
              <a:chExt cx="1656184" cy="894293"/>
            </a:xfrm>
          </p:grpSpPr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092BBB1D-3379-40AF-A375-DAAC1FCB9C90}"/>
                  </a:ext>
                </a:extLst>
              </p:cNvPr>
              <p:cNvSpPr txBox="1"/>
              <p:nvPr/>
            </p:nvSpPr>
            <p:spPr>
              <a:xfrm flipH="1">
                <a:off x="3419992" y="2348880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90" name="직선 화살표 연결선 389">
                <a:extLst>
                  <a:ext uri="{FF2B5EF4-FFF2-40B4-BE49-F238E27FC236}">
                    <a16:creationId xmlns:a16="http://schemas.microsoft.com/office/drawing/2014/main" id="{2690BDEF-0A8B-46A6-9920-6B60206685BC}"/>
                  </a:ext>
                </a:extLst>
              </p:cNvPr>
              <p:cNvCxnSpPr/>
              <p:nvPr/>
            </p:nvCxnSpPr>
            <p:spPr bwMode="auto">
              <a:xfrm>
                <a:off x="3347984" y="1988840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AF84F48C-4C5C-48CC-BA9F-6496EB614406}"/>
                  </a:ext>
                </a:extLst>
              </p:cNvPr>
              <p:cNvSpPr txBox="1"/>
              <p:nvPr/>
            </p:nvSpPr>
            <p:spPr>
              <a:xfrm flipH="1">
                <a:off x="3060194" y="2564904"/>
                <a:ext cx="5757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25.5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2" name="원호 391">
                <a:extLst>
                  <a:ext uri="{FF2B5EF4-FFF2-40B4-BE49-F238E27FC236}">
                    <a16:creationId xmlns:a16="http://schemas.microsoft.com/office/drawing/2014/main" id="{A559B084-9F33-4966-97CF-3A96A91A7405}"/>
                  </a:ext>
                </a:extLst>
              </p:cNvPr>
              <p:cNvSpPr/>
              <p:nvPr/>
            </p:nvSpPr>
            <p:spPr bwMode="auto">
              <a:xfrm rot="10800000">
                <a:off x="3059952" y="2062436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93" name="TextBox 392">
                <a:extLst>
                  <a:ext uri="{FF2B5EF4-FFF2-40B4-BE49-F238E27FC236}">
                    <a16:creationId xmlns:a16="http://schemas.microsoft.com/office/drawing/2014/main" id="{A24EE745-F2A6-47A9-93F1-13D092F95CC7}"/>
                  </a:ext>
                </a:extLst>
              </p:cNvPr>
              <p:cNvSpPr txBox="1"/>
              <p:nvPr/>
            </p:nvSpPr>
            <p:spPr>
              <a:xfrm flipH="1">
                <a:off x="2339752" y="1916832"/>
                <a:ext cx="8640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108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94" name="그룹 393">
                <a:extLst>
                  <a:ext uri="{FF2B5EF4-FFF2-40B4-BE49-F238E27FC236}">
                    <a16:creationId xmlns:a16="http://schemas.microsoft.com/office/drawing/2014/main" id="{A6C33A68-9AEE-417C-AA10-83F8613528AD}"/>
                  </a:ext>
                </a:extLst>
              </p:cNvPr>
              <p:cNvGrpSpPr/>
              <p:nvPr/>
            </p:nvGrpSpPr>
            <p:grpSpPr>
              <a:xfrm rot="5400000">
                <a:off x="3707904" y="2204864"/>
                <a:ext cx="432048" cy="144016"/>
                <a:chOff x="4355976" y="1124744"/>
                <a:chExt cx="1584176" cy="288032"/>
              </a:xfrm>
            </p:grpSpPr>
            <p:cxnSp>
              <p:nvCxnSpPr>
                <p:cNvPr id="399" name="직선 연결선 398">
                  <a:extLst>
                    <a:ext uri="{FF2B5EF4-FFF2-40B4-BE49-F238E27FC236}">
                      <a16:creationId xmlns:a16="http://schemas.microsoft.com/office/drawing/2014/main" id="{4B77F9E8-C508-4C11-A23A-26A657B30FD7}"/>
                    </a:ext>
                  </a:extLst>
                </p:cNvPr>
                <p:cNvCxnSpPr/>
                <p:nvPr/>
              </p:nvCxnSpPr>
              <p:spPr bwMode="auto">
                <a:xfrm>
                  <a:off x="4355976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400" name="직선 연결선 399">
                  <a:extLst>
                    <a:ext uri="{FF2B5EF4-FFF2-40B4-BE49-F238E27FC236}">
                      <a16:creationId xmlns:a16="http://schemas.microsoft.com/office/drawing/2014/main" id="{734AF11D-539B-4DCD-BD8E-5C517B83E53C}"/>
                    </a:ext>
                  </a:extLst>
                </p:cNvPr>
                <p:cNvCxnSpPr/>
                <p:nvPr/>
              </p:nvCxnSpPr>
              <p:spPr bwMode="auto">
                <a:xfrm flipV="1">
                  <a:off x="5004048" y="1124744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401" name="직선 연결선 400">
                  <a:extLst>
                    <a:ext uri="{FF2B5EF4-FFF2-40B4-BE49-F238E27FC236}">
                      <a16:creationId xmlns:a16="http://schemas.microsoft.com/office/drawing/2014/main" id="{DC45EF2E-484C-4902-81E2-9105AA71CE67}"/>
                    </a:ext>
                  </a:extLst>
                </p:cNvPr>
                <p:cNvCxnSpPr/>
                <p:nvPr/>
              </p:nvCxnSpPr>
              <p:spPr bwMode="auto">
                <a:xfrm flipV="1">
                  <a:off x="5220072" y="1268760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402" name="직선 연결선 401">
                  <a:extLst>
                    <a:ext uri="{FF2B5EF4-FFF2-40B4-BE49-F238E27FC236}">
                      <a16:creationId xmlns:a16="http://schemas.microsoft.com/office/drawing/2014/main" id="{E89B0A3D-5A2F-4AAB-8920-BC9FF2691630}"/>
                    </a:ext>
                  </a:extLst>
                </p:cNvPr>
                <p:cNvCxnSpPr/>
                <p:nvPr/>
              </p:nvCxnSpPr>
              <p:spPr bwMode="auto">
                <a:xfrm>
                  <a:off x="5292080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403" name="직선 연결선 402">
                  <a:extLst>
                    <a:ext uri="{FF2B5EF4-FFF2-40B4-BE49-F238E27FC236}">
                      <a16:creationId xmlns:a16="http://schemas.microsoft.com/office/drawing/2014/main" id="{888040DA-2343-4ACC-9F46-0826454259DC}"/>
                    </a:ext>
                  </a:extLst>
                </p:cNvPr>
                <p:cNvCxnSpPr/>
                <p:nvPr/>
              </p:nvCxnSpPr>
              <p:spPr bwMode="auto">
                <a:xfrm>
                  <a:off x="5076056" y="1124744"/>
                  <a:ext cx="144016" cy="288032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395" name="그룹 394">
                <a:extLst>
                  <a:ext uri="{FF2B5EF4-FFF2-40B4-BE49-F238E27FC236}">
                    <a16:creationId xmlns:a16="http://schemas.microsoft.com/office/drawing/2014/main" id="{F762B86C-2849-4AC3-B419-E4E016611B92}"/>
                  </a:ext>
                </a:extLst>
              </p:cNvPr>
              <p:cNvGrpSpPr/>
              <p:nvPr/>
            </p:nvGrpSpPr>
            <p:grpSpPr>
              <a:xfrm>
                <a:off x="3419872" y="2204864"/>
                <a:ext cx="504056" cy="144016"/>
                <a:chOff x="6732240" y="1988840"/>
                <a:chExt cx="504056" cy="144016"/>
              </a:xfrm>
            </p:grpSpPr>
            <p:cxnSp>
              <p:nvCxnSpPr>
                <p:cNvPr id="396" name="직선 연결선 395">
                  <a:extLst>
                    <a:ext uri="{FF2B5EF4-FFF2-40B4-BE49-F238E27FC236}">
                      <a16:creationId xmlns:a16="http://schemas.microsoft.com/office/drawing/2014/main" id="{B7726BF3-3AA6-4ADB-BA10-848EDF5EA3AE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1988840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97" name="직선 연결선 396">
                  <a:extLst>
                    <a:ext uri="{FF2B5EF4-FFF2-40B4-BE49-F238E27FC236}">
                      <a16:creationId xmlns:a16="http://schemas.microsoft.com/office/drawing/2014/main" id="{1CB5ACDB-8A9B-4AD7-BCF7-B563CBC73421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2132856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98" name="직선 연결선 397">
                  <a:extLst>
                    <a:ext uri="{FF2B5EF4-FFF2-40B4-BE49-F238E27FC236}">
                      <a16:creationId xmlns:a16="http://schemas.microsoft.com/office/drawing/2014/main" id="{017DC488-5C64-4E0A-A65D-98C216E2F296}"/>
                    </a:ext>
                  </a:extLst>
                </p:cNvPr>
                <p:cNvCxnSpPr/>
                <p:nvPr/>
              </p:nvCxnSpPr>
              <p:spPr bwMode="auto">
                <a:xfrm flipV="1">
                  <a:off x="6732240" y="1988840"/>
                  <a:ext cx="0" cy="144016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373" name="그룹 372">
              <a:extLst>
                <a:ext uri="{FF2B5EF4-FFF2-40B4-BE49-F238E27FC236}">
                  <a16:creationId xmlns:a16="http://schemas.microsoft.com/office/drawing/2014/main" id="{55959362-FA0E-45D8-BA53-A2CF3515722F}"/>
                </a:ext>
              </a:extLst>
            </p:cNvPr>
            <p:cNvGrpSpPr/>
            <p:nvPr/>
          </p:nvGrpSpPr>
          <p:grpSpPr>
            <a:xfrm>
              <a:off x="3059832" y="2132856"/>
              <a:ext cx="1488353" cy="822285"/>
              <a:chOff x="1115616" y="1988840"/>
              <a:chExt cx="1488353" cy="822285"/>
            </a:xfrm>
          </p:grpSpPr>
          <p:sp>
            <p:nvSpPr>
              <p:cNvPr id="374" name="TextBox 373">
                <a:extLst>
                  <a:ext uri="{FF2B5EF4-FFF2-40B4-BE49-F238E27FC236}">
                    <a16:creationId xmlns:a16="http://schemas.microsoft.com/office/drawing/2014/main" id="{D0D4109E-ED57-4862-944E-B106360875C7}"/>
                  </a:ext>
                </a:extLst>
              </p:cNvPr>
              <p:cNvSpPr txBox="1"/>
              <p:nvPr/>
            </p:nvSpPr>
            <p:spPr>
              <a:xfrm flipH="1">
                <a:off x="1494638" y="2348880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75" name="직선 화살표 연결선 374">
                <a:extLst>
                  <a:ext uri="{FF2B5EF4-FFF2-40B4-BE49-F238E27FC236}">
                    <a16:creationId xmlns:a16="http://schemas.microsoft.com/office/drawing/2014/main" id="{AA745B3E-EA26-4AFB-91FB-0FAC80BC2B9D}"/>
                  </a:ext>
                </a:extLst>
              </p:cNvPr>
              <p:cNvCxnSpPr/>
              <p:nvPr/>
            </p:nvCxnSpPr>
            <p:spPr bwMode="auto">
              <a:xfrm flipV="1">
                <a:off x="1763688" y="1988840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376" name="원호 375">
                <a:extLst>
                  <a:ext uri="{FF2B5EF4-FFF2-40B4-BE49-F238E27FC236}">
                    <a16:creationId xmlns:a16="http://schemas.microsoft.com/office/drawing/2014/main" id="{90BC7F66-FACB-40C7-87DD-DCED8E0B8FE6}"/>
                  </a:ext>
                </a:extLst>
              </p:cNvPr>
              <p:cNvSpPr/>
              <p:nvPr/>
            </p:nvSpPr>
            <p:spPr bwMode="auto">
              <a:xfrm rot="10800000" flipH="1">
                <a:off x="1626762" y="2062436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1FD70BF0-4439-4754-AD55-E32A8ED16418}"/>
                  </a:ext>
                </a:extLst>
              </p:cNvPr>
              <p:cNvSpPr txBox="1"/>
              <p:nvPr/>
            </p:nvSpPr>
            <p:spPr>
              <a:xfrm flipH="1">
                <a:off x="1955897" y="2318683"/>
                <a:ext cx="64807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9CE23FD7-3100-48F4-9B2C-3F56D6F0B714}"/>
                  </a:ext>
                </a:extLst>
              </p:cNvPr>
              <p:cNvSpPr txBox="1"/>
              <p:nvPr/>
            </p:nvSpPr>
            <p:spPr>
              <a:xfrm flipH="1">
                <a:off x="1403770" y="2564904"/>
                <a:ext cx="7199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79" name="그룹 378">
                <a:extLst>
                  <a:ext uri="{FF2B5EF4-FFF2-40B4-BE49-F238E27FC236}">
                    <a16:creationId xmlns:a16="http://schemas.microsoft.com/office/drawing/2014/main" id="{3358EF77-20AD-402F-911E-A04D25F32AF9}"/>
                  </a:ext>
                </a:extLst>
              </p:cNvPr>
              <p:cNvGrpSpPr/>
              <p:nvPr/>
            </p:nvGrpSpPr>
            <p:grpSpPr>
              <a:xfrm rot="5400000">
                <a:off x="971600" y="2204864"/>
                <a:ext cx="432048" cy="144016"/>
                <a:chOff x="4355976" y="1124744"/>
                <a:chExt cx="1584176" cy="288032"/>
              </a:xfrm>
            </p:grpSpPr>
            <p:cxnSp>
              <p:nvCxnSpPr>
                <p:cNvPr id="384" name="직선 연결선 383">
                  <a:extLst>
                    <a:ext uri="{FF2B5EF4-FFF2-40B4-BE49-F238E27FC236}">
                      <a16:creationId xmlns:a16="http://schemas.microsoft.com/office/drawing/2014/main" id="{E6C68AAF-F440-4548-B85B-49FA9B1B9798}"/>
                    </a:ext>
                  </a:extLst>
                </p:cNvPr>
                <p:cNvCxnSpPr/>
                <p:nvPr/>
              </p:nvCxnSpPr>
              <p:spPr bwMode="auto">
                <a:xfrm>
                  <a:off x="4355976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85" name="직선 연결선 384">
                  <a:extLst>
                    <a:ext uri="{FF2B5EF4-FFF2-40B4-BE49-F238E27FC236}">
                      <a16:creationId xmlns:a16="http://schemas.microsoft.com/office/drawing/2014/main" id="{7A4791CC-22EF-4B31-876B-9E10C3AB4F3A}"/>
                    </a:ext>
                  </a:extLst>
                </p:cNvPr>
                <p:cNvCxnSpPr/>
                <p:nvPr/>
              </p:nvCxnSpPr>
              <p:spPr bwMode="auto">
                <a:xfrm flipV="1">
                  <a:off x="5004048" y="1124744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86" name="직선 연결선 385">
                  <a:extLst>
                    <a:ext uri="{FF2B5EF4-FFF2-40B4-BE49-F238E27FC236}">
                      <a16:creationId xmlns:a16="http://schemas.microsoft.com/office/drawing/2014/main" id="{200194AA-D9AB-489D-9B1B-CAAEEEFA95F2}"/>
                    </a:ext>
                  </a:extLst>
                </p:cNvPr>
                <p:cNvCxnSpPr/>
                <p:nvPr/>
              </p:nvCxnSpPr>
              <p:spPr bwMode="auto">
                <a:xfrm flipV="1">
                  <a:off x="5220072" y="1268760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87" name="직선 연결선 386">
                  <a:extLst>
                    <a:ext uri="{FF2B5EF4-FFF2-40B4-BE49-F238E27FC236}">
                      <a16:creationId xmlns:a16="http://schemas.microsoft.com/office/drawing/2014/main" id="{2EA0D4CE-7AB8-469A-BD7C-BBF012B5CE37}"/>
                    </a:ext>
                  </a:extLst>
                </p:cNvPr>
                <p:cNvCxnSpPr/>
                <p:nvPr/>
              </p:nvCxnSpPr>
              <p:spPr bwMode="auto">
                <a:xfrm>
                  <a:off x="5292080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88" name="직선 연결선 387">
                  <a:extLst>
                    <a:ext uri="{FF2B5EF4-FFF2-40B4-BE49-F238E27FC236}">
                      <a16:creationId xmlns:a16="http://schemas.microsoft.com/office/drawing/2014/main" id="{136E55BB-C9DE-412A-BC25-B211F770B885}"/>
                    </a:ext>
                  </a:extLst>
                </p:cNvPr>
                <p:cNvCxnSpPr/>
                <p:nvPr/>
              </p:nvCxnSpPr>
              <p:spPr bwMode="auto">
                <a:xfrm>
                  <a:off x="5076056" y="1124744"/>
                  <a:ext cx="144016" cy="288032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380" name="그룹 379">
                <a:extLst>
                  <a:ext uri="{FF2B5EF4-FFF2-40B4-BE49-F238E27FC236}">
                    <a16:creationId xmlns:a16="http://schemas.microsoft.com/office/drawing/2014/main" id="{42AF4EE1-D8CA-450C-B8D6-D501DF10E0C9}"/>
                  </a:ext>
                </a:extLst>
              </p:cNvPr>
              <p:cNvGrpSpPr/>
              <p:nvPr/>
            </p:nvGrpSpPr>
            <p:grpSpPr>
              <a:xfrm flipH="1">
                <a:off x="1187624" y="2204864"/>
                <a:ext cx="504056" cy="144016"/>
                <a:chOff x="6732240" y="1988840"/>
                <a:chExt cx="504056" cy="144016"/>
              </a:xfrm>
            </p:grpSpPr>
            <p:cxnSp>
              <p:nvCxnSpPr>
                <p:cNvPr id="381" name="직선 연결선 380">
                  <a:extLst>
                    <a:ext uri="{FF2B5EF4-FFF2-40B4-BE49-F238E27FC236}">
                      <a16:creationId xmlns:a16="http://schemas.microsoft.com/office/drawing/2014/main" id="{B6F71245-D1B5-4F80-8F70-03F016E7781D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1988840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82" name="직선 연결선 381">
                  <a:extLst>
                    <a:ext uri="{FF2B5EF4-FFF2-40B4-BE49-F238E27FC236}">
                      <a16:creationId xmlns:a16="http://schemas.microsoft.com/office/drawing/2014/main" id="{D33D48EB-44AA-4A40-8E8A-68C795D686B3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2132856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83" name="직선 연결선 382">
                  <a:extLst>
                    <a:ext uri="{FF2B5EF4-FFF2-40B4-BE49-F238E27FC236}">
                      <a16:creationId xmlns:a16="http://schemas.microsoft.com/office/drawing/2014/main" id="{ABE2600A-2F46-4366-A685-03A49D3386D0}"/>
                    </a:ext>
                  </a:extLst>
                </p:cNvPr>
                <p:cNvCxnSpPr/>
                <p:nvPr/>
              </p:nvCxnSpPr>
              <p:spPr bwMode="auto">
                <a:xfrm flipV="1">
                  <a:off x="6732240" y="1988840"/>
                  <a:ext cx="0" cy="144016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220105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F047A8C2-5A59-48F9-9998-97B147EFB20B}"/>
              </a:ext>
            </a:extLst>
          </p:cNvPr>
          <p:cNvGrpSpPr/>
          <p:nvPr/>
        </p:nvGrpSpPr>
        <p:grpSpPr>
          <a:xfrm>
            <a:off x="1120750" y="1556792"/>
            <a:ext cx="5179442" cy="2088232"/>
            <a:chOff x="2056854" y="3263498"/>
            <a:chExt cx="5179442" cy="2088232"/>
          </a:xfrm>
        </p:grpSpPr>
        <p:sp>
          <p:nvSpPr>
            <p:cNvPr id="163" name="자유형 309">
              <a:extLst>
                <a:ext uri="{FF2B5EF4-FFF2-40B4-BE49-F238E27FC236}">
                  <a16:creationId xmlns:a16="http://schemas.microsoft.com/office/drawing/2014/main" id="{13E581D4-4EBF-472F-99D2-7FF29F1B897B}"/>
                </a:ext>
              </a:extLst>
            </p:cNvPr>
            <p:cNvSpPr/>
            <p:nvPr/>
          </p:nvSpPr>
          <p:spPr bwMode="auto">
            <a:xfrm>
              <a:off x="2056854" y="3399503"/>
              <a:ext cx="5175276" cy="1738033"/>
            </a:xfrm>
            <a:custGeom>
              <a:avLst/>
              <a:gdLst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282950 w 4051300"/>
                <a:gd name="connsiteY2" fmla="*/ 298450 h 444500"/>
                <a:gd name="connsiteX3" fmla="*/ 2032000 w 4051300"/>
                <a:gd name="connsiteY3" fmla="*/ 444500 h 444500"/>
                <a:gd name="connsiteX4" fmla="*/ 825500 w 4051300"/>
                <a:gd name="connsiteY4" fmla="*/ 323850 h 444500"/>
                <a:gd name="connsiteX5" fmla="*/ 0 w 4051300"/>
                <a:gd name="connsiteY5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282950 w 4051300"/>
                <a:gd name="connsiteY2" fmla="*/ 298450 h 444500"/>
                <a:gd name="connsiteX3" fmla="*/ 2032000 w 4051300"/>
                <a:gd name="connsiteY3" fmla="*/ 444500 h 444500"/>
                <a:gd name="connsiteX4" fmla="*/ 842169 w 4051300"/>
                <a:gd name="connsiteY4" fmla="*/ 300037 h 444500"/>
                <a:gd name="connsiteX5" fmla="*/ 0 w 4051300"/>
                <a:gd name="connsiteY5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282950 w 4051300"/>
                <a:gd name="connsiteY2" fmla="*/ 298450 h 444500"/>
                <a:gd name="connsiteX3" fmla="*/ 2032000 w 4051300"/>
                <a:gd name="connsiteY3" fmla="*/ 444500 h 444500"/>
                <a:gd name="connsiteX4" fmla="*/ 1369219 w 4051300"/>
                <a:gd name="connsiteY4" fmla="*/ 391319 h 444500"/>
                <a:gd name="connsiteX5" fmla="*/ 842169 w 4051300"/>
                <a:gd name="connsiteY5" fmla="*/ 300037 h 444500"/>
                <a:gd name="connsiteX6" fmla="*/ 0 w 4051300"/>
                <a:gd name="connsiteY6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282950 w 4051300"/>
                <a:gd name="connsiteY2" fmla="*/ 298450 h 444500"/>
                <a:gd name="connsiteX3" fmla="*/ 2678906 w 4051300"/>
                <a:gd name="connsiteY3" fmla="*/ 393700 h 444500"/>
                <a:gd name="connsiteX4" fmla="*/ 2032000 w 4051300"/>
                <a:gd name="connsiteY4" fmla="*/ 444500 h 444500"/>
                <a:gd name="connsiteX5" fmla="*/ 1369219 w 4051300"/>
                <a:gd name="connsiteY5" fmla="*/ 391319 h 444500"/>
                <a:gd name="connsiteX6" fmla="*/ 842169 w 4051300"/>
                <a:gd name="connsiteY6" fmla="*/ 300037 h 444500"/>
                <a:gd name="connsiteX7" fmla="*/ 0 w 4051300"/>
                <a:gd name="connsiteY7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82950 w 4051300"/>
                <a:gd name="connsiteY3" fmla="*/ 298450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369219 w 4051300"/>
                <a:gd name="connsiteY6" fmla="*/ 391319 h 444500"/>
                <a:gd name="connsiteX7" fmla="*/ 842169 w 4051300"/>
                <a:gd name="connsiteY7" fmla="*/ 300037 h 444500"/>
                <a:gd name="connsiteX8" fmla="*/ 0 w 4051300"/>
                <a:gd name="connsiteY8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369219 w 4051300"/>
                <a:gd name="connsiteY6" fmla="*/ 391319 h 444500"/>
                <a:gd name="connsiteX7" fmla="*/ 842169 w 4051300"/>
                <a:gd name="connsiteY7" fmla="*/ 300037 h 444500"/>
                <a:gd name="connsiteX8" fmla="*/ 0 w 4051300"/>
                <a:gd name="connsiteY8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369219 w 4051300"/>
                <a:gd name="connsiteY6" fmla="*/ 391319 h 444500"/>
                <a:gd name="connsiteX7" fmla="*/ 913606 w 4051300"/>
                <a:gd name="connsiteY7" fmla="*/ 319087 h 444500"/>
                <a:gd name="connsiteX8" fmla="*/ 0 w 4051300"/>
                <a:gd name="connsiteY8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913606 w 4051300"/>
                <a:gd name="connsiteY7" fmla="*/ 319087 h 444500"/>
                <a:gd name="connsiteX8" fmla="*/ 0 w 4051300"/>
                <a:gd name="connsiteY8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913606 w 4051300"/>
                <a:gd name="connsiteY7" fmla="*/ 319087 h 444500"/>
                <a:gd name="connsiteX8" fmla="*/ 500063 w 4051300"/>
                <a:gd name="connsiteY8" fmla="*/ 203200 h 444500"/>
                <a:gd name="connsiteX9" fmla="*/ 0 w 4051300"/>
                <a:gd name="connsiteY9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913606 w 4051300"/>
                <a:gd name="connsiteY7" fmla="*/ 319087 h 444500"/>
                <a:gd name="connsiteX8" fmla="*/ 500063 w 4051300"/>
                <a:gd name="connsiteY8" fmla="*/ 203200 h 444500"/>
                <a:gd name="connsiteX9" fmla="*/ 283369 w 4051300"/>
                <a:gd name="connsiteY9" fmla="*/ 124619 h 444500"/>
                <a:gd name="connsiteX10" fmla="*/ 0 w 4051300"/>
                <a:gd name="connsiteY10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913606 w 4051300"/>
                <a:gd name="connsiteY7" fmla="*/ 319087 h 444500"/>
                <a:gd name="connsiteX8" fmla="*/ 716756 w 4051300"/>
                <a:gd name="connsiteY8" fmla="*/ 272256 h 444500"/>
                <a:gd name="connsiteX9" fmla="*/ 500063 w 4051300"/>
                <a:gd name="connsiteY9" fmla="*/ 203200 h 444500"/>
                <a:gd name="connsiteX10" fmla="*/ 283369 w 4051300"/>
                <a:gd name="connsiteY10" fmla="*/ 124619 h 444500"/>
                <a:gd name="connsiteX11" fmla="*/ 0 w 4051300"/>
                <a:gd name="connsiteY11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1181100 w 4051300"/>
                <a:gd name="connsiteY7" fmla="*/ 369888 h 444500"/>
                <a:gd name="connsiteX8" fmla="*/ 913606 w 4051300"/>
                <a:gd name="connsiteY8" fmla="*/ 319087 h 444500"/>
                <a:gd name="connsiteX9" fmla="*/ 716756 w 4051300"/>
                <a:gd name="connsiteY9" fmla="*/ 272256 h 444500"/>
                <a:gd name="connsiteX10" fmla="*/ 500063 w 4051300"/>
                <a:gd name="connsiteY10" fmla="*/ 203200 h 444500"/>
                <a:gd name="connsiteX11" fmla="*/ 283369 w 4051300"/>
                <a:gd name="connsiteY11" fmla="*/ 124619 h 444500"/>
                <a:gd name="connsiteX12" fmla="*/ 0 w 4051300"/>
                <a:gd name="connsiteY12" fmla="*/ 0 h 444500"/>
                <a:gd name="connsiteX0" fmla="*/ 0 w 4051300"/>
                <a:gd name="connsiteY0" fmla="*/ 0 h 445222"/>
                <a:gd name="connsiteX1" fmla="*/ 4051300 w 4051300"/>
                <a:gd name="connsiteY1" fmla="*/ 0 h 445222"/>
                <a:gd name="connsiteX2" fmla="*/ 3693319 w 4051300"/>
                <a:gd name="connsiteY2" fmla="*/ 155575 h 445222"/>
                <a:gd name="connsiteX3" fmla="*/ 3259137 w 4051300"/>
                <a:gd name="connsiteY3" fmla="*/ 296069 h 445222"/>
                <a:gd name="connsiteX4" fmla="*/ 2678906 w 4051300"/>
                <a:gd name="connsiteY4" fmla="*/ 393700 h 445222"/>
                <a:gd name="connsiteX5" fmla="*/ 2032000 w 4051300"/>
                <a:gd name="connsiteY5" fmla="*/ 444500 h 445222"/>
                <a:gd name="connsiteX6" fmla="*/ 1719263 w 4051300"/>
                <a:gd name="connsiteY6" fmla="*/ 424656 h 445222"/>
                <a:gd name="connsiteX7" fmla="*/ 1447801 w 4051300"/>
                <a:gd name="connsiteY7" fmla="*/ 398463 h 445222"/>
                <a:gd name="connsiteX8" fmla="*/ 1181100 w 4051300"/>
                <a:gd name="connsiteY8" fmla="*/ 369888 h 445222"/>
                <a:gd name="connsiteX9" fmla="*/ 913606 w 4051300"/>
                <a:gd name="connsiteY9" fmla="*/ 319087 h 445222"/>
                <a:gd name="connsiteX10" fmla="*/ 716756 w 4051300"/>
                <a:gd name="connsiteY10" fmla="*/ 272256 h 445222"/>
                <a:gd name="connsiteX11" fmla="*/ 500063 w 4051300"/>
                <a:gd name="connsiteY11" fmla="*/ 203200 h 445222"/>
                <a:gd name="connsiteX12" fmla="*/ 283369 w 4051300"/>
                <a:gd name="connsiteY12" fmla="*/ 124619 h 445222"/>
                <a:gd name="connsiteX13" fmla="*/ 0 w 4051300"/>
                <a:gd name="connsiteY13" fmla="*/ 0 h 445222"/>
                <a:gd name="connsiteX0" fmla="*/ 0 w 4051300"/>
                <a:gd name="connsiteY0" fmla="*/ 0 h 438467"/>
                <a:gd name="connsiteX1" fmla="*/ 4051300 w 4051300"/>
                <a:gd name="connsiteY1" fmla="*/ 0 h 438467"/>
                <a:gd name="connsiteX2" fmla="*/ 3693319 w 4051300"/>
                <a:gd name="connsiteY2" fmla="*/ 155575 h 438467"/>
                <a:gd name="connsiteX3" fmla="*/ 3259137 w 4051300"/>
                <a:gd name="connsiteY3" fmla="*/ 296069 h 438467"/>
                <a:gd name="connsiteX4" fmla="*/ 2678906 w 4051300"/>
                <a:gd name="connsiteY4" fmla="*/ 393700 h 438467"/>
                <a:gd name="connsiteX5" fmla="*/ 2029619 w 4051300"/>
                <a:gd name="connsiteY5" fmla="*/ 437356 h 438467"/>
                <a:gd name="connsiteX6" fmla="*/ 1719263 w 4051300"/>
                <a:gd name="connsiteY6" fmla="*/ 424656 h 438467"/>
                <a:gd name="connsiteX7" fmla="*/ 1447801 w 4051300"/>
                <a:gd name="connsiteY7" fmla="*/ 398463 h 438467"/>
                <a:gd name="connsiteX8" fmla="*/ 1181100 w 4051300"/>
                <a:gd name="connsiteY8" fmla="*/ 369888 h 438467"/>
                <a:gd name="connsiteX9" fmla="*/ 913606 w 4051300"/>
                <a:gd name="connsiteY9" fmla="*/ 319087 h 438467"/>
                <a:gd name="connsiteX10" fmla="*/ 716756 w 4051300"/>
                <a:gd name="connsiteY10" fmla="*/ 272256 h 438467"/>
                <a:gd name="connsiteX11" fmla="*/ 500063 w 4051300"/>
                <a:gd name="connsiteY11" fmla="*/ 203200 h 438467"/>
                <a:gd name="connsiteX12" fmla="*/ 283369 w 4051300"/>
                <a:gd name="connsiteY12" fmla="*/ 124619 h 438467"/>
                <a:gd name="connsiteX13" fmla="*/ 0 w 4051300"/>
                <a:gd name="connsiteY13" fmla="*/ 0 h 438467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693319 w 4051300"/>
                <a:gd name="connsiteY2" fmla="*/ 155575 h 437356"/>
                <a:gd name="connsiteX3" fmla="*/ 3259137 w 4051300"/>
                <a:gd name="connsiteY3" fmla="*/ 296069 h 437356"/>
                <a:gd name="connsiteX4" fmla="*/ 2678906 w 4051300"/>
                <a:gd name="connsiteY4" fmla="*/ 393700 h 437356"/>
                <a:gd name="connsiteX5" fmla="*/ 2029619 w 4051300"/>
                <a:gd name="connsiteY5" fmla="*/ 437356 h 437356"/>
                <a:gd name="connsiteX6" fmla="*/ 1719263 w 4051300"/>
                <a:gd name="connsiteY6" fmla="*/ 424656 h 437356"/>
                <a:gd name="connsiteX7" fmla="*/ 1447801 w 4051300"/>
                <a:gd name="connsiteY7" fmla="*/ 398463 h 437356"/>
                <a:gd name="connsiteX8" fmla="*/ 1181100 w 4051300"/>
                <a:gd name="connsiteY8" fmla="*/ 369888 h 437356"/>
                <a:gd name="connsiteX9" fmla="*/ 913606 w 4051300"/>
                <a:gd name="connsiteY9" fmla="*/ 319087 h 437356"/>
                <a:gd name="connsiteX10" fmla="*/ 716756 w 4051300"/>
                <a:gd name="connsiteY10" fmla="*/ 272256 h 437356"/>
                <a:gd name="connsiteX11" fmla="*/ 500063 w 4051300"/>
                <a:gd name="connsiteY11" fmla="*/ 203200 h 437356"/>
                <a:gd name="connsiteX12" fmla="*/ 283369 w 4051300"/>
                <a:gd name="connsiteY12" fmla="*/ 124619 h 437356"/>
                <a:gd name="connsiteX13" fmla="*/ 0 w 4051300"/>
                <a:gd name="connsiteY13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693319 w 4051300"/>
                <a:gd name="connsiteY2" fmla="*/ 155575 h 437356"/>
                <a:gd name="connsiteX3" fmla="*/ 3259137 w 4051300"/>
                <a:gd name="connsiteY3" fmla="*/ 296069 h 437356"/>
                <a:gd name="connsiteX4" fmla="*/ 2678906 w 4051300"/>
                <a:gd name="connsiteY4" fmla="*/ 393700 h 437356"/>
                <a:gd name="connsiteX5" fmla="*/ 2366963 w 4051300"/>
                <a:gd name="connsiteY5" fmla="*/ 424657 h 437356"/>
                <a:gd name="connsiteX6" fmla="*/ 2029619 w 4051300"/>
                <a:gd name="connsiteY6" fmla="*/ 437356 h 437356"/>
                <a:gd name="connsiteX7" fmla="*/ 1719263 w 4051300"/>
                <a:gd name="connsiteY7" fmla="*/ 424656 h 437356"/>
                <a:gd name="connsiteX8" fmla="*/ 1447801 w 4051300"/>
                <a:gd name="connsiteY8" fmla="*/ 398463 h 437356"/>
                <a:gd name="connsiteX9" fmla="*/ 1181100 w 4051300"/>
                <a:gd name="connsiteY9" fmla="*/ 369888 h 437356"/>
                <a:gd name="connsiteX10" fmla="*/ 913606 w 4051300"/>
                <a:gd name="connsiteY10" fmla="*/ 319087 h 437356"/>
                <a:gd name="connsiteX11" fmla="*/ 716756 w 4051300"/>
                <a:gd name="connsiteY11" fmla="*/ 272256 h 437356"/>
                <a:gd name="connsiteX12" fmla="*/ 500063 w 4051300"/>
                <a:gd name="connsiteY12" fmla="*/ 203200 h 437356"/>
                <a:gd name="connsiteX13" fmla="*/ 283369 w 4051300"/>
                <a:gd name="connsiteY13" fmla="*/ 124619 h 437356"/>
                <a:gd name="connsiteX14" fmla="*/ 0 w 4051300"/>
                <a:gd name="connsiteY14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693319 w 4051300"/>
                <a:gd name="connsiteY2" fmla="*/ 155575 h 437356"/>
                <a:gd name="connsiteX3" fmla="*/ 3259137 w 4051300"/>
                <a:gd name="connsiteY3" fmla="*/ 296069 h 437356"/>
                <a:gd name="connsiteX4" fmla="*/ 2971800 w 4051300"/>
                <a:gd name="connsiteY4" fmla="*/ 355601 h 437356"/>
                <a:gd name="connsiteX5" fmla="*/ 2678906 w 4051300"/>
                <a:gd name="connsiteY5" fmla="*/ 393700 h 437356"/>
                <a:gd name="connsiteX6" fmla="*/ 2366963 w 4051300"/>
                <a:gd name="connsiteY6" fmla="*/ 424657 h 437356"/>
                <a:gd name="connsiteX7" fmla="*/ 2029619 w 4051300"/>
                <a:gd name="connsiteY7" fmla="*/ 437356 h 437356"/>
                <a:gd name="connsiteX8" fmla="*/ 1719263 w 4051300"/>
                <a:gd name="connsiteY8" fmla="*/ 424656 h 437356"/>
                <a:gd name="connsiteX9" fmla="*/ 1447801 w 4051300"/>
                <a:gd name="connsiteY9" fmla="*/ 398463 h 437356"/>
                <a:gd name="connsiteX10" fmla="*/ 1181100 w 4051300"/>
                <a:gd name="connsiteY10" fmla="*/ 369888 h 437356"/>
                <a:gd name="connsiteX11" fmla="*/ 913606 w 4051300"/>
                <a:gd name="connsiteY11" fmla="*/ 319087 h 437356"/>
                <a:gd name="connsiteX12" fmla="*/ 716756 w 4051300"/>
                <a:gd name="connsiteY12" fmla="*/ 272256 h 437356"/>
                <a:gd name="connsiteX13" fmla="*/ 500063 w 4051300"/>
                <a:gd name="connsiteY13" fmla="*/ 203200 h 437356"/>
                <a:gd name="connsiteX14" fmla="*/ 283369 w 4051300"/>
                <a:gd name="connsiteY14" fmla="*/ 124619 h 437356"/>
                <a:gd name="connsiteX15" fmla="*/ 0 w 4051300"/>
                <a:gd name="connsiteY15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693319 w 4051300"/>
                <a:gd name="connsiteY2" fmla="*/ 155575 h 437356"/>
                <a:gd name="connsiteX3" fmla="*/ 3474244 w 4051300"/>
                <a:gd name="connsiteY3" fmla="*/ 236539 h 437356"/>
                <a:gd name="connsiteX4" fmla="*/ 3259137 w 4051300"/>
                <a:gd name="connsiteY4" fmla="*/ 296069 h 437356"/>
                <a:gd name="connsiteX5" fmla="*/ 2971800 w 4051300"/>
                <a:gd name="connsiteY5" fmla="*/ 355601 h 437356"/>
                <a:gd name="connsiteX6" fmla="*/ 2678906 w 4051300"/>
                <a:gd name="connsiteY6" fmla="*/ 393700 h 437356"/>
                <a:gd name="connsiteX7" fmla="*/ 2366963 w 4051300"/>
                <a:gd name="connsiteY7" fmla="*/ 424657 h 437356"/>
                <a:gd name="connsiteX8" fmla="*/ 2029619 w 4051300"/>
                <a:gd name="connsiteY8" fmla="*/ 437356 h 437356"/>
                <a:gd name="connsiteX9" fmla="*/ 1719263 w 4051300"/>
                <a:gd name="connsiteY9" fmla="*/ 424656 h 437356"/>
                <a:gd name="connsiteX10" fmla="*/ 1447801 w 4051300"/>
                <a:gd name="connsiteY10" fmla="*/ 398463 h 437356"/>
                <a:gd name="connsiteX11" fmla="*/ 1181100 w 4051300"/>
                <a:gd name="connsiteY11" fmla="*/ 369888 h 437356"/>
                <a:gd name="connsiteX12" fmla="*/ 913606 w 4051300"/>
                <a:gd name="connsiteY12" fmla="*/ 319087 h 437356"/>
                <a:gd name="connsiteX13" fmla="*/ 716756 w 4051300"/>
                <a:gd name="connsiteY13" fmla="*/ 272256 h 437356"/>
                <a:gd name="connsiteX14" fmla="*/ 500063 w 4051300"/>
                <a:gd name="connsiteY14" fmla="*/ 203200 h 437356"/>
                <a:gd name="connsiteX15" fmla="*/ 283369 w 4051300"/>
                <a:gd name="connsiteY15" fmla="*/ 124619 h 437356"/>
                <a:gd name="connsiteX16" fmla="*/ 0 w 4051300"/>
                <a:gd name="connsiteY16" fmla="*/ 0 h 437356"/>
                <a:gd name="connsiteX0" fmla="*/ 0 w 4307852"/>
                <a:gd name="connsiteY0" fmla="*/ 0 h 437356"/>
                <a:gd name="connsiteX1" fmla="*/ 4051300 w 4307852"/>
                <a:gd name="connsiteY1" fmla="*/ 0 h 437356"/>
                <a:gd name="connsiteX2" fmla="*/ 3869531 w 4307852"/>
                <a:gd name="connsiteY2" fmla="*/ 81757 h 437356"/>
                <a:gd name="connsiteX3" fmla="*/ 3693319 w 4307852"/>
                <a:gd name="connsiteY3" fmla="*/ 155575 h 437356"/>
                <a:gd name="connsiteX4" fmla="*/ 3474244 w 4307852"/>
                <a:gd name="connsiteY4" fmla="*/ 236539 h 437356"/>
                <a:gd name="connsiteX5" fmla="*/ 3259137 w 4307852"/>
                <a:gd name="connsiteY5" fmla="*/ 296069 h 437356"/>
                <a:gd name="connsiteX6" fmla="*/ 2971800 w 4307852"/>
                <a:gd name="connsiteY6" fmla="*/ 355601 h 437356"/>
                <a:gd name="connsiteX7" fmla="*/ 2678906 w 4307852"/>
                <a:gd name="connsiteY7" fmla="*/ 393700 h 437356"/>
                <a:gd name="connsiteX8" fmla="*/ 2366963 w 4307852"/>
                <a:gd name="connsiteY8" fmla="*/ 424657 h 437356"/>
                <a:gd name="connsiteX9" fmla="*/ 2029619 w 4307852"/>
                <a:gd name="connsiteY9" fmla="*/ 437356 h 437356"/>
                <a:gd name="connsiteX10" fmla="*/ 1719263 w 4307852"/>
                <a:gd name="connsiteY10" fmla="*/ 424656 h 437356"/>
                <a:gd name="connsiteX11" fmla="*/ 1447801 w 4307852"/>
                <a:gd name="connsiteY11" fmla="*/ 398463 h 437356"/>
                <a:gd name="connsiteX12" fmla="*/ 1181100 w 4307852"/>
                <a:gd name="connsiteY12" fmla="*/ 369888 h 437356"/>
                <a:gd name="connsiteX13" fmla="*/ 913606 w 4307852"/>
                <a:gd name="connsiteY13" fmla="*/ 319087 h 437356"/>
                <a:gd name="connsiteX14" fmla="*/ 716756 w 4307852"/>
                <a:gd name="connsiteY14" fmla="*/ 272256 h 437356"/>
                <a:gd name="connsiteX15" fmla="*/ 500063 w 4307852"/>
                <a:gd name="connsiteY15" fmla="*/ 203200 h 437356"/>
                <a:gd name="connsiteX16" fmla="*/ 283369 w 4307852"/>
                <a:gd name="connsiteY16" fmla="*/ 124619 h 437356"/>
                <a:gd name="connsiteX17" fmla="*/ 0 w 4307852"/>
                <a:gd name="connsiteY17" fmla="*/ 0 h 437356"/>
                <a:gd name="connsiteX0" fmla="*/ 0 w 4307852"/>
                <a:gd name="connsiteY0" fmla="*/ 0 h 437356"/>
                <a:gd name="connsiteX1" fmla="*/ 4051300 w 4307852"/>
                <a:gd name="connsiteY1" fmla="*/ 0 h 437356"/>
                <a:gd name="connsiteX2" fmla="*/ 3869531 w 4307852"/>
                <a:gd name="connsiteY2" fmla="*/ 81757 h 437356"/>
                <a:gd name="connsiteX3" fmla="*/ 3693319 w 4307852"/>
                <a:gd name="connsiteY3" fmla="*/ 155575 h 437356"/>
                <a:gd name="connsiteX4" fmla="*/ 3474244 w 4307852"/>
                <a:gd name="connsiteY4" fmla="*/ 236539 h 437356"/>
                <a:gd name="connsiteX5" fmla="*/ 3259137 w 4307852"/>
                <a:gd name="connsiteY5" fmla="*/ 296069 h 437356"/>
                <a:gd name="connsiteX6" fmla="*/ 2971800 w 4307852"/>
                <a:gd name="connsiteY6" fmla="*/ 355601 h 437356"/>
                <a:gd name="connsiteX7" fmla="*/ 2678906 w 4307852"/>
                <a:gd name="connsiteY7" fmla="*/ 393700 h 437356"/>
                <a:gd name="connsiteX8" fmla="*/ 2366963 w 4307852"/>
                <a:gd name="connsiteY8" fmla="*/ 424657 h 437356"/>
                <a:gd name="connsiteX9" fmla="*/ 2029619 w 4307852"/>
                <a:gd name="connsiteY9" fmla="*/ 437356 h 437356"/>
                <a:gd name="connsiteX10" fmla="*/ 1719263 w 4307852"/>
                <a:gd name="connsiteY10" fmla="*/ 424656 h 437356"/>
                <a:gd name="connsiteX11" fmla="*/ 1447801 w 4307852"/>
                <a:gd name="connsiteY11" fmla="*/ 398463 h 437356"/>
                <a:gd name="connsiteX12" fmla="*/ 1181100 w 4307852"/>
                <a:gd name="connsiteY12" fmla="*/ 369888 h 437356"/>
                <a:gd name="connsiteX13" fmla="*/ 913606 w 4307852"/>
                <a:gd name="connsiteY13" fmla="*/ 319087 h 437356"/>
                <a:gd name="connsiteX14" fmla="*/ 716756 w 4307852"/>
                <a:gd name="connsiteY14" fmla="*/ 272256 h 437356"/>
                <a:gd name="connsiteX15" fmla="*/ 500063 w 4307852"/>
                <a:gd name="connsiteY15" fmla="*/ 203200 h 437356"/>
                <a:gd name="connsiteX16" fmla="*/ 283369 w 4307852"/>
                <a:gd name="connsiteY16" fmla="*/ 124619 h 437356"/>
                <a:gd name="connsiteX17" fmla="*/ 0 w 4307852"/>
                <a:gd name="connsiteY17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869531 w 4051300"/>
                <a:gd name="connsiteY2" fmla="*/ 81757 h 437356"/>
                <a:gd name="connsiteX3" fmla="*/ 3693319 w 4051300"/>
                <a:gd name="connsiteY3" fmla="*/ 155575 h 437356"/>
                <a:gd name="connsiteX4" fmla="*/ 3474244 w 4051300"/>
                <a:gd name="connsiteY4" fmla="*/ 236539 h 437356"/>
                <a:gd name="connsiteX5" fmla="*/ 3259137 w 4051300"/>
                <a:gd name="connsiteY5" fmla="*/ 296069 h 437356"/>
                <a:gd name="connsiteX6" fmla="*/ 2971800 w 4051300"/>
                <a:gd name="connsiteY6" fmla="*/ 355601 h 437356"/>
                <a:gd name="connsiteX7" fmla="*/ 2678906 w 4051300"/>
                <a:gd name="connsiteY7" fmla="*/ 393700 h 437356"/>
                <a:gd name="connsiteX8" fmla="*/ 2366963 w 4051300"/>
                <a:gd name="connsiteY8" fmla="*/ 424657 h 437356"/>
                <a:gd name="connsiteX9" fmla="*/ 2029619 w 4051300"/>
                <a:gd name="connsiteY9" fmla="*/ 437356 h 437356"/>
                <a:gd name="connsiteX10" fmla="*/ 1719263 w 4051300"/>
                <a:gd name="connsiteY10" fmla="*/ 424656 h 437356"/>
                <a:gd name="connsiteX11" fmla="*/ 1447801 w 4051300"/>
                <a:gd name="connsiteY11" fmla="*/ 398463 h 437356"/>
                <a:gd name="connsiteX12" fmla="*/ 1181100 w 4051300"/>
                <a:gd name="connsiteY12" fmla="*/ 369888 h 437356"/>
                <a:gd name="connsiteX13" fmla="*/ 913606 w 4051300"/>
                <a:gd name="connsiteY13" fmla="*/ 319087 h 437356"/>
                <a:gd name="connsiteX14" fmla="*/ 716756 w 4051300"/>
                <a:gd name="connsiteY14" fmla="*/ 272256 h 437356"/>
                <a:gd name="connsiteX15" fmla="*/ 500063 w 4051300"/>
                <a:gd name="connsiteY15" fmla="*/ 203200 h 437356"/>
                <a:gd name="connsiteX16" fmla="*/ 283369 w 4051300"/>
                <a:gd name="connsiteY16" fmla="*/ 124619 h 437356"/>
                <a:gd name="connsiteX17" fmla="*/ 0 w 4051300"/>
                <a:gd name="connsiteY17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869531 w 4051300"/>
                <a:gd name="connsiteY2" fmla="*/ 86520 h 437356"/>
                <a:gd name="connsiteX3" fmla="*/ 3693319 w 4051300"/>
                <a:gd name="connsiteY3" fmla="*/ 155575 h 437356"/>
                <a:gd name="connsiteX4" fmla="*/ 3474244 w 4051300"/>
                <a:gd name="connsiteY4" fmla="*/ 236539 h 437356"/>
                <a:gd name="connsiteX5" fmla="*/ 3259137 w 4051300"/>
                <a:gd name="connsiteY5" fmla="*/ 296069 h 437356"/>
                <a:gd name="connsiteX6" fmla="*/ 2971800 w 4051300"/>
                <a:gd name="connsiteY6" fmla="*/ 355601 h 437356"/>
                <a:gd name="connsiteX7" fmla="*/ 2678906 w 4051300"/>
                <a:gd name="connsiteY7" fmla="*/ 393700 h 437356"/>
                <a:gd name="connsiteX8" fmla="*/ 2366963 w 4051300"/>
                <a:gd name="connsiteY8" fmla="*/ 424657 h 437356"/>
                <a:gd name="connsiteX9" fmla="*/ 2029619 w 4051300"/>
                <a:gd name="connsiteY9" fmla="*/ 437356 h 437356"/>
                <a:gd name="connsiteX10" fmla="*/ 1719263 w 4051300"/>
                <a:gd name="connsiteY10" fmla="*/ 424656 h 437356"/>
                <a:gd name="connsiteX11" fmla="*/ 1447801 w 4051300"/>
                <a:gd name="connsiteY11" fmla="*/ 398463 h 437356"/>
                <a:gd name="connsiteX12" fmla="*/ 1181100 w 4051300"/>
                <a:gd name="connsiteY12" fmla="*/ 369888 h 437356"/>
                <a:gd name="connsiteX13" fmla="*/ 913606 w 4051300"/>
                <a:gd name="connsiteY13" fmla="*/ 319087 h 437356"/>
                <a:gd name="connsiteX14" fmla="*/ 716756 w 4051300"/>
                <a:gd name="connsiteY14" fmla="*/ 272256 h 437356"/>
                <a:gd name="connsiteX15" fmla="*/ 500063 w 4051300"/>
                <a:gd name="connsiteY15" fmla="*/ 203200 h 437356"/>
                <a:gd name="connsiteX16" fmla="*/ 283369 w 4051300"/>
                <a:gd name="connsiteY16" fmla="*/ 124619 h 437356"/>
                <a:gd name="connsiteX17" fmla="*/ 0 w 4051300"/>
                <a:gd name="connsiteY17" fmla="*/ 0 h 437356"/>
                <a:gd name="connsiteX0" fmla="*/ 0 w 4051300"/>
                <a:gd name="connsiteY0" fmla="*/ 0 h 1594399"/>
                <a:gd name="connsiteX1" fmla="*/ 4051300 w 4051300"/>
                <a:gd name="connsiteY1" fmla="*/ 1157043 h 1594399"/>
                <a:gd name="connsiteX2" fmla="*/ 3869531 w 4051300"/>
                <a:gd name="connsiteY2" fmla="*/ 1243563 h 1594399"/>
                <a:gd name="connsiteX3" fmla="*/ 3693319 w 4051300"/>
                <a:gd name="connsiteY3" fmla="*/ 1312618 h 1594399"/>
                <a:gd name="connsiteX4" fmla="*/ 3474244 w 4051300"/>
                <a:gd name="connsiteY4" fmla="*/ 1393582 h 1594399"/>
                <a:gd name="connsiteX5" fmla="*/ 3259137 w 4051300"/>
                <a:gd name="connsiteY5" fmla="*/ 1453112 h 1594399"/>
                <a:gd name="connsiteX6" fmla="*/ 2971800 w 4051300"/>
                <a:gd name="connsiteY6" fmla="*/ 1512644 h 1594399"/>
                <a:gd name="connsiteX7" fmla="*/ 2678906 w 4051300"/>
                <a:gd name="connsiteY7" fmla="*/ 1550743 h 1594399"/>
                <a:gd name="connsiteX8" fmla="*/ 2366963 w 4051300"/>
                <a:gd name="connsiteY8" fmla="*/ 1581700 h 1594399"/>
                <a:gd name="connsiteX9" fmla="*/ 2029619 w 4051300"/>
                <a:gd name="connsiteY9" fmla="*/ 1594399 h 1594399"/>
                <a:gd name="connsiteX10" fmla="*/ 1719263 w 4051300"/>
                <a:gd name="connsiteY10" fmla="*/ 1581699 h 1594399"/>
                <a:gd name="connsiteX11" fmla="*/ 1447801 w 4051300"/>
                <a:gd name="connsiteY11" fmla="*/ 1555506 h 1594399"/>
                <a:gd name="connsiteX12" fmla="*/ 1181100 w 4051300"/>
                <a:gd name="connsiteY12" fmla="*/ 1526931 h 1594399"/>
                <a:gd name="connsiteX13" fmla="*/ 913606 w 4051300"/>
                <a:gd name="connsiteY13" fmla="*/ 1476130 h 1594399"/>
                <a:gd name="connsiteX14" fmla="*/ 716756 w 4051300"/>
                <a:gd name="connsiteY14" fmla="*/ 1429299 h 1594399"/>
                <a:gd name="connsiteX15" fmla="*/ 500063 w 4051300"/>
                <a:gd name="connsiteY15" fmla="*/ 1360243 h 1594399"/>
                <a:gd name="connsiteX16" fmla="*/ 283369 w 4051300"/>
                <a:gd name="connsiteY16" fmla="*/ 1281662 h 1594399"/>
                <a:gd name="connsiteX17" fmla="*/ 0 w 4051300"/>
                <a:gd name="connsiteY17" fmla="*/ 0 h 1594399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869531 w 4051300"/>
                <a:gd name="connsiteY2" fmla="*/ 86520 h 437356"/>
                <a:gd name="connsiteX3" fmla="*/ 3693319 w 4051300"/>
                <a:gd name="connsiteY3" fmla="*/ 155575 h 437356"/>
                <a:gd name="connsiteX4" fmla="*/ 3474244 w 4051300"/>
                <a:gd name="connsiteY4" fmla="*/ 236539 h 437356"/>
                <a:gd name="connsiteX5" fmla="*/ 3259137 w 4051300"/>
                <a:gd name="connsiteY5" fmla="*/ 296069 h 437356"/>
                <a:gd name="connsiteX6" fmla="*/ 2971800 w 4051300"/>
                <a:gd name="connsiteY6" fmla="*/ 355601 h 437356"/>
                <a:gd name="connsiteX7" fmla="*/ 2678906 w 4051300"/>
                <a:gd name="connsiteY7" fmla="*/ 393700 h 437356"/>
                <a:gd name="connsiteX8" fmla="*/ 2366963 w 4051300"/>
                <a:gd name="connsiteY8" fmla="*/ 424657 h 437356"/>
                <a:gd name="connsiteX9" fmla="*/ 2029619 w 4051300"/>
                <a:gd name="connsiteY9" fmla="*/ 437356 h 437356"/>
                <a:gd name="connsiteX10" fmla="*/ 1719263 w 4051300"/>
                <a:gd name="connsiteY10" fmla="*/ 424656 h 437356"/>
                <a:gd name="connsiteX11" fmla="*/ 1447801 w 4051300"/>
                <a:gd name="connsiteY11" fmla="*/ 398463 h 437356"/>
                <a:gd name="connsiteX12" fmla="*/ 1181100 w 4051300"/>
                <a:gd name="connsiteY12" fmla="*/ 369888 h 437356"/>
                <a:gd name="connsiteX13" fmla="*/ 913606 w 4051300"/>
                <a:gd name="connsiteY13" fmla="*/ 319087 h 437356"/>
                <a:gd name="connsiteX14" fmla="*/ 716756 w 4051300"/>
                <a:gd name="connsiteY14" fmla="*/ 272256 h 437356"/>
                <a:gd name="connsiteX15" fmla="*/ 500063 w 4051300"/>
                <a:gd name="connsiteY15" fmla="*/ 203200 h 437356"/>
                <a:gd name="connsiteX16" fmla="*/ 283369 w 4051300"/>
                <a:gd name="connsiteY16" fmla="*/ 124619 h 437356"/>
                <a:gd name="connsiteX17" fmla="*/ 0 w 4051300"/>
                <a:gd name="connsiteY17" fmla="*/ 0 h 437356"/>
                <a:gd name="connsiteX0" fmla="*/ 111515 w 4162815"/>
                <a:gd name="connsiteY0" fmla="*/ 1179214 h 1616570"/>
                <a:gd name="connsiteX1" fmla="*/ 105152 w 4162815"/>
                <a:gd name="connsiteY1" fmla="*/ 0 h 1616570"/>
                <a:gd name="connsiteX2" fmla="*/ 4162815 w 4162815"/>
                <a:gd name="connsiteY2" fmla="*/ 1179214 h 1616570"/>
                <a:gd name="connsiteX3" fmla="*/ 3981046 w 4162815"/>
                <a:gd name="connsiteY3" fmla="*/ 1265734 h 1616570"/>
                <a:gd name="connsiteX4" fmla="*/ 3804834 w 4162815"/>
                <a:gd name="connsiteY4" fmla="*/ 1334789 h 1616570"/>
                <a:gd name="connsiteX5" fmla="*/ 3585759 w 4162815"/>
                <a:gd name="connsiteY5" fmla="*/ 1415753 h 1616570"/>
                <a:gd name="connsiteX6" fmla="*/ 3370652 w 4162815"/>
                <a:gd name="connsiteY6" fmla="*/ 1475283 h 1616570"/>
                <a:gd name="connsiteX7" fmla="*/ 3083315 w 4162815"/>
                <a:gd name="connsiteY7" fmla="*/ 1534815 h 1616570"/>
                <a:gd name="connsiteX8" fmla="*/ 2790421 w 4162815"/>
                <a:gd name="connsiteY8" fmla="*/ 1572914 h 1616570"/>
                <a:gd name="connsiteX9" fmla="*/ 2478478 w 4162815"/>
                <a:gd name="connsiteY9" fmla="*/ 1603871 h 1616570"/>
                <a:gd name="connsiteX10" fmla="*/ 2141134 w 4162815"/>
                <a:gd name="connsiteY10" fmla="*/ 1616570 h 1616570"/>
                <a:gd name="connsiteX11" fmla="*/ 1830778 w 4162815"/>
                <a:gd name="connsiteY11" fmla="*/ 1603870 h 1616570"/>
                <a:gd name="connsiteX12" fmla="*/ 1559316 w 4162815"/>
                <a:gd name="connsiteY12" fmla="*/ 1577677 h 1616570"/>
                <a:gd name="connsiteX13" fmla="*/ 1292615 w 4162815"/>
                <a:gd name="connsiteY13" fmla="*/ 1549102 h 1616570"/>
                <a:gd name="connsiteX14" fmla="*/ 1025121 w 4162815"/>
                <a:gd name="connsiteY14" fmla="*/ 1498301 h 1616570"/>
                <a:gd name="connsiteX15" fmla="*/ 828271 w 4162815"/>
                <a:gd name="connsiteY15" fmla="*/ 1451470 h 1616570"/>
                <a:gd name="connsiteX16" fmla="*/ 611578 w 4162815"/>
                <a:gd name="connsiteY16" fmla="*/ 1382414 h 1616570"/>
                <a:gd name="connsiteX17" fmla="*/ 394884 w 4162815"/>
                <a:gd name="connsiteY17" fmla="*/ 1303833 h 1616570"/>
                <a:gd name="connsiteX18" fmla="*/ 111515 w 4162815"/>
                <a:gd name="connsiteY18" fmla="*/ 1179214 h 1616570"/>
                <a:gd name="connsiteX0" fmla="*/ 303822 w 4355122"/>
                <a:gd name="connsiteY0" fmla="*/ 1199977 h 1637333"/>
                <a:gd name="connsiteX1" fmla="*/ 297459 w 4355122"/>
                <a:gd name="connsiteY1" fmla="*/ 20763 h 1637333"/>
                <a:gd name="connsiteX2" fmla="*/ 4355122 w 4355122"/>
                <a:gd name="connsiteY2" fmla="*/ 1199977 h 1637333"/>
                <a:gd name="connsiteX3" fmla="*/ 4173353 w 4355122"/>
                <a:gd name="connsiteY3" fmla="*/ 1286497 h 1637333"/>
                <a:gd name="connsiteX4" fmla="*/ 3997141 w 4355122"/>
                <a:gd name="connsiteY4" fmla="*/ 1355552 h 1637333"/>
                <a:gd name="connsiteX5" fmla="*/ 3778066 w 4355122"/>
                <a:gd name="connsiteY5" fmla="*/ 1436516 h 1637333"/>
                <a:gd name="connsiteX6" fmla="*/ 3562959 w 4355122"/>
                <a:gd name="connsiteY6" fmla="*/ 1496046 h 1637333"/>
                <a:gd name="connsiteX7" fmla="*/ 3275622 w 4355122"/>
                <a:gd name="connsiteY7" fmla="*/ 1555578 h 1637333"/>
                <a:gd name="connsiteX8" fmla="*/ 2982728 w 4355122"/>
                <a:gd name="connsiteY8" fmla="*/ 1593677 h 1637333"/>
                <a:gd name="connsiteX9" fmla="*/ 2670785 w 4355122"/>
                <a:gd name="connsiteY9" fmla="*/ 1624634 h 1637333"/>
                <a:gd name="connsiteX10" fmla="*/ 2333441 w 4355122"/>
                <a:gd name="connsiteY10" fmla="*/ 1637333 h 1637333"/>
                <a:gd name="connsiteX11" fmla="*/ 2023085 w 4355122"/>
                <a:gd name="connsiteY11" fmla="*/ 1624633 h 1637333"/>
                <a:gd name="connsiteX12" fmla="*/ 1751623 w 4355122"/>
                <a:gd name="connsiteY12" fmla="*/ 1598440 h 1637333"/>
                <a:gd name="connsiteX13" fmla="*/ 1484922 w 4355122"/>
                <a:gd name="connsiteY13" fmla="*/ 1569865 h 1637333"/>
                <a:gd name="connsiteX14" fmla="*/ 1217428 w 4355122"/>
                <a:gd name="connsiteY14" fmla="*/ 1519064 h 1637333"/>
                <a:gd name="connsiteX15" fmla="*/ 1020578 w 4355122"/>
                <a:gd name="connsiteY15" fmla="*/ 1472233 h 1637333"/>
                <a:gd name="connsiteX16" fmla="*/ 803885 w 4355122"/>
                <a:gd name="connsiteY16" fmla="*/ 1403177 h 1637333"/>
                <a:gd name="connsiteX17" fmla="*/ 587191 w 4355122"/>
                <a:gd name="connsiteY17" fmla="*/ 1324596 h 1637333"/>
                <a:gd name="connsiteX18" fmla="*/ 303822 w 4355122"/>
                <a:gd name="connsiteY18" fmla="*/ 1199977 h 1637333"/>
                <a:gd name="connsiteX0" fmla="*/ 303822 w 4355122"/>
                <a:gd name="connsiteY0" fmla="*/ 1199977 h 1637333"/>
                <a:gd name="connsiteX1" fmla="*/ 297459 w 4355122"/>
                <a:gd name="connsiteY1" fmla="*/ 20763 h 1637333"/>
                <a:gd name="connsiteX2" fmla="*/ 4355122 w 4355122"/>
                <a:gd name="connsiteY2" fmla="*/ 1199977 h 1637333"/>
                <a:gd name="connsiteX3" fmla="*/ 4173353 w 4355122"/>
                <a:gd name="connsiteY3" fmla="*/ 1286497 h 1637333"/>
                <a:gd name="connsiteX4" fmla="*/ 3997141 w 4355122"/>
                <a:gd name="connsiteY4" fmla="*/ 1355552 h 1637333"/>
                <a:gd name="connsiteX5" fmla="*/ 3778066 w 4355122"/>
                <a:gd name="connsiteY5" fmla="*/ 1436516 h 1637333"/>
                <a:gd name="connsiteX6" fmla="*/ 3562959 w 4355122"/>
                <a:gd name="connsiteY6" fmla="*/ 1496046 h 1637333"/>
                <a:gd name="connsiteX7" fmla="*/ 3275622 w 4355122"/>
                <a:gd name="connsiteY7" fmla="*/ 1555578 h 1637333"/>
                <a:gd name="connsiteX8" fmla="*/ 2982728 w 4355122"/>
                <a:gd name="connsiteY8" fmla="*/ 1593677 h 1637333"/>
                <a:gd name="connsiteX9" fmla="*/ 2670785 w 4355122"/>
                <a:gd name="connsiteY9" fmla="*/ 1624634 h 1637333"/>
                <a:gd name="connsiteX10" fmla="*/ 2333441 w 4355122"/>
                <a:gd name="connsiteY10" fmla="*/ 1637333 h 1637333"/>
                <a:gd name="connsiteX11" fmla="*/ 2023085 w 4355122"/>
                <a:gd name="connsiteY11" fmla="*/ 1624633 h 1637333"/>
                <a:gd name="connsiteX12" fmla="*/ 1751623 w 4355122"/>
                <a:gd name="connsiteY12" fmla="*/ 1598440 h 1637333"/>
                <a:gd name="connsiteX13" fmla="*/ 1484922 w 4355122"/>
                <a:gd name="connsiteY13" fmla="*/ 1569865 h 1637333"/>
                <a:gd name="connsiteX14" fmla="*/ 1217428 w 4355122"/>
                <a:gd name="connsiteY14" fmla="*/ 1519064 h 1637333"/>
                <a:gd name="connsiteX15" fmla="*/ 1020578 w 4355122"/>
                <a:gd name="connsiteY15" fmla="*/ 1472233 h 1637333"/>
                <a:gd name="connsiteX16" fmla="*/ 803885 w 4355122"/>
                <a:gd name="connsiteY16" fmla="*/ 1403177 h 1637333"/>
                <a:gd name="connsiteX17" fmla="*/ 587191 w 4355122"/>
                <a:gd name="connsiteY17" fmla="*/ 1324596 h 1637333"/>
                <a:gd name="connsiteX18" fmla="*/ 303822 w 4355122"/>
                <a:gd name="connsiteY18" fmla="*/ 1199977 h 1637333"/>
                <a:gd name="connsiteX0" fmla="*/ 6363 w 4057663"/>
                <a:gd name="connsiteY0" fmla="*/ 1179214 h 1616570"/>
                <a:gd name="connsiteX1" fmla="*/ 0 w 4057663"/>
                <a:gd name="connsiteY1" fmla="*/ 0 h 1616570"/>
                <a:gd name="connsiteX2" fmla="*/ 4057663 w 4057663"/>
                <a:gd name="connsiteY2" fmla="*/ 1179214 h 1616570"/>
                <a:gd name="connsiteX3" fmla="*/ 3875894 w 4057663"/>
                <a:gd name="connsiteY3" fmla="*/ 1265734 h 1616570"/>
                <a:gd name="connsiteX4" fmla="*/ 3699682 w 4057663"/>
                <a:gd name="connsiteY4" fmla="*/ 1334789 h 1616570"/>
                <a:gd name="connsiteX5" fmla="*/ 3480607 w 4057663"/>
                <a:gd name="connsiteY5" fmla="*/ 1415753 h 1616570"/>
                <a:gd name="connsiteX6" fmla="*/ 3265500 w 4057663"/>
                <a:gd name="connsiteY6" fmla="*/ 1475283 h 1616570"/>
                <a:gd name="connsiteX7" fmla="*/ 2978163 w 4057663"/>
                <a:gd name="connsiteY7" fmla="*/ 1534815 h 1616570"/>
                <a:gd name="connsiteX8" fmla="*/ 2685269 w 4057663"/>
                <a:gd name="connsiteY8" fmla="*/ 1572914 h 1616570"/>
                <a:gd name="connsiteX9" fmla="*/ 2373326 w 4057663"/>
                <a:gd name="connsiteY9" fmla="*/ 1603871 h 1616570"/>
                <a:gd name="connsiteX10" fmla="*/ 2035982 w 4057663"/>
                <a:gd name="connsiteY10" fmla="*/ 1616570 h 1616570"/>
                <a:gd name="connsiteX11" fmla="*/ 1725626 w 4057663"/>
                <a:gd name="connsiteY11" fmla="*/ 1603870 h 1616570"/>
                <a:gd name="connsiteX12" fmla="*/ 1454164 w 4057663"/>
                <a:gd name="connsiteY12" fmla="*/ 1577677 h 1616570"/>
                <a:gd name="connsiteX13" fmla="*/ 1187463 w 4057663"/>
                <a:gd name="connsiteY13" fmla="*/ 1549102 h 1616570"/>
                <a:gd name="connsiteX14" fmla="*/ 919969 w 4057663"/>
                <a:gd name="connsiteY14" fmla="*/ 1498301 h 1616570"/>
                <a:gd name="connsiteX15" fmla="*/ 723119 w 4057663"/>
                <a:gd name="connsiteY15" fmla="*/ 1451470 h 1616570"/>
                <a:gd name="connsiteX16" fmla="*/ 506426 w 4057663"/>
                <a:gd name="connsiteY16" fmla="*/ 1382414 h 1616570"/>
                <a:gd name="connsiteX17" fmla="*/ 289732 w 4057663"/>
                <a:gd name="connsiteY17" fmla="*/ 1303833 h 1616570"/>
                <a:gd name="connsiteX18" fmla="*/ 6363 w 4057663"/>
                <a:gd name="connsiteY18" fmla="*/ 1179214 h 1616570"/>
                <a:gd name="connsiteX0" fmla="*/ 28182 w 3897713"/>
                <a:gd name="connsiteY0" fmla="*/ 1198725 h 1636081"/>
                <a:gd name="connsiteX1" fmla="*/ 21819 w 3897713"/>
                <a:gd name="connsiteY1" fmla="*/ 19511 h 1636081"/>
                <a:gd name="connsiteX2" fmla="*/ 337816 w 3897713"/>
                <a:gd name="connsiteY2" fmla="*/ 499678 h 1636081"/>
                <a:gd name="connsiteX3" fmla="*/ 3897713 w 3897713"/>
                <a:gd name="connsiteY3" fmla="*/ 1285245 h 1636081"/>
                <a:gd name="connsiteX4" fmla="*/ 3721501 w 3897713"/>
                <a:gd name="connsiteY4" fmla="*/ 1354300 h 1636081"/>
                <a:gd name="connsiteX5" fmla="*/ 3502426 w 3897713"/>
                <a:gd name="connsiteY5" fmla="*/ 1435264 h 1636081"/>
                <a:gd name="connsiteX6" fmla="*/ 3287319 w 3897713"/>
                <a:gd name="connsiteY6" fmla="*/ 1494794 h 1636081"/>
                <a:gd name="connsiteX7" fmla="*/ 2999982 w 3897713"/>
                <a:gd name="connsiteY7" fmla="*/ 1554326 h 1636081"/>
                <a:gd name="connsiteX8" fmla="*/ 2707088 w 3897713"/>
                <a:gd name="connsiteY8" fmla="*/ 1592425 h 1636081"/>
                <a:gd name="connsiteX9" fmla="*/ 2395145 w 3897713"/>
                <a:gd name="connsiteY9" fmla="*/ 1623382 h 1636081"/>
                <a:gd name="connsiteX10" fmla="*/ 2057801 w 3897713"/>
                <a:gd name="connsiteY10" fmla="*/ 1636081 h 1636081"/>
                <a:gd name="connsiteX11" fmla="*/ 1747445 w 3897713"/>
                <a:gd name="connsiteY11" fmla="*/ 1623381 h 1636081"/>
                <a:gd name="connsiteX12" fmla="*/ 1475983 w 3897713"/>
                <a:gd name="connsiteY12" fmla="*/ 1597188 h 1636081"/>
                <a:gd name="connsiteX13" fmla="*/ 1209282 w 3897713"/>
                <a:gd name="connsiteY13" fmla="*/ 1568613 h 1636081"/>
                <a:gd name="connsiteX14" fmla="*/ 941788 w 3897713"/>
                <a:gd name="connsiteY14" fmla="*/ 1517812 h 1636081"/>
                <a:gd name="connsiteX15" fmla="*/ 744938 w 3897713"/>
                <a:gd name="connsiteY15" fmla="*/ 1470981 h 1636081"/>
                <a:gd name="connsiteX16" fmla="*/ 528245 w 3897713"/>
                <a:gd name="connsiteY16" fmla="*/ 1401925 h 1636081"/>
                <a:gd name="connsiteX17" fmla="*/ 311551 w 3897713"/>
                <a:gd name="connsiteY17" fmla="*/ 1323344 h 1636081"/>
                <a:gd name="connsiteX18" fmla="*/ 28182 w 3897713"/>
                <a:gd name="connsiteY18" fmla="*/ 1198725 h 1636081"/>
                <a:gd name="connsiteX0" fmla="*/ 28182 w 3722509"/>
                <a:gd name="connsiteY0" fmla="*/ 1198725 h 1636081"/>
                <a:gd name="connsiteX1" fmla="*/ 21819 w 3722509"/>
                <a:gd name="connsiteY1" fmla="*/ 19511 h 1636081"/>
                <a:gd name="connsiteX2" fmla="*/ 337816 w 3722509"/>
                <a:gd name="connsiteY2" fmla="*/ 499678 h 1636081"/>
                <a:gd name="connsiteX3" fmla="*/ 663879 w 3722509"/>
                <a:gd name="connsiteY3" fmla="*/ 894743 h 1636081"/>
                <a:gd name="connsiteX4" fmla="*/ 3721501 w 3722509"/>
                <a:gd name="connsiteY4" fmla="*/ 1354300 h 1636081"/>
                <a:gd name="connsiteX5" fmla="*/ 3502426 w 3722509"/>
                <a:gd name="connsiteY5" fmla="*/ 1435264 h 1636081"/>
                <a:gd name="connsiteX6" fmla="*/ 3287319 w 3722509"/>
                <a:gd name="connsiteY6" fmla="*/ 1494794 h 1636081"/>
                <a:gd name="connsiteX7" fmla="*/ 2999982 w 3722509"/>
                <a:gd name="connsiteY7" fmla="*/ 1554326 h 1636081"/>
                <a:gd name="connsiteX8" fmla="*/ 2707088 w 3722509"/>
                <a:gd name="connsiteY8" fmla="*/ 1592425 h 1636081"/>
                <a:gd name="connsiteX9" fmla="*/ 2395145 w 3722509"/>
                <a:gd name="connsiteY9" fmla="*/ 1623382 h 1636081"/>
                <a:gd name="connsiteX10" fmla="*/ 2057801 w 3722509"/>
                <a:gd name="connsiteY10" fmla="*/ 1636081 h 1636081"/>
                <a:gd name="connsiteX11" fmla="*/ 1747445 w 3722509"/>
                <a:gd name="connsiteY11" fmla="*/ 1623381 h 1636081"/>
                <a:gd name="connsiteX12" fmla="*/ 1475983 w 3722509"/>
                <a:gd name="connsiteY12" fmla="*/ 1597188 h 1636081"/>
                <a:gd name="connsiteX13" fmla="*/ 1209282 w 3722509"/>
                <a:gd name="connsiteY13" fmla="*/ 1568613 h 1636081"/>
                <a:gd name="connsiteX14" fmla="*/ 941788 w 3722509"/>
                <a:gd name="connsiteY14" fmla="*/ 1517812 h 1636081"/>
                <a:gd name="connsiteX15" fmla="*/ 744938 w 3722509"/>
                <a:gd name="connsiteY15" fmla="*/ 1470981 h 1636081"/>
                <a:gd name="connsiteX16" fmla="*/ 528245 w 3722509"/>
                <a:gd name="connsiteY16" fmla="*/ 1401925 h 1636081"/>
                <a:gd name="connsiteX17" fmla="*/ 311551 w 3722509"/>
                <a:gd name="connsiteY17" fmla="*/ 1323344 h 1636081"/>
                <a:gd name="connsiteX18" fmla="*/ 28182 w 3722509"/>
                <a:gd name="connsiteY18" fmla="*/ 1198725 h 1636081"/>
                <a:gd name="connsiteX0" fmla="*/ 28182 w 3503917"/>
                <a:gd name="connsiteY0" fmla="*/ 1198725 h 1636081"/>
                <a:gd name="connsiteX1" fmla="*/ 21819 w 3503917"/>
                <a:gd name="connsiteY1" fmla="*/ 19511 h 1636081"/>
                <a:gd name="connsiteX2" fmla="*/ 337816 w 3503917"/>
                <a:gd name="connsiteY2" fmla="*/ 499678 h 1636081"/>
                <a:gd name="connsiteX3" fmla="*/ 663879 w 3503917"/>
                <a:gd name="connsiteY3" fmla="*/ 894743 h 1636081"/>
                <a:gd name="connsiteX4" fmla="*/ 1014663 w 3503917"/>
                <a:gd name="connsiteY4" fmla="*/ 1291627 h 1636081"/>
                <a:gd name="connsiteX5" fmla="*/ 3502426 w 3503917"/>
                <a:gd name="connsiteY5" fmla="*/ 1435264 h 1636081"/>
                <a:gd name="connsiteX6" fmla="*/ 3287319 w 3503917"/>
                <a:gd name="connsiteY6" fmla="*/ 1494794 h 1636081"/>
                <a:gd name="connsiteX7" fmla="*/ 2999982 w 3503917"/>
                <a:gd name="connsiteY7" fmla="*/ 1554326 h 1636081"/>
                <a:gd name="connsiteX8" fmla="*/ 2707088 w 3503917"/>
                <a:gd name="connsiteY8" fmla="*/ 1592425 h 1636081"/>
                <a:gd name="connsiteX9" fmla="*/ 2395145 w 3503917"/>
                <a:gd name="connsiteY9" fmla="*/ 1623382 h 1636081"/>
                <a:gd name="connsiteX10" fmla="*/ 2057801 w 3503917"/>
                <a:gd name="connsiteY10" fmla="*/ 1636081 h 1636081"/>
                <a:gd name="connsiteX11" fmla="*/ 1747445 w 3503917"/>
                <a:gd name="connsiteY11" fmla="*/ 1623381 h 1636081"/>
                <a:gd name="connsiteX12" fmla="*/ 1475983 w 3503917"/>
                <a:gd name="connsiteY12" fmla="*/ 1597188 h 1636081"/>
                <a:gd name="connsiteX13" fmla="*/ 1209282 w 3503917"/>
                <a:gd name="connsiteY13" fmla="*/ 1568613 h 1636081"/>
                <a:gd name="connsiteX14" fmla="*/ 941788 w 3503917"/>
                <a:gd name="connsiteY14" fmla="*/ 1517812 h 1636081"/>
                <a:gd name="connsiteX15" fmla="*/ 744938 w 3503917"/>
                <a:gd name="connsiteY15" fmla="*/ 1470981 h 1636081"/>
                <a:gd name="connsiteX16" fmla="*/ 528245 w 3503917"/>
                <a:gd name="connsiteY16" fmla="*/ 1401925 h 1636081"/>
                <a:gd name="connsiteX17" fmla="*/ 311551 w 3503917"/>
                <a:gd name="connsiteY17" fmla="*/ 1323344 h 1636081"/>
                <a:gd name="connsiteX18" fmla="*/ 28182 w 3503917"/>
                <a:gd name="connsiteY18" fmla="*/ 1198725 h 1636081"/>
                <a:gd name="connsiteX0" fmla="*/ 28182 w 3287319"/>
                <a:gd name="connsiteY0" fmla="*/ 1198725 h 1636081"/>
                <a:gd name="connsiteX1" fmla="*/ 21819 w 3287319"/>
                <a:gd name="connsiteY1" fmla="*/ 19511 h 1636081"/>
                <a:gd name="connsiteX2" fmla="*/ 337816 w 3287319"/>
                <a:gd name="connsiteY2" fmla="*/ 499678 h 1636081"/>
                <a:gd name="connsiteX3" fmla="*/ 663879 w 3287319"/>
                <a:gd name="connsiteY3" fmla="*/ 894743 h 1636081"/>
                <a:gd name="connsiteX4" fmla="*/ 1014663 w 3287319"/>
                <a:gd name="connsiteY4" fmla="*/ 1291627 h 1636081"/>
                <a:gd name="connsiteX5" fmla="*/ 1308210 w 3287319"/>
                <a:gd name="connsiteY5" fmla="*/ 1522042 h 1636081"/>
                <a:gd name="connsiteX6" fmla="*/ 3287319 w 3287319"/>
                <a:gd name="connsiteY6" fmla="*/ 1494794 h 1636081"/>
                <a:gd name="connsiteX7" fmla="*/ 2999982 w 3287319"/>
                <a:gd name="connsiteY7" fmla="*/ 1554326 h 1636081"/>
                <a:gd name="connsiteX8" fmla="*/ 2707088 w 3287319"/>
                <a:gd name="connsiteY8" fmla="*/ 1592425 h 1636081"/>
                <a:gd name="connsiteX9" fmla="*/ 2395145 w 3287319"/>
                <a:gd name="connsiteY9" fmla="*/ 1623382 h 1636081"/>
                <a:gd name="connsiteX10" fmla="*/ 2057801 w 3287319"/>
                <a:gd name="connsiteY10" fmla="*/ 1636081 h 1636081"/>
                <a:gd name="connsiteX11" fmla="*/ 1747445 w 3287319"/>
                <a:gd name="connsiteY11" fmla="*/ 1623381 h 1636081"/>
                <a:gd name="connsiteX12" fmla="*/ 1475983 w 3287319"/>
                <a:gd name="connsiteY12" fmla="*/ 1597188 h 1636081"/>
                <a:gd name="connsiteX13" fmla="*/ 1209282 w 3287319"/>
                <a:gd name="connsiteY13" fmla="*/ 1568613 h 1636081"/>
                <a:gd name="connsiteX14" fmla="*/ 941788 w 3287319"/>
                <a:gd name="connsiteY14" fmla="*/ 1517812 h 1636081"/>
                <a:gd name="connsiteX15" fmla="*/ 744938 w 3287319"/>
                <a:gd name="connsiteY15" fmla="*/ 1470981 h 1636081"/>
                <a:gd name="connsiteX16" fmla="*/ 528245 w 3287319"/>
                <a:gd name="connsiteY16" fmla="*/ 1401925 h 1636081"/>
                <a:gd name="connsiteX17" fmla="*/ 311551 w 3287319"/>
                <a:gd name="connsiteY17" fmla="*/ 1323344 h 1636081"/>
                <a:gd name="connsiteX18" fmla="*/ 28182 w 3287319"/>
                <a:gd name="connsiteY18" fmla="*/ 1198725 h 1636081"/>
                <a:gd name="connsiteX0" fmla="*/ 28182 w 2999982"/>
                <a:gd name="connsiteY0" fmla="*/ 1198725 h 1729762"/>
                <a:gd name="connsiteX1" fmla="*/ 21819 w 2999982"/>
                <a:gd name="connsiteY1" fmla="*/ 19511 h 1729762"/>
                <a:gd name="connsiteX2" fmla="*/ 337816 w 2999982"/>
                <a:gd name="connsiteY2" fmla="*/ 499678 h 1729762"/>
                <a:gd name="connsiteX3" fmla="*/ 663879 w 2999982"/>
                <a:gd name="connsiteY3" fmla="*/ 894743 h 1729762"/>
                <a:gd name="connsiteX4" fmla="*/ 1014663 w 2999982"/>
                <a:gd name="connsiteY4" fmla="*/ 1291627 h 1729762"/>
                <a:gd name="connsiteX5" fmla="*/ 1308210 w 2999982"/>
                <a:gd name="connsiteY5" fmla="*/ 1522042 h 1729762"/>
                <a:gd name="connsiteX6" fmla="*/ 1701542 w 2999982"/>
                <a:gd name="connsiteY6" fmla="*/ 1726203 h 1729762"/>
                <a:gd name="connsiteX7" fmla="*/ 2999982 w 2999982"/>
                <a:gd name="connsiteY7" fmla="*/ 1554326 h 1729762"/>
                <a:gd name="connsiteX8" fmla="*/ 2707088 w 2999982"/>
                <a:gd name="connsiteY8" fmla="*/ 1592425 h 1729762"/>
                <a:gd name="connsiteX9" fmla="*/ 2395145 w 2999982"/>
                <a:gd name="connsiteY9" fmla="*/ 1623382 h 1729762"/>
                <a:gd name="connsiteX10" fmla="*/ 2057801 w 2999982"/>
                <a:gd name="connsiteY10" fmla="*/ 1636081 h 1729762"/>
                <a:gd name="connsiteX11" fmla="*/ 1747445 w 2999982"/>
                <a:gd name="connsiteY11" fmla="*/ 1623381 h 1729762"/>
                <a:gd name="connsiteX12" fmla="*/ 1475983 w 2999982"/>
                <a:gd name="connsiteY12" fmla="*/ 1597188 h 1729762"/>
                <a:gd name="connsiteX13" fmla="*/ 1209282 w 2999982"/>
                <a:gd name="connsiteY13" fmla="*/ 1568613 h 1729762"/>
                <a:gd name="connsiteX14" fmla="*/ 941788 w 2999982"/>
                <a:gd name="connsiteY14" fmla="*/ 1517812 h 1729762"/>
                <a:gd name="connsiteX15" fmla="*/ 744938 w 2999982"/>
                <a:gd name="connsiteY15" fmla="*/ 1470981 h 1729762"/>
                <a:gd name="connsiteX16" fmla="*/ 528245 w 2999982"/>
                <a:gd name="connsiteY16" fmla="*/ 1401925 h 1729762"/>
                <a:gd name="connsiteX17" fmla="*/ 311551 w 2999982"/>
                <a:gd name="connsiteY17" fmla="*/ 1323344 h 1729762"/>
                <a:gd name="connsiteX18" fmla="*/ 28182 w 2999982"/>
                <a:gd name="connsiteY18" fmla="*/ 1198725 h 1729762"/>
                <a:gd name="connsiteX0" fmla="*/ 28182 w 2707088"/>
                <a:gd name="connsiteY0" fmla="*/ 1198725 h 1795688"/>
                <a:gd name="connsiteX1" fmla="*/ 21819 w 2707088"/>
                <a:gd name="connsiteY1" fmla="*/ 19511 h 1795688"/>
                <a:gd name="connsiteX2" fmla="*/ 337816 w 2707088"/>
                <a:gd name="connsiteY2" fmla="*/ 499678 h 1795688"/>
                <a:gd name="connsiteX3" fmla="*/ 663879 w 2707088"/>
                <a:gd name="connsiteY3" fmla="*/ 894743 h 1795688"/>
                <a:gd name="connsiteX4" fmla="*/ 1014663 w 2707088"/>
                <a:gd name="connsiteY4" fmla="*/ 1291627 h 1795688"/>
                <a:gd name="connsiteX5" fmla="*/ 1308210 w 2707088"/>
                <a:gd name="connsiteY5" fmla="*/ 1522042 h 1795688"/>
                <a:gd name="connsiteX6" fmla="*/ 1701542 w 2707088"/>
                <a:gd name="connsiteY6" fmla="*/ 1726203 h 1795688"/>
                <a:gd name="connsiteX7" fmla="*/ 2084926 w 2707088"/>
                <a:gd name="connsiteY7" fmla="*/ 1790555 h 1795688"/>
                <a:gd name="connsiteX8" fmla="*/ 2707088 w 2707088"/>
                <a:gd name="connsiteY8" fmla="*/ 1592425 h 1795688"/>
                <a:gd name="connsiteX9" fmla="*/ 2395145 w 2707088"/>
                <a:gd name="connsiteY9" fmla="*/ 1623382 h 1795688"/>
                <a:gd name="connsiteX10" fmla="*/ 2057801 w 2707088"/>
                <a:gd name="connsiteY10" fmla="*/ 1636081 h 1795688"/>
                <a:gd name="connsiteX11" fmla="*/ 1747445 w 2707088"/>
                <a:gd name="connsiteY11" fmla="*/ 1623381 h 1795688"/>
                <a:gd name="connsiteX12" fmla="*/ 1475983 w 2707088"/>
                <a:gd name="connsiteY12" fmla="*/ 1597188 h 1795688"/>
                <a:gd name="connsiteX13" fmla="*/ 1209282 w 2707088"/>
                <a:gd name="connsiteY13" fmla="*/ 1568613 h 1795688"/>
                <a:gd name="connsiteX14" fmla="*/ 941788 w 2707088"/>
                <a:gd name="connsiteY14" fmla="*/ 1517812 h 1795688"/>
                <a:gd name="connsiteX15" fmla="*/ 744938 w 2707088"/>
                <a:gd name="connsiteY15" fmla="*/ 1470981 h 1795688"/>
                <a:gd name="connsiteX16" fmla="*/ 528245 w 2707088"/>
                <a:gd name="connsiteY16" fmla="*/ 1401925 h 1795688"/>
                <a:gd name="connsiteX17" fmla="*/ 311551 w 2707088"/>
                <a:gd name="connsiteY17" fmla="*/ 1323344 h 1795688"/>
                <a:gd name="connsiteX18" fmla="*/ 28182 w 2707088"/>
                <a:gd name="connsiteY18" fmla="*/ 1198725 h 1795688"/>
                <a:gd name="connsiteX0" fmla="*/ 28182 w 2438799"/>
                <a:gd name="connsiteY0" fmla="*/ 1198725 h 1790618"/>
                <a:gd name="connsiteX1" fmla="*/ 21819 w 2438799"/>
                <a:gd name="connsiteY1" fmla="*/ 19511 h 1790618"/>
                <a:gd name="connsiteX2" fmla="*/ 337816 w 2438799"/>
                <a:gd name="connsiteY2" fmla="*/ 499678 h 1790618"/>
                <a:gd name="connsiteX3" fmla="*/ 663879 w 2438799"/>
                <a:gd name="connsiteY3" fmla="*/ 894743 h 1790618"/>
                <a:gd name="connsiteX4" fmla="*/ 1014663 w 2438799"/>
                <a:gd name="connsiteY4" fmla="*/ 1291627 h 1790618"/>
                <a:gd name="connsiteX5" fmla="*/ 1308210 w 2438799"/>
                <a:gd name="connsiteY5" fmla="*/ 1522042 h 1790618"/>
                <a:gd name="connsiteX6" fmla="*/ 1701542 w 2438799"/>
                <a:gd name="connsiteY6" fmla="*/ 1726203 h 1790618"/>
                <a:gd name="connsiteX7" fmla="*/ 2084926 w 2438799"/>
                <a:gd name="connsiteY7" fmla="*/ 1790555 h 1790618"/>
                <a:gd name="connsiteX8" fmla="*/ 2438799 w 2438799"/>
                <a:gd name="connsiteY8" fmla="*/ 1737055 h 1790618"/>
                <a:gd name="connsiteX9" fmla="*/ 2395145 w 2438799"/>
                <a:gd name="connsiteY9" fmla="*/ 1623382 h 1790618"/>
                <a:gd name="connsiteX10" fmla="*/ 2057801 w 2438799"/>
                <a:gd name="connsiteY10" fmla="*/ 1636081 h 1790618"/>
                <a:gd name="connsiteX11" fmla="*/ 1747445 w 2438799"/>
                <a:gd name="connsiteY11" fmla="*/ 1623381 h 1790618"/>
                <a:gd name="connsiteX12" fmla="*/ 1475983 w 2438799"/>
                <a:gd name="connsiteY12" fmla="*/ 1597188 h 1790618"/>
                <a:gd name="connsiteX13" fmla="*/ 1209282 w 2438799"/>
                <a:gd name="connsiteY13" fmla="*/ 1568613 h 1790618"/>
                <a:gd name="connsiteX14" fmla="*/ 941788 w 2438799"/>
                <a:gd name="connsiteY14" fmla="*/ 1517812 h 1790618"/>
                <a:gd name="connsiteX15" fmla="*/ 744938 w 2438799"/>
                <a:gd name="connsiteY15" fmla="*/ 1470981 h 1790618"/>
                <a:gd name="connsiteX16" fmla="*/ 528245 w 2438799"/>
                <a:gd name="connsiteY16" fmla="*/ 1401925 h 1790618"/>
                <a:gd name="connsiteX17" fmla="*/ 311551 w 2438799"/>
                <a:gd name="connsiteY17" fmla="*/ 1323344 h 1790618"/>
                <a:gd name="connsiteX18" fmla="*/ 28182 w 2438799"/>
                <a:gd name="connsiteY18" fmla="*/ 1198725 h 1790618"/>
                <a:gd name="connsiteX0" fmla="*/ 28182 w 2885505"/>
                <a:gd name="connsiteY0" fmla="*/ 1198725 h 1790618"/>
                <a:gd name="connsiteX1" fmla="*/ 21819 w 2885505"/>
                <a:gd name="connsiteY1" fmla="*/ 19511 h 1790618"/>
                <a:gd name="connsiteX2" fmla="*/ 337816 w 2885505"/>
                <a:gd name="connsiteY2" fmla="*/ 499678 h 1790618"/>
                <a:gd name="connsiteX3" fmla="*/ 663879 w 2885505"/>
                <a:gd name="connsiteY3" fmla="*/ 894743 h 1790618"/>
                <a:gd name="connsiteX4" fmla="*/ 1014663 w 2885505"/>
                <a:gd name="connsiteY4" fmla="*/ 1291627 h 1790618"/>
                <a:gd name="connsiteX5" fmla="*/ 1308210 w 2885505"/>
                <a:gd name="connsiteY5" fmla="*/ 1522042 h 1790618"/>
                <a:gd name="connsiteX6" fmla="*/ 1701542 w 2885505"/>
                <a:gd name="connsiteY6" fmla="*/ 1726203 h 1790618"/>
                <a:gd name="connsiteX7" fmla="*/ 2084926 w 2885505"/>
                <a:gd name="connsiteY7" fmla="*/ 1790555 h 1790618"/>
                <a:gd name="connsiteX8" fmla="*/ 2438799 w 2885505"/>
                <a:gd name="connsiteY8" fmla="*/ 1737055 h 1790618"/>
                <a:gd name="connsiteX9" fmla="*/ 2874232 w 2885505"/>
                <a:gd name="connsiteY9" fmla="*/ 1502857 h 1790618"/>
                <a:gd name="connsiteX10" fmla="*/ 2057801 w 2885505"/>
                <a:gd name="connsiteY10" fmla="*/ 1636081 h 1790618"/>
                <a:gd name="connsiteX11" fmla="*/ 1747445 w 2885505"/>
                <a:gd name="connsiteY11" fmla="*/ 1623381 h 1790618"/>
                <a:gd name="connsiteX12" fmla="*/ 1475983 w 2885505"/>
                <a:gd name="connsiteY12" fmla="*/ 1597188 h 1790618"/>
                <a:gd name="connsiteX13" fmla="*/ 1209282 w 2885505"/>
                <a:gd name="connsiteY13" fmla="*/ 1568613 h 1790618"/>
                <a:gd name="connsiteX14" fmla="*/ 941788 w 2885505"/>
                <a:gd name="connsiteY14" fmla="*/ 1517812 h 1790618"/>
                <a:gd name="connsiteX15" fmla="*/ 744938 w 2885505"/>
                <a:gd name="connsiteY15" fmla="*/ 1470981 h 1790618"/>
                <a:gd name="connsiteX16" fmla="*/ 528245 w 2885505"/>
                <a:gd name="connsiteY16" fmla="*/ 1401925 h 1790618"/>
                <a:gd name="connsiteX17" fmla="*/ 311551 w 2885505"/>
                <a:gd name="connsiteY17" fmla="*/ 1323344 h 1790618"/>
                <a:gd name="connsiteX18" fmla="*/ 28182 w 2885505"/>
                <a:gd name="connsiteY18" fmla="*/ 1198725 h 1790618"/>
                <a:gd name="connsiteX0" fmla="*/ 28182 w 3341753"/>
                <a:gd name="connsiteY0" fmla="*/ 1198725 h 1790618"/>
                <a:gd name="connsiteX1" fmla="*/ 21819 w 3341753"/>
                <a:gd name="connsiteY1" fmla="*/ 19511 h 1790618"/>
                <a:gd name="connsiteX2" fmla="*/ 337816 w 3341753"/>
                <a:gd name="connsiteY2" fmla="*/ 499678 h 1790618"/>
                <a:gd name="connsiteX3" fmla="*/ 663879 w 3341753"/>
                <a:gd name="connsiteY3" fmla="*/ 894743 h 1790618"/>
                <a:gd name="connsiteX4" fmla="*/ 1014663 w 3341753"/>
                <a:gd name="connsiteY4" fmla="*/ 1291627 h 1790618"/>
                <a:gd name="connsiteX5" fmla="*/ 1308210 w 3341753"/>
                <a:gd name="connsiteY5" fmla="*/ 1522042 h 1790618"/>
                <a:gd name="connsiteX6" fmla="*/ 1701542 w 3341753"/>
                <a:gd name="connsiteY6" fmla="*/ 1726203 h 1790618"/>
                <a:gd name="connsiteX7" fmla="*/ 2084926 w 3341753"/>
                <a:gd name="connsiteY7" fmla="*/ 1790555 h 1790618"/>
                <a:gd name="connsiteX8" fmla="*/ 2438799 w 3341753"/>
                <a:gd name="connsiteY8" fmla="*/ 1737055 h 1790618"/>
                <a:gd name="connsiteX9" fmla="*/ 2874232 w 3341753"/>
                <a:gd name="connsiteY9" fmla="*/ 1502857 h 1790618"/>
                <a:gd name="connsiteX10" fmla="*/ 3341753 w 3341753"/>
                <a:gd name="connsiteY10" fmla="*/ 1129876 h 1790618"/>
                <a:gd name="connsiteX11" fmla="*/ 1747445 w 3341753"/>
                <a:gd name="connsiteY11" fmla="*/ 1623381 h 1790618"/>
                <a:gd name="connsiteX12" fmla="*/ 1475983 w 3341753"/>
                <a:gd name="connsiteY12" fmla="*/ 1597188 h 1790618"/>
                <a:gd name="connsiteX13" fmla="*/ 1209282 w 3341753"/>
                <a:gd name="connsiteY13" fmla="*/ 1568613 h 1790618"/>
                <a:gd name="connsiteX14" fmla="*/ 941788 w 3341753"/>
                <a:gd name="connsiteY14" fmla="*/ 1517812 h 1790618"/>
                <a:gd name="connsiteX15" fmla="*/ 744938 w 3341753"/>
                <a:gd name="connsiteY15" fmla="*/ 1470981 h 1790618"/>
                <a:gd name="connsiteX16" fmla="*/ 528245 w 3341753"/>
                <a:gd name="connsiteY16" fmla="*/ 1401925 h 1790618"/>
                <a:gd name="connsiteX17" fmla="*/ 311551 w 3341753"/>
                <a:gd name="connsiteY17" fmla="*/ 1323344 h 1790618"/>
                <a:gd name="connsiteX18" fmla="*/ 28182 w 3341753"/>
                <a:gd name="connsiteY18" fmla="*/ 1198725 h 1790618"/>
                <a:gd name="connsiteX0" fmla="*/ 28182 w 3582348"/>
                <a:gd name="connsiteY0" fmla="*/ 1198725 h 1790618"/>
                <a:gd name="connsiteX1" fmla="*/ 21819 w 3582348"/>
                <a:gd name="connsiteY1" fmla="*/ 19511 h 1790618"/>
                <a:gd name="connsiteX2" fmla="*/ 337816 w 3582348"/>
                <a:gd name="connsiteY2" fmla="*/ 499678 h 1790618"/>
                <a:gd name="connsiteX3" fmla="*/ 663879 w 3582348"/>
                <a:gd name="connsiteY3" fmla="*/ 894743 h 1790618"/>
                <a:gd name="connsiteX4" fmla="*/ 1014663 w 3582348"/>
                <a:gd name="connsiteY4" fmla="*/ 1291627 h 1790618"/>
                <a:gd name="connsiteX5" fmla="*/ 1308210 w 3582348"/>
                <a:gd name="connsiteY5" fmla="*/ 1522042 h 1790618"/>
                <a:gd name="connsiteX6" fmla="*/ 1701542 w 3582348"/>
                <a:gd name="connsiteY6" fmla="*/ 1726203 h 1790618"/>
                <a:gd name="connsiteX7" fmla="*/ 2084926 w 3582348"/>
                <a:gd name="connsiteY7" fmla="*/ 1790555 h 1790618"/>
                <a:gd name="connsiteX8" fmla="*/ 2438799 w 3582348"/>
                <a:gd name="connsiteY8" fmla="*/ 1737055 h 1790618"/>
                <a:gd name="connsiteX9" fmla="*/ 2874232 w 3582348"/>
                <a:gd name="connsiteY9" fmla="*/ 1502857 h 1790618"/>
                <a:gd name="connsiteX10" fmla="*/ 3341753 w 3582348"/>
                <a:gd name="connsiteY10" fmla="*/ 1129876 h 1790618"/>
                <a:gd name="connsiteX11" fmla="*/ 3582348 w 3582348"/>
                <a:gd name="connsiteY11" fmla="*/ 876125 h 1790618"/>
                <a:gd name="connsiteX12" fmla="*/ 1475983 w 3582348"/>
                <a:gd name="connsiteY12" fmla="*/ 1597188 h 1790618"/>
                <a:gd name="connsiteX13" fmla="*/ 1209282 w 3582348"/>
                <a:gd name="connsiteY13" fmla="*/ 1568613 h 1790618"/>
                <a:gd name="connsiteX14" fmla="*/ 941788 w 3582348"/>
                <a:gd name="connsiteY14" fmla="*/ 1517812 h 1790618"/>
                <a:gd name="connsiteX15" fmla="*/ 744938 w 3582348"/>
                <a:gd name="connsiteY15" fmla="*/ 1470981 h 1790618"/>
                <a:gd name="connsiteX16" fmla="*/ 528245 w 3582348"/>
                <a:gd name="connsiteY16" fmla="*/ 1401925 h 1790618"/>
                <a:gd name="connsiteX17" fmla="*/ 311551 w 3582348"/>
                <a:gd name="connsiteY17" fmla="*/ 1323344 h 1790618"/>
                <a:gd name="connsiteX18" fmla="*/ 28182 w 3582348"/>
                <a:gd name="connsiteY18" fmla="*/ 1198725 h 1790618"/>
                <a:gd name="connsiteX0" fmla="*/ 28182 w 3812639"/>
                <a:gd name="connsiteY0" fmla="*/ 1198725 h 1790618"/>
                <a:gd name="connsiteX1" fmla="*/ 21819 w 3812639"/>
                <a:gd name="connsiteY1" fmla="*/ 19511 h 1790618"/>
                <a:gd name="connsiteX2" fmla="*/ 337816 w 3812639"/>
                <a:gd name="connsiteY2" fmla="*/ 499678 h 1790618"/>
                <a:gd name="connsiteX3" fmla="*/ 663879 w 3812639"/>
                <a:gd name="connsiteY3" fmla="*/ 894743 h 1790618"/>
                <a:gd name="connsiteX4" fmla="*/ 1014663 w 3812639"/>
                <a:gd name="connsiteY4" fmla="*/ 1291627 h 1790618"/>
                <a:gd name="connsiteX5" fmla="*/ 1308210 w 3812639"/>
                <a:gd name="connsiteY5" fmla="*/ 1522042 h 1790618"/>
                <a:gd name="connsiteX6" fmla="*/ 1701542 w 3812639"/>
                <a:gd name="connsiteY6" fmla="*/ 1726203 h 1790618"/>
                <a:gd name="connsiteX7" fmla="*/ 2084926 w 3812639"/>
                <a:gd name="connsiteY7" fmla="*/ 1790555 h 1790618"/>
                <a:gd name="connsiteX8" fmla="*/ 2438799 w 3812639"/>
                <a:gd name="connsiteY8" fmla="*/ 1737055 h 1790618"/>
                <a:gd name="connsiteX9" fmla="*/ 2874232 w 3812639"/>
                <a:gd name="connsiteY9" fmla="*/ 1502857 h 1790618"/>
                <a:gd name="connsiteX10" fmla="*/ 3341753 w 3812639"/>
                <a:gd name="connsiteY10" fmla="*/ 1129876 h 1790618"/>
                <a:gd name="connsiteX11" fmla="*/ 3582348 w 3812639"/>
                <a:gd name="connsiteY11" fmla="*/ 876125 h 1790618"/>
                <a:gd name="connsiteX12" fmla="*/ 3799553 w 3812639"/>
                <a:gd name="connsiteY12" fmla="*/ 599239 h 1790618"/>
                <a:gd name="connsiteX13" fmla="*/ 1209282 w 3812639"/>
                <a:gd name="connsiteY13" fmla="*/ 1568613 h 1790618"/>
                <a:gd name="connsiteX14" fmla="*/ 941788 w 3812639"/>
                <a:gd name="connsiteY14" fmla="*/ 1517812 h 1790618"/>
                <a:gd name="connsiteX15" fmla="*/ 744938 w 3812639"/>
                <a:gd name="connsiteY15" fmla="*/ 1470981 h 1790618"/>
                <a:gd name="connsiteX16" fmla="*/ 528245 w 3812639"/>
                <a:gd name="connsiteY16" fmla="*/ 1401925 h 1790618"/>
                <a:gd name="connsiteX17" fmla="*/ 311551 w 3812639"/>
                <a:gd name="connsiteY17" fmla="*/ 1323344 h 1790618"/>
                <a:gd name="connsiteX18" fmla="*/ 28182 w 3812639"/>
                <a:gd name="connsiteY18" fmla="*/ 1198725 h 1790618"/>
                <a:gd name="connsiteX0" fmla="*/ 28182 w 3951332"/>
                <a:gd name="connsiteY0" fmla="*/ 1198725 h 1790618"/>
                <a:gd name="connsiteX1" fmla="*/ 21819 w 3951332"/>
                <a:gd name="connsiteY1" fmla="*/ 19511 h 1790618"/>
                <a:gd name="connsiteX2" fmla="*/ 337816 w 3951332"/>
                <a:gd name="connsiteY2" fmla="*/ 499678 h 1790618"/>
                <a:gd name="connsiteX3" fmla="*/ 663879 w 3951332"/>
                <a:gd name="connsiteY3" fmla="*/ 894743 h 1790618"/>
                <a:gd name="connsiteX4" fmla="*/ 1014663 w 3951332"/>
                <a:gd name="connsiteY4" fmla="*/ 1291627 h 1790618"/>
                <a:gd name="connsiteX5" fmla="*/ 1308210 w 3951332"/>
                <a:gd name="connsiteY5" fmla="*/ 1522042 h 1790618"/>
                <a:gd name="connsiteX6" fmla="*/ 1701542 w 3951332"/>
                <a:gd name="connsiteY6" fmla="*/ 1726203 h 1790618"/>
                <a:gd name="connsiteX7" fmla="*/ 2084926 w 3951332"/>
                <a:gd name="connsiteY7" fmla="*/ 1790555 h 1790618"/>
                <a:gd name="connsiteX8" fmla="*/ 2438799 w 3951332"/>
                <a:gd name="connsiteY8" fmla="*/ 1737055 h 1790618"/>
                <a:gd name="connsiteX9" fmla="*/ 2874232 w 3951332"/>
                <a:gd name="connsiteY9" fmla="*/ 1502857 h 1790618"/>
                <a:gd name="connsiteX10" fmla="*/ 3341753 w 3951332"/>
                <a:gd name="connsiteY10" fmla="*/ 1129876 h 1790618"/>
                <a:gd name="connsiteX11" fmla="*/ 3582348 w 3951332"/>
                <a:gd name="connsiteY11" fmla="*/ 876125 h 1790618"/>
                <a:gd name="connsiteX12" fmla="*/ 3799553 w 3951332"/>
                <a:gd name="connsiteY12" fmla="*/ 599239 h 1790618"/>
                <a:gd name="connsiteX13" fmla="*/ 3935285 w 3951332"/>
                <a:gd name="connsiteY13" fmla="*/ 416391 h 1790618"/>
                <a:gd name="connsiteX14" fmla="*/ 941788 w 3951332"/>
                <a:gd name="connsiteY14" fmla="*/ 1517812 h 1790618"/>
                <a:gd name="connsiteX15" fmla="*/ 744938 w 3951332"/>
                <a:gd name="connsiteY15" fmla="*/ 1470981 h 1790618"/>
                <a:gd name="connsiteX16" fmla="*/ 528245 w 3951332"/>
                <a:gd name="connsiteY16" fmla="*/ 1401925 h 1790618"/>
                <a:gd name="connsiteX17" fmla="*/ 311551 w 3951332"/>
                <a:gd name="connsiteY17" fmla="*/ 1323344 h 1790618"/>
                <a:gd name="connsiteX18" fmla="*/ 28182 w 3951332"/>
                <a:gd name="connsiteY18" fmla="*/ 1198725 h 1790618"/>
                <a:gd name="connsiteX0" fmla="*/ 28182 w 3951332"/>
                <a:gd name="connsiteY0" fmla="*/ 1198725 h 1790618"/>
                <a:gd name="connsiteX1" fmla="*/ 21819 w 3951332"/>
                <a:gd name="connsiteY1" fmla="*/ 19511 h 1790618"/>
                <a:gd name="connsiteX2" fmla="*/ 337816 w 3951332"/>
                <a:gd name="connsiteY2" fmla="*/ 499678 h 1790618"/>
                <a:gd name="connsiteX3" fmla="*/ 663879 w 3951332"/>
                <a:gd name="connsiteY3" fmla="*/ 894743 h 1790618"/>
                <a:gd name="connsiteX4" fmla="*/ 1014663 w 3951332"/>
                <a:gd name="connsiteY4" fmla="*/ 1291627 h 1790618"/>
                <a:gd name="connsiteX5" fmla="*/ 1308210 w 3951332"/>
                <a:gd name="connsiteY5" fmla="*/ 1522042 h 1790618"/>
                <a:gd name="connsiteX6" fmla="*/ 1701542 w 3951332"/>
                <a:gd name="connsiteY6" fmla="*/ 1726203 h 1790618"/>
                <a:gd name="connsiteX7" fmla="*/ 2084926 w 3951332"/>
                <a:gd name="connsiteY7" fmla="*/ 1790555 h 1790618"/>
                <a:gd name="connsiteX8" fmla="*/ 2438799 w 3951332"/>
                <a:gd name="connsiteY8" fmla="*/ 1737055 h 1790618"/>
                <a:gd name="connsiteX9" fmla="*/ 2874232 w 3951332"/>
                <a:gd name="connsiteY9" fmla="*/ 1502857 h 1790618"/>
                <a:gd name="connsiteX10" fmla="*/ 3341753 w 3951332"/>
                <a:gd name="connsiteY10" fmla="*/ 1129876 h 1790618"/>
                <a:gd name="connsiteX11" fmla="*/ 3582348 w 3951332"/>
                <a:gd name="connsiteY11" fmla="*/ 876125 h 1790618"/>
                <a:gd name="connsiteX12" fmla="*/ 3799553 w 3951332"/>
                <a:gd name="connsiteY12" fmla="*/ 599239 h 1790618"/>
                <a:gd name="connsiteX13" fmla="*/ 3935285 w 3951332"/>
                <a:gd name="connsiteY13" fmla="*/ 416391 h 1790618"/>
                <a:gd name="connsiteX14" fmla="*/ 3945662 w 3951332"/>
                <a:gd name="connsiteY14" fmla="*/ 1175520 h 1790618"/>
                <a:gd name="connsiteX15" fmla="*/ 744938 w 3951332"/>
                <a:gd name="connsiteY15" fmla="*/ 1470981 h 1790618"/>
                <a:gd name="connsiteX16" fmla="*/ 528245 w 3951332"/>
                <a:gd name="connsiteY16" fmla="*/ 1401925 h 1790618"/>
                <a:gd name="connsiteX17" fmla="*/ 311551 w 3951332"/>
                <a:gd name="connsiteY17" fmla="*/ 1323344 h 1790618"/>
                <a:gd name="connsiteX18" fmla="*/ 28182 w 3951332"/>
                <a:gd name="connsiteY18" fmla="*/ 1198725 h 1790618"/>
                <a:gd name="connsiteX0" fmla="*/ 28182 w 3951332"/>
                <a:gd name="connsiteY0" fmla="*/ 1198725 h 1790618"/>
                <a:gd name="connsiteX1" fmla="*/ 21819 w 3951332"/>
                <a:gd name="connsiteY1" fmla="*/ 19511 h 1790618"/>
                <a:gd name="connsiteX2" fmla="*/ 337816 w 3951332"/>
                <a:gd name="connsiteY2" fmla="*/ 499678 h 1790618"/>
                <a:gd name="connsiteX3" fmla="*/ 663879 w 3951332"/>
                <a:gd name="connsiteY3" fmla="*/ 894743 h 1790618"/>
                <a:gd name="connsiteX4" fmla="*/ 1014663 w 3951332"/>
                <a:gd name="connsiteY4" fmla="*/ 1291627 h 1790618"/>
                <a:gd name="connsiteX5" fmla="*/ 1308210 w 3951332"/>
                <a:gd name="connsiteY5" fmla="*/ 1522042 h 1790618"/>
                <a:gd name="connsiteX6" fmla="*/ 1701542 w 3951332"/>
                <a:gd name="connsiteY6" fmla="*/ 1726203 h 1790618"/>
                <a:gd name="connsiteX7" fmla="*/ 2084926 w 3951332"/>
                <a:gd name="connsiteY7" fmla="*/ 1790555 h 1790618"/>
                <a:gd name="connsiteX8" fmla="*/ 2438799 w 3951332"/>
                <a:gd name="connsiteY8" fmla="*/ 1737055 h 1790618"/>
                <a:gd name="connsiteX9" fmla="*/ 2874232 w 3951332"/>
                <a:gd name="connsiteY9" fmla="*/ 1502857 h 1790618"/>
                <a:gd name="connsiteX10" fmla="*/ 3341753 w 3951332"/>
                <a:gd name="connsiteY10" fmla="*/ 1129876 h 1790618"/>
                <a:gd name="connsiteX11" fmla="*/ 3582348 w 3951332"/>
                <a:gd name="connsiteY11" fmla="*/ 876125 h 1790618"/>
                <a:gd name="connsiteX12" fmla="*/ 3799553 w 3951332"/>
                <a:gd name="connsiteY12" fmla="*/ 599239 h 1790618"/>
                <a:gd name="connsiteX13" fmla="*/ 3935285 w 3951332"/>
                <a:gd name="connsiteY13" fmla="*/ 416391 h 1790618"/>
                <a:gd name="connsiteX14" fmla="*/ 3945662 w 3951332"/>
                <a:gd name="connsiteY14" fmla="*/ 1175520 h 1790618"/>
                <a:gd name="connsiteX15" fmla="*/ 528245 w 3951332"/>
                <a:gd name="connsiteY15" fmla="*/ 1401925 h 1790618"/>
                <a:gd name="connsiteX16" fmla="*/ 311551 w 3951332"/>
                <a:gd name="connsiteY16" fmla="*/ 1323344 h 1790618"/>
                <a:gd name="connsiteX17" fmla="*/ 28182 w 3951332"/>
                <a:gd name="connsiteY17" fmla="*/ 1198725 h 1790618"/>
                <a:gd name="connsiteX0" fmla="*/ 28182 w 3951332"/>
                <a:gd name="connsiteY0" fmla="*/ 1198725 h 1790618"/>
                <a:gd name="connsiteX1" fmla="*/ 21819 w 3951332"/>
                <a:gd name="connsiteY1" fmla="*/ 19511 h 1790618"/>
                <a:gd name="connsiteX2" fmla="*/ 337816 w 3951332"/>
                <a:gd name="connsiteY2" fmla="*/ 499678 h 1790618"/>
                <a:gd name="connsiteX3" fmla="*/ 663879 w 3951332"/>
                <a:gd name="connsiteY3" fmla="*/ 894743 h 1790618"/>
                <a:gd name="connsiteX4" fmla="*/ 1014663 w 3951332"/>
                <a:gd name="connsiteY4" fmla="*/ 1291627 h 1790618"/>
                <a:gd name="connsiteX5" fmla="*/ 1308210 w 3951332"/>
                <a:gd name="connsiteY5" fmla="*/ 1522042 h 1790618"/>
                <a:gd name="connsiteX6" fmla="*/ 1701542 w 3951332"/>
                <a:gd name="connsiteY6" fmla="*/ 1726203 h 1790618"/>
                <a:gd name="connsiteX7" fmla="*/ 2084926 w 3951332"/>
                <a:gd name="connsiteY7" fmla="*/ 1790555 h 1790618"/>
                <a:gd name="connsiteX8" fmla="*/ 2438799 w 3951332"/>
                <a:gd name="connsiteY8" fmla="*/ 1737055 h 1790618"/>
                <a:gd name="connsiteX9" fmla="*/ 2874232 w 3951332"/>
                <a:gd name="connsiteY9" fmla="*/ 1502857 h 1790618"/>
                <a:gd name="connsiteX10" fmla="*/ 3341753 w 3951332"/>
                <a:gd name="connsiteY10" fmla="*/ 1129876 h 1790618"/>
                <a:gd name="connsiteX11" fmla="*/ 3582348 w 3951332"/>
                <a:gd name="connsiteY11" fmla="*/ 876125 h 1790618"/>
                <a:gd name="connsiteX12" fmla="*/ 3799553 w 3951332"/>
                <a:gd name="connsiteY12" fmla="*/ 599239 h 1790618"/>
                <a:gd name="connsiteX13" fmla="*/ 3935285 w 3951332"/>
                <a:gd name="connsiteY13" fmla="*/ 416391 h 1790618"/>
                <a:gd name="connsiteX14" fmla="*/ 3945662 w 3951332"/>
                <a:gd name="connsiteY14" fmla="*/ 1175520 h 1790618"/>
                <a:gd name="connsiteX15" fmla="*/ 311551 w 3951332"/>
                <a:gd name="connsiteY15" fmla="*/ 1323344 h 1790618"/>
                <a:gd name="connsiteX16" fmla="*/ 28182 w 3951332"/>
                <a:gd name="connsiteY16" fmla="*/ 1198725 h 1790618"/>
                <a:gd name="connsiteX0" fmla="*/ 304241 w 4227391"/>
                <a:gd name="connsiteY0" fmla="*/ 1198725 h 1790618"/>
                <a:gd name="connsiteX1" fmla="*/ 297878 w 4227391"/>
                <a:gd name="connsiteY1" fmla="*/ 19511 h 1790618"/>
                <a:gd name="connsiteX2" fmla="*/ 613875 w 4227391"/>
                <a:gd name="connsiteY2" fmla="*/ 499678 h 1790618"/>
                <a:gd name="connsiteX3" fmla="*/ 939938 w 4227391"/>
                <a:gd name="connsiteY3" fmla="*/ 894743 h 1790618"/>
                <a:gd name="connsiteX4" fmla="*/ 1290722 w 4227391"/>
                <a:gd name="connsiteY4" fmla="*/ 1291627 h 1790618"/>
                <a:gd name="connsiteX5" fmla="*/ 1584269 w 4227391"/>
                <a:gd name="connsiteY5" fmla="*/ 1522042 h 1790618"/>
                <a:gd name="connsiteX6" fmla="*/ 1977601 w 4227391"/>
                <a:gd name="connsiteY6" fmla="*/ 1726203 h 1790618"/>
                <a:gd name="connsiteX7" fmla="*/ 2360985 w 4227391"/>
                <a:gd name="connsiteY7" fmla="*/ 1790555 h 1790618"/>
                <a:gd name="connsiteX8" fmla="*/ 2714858 w 4227391"/>
                <a:gd name="connsiteY8" fmla="*/ 1737055 h 1790618"/>
                <a:gd name="connsiteX9" fmla="*/ 3150291 w 4227391"/>
                <a:gd name="connsiteY9" fmla="*/ 1502857 h 1790618"/>
                <a:gd name="connsiteX10" fmla="*/ 3617812 w 4227391"/>
                <a:gd name="connsiteY10" fmla="*/ 1129876 h 1790618"/>
                <a:gd name="connsiteX11" fmla="*/ 3858407 w 4227391"/>
                <a:gd name="connsiteY11" fmla="*/ 876125 h 1790618"/>
                <a:gd name="connsiteX12" fmla="*/ 4075612 w 4227391"/>
                <a:gd name="connsiteY12" fmla="*/ 599239 h 1790618"/>
                <a:gd name="connsiteX13" fmla="*/ 4211344 w 4227391"/>
                <a:gd name="connsiteY13" fmla="*/ 416391 h 1790618"/>
                <a:gd name="connsiteX14" fmla="*/ 4221721 w 4227391"/>
                <a:gd name="connsiteY14" fmla="*/ 1175520 h 1790618"/>
                <a:gd name="connsiteX15" fmla="*/ 304241 w 4227391"/>
                <a:gd name="connsiteY15" fmla="*/ 1198725 h 1790618"/>
                <a:gd name="connsiteX0" fmla="*/ 6363 w 3929513"/>
                <a:gd name="connsiteY0" fmla="*/ 1198725 h 1790618"/>
                <a:gd name="connsiteX1" fmla="*/ 0 w 3929513"/>
                <a:gd name="connsiteY1" fmla="*/ 19511 h 1790618"/>
                <a:gd name="connsiteX2" fmla="*/ 315997 w 3929513"/>
                <a:gd name="connsiteY2" fmla="*/ 499678 h 1790618"/>
                <a:gd name="connsiteX3" fmla="*/ 642060 w 3929513"/>
                <a:gd name="connsiteY3" fmla="*/ 894743 h 1790618"/>
                <a:gd name="connsiteX4" fmla="*/ 992844 w 3929513"/>
                <a:gd name="connsiteY4" fmla="*/ 1291627 h 1790618"/>
                <a:gd name="connsiteX5" fmla="*/ 1286391 w 3929513"/>
                <a:gd name="connsiteY5" fmla="*/ 1522042 h 1790618"/>
                <a:gd name="connsiteX6" fmla="*/ 1679723 w 3929513"/>
                <a:gd name="connsiteY6" fmla="*/ 1726203 h 1790618"/>
                <a:gd name="connsiteX7" fmla="*/ 2063107 w 3929513"/>
                <a:gd name="connsiteY7" fmla="*/ 1790555 h 1790618"/>
                <a:gd name="connsiteX8" fmla="*/ 2416980 w 3929513"/>
                <a:gd name="connsiteY8" fmla="*/ 1737055 h 1790618"/>
                <a:gd name="connsiteX9" fmla="*/ 2852413 w 3929513"/>
                <a:gd name="connsiteY9" fmla="*/ 1502857 h 1790618"/>
                <a:gd name="connsiteX10" fmla="*/ 3319934 w 3929513"/>
                <a:gd name="connsiteY10" fmla="*/ 1129876 h 1790618"/>
                <a:gd name="connsiteX11" fmla="*/ 3560529 w 3929513"/>
                <a:gd name="connsiteY11" fmla="*/ 876125 h 1790618"/>
                <a:gd name="connsiteX12" fmla="*/ 3777734 w 3929513"/>
                <a:gd name="connsiteY12" fmla="*/ 599239 h 1790618"/>
                <a:gd name="connsiteX13" fmla="*/ 3913466 w 3929513"/>
                <a:gd name="connsiteY13" fmla="*/ 416391 h 1790618"/>
                <a:gd name="connsiteX14" fmla="*/ 3923843 w 3929513"/>
                <a:gd name="connsiteY14" fmla="*/ 1175520 h 1790618"/>
                <a:gd name="connsiteX15" fmla="*/ 6363 w 3929513"/>
                <a:gd name="connsiteY15" fmla="*/ 1198725 h 1790618"/>
                <a:gd name="connsiteX0" fmla="*/ 6363 w 3929513"/>
                <a:gd name="connsiteY0" fmla="*/ 1198725 h 1790618"/>
                <a:gd name="connsiteX1" fmla="*/ 0 w 3929513"/>
                <a:gd name="connsiteY1" fmla="*/ 19511 h 1790618"/>
                <a:gd name="connsiteX2" fmla="*/ 315997 w 3929513"/>
                <a:gd name="connsiteY2" fmla="*/ 499678 h 1790618"/>
                <a:gd name="connsiteX3" fmla="*/ 642060 w 3929513"/>
                <a:gd name="connsiteY3" fmla="*/ 894743 h 1790618"/>
                <a:gd name="connsiteX4" fmla="*/ 992844 w 3929513"/>
                <a:gd name="connsiteY4" fmla="*/ 1291627 h 1790618"/>
                <a:gd name="connsiteX5" fmla="*/ 1286391 w 3929513"/>
                <a:gd name="connsiteY5" fmla="*/ 1522042 h 1790618"/>
                <a:gd name="connsiteX6" fmla="*/ 1679723 w 3929513"/>
                <a:gd name="connsiteY6" fmla="*/ 1726203 h 1790618"/>
                <a:gd name="connsiteX7" fmla="*/ 2063107 w 3929513"/>
                <a:gd name="connsiteY7" fmla="*/ 1790555 h 1790618"/>
                <a:gd name="connsiteX8" fmla="*/ 2416980 w 3929513"/>
                <a:gd name="connsiteY8" fmla="*/ 1737055 h 1790618"/>
                <a:gd name="connsiteX9" fmla="*/ 2852413 w 3929513"/>
                <a:gd name="connsiteY9" fmla="*/ 1502857 h 1790618"/>
                <a:gd name="connsiteX10" fmla="*/ 3319934 w 3929513"/>
                <a:gd name="connsiteY10" fmla="*/ 1129876 h 1790618"/>
                <a:gd name="connsiteX11" fmla="*/ 3560529 w 3929513"/>
                <a:gd name="connsiteY11" fmla="*/ 876125 h 1790618"/>
                <a:gd name="connsiteX12" fmla="*/ 3777734 w 3929513"/>
                <a:gd name="connsiteY12" fmla="*/ 599239 h 1790618"/>
                <a:gd name="connsiteX13" fmla="*/ 3913466 w 3929513"/>
                <a:gd name="connsiteY13" fmla="*/ 416391 h 1790618"/>
                <a:gd name="connsiteX14" fmla="*/ 3923843 w 3929513"/>
                <a:gd name="connsiteY14" fmla="*/ 1175520 h 1790618"/>
                <a:gd name="connsiteX15" fmla="*/ 6363 w 3929513"/>
                <a:gd name="connsiteY15" fmla="*/ 1198725 h 1790618"/>
                <a:gd name="connsiteX0" fmla="*/ 291838 w 4214988"/>
                <a:gd name="connsiteY0" fmla="*/ 1198725 h 1790618"/>
                <a:gd name="connsiteX1" fmla="*/ 285475 w 4214988"/>
                <a:gd name="connsiteY1" fmla="*/ 19511 h 1790618"/>
                <a:gd name="connsiteX2" fmla="*/ 601472 w 4214988"/>
                <a:gd name="connsiteY2" fmla="*/ 499678 h 1790618"/>
                <a:gd name="connsiteX3" fmla="*/ 927535 w 4214988"/>
                <a:gd name="connsiteY3" fmla="*/ 894743 h 1790618"/>
                <a:gd name="connsiteX4" fmla="*/ 1278319 w 4214988"/>
                <a:gd name="connsiteY4" fmla="*/ 1291627 h 1790618"/>
                <a:gd name="connsiteX5" fmla="*/ 1571866 w 4214988"/>
                <a:gd name="connsiteY5" fmla="*/ 1522042 h 1790618"/>
                <a:gd name="connsiteX6" fmla="*/ 1965198 w 4214988"/>
                <a:gd name="connsiteY6" fmla="*/ 1726203 h 1790618"/>
                <a:gd name="connsiteX7" fmla="*/ 2348582 w 4214988"/>
                <a:gd name="connsiteY7" fmla="*/ 1790555 h 1790618"/>
                <a:gd name="connsiteX8" fmla="*/ 2702455 w 4214988"/>
                <a:gd name="connsiteY8" fmla="*/ 1737055 h 1790618"/>
                <a:gd name="connsiteX9" fmla="*/ 3137888 w 4214988"/>
                <a:gd name="connsiteY9" fmla="*/ 1502857 h 1790618"/>
                <a:gd name="connsiteX10" fmla="*/ 3605409 w 4214988"/>
                <a:gd name="connsiteY10" fmla="*/ 1129876 h 1790618"/>
                <a:gd name="connsiteX11" fmla="*/ 3846004 w 4214988"/>
                <a:gd name="connsiteY11" fmla="*/ 876125 h 1790618"/>
                <a:gd name="connsiteX12" fmla="*/ 4063209 w 4214988"/>
                <a:gd name="connsiteY12" fmla="*/ 599239 h 1790618"/>
                <a:gd name="connsiteX13" fmla="*/ 4198941 w 4214988"/>
                <a:gd name="connsiteY13" fmla="*/ 416391 h 1790618"/>
                <a:gd name="connsiteX14" fmla="*/ 4209318 w 4214988"/>
                <a:gd name="connsiteY14" fmla="*/ 1199624 h 1790618"/>
                <a:gd name="connsiteX15" fmla="*/ 291838 w 4214988"/>
                <a:gd name="connsiteY15" fmla="*/ 1198725 h 1790618"/>
                <a:gd name="connsiteX0" fmla="*/ 291838 w 4855963"/>
                <a:gd name="connsiteY0" fmla="*/ 1198725 h 1790618"/>
                <a:gd name="connsiteX1" fmla="*/ 285475 w 4855963"/>
                <a:gd name="connsiteY1" fmla="*/ 19511 h 1790618"/>
                <a:gd name="connsiteX2" fmla="*/ 601472 w 4855963"/>
                <a:gd name="connsiteY2" fmla="*/ 499678 h 1790618"/>
                <a:gd name="connsiteX3" fmla="*/ 927535 w 4855963"/>
                <a:gd name="connsiteY3" fmla="*/ 894743 h 1790618"/>
                <a:gd name="connsiteX4" fmla="*/ 1278319 w 4855963"/>
                <a:gd name="connsiteY4" fmla="*/ 1291627 h 1790618"/>
                <a:gd name="connsiteX5" fmla="*/ 1571866 w 4855963"/>
                <a:gd name="connsiteY5" fmla="*/ 1522042 h 1790618"/>
                <a:gd name="connsiteX6" fmla="*/ 1965198 w 4855963"/>
                <a:gd name="connsiteY6" fmla="*/ 1726203 h 1790618"/>
                <a:gd name="connsiteX7" fmla="*/ 2348582 w 4855963"/>
                <a:gd name="connsiteY7" fmla="*/ 1790555 h 1790618"/>
                <a:gd name="connsiteX8" fmla="*/ 2702455 w 4855963"/>
                <a:gd name="connsiteY8" fmla="*/ 1737055 h 1790618"/>
                <a:gd name="connsiteX9" fmla="*/ 3137888 w 4855963"/>
                <a:gd name="connsiteY9" fmla="*/ 1502857 h 1790618"/>
                <a:gd name="connsiteX10" fmla="*/ 3605409 w 4855963"/>
                <a:gd name="connsiteY10" fmla="*/ 1129876 h 1790618"/>
                <a:gd name="connsiteX11" fmla="*/ 3846004 w 4855963"/>
                <a:gd name="connsiteY11" fmla="*/ 876125 h 1790618"/>
                <a:gd name="connsiteX12" fmla="*/ 4063209 w 4855963"/>
                <a:gd name="connsiteY12" fmla="*/ 599239 h 1790618"/>
                <a:gd name="connsiteX13" fmla="*/ 4198941 w 4855963"/>
                <a:gd name="connsiteY13" fmla="*/ 416391 h 1790618"/>
                <a:gd name="connsiteX14" fmla="*/ 4855963 w 4855963"/>
                <a:gd name="connsiteY14" fmla="*/ 1065670 h 1790618"/>
                <a:gd name="connsiteX15" fmla="*/ 4209318 w 4855963"/>
                <a:gd name="connsiteY15" fmla="*/ 1199624 h 1790618"/>
                <a:gd name="connsiteX16" fmla="*/ 291838 w 4855963"/>
                <a:gd name="connsiteY16" fmla="*/ 1198725 h 1790618"/>
                <a:gd name="connsiteX0" fmla="*/ 291838 w 5497496"/>
                <a:gd name="connsiteY0" fmla="*/ 1198725 h 1790618"/>
                <a:gd name="connsiteX1" fmla="*/ 285475 w 5497496"/>
                <a:gd name="connsiteY1" fmla="*/ 19511 h 1790618"/>
                <a:gd name="connsiteX2" fmla="*/ 601472 w 5497496"/>
                <a:gd name="connsiteY2" fmla="*/ 499678 h 1790618"/>
                <a:gd name="connsiteX3" fmla="*/ 927535 w 5497496"/>
                <a:gd name="connsiteY3" fmla="*/ 894743 h 1790618"/>
                <a:gd name="connsiteX4" fmla="*/ 1278319 w 5497496"/>
                <a:gd name="connsiteY4" fmla="*/ 1291627 h 1790618"/>
                <a:gd name="connsiteX5" fmla="*/ 1571866 w 5497496"/>
                <a:gd name="connsiteY5" fmla="*/ 1522042 h 1790618"/>
                <a:gd name="connsiteX6" fmla="*/ 1965198 w 5497496"/>
                <a:gd name="connsiteY6" fmla="*/ 1726203 h 1790618"/>
                <a:gd name="connsiteX7" fmla="*/ 2348582 w 5497496"/>
                <a:gd name="connsiteY7" fmla="*/ 1790555 h 1790618"/>
                <a:gd name="connsiteX8" fmla="*/ 2702455 w 5497496"/>
                <a:gd name="connsiteY8" fmla="*/ 1737055 h 1790618"/>
                <a:gd name="connsiteX9" fmla="*/ 3137888 w 5497496"/>
                <a:gd name="connsiteY9" fmla="*/ 1502857 h 1790618"/>
                <a:gd name="connsiteX10" fmla="*/ 3605409 w 5497496"/>
                <a:gd name="connsiteY10" fmla="*/ 1129876 h 1790618"/>
                <a:gd name="connsiteX11" fmla="*/ 3846004 w 5497496"/>
                <a:gd name="connsiteY11" fmla="*/ 876125 h 1790618"/>
                <a:gd name="connsiteX12" fmla="*/ 4063209 w 5497496"/>
                <a:gd name="connsiteY12" fmla="*/ 599239 h 1790618"/>
                <a:gd name="connsiteX13" fmla="*/ 4198941 w 5497496"/>
                <a:gd name="connsiteY13" fmla="*/ 416391 h 1790618"/>
                <a:gd name="connsiteX14" fmla="*/ 4855963 w 5497496"/>
                <a:gd name="connsiteY14" fmla="*/ 1065670 h 1790618"/>
                <a:gd name="connsiteX15" fmla="*/ 5488357 w 5497496"/>
                <a:gd name="connsiteY15" fmla="*/ 1195837 h 1790618"/>
                <a:gd name="connsiteX16" fmla="*/ 4209318 w 5497496"/>
                <a:gd name="connsiteY16" fmla="*/ 1199624 h 1790618"/>
                <a:gd name="connsiteX17" fmla="*/ 291838 w 5497496"/>
                <a:gd name="connsiteY17" fmla="*/ 1198725 h 1790618"/>
                <a:gd name="connsiteX0" fmla="*/ 291838 w 5497496"/>
                <a:gd name="connsiteY0" fmla="*/ 1198725 h 1790618"/>
                <a:gd name="connsiteX1" fmla="*/ 285475 w 5497496"/>
                <a:gd name="connsiteY1" fmla="*/ 19511 h 1790618"/>
                <a:gd name="connsiteX2" fmla="*/ 601472 w 5497496"/>
                <a:gd name="connsiteY2" fmla="*/ 499678 h 1790618"/>
                <a:gd name="connsiteX3" fmla="*/ 927535 w 5497496"/>
                <a:gd name="connsiteY3" fmla="*/ 894743 h 1790618"/>
                <a:gd name="connsiteX4" fmla="*/ 1278319 w 5497496"/>
                <a:gd name="connsiteY4" fmla="*/ 1291627 h 1790618"/>
                <a:gd name="connsiteX5" fmla="*/ 1571866 w 5497496"/>
                <a:gd name="connsiteY5" fmla="*/ 1522042 h 1790618"/>
                <a:gd name="connsiteX6" fmla="*/ 1965198 w 5497496"/>
                <a:gd name="connsiteY6" fmla="*/ 1726203 h 1790618"/>
                <a:gd name="connsiteX7" fmla="*/ 2348582 w 5497496"/>
                <a:gd name="connsiteY7" fmla="*/ 1790555 h 1790618"/>
                <a:gd name="connsiteX8" fmla="*/ 2702455 w 5497496"/>
                <a:gd name="connsiteY8" fmla="*/ 1737055 h 1790618"/>
                <a:gd name="connsiteX9" fmla="*/ 3137888 w 5497496"/>
                <a:gd name="connsiteY9" fmla="*/ 1502857 h 1790618"/>
                <a:gd name="connsiteX10" fmla="*/ 3605409 w 5497496"/>
                <a:gd name="connsiteY10" fmla="*/ 1129876 h 1790618"/>
                <a:gd name="connsiteX11" fmla="*/ 3846004 w 5497496"/>
                <a:gd name="connsiteY11" fmla="*/ 876125 h 1790618"/>
                <a:gd name="connsiteX12" fmla="*/ 4063209 w 5497496"/>
                <a:gd name="connsiteY12" fmla="*/ 599239 h 1790618"/>
                <a:gd name="connsiteX13" fmla="*/ 4198941 w 5497496"/>
                <a:gd name="connsiteY13" fmla="*/ 416391 h 1790618"/>
                <a:gd name="connsiteX14" fmla="*/ 4855963 w 5497496"/>
                <a:gd name="connsiteY14" fmla="*/ 1065670 h 1790618"/>
                <a:gd name="connsiteX15" fmla="*/ 5488357 w 5497496"/>
                <a:gd name="connsiteY15" fmla="*/ 1195837 h 1790618"/>
                <a:gd name="connsiteX16" fmla="*/ 4209318 w 5497496"/>
                <a:gd name="connsiteY16" fmla="*/ 1199624 h 1790618"/>
                <a:gd name="connsiteX17" fmla="*/ 291838 w 5497496"/>
                <a:gd name="connsiteY17" fmla="*/ 1198725 h 1790618"/>
                <a:gd name="connsiteX0" fmla="*/ 291838 w 5488357"/>
                <a:gd name="connsiteY0" fmla="*/ 1198725 h 1790618"/>
                <a:gd name="connsiteX1" fmla="*/ 285475 w 5488357"/>
                <a:gd name="connsiteY1" fmla="*/ 19511 h 1790618"/>
                <a:gd name="connsiteX2" fmla="*/ 601472 w 5488357"/>
                <a:gd name="connsiteY2" fmla="*/ 499678 h 1790618"/>
                <a:gd name="connsiteX3" fmla="*/ 927535 w 5488357"/>
                <a:gd name="connsiteY3" fmla="*/ 894743 h 1790618"/>
                <a:gd name="connsiteX4" fmla="*/ 1278319 w 5488357"/>
                <a:gd name="connsiteY4" fmla="*/ 1291627 h 1790618"/>
                <a:gd name="connsiteX5" fmla="*/ 1571866 w 5488357"/>
                <a:gd name="connsiteY5" fmla="*/ 1522042 h 1790618"/>
                <a:gd name="connsiteX6" fmla="*/ 1965198 w 5488357"/>
                <a:gd name="connsiteY6" fmla="*/ 1726203 h 1790618"/>
                <a:gd name="connsiteX7" fmla="*/ 2348582 w 5488357"/>
                <a:gd name="connsiteY7" fmla="*/ 1790555 h 1790618"/>
                <a:gd name="connsiteX8" fmla="*/ 2702455 w 5488357"/>
                <a:gd name="connsiteY8" fmla="*/ 1737055 h 1790618"/>
                <a:gd name="connsiteX9" fmla="*/ 3137888 w 5488357"/>
                <a:gd name="connsiteY9" fmla="*/ 1502857 h 1790618"/>
                <a:gd name="connsiteX10" fmla="*/ 3605409 w 5488357"/>
                <a:gd name="connsiteY10" fmla="*/ 1129876 h 1790618"/>
                <a:gd name="connsiteX11" fmla="*/ 3846004 w 5488357"/>
                <a:gd name="connsiteY11" fmla="*/ 876125 h 1790618"/>
                <a:gd name="connsiteX12" fmla="*/ 4063209 w 5488357"/>
                <a:gd name="connsiteY12" fmla="*/ 599239 h 1790618"/>
                <a:gd name="connsiteX13" fmla="*/ 4198941 w 5488357"/>
                <a:gd name="connsiteY13" fmla="*/ 416391 h 1790618"/>
                <a:gd name="connsiteX14" fmla="*/ 4855963 w 5488357"/>
                <a:gd name="connsiteY14" fmla="*/ 1065670 h 1790618"/>
                <a:gd name="connsiteX15" fmla="*/ 5488357 w 5488357"/>
                <a:gd name="connsiteY15" fmla="*/ 1195837 h 1790618"/>
                <a:gd name="connsiteX16" fmla="*/ 4209318 w 5488357"/>
                <a:gd name="connsiteY16" fmla="*/ 1199624 h 1790618"/>
                <a:gd name="connsiteX17" fmla="*/ 291838 w 5488357"/>
                <a:gd name="connsiteY17" fmla="*/ 1198725 h 1790618"/>
                <a:gd name="connsiteX0" fmla="*/ 291838 w 5488357"/>
                <a:gd name="connsiteY0" fmla="*/ 1198725 h 1790618"/>
                <a:gd name="connsiteX1" fmla="*/ 285475 w 5488357"/>
                <a:gd name="connsiteY1" fmla="*/ 19511 h 1790618"/>
                <a:gd name="connsiteX2" fmla="*/ 601472 w 5488357"/>
                <a:gd name="connsiteY2" fmla="*/ 499678 h 1790618"/>
                <a:gd name="connsiteX3" fmla="*/ 927535 w 5488357"/>
                <a:gd name="connsiteY3" fmla="*/ 894743 h 1790618"/>
                <a:gd name="connsiteX4" fmla="*/ 1278319 w 5488357"/>
                <a:gd name="connsiteY4" fmla="*/ 1291627 h 1790618"/>
                <a:gd name="connsiteX5" fmla="*/ 1571866 w 5488357"/>
                <a:gd name="connsiteY5" fmla="*/ 1522042 h 1790618"/>
                <a:gd name="connsiteX6" fmla="*/ 1965198 w 5488357"/>
                <a:gd name="connsiteY6" fmla="*/ 1726203 h 1790618"/>
                <a:gd name="connsiteX7" fmla="*/ 2348582 w 5488357"/>
                <a:gd name="connsiteY7" fmla="*/ 1790555 h 1790618"/>
                <a:gd name="connsiteX8" fmla="*/ 2702455 w 5488357"/>
                <a:gd name="connsiteY8" fmla="*/ 1737055 h 1790618"/>
                <a:gd name="connsiteX9" fmla="*/ 3137888 w 5488357"/>
                <a:gd name="connsiteY9" fmla="*/ 1502857 h 1790618"/>
                <a:gd name="connsiteX10" fmla="*/ 3605409 w 5488357"/>
                <a:gd name="connsiteY10" fmla="*/ 1129876 h 1790618"/>
                <a:gd name="connsiteX11" fmla="*/ 3846004 w 5488357"/>
                <a:gd name="connsiteY11" fmla="*/ 876125 h 1790618"/>
                <a:gd name="connsiteX12" fmla="*/ 4063209 w 5488357"/>
                <a:gd name="connsiteY12" fmla="*/ 599239 h 1790618"/>
                <a:gd name="connsiteX13" fmla="*/ 4198941 w 5488357"/>
                <a:gd name="connsiteY13" fmla="*/ 416391 h 1790618"/>
                <a:gd name="connsiteX14" fmla="*/ 4855963 w 5488357"/>
                <a:gd name="connsiteY14" fmla="*/ 1065670 h 1790618"/>
                <a:gd name="connsiteX15" fmla="*/ 5488357 w 5488357"/>
                <a:gd name="connsiteY15" fmla="*/ 1195837 h 1790618"/>
                <a:gd name="connsiteX16" fmla="*/ 291838 w 5488357"/>
                <a:gd name="connsiteY16" fmla="*/ 1198725 h 1790618"/>
                <a:gd name="connsiteX0" fmla="*/ 387290 w 5593391"/>
                <a:gd name="connsiteY0" fmla="*/ 1198725 h 1790618"/>
                <a:gd name="connsiteX1" fmla="*/ 380927 w 5593391"/>
                <a:gd name="connsiteY1" fmla="*/ 19511 h 1790618"/>
                <a:gd name="connsiteX2" fmla="*/ 696924 w 5593391"/>
                <a:gd name="connsiteY2" fmla="*/ 499678 h 1790618"/>
                <a:gd name="connsiteX3" fmla="*/ 1022987 w 5593391"/>
                <a:gd name="connsiteY3" fmla="*/ 894743 h 1790618"/>
                <a:gd name="connsiteX4" fmla="*/ 1373771 w 5593391"/>
                <a:gd name="connsiteY4" fmla="*/ 1291627 h 1790618"/>
                <a:gd name="connsiteX5" fmla="*/ 1667318 w 5593391"/>
                <a:gd name="connsiteY5" fmla="*/ 1522042 h 1790618"/>
                <a:gd name="connsiteX6" fmla="*/ 2060650 w 5593391"/>
                <a:gd name="connsiteY6" fmla="*/ 1726203 h 1790618"/>
                <a:gd name="connsiteX7" fmla="*/ 2444034 w 5593391"/>
                <a:gd name="connsiteY7" fmla="*/ 1790555 h 1790618"/>
                <a:gd name="connsiteX8" fmla="*/ 2797907 w 5593391"/>
                <a:gd name="connsiteY8" fmla="*/ 1737055 h 1790618"/>
                <a:gd name="connsiteX9" fmla="*/ 3233340 w 5593391"/>
                <a:gd name="connsiteY9" fmla="*/ 1502857 h 1790618"/>
                <a:gd name="connsiteX10" fmla="*/ 3700861 w 5593391"/>
                <a:gd name="connsiteY10" fmla="*/ 1129876 h 1790618"/>
                <a:gd name="connsiteX11" fmla="*/ 3941456 w 5593391"/>
                <a:gd name="connsiteY11" fmla="*/ 876125 h 1790618"/>
                <a:gd name="connsiteX12" fmla="*/ 4158661 w 5593391"/>
                <a:gd name="connsiteY12" fmla="*/ 599239 h 1790618"/>
                <a:gd name="connsiteX13" fmla="*/ 4294393 w 5593391"/>
                <a:gd name="connsiteY13" fmla="*/ 416391 h 1790618"/>
                <a:gd name="connsiteX14" fmla="*/ 4951415 w 5593391"/>
                <a:gd name="connsiteY14" fmla="*/ 1065670 h 1790618"/>
                <a:gd name="connsiteX15" fmla="*/ 5593391 w 5593391"/>
                <a:gd name="connsiteY15" fmla="*/ 1195837 h 1790618"/>
                <a:gd name="connsiteX16" fmla="*/ 387290 w 5593391"/>
                <a:gd name="connsiteY16" fmla="*/ 1198725 h 1790618"/>
                <a:gd name="connsiteX0" fmla="*/ 387290 w 5593391"/>
                <a:gd name="connsiteY0" fmla="*/ 1198725 h 1790618"/>
                <a:gd name="connsiteX1" fmla="*/ 380927 w 5593391"/>
                <a:gd name="connsiteY1" fmla="*/ 19511 h 1790618"/>
                <a:gd name="connsiteX2" fmla="*/ 696924 w 5593391"/>
                <a:gd name="connsiteY2" fmla="*/ 499678 h 1790618"/>
                <a:gd name="connsiteX3" fmla="*/ 1022987 w 5593391"/>
                <a:gd name="connsiteY3" fmla="*/ 894743 h 1790618"/>
                <a:gd name="connsiteX4" fmla="*/ 1373771 w 5593391"/>
                <a:gd name="connsiteY4" fmla="*/ 1291627 h 1790618"/>
                <a:gd name="connsiteX5" fmla="*/ 1667318 w 5593391"/>
                <a:gd name="connsiteY5" fmla="*/ 1522042 h 1790618"/>
                <a:gd name="connsiteX6" fmla="*/ 2060650 w 5593391"/>
                <a:gd name="connsiteY6" fmla="*/ 1726203 h 1790618"/>
                <a:gd name="connsiteX7" fmla="*/ 2444034 w 5593391"/>
                <a:gd name="connsiteY7" fmla="*/ 1790555 h 1790618"/>
                <a:gd name="connsiteX8" fmla="*/ 2797907 w 5593391"/>
                <a:gd name="connsiteY8" fmla="*/ 1737055 h 1790618"/>
                <a:gd name="connsiteX9" fmla="*/ 3233340 w 5593391"/>
                <a:gd name="connsiteY9" fmla="*/ 1502857 h 1790618"/>
                <a:gd name="connsiteX10" fmla="*/ 3700861 w 5593391"/>
                <a:gd name="connsiteY10" fmla="*/ 1129876 h 1790618"/>
                <a:gd name="connsiteX11" fmla="*/ 3941456 w 5593391"/>
                <a:gd name="connsiteY11" fmla="*/ 876125 h 1790618"/>
                <a:gd name="connsiteX12" fmla="*/ 4158661 w 5593391"/>
                <a:gd name="connsiteY12" fmla="*/ 599239 h 1790618"/>
                <a:gd name="connsiteX13" fmla="*/ 4294393 w 5593391"/>
                <a:gd name="connsiteY13" fmla="*/ 416391 h 1790618"/>
                <a:gd name="connsiteX14" fmla="*/ 4946625 w 5593391"/>
                <a:gd name="connsiteY14" fmla="*/ 1058439 h 1790618"/>
                <a:gd name="connsiteX15" fmla="*/ 5593391 w 5593391"/>
                <a:gd name="connsiteY15" fmla="*/ 1195837 h 1790618"/>
                <a:gd name="connsiteX16" fmla="*/ 387290 w 5593391"/>
                <a:gd name="connsiteY16" fmla="*/ 1198725 h 1790618"/>
                <a:gd name="connsiteX0" fmla="*/ 387290 w 5593391"/>
                <a:gd name="connsiteY0" fmla="*/ 1198725 h 1790618"/>
                <a:gd name="connsiteX1" fmla="*/ 380927 w 5593391"/>
                <a:gd name="connsiteY1" fmla="*/ 19511 h 1790618"/>
                <a:gd name="connsiteX2" fmla="*/ 696924 w 5593391"/>
                <a:gd name="connsiteY2" fmla="*/ 499678 h 1790618"/>
                <a:gd name="connsiteX3" fmla="*/ 1022987 w 5593391"/>
                <a:gd name="connsiteY3" fmla="*/ 894743 h 1790618"/>
                <a:gd name="connsiteX4" fmla="*/ 1373771 w 5593391"/>
                <a:gd name="connsiteY4" fmla="*/ 1291627 h 1790618"/>
                <a:gd name="connsiteX5" fmla="*/ 1667318 w 5593391"/>
                <a:gd name="connsiteY5" fmla="*/ 1522042 h 1790618"/>
                <a:gd name="connsiteX6" fmla="*/ 2060650 w 5593391"/>
                <a:gd name="connsiteY6" fmla="*/ 1726203 h 1790618"/>
                <a:gd name="connsiteX7" fmla="*/ 2444034 w 5593391"/>
                <a:gd name="connsiteY7" fmla="*/ 1790555 h 1790618"/>
                <a:gd name="connsiteX8" fmla="*/ 2797907 w 5593391"/>
                <a:gd name="connsiteY8" fmla="*/ 1737055 h 1790618"/>
                <a:gd name="connsiteX9" fmla="*/ 3233340 w 5593391"/>
                <a:gd name="connsiteY9" fmla="*/ 1502857 h 1790618"/>
                <a:gd name="connsiteX10" fmla="*/ 3700861 w 5593391"/>
                <a:gd name="connsiteY10" fmla="*/ 1129876 h 1790618"/>
                <a:gd name="connsiteX11" fmla="*/ 3941456 w 5593391"/>
                <a:gd name="connsiteY11" fmla="*/ 876125 h 1790618"/>
                <a:gd name="connsiteX12" fmla="*/ 4158661 w 5593391"/>
                <a:gd name="connsiteY12" fmla="*/ 599239 h 1790618"/>
                <a:gd name="connsiteX13" fmla="*/ 4296789 w 5593391"/>
                <a:gd name="connsiteY13" fmla="*/ 416391 h 1790618"/>
                <a:gd name="connsiteX14" fmla="*/ 4946625 w 5593391"/>
                <a:gd name="connsiteY14" fmla="*/ 1058439 h 1790618"/>
                <a:gd name="connsiteX15" fmla="*/ 5593391 w 5593391"/>
                <a:gd name="connsiteY15" fmla="*/ 1195837 h 1790618"/>
                <a:gd name="connsiteX16" fmla="*/ 387290 w 5593391"/>
                <a:gd name="connsiteY16" fmla="*/ 1198725 h 1790618"/>
                <a:gd name="connsiteX0" fmla="*/ 387290 w 5593391"/>
                <a:gd name="connsiteY0" fmla="*/ 1198725 h 1790618"/>
                <a:gd name="connsiteX1" fmla="*/ 380927 w 5593391"/>
                <a:gd name="connsiteY1" fmla="*/ 19511 h 1790618"/>
                <a:gd name="connsiteX2" fmla="*/ 696924 w 5593391"/>
                <a:gd name="connsiteY2" fmla="*/ 499678 h 1790618"/>
                <a:gd name="connsiteX3" fmla="*/ 1022987 w 5593391"/>
                <a:gd name="connsiteY3" fmla="*/ 894743 h 1790618"/>
                <a:gd name="connsiteX4" fmla="*/ 1373771 w 5593391"/>
                <a:gd name="connsiteY4" fmla="*/ 1291627 h 1790618"/>
                <a:gd name="connsiteX5" fmla="*/ 1667318 w 5593391"/>
                <a:gd name="connsiteY5" fmla="*/ 1522042 h 1790618"/>
                <a:gd name="connsiteX6" fmla="*/ 2060650 w 5593391"/>
                <a:gd name="connsiteY6" fmla="*/ 1726203 h 1790618"/>
                <a:gd name="connsiteX7" fmla="*/ 2444034 w 5593391"/>
                <a:gd name="connsiteY7" fmla="*/ 1790555 h 1790618"/>
                <a:gd name="connsiteX8" fmla="*/ 2797907 w 5593391"/>
                <a:gd name="connsiteY8" fmla="*/ 1737055 h 1790618"/>
                <a:gd name="connsiteX9" fmla="*/ 3233340 w 5593391"/>
                <a:gd name="connsiteY9" fmla="*/ 1502857 h 1790618"/>
                <a:gd name="connsiteX10" fmla="*/ 3700861 w 5593391"/>
                <a:gd name="connsiteY10" fmla="*/ 1129876 h 1790618"/>
                <a:gd name="connsiteX11" fmla="*/ 3941456 w 5593391"/>
                <a:gd name="connsiteY11" fmla="*/ 876125 h 1790618"/>
                <a:gd name="connsiteX12" fmla="*/ 4158661 w 5593391"/>
                <a:gd name="connsiteY12" fmla="*/ 599239 h 1790618"/>
                <a:gd name="connsiteX13" fmla="*/ 4296789 w 5593391"/>
                <a:gd name="connsiteY13" fmla="*/ 416391 h 1790618"/>
                <a:gd name="connsiteX14" fmla="*/ 4946625 w 5593391"/>
                <a:gd name="connsiteY14" fmla="*/ 1058439 h 1790618"/>
                <a:gd name="connsiteX15" fmla="*/ 5593391 w 5593391"/>
                <a:gd name="connsiteY15" fmla="*/ 1195837 h 1790618"/>
                <a:gd name="connsiteX16" fmla="*/ 387290 w 5593391"/>
                <a:gd name="connsiteY16" fmla="*/ 1198725 h 1790618"/>
                <a:gd name="connsiteX0" fmla="*/ 387290 w 5593391"/>
                <a:gd name="connsiteY0" fmla="*/ 1198725 h 1790618"/>
                <a:gd name="connsiteX1" fmla="*/ 380927 w 5593391"/>
                <a:gd name="connsiteY1" fmla="*/ 19511 h 1790618"/>
                <a:gd name="connsiteX2" fmla="*/ 696924 w 5593391"/>
                <a:gd name="connsiteY2" fmla="*/ 499678 h 1790618"/>
                <a:gd name="connsiteX3" fmla="*/ 1022987 w 5593391"/>
                <a:gd name="connsiteY3" fmla="*/ 894743 h 1790618"/>
                <a:gd name="connsiteX4" fmla="*/ 1373771 w 5593391"/>
                <a:gd name="connsiteY4" fmla="*/ 1291627 h 1790618"/>
                <a:gd name="connsiteX5" fmla="*/ 1667318 w 5593391"/>
                <a:gd name="connsiteY5" fmla="*/ 1522042 h 1790618"/>
                <a:gd name="connsiteX6" fmla="*/ 2060650 w 5593391"/>
                <a:gd name="connsiteY6" fmla="*/ 1726203 h 1790618"/>
                <a:gd name="connsiteX7" fmla="*/ 2444034 w 5593391"/>
                <a:gd name="connsiteY7" fmla="*/ 1790555 h 1790618"/>
                <a:gd name="connsiteX8" fmla="*/ 2797907 w 5593391"/>
                <a:gd name="connsiteY8" fmla="*/ 1737055 h 1790618"/>
                <a:gd name="connsiteX9" fmla="*/ 3233340 w 5593391"/>
                <a:gd name="connsiteY9" fmla="*/ 1502857 h 1790618"/>
                <a:gd name="connsiteX10" fmla="*/ 3700861 w 5593391"/>
                <a:gd name="connsiteY10" fmla="*/ 1129876 h 1790618"/>
                <a:gd name="connsiteX11" fmla="*/ 3941456 w 5593391"/>
                <a:gd name="connsiteY11" fmla="*/ 876125 h 1790618"/>
                <a:gd name="connsiteX12" fmla="*/ 4158661 w 5593391"/>
                <a:gd name="connsiteY12" fmla="*/ 599239 h 1790618"/>
                <a:gd name="connsiteX13" fmla="*/ 4296789 w 5593391"/>
                <a:gd name="connsiteY13" fmla="*/ 416391 h 1790618"/>
                <a:gd name="connsiteX14" fmla="*/ 4946625 w 5593391"/>
                <a:gd name="connsiteY14" fmla="*/ 1058439 h 1790618"/>
                <a:gd name="connsiteX15" fmla="*/ 5593391 w 5593391"/>
                <a:gd name="connsiteY15" fmla="*/ 1195837 h 1790618"/>
                <a:gd name="connsiteX16" fmla="*/ 387290 w 5593391"/>
                <a:gd name="connsiteY16" fmla="*/ 1198725 h 1790618"/>
                <a:gd name="connsiteX0" fmla="*/ 398449 w 5609341"/>
                <a:gd name="connsiteY0" fmla="*/ 1198725 h 1790618"/>
                <a:gd name="connsiteX1" fmla="*/ 396877 w 5609341"/>
                <a:gd name="connsiteY1" fmla="*/ 19511 h 1790618"/>
                <a:gd name="connsiteX2" fmla="*/ 712874 w 5609341"/>
                <a:gd name="connsiteY2" fmla="*/ 499678 h 1790618"/>
                <a:gd name="connsiteX3" fmla="*/ 1038937 w 5609341"/>
                <a:gd name="connsiteY3" fmla="*/ 894743 h 1790618"/>
                <a:gd name="connsiteX4" fmla="*/ 1389721 w 5609341"/>
                <a:gd name="connsiteY4" fmla="*/ 1291627 h 1790618"/>
                <a:gd name="connsiteX5" fmla="*/ 1683268 w 5609341"/>
                <a:gd name="connsiteY5" fmla="*/ 1522042 h 1790618"/>
                <a:gd name="connsiteX6" fmla="*/ 2076600 w 5609341"/>
                <a:gd name="connsiteY6" fmla="*/ 1726203 h 1790618"/>
                <a:gd name="connsiteX7" fmla="*/ 2459984 w 5609341"/>
                <a:gd name="connsiteY7" fmla="*/ 1790555 h 1790618"/>
                <a:gd name="connsiteX8" fmla="*/ 2813857 w 5609341"/>
                <a:gd name="connsiteY8" fmla="*/ 1737055 h 1790618"/>
                <a:gd name="connsiteX9" fmla="*/ 3249290 w 5609341"/>
                <a:gd name="connsiteY9" fmla="*/ 1502857 h 1790618"/>
                <a:gd name="connsiteX10" fmla="*/ 3716811 w 5609341"/>
                <a:gd name="connsiteY10" fmla="*/ 1129876 h 1790618"/>
                <a:gd name="connsiteX11" fmla="*/ 3957406 w 5609341"/>
                <a:gd name="connsiteY11" fmla="*/ 876125 h 1790618"/>
                <a:gd name="connsiteX12" fmla="*/ 4174611 w 5609341"/>
                <a:gd name="connsiteY12" fmla="*/ 599239 h 1790618"/>
                <a:gd name="connsiteX13" fmla="*/ 4312739 w 5609341"/>
                <a:gd name="connsiteY13" fmla="*/ 416391 h 1790618"/>
                <a:gd name="connsiteX14" fmla="*/ 4962575 w 5609341"/>
                <a:gd name="connsiteY14" fmla="*/ 1058439 h 1790618"/>
                <a:gd name="connsiteX15" fmla="*/ 5609341 w 5609341"/>
                <a:gd name="connsiteY15" fmla="*/ 1195837 h 1790618"/>
                <a:gd name="connsiteX16" fmla="*/ 398449 w 5609341"/>
                <a:gd name="connsiteY16" fmla="*/ 1198725 h 1790618"/>
                <a:gd name="connsiteX0" fmla="*/ 398449 w 5609341"/>
                <a:gd name="connsiteY0" fmla="*/ 1198725 h 1790618"/>
                <a:gd name="connsiteX1" fmla="*/ 396877 w 5609341"/>
                <a:gd name="connsiteY1" fmla="*/ 19511 h 1790618"/>
                <a:gd name="connsiteX2" fmla="*/ 712874 w 5609341"/>
                <a:gd name="connsiteY2" fmla="*/ 499678 h 1790618"/>
                <a:gd name="connsiteX3" fmla="*/ 1038937 w 5609341"/>
                <a:gd name="connsiteY3" fmla="*/ 894743 h 1790618"/>
                <a:gd name="connsiteX4" fmla="*/ 1389721 w 5609341"/>
                <a:gd name="connsiteY4" fmla="*/ 1291627 h 1790618"/>
                <a:gd name="connsiteX5" fmla="*/ 1683268 w 5609341"/>
                <a:gd name="connsiteY5" fmla="*/ 1522042 h 1790618"/>
                <a:gd name="connsiteX6" fmla="*/ 2076600 w 5609341"/>
                <a:gd name="connsiteY6" fmla="*/ 1726203 h 1790618"/>
                <a:gd name="connsiteX7" fmla="*/ 2459984 w 5609341"/>
                <a:gd name="connsiteY7" fmla="*/ 1790555 h 1790618"/>
                <a:gd name="connsiteX8" fmla="*/ 2813857 w 5609341"/>
                <a:gd name="connsiteY8" fmla="*/ 1737055 h 1790618"/>
                <a:gd name="connsiteX9" fmla="*/ 3249290 w 5609341"/>
                <a:gd name="connsiteY9" fmla="*/ 1502857 h 1790618"/>
                <a:gd name="connsiteX10" fmla="*/ 3716811 w 5609341"/>
                <a:gd name="connsiteY10" fmla="*/ 1129876 h 1790618"/>
                <a:gd name="connsiteX11" fmla="*/ 3957406 w 5609341"/>
                <a:gd name="connsiteY11" fmla="*/ 876125 h 1790618"/>
                <a:gd name="connsiteX12" fmla="*/ 4174611 w 5609341"/>
                <a:gd name="connsiteY12" fmla="*/ 599239 h 1790618"/>
                <a:gd name="connsiteX13" fmla="*/ 4312739 w 5609341"/>
                <a:gd name="connsiteY13" fmla="*/ 416391 h 1790618"/>
                <a:gd name="connsiteX14" fmla="*/ 4962575 w 5609341"/>
                <a:gd name="connsiteY14" fmla="*/ 1058439 h 1790618"/>
                <a:gd name="connsiteX15" fmla="*/ 5609341 w 5609341"/>
                <a:gd name="connsiteY15" fmla="*/ 1195837 h 1790618"/>
                <a:gd name="connsiteX16" fmla="*/ 398449 w 5609341"/>
                <a:gd name="connsiteY16" fmla="*/ 1198725 h 1790618"/>
                <a:gd name="connsiteX0" fmla="*/ 398449 w 5609341"/>
                <a:gd name="connsiteY0" fmla="*/ 1193689 h 1790402"/>
                <a:gd name="connsiteX1" fmla="*/ 396877 w 5609341"/>
                <a:gd name="connsiteY1" fmla="*/ 19295 h 1790402"/>
                <a:gd name="connsiteX2" fmla="*/ 712874 w 5609341"/>
                <a:gd name="connsiteY2" fmla="*/ 499462 h 1790402"/>
                <a:gd name="connsiteX3" fmla="*/ 1038937 w 5609341"/>
                <a:gd name="connsiteY3" fmla="*/ 894527 h 1790402"/>
                <a:gd name="connsiteX4" fmla="*/ 1389721 w 5609341"/>
                <a:gd name="connsiteY4" fmla="*/ 1291411 h 1790402"/>
                <a:gd name="connsiteX5" fmla="*/ 1683268 w 5609341"/>
                <a:gd name="connsiteY5" fmla="*/ 1521826 h 1790402"/>
                <a:gd name="connsiteX6" fmla="*/ 2076600 w 5609341"/>
                <a:gd name="connsiteY6" fmla="*/ 1725987 h 1790402"/>
                <a:gd name="connsiteX7" fmla="*/ 2459984 w 5609341"/>
                <a:gd name="connsiteY7" fmla="*/ 1790339 h 1790402"/>
                <a:gd name="connsiteX8" fmla="*/ 2813857 w 5609341"/>
                <a:gd name="connsiteY8" fmla="*/ 1736839 h 1790402"/>
                <a:gd name="connsiteX9" fmla="*/ 3249290 w 5609341"/>
                <a:gd name="connsiteY9" fmla="*/ 1502641 h 1790402"/>
                <a:gd name="connsiteX10" fmla="*/ 3716811 w 5609341"/>
                <a:gd name="connsiteY10" fmla="*/ 1129660 h 1790402"/>
                <a:gd name="connsiteX11" fmla="*/ 3957406 w 5609341"/>
                <a:gd name="connsiteY11" fmla="*/ 875909 h 1790402"/>
                <a:gd name="connsiteX12" fmla="*/ 4174611 w 5609341"/>
                <a:gd name="connsiteY12" fmla="*/ 599023 h 1790402"/>
                <a:gd name="connsiteX13" fmla="*/ 4312739 w 5609341"/>
                <a:gd name="connsiteY13" fmla="*/ 416175 h 1790402"/>
                <a:gd name="connsiteX14" fmla="*/ 4962575 w 5609341"/>
                <a:gd name="connsiteY14" fmla="*/ 1058223 h 1790402"/>
                <a:gd name="connsiteX15" fmla="*/ 5609341 w 5609341"/>
                <a:gd name="connsiteY15" fmla="*/ 1195621 h 1790402"/>
                <a:gd name="connsiteX16" fmla="*/ 398449 w 5609341"/>
                <a:gd name="connsiteY16" fmla="*/ 1193689 h 1790402"/>
                <a:gd name="connsiteX0" fmla="*/ 395961 w 5606853"/>
                <a:gd name="connsiteY0" fmla="*/ 1189046 h 1785759"/>
                <a:gd name="connsiteX1" fmla="*/ 401575 w 5606853"/>
                <a:gd name="connsiteY1" fmla="*/ 19473 h 1785759"/>
                <a:gd name="connsiteX2" fmla="*/ 710386 w 5606853"/>
                <a:gd name="connsiteY2" fmla="*/ 494819 h 1785759"/>
                <a:gd name="connsiteX3" fmla="*/ 1036449 w 5606853"/>
                <a:gd name="connsiteY3" fmla="*/ 889884 h 1785759"/>
                <a:gd name="connsiteX4" fmla="*/ 1387233 w 5606853"/>
                <a:gd name="connsiteY4" fmla="*/ 1286768 h 1785759"/>
                <a:gd name="connsiteX5" fmla="*/ 1680780 w 5606853"/>
                <a:gd name="connsiteY5" fmla="*/ 1517183 h 1785759"/>
                <a:gd name="connsiteX6" fmla="*/ 2074112 w 5606853"/>
                <a:gd name="connsiteY6" fmla="*/ 1721344 h 1785759"/>
                <a:gd name="connsiteX7" fmla="*/ 2457496 w 5606853"/>
                <a:gd name="connsiteY7" fmla="*/ 1785696 h 1785759"/>
                <a:gd name="connsiteX8" fmla="*/ 2811369 w 5606853"/>
                <a:gd name="connsiteY8" fmla="*/ 1732196 h 1785759"/>
                <a:gd name="connsiteX9" fmla="*/ 3246802 w 5606853"/>
                <a:gd name="connsiteY9" fmla="*/ 1497998 h 1785759"/>
                <a:gd name="connsiteX10" fmla="*/ 3714323 w 5606853"/>
                <a:gd name="connsiteY10" fmla="*/ 1125017 h 1785759"/>
                <a:gd name="connsiteX11" fmla="*/ 3954918 w 5606853"/>
                <a:gd name="connsiteY11" fmla="*/ 871266 h 1785759"/>
                <a:gd name="connsiteX12" fmla="*/ 4172123 w 5606853"/>
                <a:gd name="connsiteY12" fmla="*/ 594380 h 1785759"/>
                <a:gd name="connsiteX13" fmla="*/ 4310251 w 5606853"/>
                <a:gd name="connsiteY13" fmla="*/ 411532 h 1785759"/>
                <a:gd name="connsiteX14" fmla="*/ 4960087 w 5606853"/>
                <a:gd name="connsiteY14" fmla="*/ 1053580 h 1785759"/>
                <a:gd name="connsiteX15" fmla="*/ 5606853 w 5606853"/>
                <a:gd name="connsiteY15" fmla="*/ 1190978 h 1785759"/>
                <a:gd name="connsiteX16" fmla="*/ 395961 w 5606853"/>
                <a:gd name="connsiteY16" fmla="*/ 1189046 h 1785759"/>
                <a:gd name="connsiteX0" fmla="*/ 0 w 5210892"/>
                <a:gd name="connsiteY0" fmla="*/ 1189046 h 1785759"/>
                <a:gd name="connsiteX1" fmla="*/ 5614 w 5210892"/>
                <a:gd name="connsiteY1" fmla="*/ 19473 h 1785759"/>
                <a:gd name="connsiteX2" fmla="*/ 314425 w 5210892"/>
                <a:gd name="connsiteY2" fmla="*/ 494819 h 1785759"/>
                <a:gd name="connsiteX3" fmla="*/ 640488 w 5210892"/>
                <a:gd name="connsiteY3" fmla="*/ 889884 h 1785759"/>
                <a:gd name="connsiteX4" fmla="*/ 991272 w 5210892"/>
                <a:gd name="connsiteY4" fmla="*/ 1286768 h 1785759"/>
                <a:gd name="connsiteX5" fmla="*/ 1284819 w 5210892"/>
                <a:gd name="connsiteY5" fmla="*/ 1517183 h 1785759"/>
                <a:gd name="connsiteX6" fmla="*/ 1678151 w 5210892"/>
                <a:gd name="connsiteY6" fmla="*/ 1721344 h 1785759"/>
                <a:gd name="connsiteX7" fmla="*/ 2061535 w 5210892"/>
                <a:gd name="connsiteY7" fmla="*/ 1785696 h 1785759"/>
                <a:gd name="connsiteX8" fmla="*/ 2415408 w 5210892"/>
                <a:gd name="connsiteY8" fmla="*/ 1732196 h 1785759"/>
                <a:gd name="connsiteX9" fmla="*/ 2850841 w 5210892"/>
                <a:gd name="connsiteY9" fmla="*/ 1497998 h 1785759"/>
                <a:gd name="connsiteX10" fmla="*/ 3318362 w 5210892"/>
                <a:gd name="connsiteY10" fmla="*/ 1125017 h 1785759"/>
                <a:gd name="connsiteX11" fmla="*/ 3558957 w 5210892"/>
                <a:gd name="connsiteY11" fmla="*/ 871266 h 1785759"/>
                <a:gd name="connsiteX12" fmla="*/ 3776162 w 5210892"/>
                <a:gd name="connsiteY12" fmla="*/ 594380 h 1785759"/>
                <a:gd name="connsiteX13" fmla="*/ 3914290 w 5210892"/>
                <a:gd name="connsiteY13" fmla="*/ 411532 h 1785759"/>
                <a:gd name="connsiteX14" fmla="*/ 4564126 w 5210892"/>
                <a:gd name="connsiteY14" fmla="*/ 1053580 h 1785759"/>
                <a:gd name="connsiteX15" fmla="*/ 5210892 w 5210892"/>
                <a:gd name="connsiteY15" fmla="*/ 1190978 h 1785759"/>
                <a:gd name="connsiteX16" fmla="*/ 0 w 5210892"/>
                <a:gd name="connsiteY16" fmla="*/ 1189046 h 1785759"/>
                <a:gd name="connsiteX0" fmla="*/ 62839 w 5216241"/>
                <a:gd name="connsiteY0" fmla="*/ 1214249 h 1786858"/>
                <a:gd name="connsiteX1" fmla="*/ 10963 w 5216241"/>
                <a:gd name="connsiteY1" fmla="*/ 20572 h 1786858"/>
                <a:gd name="connsiteX2" fmla="*/ 319774 w 5216241"/>
                <a:gd name="connsiteY2" fmla="*/ 495918 h 1786858"/>
                <a:gd name="connsiteX3" fmla="*/ 645837 w 5216241"/>
                <a:gd name="connsiteY3" fmla="*/ 890983 h 1786858"/>
                <a:gd name="connsiteX4" fmla="*/ 996621 w 5216241"/>
                <a:gd name="connsiteY4" fmla="*/ 1287867 h 1786858"/>
                <a:gd name="connsiteX5" fmla="*/ 1290168 w 5216241"/>
                <a:gd name="connsiteY5" fmla="*/ 1518282 h 1786858"/>
                <a:gd name="connsiteX6" fmla="*/ 1683500 w 5216241"/>
                <a:gd name="connsiteY6" fmla="*/ 1722443 h 1786858"/>
                <a:gd name="connsiteX7" fmla="*/ 2066884 w 5216241"/>
                <a:gd name="connsiteY7" fmla="*/ 1786795 h 1786858"/>
                <a:gd name="connsiteX8" fmla="*/ 2420757 w 5216241"/>
                <a:gd name="connsiteY8" fmla="*/ 1733295 h 1786858"/>
                <a:gd name="connsiteX9" fmla="*/ 2856190 w 5216241"/>
                <a:gd name="connsiteY9" fmla="*/ 1499097 h 1786858"/>
                <a:gd name="connsiteX10" fmla="*/ 3323711 w 5216241"/>
                <a:gd name="connsiteY10" fmla="*/ 1126116 h 1786858"/>
                <a:gd name="connsiteX11" fmla="*/ 3564306 w 5216241"/>
                <a:gd name="connsiteY11" fmla="*/ 872365 h 1786858"/>
                <a:gd name="connsiteX12" fmla="*/ 3781511 w 5216241"/>
                <a:gd name="connsiteY12" fmla="*/ 595479 h 1786858"/>
                <a:gd name="connsiteX13" fmla="*/ 3919639 w 5216241"/>
                <a:gd name="connsiteY13" fmla="*/ 412631 h 1786858"/>
                <a:gd name="connsiteX14" fmla="*/ 4569475 w 5216241"/>
                <a:gd name="connsiteY14" fmla="*/ 1054679 h 1786858"/>
                <a:gd name="connsiteX15" fmla="*/ 5216241 w 5216241"/>
                <a:gd name="connsiteY15" fmla="*/ 1192077 h 1786858"/>
                <a:gd name="connsiteX16" fmla="*/ 62839 w 5216241"/>
                <a:gd name="connsiteY16" fmla="*/ 1214249 h 1786858"/>
                <a:gd name="connsiteX0" fmla="*/ 20323 w 5228819"/>
                <a:gd name="connsiteY0" fmla="*/ 1191564 h 1785868"/>
                <a:gd name="connsiteX1" fmla="*/ 23541 w 5228819"/>
                <a:gd name="connsiteY1" fmla="*/ 19582 h 1785868"/>
                <a:gd name="connsiteX2" fmla="*/ 332352 w 5228819"/>
                <a:gd name="connsiteY2" fmla="*/ 494928 h 1785868"/>
                <a:gd name="connsiteX3" fmla="*/ 658415 w 5228819"/>
                <a:gd name="connsiteY3" fmla="*/ 889993 h 1785868"/>
                <a:gd name="connsiteX4" fmla="*/ 1009199 w 5228819"/>
                <a:gd name="connsiteY4" fmla="*/ 1286877 h 1785868"/>
                <a:gd name="connsiteX5" fmla="*/ 1302746 w 5228819"/>
                <a:gd name="connsiteY5" fmla="*/ 1517292 h 1785868"/>
                <a:gd name="connsiteX6" fmla="*/ 1696078 w 5228819"/>
                <a:gd name="connsiteY6" fmla="*/ 1721453 h 1785868"/>
                <a:gd name="connsiteX7" fmla="*/ 2079462 w 5228819"/>
                <a:gd name="connsiteY7" fmla="*/ 1785805 h 1785868"/>
                <a:gd name="connsiteX8" fmla="*/ 2433335 w 5228819"/>
                <a:gd name="connsiteY8" fmla="*/ 1732305 h 1785868"/>
                <a:gd name="connsiteX9" fmla="*/ 2868768 w 5228819"/>
                <a:gd name="connsiteY9" fmla="*/ 1498107 h 1785868"/>
                <a:gd name="connsiteX10" fmla="*/ 3336289 w 5228819"/>
                <a:gd name="connsiteY10" fmla="*/ 1125126 h 1785868"/>
                <a:gd name="connsiteX11" fmla="*/ 3576884 w 5228819"/>
                <a:gd name="connsiteY11" fmla="*/ 871375 h 1785868"/>
                <a:gd name="connsiteX12" fmla="*/ 3794089 w 5228819"/>
                <a:gd name="connsiteY12" fmla="*/ 594489 h 1785868"/>
                <a:gd name="connsiteX13" fmla="*/ 3932217 w 5228819"/>
                <a:gd name="connsiteY13" fmla="*/ 411641 h 1785868"/>
                <a:gd name="connsiteX14" fmla="*/ 4582053 w 5228819"/>
                <a:gd name="connsiteY14" fmla="*/ 1053689 h 1785868"/>
                <a:gd name="connsiteX15" fmla="*/ 5228819 w 5228819"/>
                <a:gd name="connsiteY15" fmla="*/ 1191087 h 1785868"/>
                <a:gd name="connsiteX16" fmla="*/ 20323 w 5228819"/>
                <a:gd name="connsiteY16" fmla="*/ 1191564 h 1785868"/>
                <a:gd name="connsiteX0" fmla="*/ 0 w 5208496"/>
                <a:gd name="connsiteY0" fmla="*/ 1191564 h 1785868"/>
                <a:gd name="connsiteX1" fmla="*/ 3218 w 5208496"/>
                <a:gd name="connsiteY1" fmla="*/ 19582 h 1785868"/>
                <a:gd name="connsiteX2" fmla="*/ 312029 w 5208496"/>
                <a:gd name="connsiteY2" fmla="*/ 494928 h 1785868"/>
                <a:gd name="connsiteX3" fmla="*/ 638092 w 5208496"/>
                <a:gd name="connsiteY3" fmla="*/ 889993 h 1785868"/>
                <a:gd name="connsiteX4" fmla="*/ 988876 w 5208496"/>
                <a:gd name="connsiteY4" fmla="*/ 1286877 h 1785868"/>
                <a:gd name="connsiteX5" fmla="*/ 1282423 w 5208496"/>
                <a:gd name="connsiteY5" fmla="*/ 1517292 h 1785868"/>
                <a:gd name="connsiteX6" fmla="*/ 1675755 w 5208496"/>
                <a:gd name="connsiteY6" fmla="*/ 1721453 h 1785868"/>
                <a:gd name="connsiteX7" fmla="*/ 2059139 w 5208496"/>
                <a:gd name="connsiteY7" fmla="*/ 1785805 h 1785868"/>
                <a:gd name="connsiteX8" fmla="*/ 2413012 w 5208496"/>
                <a:gd name="connsiteY8" fmla="*/ 1732305 h 1785868"/>
                <a:gd name="connsiteX9" fmla="*/ 2848445 w 5208496"/>
                <a:gd name="connsiteY9" fmla="*/ 1498107 h 1785868"/>
                <a:gd name="connsiteX10" fmla="*/ 3315966 w 5208496"/>
                <a:gd name="connsiteY10" fmla="*/ 1125126 h 1785868"/>
                <a:gd name="connsiteX11" fmla="*/ 3556561 w 5208496"/>
                <a:gd name="connsiteY11" fmla="*/ 871375 h 1785868"/>
                <a:gd name="connsiteX12" fmla="*/ 3773766 w 5208496"/>
                <a:gd name="connsiteY12" fmla="*/ 594489 h 1785868"/>
                <a:gd name="connsiteX13" fmla="*/ 3911894 w 5208496"/>
                <a:gd name="connsiteY13" fmla="*/ 411641 h 1785868"/>
                <a:gd name="connsiteX14" fmla="*/ 4561730 w 5208496"/>
                <a:gd name="connsiteY14" fmla="*/ 1053689 h 1785868"/>
                <a:gd name="connsiteX15" fmla="*/ 5208496 w 5208496"/>
                <a:gd name="connsiteY15" fmla="*/ 1191087 h 1785868"/>
                <a:gd name="connsiteX16" fmla="*/ 0 w 5208496"/>
                <a:gd name="connsiteY16" fmla="*/ 1191564 h 1785868"/>
                <a:gd name="connsiteX0" fmla="*/ 22087 w 5228188"/>
                <a:gd name="connsiteY0" fmla="*/ 1191564 h 1785868"/>
                <a:gd name="connsiteX1" fmla="*/ 22910 w 5228188"/>
                <a:gd name="connsiteY1" fmla="*/ 19582 h 1785868"/>
                <a:gd name="connsiteX2" fmla="*/ 331721 w 5228188"/>
                <a:gd name="connsiteY2" fmla="*/ 494928 h 1785868"/>
                <a:gd name="connsiteX3" fmla="*/ 657784 w 5228188"/>
                <a:gd name="connsiteY3" fmla="*/ 889993 h 1785868"/>
                <a:gd name="connsiteX4" fmla="*/ 1008568 w 5228188"/>
                <a:gd name="connsiteY4" fmla="*/ 1286877 h 1785868"/>
                <a:gd name="connsiteX5" fmla="*/ 1302115 w 5228188"/>
                <a:gd name="connsiteY5" fmla="*/ 1517292 h 1785868"/>
                <a:gd name="connsiteX6" fmla="*/ 1695447 w 5228188"/>
                <a:gd name="connsiteY6" fmla="*/ 1721453 h 1785868"/>
                <a:gd name="connsiteX7" fmla="*/ 2078831 w 5228188"/>
                <a:gd name="connsiteY7" fmla="*/ 1785805 h 1785868"/>
                <a:gd name="connsiteX8" fmla="*/ 2432704 w 5228188"/>
                <a:gd name="connsiteY8" fmla="*/ 1732305 h 1785868"/>
                <a:gd name="connsiteX9" fmla="*/ 2868137 w 5228188"/>
                <a:gd name="connsiteY9" fmla="*/ 1498107 h 1785868"/>
                <a:gd name="connsiteX10" fmla="*/ 3335658 w 5228188"/>
                <a:gd name="connsiteY10" fmla="*/ 1125126 h 1785868"/>
                <a:gd name="connsiteX11" fmla="*/ 3576253 w 5228188"/>
                <a:gd name="connsiteY11" fmla="*/ 871375 h 1785868"/>
                <a:gd name="connsiteX12" fmla="*/ 3793458 w 5228188"/>
                <a:gd name="connsiteY12" fmla="*/ 594489 h 1785868"/>
                <a:gd name="connsiteX13" fmla="*/ 3931586 w 5228188"/>
                <a:gd name="connsiteY13" fmla="*/ 411641 h 1785868"/>
                <a:gd name="connsiteX14" fmla="*/ 4581422 w 5228188"/>
                <a:gd name="connsiteY14" fmla="*/ 1053689 h 1785868"/>
                <a:gd name="connsiteX15" fmla="*/ 5228188 w 5228188"/>
                <a:gd name="connsiteY15" fmla="*/ 1191087 h 1785868"/>
                <a:gd name="connsiteX16" fmla="*/ 22087 w 5228188"/>
                <a:gd name="connsiteY16" fmla="*/ 1191564 h 1785868"/>
                <a:gd name="connsiteX0" fmla="*/ 0 w 5206101"/>
                <a:gd name="connsiteY0" fmla="*/ 1191564 h 1785868"/>
                <a:gd name="connsiteX1" fmla="*/ 823 w 5206101"/>
                <a:gd name="connsiteY1" fmla="*/ 19582 h 1785868"/>
                <a:gd name="connsiteX2" fmla="*/ 309634 w 5206101"/>
                <a:gd name="connsiteY2" fmla="*/ 494928 h 1785868"/>
                <a:gd name="connsiteX3" fmla="*/ 635697 w 5206101"/>
                <a:gd name="connsiteY3" fmla="*/ 889993 h 1785868"/>
                <a:gd name="connsiteX4" fmla="*/ 986481 w 5206101"/>
                <a:gd name="connsiteY4" fmla="*/ 1286877 h 1785868"/>
                <a:gd name="connsiteX5" fmla="*/ 1280028 w 5206101"/>
                <a:gd name="connsiteY5" fmla="*/ 1517292 h 1785868"/>
                <a:gd name="connsiteX6" fmla="*/ 1673360 w 5206101"/>
                <a:gd name="connsiteY6" fmla="*/ 1721453 h 1785868"/>
                <a:gd name="connsiteX7" fmla="*/ 2056744 w 5206101"/>
                <a:gd name="connsiteY7" fmla="*/ 1785805 h 1785868"/>
                <a:gd name="connsiteX8" fmla="*/ 2410617 w 5206101"/>
                <a:gd name="connsiteY8" fmla="*/ 1732305 h 1785868"/>
                <a:gd name="connsiteX9" fmla="*/ 2846050 w 5206101"/>
                <a:gd name="connsiteY9" fmla="*/ 1498107 h 1785868"/>
                <a:gd name="connsiteX10" fmla="*/ 3313571 w 5206101"/>
                <a:gd name="connsiteY10" fmla="*/ 1125126 h 1785868"/>
                <a:gd name="connsiteX11" fmla="*/ 3554166 w 5206101"/>
                <a:gd name="connsiteY11" fmla="*/ 871375 h 1785868"/>
                <a:gd name="connsiteX12" fmla="*/ 3771371 w 5206101"/>
                <a:gd name="connsiteY12" fmla="*/ 594489 h 1785868"/>
                <a:gd name="connsiteX13" fmla="*/ 3909499 w 5206101"/>
                <a:gd name="connsiteY13" fmla="*/ 411641 h 1785868"/>
                <a:gd name="connsiteX14" fmla="*/ 4559335 w 5206101"/>
                <a:gd name="connsiteY14" fmla="*/ 1053689 h 1785868"/>
                <a:gd name="connsiteX15" fmla="*/ 5206101 w 5206101"/>
                <a:gd name="connsiteY15" fmla="*/ 1191087 h 1785868"/>
                <a:gd name="connsiteX16" fmla="*/ 0 w 5206101"/>
                <a:gd name="connsiteY16" fmla="*/ 1191564 h 1785868"/>
                <a:gd name="connsiteX0" fmla="*/ 0 w 5206101"/>
                <a:gd name="connsiteY0" fmla="*/ 1191564 h 1785868"/>
                <a:gd name="connsiteX1" fmla="*/ 823 w 5206101"/>
                <a:gd name="connsiteY1" fmla="*/ 19582 h 1785868"/>
                <a:gd name="connsiteX2" fmla="*/ 309634 w 5206101"/>
                <a:gd name="connsiteY2" fmla="*/ 494928 h 1785868"/>
                <a:gd name="connsiteX3" fmla="*/ 635697 w 5206101"/>
                <a:gd name="connsiteY3" fmla="*/ 889993 h 1785868"/>
                <a:gd name="connsiteX4" fmla="*/ 986481 w 5206101"/>
                <a:gd name="connsiteY4" fmla="*/ 1286877 h 1785868"/>
                <a:gd name="connsiteX5" fmla="*/ 1280028 w 5206101"/>
                <a:gd name="connsiteY5" fmla="*/ 1517292 h 1785868"/>
                <a:gd name="connsiteX6" fmla="*/ 1673360 w 5206101"/>
                <a:gd name="connsiteY6" fmla="*/ 1721453 h 1785868"/>
                <a:gd name="connsiteX7" fmla="*/ 2056744 w 5206101"/>
                <a:gd name="connsiteY7" fmla="*/ 1785805 h 1785868"/>
                <a:gd name="connsiteX8" fmla="*/ 2410617 w 5206101"/>
                <a:gd name="connsiteY8" fmla="*/ 1732305 h 1785868"/>
                <a:gd name="connsiteX9" fmla="*/ 2846050 w 5206101"/>
                <a:gd name="connsiteY9" fmla="*/ 1498107 h 1785868"/>
                <a:gd name="connsiteX10" fmla="*/ 3313571 w 5206101"/>
                <a:gd name="connsiteY10" fmla="*/ 1125126 h 1785868"/>
                <a:gd name="connsiteX11" fmla="*/ 3554166 w 5206101"/>
                <a:gd name="connsiteY11" fmla="*/ 871375 h 1785868"/>
                <a:gd name="connsiteX12" fmla="*/ 3771371 w 5206101"/>
                <a:gd name="connsiteY12" fmla="*/ 594489 h 1785868"/>
                <a:gd name="connsiteX13" fmla="*/ 3909499 w 5206101"/>
                <a:gd name="connsiteY13" fmla="*/ 411641 h 1785868"/>
                <a:gd name="connsiteX14" fmla="*/ 4559335 w 5206101"/>
                <a:gd name="connsiteY14" fmla="*/ 1053689 h 1785868"/>
                <a:gd name="connsiteX15" fmla="*/ 5206101 w 5206101"/>
                <a:gd name="connsiteY15" fmla="*/ 1191087 h 1785868"/>
                <a:gd name="connsiteX16" fmla="*/ 0 w 5206101"/>
                <a:gd name="connsiteY16" fmla="*/ 1191564 h 1785868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309634 w 5206101"/>
                <a:gd name="connsiteY2" fmla="*/ 475346 h 1766286"/>
                <a:gd name="connsiteX3" fmla="*/ 635697 w 5206101"/>
                <a:gd name="connsiteY3" fmla="*/ 870411 h 1766286"/>
                <a:gd name="connsiteX4" fmla="*/ 986481 w 5206101"/>
                <a:gd name="connsiteY4" fmla="*/ 1267295 h 1766286"/>
                <a:gd name="connsiteX5" fmla="*/ 1280028 w 5206101"/>
                <a:gd name="connsiteY5" fmla="*/ 1497710 h 1766286"/>
                <a:gd name="connsiteX6" fmla="*/ 1673360 w 5206101"/>
                <a:gd name="connsiteY6" fmla="*/ 1701871 h 1766286"/>
                <a:gd name="connsiteX7" fmla="*/ 2056744 w 5206101"/>
                <a:gd name="connsiteY7" fmla="*/ 1766223 h 1766286"/>
                <a:gd name="connsiteX8" fmla="*/ 2410617 w 5206101"/>
                <a:gd name="connsiteY8" fmla="*/ 1712723 h 1766286"/>
                <a:gd name="connsiteX9" fmla="*/ 2846050 w 5206101"/>
                <a:gd name="connsiteY9" fmla="*/ 1478525 h 1766286"/>
                <a:gd name="connsiteX10" fmla="*/ 3313571 w 5206101"/>
                <a:gd name="connsiteY10" fmla="*/ 1105544 h 1766286"/>
                <a:gd name="connsiteX11" fmla="*/ 3554166 w 5206101"/>
                <a:gd name="connsiteY11" fmla="*/ 851793 h 1766286"/>
                <a:gd name="connsiteX12" fmla="*/ 3771371 w 5206101"/>
                <a:gd name="connsiteY12" fmla="*/ 574907 h 1766286"/>
                <a:gd name="connsiteX13" fmla="*/ 3909499 w 5206101"/>
                <a:gd name="connsiteY13" fmla="*/ 392059 h 1766286"/>
                <a:gd name="connsiteX14" fmla="*/ 4559335 w 5206101"/>
                <a:gd name="connsiteY14" fmla="*/ 1034107 h 1766286"/>
                <a:gd name="connsiteX15" fmla="*/ 5206101 w 5206101"/>
                <a:gd name="connsiteY15" fmla="*/ 1171505 h 1766286"/>
                <a:gd name="connsiteX16" fmla="*/ 0 w 5206101"/>
                <a:gd name="connsiteY16" fmla="*/ 1171982 h 1766286"/>
                <a:gd name="connsiteX0" fmla="*/ 20314 w 5226415"/>
                <a:gd name="connsiteY0" fmla="*/ 1194937 h 1789241"/>
                <a:gd name="connsiteX1" fmla="*/ 21137 w 5226415"/>
                <a:gd name="connsiteY1" fmla="*/ 22955 h 1789241"/>
                <a:gd name="connsiteX2" fmla="*/ 303598 w 5226415"/>
                <a:gd name="connsiteY2" fmla="*/ 452502 h 1789241"/>
                <a:gd name="connsiteX3" fmla="*/ 656011 w 5226415"/>
                <a:gd name="connsiteY3" fmla="*/ 893366 h 1789241"/>
                <a:gd name="connsiteX4" fmla="*/ 1006795 w 5226415"/>
                <a:gd name="connsiteY4" fmla="*/ 1290250 h 1789241"/>
                <a:gd name="connsiteX5" fmla="*/ 1300342 w 5226415"/>
                <a:gd name="connsiteY5" fmla="*/ 1520665 h 1789241"/>
                <a:gd name="connsiteX6" fmla="*/ 1693674 w 5226415"/>
                <a:gd name="connsiteY6" fmla="*/ 1724826 h 1789241"/>
                <a:gd name="connsiteX7" fmla="*/ 2077058 w 5226415"/>
                <a:gd name="connsiteY7" fmla="*/ 1789178 h 1789241"/>
                <a:gd name="connsiteX8" fmla="*/ 2430931 w 5226415"/>
                <a:gd name="connsiteY8" fmla="*/ 1735678 h 1789241"/>
                <a:gd name="connsiteX9" fmla="*/ 2866364 w 5226415"/>
                <a:gd name="connsiteY9" fmla="*/ 1501480 h 1789241"/>
                <a:gd name="connsiteX10" fmla="*/ 3333885 w 5226415"/>
                <a:gd name="connsiteY10" fmla="*/ 1128499 h 1789241"/>
                <a:gd name="connsiteX11" fmla="*/ 3574480 w 5226415"/>
                <a:gd name="connsiteY11" fmla="*/ 874748 h 1789241"/>
                <a:gd name="connsiteX12" fmla="*/ 3791685 w 5226415"/>
                <a:gd name="connsiteY12" fmla="*/ 597862 h 1789241"/>
                <a:gd name="connsiteX13" fmla="*/ 3929813 w 5226415"/>
                <a:gd name="connsiteY13" fmla="*/ 415014 h 1789241"/>
                <a:gd name="connsiteX14" fmla="*/ 4579649 w 5226415"/>
                <a:gd name="connsiteY14" fmla="*/ 1057062 h 1789241"/>
                <a:gd name="connsiteX15" fmla="*/ 5226415 w 5226415"/>
                <a:gd name="connsiteY15" fmla="*/ 1194460 h 1789241"/>
                <a:gd name="connsiteX16" fmla="*/ 20314 w 5226415"/>
                <a:gd name="connsiteY16" fmla="*/ 1194937 h 1789241"/>
                <a:gd name="connsiteX0" fmla="*/ 0 w 5206101"/>
                <a:gd name="connsiteY0" fmla="*/ 1194937 h 1789241"/>
                <a:gd name="connsiteX1" fmla="*/ 823 w 5206101"/>
                <a:gd name="connsiteY1" fmla="*/ 22955 h 1789241"/>
                <a:gd name="connsiteX2" fmla="*/ 283284 w 5206101"/>
                <a:gd name="connsiteY2" fmla="*/ 452502 h 1789241"/>
                <a:gd name="connsiteX3" fmla="*/ 635697 w 5206101"/>
                <a:gd name="connsiteY3" fmla="*/ 893366 h 1789241"/>
                <a:gd name="connsiteX4" fmla="*/ 986481 w 5206101"/>
                <a:gd name="connsiteY4" fmla="*/ 1290250 h 1789241"/>
                <a:gd name="connsiteX5" fmla="*/ 1280028 w 5206101"/>
                <a:gd name="connsiteY5" fmla="*/ 1520665 h 1789241"/>
                <a:gd name="connsiteX6" fmla="*/ 1673360 w 5206101"/>
                <a:gd name="connsiteY6" fmla="*/ 1724826 h 1789241"/>
                <a:gd name="connsiteX7" fmla="*/ 2056744 w 5206101"/>
                <a:gd name="connsiteY7" fmla="*/ 1789178 h 1789241"/>
                <a:gd name="connsiteX8" fmla="*/ 2410617 w 5206101"/>
                <a:gd name="connsiteY8" fmla="*/ 1735678 h 1789241"/>
                <a:gd name="connsiteX9" fmla="*/ 2846050 w 5206101"/>
                <a:gd name="connsiteY9" fmla="*/ 1501480 h 1789241"/>
                <a:gd name="connsiteX10" fmla="*/ 3313571 w 5206101"/>
                <a:gd name="connsiteY10" fmla="*/ 1128499 h 1789241"/>
                <a:gd name="connsiteX11" fmla="*/ 3554166 w 5206101"/>
                <a:gd name="connsiteY11" fmla="*/ 874748 h 1789241"/>
                <a:gd name="connsiteX12" fmla="*/ 3771371 w 5206101"/>
                <a:gd name="connsiteY12" fmla="*/ 597862 h 1789241"/>
                <a:gd name="connsiteX13" fmla="*/ 3909499 w 5206101"/>
                <a:gd name="connsiteY13" fmla="*/ 415014 h 1789241"/>
                <a:gd name="connsiteX14" fmla="*/ 4559335 w 5206101"/>
                <a:gd name="connsiteY14" fmla="*/ 1057062 h 1789241"/>
                <a:gd name="connsiteX15" fmla="*/ 5206101 w 5206101"/>
                <a:gd name="connsiteY15" fmla="*/ 1194460 h 1789241"/>
                <a:gd name="connsiteX16" fmla="*/ 0 w 5206101"/>
                <a:gd name="connsiteY16" fmla="*/ 1194937 h 1789241"/>
                <a:gd name="connsiteX0" fmla="*/ 14636 w 5220737"/>
                <a:gd name="connsiteY0" fmla="*/ 1208136 h 1802440"/>
                <a:gd name="connsiteX1" fmla="*/ 15459 w 5220737"/>
                <a:gd name="connsiteY1" fmla="*/ 36154 h 1802440"/>
                <a:gd name="connsiteX2" fmla="*/ 221266 w 5220737"/>
                <a:gd name="connsiteY2" fmla="*/ 352407 h 1802440"/>
                <a:gd name="connsiteX3" fmla="*/ 650333 w 5220737"/>
                <a:gd name="connsiteY3" fmla="*/ 906565 h 1802440"/>
                <a:gd name="connsiteX4" fmla="*/ 1001117 w 5220737"/>
                <a:gd name="connsiteY4" fmla="*/ 1303449 h 1802440"/>
                <a:gd name="connsiteX5" fmla="*/ 1294664 w 5220737"/>
                <a:gd name="connsiteY5" fmla="*/ 1533864 h 1802440"/>
                <a:gd name="connsiteX6" fmla="*/ 1687996 w 5220737"/>
                <a:gd name="connsiteY6" fmla="*/ 1738025 h 1802440"/>
                <a:gd name="connsiteX7" fmla="*/ 2071380 w 5220737"/>
                <a:gd name="connsiteY7" fmla="*/ 1802377 h 1802440"/>
                <a:gd name="connsiteX8" fmla="*/ 2425253 w 5220737"/>
                <a:gd name="connsiteY8" fmla="*/ 1748877 h 1802440"/>
                <a:gd name="connsiteX9" fmla="*/ 2860686 w 5220737"/>
                <a:gd name="connsiteY9" fmla="*/ 1514679 h 1802440"/>
                <a:gd name="connsiteX10" fmla="*/ 3328207 w 5220737"/>
                <a:gd name="connsiteY10" fmla="*/ 1141698 h 1802440"/>
                <a:gd name="connsiteX11" fmla="*/ 3568802 w 5220737"/>
                <a:gd name="connsiteY11" fmla="*/ 887947 h 1802440"/>
                <a:gd name="connsiteX12" fmla="*/ 3786007 w 5220737"/>
                <a:gd name="connsiteY12" fmla="*/ 611061 h 1802440"/>
                <a:gd name="connsiteX13" fmla="*/ 3924135 w 5220737"/>
                <a:gd name="connsiteY13" fmla="*/ 428213 h 1802440"/>
                <a:gd name="connsiteX14" fmla="*/ 4573971 w 5220737"/>
                <a:gd name="connsiteY14" fmla="*/ 1070261 h 1802440"/>
                <a:gd name="connsiteX15" fmla="*/ 5220737 w 5220737"/>
                <a:gd name="connsiteY15" fmla="*/ 1207659 h 1802440"/>
                <a:gd name="connsiteX16" fmla="*/ 14636 w 5220737"/>
                <a:gd name="connsiteY16" fmla="*/ 1208136 h 1802440"/>
                <a:gd name="connsiteX0" fmla="*/ 14636 w 5220737"/>
                <a:gd name="connsiteY0" fmla="*/ 1208136 h 1802440"/>
                <a:gd name="connsiteX1" fmla="*/ 15459 w 5220737"/>
                <a:gd name="connsiteY1" fmla="*/ 36154 h 1802440"/>
                <a:gd name="connsiteX2" fmla="*/ 221266 w 5220737"/>
                <a:gd name="connsiteY2" fmla="*/ 352407 h 1802440"/>
                <a:gd name="connsiteX3" fmla="*/ 456303 w 5220737"/>
                <a:gd name="connsiteY3" fmla="*/ 679978 h 1802440"/>
                <a:gd name="connsiteX4" fmla="*/ 1001117 w 5220737"/>
                <a:gd name="connsiteY4" fmla="*/ 1303449 h 1802440"/>
                <a:gd name="connsiteX5" fmla="*/ 1294664 w 5220737"/>
                <a:gd name="connsiteY5" fmla="*/ 1533864 h 1802440"/>
                <a:gd name="connsiteX6" fmla="*/ 1687996 w 5220737"/>
                <a:gd name="connsiteY6" fmla="*/ 1738025 h 1802440"/>
                <a:gd name="connsiteX7" fmla="*/ 2071380 w 5220737"/>
                <a:gd name="connsiteY7" fmla="*/ 1802377 h 1802440"/>
                <a:gd name="connsiteX8" fmla="*/ 2425253 w 5220737"/>
                <a:gd name="connsiteY8" fmla="*/ 1748877 h 1802440"/>
                <a:gd name="connsiteX9" fmla="*/ 2860686 w 5220737"/>
                <a:gd name="connsiteY9" fmla="*/ 1514679 h 1802440"/>
                <a:gd name="connsiteX10" fmla="*/ 3328207 w 5220737"/>
                <a:gd name="connsiteY10" fmla="*/ 1141698 h 1802440"/>
                <a:gd name="connsiteX11" fmla="*/ 3568802 w 5220737"/>
                <a:gd name="connsiteY11" fmla="*/ 887947 h 1802440"/>
                <a:gd name="connsiteX12" fmla="*/ 3786007 w 5220737"/>
                <a:gd name="connsiteY12" fmla="*/ 611061 h 1802440"/>
                <a:gd name="connsiteX13" fmla="*/ 3924135 w 5220737"/>
                <a:gd name="connsiteY13" fmla="*/ 428213 h 1802440"/>
                <a:gd name="connsiteX14" fmla="*/ 4573971 w 5220737"/>
                <a:gd name="connsiteY14" fmla="*/ 1070261 h 1802440"/>
                <a:gd name="connsiteX15" fmla="*/ 5220737 w 5220737"/>
                <a:gd name="connsiteY15" fmla="*/ 1207659 h 1802440"/>
                <a:gd name="connsiteX16" fmla="*/ 14636 w 5220737"/>
                <a:gd name="connsiteY16" fmla="*/ 1208136 h 1802440"/>
                <a:gd name="connsiteX0" fmla="*/ 0 w 5206101"/>
                <a:gd name="connsiteY0" fmla="*/ 1208136 h 1802440"/>
                <a:gd name="connsiteX1" fmla="*/ 823 w 5206101"/>
                <a:gd name="connsiteY1" fmla="*/ 36154 h 1802440"/>
                <a:gd name="connsiteX2" fmla="*/ 206630 w 5206101"/>
                <a:gd name="connsiteY2" fmla="*/ 352407 h 1802440"/>
                <a:gd name="connsiteX3" fmla="*/ 441667 w 5206101"/>
                <a:gd name="connsiteY3" fmla="*/ 679978 h 1802440"/>
                <a:gd name="connsiteX4" fmla="*/ 986481 w 5206101"/>
                <a:gd name="connsiteY4" fmla="*/ 1303449 h 1802440"/>
                <a:gd name="connsiteX5" fmla="*/ 1280028 w 5206101"/>
                <a:gd name="connsiteY5" fmla="*/ 1533864 h 1802440"/>
                <a:gd name="connsiteX6" fmla="*/ 1673360 w 5206101"/>
                <a:gd name="connsiteY6" fmla="*/ 1738025 h 1802440"/>
                <a:gd name="connsiteX7" fmla="*/ 2056744 w 5206101"/>
                <a:gd name="connsiteY7" fmla="*/ 1802377 h 1802440"/>
                <a:gd name="connsiteX8" fmla="*/ 2410617 w 5206101"/>
                <a:gd name="connsiteY8" fmla="*/ 1748877 h 1802440"/>
                <a:gd name="connsiteX9" fmla="*/ 2846050 w 5206101"/>
                <a:gd name="connsiteY9" fmla="*/ 1514679 h 1802440"/>
                <a:gd name="connsiteX10" fmla="*/ 3313571 w 5206101"/>
                <a:gd name="connsiteY10" fmla="*/ 1141698 h 1802440"/>
                <a:gd name="connsiteX11" fmla="*/ 3554166 w 5206101"/>
                <a:gd name="connsiteY11" fmla="*/ 887947 h 1802440"/>
                <a:gd name="connsiteX12" fmla="*/ 3771371 w 5206101"/>
                <a:gd name="connsiteY12" fmla="*/ 611061 h 1802440"/>
                <a:gd name="connsiteX13" fmla="*/ 3909499 w 5206101"/>
                <a:gd name="connsiteY13" fmla="*/ 428213 h 1802440"/>
                <a:gd name="connsiteX14" fmla="*/ 4559335 w 5206101"/>
                <a:gd name="connsiteY14" fmla="*/ 1070261 h 1802440"/>
                <a:gd name="connsiteX15" fmla="*/ 5206101 w 5206101"/>
                <a:gd name="connsiteY15" fmla="*/ 1207659 h 1802440"/>
                <a:gd name="connsiteX16" fmla="*/ 0 w 5206101"/>
                <a:gd name="connsiteY16" fmla="*/ 1208136 h 1802440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986481 w 5206101"/>
                <a:gd name="connsiteY4" fmla="*/ 1267295 h 1766286"/>
                <a:gd name="connsiteX5" fmla="*/ 1280028 w 5206101"/>
                <a:gd name="connsiteY5" fmla="*/ 1497710 h 1766286"/>
                <a:gd name="connsiteX6" fmla="*/ 1673360 w 5206101"/>
                <a:gd name="connsiteY6" fmla="*/ 1701871 h 1766286"/>
                <a:gd name="connsiteX7" fmla="*/ 2056744 w 5206101"/>
                <a:gd name="connsiteY7" fmla="*/ 1766223 h 1766286"/>
                <a:gd name="connsiteX8" fmla="*/ 2410617 w 5206101"/>
                <a:gd name="connsiteY8" fmla="*/ 1712723 h 1766286"/>
                <a:gd name="connsiteX9" fmla="*/ 2846050 w 5206101"/>
                <a:gd name="connsiteY9" fmla="*/ 1478525 h 1766286"/>
                <a:gd name="connsiteX10" fmla="*/ 3313571 w 5206101"/>
                <a:gd name="connsiteY10" fmla="*/ 1105544 h 1766286"/>
                <a:gd name="connsiteX11" fmla="*/ 3554166 w 5206101"/>
                <a:gd name="connsiteY11" fmla="*/ 851793 h 1766286"/>
                <a:gd name="connsiteX12" fmla="*/ 3771371 w 5206101"/>
                <a:gd name="connsiteY12" fmla="*/ 574907 h 1766286"/>
                <a:gd name="connsiteX13" fmla="*/ 3909499 w 5206101"/>
                <a:gd name="connsiteY13" fmla="*/ 392059 h 1766286"/>
                <a:gd name="connsiteX14" fmla="*/ 4559335 w 5206101"/>
                <a:gd name="connsiteY14" fmla="*/ 1034107 h 1766286"/>
                <a:gd name="connsiteX15" fmla="*/ 5206101 w 5206101"/>
                <a:gd name="connsiteY15" fmla="*/ 1171505 h 1766286"/>
                <a:gd name="connsiteX16" fmla="*/ 0 w 5206101"/>
                <a:gd name="connsiteY16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849941 w 5206101"/>
                <a:gd name="connsiteY4" fmla="*/ 1100971 h 1766286"/>
                <a:gd name="connsiteX5" fmla="*/ 1280028 w 5206101"/>
                <a:gd name="connsiteY5" fmla="*/ 1497710 h 1766286"/>
                <a:gd name="connsiteX6" fmla="*/ 1673360 w 5206101"/>
                <a:gd name="connsiteY6" fmla="*/ 1701871 h 1766286"/>
                <a:gd name="connsiteX7" fmla="*/ 2056744 w 5206101"/>
                <a:gd name="connsiteY7" fmla="*/ 1766223 h 1766286"/>
                <a:gd name="connsiteX8" fmla="*/ 2410617 w 5206101"/>
                <a:gd name="connsiteY8" fmla="*/ 1712723 h 1766286"/>
                <a:gd name="connsiteX9" fmla="*/ 2846050 w 5206101"/>
                <a:gd name="connsiteY9" fmla="*/ 1478525 h 1766286"/>
                <a:gd name="connsiteX10" fmla="*/ 3313571 w 5206101"/>
                <a:gd name="connsiteY10" fmla="*/ 1105544 h 1766286"/>
                <a:gd name="connsiteX11" fmla="*/ 3554166 w 5206101"/>
                <a:gd name="connsiteY11" fmla="*/ 851793 h 1766286"/>
                <a:gd name="connsiteX12" fmla="*/ 3771371 w 5206101"/>
                <a:gd name="connsiteY12" fmla="*/ 574907 h 1766286"/>
                <a:gd name="connsiteX13" fmla="*/ 3909499 w 5206101"/>
                <a:gd name="connsiteY13" fmla="*/ 392059 h 1766286"/>
                <a:gd name="connsiteX14" fmla="*/ 4559335 w 5206101"/>
                <a:gd name="connsiteY14" fmla="*/ 1034107 h 1766286"/>
                <a:gd name="connsiteX15" fmla="*/ 5206101 w 5206101"/>
                <a:gd name="connsiteY15" fmla="*/ 1171505 h 1766286"/>
                <a:gd name="connsiteX16" fmla="*/ 0 w 5206101"/>
                <a:gd name="connsiteY16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849941 w 5206101"/>
                <a:gd name="connsiteY4" fmla="*/ 1100971 h 1766286"/>
                <a:gd name="connsiteX5" fmla="*/ 1280028 w 5206101"/>
                <a:gd name="connsiteY5" fmla="*/ 1497710 h 1766286"/>
                <a:gd name="connsiteX6" fmla="*/ 1673360 w 5206101"/>
                <a:gd name="connsiteY6" fmla="*/ 1701871 h 1766286"/>
                <a:gd name="connsiteX7" fmla="*/ 2056744 w 5206101"/>
                <a:gd name="connsiteY7" fmla="*/ 1766223 h 1766286"/>
                <a:gd name="connsiteX8" fmla="*/ 2410617 w 5206101"/>
                <a:gd name="connsiteY8" fmla="*/ 1712723 h 1766286"/>
                <a:gd name="connsiteX9" fmla="*/ 2846050 w 5206101"/>
                <a:gd name="connsiteY9" fmla="*/ 1478525 h 1766286"/>
                <a:gd name="connsiteX10" fmla="*/ 3313571 w 5206101"/>
                <a:gd name="connsiteY10" fmla="*/ 1105544 h 1766286"/>
                <a:gd name="connsiteX11" fmla="*/ 3554166 w 5206101"/>
                <a:gd name="connsiteY11" fmla="*/ 851793 h 1766286"/>
                <a:gd name="connsiteX12" fmla="*/ 3771371 w 5206101"/>
                <a:gd name="connsiteY12" fmla="*/ 574907 h 1766286"/>
                <a:gd name="connsiteX13" fmla="*/ 3909499 w 5206101"/>
                <a:gd name="connsiteY13" fmla="*/ 392059 h 1766286"/>
                <a:gd name="connsiteX14" fmla="*/ 4559335 w 5206101"/>
                <a:gd name="connsiteY14" fmla="*/ 1034107 h 1766286"/>
                <a:gd name="connsiteX15" fmla="*/ 5206101 w 5206101"/>
                <a:gd name="connsiteY15" fmla="*/ 1171505 h 1766286"/>
                <a:gd name="connsiteX16" fmla="*/ 0 w 5206101"/>
                <a:gd name="connsiteY16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1280028 w 5206101"/>
                <a:gd name="connsiteY5" fmla="*/ 1497710 h 1766286"/>
                <a:gd name="connsiteX6" fmla="*/ 1673360 w 5206101"/>
                <a:gd name="connsiteY6" fmla="*/ 1701871 h 1766286"/>
                <a:gd name="connsiteX7" fmla="*/ 2056744 w 5206101"/>
                <a:gd name="connsiteY7" fmla="*/ 1766223 h 1766286"/>
                <a:gd name="connsiteX8" fmla="*/ 2410617 w 5206101"/>
                <a:gd name="connsiteY8" fmla="*/ 1712723 h 1766286"/>
                <a:gd name="connsiteX9" fmla="*/ 2846050 w 5206101"/>
                <a:gd name="connsiteY9" fmla="*/ 1478525 h 1766286"/>
                <a:gd name="connsiteX10" fmla="*/ 3313571 w 5206101"/>
                <a:gd name="connsiteY10" fmla="*/ 1105544 h 1766286"/>
                <a:gd name="connsiteX11" fmla="*/ 3554166 w 5206101"/>
                <a:gd name="connsiteY11" fmla="*/ 851793 h 1766286"/>
                <a:gd name="connsiteX12" fmla="*/ 3771371 w 5206101"/>
                <a:gd name="connsiteY12" fmla="*/ 574907 h 1766286"/>
                <a:gd name="connsiteX13" fmla="*/ 3909499 w 5206101"/>
                <a:gd name="connsiteY13" fmla="*/ 392059 h 1766286"/>
                <a:gd name="connsiteX14" fmla="*/ 4559335 w 5206101"/>
                <a:gd name="connsiteY14" fmla="*/ 1034107 h 1766286"/>
                <a:gd name="connsiteX15" fmla="*/ 5206101 w 5206101"/>
                <a:gd name="connsiteY15" fmla="*/ 1171505 h 1766286"/>
                <a:gd name="connsiteX16" fmla="*/ 0 w 5206101"/>
                <a:gd name="connsiteY16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1280028 w 5206101"/>
                <a:gd name="connsiteY5" fmla="*/ 1497710 h 1766286"/>
                <a:gd name="connsiteX6" fmla="*/ 1673360 w 5206101"/>
                <a:gd name="connsiteY6" fmla="*/ 1701871 h 1766286"/>
                <a:gd name="connsiteX7" fmla="*/ 2056744 w 5206101"/>
                <a:gd name="connsiteY7" fmla="*/ 1766223 h 1766286"/>
                <a:gd name="connsiteX8" fmla="*/ 2410617 w 5206101"/>
                <a:gd name="connsiteY8" fmla="*/ 1712723 h 1766286"/>
                <a:gd name="connsiteX9" fmla="*/ 2846050 w 5206101"/>
                <a:gd name="connsiteY9" fmla="*/ 1478525 h 1766286"/>
                <a:gd name="connsiteX10" fmla="*/ 3313571 w 5206101"/>
                <a:gd name="connsiteY10" fmla="*/ 1105544 h 1766286"/>
                <a:gd name="connsiteX11" fmla="*/ 3554166 w 5206101"/>
                <a:gd name="connsiteY11" fmla="*/ 851793 h 1766286"/>
                <a:gd name="connsiteX12" fmla="*/ 3771371 w 5206101"/>
                <a:gd name="connsiteY12" fmla="*/ 574907 h 1766286"/>
                <a:gd name="connsiteX13" fmla="*/ 3909499 w 5206101"/>
                <a:gd name="connsiteY13" fmla="*/ 392059 h 1766286"/>
                <a:gd name="connsiteX14" fmla="*/ 4559335 w 5206101"/>
                <a:gd name="connsiteY14" fmla="*/ 1034107 h 1766286"/>
                <a:gd name="connsiteX15" fmla="*/ 5206101 w 5206101"/>
                <a:gd name="connsiteY15" fmla="*/ 1171505 h 1766286"/>
                <a:gd name="connsiteX16" fmla="*/ 0 w 5206101"/>
                <a:gd name="connsiteY16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956602 w 5206101"/>
                <a:gd name="connsiteY5" fmla="*/ 1217303 h 1766286"/>
                <a:gd name="connsiteX6" fmla="*/ 1280028 w 5206101"/>
                <a:gd name="connsiteY6" fmla="*/ 1497710 h 1766286"/>
                <a:gd name="connsiteX7" fmla="*/ 1673360 w 5206101"/>
                <a:gd name="connsiteY7" fmla="*/ 1701871 h 1766286"/>
                <a:gd name="connsiteX8" fmla="*/ 2056744 w 5206101"/>
                <a:gd name="connsiteY8" fmla="*/ 1766223 h 1766286"/>
                <a:gd name="connsiteX9" fmla="*/ 2410617 w 5206101"/>
                <a:gd name="connsiteY9" fmla="*/ 1712723 h 1766286"/>
                <a:gd name="connsiteX10" fmla="*/ 2846050 w 5206101"/>
                <a:gd name="connsiteY10" fmla="*/ 1478525 h 1766286"/>
                <a:gd name="connsiteX11" fmla="*/ 3313571 w 5206101"/>
                <a:gd name="connsiteY11" fmla="*/ 1105544 h 1766286"/>
                <a:gd name="connsiteX12" fmla="*/ 3554166 w 5206101"/>
                <a:gd name="connsiteY12" fmla="*/ 851793 h 1766286"/>
                <a:gd name="connsiteX13" fmla="*/ 3771371 w 5206101"/>
                <a:gd name="connsiteY13" fmla="*/ 574907 h 1766286"/>
                <a:gd name="connsiteX14" fmla="*/ 3909499 w 5206101"/>
                <a:gd name="connsiteY14" fmla="*/ 392059 h 1766286"/>
                <a:gd name="connsiteX15" fmla="*/ 4559335 w 5206101"/>
                <a:gd name="connsiteY15" fmla="*/ 1034107 h 1766286"/>
                <a:gd name="connsiteX16" fmla="*/ 5206101 w 5206101"/>
                <a:gd name="connsiteY16" fmla="*/ 1171505 h 1766286"/>
                <a:gd name="connsiteX17" fmla="*/ 0 w 5206101"/>
                <a:gd name="connsiteY17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956602 w 5206101"/>
                <a:gd name="connsiteY5" fmla="*/ 1217303 h 1766286"/>
                <a:gd name="connsiteX6" fmla="*/ 1265655 w 5206101"/>
                <a:gd name="connsiteY6" fmla="*/ 1468784 h 1766286"/>
                <a:gd name="connsiteX7" fmla="*/ 1673360 w 5206101"/>
                <a:gd name="connsiteY7" fmla="*/ 1701871 h 1766286"/>
                <a:gd name="connsiteX8" fmla="*/ 2056744 w 5206101"/>
                <a:gd name="connsiteY8" fmla="*/ 1766223 h 1766286"/>
                <a:gd name="connsiteX9" fmla="*/ 2410617 w 5206101"/>
                <a:gd name="connsiteY9" fmla="*/ 1712723 h 1766286"/>
                <a:gd name="connsiteX10" fmla="*/ 2846050 w 5206101"/>
                <a:gd name="connsiteY10" fmla="*/ 1478525 h 1766286"/>
                <a:gd name="connsiteX11" fmla="*/ 3313571 w 5206101"/>
                <a:gd name="connsiteY11" fmla="*/ 1105544 h 1766286"/>
                <a:gd name="connsiteX12" fmla="*/ 3554166 w 5206101"/>
                <a:gd name="connsiteY12" fmla="*/ 851793 h 1766286"/>
                <a:gd name="connsiteX13" fmla="*/ 3771371 w 5206101"/>
                <a:gd name="connsiteY13" fmla="*/ 574907 h 1766286"/>
                <a:gd name="connsiteX14" fmla="*/ 3909499 w 5206101"/>
                <a:gd name="connsiteY14" fmla="*/ 392059 h 1766286"/>
                <a:gd name="connsiteX15" fmla="*/ 4559335 w 5206101"/>
                <a:gd name="connsiteY15" fmla="*/ 1034107 h 1766286"/>
                <a:gd name="connsiteX16" fmla="*/ 5206101 w 5206101"/>
                <a:gd name="connsiteY16" fmla="*/ 1171505 h 1766286"/>
                <a:gd name="connsiteX17" fmla="*/ 0 w 5206101"/>
                <a:gd name="connsiteY17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956602 w 5206101"/>
                <a:gd name="connsiteY5" fmla="*/ 1217303 h 1766286"/>
                <a:gd name="connsiteX6" fmla="*/ 1121929 w 5206101"/>
                <a:gd name="connsiteY6" fmla="*/ 1355491 h 1766286"/>
                <a:gd name="connsiteX7" fmla="*/ 1673360 w 5206101"/>
                <a:gd name="connsiteY7" fmla="*/ 1701871 h 1766286"/>
                <a:gd name="connsiteX8" fmla="*/ 2056744 w 5206101"/>
                <a:gd name="connsiteY8" fmla="*/ 1766223 h 1766286"/>
                <a:gd name="connsiteX9" fmla="*/ 2410617 w 5206101"/>
                <a:gd name="connsiteY9" fmla="*/ 1712723 h 1766286"/>
                <a:gd name="connsiteX10" fmla="*/ 2846050 w 5206101"/>
                <a:gd name="connsiteY10" fmla="*/ 1478525 h 1766286"/>
                <a:gd name="connsiteX11" fmla="*/ 3313571 w 5206101"/>
                <a:gd name="connsiteY11" fmla="*/ 1105544 h 1766286"/>
                <a:gd name="connsiteX12" fmla="*/ 3554166 w 5206101"/>
                <a:gd name="connsiteY12" fmla="*/ 851793 h 1766286"/>
                <a:gd name="connsiteX13" fmla="*/ 3771371 w 5206101"/>
                <a:gd name="connsiteY13" fmla="*/ 574907 h 1766286"/>
                <a:gd name="connsiteX14" fmla="*/ 3909499 w 5206101"/>
                <a:gd name="connsiteY14" fmla="*/ 392059 h 1766286"/>
                <a:gd name="connsiteX15" fmla="*/ 4559335 w 5206101"/>
                <a:gd name="connsiteY15" fmla="*/ 1034107 h 1766286"/>
                <a:gd name="connsiteX16" fmla="*/ 5206101 w 5206101"/>
                <a:gd name="connsiteY16" fmla="*/ 1171505 h 1766286"/>
                <a:gd name="connsiteX17" fmla="*/ 0 w 5206101"/>
                <a:gd name="connsiteY17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956602 w 5206101"/>
                <a:gd name="connsiteY5" fmla="*/ 1217303 h 1766286"/>
                <a:gd name="connsiteX6" fmla="*/ 1121929 w 5206101"/>
                <a:gd name="connsiteY6" fmla="*/ 1355491 h 1766286"/>
                <a:gd name="connsiteX7" fmla="*/ 1296753 w 5206101"/>
                <a:gd name="connsiteY7" fmla="*/ 1492101 h 1766286"/>
                <a:gd name="connsiteX8" fmla="*/ 1673360 w 5206101"/>
                <a:gd name="connsiteY8" fmla="*/ 1701871 h 1766286"/>
                <a:gd name="connsiteX9" fmla="*/ 2056744 w 5206101"/>
                <a:gd name="connsiteY9" fmla="*/ 1766223 h 1766286"/>
                <a:gd name="connsiteX10" fmla="*/ 2410617 w 5206101"/>
                <a:gd name="connsiteY10" fmla="*/ 1712723 h 1766286"/>
                <a:gd name="connsiteX11" fmla="*/ 2846050 w 5206101"/>
                <a:gd name="connsiteY11" fmla="*/ 1478525 h 1766286"/>
                <a:gd name="connsiteX12" fmla="*/ 3313571 w 5206101"/>
                <a:gd name="connsiteY12" fmla="*/ 1105544 h 1766286"/>
                <a:gd name="connsiteX13" fmla="*/ 3554166 w 5206101"/>
                <a:gd name="connsiteY13" fmla="*/ 851793 h 1766286"/>
                <a:gd name="connsiteX14" fmla="*/ 3771371 w 5206101"/>
                <a:gd name="connsiteY14" fmla="*/ 574907 h 1766286"/>
                <a:gd name="connsiteX15" fmla="*/ 3909499 w 5206101"/>
                <a:gd name="connsiteY15" fmla="*/ 392059 h 1766286"/>
                <a:gd name="connsiteX16" fmla="*/ 4559335 w 5206101"/>
                <a:gd name="connsiteY16" fmla="*/ 1034107 h 1766286"/>
                <a:gd name="connsiteX17" fmla="*/ 5206101 w 5206101"/>
                <a:gd name="connsiteY17" fmla="*/ 1171505 h 1766286"/>
                <a:gd name="connsiteX18" fmla="*/ 0 w 5206101"/>
                <a:gd name="connsiteY18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956602 w 5206101"/>
                <a:gd name="connsiteY5" fmla="*/ 1217303 h 1766286"/>
                <a:gd name="connsiteX6" fmla="*/ 1136301 w 5206101"/>
                <a:gd name="connsiteY6" fmla="*/ 1372365 h 1766286"/>
                <a:gd name="connsiteX7" fmla="*/ 1296753 w 5206101"/>
                <a:gd name="connsiteY7" fmla="*/ 1492101 h 1766286"/>
                <a:gd name="connsiteX8" fmla="*/ 1673360 w 5206101"/>
                <a:gd name="connsiteY8" fmla="*/ 1701871 h 1766286"/>
                <a:gd name="connsiteX9" fmla="*/ 2056744 w 5206101"/>
                <a:gd name="connsiteY9" fmla="*/ 1766223 h 1766286"/>
                <a:gd name="connsiteX10" fmla="*/ 2410617 w 5206101"/>
                <a:gd name="connsiteY10" fmla="*/ 1712723 h 1766286"/>
                <a:gd name="connsiteX11" fmla="*/ 2846050 w 5206101"/>
                <a:gd name="connsiteY11" fmla="*/ 1478525 h 1766286"/>
                <a:gd name="connsiteX12" fmla="*/ 3313571 w 5206101"/>
                <a:gd name="connsiteY12" fmla="*/ 1105544 h 1766286"/>
                <a:gd name="connsiteX13" fmla="*/ 3554166 w 5206101"/>
                <a:gd name="connsiteY13" fmla="*/ 851793 h 1766286"/>
                <a:gd name="connsiteX14" fmla="*/ 3771371 w 5206101"/>
                <a:gd name="connsiteY14" fmla="*/ 574907 h 1766286"/>
                <a:gd name="connsiteX15" fmla="*/ 3909499 w 5206101"/>
                <a:gd name="connsiteY15" fmla="*/ 392059 h 1766286"/>
                <a:gd name="connsiteX16" fmla="*/ 4559335 w 5206101"/>
                <a:gd name="connsiteY16" fmla="*/ 1034107 h 1766286"/>
                <a:gd name="connsiteX17" fmla="*/ 5206101 w 5206101"/>
                <a:gd name="connsiteY17" fmla="*/ 1171505 h 1766286"/>
                <a:gd name="connsiteX18" fmla="*/ 0 w 5206101"/>
                <a:gd name="connsiteY18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956602 w 5206101"/>
                <a:gd name="connsiteY5" fmla="*/ 1217303 h 1766286"/>
                <a:gd name="connsiteX6" fmla="*/ 1136301 w 5206101"/>
                <a:gd name="connsiteY6" fmla="*/ 1372365 h 1766286"/>
                <a:gd name="connsiteX7" fmla="*/ 1296753 w 5206101"/>
                <a:gd name="connsiteY7" fmla="*/ 1492101 h 1766286"/>
                <a:gd name="connsiteX8" fmla="*/ 1478806 w 5206101"/>
                <a:gd name="connsiteY8" fmla="*/ 1605395 h 1766286"/>
                <a:gd name="connsiteX9" fmla="*/ 1673360 w 5206101"/>
                <a:gd name="connsiteY9" fmla="*/ 1701871 h 1766286"/>
                <a:gd name="connsiteX10" fmla="*/ 2056744 w 5206101"/>
                <a:gd name="connsiteY10" fmla="*/ 1766223 h 1766286"/>
                <a:gd name="connsiteX11" fmla="*/ 2410617 w 5206101"/>
                <a:gd name="connsiteY11" fmla="*/ 1712723 h 1766286"/>
                <a:gd name="connsiteX12" fmla="*/ 2846050 w 5206101"/>
                <a:gd name="connsiteY12" fmla="*/ 1478525 h 1766286"/>
                <a:gd name="connsiteX13" fmla="*/ 3313571 w 5206101"/>
                <a:gd name="connsiteY13" fmla="*/ 1105544 h 1766286"/>
                <a:gd name="connsiteX14" fmla="*/ 3554166 w 5206101"/>
                <a:gd name="connsiteY14" fmla="*/ 851793 h 1766286"/>
                <a:gd name="connsiteX15" fmla="*/ 3771371 w 5206101"/>
                <a:gd name="connsiteY15" fmla="*/ 574907 h 1766286"/>
                <a:gd name="connsiteX16" fmla="*/ 3909499 w 5206101"/>
                <a:gd name="connsiteY16" fmla="*/ 392059 h 1766286"/>
                <a:gd name="connsiteX17" fmla="*/ 4559335 w 5206101"/>
                <a:gd name="connsiteY17" fmla="*/ 1034107 h 1766286"/>
                <a:gd name="connsiteX18" fmla="*/ 5206101 w 5206101"/>
                <a:gd name="connsiteY18" fmla="*/ 1171505 h 1766286"/>
                <a:gd name="connsiteX19" fmla="*/ 0 w 5206101"/>
                <a:gd name="connsiteY19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956602 w 5206101"/>
                <a:gd name="connsiteY5" fmla="*/ 1217303 h 1766286"/>
                <a:gd name="connsiteX6" fmla="*/ 1136301 w 5206101"/>
                <a:gd name="connsiteY6" fmla="*/ 1372365 h 1766286"/>
                <a:gd name="connsiteX7" fmla="*/ 1296753 w 5206101"/>
                <a:gd name="connsiteY7" fmla="*/ 1492101 h 1766286"/>
                <a:gd name="connsiteX8" fmla="*/ 1478806 w 5206101"/>
                <a:gd name="connsiteY8" fmla="*/ 1605395 h 1766286"/>
                <a:gd name="connsiteX9" fmla="*/ 1673360 w 5206101"/>
                <a:gd name="connsiteY9" fmla="*/ 1701871 h 1766286"/>
                <a:gd name="connsiteX10" fmla="*/ 2056744 w 5206101"/>
                <a:gd name="connsiteY10" fmla="*/ 1766223 h 1766286"/>
                <a:gd name="connsiteX11" fmla="*/ 2410617 w 5206101"/>
                <a:gd name="connsiteY11" fmla="*/ 1712723 h 1766286"/>
                <a:gd name="connsiteX12" fmla="*/ 2846050 w 5206101"/>
                <a:gd name="connsiteY12" fmla="*/ 1478525 h 1766286"/>
                <a:gd name="connsiteX13" fmla="*/ 3313571 w 5206101"/>
                <a:gd name="connsiteY13" fmla="*/ 1105544 h 1766286"/>
                <a:gd name="connsiteX14" fmla="*/ 3554166 w 5206101"/>
                <a:gd name="connsiteY14" fmla="*/ 851793 h 1766286"/>
                <a:gd name="connsiteX15" fmla="*/ 3771371 w 5206101"/>
                <a:gd name="connsiteY15" fmla="*/ 574907 h 1766286"/>
                <a:gd name="connsiteX16" fmla="*/ 3909499 w 5206101"/>
                <a:gd name="connsiteY16" fmla="*/ 392059 h 1766286"/>
                <a:gd name="connsiteX17" fmla="*/ 4559335 w 5206101"/>
                <a:gd name="connsiteY17" fmla="*/ 1034107 h 1766286"/>
                <a:gd name="connsiteX18" fmla="*/ 5206101 w 5206101"/>
                <a:gd name="connsiteY18" fmla="*/ 1171505 h 1766286"/>
                <a:gd name="connsiteX19" fmla="*/ 0 w 5206101"/>
                <a:gd name="connsiteY19" fmla="*/ 1171982 h 1766286"/>
                <a:gd name="connsiteX0" fmla="*/ 0 w 5206101"/>
                <a:gd name="connsiteY0" fmla="*/ 1171982 h 1766389"/>
                <a:gd name="connsiteX1" fmla="*/ 823 w 5206101"/>
                <a:gd name="connsiteY1" fmla="*/ 0 h 1766389"/>
                <a:gd name="connsiteX2" fmla="*/ 206630 w 5206101"/>
                <a:gd name="connsiteY2" fmla="*/ 316253 h 1766389"/>
                <a:gd name="connsiteX3" fmla="*/ 441667 w 5206101"/>
                <a:gd name="connsiteY3" fmla="*/ 643824 h 1766389"/>
                <a:gd name="connsiteX4" fmla="*/ 706215 w 5206101"/>
                <a:gd name="connsiteY4" fmla="*/ 953930 h 1766389"/>
                <a:gd name="connsiteX5" fmla="*/ 956602 w 5206101"/>
                <a:gd name="connsiteY5" fmla="*/ 1217303 h 1766389"/>
                <a:gd name="connsiteX6" fmla="*/ 1136301 w 5206101"/>
                <a:gd name="connsiteY6" fmla="*/ 1372365 h 1766389"/>
                <a:gd name="connsiteX7" fmla="*/ 1296753 w 5206101"/>
                <a:gd name="connsiteY7" fmla="*/ 1492101 h 1766389"/>
                <a:gd name="connsiteX8" fmla="*/ 1478806 w 5206101"/>
                <a:gd name="connsiteY8" fmla="*/ 1605395 h 1766389"/>
                <a:gd name="connsiteX9" fmla="*/ 1673360 w 5206101"/>
                <a:gd name="connsiteY9" fmla="*/ 1694639 h 1766389"/>
                <a:gd name="connsiteX10" fmla="*/ 2056744 w 5206101"/>
                <a:gd name="connsiteY10" fmla="*/ 1766223 h 1766389"/>
                <a:gd name="connsiteX11" fmla="*/ 2410617 w 5206101"/>
                <a:gd name="connsiteY11" fmla="*/ 1712723 h 1766389"/>
                <a:gd name="connsiteX12" fmla="*/ 2846050 w 5206101"/>
                <a:gd name="connsiteY12" fmla="*/ 1478525 h 1766389"/>
                <a:gd name="connsiteX13" fmla="*/ 3313571 w 5206101"/>
                <a:gd name="connsiteY13" fmla="*/ 1105544 h 1766389"/>
                <a:gd name="connsiteX14" fmla="*/ 3554166 w 5206101"/>
                <a:gd name="connsiteY14" fmla="*/ 851793 h 1766389"/>
                <a:gd name="connsiteX15" fmla="*/ 3771371 w 5206101"/>
                <a:gd name="connsiteY15" fmla="*/ 574907 h 1766389"/>
                <a:gd name="connsiteX16" fmla="*/ 3909499 w 5206101"/>
                <a:gd name="connsiteY16" fmla="*/ 392059 h 1766389"/>
                <a:gd name="connsiteX17" fmla="*/ 4559335 w 5206101"/>
                <a:gd name="connsiteY17" fmla="*/ 1034107 h 1766389"/>
                <a:gd name="connsiteX18" fmla="*/ 5206101 w 5206101"/>
                <a:gd name="connsiteY18" fmla="*/ 1171505 h 1766389"/>
                <a:gd name="connsiteX19" fmla="*/ 0 w 5206101"/>
                <a:gd name="connsiteY19" fmla="*/ 1171982 h 1766389"/>
                <a:gd name="connsiteX0" fmla="*/ 0 w 5206101"/>
                <a:gd name="connsiteY0" fmla="*/ 1171982 h 1759192"/>
                <a:gd name="connsiteX1" fmla="*/ 823 w 5206101"/>
                <a:gd name="connsiteY1" fmla="*/ 0 h 1759192"/>
                <a:gd name="connsiteX2" fmla="*/ 206630 w 5206101"/>
                <a:gd name="connsiteY2" fmla="*/ 316253 h 1759192"/>
                <a:gd name="connsiteX3" fmla="*/ 441667 w 5206101"/>
                <a:gd name="connsiteY3" fmla="*/ 643824 h 1759192"/>
                <a:gd name="connsiteX4" fmla="*/ 706215 w 5206101"/>
                <a:gd name="connsiteY4" fmla="*/ 953930 h 1759192"/>
                <a:gd name="connsiteX5" fmla="*/ 956602 w 5206101"/>
                <a:gd name="connsiteY5" fmla="*/ 1217303 h 1759192"/>
                <a:gd name="connsiteX6" fmla="*/ 1136301 w 5206101"/>
                <a:gd name="connsiteY6" fmla="*/ 1372365 h 1759192"/>
                <a:gd name="connsiteX7" fmla="*/ 1296753 w 5206101"/>
                <a:gd name="connsiteY7" fmla="*/ 1492101 h 1759192"/>
                <a:gd name="connsiteX8" fmla="*/ 1478806 w 5206101"/>
                <a:gd name="connsiteY8" fmla="*/ 1605395 h 1759192"/>
                <a:gd name="connsiteX9" fmla="*/ 1673360 w 5206101"/>
                <a:gd name="connsiteY9" fmla="*/ 1694639 h 1759192"/>
                <a:gd name="connsiteX10" fmla="*/ 2049557 w 5206101"/>
                <a:gd name="connsiteY10" fmla="*/ 1758991 h 1759192"/>
                <a:gd name="connsiteX11" fmla="*/ 2410617 w 5206101"/>
                <a:gd name="connsiteY11" fmla="*/ 1712723 h 1759192"/>
                <a:gd name="connsiteX12" fmla="*/ 2846050 w 5206101"/>
                <a:gd name="connsiteY12" fmla="*/ 1478525 h 1759192"/>
                <a:gd name="connsiteX13" fmla="*/ 3313571 w 5206101"/>
                <a:gd name="connsiteY13" fmla="*/ 1105544 h 1759192"/>
                <a:gd name="connsiteX14" fmla="*/ 3554166 w 5206101"/>
                <a:gd name="connsiteY14" fmla="*/ 851793 h 1759192"/>
                <a:gd name="connsiteX15" fmla="*/ 3771371 w 5206101"/>
                <a:gd name="connsiteY15" fmla="*/ 574907 h 1759192"/>
                <a:gd name="connsiteX16" fmla="*/ 3909499 w 5206101"/>
                <a:gd name="connsiteY16" fmla="*/ 392059 h 1759192"/>
                <a:gd name="connsiteX17" fmla="*/ 4559335 w 5206101"/>
                <a:gd name="connsiteY17" fmla="*/ 1034107 h 1759192"/>
                <a:gd name="connsiteX18" fmla="*/ 5206101 w 5206101"/>
                <a:gd name="connsiteY18" fmla="*/ 1171505 h 1759192"/>
                <a:gd name="connsiteX19" fmla="*/ 0 w 5206101"/>
                <a:gd name="connsiteY19" fmla="*/ 1171982 h 1759192"/>
                <a:gd name="connsiteX0" fmla="*/ 0 w 5206101"/>
                <a:gd name="connsiteY0" fmla="*/ 1171982 h 1759455"/>
                <a:gd name="connsiteX1" fmla="*/ 823 w 5206101"/>
                <a:gd name="connsiteY1" fmla="*/ 0 h 1759455"/>
                <a:gd name="connsiteX2" fmla="*/ 206630 w 5206101"/>
                <a:gd name="connsiteY2" fmla="*/ 316253 h 1759455"/>
                <a:gd name="connsiteX3" fmla="*/ 441667 w 5206101"/>
                <a:gd name="connsiteY3" fmla="*/ 643824 h 1759455"/>
                <a:gd name="connsiteX4" fmla="*/ 706215 w 5206101"/>
                <a:gd name="connsiteY4" fmla="*/ 953930 h 1759455"/>
                <a:gd name="connsiteX5" fmla="*/ 956602 w 5206101"/>
                <a:gd name="connsiteY5" fmla="*/ 1217303 h 1759455"/>
                <a:gd name="connsiteX6" fmla="*/ 1136301 w 5206101"/>
                <a:gd name="connsiteY6" fmla="*/ 1372365 h 1759455"/>
                <a:gd name="connsiteX7" fmla="*/ 1296753 w 5206101"/>
                <a:gd name="connsiteY7" fmla="*/ 1492101 h 1759455"/>
                <a:gd name="connsiteX8" fmla="*/ 1478806 w 5206101"/>
                <a:gd name="connsiteY8" fmla="*/ 1605395 h 1759455"/>
                <a:gd name="connsiteX9" fmla="*/ 1673360 w 5206101"/>
                <a:gd name="connsiteY9" fmla="*/ 1694639 h 1759455"/>
                <a:gd name="connsiteX10" fmla="*/ 2049557 w 5206101"/>
                <a:gd name="connsiteY10" fmla="*/ 1758991 h 1759455"/>
                <a:gd name="connsiteX11" fmla="*/ 2305218 w 5206101"/>
                <a:gd name="connsiteY11" fmla="*/ 1719955 h 1759455"/>
                <a:gd name="connsiteX12" fmla="*/ 2846050 w 5206101"/>
                <a:gd name="connsiteY12" fmla="*/ 1478525 h 1759455"/>
                <a:gd name="connsiteX13" fmla="*/ 3313571 w 5206101"/>
                <a:gd name="connsiteY13" fmla="*/ 1105544 h 1759455"/>
                <a:gd name="connsiteX14" fmla="*/ 3554166 w 5206101"/>
                <a:gd name="connsiteY14" fmla="*/ 851793 h 1759455"/>
                <a:gd name="connsiteX15" fmla="*/ 3771371 w 5206101"/>
                <a:gd name="connsiteY15" fmla="*/ 574907 h 1759455"/>
                <a:gd name="connsiteX16" fmla="*/ 3909499 w 5206101"/>
                <a:gd name="connsiteY16" fmla="*/ 392059 h 1759455"/>
                <a:gd name="connsiteX17" fmla="*/ 4559335 w 5206101"/>
                <a:gd name="connsiteY17" fmla="*/ 1034107 h 1759455"/>
                <a:gd name="connsiteX18" fmla="*/ 5206101 w 5206101"/>
                <a:gd name="connsiteY18" fmla="*/ 1171505 h 1759455"/>
                <a:gd name="connsiteX19" fmla="*/ 0 w 5206101"/>
                <a:gd name="connsiteY19" fmla="*/ 1171982 h 1759455"/>
                <a:gd name="connsiteX0" fmla="*/ 0 w 5206101"/>
                <a:gd name="connsiteY0" fmla="*/ 1171982 h 1758991"/>
                <a:gd name="connsiteX1" fmla="*/ 823 w 5206101"/>
                <a:gd name="connsiteY1" fmla="*/ 0 h 1758991"/>
                <a:gd name="connsiteX2" fmla="*/ 206630 w 5206101"/>
                <a:gd name="connsiteY2" fmla="*/ 316253 h 1758991"/>
                <a:gd name="connsiteX3" fmla="*/ 441667 w 5206101"/>
                <a:gd name="connsiteY3" fmla="*/ 643824 h 1758991"/>
                <a:gd name="connsiteX4" fmla="*/ 706215 w 5206101"/>
                <a:gd name="connsiteY4" fmla="*/ 953930 h 1758991"/>
                <a:gd name="connsiteX5" fmla="*/ 956602 w 5206101"/>
                <a:gd name="connsiteY5" fmla="*/ 1217303 h 1758991"/>
                <a:gd name="connsiteX6" fmla="*/ 1136301 w 5206101"/>
                <a:gd name="connsiteY6" fmla="*/ 1372365 h 1758991"/>
                <a:gd name="connsiteX7" fmla="*/ 1296753 w 5206101"/>
                <a:gd name="connsiteY7" fmla="*/ 1492101 h 1758991"/>
                <a:gd name="connsiteX8" fmla="*/ 1478806 w 5206101"/>
                <a:gd name="connsiteY8" fmla="*/ 1605395 h 1758991"/>
                <a:gd name="connsiteX9" fmla="*/ 1673360 w 5206101"/>
                <a:gd name="connsiteY9" fmla="*/ 1694639 h 1758991"/>
                <a:gd name="connsiteX10" fmla="*/ 2049557 w 5206101"/>
                <a:gd name="connsiteY10" fmla="*/ 1758991 h 1758991"/>
                <a:gd name="connsiteX11" fmla="*/ 2305218 w 5206101"/>
                <a:gd name="connsiteY11" fmla="*/ 1719955 h 1758991"/>
                <a:gd name="connsiteX12" fmla="*/ 2846050 w 5206101"/>
                <a:gd name="connsiteY12" fmla="*/ 1478525 h 1758991"/>
                <a:gd name="connsiteX13" fmla="*/ 3313571 w 5206101"/>
                <a:gd name="connsiteY13" fmla="*/ 1105544 h 1758991"/>
                <a:gd name="connsiteX14" fmla="*/ 3554166 w 5206101"/>
                <a:gd name="connsiteY14" fmla="*/ 851793 h 1758991"/>
                <a:gd name="connsiteX15" fmla="*/ 3771371 w 5206101"/>
                <a:gd name="connsiteY15" fmla="*/ 574907 h 1758991"/>
                <a:gd name="connsiteX16" fmla="*/ 3909499 w 5206101"/>
                <a:gd name="connsiteY16" fmla="*/ 392059 h 1758991"/>
                <a:gd name="connsiteX17" fmla="*/ 4559335 w 5206101"/>
                <a:gd name="connsiteY17" fmla="*/ 1034107 h 1758991"/>
                <a:gd name="connsiteX18" fmla="*/ 5206101 w 5206101"/>
                <a:gd name="connsiteY18" fmla="*/ 1171505 h 1758991"/>
                <a:gd name="connsiteX19" fmla="*/ 0 w 5206101"/>
                <a:gd name="connsiteY19" fmla="*/ 1171982 h 1758991"/>
                <a:gd name="connsiteX0" fmla="*/ 0 w 5206101"/>
                <a:gd name="connsiteY0" fmla="*/ 1171982 h 1759391"/>
                <a:gd name="connsiteX1" fmla="*/ 823 w 5206101"/>
                <a:gd name="connsiteY1" fmla="*/ 0 h 1759391"/>
                <a:gd name="connsiteX2" fmla="*/ 206630 w 5206101"/>
                <a:gd name="connsiteY2" fmla="*/ 316253 h 1759391"/>
                <a:gd name="connsiteX3" fmla="*/ 441667 w 5206101"/>
                <a:gd name="connsiteY3" fmla="*/ 643824 h 1759391"/>
                <a:gd name="connsiteX4" fmla="*/ 706215 w 5206101"/>
                <a:gd name="connsiteY4" fmla="*/ 953930 h 1759391"/>
                <a:gd name="connsiteX5" fmla="*/ 956602 w 5206101"/>
                <a:gd name="connsiteY5" fmla="*/ 1217303 h 1759391"/>
                <a:gd name="connsiteX6" fmla="*/ 1136301 w 5206101"/>
                <a:gd name="connsiteY6" fmla="*/ 1372365 h 1759391"/>
                <a:gd name="connsiteX7" fmla="*/ 1296753 w 5206101"/>
                <a:gd name="connsiteY7" fmla="*/ 1492101 h 1759391"/>
                <a:gd name="connsiteX8" fmla="*/ 1478806 w 5206101"/>
                <a:gd name="connsiteY8" fmla="*/ 1605395 h 1759391"/>
                <a:gd name="connsiteX9" fmla="*/ 1673360 w 5206101"/>
                <a:gd name="connsiteY9" fmla="*/ 1694639 h 1759391"/>
                <a:gd name="connsiteX10" fmla="*/ 2049557 w 5206101"/>
                <a:gd name="connsiteY10" fmla="*/ 1758991 h 1759391"/>
                <a:gd name="connsiteX11" fmla="*/ 2305218 w 5206101"/>
                <a:gd name="connsiteY11" fmla="*/ 1719955 h 1759391"/>
                <a:gd name="connsiteX12" fmla="*/ 2846050 w 5206101"/>
                <a:gd name="connsiteY12" fmla="*/ 1478525 h 1759391"/>
                <a:gd name="connsiteX13" fmla="*/ 3313571 w 5206101"/>
                <a:gd name="connsiteY13" fmla="*/ 1105544 h 1759391"/>
                <a:gd name="connsiteX14" fmla="*/ 3554166 w 5206101"/>
                <a:gd name="connsiteY14" fmla="*/ 851793 h 1759391"/>
                <a:gd name="connsiteX15" fmla="*/ 3771371 w 5206101"/>
                <a:gd name="connsiteY15" fmla="*/ 574907 h 1759391"/>
                <a:gd name="connsiteX16" fmla="*/ 3909499 w 5206101"/>
                <a:gd name="connsiteY16" fmla="*/ 392059 h 1759391"/>
                <a:gd name="connsiteX17" fmla="*/ 4559335 w 5206101"/>
                <a:gd name="connsiteY17" fmla="*/ 1034107 h 1759391"/>
                <a:gd name="connsiteX18" fmla="*/ 5206101 w 5206101"/>
                <a:gd name="connsiteY18" fmla="*/ 1171505 h 1759391"/>
                <a:gd name="connsiteX19" fmla="*/ 0 w 5206101"/>
                <a:gd name="connsiteY19" fmla="*/ 1171982 h 1759391"/>
                <a:gd name="connsiteX0" fmla="*/ 0 w 5206101"/>
                <a:gd name="connsiteY0" fmla="*/ 1171982 h 1759608"/>
                <a:gd name="connsiteX1" fmla="*/ 823 w 5206101"/>
                <a:gd name="connsiteY1" fmla="*/ 0 h 1759608"/>
                <a:gd name="connsiteX2" fmla="*/ 206630 w 5206101"/>
                <a:gd name="connsiteY2" fmla="*/ 316253 h 1759608"/>
                <a:gd name="connsiteX3" fmla="*/ 441667 w 5206101"/>
                <a:gd name="connsiteY3" fmla="*/ 643824 h 1759608"/>
                <a:gd name="connsiteX4" fmla="*/ 706215 w 5206101"/>
                <a:gd name="connsiteY4" fmla="*/ 953930 h 1759608"/>
                <a:gd name="connsiteX5" fmla="*/ 956602 w 5206101"/>
                <a:gd name="connsiteY5" fmla="*/ 1217303 h 1759608"/>
                <a:gd name="connsiteX6" fmla="*/ 1136301 w 5206101"/>
                <a:gd name="connsiteY6" fmla="*/ 1372365 h 1759608"/>
                <a:gd name="connsiteX7" fmla="*/ 1296753 w 5206101"/>
                <a:gd name="connsiteY7" fmla="*/ 1492101 h 1759608"/>
                <a:gd name="connsiteX8" fmla="*/ 1478806 w 5206101"/>
                <a:gd name="connsiteY8" fmla="*/ 1605395 h 1759608"/>
                <a:gd name="connsiteX9" fmla="*/ 1673360 w 5206101"/>
                <a:gd name="connsiteY9" fmla="*/ 1694639 h 1759608"/>
                <a:gd name="connsiteX10" fmla="*/ 1854889 w 5206101"/>
                <a:gd name="connsiteY10" fmla="*/ 1740383 h 1759608"/>
                <a:gd name="connsiteX11" fmla="*/ 2049557 w 5206101"/>
                <a:gd name="connsiteY11" fmla="*/ 1758991 h 1759608"/>
                <a:gd name="connsiteX12" fmla="*/ 2305218 w 5206101"/>
                <a:gd name="connsiteY12" fmla="*/ 1719955 h 1759608"/>
                <a:gd name="connsiteX13" fmla="*/ 2846050 w 5206101"/>
                <a:gd name="connsiteY13" fmla="*/ 1478525 h 1759608"/>
                <a:gd name="connsiteX14" fmla="*/ 3313571 w 5206101"/>
                <a:gd name="connsiteY14" fmla="*/ 1105544 h 1759608"/>
                <a:gd name="connsiteX15" fmla="*/ 3554166 w 5206101"/>
                <a:gd name="connsiteY15" fmla="*/ 851793 h 1759608"/>
                <a:gd name="connsiteX16" fmla="*/ 3771371 w 5206101"/>
                <a:gd name="connsiteY16" fmla="*/ 574907 h 1759608"/>
                <a:gd name="connsiteX17" fmla="*/ 3909499 w 5206101"/>
                <a:gd name="connsiteY17" fmla="*/ 392059 h 1759608"/>
                <a:gd name="connsiteX18" fmla="*/ 4559335 w 5206101"/>
                <a:gd name="connsiteY18" fmla="*/ 1034107 h 1759608"/>
                <a:gd name="connsiteX19" fmla="*/ 5206101 w 5206101"/>
                <a:gd name="connsiteY19" fmla="*/ 1171505 h 1759608"/>
                <a:gd name="connsiteX20" fmla="*/ 0 w 5206101"/>
                <a:gd name="connsiteY20" fmla="*/ 1171982 h 1759608"/>
                <a:gd name="connsiteX0" fmla="*/ 0 w 5206101"/>
                <a:gd name="connsiteY0" fmla="*/ 1171982 h 1759074"/>
                <a:gd name="connsiteX1" fmla="*/ 823 w 5206101"/>
                <a:gd name="connsiteY1" fmla="*/ 0 h 1759074"/>
                <a:gd name="connsiteX2" fmla="*/ 206630 w 5206101"/>
                <a:gd name="connsiteY2" fmla="*/ 316253 h 1759074"/>
                <a:gd name="connsiteX3" fmla="*/ 441667 w 5206101"/>
                <a:gd name="connsiteY3" fmla="*/ 643824 h 1759074"/>
                <a:gd name="connsiteX4" fmla="*/ 706215 w 5206101"/>
                <a:gd name="connsiteY4" fmla="*/ 953930 h 1759074"/>
                <a:gd name="connsiteX5" fmla="*/ 956602 w 5206101"/>
                <a:gd name="connsiteY5" fmla="*/ 1217303 h 1759074"/>
                <a:gd name="connsiteX6" fmla="*/ 1136301 w 5206101"/>
                <a:gd name="connsiteY6" fmla="*/ 1372365 h 1759074"/>
                <a:gd name="connsiteX7" fmla="*/ 1296753 w 5206101"/>
                <a:gd name="connsiteY7" fmla="*/ 1492101 h 1759074"/>
                <a:gd name="connsiteX8" fmla="*/ 1478806 w 5206101"/>
                <a:gd name="connsiteY8" fmla="*/ 1605395 h 1759074"/>
                <a:gd name="connsiteX9" fmla="*/ 1673360 w 5206101"/>
                <a:gd name="connsiteY9" fmla="*/ 1694639 h 1759074"/>
                <a:gd name="connsiteX10" fmla="*/ 1854889 w 5206101"/>
                <a:gd name="connsiteY10" fmla="*/ 1740383 h 1759074"/>
                <a:gd name="connsiteX11" fmla="*/ 2049557 w 5206101"/>
                <a:gd name="connsiteY11" fmla="*/ 1758991 h 1759074"/>
                <a:gd name="connsiteX12" fmla="*/ 2233356 w 5206101"/>
                <a:gd name="connsiteY12" fmla="*/ 1744060 h 1759074"/>
                <a:gd name="connsiteX13" fmla="*/ 2846050 w 5206101"/>
                <a:gd name="connsiteY13" fmla="*/ 1478525 h 1759074"/>
                <a:gd name="connsiteX14" fmla="*/ 3313571 w 5206101"/>
                <a:gd name="connsiteY14" fmla="*/ 1105544 h 1759074"/>
                <a:gd name="connsiteX15" fmla="*/ 3554166 w 5206101"/>
                <a:gd name="connsiteY15" fmla="*/ 851793 h 1759074"/>
                <a:gd name="connsiteX16" fmla="*/ 3771371 w 5206101"/>
                <a:gd name="connsiteY16" fmla="*/ 574907 h 1759074"/>
                <a:gd name="connsiteX17" fmla="*/ 3909499 w 5206101"/>
                <a:gd name="connsiteY17" fmla="*/ 392059 h 1759074"/>
                <a:gd name="connsiteX18" fmla="*/ 4559335 w 5206101"/>
                <a:gd name="connsiteY18" fmla="*/ 1034107 h 1759074"/>
                <a:gd name="connsiteX19" fmla="*/ 5206101 w 5206101"/>
                <a:gd name="connsiteY19" fmla="*/ 1171505 h 1759074"/>
                <a:gd name="connsiteX20" fmla="*/ 0 w 5206101"/>
                <a:gd name="connsiteY20" fmla="*/ 1171982 h 1759074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46050 w 5206101"/>
                <a:gd name="connsiteY14" fmla="*/ 1478525 h 1759386"/>
                <a:gd name="connsiteX15" fmla="*/ 3313571 w 5206101"/>
                <a:gd name="connsiteY15" fmla="*/ 1105544 h 1759386"/>
                <a:gd name="connsiteX16" fmla="*/ 3554166 w 5206101"/>
                <a:gd name="connsiteY16" fmla="*/ 851793 h 1759386"/>
                <a:gd name="connsiteX17" fmla="*/ 3771371 w 5206101"/>
                <a:gd name="connsiteY17" fmla="*/ 574907 h 1759386"/>
                <a:gd name="connsiteX18" fmla="*/ 3909499 w 5206101"/>
                <a:gd name="connsiteY18" fmla="*/ 392059 h 1759386"/>
                <a:gd name="connsiteX19" fmla="*/ 4559335 w 5206101"/>
                <a:gd name="connsiteY19" fmla="*/ 1034107 h 1759386"/>
                <a:gd name="connsiteX20" fmla="*/ 5206101 w 5206101"/>
                <a:gd name="connsiteY20" fmla="*/ 1171505 h 1759386"/>
                <a:gd name="connsiteX21" fmla="*/ 0 w 5206101"/>
                <a:gd name="connsiteY21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14910 w 5206101"/>
                <a:gd name="connsiteY14" fmla="*/ 1492989 h 1759386"/>
                <a:gd name="connsiteX15" fmla="*/ 3313571 w 5206101"/>
                <a:gd name="connsiteY15" fmla="*/ 1105544 h 1759386"/>
                <a:gd name="connsiteX16" fmla="*/ 3554166 w 5206101"/>
                <a:gd name="connsiteY16" fmla="*/ 851793 h 1759386"/>
                <a:gd name="connsiteX17" fmla="*/ 3771371 w 5206101"/>
                <a:gd name="connsiteY17" fmla="*/ 574907 h 1759386"/>
                <a:gd name="connsiteX18" fmla="*/ 3909499 w 5206101"/>
                <a:gd name="connsiteY18" fmla="*/ 392059 h 1759386"/>
                <a:gd name="connsiteX19" fmla="*/ 4559335 w 5206101"/>
                <a:gd name="connsiteY19" fmla="*/ 1034107 h 1759386"/>
                <a:gd name="connsiteX20" fmla="*/ 5206101 w 5206101"/>
                <a:gd name="connsiteY20" fmla="*/ 1171505 h 1759386"/>
                <a:gd name="connsiteX21" fmla="*/ 0 w 5206101"/>
                <a:gd name="connsiteY21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14910 w 5206101"/>
                <a:gd name="connsiteY14" fmla="*/ 1492989 h 1759386"/>
                <a:gd name="connsiteX15" fmla="*/ 3016538 w 5206101"/>
                <a:gd name="connsiteY15" fmla="*/ 1344184 h 1759386"/>
                <a:gd name="connsiteX16" fmla="*/ 3554166 w 5206101"/>
                <a:gd name="connsiteY16" fmla="*/ 851793 h 1759386"/>
                <a:gd name="connsiteX17" fmla="*/ 3771371 w 5206101"/>
                <a:gd name="connsiteY17" fmla="*/ 574907 h 1759386"/>
                <a:gd name="connsiteX18" fmla="*/ 3909499 w 5206101"/>
                <a:gd name="connsiteY18" fmla="*/ 392059 h 1759386"/>
                <a:gd name="connsiteX19" fmla="*/ 4559335 w 5206101"/>
                <a:gd name="connsiteY19" fmla="*/ 1034107 h 1759386"/>
                <a:gd name="connsiteX20" fmla="*/ 5206101 w 5206101"/>
                <a:gd name="connsiteY20" fmla="*/ 1171505 h 1759386"/>
                <a:gd name="connsiteX21" fmla="*/ 0 w 5206101"/>
                <a:gd name="connsiteY21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14910 w 5206101"/>
                <a:gd name="connsiteY14" fmla="*/ 1492989 h 1759386"/>
                <a:gd name="connsiteX15" fmla="*/ 3016538 w 5206101"/>
                <a:gd name="connsiteY15" fmla="*/ 1344184 h 1759386"/>
                <a:gd name="connsiteX16" fmla="*/ 3427208 w 5206101"/>
                <a:gd name="connsiteY16" fmla="*/ 972319 h 1759386"/>
                <a:gd name="connsiteX17" fmla="*/ 3771371 w 5206101"/>
                <a:gd name="connsiteY17" fmla="*/ 574907 h 1759386"/>
                <a:gd name="connsiteX18" fmla="*/ 3909499 w 5206101"/>
                <a:gd name="connsiteY18" fmla="*/ 392059 h 1759386"/>
                <a:gd name="connsiteX19" fmla="*/ 4559335 w 5206101"/>
                <a:gd name="connsiteY19" fmla="*/ 1034107 h 1759386"/>
                <a:gd name="connsiteX20" fmla="*/ 5206101 w 5206101"/>
                <a:gd name="connsiteY20" fmla="*/ 1171505 h 1759386"/>
                <a:gd name="connsiteX21" fmla="*/ 0 w 5206101"/>
                <a:gd name="connsiteY21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14910 w 5206101"/>
                <a:gd name="connsiteY14" fmla="*/ 1492989 h 1759386"/>
                <a:gd name="connsiteX15" fmla="*/ 3016538 w 5206101"/>
                <a:gd name="connsiteY15" fmla="*/ 1344184 h 1759386"/>
                <a:gd name="connsiteX16" fmla="*/ 3427208 w 5206101"/>
                <a:gd name="connsiteY16" fmla="*/ 972319 h 1759386"/>
                <a:gd name="connsiteX17" fmla="*/ 3771371 w 5206101"/>
                <a:gd name="connsiteY17" fmla="*/ 574907 h 1759386"/>
                <a:gd name="connsiteX18" fmla="*/ 3909499 w 5206101"/>
                <a:gd name="connsiteY18" fmla="*/ 392059 h 1759386"/>
                <a:gd name="connsiteX19" fmla="*/ 4559335 w 5206101"/>
                <a:gd name="connsiteY19" fmla="*/ 1034107 h 1759386"/>
                <a:gd name="connsiteX20" fmla="*/ 5206101 w 5206101"/>
                <a:gd name="connsiteY20" fmla="*/ 1171505 h 1759386"/>
                <a:gd name="connsiteX21" fmla="*/ 0 w 5206101"/>
                <a:gd name="connsiteY21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14910 w 5206101"/>
                <a:gd name="connsiteY14" fmla="*/ 1492989 h 1759386"/>
                <a:gd name="connsiteX15" fmla="*/ 3016538 w 5206101"/>
                <a:gd name="connsiteY15" fmla="*/ 1344184 h 1759386"/>
                <a:gd name="connsiteX16" fmla="*/ 3211620 w 5206101"/>
                <a:gd name="connsiteY16" fmla="*/ 1179623 h 1759386"/>
                <a:gd name="connsiteX17" fmla="*/ 3771371 w 5206101"/>
                <a:gd name="connsiteY17" fmla="*/ 574907 h 1759386"/>
                <a:gd name="connsiteX18" fmla="*/ 3909499 w 5206101"/>
                <a:gd name="connsiteY18" fmla="*/ 392059 h 1759386"/>
                <a:gd name="connsiteX19" fmla="*/ 4559335 w 5206101"/>
                <a:gd name="connsiteY19" fmla="*/ 1034107 h 1759386"/>
                <a:gd name="connsiteX20" fmla="*/ 5206101 w 5206101"/>
                <a:gd name="connsiteY20" fmla="*/ 1171505 h 1759386"/>
                <a:gd name="connsiteX21" fmla="*/ 0 w 5206101"/>
                <a:gd name="connsiteY21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14910 w 5206101"/>
                <a:gd name="connsiteY14" fmla="*/ 1492989 h 1759386"/>
                <a:gd name="connsiteX15" fmla="*/ 3016538 w 5206101"/>
                <a:gd name="connsiteY15" fmla="*/ 1344184 h 1759386"/>
                <a:gd name="connsiteX16" fmla="*/ 3211620 w 5206101"/>
                <a:gd name="connsiteY16" fmla="*/ 1179623 h 1759386"/>
                <a:gd name="connsiteX17" fmla="*/ 3488575 w 5206101"/>
                <a:gd name="connsiteY17" fmla="*/ 908759 h 1759386"/>
                <a:gd name="connsiteX18" fmla="*/ 3771371 w 5206101"/>
                <a:gd name="connsiteY18" fmla="*/ 574907 h 1759386"/>
                <a:gd name="connsiteX19" fmla="*/ 3909499 w 5206101"/>
                <a:gd name="connsiteY19" fmla="*/ 392059 h 1759386"/>
                <a:gd name="connsiteX20" fmla="*/ 4559335 w 5206101"/>
                <a:gd name="connsiteY20" fmla="*/ 1034107 h 1759386"/>
                <a:gd name="connsiteX21" fmla="*/ 5206101 w 5206101"/>
                <a:gd name="connsiteY21" fmla="*/ 1171505 h 1759386"/>
                <a:gd name="connsiteX22" fmla="*/ 0 w 5206101"/>
                <a:gd name="connsiteY22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14910 w 5206101"/>
                <a:gd name="connsiteY14" fmla="*/ 1492989 h 1759386"/>
                <a:gd name="connsiteX15" fmla="*/ 3016538 w 5206101"/>
                <a:gd name="connsiteY15" fmla="*/ 1344184 h 1759386"/>
                <a:gd name="connsiteX16" fmla="*/ 3211620 w 5206101"/>
                <a:gd name="connsiteY16" fmla="*/ 1179623 h 1759386"/>
                <a:gd name="connsiteX17" fmla="*/ 3488575 w 5206101"/>
                <a:gd name="connsiteY17" fmla="*/ 908759 h 1759386"/>
                <a:gd name="connsiteX18" fmla="*/ 3771371 w 5206101"/>
                <a:gd name="connsiteY18" fmla="*/ 574907 h 1759386"/>
                <a:gd name="connsiteX19" fmla="*/ 3909499 w 5206101"/>
                <a:gd name="connsiteY19" fmla="*/ 392059 h 1759386"/>
                <a:gd name="connsiteX20" fmla="*/ 4559335 w 5206101"/>
                <a:gd name="connsiteY20" fmla="*/ 1034107 h 1759386"/>
                <a:gd name="connsiteX21" fmla="*/ 5206101 w 5206101"/>
                <a:gd name="connsiteY21" fmla="*/ 1171505 h 1759386"/>
                <a:gd name="connsiteX22" fmla="*/ 0 w 5206101"/>
                <a:gd name="connsiteY22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14910 w 5206101"/>
                <a:gd name="connsiteY14" fmla="*/ 1492989 h 1759386"/>
                <a:gd name="connsiteX15" fmla="*/ 3016538 w 5206101"/>
                <a:gd name="connsiteY15" fmla="*/ 1344184 h 1759386"/>
                <a:gd name="connsiteX16" fmla="*/ 3211620 w 5206101"/>
                <a:gd name="connsiteY16" fmla="*/ 1179623 h 1759386"/>
                <a:gd name="connsiteX17" fmla="*/ 3392757 w 5206101"/>
                <a:gd name="connsiteY17" fmla="*/ 1005179 h 1759386"/>
                <a:gd name="connsiteX18" fmla="*/ 3771371 w 5206101"/>
                <a:gd name="connsiteY18" fmla="*/ 574907 h 1759386"/>
                <a:gd name="connsiteX19" fmla="*/ 3909499 w 5206101"/>
                <a:gd name="connsiteY19" fmla="*/ 392059 h 1759386"/>
                <a:gd name="connsiteX20" fmla="*/ 4559335 w 5206101"/>
                <a:gd name="connsiteY20" fmla="*/ 1034107 h 1759386"/>
                <a:gd name="connsiteX21" fmla="*/ 5206101 w 5206101"/>
                <a:gd name="connsiteY21" fmla="*/ 1171505 h 1759386"/>
                <a:gd name="connsiteX22" fmla="*/ 0 w 5206101"/>
                <a:gd name="connsiteY22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642987 w 5206101"/>
                <a:gd name="connsiteY14" fmla="*/ 1593343 h 1759386"/>
                <a:gd name="connsiteX15" fmla="*/ 2814910 w 5206101"/>
                <a:gd name="connsiteY15" fmla="*/ 1492989 h 1759386"/>
                <a:gd name="connsiteX16" fmla="*/ 3016538 w 5206101"/>
                <a:gd name="connsiteY16" fmla="*/ 1344184 h 1759386"/>
                <a:gd name="connsiteX17" fmla="*/ 3211620 w 5206101"/>
                <a:gd name="connsiteY17" fmla="*/ 1179623 h 1759386"/>
                <a:gd name="connsiteX18" fmla="*/ 3392757 w 5206101"/>
                <a:gd name="connsiteY18" fmla="*/ 1005179 h 1759386"/>
                <a:gd name="connsiteX19" fmla="*/ 3771371 w 5206101"/>
                <a:gd name="connsiteY19" fmla="*/ 574907 h 1759386"/>
                <a:gd name="connsiteX20" fmla="*/ 3909499 w 5206101"/>
                <a:gd name="connsiteY20" fmla="*/ 392059 h 1759386"/>
                <a:gd name="connsiteX21" fmla="*/ 4559335 w 5206101"/>
                <a:gd name="connsiteY21" fmla="*/ 1034107 h 1759386"/>
                <a:gd name="connsiteX22" fmla="*/ 5206101 w 5206101"/>
                <a:gd name="connsiteY22" fmla="*/ 1171505 h 1759386"/>
                <a:gd name="connsiteX23" fmla="*/ 0 w 5206101"/>
                <a:gd name="connsiteY23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642987 w 5206101"/>
                <a:gd name="connsiteY14" fmla="*/ 1593343 h 1759386"/>
                <a:gd name="connsiteX15" fmla="*/ 2814910 w 5206101"/>
                <a:gd name="connsiteY15" fmla="*/ 1492989 h 1759386"/>
                <a:gd name="connsiteX16" fmla="*/ 3016538 w 5206101"/>
                <a:gd name="connsiteY16" fmla="*/ 1344184 h 1759386"/>
                <a:gd name="connsiteX17" fmla="*/ 3211620 w 5206101"/>
                <a:gd name="connsiteY17" fmla="*/ 1179623 h 1759386"/>
                <a:gd name="connsiteX18" fmla="*/ 3392757 w 5206101"/>
                <a:gd name="connsiteY18" fmla="*/ 1005179 h 1759386"/>
                <a:gd name="connsiteX19" fmla="*/ 3589182 w 5206101"/>
                <a:gd name="connsiteY19" fmla="*/ 788235 h 1759386"/>
                <a:gd name="connsiteX20" fmla="*/ 3771371 w 5206101"/>
                <a:gd name="connsiteY20" fmla="*/ 574907 h 1759386"/>
                <a:gd name="connsiteX21" fmla="*/ 3909499 w 5206101"/>
                <a:gd name="connsiteY21" fmla="*/ 392059 h 1759386"/>
                <a:gd name="connsiteX22" fmla="*/ 4559335 w 5206101"/>
                <a:gd name="connsiteY22" fmla="*/ 1034107 h 1759386"/>
                <a:gd name="connsiteX23" fmla="*/ 5206101 w 5206101"/>
                <a:gd name="connsiteY23" fmla="*/ 1171505 h 1759386"/>
                <a:gd name="connsiteX24" fmla="*/ 0 w 5206101"/>
                <a:gd name="connsiteY24" fmla="*/ 1171982 h 175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206101" h="1759386">
                  <a:moveTo>
                    <a:pt x="0" y="1171982"/>
                  </a:moveTo>
                  <a:cubicBezTo>
                    <a:pt x="274" y="781321"/>
                    <a:pt x="549" y="390661"/>
                    <a:pt x="823" y="0"/>
                  </a:cubicBezTo>
                  <a:lnTo>
                    <a:pt x="206630" y="316253"/>
                  </a:lnTo>
                  <a:lnTo>
                    <a:pt x="441667" y="643824"/>
                  </a:lnTo>
                  <a:lnTo>
                    <a:pt x="706215" y="953930"/>
                  </a:lnTo>
                  <a:cubicBezTo>
                    <a:pt x="768917" y="1011992"/>
                    <a:pt x="893900" y="1159241"/>
                    <a:pt x="956602" y="1217303"/>
                  </a:cubicBezTo>
                  <a:lnTo>
                    <a:pt x="1136301" y="1372365"/>
                  </a:lnTo>
                  <a:cubicBezTo>
                    <a:pt x="1227313" y="1430758"/>
                    <a:pt x="1205741" y="1433708"/>
                    <a:pt x="1296753" y="1492101"/>
                  </a:cubicBezTo>
                  <a:cubicBezTo>
                    <a:pt x="1357437" y="1526652"/>
                    <a:pt x="1418122" y="1570844"/>
                    <a:pt x="1478806" y="1605395"/>
                  </a:cubicBezTo>
                  <a:lnTo>
                    <a:pt x="1673360" y="1694639"/>
                  </a:lnTo>
                  <a:cubicBezTo>
                    <a:pt x="1735641" y="1715530"/>
                    <a:pt x="1792190" y="1729658"/>
                    <a:pt x="1854889" y="1740383"/>
                  </a:cubicBezTo>
                  <a:cubicBezTo>
                    <a:pt x="1917588" y="1751108"/>
                    <a:pt x="1986479" y="1758378"/>
                    <a:pt x="2049557" y="1758991"/>
                  </a:cubicBezTo>
                  <a:cubicBezTo>
                    <a:pt x="2112635" y="1759604"/>
                    <a:pt x="2168387" y="1761624"/>
                    <a:pt x="2233356" y="1744060"/>
                  </a:cubicBezTo>
                  <a:cubicBezTo>
                    <a:pt x="2298325" y="1726496"/>
                    <a:pt x="2390666" y="1700821"/>
                    <a:pt x="2458538" y="1675300"/>
                  </a:cubicBezTo>
                  <a:cubicBezTo>
                    <a:pt x="2526410" y="1649779"/>
                    <a:pt x="2583592" y="1623728"/>
                    <a:pt x="2642987" y="1593343"/>
                  </a:cubicBezTo>
                  <a:cubicBezTo>
                    <a:pt x="2702382" y="1562958"/>
                    <a:pt x="2752252" y="1534114"/>
                    <a:pt x="2814910" y="1492989"/>
                  </a:cubicBezTo>
                  <a:lnTo>
                    <a:pt x="3016538" y="1344184"/>
                  </a:lnTo>
                  <a:lnTo>
                    <a:pt x="3211620" y="1179623"/>
                  </a:lnTo>
                  <a:lnTo>
                    <a:pt x="3392757" y="1005179"/>
                  </a:lnTo>
                  <a:cubicBezTo>
                    <a:pt x="3455837" y="932061"/>
                    <a:pt x="3526102" y="861353"/>
                    <a:pt x="3589182" y="788235"/>
                  </a:cubicBezTo>
                  <a:lnTo>
                    <a:pt x="3771371" y="574907"/>
                  </a:lnTo>
                  <a:lnTo>
                    <a:pt x="3909499" y="392059"/>
                  </a:lnTo>
                  <a:lnTo>
                    <a:pt x="4559335" y="1034107"/>
                  </a:lnTo>
                  <a:lnTo>
                    <a:pt x="5206101" y="1171505"/>
                  </a:lnTo>
                  <a:lnTo>
                    <a:pt x="0" y="1171982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F358827D-9B8D-4F24-AD59-4FD08D451030}"/>
                </a:ext>
              </a:extLst>
            </p:cNvPr>
            <p:cNvCxnSpPr/>
            <p:nvPr/>
          </p:nvCxnSpPr>
          <p:spPr bwMode="auto">
            <a:xfrm>
              <a:off x="2056854" y="4559642"/>
              <a:ext cx="5179442" cy="0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B80B0CC6-4EF6-4F91-A112-A2FFDCFAE4F5}"/>
                </a:ext>
              </a:extLst>
            </p:cNvPr>
            <p:cNvSpPr/>
            <p:nvPr/>
          </p:nvSpPr>
          <p:spPr bwMode="auto">
            <a:xfrm>
              <a:off x="4027686" y="4771100"/>
              <a:ext cx="148582" cy="148582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6" name="TextBox 57">
              <a:extLst>
                <a:ext uri="{FF2B5EF4-FFF2-40B4-BE49-F238E27FC236}">
                  <a16:creationId xmlns:a16="http://schemas.microsoft.com/office/drawing/2014/main" id="{01A9E1F2-B51B-4E3B-B241-01BAE1B71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0020" y="5135706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54.6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8F94CDB9-5CFF-4D4B-B3E9-66B38C79528D}"/>
                </a:ext>
              </a:extLst>
            </p:cNvPr>
            <p:cNvSpPr/>
            <p:nvPr/>
          </p:nvSpPr>
          <p:spPr bwMode="auto">
            <a:xfrm>
              <a:off x="2267744" y="4199602"/>
              <a:ext cx="148582" cy="148582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D13790DF-88F3-400D-8E60-DC4034445F4D}"/>
                </a:ext>
              </a:extLst>
            </p:cNvPr>
            <p:cNvSpPr/>
            <p:nvPr/>
          </p:nvSpPr>
          <p:spPr bwMode="auto">
            <a:xfrm>
              <a:off x="5935586" y="4195036"/>
              <a:ext cx="148582" cy="148582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9" name="TextBox 57">
              <a:extLst>
                <a:ext uri="{FF2B5EF4-FFF2-40B4-BE49-F238E27FC236}">
                  <a16:creationId xmlns:a16="http://schemas.microsoft.com/office/drawing/2014/main" id="{74EB108F-3F67-45D7-9FAC-1CBB216ED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0112" y="3623538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TextBox 57">
              <a:extLst>
                <a:ext uri="{FF2B5EF4-FFF2-40B4-BE49-F238E27FC236}">
                  <a16:creationId xmlns:a16="http://schemas.microsoft.com/office/drawing/2014/main" id="{8C4FABDF-89B5-4FE5-860C-CCED728DC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6216" y="4127594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TextBox 57">
              <a:extLst>
                <a:ext uri="{FF2B5EF4-FFF2-40B4-BE49-F238E27FC236}">
                  <a16:creationId xmlns:a16="http://schemas.microsoft.com/office/drawing/2014/main" id="{D2AFBC4F-0D96-4C07-B25E-4A1DADC33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28" y="3263498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108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AF1A32B1-A8CC-444E-80CA-C4EA8ACF692D}"/>
              </a:ext>
            </a:extLst>
          </p:cNvPr>
          <p:cNvGrpSpPr/>
          <p:nvPr/>
        </p:nvGrpSpPr>
        <p:grpSpPr>
          <a:xfrm>
            <a:off x="683568" y="476672"/>
            <a:ext cx="5832648" cy="1080120"/>
            <a:chOff x="683568" y="2492896"/>
            <a:chExt cx="5832648" cy="1080120"/>
          </a:xfrm>
        </p:grpSpPr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FA676F6F-1785-4C02-BA46-BC8D75F69BC0}"/>
                </a:ext>
              </a:extLst>
            </p:cNvPr>
            <p:cNvCxnSpPr/>
            <p:nvPr/>
          </p:nvCxnSpPr>
          <p:spPr bwMode="auto">
            <a:xfrm flipV="1">
              <a:off x="1120750" y="3068961"/>
              <a:ext cx="5179442" cy="1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74" name="자유형 327">
              <a:extLst>
                <a:ext uri="{FF2B5EF4-FFF2-40B4-BE49-F238E27FC236}">
                  <a16:creationId xmlns:a16="http://schemas.microsoft.com/office/drawing/2014/main" id="{E768EA45-007A-4D9B-908B-1F261A59C6C1}"/>
                </a:ext>
              </a:extLst>
            </p:cNvPr>
            <p:cNvSpPr/>
            <p:nvPr/>
          </p:nvSpPr>
          <p:spPr bwMode="auto">
            <a:xfrm>
              <a:off x="1115617" y="2636912"/>
              <a:ext cx="3888432" cy="820738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820738"/>
                <a:gd name="connsiteX1" fmla="*/ 0 w 4035425"/>
                <a:gd name="connsiteY1" fmla="*/ 0 h 820738"/>
                <a:gd name="connsiteX2" fmla="*/ 4035425 w 4035425"/>
                <a:gd name="connsiteY2" fmla="*/ 820738 h 820738"/>
                <a:gd name="connsiteX3" fmla="*/ 4035425 w 4035425"/>
                <a:gd name="connsiteY3" fmla="*/ 428625 h 820738"/>
                <a:gd name="connsiteX4" fmla="*/ 0 w 4035425"/>
                <a:gd name="connsiteY4" fmla="*/ 425450 h 820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425" h="820738">
                  <a:moveTo>
                    <a:pt x="0" y="425450"/>
                  </a:moveTo>
                  <a:lnTo>
                    <a:pt x="0" y="0"/>
                  </a:lnTo>
                  <a:lnTo>
                    <a:pt x="4035425" y="820738"/>
                  </a:lnTo>
                  <a:lnTo>
                    <a:pt x="4035425" y="428625"/>
                  </a:lnTo>
                  <a:lnTo>
                    <a:pt x="0" y="42545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2675A9EF-11BA-4D2D-A29E-EB3EA6691DB1}"/>
                </a:ext>
              </a:extLst>
            </p:cNvPr>
            <p:cNvSpPr/>
            <p:nvPr/>
          </p:nvSpPr>
          <p:spPr bwMode="auto">
            <a:xfrm>
              <a:off x="1251544" y="2780928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E51290D2-1003-46CD-B465-5A4E8CE68248}"/>
                </a:ext>
              </a:extLst>
            </p:cNvPr>
            <p:cNvSpPr/>
            <p:nvPr/>
          </p:nvSpPr>
          <p:spPr bwMode="auto">
            <a:xfrm>
              <a:off x="4716016" y="3204888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77" name="TextBox 57">
              <a:extLst>
                <a:ext uri="{FF2B5EF4-FFF2-40B4-BE49-F238E27FC236}">
                  <a16:creationId xmlns:a16="http://schemas.microsoft.com/office/drawing/2014/main" id="{6B2015FE-4C0F-43A7-B947-F161BDD2D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492896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25.5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57">
              <a:extLst>
                <a:ext uri="{FF2B5EF4-FFF2-40B4-BE49-F238E27FC236}">
                  <a16:creationId xmlns:a16="http://schemas.microsoft.com/office/drawing/2014/main" id="{709AD276-CEF6-4E53-9AA9-901AAC9B0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048" y="3356992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22.5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TextBox 57">
              <a:extLst>
                <a:ext uri="{FF2B5EF4-FFF2-40B4-BE49-F238E27FC236}">
                  <a16:creationId xmlns:a16="http://schemas.microsoft.com/office/drawing/2014/main" id="{3C955C8D-5D9A-48E5-86C8-EF566643A5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6016" y="27089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TextBox 57">
              <a:extLst>
                <a:ext uri="{FF2B5EF4-FFF2-40B4-BE49-F238E27FC236}">
                  <a16:creationId xmlns:a16="http://schemas.microsoft.com/office/drawing/2014/main" id="{BB4B2DF2-EAAA-48E0-A1AE-C70C91ED7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0192" y="2852936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DBE12180-ADB4-4F91-9847-13FF186580BD}"/>
                </a:ext>
              </a:extLst>
            </p:cNvPr>
            <p:cNvGrpSpPr/>
            <p:nvPr/>
          </p:nvGrpSpPr>
          <p:grpSpPr>
            <a:xfrm>
              <a:off x="5004048" y="2852936"/>
              <a:ext cx="1296145" cy="216024"/>
              <a:chOff x="5004048" y="5106673"/>
              <a:chExt cx="1296145" cy="216024"/>
            </a:xfrm>
          </p:grpSpPr>
          <p:grpSp>
            <p:nvGrpSpPr>
              <p:cNvPr id="182" name="그룹 181">
                <a:extLst>
                  <a:ext uri="{FF2B5EF4-FFF2-40B4-BE49-F238E27FC236}">
                    <a16:creationId xmlns:a16="http://schemas.microsoft.com/office/drawing/2014/main" id="{1CABE09C-E6A8-4EFA-B5F9-EEE555420C16}"/>
                  </a:ext>
                </a:extLst>
              </p:cNvPr>
              <p:cNvGrpSpPr/>
              <p:nvPr/>
            </p:nvGrpSpPr>
            <p:grpSpPr>
              <a:xfrm>
                <a:off x="5004048" y="5106673"/>
                <a:ext cx="1296144" cy="216024"/>
                <a:chOff x="5004048" y="4818641"/>
                <a:chExt cx="1296144" cy="216024"/>
              </a:xfrm>
            </p:grpSpPr>
            <p:sp>
              <p:nvSpPr>
                <p:cNvPr id="189" name="직사각형 188">
                  <a:extLst>
                    <a:ext uri="{FF2B5EF4-FFF2-40B4-BE49-F238E27FC236}">
                      <a16:creationId xmlns:a16="http://schemas.microsoft.com/office/drawing/2014/main" id="{2B192E6D-E742-4EA5-A38E-0C302E4F86FC}"/>
                    </a:ext>
                  </a:extLst>
                </p:cNvPr>
                <p:cNvSpPr/>
                <p:nvPr/>
              </p:nvSpPr>
              <p:spPr bwMode="auto">
                <a:xfrm>
                  <a:off x="5004048" y="4818641"/>
                  <a:ext cx="648072" cy="216024"/>
                </a:xfrm>
                <a:prstGeom prst="rect">
                  <a:avLst/>
                </a:prstGeom>
                <a:solidFill>
                  <a:srgbClr val="6B0131">
                    <a:alpha val="39999"/>
                  </a:srgbClr>
                </a:solidFill>
                <a:ln w="190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190" name="직사각형 189">
                  <a:extLst>
                    <a:ext uri="{FF2B5EF4-FFF2-40B4-BE49-F238E27FC236}">
                      <a16:creationId xmlns:a16="http://schemas.microsoft.com/office/drawing/2014/main" id="{EAF3DD73-5F6E-44B8-A4CE-3F56A705F9A1}"/>
                    </a:ext>
                  </a:extLst>
                </p:cNvPr>
                <p:cNvSpPr/>
                <p:nvPr/>
              </p:nvSpPr>
              <p:spPr bwMode="auto">
                <a:xfrm>
                  <a:off x="5652120" y="4962657"/>
                  <a:ext cx="648072" cy="72008"/>
                </a:xfrm>
                <a:prstGeom prst="rect">
                  <a:avLst/>
                </a:prstGeom>
                <a:solidFill>
                  <a:srgbClr val="6B0131">
                    <a:alpha val="39999"/>
                  </a:srgbClr>
                </a:solidFill>
                <a:ln w="190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id="{9F8A3FBA-9614-4408-A601-809F4CC7DBF0}"/>
                  </a:ext>
                </a:extLst>
              </p:cNvPr>
              <p:cNvCxnSpPr/>
              <p:nvPr/>
            </p:nvCxnSpPr>
            <p:spPr bwMode="auto">
              <a:xfrm>
                <a:off x="5004048" y="5110096"/>
                <a:ext cx="1" cy="21260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4" name="직선 연결선 183">
                <a:extLst>
                  <a:ext uri="{FF2B5EF4-FFF2-40B4-BE49-F238E27FC236}">
                    <a16:creationId xmlns:a16="http://schemas.microsoft.com/office/drawing/2014/main" id="{103B0F2E-CB34-449B-94DD-BB58E111698A}"/>
                  </a:ext>
                </a:extLst>
              </p:cNvPr>
              <p:cNvCxnSpPr/>
              <p:nvPr/>
            </p:nvCxnSpPr>
            <p:spPr bwMode="auto">
              <a:xfrm>
                <a:off x="5652120" y="5106673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19523E84-12A0-4E7D-8D89-78032E197A97}"/>
                  </a:ext>
                </a:extLst>
              </p:cNvPr>
              <p:cNvCxnSpPr/>
              <p:nvPr/>
            </p:nvCxnSpPr>
            <p:spPr bwMode="auto">
              <a:xfrm>
                <a:off x="5004048" y="5106673"/>
                <a:ext cx="64807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id="{B507319F-5CA8-48FF-B96E-5CD812737099}"/>
                  </a:ext>
                </a:extLst>
              </p:cNvPr>
              <p:cNvCxnSpPr/>
              <p:nvPr/>
            </p:nvCxnSpPr>
            <p:spPr bwMode="auto">
              <a:xfrm>
                <a:off x="6300192" y="5254112"/>
                <a:ext cx="1" cy="68585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0755B47B-47ED-41A6-8604-D52B8DA0D954}"/>
                  </a:ext>
                </a:extLst>
              </p:cNvPr>
              <p:cNvCxnSpPr/>
              <p:nvPr/>
            </p:nvCxnSpPr>
            <p:spPr bwMode="auto">
              <a:xfrm>
                <a:off x="5652120" y="5250689"/>
                <a:ext cx="64807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CF9FA4DB-7F40-4340-9D3B-D959AD916109}"/>
                  </a:ext>
                </a:extLst>
              </p:cNvPr>
              <p:cNvSpPr/>
              <p:nvPr/>
            </p:nvSpPr>
            <p:spPr bwMode="auto">
              <a:xfrm>
                <a:off x="5257801" y="5138144"/>
                <a:ext cx="152104" cy="152104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A90165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+</a:t>
                </a:r>
                <a:endParaRPr kumimoji="0" lang="ko-KR" altLang="en-US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9C2DDD5E-838E-4CB3-9E92-BCF8C798B03F}"/>
              </a:ext>
            </a:extLst>
          </p:cNvPr>
          <p:cNvGrpSpPr/>
          <p:nvPr/>
        </p:nvGrpSpPr>
        <p:grpSpPr>
          <a:xfrm>
            <a:off x="1120750" y="1124744"/>
            <a:ext cx="5179442" cy="1656184"/>
            <a:chOff x="1120750" y="3140968"/>
            <a:chExt cx="5179442" cy="1656184"/>
          </a:xfrm>
        </p:grpSpPr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9316EE40-B7AC-401E-B30C-E50D7513D7FF}"/>
                </a:ext>
              </a:extLst>
            </p:cNvPr>
            <p:cNvCxnSpPr/>
            <p:nvPr/>
          </p:nvCxnSpPr>
          <p:spPr bwMode="auto">
            <a:xfrm>
              <a:off x="1120750" y="3140968"/>
              <a:ext cx="0" cy="5040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C20BC2D2-9C84-4624-AD61-C31B14A1103B}"/>
                </a:ext>
              </a:extLst>
            </p:cNvPr>
            <p:cNvCxnSpPr/>
            <p:nvPr/>
          </p:nvCxnSpPr>
          <p:spPr bwMode="auto">
            <a:xfrm>
              <a:off x="3160414" y="3140968"/>
              <a:ext cx="0" cy="165618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F5678EE1-2589-4A64-A0E9-0A9C5B1DAE52}"/>
                </a:ext>
              </a:extLst>
            </p:cNvPr>
            <p:cNvCxnSpPr/>
            <p:nvPr/>
          </p:nvCxnSpPr>
          <p:spPr bwMode="auto">
            <a:xfrm>
              <a:off x="5004048" y="3573016"/>
              <a:ext cx="0" cy="43204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id="{1B6307A1-1B75-4CF1-BBD4-BCCC5300A6B0}"/>
                </a:ext>
              </a:extLst>
            </p:cNvPr>
            <p:cNvCxnSpPr/>
            <p:nvPr/>
          </p:nvCxnSpPr>
          <p:spPr bwMode="auto">
            <a:xfrm>
              <a:off x="5652120" y="3140968"/>
              <a:ext cx="0" cy="122413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F582C789-1101-4483-80BA-8F4A7E10CC31}"/>
                </a:ext>
              </a:extLst>
            </p:cNvPr>
            <p:cNvCxnSpPr/>
            <p:nvPr/>
          </p:nvCxnSpPr>
          <p:spPr bwMode="auto">
            <a:xfrm>
              <a:off x="6300192" y="3140968"/>
              <a:ext cx="0" cy="165618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2167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그룹 282">
            <a:extLst>
              <a:ext uri="{FF2B5EF4-FFF2-40B4-BE49-F238E27FC236}">
                <a16:creationId xmlns:a16="http://schemas.microsoft.com/office/drawing/2014/main" id="{F9BCE05E-58CC-4128-A828-9F0767852DC1}"/>
              </a:ext>
            </a:extLst>
          </p:cNvPr>
          <p:cNvGrpSpPr/>
          <p:nvPr/>
        </p:nvGrpSpPr>
        <p:grpSpPr>
          <a:xfrm>
            <a:off x="179512" y="2924944"/>
            <a:ext cx="2088232" cy="3198549"/>
            <a:chOff x="6300192" y="620688"/>
            <a:chExt cx="2088232" cy="3198549"/>
          </a:xfrm>
        </p:grpSpPr>
        <p:sp>
          <p:nvSpPr>
            <p:cNvPr id="284" name="직사각형 77">
              <a:extLst>
                <a:ext uri="{FF2B5EF4-FFF2-40B4-BE49-F238E27FC236}">
                  <a16:creationId xmlns:a16="http://schemas.microsoft.com/office/drawing/2014/main" id="{5D973FCF-C44E-44DC-9090-C84C60ADA7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876256" y="1556792"/>
              <a:ext cx="144016" cy="1296144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54C72580-1562-4782-8EAB-89C12E44BD0D}"/>
                </a:ext>
              </a:extLst>
            </p:cNvPr>
            <p:cNvSpPr txBox="1"/>
            <p:nvPr/>
          </p:nvSpPr>
          <p:spPr>
            <a:xfrm flipH="1">
              <a:off x="6660232" y="2636912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C028B185-EA38-4A74-8CE4-D7435C4D58F5}"/>
                </a:ext>
              </a:extLst>
            </p:cNvPr>
            <p:cNvSpPr txBox="1"/>
            <p:nvPr/>
          </p:nvSpPr>
          <p:spPr>
            <a:xfrm flipH="1">
              <a:off x="7020272" y="155679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7" name="직선 화살표 연결선 286">
              <a:extLst>
                <a:ext uri="{FF2B5EF4-FFF2-40B4-BE49-F238E27FC236}">
                  <a16:creationId xmlns:a16="http://schemas.microsoft.com/office/drawing/2014/main" id="{1C3EA94C-3C18-4CEC-A22C-AD8791976CAB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6948264" y="263691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224BC3DC-2FF6-4254-98BD-E9E6461C36B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48264" y="299695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5C4F26ED-9E19-4FC5-8735-25F1CA8C2945}"/>
                </a:ext>
              </a:extLst>
            </p:cNvPr>
            <p:cNvSpPr txBox="1"/>
            <p:nvPr/>
          </p:nvSpPr>
          <p:spPr>
            <a:xfrm flipH="1">
              <a:off x="6300192" y="1340768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원호 289">
              <a:extLst>
                <a:ext uri="{FF2B5EF4-FFF2-40B4-BE49-F238E27FC236}">
                  <a16:creationId xmlns:a16="http://schemas.microsoft.com/office/drawing/2014/main" id="{7E176AC0-3483-4D61-BCFE-A1DDF0FD45E0}"/>
                </a:ext>
              </a:extLst>
            </p:cNvPr>
            <p:cNvSpPr/>
            <p:nvPr/>
          </p:nvSpPr>
          <p:spPr bwMode="auto">
            <a:xfrm rot="5400000" flipV="1">
              <a:off x="6734991" y="2778177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1" name="원호 290">
              <a:extLst>
                <a:ext uri="{FF2B5EF4-FFF2-40B4-BE49-F238E27FC236}">
                  <a16:creationId xmlns:a16="http://schemas.microsoft.com/office/drawing/2014/main" id="{F1BC0BC4-7453-4F84-A38E-944435E78086}"/>
                </a:ext>
              </a:extLst>
            </p:cNvPr>
            <p:cNvSpPr/>
            <p:nvPr/>
          </p:nvSpPr>
          <p:spPr bwMode="auto">
            <a:xfrm rot="5400000" flipH="1">
              <a:off x="6734991" y="119400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8755F74C-76B1-4B79-A225-886DAA6C90DD}"/>
                </a:ext>
              </a:extLst>
            </p:cNvPr>
            <p:cNvSpPr txBox="1"/>
            <p:nvPr/>
          </p:nvSpPr>
          <p:spPr>
            <a:xfrm flipH="1">
              <a:off x="6372200" y="2780928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3" name="직선 화살표 연결선 292">
              <a:extLst>
                <a:ext uri="{FF2B5EF4-FFF2-40B4-BE49-F238E27FC236}">
                  <a16:creationId xmlns:a16="http://schemas.microsoft.com/office/drawing/2014/main" id="{38E5B6A0-D2B7-4647-AF28-0ECFB488FD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48264" y="908728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94" name="직선 화살표 연결선 293">
              <a:extLst>
                <a:ext uri="{FF2B5EF4-FFF2-40B4-BE49-F238E27FC236}">
                  <a16:creationId xmlns:a16="http://schemas.microsoft.com/office/drawing/2014/main" id="{3D64EE21-BE3B-413F-999A-78B01235AF1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6948264" y="119675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ED76CFEF-20F9-43D1-B9FF-571E62D60A54}"/>
                </a:ext>
              </a:extLst>
            </p:cNvPr>
            <p:cNvGrpSpPr/>
            <p:nvPr/>
          </p:nvGrpSpPr>
          <p:grpSpPr>
            <a:xfrm>
              <a:off x="7236296" y="2946152"/>
              <a:ext cx="1152128" cy="504056"/>
              <a:chOff x="7308304" y="2946152"/>
              <a:chExt cx="1152128" cy="504056"/>
            </a:xfrm>
          </p:grpSpPr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7E22E764-11DF-4197-BC90-9DA76C5FB0C0}"/>
                  </a:ext>
                </a:extLst>
              </p:cNvPr>
              <p:cNvSpPr txBox="1"/>
              <p:nvPr/>
            </p:nvSpPr>
            <p:spPr>
              <a:xfrm flipH="1">
                <a:off x="7308304" y="3068960"/>
                <a:ext cx="11521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A81A1899-FD61-48F6-8889-2B0309C7081E}"/>
                  </a:ext>
                </a:extLst>
              </p:cNvPr>
              <p:cNvSpPr txBox="1"/>
              <p:nvPr/>
            </p:nvSpPr>
            <p:spPr>
              <a:xfrm flipH="1">
                <a:off x="7786838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4" name="직선 연결선 303">
                <a:extLst>
                  <a:ext uri="{FF2B5EF4-FFF2-40B4-BE49-F238E27FC236}">
                    <a16:creationId xmlns:a16="http://schemas.microsoft.com/office/drawing/2014/main" id="{639571D6-610C-442F-B687-CE2F89B0DE73}"/>
                  </a:ext>
                </a:extLst>
              </p:cNvPr>
              <p:cNvCxnSpPr>
                <a:cxnSpLocks/>
                <a:stCxn id="303" idx="3"/>
                <a:endCxn id="303" idx="1"/>
              </p:cNvCxnSpPr>
              <p:nvPr/>
            </p:nvCxnSpPr>
            <p:spPr bwMode="auto">
              <a:xfrm>
                <a:off x="7786838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96" name="그룹 295">
              <a:extLst>
                <a:ext uri="{FF2B5EF4-FFF2-40B4-BE49-F238E27FC236}">
                  <a16:creationId xmlns:a16="http://schemas.microsoft.com/office/drawing/2014/main" id="{C0F10A48-1867-4583-B4D6-D29FE248FDA3}"/>
                </a:ext>
              </a:extLst>
            </p:cNvPr>
            <p:cNvGrpSpPr/>
            <p:nvPr/>
          </p:nvGrpSpPr>
          <p:grpSpPr>
            <a:xfrm>
              <a:off x="7236296" y="980728"/>
              <a:ext cx="1152128" cy="504056"/>
              <a:chOff x="7236296" y="2946152"/>
              <a:chExt cx="1152128" cy="504056"/>
            </a:xfrm>
          </p:grpSpPr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1ABFD734-E7F0-4BDB-9D6A-2CFBC6A9F981}"/>
                  </a:ext>
                </a:extLst>
              </p:cNvPr>
              <p:cNvSpPr txBox="1"/>
              <p:nvPr/>
            </p:nvSpPr>
            <p:spPr>
              <a:xfrm flipH="1">
                <a:off x="7236296" y="3068960"/>
                <a:ext cx="11521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55F05066-905F-4E2B-98FF-903BCDDCB99D}"/>
                  </a:ext>
                </a:extLst>
              </p:cNvPr>
              <p:cNvSpPr txBox="1"/>
              <p:nvPr/>
            </p:nvSpPr>
            <p:spPr>
              <a:xfrm flipH="1">
                <a:off x="7740230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1" name="직선 연결선 300">
                <a:extLst>
                  <a:ext uri="{FF2B5EF4-FFF2-40B4-BE49-F238E27FC236}">
                    <a16:creationId xmlns:a16="http://schemas.microsoft.com/office/drawing/2014/main" id="{87173ED4-A0DD-451A-B251-786315C71A99}"/>
                  </a:ext>
                </a:extLst>
              </p:cNvPr>
              <p:cNvCxnSpPr>
                <a:cxnSpLocks/>
                <a:stCxn id="300" idx="3"/>
                <a:endCxn id="300" idx="1"/>
              </p:cNvCxnSpPr>
              <p:nvPr/>
            </p:nvCxnSpPr>
            <p:spPr bwMode="auto">
              <a:xfrm>
                <a:off x="7740230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E9B653F6-4365-4B0C-9E33-AD3C70E97AEC}"/>
                </a:ext>
              </a:extLst>
            </p:cNvPr>
            <p:cNvSpPr txBox="1"/>
            <p:nvPr/>
          </p:nvSpPr>
          <p:spPr>
            <a:xfrm flipH="1">
              <a:off x="6803485" y="3573016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B050B19F-83CC-4E65-8A37-35FB7CC885E8}"/>
                </a:ext>
              </a:extLst>
            </p:cNvPr>
            <p:cNvSpPr txBox="1"/>
            <p:nvPr/>
          </p:nvSpPr>
          <p:spPr>
            <a:xfrm flipH="1">
              <a:off x="6803485" y="620688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5" name="그룹 304">
            <a:extLst>
              <a:ext uri="{FF2B5EF4-FFF2-40B4-BE49-F238E27FC236}">
                <a16:creationId xmlns:a16="http://schemas.microsoft.com/office/drawing/2014/main" id="{009290BB-D393-4A4B-A578-047FE742EF93}"/>
              </a:ext>
            </a:extLst>
          </p:cNvPr>
          <p:cNvGrpSpPr/>
          <p:nvPr/>
        </p:nvGrpSpPr>
        <p:grpSpPr>
          <a:xfrm>
            <a:off x="1259632" y="3902859"/>
            <a:ext cx="6048672" cy="1182325"/>
            <a:chOff x="-252536" y="2132856"/>
            <a:chExt cx="6048672" cy="1182325"/>
          </a:xfrm>
        </p:grpSpPr>
        <p:sp>
          <p:nvSpPr>
            <p:cNvPr id="306" name="직사각형 77">
              <a:extLst>
                <a:ext uri="{FF2B5EF4-FFF2-40B4-BE49-F238E27FC236}">
                  <a16:creationId xmlns:a16="http://schemas.microsoft.com/office/drawing/2014/main" id="{5A5FD456-B470-4B75-A34A-4CBA5DD4DF7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115496" y="2708917"/>
              <a:ext cx="3312488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2A88C48-7003-465B-93E7-79A3082CBF22}"/>
                </a:ext>
              </a:extLst>
            </p:cNvPr>
            <p:cNvSpPr txBox="1"/>
            <p:nvPr/>
          </p:nvSpPr>
          <p:spPr>
            <a:xfrm flipH="1">
              <a:off x="4211960" y="2852936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785FA6DC-6F1B-4F5E-98DA-CFCFCBA74901}"/>
                </a:ext>
              </a:extLst>
            </p:cNvPr>
            <p:cNvSpPr txBox="1"/>
            <p:nvPr/>
          </p:nvSpPr>
          <p:spPr>
            <a:xfrm flipH="1">
              <a:off x="1115616" y="2852936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20" name="그룹 181">
              <a:extLst>
                <a:ext uri="{FF2B5EF4-FFF2-40B4-BE49-F238E27FC236}">
                  <a16:creationId xmlns:a16="http://schemas.microsoft.com/office/drawing/2014/main" id="{B915A06F-DC11-4E9C-9619-711E3971E8E6}"/>
                </a:ext>
              </a:extLst>
            </p:cNvPr>
            <p:cNvGrpSpPr/>
            <p:nvPr/>
          </p:nvGrpSpPr>
          <p:grpSpPr>
            <a:xfrm>
              <a:off x="1115502" y="2419973"/>
              <a:ext cx="3312482" cy="288947"/>
              <a:chOff x="2987823" y="1772816"/>
              <a:chExt cx="2883497" cy="288947"/>
            </a:xfrm>
          </p:grpSpPr>
          <p:cxnSp>
            <p:nvCxnSpPr>
              <p:cNvPr id="354" name="직선 화살표 연결선 21">
                <a:extLst>
                  <a:ext uri="{FF2B5EF4-FFF2-40B4-BE49-F238E27FC236}">
                    <a16:creationId xmlns:a16="http://schemas.microsoft.com/office/drawing/2014/main" id="{FF765790-BE87-4F20-9E9D-A5BE7F59263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55" name="직선 화살표 연결선 21">
                <a:extLst>
                  <a:ext uri="{FF2B5EF4-FFF2-40B4-BE49-F238E27FC236}">
                    <a16:creationId xmlns:a16="http://schemas.microsoft.com/office/drawing/2014/main" id="{5F8EBED2-1100-45E8-A6CF-430A1B4AD0D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56" name="직선 화살표 연결선 21">
                <a:extLst>
                  <a:ext uri="{FF2B5EF4-FFF2-40B4-BE49-F238E27FC236}">
                    <a16:creationId xmlns:a16="http://schemas.microsoft.com/office/drawing/2014/main" id="{3990A069-467A-46B0-9279-58FBCC27F84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57" name="직선 화살표 연결선 21">
                <a:extLst>
                  <a:ext uri="{FF2B5EF4-FFF2-40B4-BE49-F238E27FC236}">
                    <a16:creationId xmlns:a16="http://schemas.microsoft.com/office/drawing/2014/main" id="{B96A55B9-25D9-40A6-AD15-6E4935AB3FE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58" name="직선 화살표 연결선 21">
                <a:extLst>
                  <a:ext uri="{FF2B5EF4-FFF2-40B4-BE49-F238E27FC236}">
                    <a16:creationId xmlns:a16="http://schemas.microsoft.com/office/drawing/2014/main" id="{812F47D2-B4D8-4DED-A946-5CD2122C148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59" name="직선 화살표 연결선 21">
                <a:extLst>
                  <a:ext uri="{FF2B5EF4-FFF2-40B4-BE49-F238E27FC236}">
                    <a16:creationId xmlns:a16="http://schemas.microsoft.com/office/drawing/2014/main" id="{23A1AED1-2B9F-403D-B2C7-59BCDCDDF29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0" name="직선 화살표 연결선 21">
                <a:extLst>
                  <a:ext uri="{FF2B5EF4-FFF2-40B4-BE49-F238E27FC236}">
                    <a16:creationId xmlns:a16="http://schemas.microsoft.com/office/drawing/2014/main" id="{48A3D7EF-4FF2-4C99-B9F5-9941B411CF6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1" name="직선 화살표 연결선 21">
                <a:extLst>
                  <a:ext uri="{FF2B5EF4-FFF2-40B4-BE49-F238E27FC236}">
                    <a16:creationId xmlns:a16="http://schemas.microsoft.com/office/drawing/2014/main" id="{72E1AD01-971C-41E9-A73E-D199238A95B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2" name="직선 화살표 연결선 21">
                <a:extLst>
                  <a:ext uri="{FF2B5EF4-FFF2-40B4-BE49-F238E27FC236}">
                    <a16:creationId xmlns:a16="http://schemas.microsoft.com/office/drawing/2014/main" id="{99D1FACE-2357-4B37-91CA-AC959E48E10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" name="직선 화살표 연결선 21">
                <a:extLst>
                  <a:ext uri="{FF2B5EF4-FFF2-40B4-BE49-F238E27FC236}">
                    <a16:creationId xmlns:a16="http://schemas.microsoft.com/office/drawing/2014/main" id="{A40CE809-785E-4872-87FF-458BE3BBA9C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76" name="직선 화살표 연결선 21">
                <a:extLst>
                  <a:ext uri="{FF2B5EF4-FFF2-40B4-BE49-F238E27FC236}">
                    <a16:creationId xmlns:a16="http://schemas.microsoft.com/office/drawing/2014/main" id="{E13327C3-D538-4BB5-83EB-B3CF95F6AA1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77" name="직선 화살표 연결선 21">
                <a:extLst>
                  <a:ext uri="{FF2B5EF4-FFF2-40B4-BE49-F238E27FC236}">
                    <a16:creationId xmlns:a16="http://schemas.microsoft.com/office/drawing/2014/main" id="{CABA11A7-A76F-48A2-B62C-430C5D24085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78" name="직선 화살표 연결선 21">
                <a:extLst>
                  <a:ext uri="{FF2B5EF4-FFF2-40B4-BE49-F238E27FC236}">
                    <a16:creationId xmlns:a16="http://schemas.microsoft.com/office/drawing/2014/main" id="{DF9D988D-15DE-400A-82AE-F0B18017817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79" name="직선 화살표 연결선 21">
                <a:extLst>
                  <a:ext uri="{FF2B5EF4-FFF2-40B4-BE49-F238E27FC236}">
                    <a16:creationId xmlns:a16="http://schemas.microsoft.com/office/drawing/2014/main" id="{2D5B2262-3151-4C12-9053-D750DCF2CCB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80" name="직선 화살표 연결선 21">
                <a:extLst>
                  <a:ext uri="{FF2B5EF4-FFF2-40B4-BE49-F238E27FC236}">
                    <a16:creationId xmlns:a16="http://schemas.microsoft.com/office/drawing/2014/main" id="{AF93D822-2CF2-41EC-9CD3-F5AD3BC164C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81" name="직선 화살표 연결선 21">
                <a:extLst>
                  <a:ext uri="{FF2B5EF4-FFF2-40B4-BE49-F238E27FC236}">
                    <a16:creationId xmlns:a16="http://schemas.microsoft.com/office/drawing/2014/main" id="{48AEF455-E9C5-45F9-AE6C-7129B631131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321" name="직선 화살표 연결선 320">
              <a:extLst>
                <a:ext uri="{FF2B5EF4-FFF2-40B4-BE49-F238E27FC236}">
                  <a16:creationId xmlns:a16="http://schemas.microsoft.com/office/drawing/2014/main" id="{286A50B7-2F97-4E48-80A6-95B900DA500E}"/>
                </a:ext>
              </a:extLst>
            </p:cNvPr>
            <p:cNvCxnSpPr/>
            <p:nvPr/>
          </p:nvCxnSpPr>
          <p:spPr bwMode="auto">
            <a:xfrm>
              <a:off x="1043608" y="249289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22" name="직선 화살표 연결선 321">
              <a:extLst>
                <a:ext uri="{FF2B5EF4-FFF2-40B4-BE49-F238E27FC236}">
                  <a16:creationId xmlns:a16="http://schemas.microsoft.com/office/drawing/2014/main" id="{6AB12A89-0436-48EF-8E03-5E799E55C9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99992" y="249289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728F0E2F-A4B9-4D09-8E4B-1FEAA3C08AD3}"/>
                </a:ext>
              </a:extLst>
            </p:cNvPr>
            <p:cNvSpPr txBox="1"/>
            <p:nvPr/>
          </p:nvSpPr>
          <p:spPr>
            <a:xfrm flipH="1">
              <a:off x="899592" y="3068960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4" name="원호 323">
              <a:extLst>
                <a:ext uri="{FF2B5EF4-FFF2-40B4-BE49-F238E27FC236}">
                  <a16:creationId xmlns:a16="http://schemas.microsoft.com/office/drawing/2014/main" id="{BA66851E-BDAC-441C-B863-2AAC90D48034}"/>
                </a:ext>
              </a:extLst>
            </p:cNvPr>
            <p:cNvSpPr/>
            <p:nvPr/>
          </p:nvSpPr>
          <p:spPr bwMode="auto">
            <a:xfrm rot="10800000">
              <a:off x="755576" y="2564904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32" name="원호 331">
              <a:extLst>
                <a:ext uri="{FF2B5EF4-FFF2-40B4-BE49-F238E27FC236}">
                  <a16:creationId xmlns:a16="http://schemas.microsoft.com/office/drawing/2014/main" id="{CC540FB4-F504-4DDC-B405-4020E59BDB53}"/>
                </a:ext>
              </a:extLst>
            </p:cNvPr>
            <p:cNvSpPr/>
            <p:nvPr/>
          </p:nvSpPr>
          <p:spPr bwMode="auto">
            <a:xfrm rot="10800000" flipH="1">
              <a:off x="4344084" y="2564904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5AB0497C-9C6C-4643-B7F8-62E78AA00FA3}"/>
                </a:ext>
              </a:extLst>
            </p:cNvPr>
            <p:cNvSpPr txBox="1"/>
            <p:nvPr/>
          </p:nvSpPr>
          <p:spPr>
            <a:xfrm flipH="1">
              <a:off x="4336994" y="3068960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1" name="TextBox 57">
              <a:extLst>
                <a:ext uri="{FF2B5EF4-FFF2-40B4-BE49-F238E27FC236}">
                  <a16:creationId xmlns:a16="http://schemas.microsoft.com/office/drawing/2014/main" id="{CDD97BBD-B260-4F93-89E5-F423F5D4DB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1760" y="2154298"/>
              <a:ext cx="720080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2</a:t>
              </a:r>
              <a:r>
                <a:rPr lang="en-US" altLang="ko-KR" i="1" dirty="0"/>
                <a:t>kN/m</a:t>
              </a:r>
              <a:endParaRPr lang="ko-KR" altLang="en-US" i="1" dirty="0"/>
            </a:p>
          </p:txBody>
        </p:sp>
        <p:grpSp>
          <p:nvGrpSpPr>
            <p:cNvPr id="342" name="그룹 341">
              <a:extLst>
                <a:ext uri="{FF2B5EF4-FFF2-40B4-BE49-F238E27FC236}">
                  <a16:creationId xmlns:a16="http://schemas.microsoft.com/office/drawing/2014/main" id="{4EE90F2F-7F08-433B-895B-D0D059C89CCC}"/>
                </a:ext>
              </a:extLst>
            </p:cNvPr>
            <p:cNvGrpSpPr/>
            <p:nvPr/>
          </p:nvGrpSpPr>
          <p:grpSpPr>
            <a:xfrm>
              <a:off x="-252536" y="2132856"/>
              <a:ext cx="1296144" cy="504056"/>
              <a:chOff x="6948264" y="2946152"/>
              <a:chExt cx="1296144" cy="504056"/>
            </a:xfrm>
          </p:grpSpPr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5654A887-0ED4-475A-8A18-C7E335A4BF22}"/>
                  </a:ext>
                </a:extLst>
              </p:cNvPr>
              <p:cNvSpPr txBox="1"/>
              <p:nvPr/>
            </p:nvSpPr>
            <p:spPr>
              <a:xfrm flipH="1">
                <a:off x="6948264" y="3068960"/>
                <a:ext cx="12961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BC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FE325055-9EC4-4DAA-A7A2-F7D66D327FA4}"/>
                  </a:ext>
                </a:extLst>
              </p:cNvPr>
              <p:cNvSpPr txBox="1"/>
              <p:nvPr/>
            </p:nvSpPr>
            <p:spPr>
              <a:xfrm flipH="1">
                <a:off x="7524206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3" name="직선 연결선 352">
                <a:extLst>
                  <a:ext uri="{FF2B5EF4-FFF2-40B4-BE49-F238E27FC236}">
                    <a16:creationId xmlns:a16="http://schemas.microsoft.com/office/drawing/2014/main" id="{4ACDA260-B443-46F1-BD78-7CB1C370EDEA}"/>
                  </a:ext>
                </a:extLst>
              </p:cNvPr>
              <p:cNvCxnSpPr>
                <a:cxnSpLocks/>
                <a:stCxn id="352" idx="3"/>
                <a:endCxn id="352" idx="1"/>
              </p:cNvCxnSpPr>
              <p:nvPr/>
            </p:nvCxnSpPr>
            <p:spPr bwMode="auto">
              <a:xfrm>
                <a:off x="7524206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id="{768A00E6-512F-4306-85AD-A363960E2A48}"/>
                </a:ext>
              </a:extLst>
            </p:cNvPr>
            <p:cNvGrpSpPr/>
            <p:nvPr/>
          </p:nvGrpSpPr>
          <p:grpSpPr>
            <a:xfrm>
              <a:off x="4499992" y="2132856"/>
              <a:ext cx="1296144" cy="504056"/>
              <a:chOff x="7092280" y="2946152"/>
              <a:chExt cx="1296144" cy="504056"/>
            </a:xfrm>
          </p:grpSpPr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4E85573E-D465-40E3-AB5E-8F73D9C92E14}"/>
                  </a:ext>
                </a:extLst>
              </p:cNvPr>
              <p:cNvSpPr txBox="1"/>
              <p:nvPr/>
            </p:nvSpPr>
            <p:spPr>
              <a:xfrm flipH="1">
                <a:off x="7092280" y="3068960"/>
                <a:ext cx="12961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CB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9AEF8147-3D61-4D50-B005-4A34ED05C6B8}"/>
                  </a:ext>
                </a:extLst>
              </p:cNvPr>
              <p:cNvSpPr txBox="1"/>
              <p:nvPr/>
            </p:nvSpPr>
            <p:spPr>
              <a:xfrm flipH="1">
                <a:off x="7668222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0" name="직선 연결선 349">
                <a:extLst>
                  <a:ext uri="{FF2B5EF4-FFF2-40B4-BE49-F238E27FC236}">
                    <a16:creationId xmlns:a16="http://schemas.microsoft.com/office/drawing/2014/main" id="{044802FA-2C7D-4D53-BDD2-A569A192A290}"/>
                  </a:ext>
                </a:extLst>
              </p:cNvPr>
              <p:cNvCxnSpPr>
                <a:cxnSpLocks/>
                <a:stCxn id="349" idx="3"/>
                <a:endCxn id="349" idx="1"/>
              </p:cNvCxnSpPr>
              <p:nvPr/>
            </p:nvCxnSpPr>
            <p:spPr bwMode="auto">
              <a:xfrm>
                <a:off x="7668222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44" name="직선 화살표 연결선 343">
              <a:extLst>
                <a:ext uri="{FF2B5EF4-FFF2-40B4-BE49-F238E27FC236}">
                  <a16:creationId xmlns:a16="http://schemas.microsoft.com/office/drawing/2014/main" id="{E58F06EA-3584-4C90-BC8D-4863BDCCD004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683568" y="249289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45" name="직선 화살표 연결선 344">
              <a:extLst>
                <a:ext uri="{FF2B5EF4-FFF2-40B4-BE49-F238E27FC236}">
                  <a16:creationId xmlns:a16="http://schemas.microsoft.com/office/drawing/2014/main" id="{42A91A46-6035-4EDF-88EA-3B46A5EA9A9F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4860032" y="249289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60F15230-05AB-4278-A45E-62F04643700D}"/>
                </a:ext>
              </a:extLst>
            </p:cNvPr>
            <p:cNvSpPr txBox="1"/>
            <p:nvPr/>
          </p:nvSpPr>
          <p:spPr>
            <a:xfrm flipH="1">
              <a:off x="179390" y="2708920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BFEBE408-ADDE-41C3-B6E7-7240449C4A82}"/>
                </a:ext>
              </a:extLst>
            </p:cNvPr>
            <p:cNvSpPr txBox="1"/>
            <p:nvPr/>
          </p:nvSpPr>
          <p:spPr>
            <a:xfrm flipH="1">
              <a:off x="5076056" y="2780928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82" name="그룹 381">
            <a:extLst>
              <a:ext uri="{FF2B5EF4-FFF2-40B4-BE49-F238E27FC236}">
                <a16:creationId xmlns:a16="http://schemas.microsoft.com/office/drawing/2014/main" id="{11680806-6DEA-4878-AB0F-370FB94D8E7E}"/>
              </a:ext>
            </a:extLst>
          </p:cNvPr>
          <p:cNvGrpSpPr/>
          <p:nvPr/>
        </p:nvGrpSpPr>
        <p:grpSpPr>
          <a:xfrm>
            <a:off x="4572000" y="4910971"/>
            <a:ext cx="2088232" cy="3198549"/>
            <a:chOff x="6300192" y="620688"/>
            <a:chExt cx="2088232" cy="3198549"/>
          </a:xfrm>
        </p:grpSpPr>
        <p:sp>
          <p:nvSpPr>
            <p:cNvPr id="383" name="직사각형 77">
              <a:extLst>
                <a:ext uri="{FF2B5EF4-FFF2-40B4-BE49-F238E27FC236}">
                  <a16:creationId xmlns:a16="http://schemas.microsoft.com/office/drawing/2014/main" id="{3718CC47-1F36-4636-80BE-2DB64D9911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876256" y="1556792"/>
              <a:ext cx="144016" cy="1296144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8D81CAB0-0650-4157-A7B6-D15C3BCA665A}"/>
                </a:ext>
              </a:extLst>
            </p:cNvPr>
            <p:cNvSpPr txBox="1"/>
            <p:nvPr/>
          </p:nvSpPr>
          <p:spPr>
            <a:xfrm flipH="1">
              <a:off x="6660232" y="2636912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236246B5-1CB7-4C48-93C1-751A5E1E295E}"/>
                </a:ext>
              </a:extLst>
            </p:cNvPr>
            <p:cNvSpPr txBox="1"/>
            <p:nvPr/>
          </p:nvSpPr>
          <p:spPr>
            <a:xfrm flipH="1">
              <a:off x="7020272" y="155679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6" name="직선 화살표 연결선 385">
              <a:extLst>
                <a:ext uri="{FF2B5EF4-FFF2-40B4-BE49-F238E27FC236}">
                  <a16:creationId xmlns:a16="http://schemas.microsoft.com/office/drawing/2014/main" id="{09EA5C73-DA63-4165-BE4B-F6635FEEBA4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6948264" y="263691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87" name="직선 화살표 연결선 386">
              <a:extLst>
                <a:ext uri="{FF2B5EF4-FFF2-40B4-BE49-F238E27FC236}">
                  <a16:creationId xmlns:a16="http://schemas.microsoft.com/office/drawing/2014/main" id="{7B4C7350-D9FF-4C82-A55B-693BD4553E3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48264" y="299695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5DBD6884-8E95-48AA-8132-06AB61475EDB}"/>
                </a:ext>
              </a:extLst>
            </p:cNvPr>
            <p:cNvSpPr txBox="1"/>
            <p:nvPr/>
          </p:nvSpPr>
          <p:spPr>
            <a:xfrm flipH="1">
              <a:off x="6300192" y="1340768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" name="원호 388">
              <a:extLst>
                <a:ext uri="{FF2B5EF4-FFF2-40B4-BE49-F238E27FC236}">
                  <a16:creationId xmlns:a16="http://schemas.microsoft.com/office/drawing/2014/main" id="{70F36E84-739A-49DA-9FC4-9C11C0BA431C}"/>
                </a:ext>
              </a:extLst>
            </p:cNvPr>
            <p:cNvSpPr/>
            <p:nvPr/>
          </p:nvSpPr>
          <p:spPr bwMode="auto">
            <a:xfrm rot="16200000" flipH="1" flipV="1">
              <a:off x="6734991" y="2778177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90" name="원호 389">
              <a:extLst>
                <a:ext uri="{FF2B5EF4-FFF2-40B4-BE49-F238E27FC236}">
                  <a16:creationId xmlns:a16="http://schemas.microsoft.com/office/drawing/2014/main" id="{679BD006-60CA-42F0-8BB3-CC9FEA9E7EEC}"/>
                </a:ext>
              </a:extLst>
            </p:cNvPr>
            <p:cNvSpPr/>
            <p:nvPr/>
          </p:nvSpPr>
          <p:spPr bwMode="auto">
            <a:xfrm rot="16200000">
              <a:off x="6734991" y="119400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5AFCD0F0-8B0D-4C3D-8C9F-F02BDF4A7511}"/>
                </a:ext>
              </a:extLst>
            </p:cNvPr>
            <p:cNvSpPr txBox="1"/>
            <p:nvPr/>
          </p:nvSpPr>
          <p:spPr>
            <a:xfrm flipH="1">
              <a:off x="6372200" y="2780928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2" name="직선 화살표 연결선 391">
              <a:extLst>
                <a:ext uri="{FF2B5EF4-FFF2-40B4-BE49-F238E27FC236}">
                  <a16:creationId xmlns:a16="http://schemas.microsoft.com/office/drawing/2014/main" id="{A8B624E1-F6BA-40A9-859D-D04A9438671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48264" y="908728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93" name="직선 화살표 연결선 392">
              <a:extLst>
                <a:ext uri="{FF2B5EF4-FFF2-40B4-BE49-F238E27FC236}">
                  <a16:creationId xmlns:a16="http://schemas.microsoft.com/office/drawing/2014/main" id="{7FDF0F0E-E499-4824-9E0A-AB75DDDB29CB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6948264" y="119675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394" name="그룹 393">
              <a:extLst>
                <a:ext uri="{FF2B5EF4-FFF2-40B4-BE49-F238E27FC236}">
                  <a16:creationId xmlns:a16="http://schemas.microsoft.com/office/drawing/2014/main" id="{31DBA945-E034-4E5E-83F0-22EACCCBA42E}"/>
                </a:ext>
              </a:extLst>
            </p:cNvPr>
            <p:cNvGrpSpPr/>
            <p:nvPr/>
          </p:nvGrpSpPr>
          <p:grpSpPr>
            <a:xfrm>
              <a:off x="7092280" y="2946152"/>
              <a:ext cx="1296144" cy="504056"/>
              <a:chOff x="7164288" y="2946152"/>
              <a:chExt cx="1296144" cy="504056"/>
            </a:xfrm>
          </p:grpSpPr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9F9A9DC1-DE95-49E8-A447-B7FD69F6B8FF}"/>
                  </a:ext>
                </a:extLst>
              </p:cNvPr>
              <p:cNvSpPr txBox="1"/>
              <p:nvPr/>
            </p:nvSpPr>
            <p:spPr>
              <a:xfrm flipH="1">
                <a:off x="7164288" y="3068960"/>
                <a:ext cx="12961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DC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FFACE6CB-7C7D-45F9-8EDA-FADE7658D516}"/>
                  </a:ext>
                </a:extLst>
              </p:cNvPr>
              <p:cNvSpPr txBox="1"/>
              <p:nvPr/>
            </p:nvSpPr>
            <p:spPr>
              <a:xfrm flipH="1">
                <a:off x="7740230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3" name="직선 연결선 402">
                <a:extLst>
                  <a:ext uri="{FF2B5EF4-FFF2-40B4-BE49-F238E27FC236}">
                    <a16:creationId xmlns:a16="http://schemas.microsoft.com/office/drawing/2014/main" id="{DDF744D3-2A7A-4DB7-8099-B53B72B18E2C}"/>
                  </a:ext>
                </a:extLst>
              </p:cNvPr>
              <p:cNvCxnSpPr>
                <a:cxnSpLocks/>
                <a:stCxn id="402" idx="3"/>
                <a:endCxn id="402" idx="1"/>
              </p:cNvCxnSpPr>
              <p:nvPr/>
            </p:nvCxnSpPr>
            <p:spPr bwMode="auto">
              <a:xfrm>
                <a:off x="7740230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95" name="그룹 394">
              <a:extLst>
                <a:ext uri="{FF2B5EF4-FFF2-40B4-BE49-F238E27FC236}">
                  <a16:creationId xmlns:a16="http://schemas.microsoft.com/office/drawing/2014/main" id="{C681D9BA-D3AA-4D74-B82E-DC84549185D4}"/>
                </a:ext>
              </a:extLst>
            </p:cNvPr>
            <p:cNvGrpSpPr/>
            <p:nvPr/>
          </p:nvGrpSpPr>
          <p:grpSpPr>
            <a:xfrm>
              <a:off x="7236296" y="980728"/>
              <a:ext cx="1152128" cy="504056"/>
              <a:chOff x="7236296" y="2946152"/>
              <a:chExt cx="1152128" cy="504056"/>
            </a:xfrm>
          </p:grpSpPr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FAD6667C-B04E-496D-9D7D-B6B34F1C8DF5}"/>
                  </a:ext>
                </a:extLst>
              </p:cNvPr>
              <p:cNvSpPr txBox="1"/>
              <p:nvPr/>
            </p:nvSpPr>
            <p:spPr>
              <a:xfrm flipH="1">
                <a:off x="7236296" y="3068960"/>
                <a:ext cx="11521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CD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55DD6E27-5B40-49A5-A4F6-7D53B8623628}"/>
                  </a:ext>
                </a:extLst>
              </p:cNvPr>
              <p:cNvSpPr txBox="1"/>
              <p:nvPr/>
            </p:nvSpPr>
            <p:spPr>
              <a:xfrm flipH="1">
                <a:off x="7740230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0" name="직선 연결선 399">
                <a:extLst>
                  <a:ext uri="{FF2B5EF4-FFF2-40B4-BE49-F238E27FC236}">
                    <a16:creationId xmlns:a16="http://schemas.microsoft.com/office/drawing/2014/main" id="{F516A889-57F2-448D-9167-43D0C6438426}"/>
                  </a:ext>
                </a:extLst>
              </p:cNvPr>
              <p:cNvCxnSpPr>
                <a:cxnSpLocks/>
                <a:stCxn id="399" idx="3"/>
                <a:endCxn id="399" idx="1"/>
              </p:cNvCxnSpPr>
              <p:nvPr/>
            </p:nvCxnSpPr>
            <p:spPr bwMode="auto">
              <a:xfrm>
                <a:off x="7740230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412D17CA-0A1E-42E3-84BA-25C2FC467318}"/>
                </a:ext>
              </a:extLst>
            </p:cNvPr>
            <p:cNvSpPr txBox="1"/>
            <p:nvPr/>
          </p:nvSpPr>
          <p:spPr>
            <a:xfrm flipH="1">
              <a:off x="6803485" y="3573016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7E0059E4-379E-4B16-9A24-A5B847788130}"/>
                </a:ext>
              </a:extLst>
            </p:cNvPr>
            <p:cNvSpPr txBox="1"/>
            <p:nvPr/>
          </p:nvSpPr>
          <p:spPr>
            <a:xfrm flipH="1">
              <a:off x="6803485" y="620688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ED7F3AE-022F-4DDF-BB2D-08CB3CAD0E8D}"/>
              </a:ext>
            </a:extLst>
          </p:cNvPr>
          <p:cNvGrpSpPr/>
          <p:nvPr/>
        </p:nvGrpSpPr>
        <p:grpSpPr>
          <a:xfrm>
            <a:off x="539552" y="0"/>
            <a:ext cx="4392488" cy="2621412"/>
            <a:chOff x="539552" y="0"/>
            <a:chExt cx="4392488" cy="2621412"/>
          </a:xfrm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883CBC35-9713-45B5-897D-1163926B3904}"/>
                </a:ext>
              </a:extLst>
            </p:cNvPr>
            <p:cNvGrpSpPr/>
            <p:nvPr/>
          </p:nvGrpSpPr>
          <p:grpSpPr>
            <a:xfrm>
              <a:off x="539552" y="0"/>
              <a:ext cx="4392488" cy="2621412"/>
              <a:chOff x="-2052736" y="1362210"/>
              <a:chExt cx="4392488" cy="2621412"/>
            </a:xfrm>
          </p:grpSpPr>
          <p:grpSp>
            <p:nvGrpSpPr>
              <p:cNvPr id="167" name="그룹 181">
                <a:extLst>
                  <a:ext uri="{FF2B5EF4-FFF2-40B4-BE49-F238E27FC236}">
                    <a16:creationId xmlns:a16="http://schemas.microsoft.com/office/drawing/2014/main" id="{922A2A5E-99BA-48C9-AFC1-AA0A9947E345}"/>
                  </a:ext>
                </a:extLst>
              </p:cNvPr>
              <p:cNvGrpSpPr/>
              <p:nvPr/>
            </p:nvGrpSpPr>
            <p:grpSpPr>
              <a:xfrm>
                <a:off x="-1764704" y="1628800"/>
                <a:ext cx="3240360" cy="288947"/>
                <a:chOff x="2987823" y="1772816"/>
                <a:chExt cx="2883497" cy="288947"/>
              </a:xfrm>
            </p:grpSpPr>
            <p:cxnSp>
              <p:nvCxnSpPr>
                <p:cNvPr id="203" name="직선 화살표 연결선 21">
                  <a:extLst>
                    <a:ext uri="{FF2B5EF4-FFF2-40B4-BE49-F238E27FC236}">
                      <a16:creationId xmlns:a16="http://schemas.microsoft.com/office/drawing/2014/main" id="{E8F79D0C-D68B-4496-8526-34F5C0C5AED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844505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04" name="직선 화살표 연결선 21">
                  <a:extLst>
                    <a:ext uri="{FF2B5EF4-FFF2-40B4-BE49-F238E27FC236}">
                      <a16:creationId xmlns:a16="http://schemas.microsoft.com/office/drawing/2014/main" id="{62F03E4F-FC79-4915-8E12-B7EB8FE2C2C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051020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05" name="직선 화살표 연결선 21">
                  <a:extLst>
                    <a:ext uri="{FF2B5EF4-FFF2-40B4-BE49-F238E27FC236}">
                      <a16:creationId xmlns:a16="http://schemas.microsoft.com/office/drawing/2014/main" id="{57534F8C-D3B0-417A-AF17-E8BABBB79AF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256779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07" name="직선 화살표 연결선 21">
                  <a:extLst>
                    <a:ext uri="{FF2B5EF4-FFF2-40B4-BE49-F238E27FC236}">
                      <a16:creationId xmlns:a16="http://schemas.microsoft.com/office/drawing/2014/main" id="{10821726-93D4-4F00-9ABD-380D051B225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462538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08" name="직선 화살표 연결선 21">
                  <a:extLst>
                    <a:ext uri="{FF2B5EF4-FFF2-40B4-BE49-F238E27FC236}">
                      <a16:creationId xmlns:a16="http://schemas.microsoft.com/office/drawing/2014/main" id="{D307B992-10CD-4417-AD70-CE8C98D0A09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669053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09" name="직선 화살표 연결선 21">
                  <a:extLst>
                    <a:ext uri="{FF2B5EF4-FFF2-40B4-BE49-F238E27FC236}">
                      <a16:creationId xmlns:a16="http://schemas.microsoft.com/office/drawing/2014/main" id="{EFEA4844-CC33-428A-A80F-C350515165C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874811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25" name="직선 화살표 연결선 21">
                  <a:extLst>
                    <a:ext uri="{FF2B5EF4-FFF2-40B4-BE49-F238E27FC236}">
                      <a16:creationId xmlns:a16="http://schemas.microsoft.com/office/drawing/2014/main" id="{E46827E5-A36A-4108-BACE-08459C1BD73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079814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26" name="직선 화살표 연결선 21">
                  <a:extLst>
                    <a:ext uri="{FF2B5EF4-FFF2-40B4-BE49-F238E27FC236}">
                      <a16:creationId xmlns:a16="http://schemas.microsoft.com/office/drawing/2014/main" id="{13DFCC7B-15F6-4F65-B1BC-B7A5A7DBE4D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286329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27" name="직선 화살표 연결선 21">
                  <a:extLst>
                    <a:ext uri="{FF2B5EF4-FFF2-40B4-BE49-F238E27FC236}">
                      <a16:creationId xmlns:a16="http://schemas.microsoft.com/office/drawing/2014/main" id="{8C402453-B916-47DC-8BD2-59AF8F617E0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2988582" y="1772816"/>
                  <a:ext cx="2879563" cy="158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8" name="직선 화살표 연결선 21">
                  <a:extLst>
                    <a:ext uri="{FF2B5EF4-FFF2-40B4-BE49-F238E27FC236}">
                      <a16:creationId xmlns:a16="http://schemas.microsoft.com/office/drawing/2014/main" id="{254C829B-DFEE-47E6-8585-5D6CE6D8737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491180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29" name="직선 화살표 연결선 21">
                  <a:extLst>
                    <a:ext uri="{FF2B5EF4-FFF2-40B4-BE49-F238E27FC236}">
                      <a16:creationId xmlns:a16="http://schemas.microsoft.com/office/drawing/2014/main" id="{32AF9523-140D-4769-88C0-A211F6745DD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696939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0" name="직선 화살표 연결선 21">
                  <a:extLst>
                    <a:ext uri="{FF2B5EF4-FFF2-40B4-BE49-F238E27FC236}">
                      <a16:creationId xmlns:a16="http://schemas.microsoft.com/office/drawing/2014/main" id="{4009A88A-EFEF-4EC3-8213-076E0468A36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902698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1" name="직선 화살표 연결선 21">
                  <a:extLst>
                    <a:ext uri="{FF2B5EF4-FFF2-40B4-BE49-F238E27FC236}">
                      <a16:creationId xmlns:a16="http://schemas.microsoft.com/office/drawing/2014/main" id="{24F62010-26CB-4ABC-B610-FC3A74F80CD0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109213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2" name="직선 화살표 연결선 21">
                  <a:extLst>
                    <a:ext uri="{FF2B5EF4-FFF2-40B4-BE49-F238E27FC236}">
                      <a16:creationId xmlns:a16="http://schemas.microsoft.com/office/drawing/2014/main" id="{740FBFEC-FA5D-4930-9B5B-5045906022C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314971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3" name="직선 화살표 연결선 21">
                  <a:extLst>
                    <a:ext uri="{FF2B5EF4-FFF2-40B4-BE49-F238E27FC236}">
                      <a16:creationId xmlns:a16="http://schemas.microsoft.com/office/drawing/2014/main" id="{F30F2167-7A37-4BED-AA87-15AA8BEC9A8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519974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4" name="직선 화살표 연결선 21">
                  <a:extLst>
                    <a:ext uri="{FF2B5EF4-FFF2-40B4-BE49-F238E27FC236}">
                      <a16:creationId xmlns:a16="http://schemas.microsoft.com/office/drawing/2014/main" id="{95080E24-795E-4C86-9EB1-6DF8DE8BEC3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726489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</p:grpSp>
          <p:cxnSp>
            <p:nvCxnSpPr>
              <p:cNvPr id="168" name="직선 연결선 167">
                <a:extLst>
                  <a:ext uri="{FF2B5EF4-FFF2-40B4-BE49-F238E27FC236}">
                    <a16:creationId xmlns:a16="http://schemas.microsoft.com/office/drawing/2014/main" id="{157C9F64-99FD-4356-BC02-AA1963C3C41A}"/>
                  </a:ext>
                </a:extLst>
              </p:cNvPr>
              <p:cNvCxnSpPr/>
              <p:nvPr/>
            </p:nvCxnSpPr>
            <p:spPr bwMode="auto">
              <a:xfrm>
                <a:off x="-1764704" y="3645022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087AE5F2-C5C7-42E8-A15C-E210DF0EBF8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-1764704" y="3717032"/>
                <a:ext cx="324036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1AF1C1E1-AB18-4C98-9B00-C492EBF86BF9}"/>
                  </a:ext>
                </a:extLst>
              </p:cNvPr>
              <p:cNvCxnSpPr/>
              <p:nvPr/>
            </p:nvCxnSpPr>
            <p:spPr bwMode="auto">
              <a:xfrm>
                <a:off x="1475656" y="3645022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B193D1E6-03F5-4A3F-84E4-51BF36F7429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835696" y="1988840"/>
                <a:ext cx="144016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72" name="TextBox 57">
                <a:extLst>
                  <a:ext uri="{FF2B5EF4-FFF2-40B4-BE49-F238E27FC236}">
                    <a16:creationId xmlns:a16="http://schemas.microsoft.com/office/drawing/2014/main" id="{321CE829-8677-4B22-9CF6-7B15EF87CA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96552" y="3717032"/>
                <a:ext cx="504056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10</a:t>
                </a:r>
                <a:r>
                  <a:rPr lang="en-US" altLang="ko-KR" i="1" dirty="0"/>
                  <a:t>m</a:t>
                </a:r>
                <a:endParaRPr lang="ko-KR" altLang="en-US" i="1" dirty="0"/>
              </a:p>
            </p:txBody>
          </p:sp>
          <p:grpSp>
            <p:nvGrpSpPr>
              <p:cNvPr id="173" name="그룹 172">
                <a:extLst>
                  <a:ext uri="{FF2B5EF4-FFF2-40B4-BE49-F238E27FC236}">
                    <a16:creationId xmlns:a16="http://schemas.microsoft.com/office/drawing/2014/main" id="{2BF84E64-1F94-4014-891C-3694569BEA56}"/>
                  </a:ext>
                </a:extLst>
              </p:cNvPr>
              <p:cNvGrpSpPr/>
              <p:nvPr/>
            </p:nvGrpSpPr>
            <p:grpSpPr>
              <a:xfrm>
                <a:off x="-2052736" y="1916832"/>
                <a:ext cx="3816424" cy="1656184"/>
                <a:chOff x="-2052736" y="1916832"/>
                <a:chExt cx="3816424" cy="1656184"/>
              </a:xfrm>
            </p:grpSpPr>
            <p:cxnSp>
              <p:nvCxnSpPr>
                <p:cNvPr id="185" name="직선 연결선 184">
                  <a:extLst>
                    <a:ext uri="{FF2B5EF4-FFF2-40B4-BE49-F238E27FC236}">
                      <a16:creationId xmlns:a16="http://schemas.microsoft.com/office/drawing/2014/main" id="{5F7309FB-0430-491B-9511-FF3FE6F9CE6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-1692696" y="2060848"/>
                  <a:ext cx="3096344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90" name="직선 연결선 189">
                  <a:extLst>
                    <a:ext uri="{FF2B5EF4-FFF2-40B4-BE49-F238E27FC236}">
                      <a16:creationId xmlns:a16="http://schemas.microsoft.com/office/drawing/2014/main" id="{C9B33C4A-D6F0-427B-ABBC-E8C70694C38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-1836712" y="1916832"/>
                  <a:ext cx="338437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91" name="직선 연결선 190">
                  <a:extLst>
                    <a:ext uri="{FF2B5EF4-FFF2-40B4-BE49-F238E27FC236}">
                      <a16:creationId xmlns:a16="http://schemas.microsoft.com/office/drawing/2014/main" id="{01D65FA7-C4BA-4F63-A343-3CD2AB8321F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-1836712" y="1916832"/>
                  <a:ext cx="0" cy="1368152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92" name="직선 연결선 191">
                  <a:extLst>
                    <a:ext uri="{FF2B5EF4-FFF2-40B4-BE49-F238E27FC236}">
                      <a16:creationId xmlns:a16="http://schemas.microsoft.com/office/drawing/2014/main" id="{9E89D5E2-3109-4957-AAED-1630CE57FD2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-1692696" y="2060848"/>
                  <a:ext cx="0" cy="1224136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96" name="직선 연결선 195">
                  <a:extLst>
                    <a:ext uri="{FF2B5EF4-FFF2-40B4-BE49-F238E27FC236}">
                      <a16:creationId xmlns:a16="http://schemas.microsoft.com/office/drawing/2014/main" id="{3555F693-13B2-4F09-A298-274C2BBEC02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547664" y="1916832"/>
                  <a:ext cx="0" cy="1368152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grpSp>
              <p:nvGrpSpPr>
                <p:cNvPr id="197" name="그룹 196">
                  <a:extLst>
                    <a:ext uri="{FF2B5EF4-FFF2-40B4-BE49-F238E27FC236}">
                      <a16:creationId xmlns:a16="http://schemas.microsoft.com/office/drawing/2014/main" id="{B041096A-E444-4D4D-BFEF-40BB5EE7F110}"/>
                    </a:ext>
                  </a:extLst>
                </p:cNvPr>
                <p:cNvGrpSpPr/>
                <p:nvPr/>
              </p:nvGrpSpPr>
              <p:grpSpPr>
                <a:xfrm>
                  <a:off x="-2052736" y="3284984"/>
                  <a:ext cx="576064" cy="288032"/>
                  <a:chOff x="4283968" y="3429000"/>
                  <a:chExt cx="576064" cy="288032"/>
                </a:xfrm>
              </p:grpSpPr>
              <p:sp>
                <p:nvSpPr>
                  <p:cNvPr id="201" name="Rectangle 6" descr="밝은 상향 대각선">
                    <a:extLst>
                      <a:ext uri="{FF2B5EF4-FFF2-40B4-BE49-F238E27FC236}">
                        <a16:creationId xmlns:a16="http://schemas.microsoft.com/office/drawing/2014/main" id="{8C42D2C7-6C8E-4475-8BF9-602BF7975E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83968" y="3429000"/>
                    <a:ext cx="576064" cy="288032"/>
                  </a:xfrm>
                  <a:prstGeom prst="rect">
                    <a:avLst/>
                  </a:prstGeom>
                  <a:pattFill prst="ltUpDiag">
                    <a:fgClr>
                      <a:srgbClr val="A90165"/>
                    </a:fgClr>
                    <a:bgClr>
                      <a:schemeClr val="bg1"/>
                    </a:bgClr>
                  </a:patt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2" name="Line 7">
                    <a:extLst>
                      <a:ext uri="{FF2B5EF4-FFF2-40B4-BE49-F238E27FC236}">
                        <a16:creationId xmlns:a16="http://schemas.microsoft.com/office/drawing/2014/main" id="{C24D3760-DEFD-497E-8F9C-97F26E8B5B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4572000" y="3140968"/>
                    <a:ext cx="0" cy="576064"/>
                  </a:xfrm>
                  <a:prstGeom prst="line">
                    <a:avLst/>
                  </a:prstGeom>
                  <a:noFill/>
                  <a:ln w="31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98" name="Rectangle 6" descr="밝은 상향 대각선">
                  <a:extLst>
                    <a:ext uri="{FF2B5EF4-FFF2-40B4-BE49-F238E27FC236}">
                      <a16:creationId xmlns:a16="http://schemas.microsoft.com/office/drawing/2014/main" id="{9F432BF7-F93D-435E-BBD5-D6B70523F9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7624" y="3284984"/>
                  <a:ext cx="576064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99" name="Line 7">
                  <a:extLst>
                    <a:ext uri="{FF2B5EF4-FFF2-40B4-BE49-F238E27FC236}">
                      <a16:creationId xmlns:a16="http://schemas.microsoft.com/office/drawing/2014/main" id="{EBC70EB0-47DB-4DF1-85CB-32054EE245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1475656" y="2996952"/>
                  <a:ext cx="0" cy="576064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cxnSp>
              <p:nvCxnSpPr>
                <p:cNvPr id="200" name="직선 연결선 199">
                  <a:extLst>
                    <a:ext uri="{FF2B5EF4-FFF2-40B4-BE49-F238E27FC236}">
                      <a16:creationId xmlns:a16="http://schemas.microsoft.com/office/drawing/2014/main" id="{C6BADE17-4399-4F71-9292-DBB81ACE9AB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403648" y="2060848"/>
                  <a:ext cx="0" cy="1224136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74" name="TextBox 57">
                <a:extLst>
                  <a:ext uri="{FF2B5EF4-FFF2-40B4-BE49-F238E27FC236}">
                    <a16:creationId xmlns:a16="http://schemas.microsoft.com/office/drawing/2014/main" id="{2AB3846F-5BC1-4C2F-BBEE-B4F0E3E9D4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520786" y="1362210"/>
                <a:ext cx="772306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2</a:t>
                </a:r>
                <a:r>
                  <a:rPr lang="en-US" altLang="ko-KR" i="1" dirty="0"/>
                  <a:t>kN/m</a:t>
                </a:r>
                <a:endParaRPr lang="ko-KR" altLang="en-US" i="1" dirty="0"/>
              </a:p>
            </p:txBody>
          </p: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27F8A733-0CAC-4B65-B7AA-FD32DCD517F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835696" y="3284984"/>
                <a:ext cx="144016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B9BC0E85-58AA-4AD5-AB38-D3663F10FCF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907704" y="1988842"/>
                <a:ext cx="0" cy="1296142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77" name="TextBox 57">
                <a:extLst>
                  <a:ext uri="{FF2B5EF4-FFF2-40B4-BE49-F238E27FC236}">
                    <a16:creationId xmlns:a16="http://schemas.microsoft.com/office/drawing/2014/main" id="{FC78406F-5E7B-4B99-AAD6-C7CB83375B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7704" y="2492896"/>
                <a:ext cx="432048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4</a:t>
                </a:r>
                <a:r>
                  <a:rPr lang="en-US" altLang="ko-KR" i="1" dirty="0"/>
                  <a:t>m</a:t>
                </a:r>
                <a:endParaRPr lang="ko-KR" altLang="en-US" i="1" dirty="0"/>
              </a:p>
            </p:txBody>
          </p:sp>
          <p:sp>
            <p:nvSpPr>
              <p:cNvPr id="178" name="TextBox 57">
                <a:extLst>
                  <a:ext uri="{FF2B5EF4-FFF2-40B4-BE49-F238E27FC236}">
                    <a16:creationId xmlns:a16="http://schemas.microsoft.com/office/drawing/2014/main" id="{947EF1CA-4058-4DF9-823B-4E9D8F540B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052736" y="3018394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A</a:t>
                </a:r>
                <a:endParaRPr lang="ko-KR" altLang="en-US" i="1" dirty="0"/>
              </a:p>
            </p:txBody>
          </p:sp>
          <p:sp>
            <p:nvSpPr>
              <p:cNvPr id="179" name="TextBox 57">
                <a:extLst>
                  <a:ext uri="{FF2B5EF4-FFF2-40B4-BE49-F238E27FC236}">
                    <a16:creationId xmlns:a16="http://schemas.microsoft.com/office/drawing/2014/main" id="{E687D6A3-E98B-4CD8-B3AC-84F5297ACD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7664" y="3018394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D</a:t>
                </a:r>
                <a:endParaRPr lang="ko-KR" altLang="en-US" i="1" dirty="0"/>
              </a:p>
            </p:txBody>
          </p:sp>
          <p:sp>
            <p:nvSpPr>
              <p:cNvPr id="183" name="TextBox 57">
                <a:extLst>
                  <a:ext uri="{FF2B5EF4-FFF2-40B4-BE49-F238E27FC236}">
                    <a16:creationId xmlns:a16="http://schemas.microsoft.com/office/drawing/2014/main" id="{DEB33B8C-796E-476A-BF3F-35ECEDCCA2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052736" y="1722250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B</a:t>
                </a:r>
                <a:endParaRPr lang="ko-KR" altLang="en-US" i="1" dirty="0"/>
              </a:p>
            </p:txBody>
          </p:sp>
          <p:sp>
            <p:nvSpPr>
              <p:cNvPr id="184" name="TextBox 57">
                <a:extLst>
                  <a:ext uri="{FF2B5EF4-FFF2-40B4-BE49-F238E27FC236}">
                    <a16:creationId xmlns:a16="http://schemas.microsoft.com/office/drawing/2014/main" id="{C49E96E9-7277-4A20-81F8-3C53305188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7664" y="1722250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C</a:t>
                </a:r>
                <a:endParaRPr lang="ko-KR" altLang="en-US" i="1" dirty="0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2F636F8-B691-4A1A-95AD-77B8DF9731D7}"/>
                </a:ext>
              </a:extLst>
            </p:cNvPr>
            <p:cNvGrpSpPr/>
            <p:nvPr/>
          </p:nvGrpSpPr>
          <p:grpSpPr>
            <a:xfrm>
              <a:off x="755576" y="547935"/>
              <a:ext cx="1688578" cy="1376615"/>
              <a:chOff x="755576" y="547935"/>
              <a:chExt cx="1688578" cy="1376615"/>
            </a:xfrm>
          </p:grpSpPr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15F03634-87F2-401F-AA88-7DE0B4DDD37A}"/>
                  </a:ext>
                </a:extLst>
              </p:cNvPr>
              <p:cNvSpPr/>
              <p:nvPr/>
            </p:nvSpPr>
            <p:spPr bwMode="auto">
              <a:xfrm>
                <a:off x="755576" y="627387"/>
                <a:ext cx="70032" cy="1297163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50" h="10018">
                    <a:moveTo>
                      <a:pt x="10250" y="0"/>
                    </a:moveTo>
                    <a:cubicBezTo>
                      <a:pt x="3483" y="952"/>
                      <a:pt x="393" y="1608"/>
                      <a:pt x="16" y="2712"/>
                    </a:cubicBezTo>
                    <a:cubicBezTo>
                      <a:pt x="-361" y="3816"/>
                      <a:pt x="6325" y="5405"/>
                      <a:pt x="7989" y="6623"/>
                    </a:cubicBezTo>
                    <a:cubicBezTo>
                      <a:pt x="9653" y="7841"/>
                      <a:pt x="9563" y="8703"/>
                      <a:pt x="9999" y="10018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32" name="자유형: 도형 131">
                <a:extLst>
                  <a:ext uri="{FF2B5EF4-FFF2-40B4-BE49-F238E27FC236}">
                    <a16:creationId xmlns:a16="http://schemas.microsoft.com/office/drawing/2014/main" id="{A145F5FB-DD4A-4DEA-BB01-C2A875EE18FB}"/>
                  </a:ext>
                </a:extLst>
              </p:cNvPr>
              <p:cNvSpPr/>
              <p:nvPr/>
            </p:nvSpPr>
            <p:spPr bwMode="auto">
              <a:xfrm rot="18091977" flipH="1">
                <a:off x="1385972" y="6610"/>
                <a:ext cx="516857" cy="1599507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  <a:gd name="connsiteX0" fmla="*/ 97604 w 100192"/>
                  <a:gd name="connsiteY0" fmla="*/ 0 h 11498"/>
                  <a:gd name="connsiteX1" fmla="*/ 87370 w 100192"/>
                  <a:gd name="connsiteY1" fmla="*/ 2712 h 11498"/>
                  <a:gd name="connsiteX2" fmla="*/ 95343 w 100192"/>
                  <a:gd name="connsiteY2" fmla="*/ 6623 h 11498"/>
                  <a:gd name="connsiteX3" fmla="*/ 1 w 100192"/>
                  <a:gd name="connsiteY3" fmla="*/ 11498 h 11498"/>
                  <a:gd name="connsiteX0" fmla="*/ 97603 w 100191"/>
                  <a:gd name="connsiteY0" fmla="*/ 0 h 11498"/>
                  <a:gd name="connsiteX1" fmla="*/ 87369 w 100191"/>
                  <a:gd name="connsiteY1" fmla="*/ 2712 h 11498"/>
                  <a:gd name="connsiteX2" fmla="*/ 95342 w 100191"/>
                  <a:gd name="connsiteY2" fmla="*/ 6623 h 11498"/>
                  <a:gd name="connsiteX3" fmla="*/ 0 w 100191"/>
                  <a:gd name="connsiteY3" fmla="*/ 11498 h 11498"/>
                  <a:gd name="connsiteX0" fmla="*/ 97603 w 97603"/>
                  <a:gd name="connsiteY0" fmla="*/ 0 h 11498"/>
                  <a:gd name="connsiteX1" fmla="*/ 87369 w 97603"/>
                  <a:gd name="connsiteY1" fmla="*/ 2712 h 11498"/>
                  <a:gd name="connsiteX2" fmla="*/ 60145 w 97603"/>
                  <a:gd name="connsiteY2" fmla="*/ 6462 h 11498"/>
                  <a:gd name="connsiteX3" fmla="*/ 0 w 97603"/>
                  <a:gd name="connsiteY3" fmla="*/ 11498 h 11498"/>
                  <a:gd name="connsiteX0" fmla="*/ 97603 w 97603"/>
                  <a:gd name="connsiteY0" fmla="*/ 0 h 11498"/>
                  <a:gd name="connsiteX1" fmla="*/ 87369 w 97603"/>
                  <a:gd name="connsiteY1" fmla="*/ 2712 h 11498"/>
                  <a:gd name="connsiteX2" fmla="*/ 60145 w 97603"/>
                  <a:gd name="connsiteY2" fmla="*/ 6462 h 11498"/>
                  <a:gd name="connsiteX3" fmla="*/ 0 w 97603"/>
                  <a:gd name="connsiteY3" fmla="*/ 11498 h 11498"/>
                  <a:gd name="connsiteX0" fmla="*/ 93336 w 93336"/>
                  <a:gd name="connsiteY0" fmla="*/ 0 h 11694"/>
                  <a:gd name="connsiteX1" fmla="*/ 83102 w 93336"/>
                  <a:gd name="connsiteY1" fmla="*/ 2712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83102 w 93336"/>
                  <a:gd name="connsiteY1" fmla="*/ 2712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78944 w 93336"/>
                  <a:gd name="connsiteY1" fmla="*/ 3210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78944 w 93336"/>
                  <a:gd name="connsiteY1" fmla="*/ 3210 h 11694"/>
                  <a:gd name="connsiteX2" fmla="*/ 47831 w 93336"/>
                  <a:gd name="connsiteY2" fmla="*/ 7295 h 11694"/>
                  <a:gd name="connsiteX3" fmla="*/ 0 w 93336"/>
                  <a:gd name="connsiteY3" fmla="*/ 11694 h 11694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32202 w 77707"/>
                  <a:gd name="connsiteY2" fmla="*/ 7295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8071 w 77707"/>
                  <a:gd name="connsiteY1" fmla="*/ 5349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8071 w 77707"/>
                  <a:gd name="connsiteY1" fmla="*/ 5349 h 12178"/>
                  <a:gd name="connsiteX2" fmla="*/ 28153 w 77707"/>
                  <a:gd name="connsiteY2" fmla="*/ 9753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28153 w 77707"/>
                  <a:gd name="connsiteY2" fmla="*/ 9753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26209 w 77707"/>
                  <a:gd name="connsiteY2" fmla="*/ 960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2541 w 77707"/>
                  <a:gd name="connsiteY2" fmla="*/ 8989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363 w 77363"/>
                  <a:gd name="connsiteY0" fmla="*/ 0 h 12254"/>
                  <a:gd name="connsiteX1" fmla="*/ 55695 w 77363"/>
                  <a:gd name="connsiteY1" fmla="*/ 5348 h 12254"/>
                  <a:gd name="connsiteX2" fmla="*/ 33270 w 77363"/>
                  <a:gd name="connsiteY2" fmla="*/ 9002 h 12254"/>
                  <a:gd name="connsiteX3" fmla="*/ 0 w 77363"/>
                  <a:gd name="connsiteY3" fmla="*/ 12254 h 12254"/>
                  <a:gd name="connsiteX0" fmla="*/ 75648 w 75648"/>
                  <a:gd name="connsiteY0" fmla="*/ 0 h 12353"/>
                  <a:gd name="connsiteX1" fmla="*/ 53980 w 75648"/>
                  <a:gd name="connsiteY1" fmla="*/ 5348 h 12353"/>
                  <a:gd name="connsiteX2" fmla="*/ 31555 w 75648"/>
                  <a:gd name="connsiteY2" fmla="*/ 9002 h 12353"/>
                  <a:gd name="connsiteX3" fmla="*/ 0 w 75648"/>
                  <a:gd name="connsiteY3" fmla="*/ 12353 h 12353"/>
                  <a:gd name="connsiteX0" fmla="*/ 75648 w 75648"/>
                  <a:gd name="connsiteY0" fmla="*/ 0 h 12353"/>
                  <a:gd name="connsiteX1" fmla="*/ 53980 w 75648"/>
                  <a:gd name="connsiteY1" fmla="*/ 5348 h 12353"/>
                  <a:gd name="connsiteX2" fmla="*/ 32149 w 75648"/>
                  <a:gd name="connsiteY2" fmla="*/ 9021 h 12353"/>
                  <a:gd name="connsiteX3" fmla="*/ 0 w 75648"/>
                  <a:gd name="connsiteY3" fmla="*/ 12353 h 12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648" h="12353">
                    <a:moveTo>
                      <a:pt x="75648" y="0"/>
                    </a:moveTo>
                    <a:cubicBezTo>
                      <a:pt x="59356" y="2650"/>
                      <a:pt x="61230" y="3845"/>
                      <a:pt x="53980" y="5348"/>
                    </a:cubicBezTo>
                    <a:cubicBezTo>
                      <a:pt x="46730" y="6851"/>
                      <a:pt x="41146" y="7854"/>
                      <a:pt x="32149" y="9021"/>
                    </a:cubicBezTo>
                    <a:cubicBezTo>
                      <a:pt x="23152" y="10189"/>
                      <a:pt x="13238" y="11222"/>
                      <a:pt x="0" y="12353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BD5D0D83-963F-4949-AF2A-F928CADB539E}"/>
                </a:ext>
              </a:extLst>
            </p:cNvPr>
            <p:cNvGrpSpPr/>
            <p:nvPr/>
          </p:nvGrpSpPr>
          <p:grpSpPr>
            <a:xfrm flipH="1">
              <a:off x="2451374" y="547935"/>
              <a:ext cx="1688578" cy="1376615"/>
              <a:chOff x="755576" y="547935"/>
              <a:chExt cx="1688578" cy="1376615"/>
            </a:xfrm>
          </p:grpSpPr>
          <p:sp>
            <p:nvSpPr>
              <p:cNvPr id="148" name="자유형: 도형 147">
                <a:extLst>
                  <a:ext uri="{FF2B5EF4-FFF2-40B4-BE49-F238E27FC236}">
                    <a16:creationId xmlns:a16="http://schemas.microsoft.com/office/drawing/2014/main" id="{A35373E7-6DBF-4DA4-B34C-9CE5E045A6EA}"/>
                  </a:ext>
                </a:extLst>
              </p:cNvPr>
              <p:cNvSpPr/>
              <p:nvPr/>
            </p:nvSpPr>
            <p:spPr bwMode="auto">
              <a:xfrm>
                <a:off x="755576" y="627387"/>
                <a:ext cx="70032" cy="1297163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50" h="10018">
                    <a:moveTo>
                      <a:pt x="10250" y="0"/>
                    </a:moveTo>
                    <a:cubicBezTo>
                      <a:pt x="3483" y="952"/>
                      <a:pt x="393" y="1608"/>
                      <a:pt x="16" y="2712"/>
                    </a:cubicBezTo>
                    <a:cubicBezTo>
                      <a:pt x="-361" y="3816"/>
                      <a:pt x="6325" y="5405"/>
                      <a:pt x="7989" y="6623"/>
                    </a:cubicBezTo>
                    <a:cubicBezTo>
                      <a:pt x="9653" y="7841"/>
                      <a:pt x="9563" y="8703"/>
                      <a:pt x="9999" y="10018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49" name="자유형: 도형 148">
                <a:extLst>
                  <a:ext uri="{FF2B5EF4-FFF2-40B4-BE49-F238E27FC236}">
                    <a16:creationId xmlns:a16="http://schemas.microsoft.com/office/drawing/2014/main" id="{BACE3829-4BD1-462D-998A-20E407EC54B0}"/>
                  </a:ext>
                </a:extLst>
              </p:cNvPr>
              <p:cNvSpPr/>
              <p:nvPr/>
            </p:nvSpPr>
            <p:spPr bwMode="auto">
              <a:xfrm rot="18091977" flipH="1">
                <a:off x="1385972" y="6610"/>
                <a:ext cx="516857" cy="1599507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  <a:gd name="connsiteX0" fmla="*/ 97604 w 100192"/>
                  <a:gd name="connsiteY0" fmla="*/ 0 h 11498"/>
                  <a:gd name="connsiteX1" fmla="*/ 87370 w 100192"/>
                  <a:gd name="connsiteY1" fmla="*/ 2712 h 11498"/>
                  <a:gd name="connsiteX2" fmla="*/ 95343 w 100192"/>
                  <a:gd name="connsiteY2" fmla="*/ 6623 h 11498"/>
                  <a:gd name="connsiteX3" fmla="*/ 1 w 100192"/>
                  <a:gd name="connsiteY3" fmla="*/ 11498 h 11498"/>
                  <a:gd name="connsiteX0" fmla="*/ 97603 w 100191"/>
                  <a:gd name="connsiteY0" fmla="*/ 0 h 11498"/>
                  <a:gd name="connsiteX1" fmla="*/ 87369 w 100191"/>
                  <a:gd name="connsiteY1" fmla="*/ 2712 h 11498"/>
                  <a:gd name="connsiteX2" fmla="*/ 95342 w 100191"/>
                  <a:gd name="connsiteY2" fmla="*/ 6623 h 11498"/>
                  <a:gd name="connsiteX3" fmla="*/ 0 w 100191"/>
                  <a:gd name="connsiteY3" fmla="*/ 11498 h 11498"/>
                  <a:gd name="connsiteX0" fmla="*/ 97603 w 97603"/>
                  <a:gd name="connsiteY0" fmla="*/ 0 h 11498"/>
                  <a:gd name="connsiteX1" fmla="*/ 87369 w 97603"/>
                  <a:gd name="connsiteY1" fmla="*/ 2712 h 11498"/>
                  <a:gd name="connsiteX2" fmla="*/ 60145 w 97603"/>
                  <a:gd name="connsiteY2" fmla="*/ 6462 h 11498"/>
                  <a:gd name="connsiteX3" fmla="*/ 0 w 97603"/>
                  <a:gd name="connsiteY3" fmla="*/ 11498 h 11498"/>
                  <a:gd name="connsiteX0" fmla="*/ 97603 w 97603"/>
                  <a:gd name="connsiteY0" fmla="*/ 0 h 11498"/>
                  <a:gd name="connsiteX1" fmla="*/ 87369 w 97603"/>
                  <a:gd name="connsiteY1" fmla="*/ 2712 h 11498"/>
                  <a:gd name="connsiteX2" fmla="*/ 60145 w 97603"/>
                  <a:gd name="connsiteY2" fmla="*/ 6462 h 11498"/>
                  <a:gd name="connsiteX3" fmla="*/ 0 w 97603"/>
                  <a:gd name="connsiteY3" fmla="*/ 11498 h 11498"/>
                  <a:gd name="connsiteX0" fmla="*/ 93336 w 93336"/>
                  <a:gd name="connsiteY0" fmla="*/ 0 h 11694"/>
                  <a:gd name="connsiteX1" fmla="*/ 83102 w 93336"/>
                  <a:gd name="connsiteY1" fmla="*/ 2712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83102 w 93336"/>
                  <a:gd name="connsiteY1" fmla="*/ 2712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78944 w 93336"/>
                  <a:gd name="connsiteY1" fmla="*/ 3210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78944 w 93336"/>
                  <a:gd name="connsiteY1" fmla="*/ 3210 h 11694"/>
                  <a:gd name="connsiteX2" fmla="*/ 47831 w 93336"/>
                  <a:gd name="connsiteY2" fmla="*/ 7295 h 11694"/>
                  <a:gd name="connsiteX3" fmla="*/ 0 w 93336"/>
                  <a:gd name="connsiteY3" fmla="*/ 11694 h 11694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32202 w 77707"/>
                  <a:gd name="connsiteY2" fmla="*/ 7295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8071 w 77707"/>
                  <a:gd name="connsiteY1" fmla="*/ 5349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8071 w 77707"/>
                  <a:gd name="connsiteY1" fmla="*/ 5349 h 12178"/>
                  <a:gd name="connsiteX2" fmla="*/ 28153 w 77707"/>
                  <a:gd name="connsiteY2" fmla="*/ 9753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28153 w 77707"/>
                  <a:gd name="connsiteY2" fmla="*/ 9753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26209 w 77707"/>
                  <a:gd name="connsiteY2" fmla="*/ 960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2541 w 77707"/>
                  <a:gd name="connsiteY2" fmla="*/ 8989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363 w 77363"/>
                  <a:gd name="connsiteY0" fmla="*/ 0 h 12254"/>
                  <a:gd name="connsiteX1" fmla="*/ 55695 w 77363"/>
                  <a:gd name="connsiteY1" fmla="*/ 5348 h 12254"/>
                  <a:gd name="connsiteX2" fmla="*/ 33270 w 77363"/>
                  <a:gd name="connsiteY2" fmla="*/ 9002 h 12254"/>
                  <a:gd name="connsiteX3" fmla="*/ 0 w 77363"/>
                  <a:gd name="connsiteY3" fmla="*/ 12254 h 12254"/>
                  <a:gd name="connsiteX0" fmla="*/ 75648 w 75648"/>
                  <a:gd name="connsiteY0" fmla="*/ 0 h 12353"/>
                  <a:gd name="connsiteX1" fmla="*/ 53980 w 75648"/>
                  <a:gd name="connsiteY1" fmla="*/ 5348 h 12353"/>
                  <a:gd name="connsiteX2" fmla="*/ 31555 w 75648"/>
                  <a:gd name="connsiteY2" fmla="*/ 9002 h 12353"/>
                  <a:gd name="connsiteX3" fmla="*/ 0 w 75648"/>
                  <a:gd name="connsiteY3" fmla="*/ 12353 h 12353"/>
                  <a:gd name="connsiteX0" fmla="*/ 75648 w 75648"/>
                  <a:gd name="connsiteY0" fmla="*/ 0 h 12353"/>
                  <a:gd name="connsiteX1" fmla="*/ 53980 w 75648"/>
                  <a:gd name="connsiteY1" fmla="*/ 5348 h 12353"/>
                  <a:gd name="connsiteX2" fmla="*/ 32149 w 75648"/>
                  <a:gd name="connsiteY2" fmla="*/ 9021 h 12353"/>
                  <a:gd name="connsiteX3" fmla="*/ 0 w 75648"/>
                  <a:gd name="connsiteY3" fmla="*/ 12353 h 12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648" h="12353">
                    <a:moveTo>
                      <a:pt x="75648" y="0"/>
                    </a:moveTo>
                    <a:cubicBezTo>
                      <a:pt x="59356" y="2650"/>
                      <a:pt x="61230" y="3845"/>
                      <a:pt x="53980" y="5348"/>
                    </a:cubicBezTo>
                    <a:cubicBezTo>
                      <a:pt x="46730" y="6851"/>
                      <a:pt x="41146" y="7854"/>
                      <a:pt x="32149" y="9021"/>
                    </a:cubicBezTo>
                    <a:cubicBezTo>
                      <a:pt x="23152" y="10189"/>
                      <a:pt x="13238" y="11222"/>
                      <a:pt x="0" y="12353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671D3646-8AD6-4338-BFC1-D02D510B9A48}"/>
              </a:ext>
            </a:extLst>
          </p:cNvPr>
          <p:cNvGrpSpPr/>
          <p:nvPr/>
        </p:nvGrpSpPr>
        <p:grpSpPr>
          <a:xfrm>
            <a:off x="611560" y="234272"/>
            <a:ext cx="1801086" cy="3156738"/>
            <a:chOff x="-37276" y="3038763"/>
            <a:chExt cx="1801086" cy="3156738"/>
          </a:xfrm>
        </p:grpSpPr>
        <p:sp>
          <p:nvSpPr>
            <p:cNvPr id="448" name="직사각형 77">
              <a:extLst>
                <a:ext uri="{FF2B5EF4-FFF2-40B4-BE49-F238E27FC236}">
                  <a16:creationId xmlns:a16="http://schemas.microsoft.com/office/drawing/2014/main" id="{DE1A24AD-6D8D-4B8C-B65B-89148B25A22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55576" y="3933056"/>
              <a:ext cx="144016" cy="1296144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89D1CE1C-B119-44ED-AEF3-68A84423912A}"/>
                </a:ext>
              </a:extLst>
            </p:cNvPr>
            <p:cNvSpPr txBox="1"/>
            <p:nvPr/>
          </p:nvSpPr>
          <p:spPr>
            <a:xfrm flipH="1">
              <a:off x="539552" y="5013176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42051B49-71BA-4B06-A3DD-D59661451428}"/>
                </a:ext>
              </a:extLst>
            </p:cNvPr>
            <p:cNvSpPr txBox="1"/>
            <p:nvPr/>
          </p:nvSpPr>
          <p:spPr>
            <a:xfrm flipH="1">
              <a:off x="899592" y="3933056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51" name="직선 화살표 연결선 450">
              <a:extLst>
                <a:ext uri="{FF2B5EF4-FFF2-40B4-BE49-F238E27FC236}">
                  <a16:creationId xmlns:a16="http://schemas.microsoft.com/office/drawing/2014/main" id="{C087ED7C-4CEF-400D-94CE-F8F87BC0472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827584" y="501317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452" name="직선 화살표 연결선 451">
              <a:extLst>
                <a:ext uri="{FF2B5EF4-FFF2-40B4-BE49-F238E27FC236}">
                  <a16:creationId xmlns:a16="http://schemas.microsoft.com/office/drawing/2014/main" id="{504A7535-FD0F-4F90-967E-6CC0049B77A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7584" y="537321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454" name="원호 453">
              <a:extLst>
                <a:ext uri="{FF2B5EF4-FFF2-40B4-BE49-F238E27FC236}">
                  <a16:creationId xmlns:a16="http://schemas.microsoft.com/office/drawing/2014/main" id="{2135D626-76A5-4AE7-9E7A-2BFAF99071A5}"/>
                </a:ext>
              </a:extLst>
            </p:cNvPr>
            <p:cNvSpPr/>
            <p:nvPr/>
          </p:nvSpPr>
          <p:spPr bwMode="auto">
            <a:xfrm rot="5400000" flipV="1">
              <a:off x="614311" y="515444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55" name="원호 454">
              <a:extLst>
                <a:ext uri="{FF2B5EF4-FFF2-40B4-BE49-F238E27FC236}">
                  <a16:creationId xmlns:a16="http://schemas.microsoft.com/office/drawing/2014/main" id="{8EC32A26-D181-4313-9E14-178265B0115A}"/>
                </a:ext>
              </a:extLst>
            </p:cNvPr>
            <p:cNvSpPr/>
            <p:nvPr/>
          </p:nvSpPr>
          <p:spPr bwMode="auto">
            <a:xfrm rot="5400000" flipH="1">
              <a:off x="614311" y="3570265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457" name="직선 화살표 연결선 456">
              <a:extLst>
                <a:ext uri="{FF2B5EF4-FFF2-40B4-BE49-F238E27FC236}">
                  <a16:creationId xmlns:a16="http://schemas.microsoft.com/office/drawing/2014/main" id="{1BFA1EDD-9976-43A3-B016-AEED7D1AD1D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27584" y="3284992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458" name="직선 화살표 연결선 457">
              <a:extLst>
                <a:ext uri="{FF2B5EF4-FFF2-40B4-BE49-F238E27FC236}">
                  <a16:creationId xmlns:a16="http://schemas.microsoft.com/office/drawing/2014/main" id="{385AFBD9-9A23-440F-BBE5-F0C3A440D443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827584" y="357301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C7C22927-B4B9-4550-BC51-CD580F74BA6C}"/>
                </a:ext>
              </a:extLst>
            </p:cNvPr>
            <p:cNvSpPr txBox="1"/>
            <p:nvPr/>
          </p:nvSpPr>
          <p:spPr>
            <a:xfrm flipH="1">
              <a:off x="1357162" y="5496024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354DF434-BD4F-4052-B01F-E547F097AC99}"/>
                </a:ext>
              </a:extLst>
            </p:cNvPr>
            <p:cNvGrpSpPr/>
            <p:nvPr/>
          </p:nvGrpSpPr>
          <p:grpSpPr>
            <a:xfrm>
              <a:off x="1043608" y="5373216"/>
              <a:ext cx="288154" cy="504056"/>
              <a:chOff x="1043608" y="5373216"/>
              <a:chExt cx="288154" cy="504056"/>
            </a:xfrm>
          </p:grpSpPr>
          <p:sp>
            <p:nvSpPr>
              <p:cNvPr id="467" name="TextBox 466">
                <a:extLst>
                  <a:ext uri="{FF2B5EF4-FFF2-40B4-BE49-F238E27FC236}">
                    <a16:creationId xmlns:a16="http://schemas.microsoft.com/office/drawing/2014/main" id="{4BFE0C03-B199-436D-BBD1-04B9262FE1E4}"/>
                  </a:ext>
                </a:extLst>
              </p:cNvPr>
              <p:cNvSpPr txBox="1"/>
              <p:nvPr/>
            </p:nvSpPr>
            <p:spPr>
              <a:xfrm flipH="1">
                <a:off x="1043608" y="5373216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68" name="직선 연결선 467">
                <a:extLst>
                  <a:ext uri="{FF2B5EF4-FFF2-40B4-BE49-F238E27FC236}">
                    <a16:creationId xmlns:a16="http://schemas.microsoft.com/office/drawing/2014/main" id="{22AA4DE5-6072-4EB1-ABC3-98D640D336AB}"/>
                  </a:ext>
                </a:extLst>
              </p:cNvPr>
              <p:cNvCxnSpPr>
                <a:cxnSpLocks/>
                <a:stCxn id="467" idx="3"/>
                <a:endCxn id="467" idx="1"/>
              </p:cNvCxnSpPr>
              <p:nvPr/>
            </p:nvCxnSpPr>
            <p:spPr bwMode="auto">
              <a:xfrm>
                <a:off x="1043608" y="5625244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3E60AEFB-2565-4E20-BD4B-A5C2723985C5}"/>
                </a:ext>
              </a:extLst>
            </p:cNvPr>
            <p:cNvSpPr txBox="1"/>
            <p:nvPr/>
          </p:nvSpPr>
          <p:spPr>
            <a:xfrm flipH="1">
              <a:off x="1331762" y="340779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08A6C92-5010-451B-81D7-B3193CA0E47C}"/>
                </a:ext>
              </a:extLst>
            </p:cNvPr>
            <p:cNvGrpSpPr/>
            <p:nvPr/>
          </p:nvGrpSpPr>
          <p:grpSpPr>
            <a:xfrm>
              <a:off x="1043608" y="3284984"/>
              <a:ext cx="288154" cy="504056"/>
              <a:chOff x="1043608" y="3284984"/>
              <a:chExt cx="288154" cy="504056"/>
            </a:xfrm>
          </p:grpSpPr>
          <p:sp>
            <p:nvSpPr>
              <p:cNvPr id="464" name="TextBox 463">
                <a:extLst>
                  <a:ext uri="{FF2B5EF4-FFF2-40B4-BE49-F238E27FC236}">
                    <a16:creationId xmlns:a16="http://schemas.microsoft.com/office/drawing/2014/main" id="{F7F134D5-5009-4691-9D4C-2E006753A9FF}"/>
                  </a:ext>
                </a:extLst>
              </p:cNvPr>
              <p:cNvSpPr txBox="1"/>
              <p:nvPr/>
            </p:nvSpPr>
            <p:spPr>
              <a:xfrm flipH="1">
                <a:off x="1043608" y="3284984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65" name="직선 연결선 464">
                <a:extLst>
                  <a:ext uri="{FF2B5EF4-FFF2-40B4-BE49-F238E27FC236}">
                    <a16:creationId xmlns:a16="http://schemas.microsoft.com/office/drawing/2014/main" id="{5FDF4B90-D333-4777-ADBA-5CD964AD66F3}"/>
                  </a:ext>
                </a:extLst>
              </p:cNvPr>
              <p:cNvCxnSpPr>
                <a:cxnSpLocks/>
                <a:stCxn id="464" idx="3"/>
                <a:endCxn id="464" idx="1"/>
              </p:cNvCxnSpPr>
              <p:nvPr/>
            </p:nvCxnSpPr>
            <p:spPr bwMode="auto">
              <a:xfrm>
                <a:off x="1043608" y="3537012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8FCC0D42-3A09-4240-930A-86CE01430946}"/>
                </a:ext>
              </a:extLst>
            </p:cNvPr>
            <p:cNvSpPr txBox="1"/>
            <p:nvPr/>
          </p:nvSpPr>
          <p:spPr>
            <a:xfrm flipH="1">
              <a:off x="611560" y="3038763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3F3A8B55-1870-46BE-8984-652CA5ED6EB6}"/>
                </a:ext>
              </a:extLst>
            </p:cNvPr>
            <p:cNvSpPr txBox="1"/>
            <p:nvPr/>
          </p:nvSpPr>
          <p:spPr>
            <a:xfrm flipH="1">
              <a:off x="251520" y="371703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35" name="그룹 534">
              <a:extLst>
                <a:ext uri="{FF2B5EF4-FFF2-40B4-BE49-F238E27FC236}">
                  <a16:creationId xmlns:a16="http://schemas.microsoft.com/office/drawing/2014/main" id="{7A111B3D-A2CE-4495-B4DE-11CA0711CA7A}"/>
                </a:ext>
              </a:extLst>
            </p:cNvPr>
            <p:cNvGrpSpPr/>
            <p:nvPr/>
          </p:nvGrpSpPr>
          <p:grpSpPr>
            <a:xfrm>
              <a:off x="-37276" y="3573016"/>
              <a:ext cx="288795" cy="504056"/>
              <a:chOff x="682804" y="2780928"/>
              <a:chExt cx="288795" cy="504056"/>
            </a:xfrm>
          </p:grpSpPr>
          <p:sp>
            <p:nvSpPr>
              <p:cNvPr id="536" name="TextBox 535">
                <a:extLst>
                  <a:ext uri="{FF2B5EF4-FFF2-40B4-BE49-F238E27FC236}">
                    <a16:creationId xmlns:a16="http://schemas.microsoft.com/office/drawing/2014/main" id="{144FC947-4B9F-4088-9E21-F00A4455FA29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37" name="직선 연결선 536">
                <a:extLst>
                  <a:ext uri="{FF2B5EF4-FFF2-40B4-BE49-F238E27FC236}">
                    <a16:creationId xmlns:a16="http://schemas.microsoft.com/office/drawing/2014/main" id="{27AEFE4C-F238-49C9-A41C-770B9399D09D}"/>
                  </a:ext>
                </a:extLst>
              </p:cNvPr>
              <p:cNvCxnSpPr>
                <a:cxnSpLocks/>
                <a:stCxn id="536" idx="3"/>
                <a:endCxn id="536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38" name="TextBox 537">
              <a:extLst>
                <a:ext uri="{FF2B5EF4-FFF2-40B4-BE49-F238E27FC236}">
                  <a16:creationId xmlns:a16="http://schemas.microsoft.com/office/drawing/2014/main" id="{AA7CB30D-BCA7-4770-ABCF-7049E0FDFFA0}"/>
                </a:ext>
              </a:extLst>
            </p:cNvPr>
            <p:cNvSpPr txBox="1"/>
            <p:nvPr/>
          </p:nvSpPr>
          <p:spPr>
            <a:xfrm flipH="1">
              <a:off x="611560" y="594928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9" name="TextBox 538">
              <a:extLst>
                <a:ext uri="{FF2B5EF4-FFF2-40B4-BE49-F238E27FC236}">
                  <a16:creationId xmlns:a16="http://schemas.microsoft.com/office/drawing/2014/main" id="{7136BFE4-8DEF-4469-AA0C-3B799D271181}"/>
                </a:ext>
              </a:extLst>
            </p:cNvPr>
            <p:cNvSpPr txBox="1"/>
            <p:nvPr/>
          </p:nvSpPr>
          <p:spPr>
            <a:xfrm flipH="1">
              <a:off x="251520" y="515719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40" name="그룹 539">
              <a:extLst>
                <a:ext uri="{FF2B5EF4-FFF2-40B4-BE49-F238E27FC236}">
                  <a16:creationId xmlns:a16="http://schemas.microsoft.com/office/drawing/2014/main" id="{FED2688E-C261-4967-AF57-1BAD54CC9A4E}"/>
                </a:ext>
              </a:extLst>
            </p:cNvPr>
            <p:cNvGrpSpPr/>
            <p:nvPr/>
          </p:nvGrpSpPr>
          <p:grpSpPr>
            <a:xfrm>
              <a:off x="-37276" y="5013176"/>
              <a:ext cx="288795" cy="504056"/>
              <a:chOff x="682804" y="2780928"/>
              <a:chExt cx="288795" cy="504056"/>
            </a:xfrm>
          </p:grpSpPr>
          <p:sp>
            <p:nvSpPr>
              <p:cNvPr id="541" name="TextBox 540">
                <a:extLst>
                  <a:ext uri="{FF2B5EF4-FFF2-40B4-BE49-F238E27FC236}">
                    <a16:creationId xmlns:a16="http://schemas.microsoft.com/office/drawing/2014/main" id="{33417544-951B-4E5B-990C-1C4E70A9AF8D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42" name="직선 연결선 541">
                <a:extLst>
                  <a:ext uri="{FF2B5EF4-FFF2-40B4-BE49-F238E27FC236}">
                    <a16:creationId xmlns:a16="http://schemas.microsoft.com/office/drawing/2014/main" id="{DEC1C11B-BF5B-4ADD-B284-8261D3D0BDE8}"/>
                  </a:ext>
                </a:extLst>
              </p:cNvPr>
              <p:cNvCxnSpPr>
                <a:cxnSpLocks/>
                <a:stCxn id="541" idx="3"/>
                <a:endCxn id="541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185155C-B4B4-44CD-A6B0-5A7B91C0E6B7}"/>
              </a:ext>
            </a:extLst>
          </p:cNvPr>
          <p:cNvGrpSpPr/>
          <p:nvPr/>
        </p:nvGrpSpPr>
        <p:grpSpPr>
          <a:xfrm>
            <a:off x="1956852" y="1166224"/>
            <a:ext cx="6000288" cy="1202694"/>
            <a:chOff x="1380024" y="4077072"/>
            <a:chExt cx="6000288" cy="1202694"/>
          </a:xfrm>
        </p:grpSpPr>
        <p:sp>
          <p:nvSpPr>
            <p:cNvPr id="470" name="직사각형 77">
              <a:extLst>
                <a:ext uri="{FF2B5EF4-FFF2-40B4-BE49-F238E27FC236}">
                  <a16:creationId xmlns:a16="http://schemas.microsoft.com/office/drawing/2014/main" id="{43F828BF-E1EC-457C-9891-220ED8E6009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699672" y="4653133"/>
              <a:ext cx="3312488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471" name="TextBox 470">
              <a:extLst>
                <a:ext uri="{FF2B5EF4-FFF2-40B4-BE49-F238E27FC236}">
                  <a16:creationId xmlns:a16="http://schemas.microsoft.com/office/drawing/2014/main" id="{EBF1EA03-2219-414E-B8B8-0D207D8E432B}"/>
                </a:ext>
              </a:extLst>
            </p:cNvPr>
            <p:cNvSpPr txBox="1"/>
            <p:nvPr/>
          </p:nvSpPr>
          <p:spPr>
            <a:xfrm flipH="1">
              <a:off x="5796136" y="4797152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0AB53A58-7B6E-4F81-98C6-2824DED8C3CD}"/>
                </a:ext>
              </a:extLst>
            </p:cNvPr>
            <p:cNvSpPr txBox="1"/>
            <p:nvPr/>
          </p:nvSpPr>
          <p:spPr>
            <a:xfrm flipH="1">
              <a:off x="2699792" y="479715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73" name="그룹 181">
              <a:extLst>
                <a:ext uri="{FF2B5EF4-FFF2-40B4-BE49-F238E27FC236}">
                  <a16:creationId xmlns:a16="http://schemas.microsoft.com/office/drawing/2014/main" id="{1477AE60-A316-479A-87B9-A21CB69B7B5A}"/>
                </a:ext>
              </a:extLst>
            </p:cNvPr>
            <p:cNvGrpSpPr/>
            <p:nvPr/>
          </p:nvGrpSpPr>
          <p:grpSpPr>
            <a:xfrm>
              <a:off x="2699678" y="4364189"/>
              <a:ext cx="3312482" cy="288947"/>
              <a:chOff x="2987823" y="1772816"/>
              <a:chExt cx="2883497" cy="288947"/>
            </a:xfrm>
          </p:grpSpPr>
          <p:cxnSp>
            <p:nvCxnSpPr>
              <p:cNvPr id="493" name="직선 화살표 연결선 21">
                <a:extLst>
                  <a:ext uri="{FF2B5EF4-FFF2-40B4-BE49-F238E27FC236}">
                    <a16:creationId xmlns:a16="http://schemas.microsoft.com/office/drawing/2014/main" id="{11D1646B-C4E2-4FBC-B462-43B5591C615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94" name="직선 화살표 연결선 21">
                <a:extLst>
                  <a:ext uri="{FF2B5EF4-FFF2-40B4-BE49-F238E27FC236}">
                    <a16:creationId xmlns:a16="http://schemas.microsoft.com/office/drawing/2014/main" id="{B40F608D-EC8B-459C-8188-809BE7C14AE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95" name="직선 화살표 연결선 21">
                <a:extLst>
                  <a:ext uri="{FF2B5EF4-FFF2-40B4-BE49-F238E27FC236}">
                    <a16:creationId xmlns:a16="http://schemas.microsoft.com/office/drawing/2014/main" id="{433259AF-3ECD-4ED9-92FF-C02C4DBF63C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96" name="직선 화살표 연결선 21">
                <a:extLst>
                  <a:ext uri="{FF2B5EF4-FFF2-40B4-BE49-F238E27FC236}">
                    <a16:creationId xmlns:a16="http://schemas.microsoft.com/office/drawing/2014/main" id="{3161BCA4-2103-4D8E-A90A-6199C6DFF5F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97" name="직선 화살표 연결선 21">
                <a:extLst>
                  <a:ext uri="{FF2B5EF4-FFF2-40B4-BE49-F238E27FC236}">
                    <a16:creationId xmlns:a16="http://schemas.microsoft.com/office/drawing/2014/main" id="{3F49F16C-C2EF-4DBF-A503-3C6217491A0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98" name="직선 화살표 연결선 21">
                <a:extLst>
                  <a:ext uri="{FF2B5EF4-FFF2-40B4-BE49-F238E27FC236}">
                    <a16:creationId xmlns:a16="http://schemas.microsoft.com/office/drawing/2014/main" id="{7B227D79-1CA5-4927-AD63-DA5DC609CDC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99" name="직선 화살표 연결선 21">
                <a:extLst>
                  <a:ext uri="{FF2B5EF4-FFF2-40B4-BE49-F238E27FC236}">
                    <a16:creationId xmlns:a16="http://schemas.microsoft.com/office/drawing/2014/main" id="{9B6976D8-EA54-4398-930B-65C60C1B850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00" name="직선 화살표 연결선 21">
                <a:extLst>
                  <a:ext uri="{FF2B5EF4-FFF2-40B4-BE49-F238E27FC236}">
                    <a16:creationId xmlns:a16="http://schemas.microsoft.com/office/drawing/2014/main" id="{06BA25A3-5339-4B5E-B8CA-670E748BC53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01" name="직선 화살표 연결선 21">
                <a:extLst>
                  <a:ext uri="{FF2B5EF4-FFF2-40B4-BE49-F238E27FC236}">
                    <a16:creationId xmlns:a16="http://schemas.microsoft.com/office/drawing/2014/main" id="{8FD79B23-CDD2-4F53-896F-60C3F27652F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직선 화살표 연결선 21">
                <a:extLst>
                  <a:ext uri="{FF2B5EF4-FFF2-40B4-BE49-F238E27FC236}">
                    <a16:creationId xmlns:a16="http://schemas.microsoft.com/office/drawing/2014/main" id="{F79BC508-E9BF-4C38-9673-3B56F9EC2B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03" name="직선 화살표 연결선 21">
                <a:extLst>
                  <a:ext uri="{FF2B5EF4-FFF2-40B4-BE49-F238E27FC236}">
                    <a16:creationId xmlns:a16="http://schemas.microsoft.com/office/drawing/2014/main" id="{8B6384F8-0A4A-43BF-815D-F0FEBF96058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04" name="직선 화살표 연결선 21">
                <a:extLst>
                  <a:ext uri="{FF2B5EF4-FFF2-40B4-BE49-F238E27FC236}">
                    <a16:creationId xmlns:a16="http://schemas.microsoft.com/office/drawing/2014/main" id="{AFD8DD22-AD13-48C9-9AA6-D0F63AF0036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05" name="직선 화살표 연결선 21">
                <a:extLst>
                  <a:ext uri="{FF2B5EF4-FFF2-40B4-BE49-F238E27FC236}">
                    <a16:creationId xmlns:a16="http://schemas.microsoft.com/office/drawing/2014/main" id="{C9E802ED-1C49-46E3-8C4C-230C7508CF1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06" name="직선 화살표 연결선 21">
                <a:extLst>
                  <a:ext uri="{FF2B5EF4-FFF2-40B4-BE49-F238E27FC236}">
                    <a16:creationId xmlns:a16="http://schemas.microsoft.com/office/drawing/2014/main" id="{F74A3ED7-71CE-4A75-8F0D-CD4DCB4072E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07" name="직선 화살표 연결선 21">
                <a:extLst>
                  <a:ext uri="{FF2B5EF4-FFF2-40B4-BE49-F238E27FC236}">
                    <a16:creationId xmlns:a16="http://schemas.microsoft.com/office/drawing/2014/main" id="{BAC35649-7C13-4D94-8798-57B6BB30B17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08" name="직선 화살표 연결선 21">
                <a:extLst>
                  <a:ext uri="{FF2B5EF4-FFF2-40B4-BE49-F238E27FC236}">
                    <a16:creationId xmlns:a16="http://schemas.microsoft.com/office/drawing/2014/main" id="{EB0F8249-600F-41F0-82C9-A36639FE0C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474" name="직선 화살표 연결선 473">
              <a:extLst>
                <a:ext uri="{FF2B5EF4-FFF2-40B4-BE49-F238E27FC236}">
                  <a16:creationId xmlns:a16="http://schemas.microsoft.com/office/drawing/2014/main" id="{A94FCF6F-EECA-4FEF-8FC4-BF0326FC6564}"/>
                </a:ext>
              </a:extLst>
            </p:cNvPr>
            <p:cNvCxnSpPr/>
            <p:nvPr/>
          </p:nvCxnSpPr>
          <p:spPr bwMode="auto">
            <a:xfrm>
              <a:off x="2627784" y="443711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475" name="직선 화살표 연결선 474">
              <a:extLst>
                <a:ext uri="{FF2B5EF4-FFF2-40B4-BE49-F238E27FC236}">
                  <a16:creationId xmlns:a16="http://schemas.microsoft.com/office/drawing/2014/main" id="{01D3D671-9267-41A5-BBF7-F6D8D07C4D9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84168" y="443711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477" name="원호 476">
              <a:extLst>
                <a:ext uri="{FF2B5EF4-FFF2-40B4-BE49-F238E27FC236}">
                  <a16:creationId xmlns:a16="http://schemas.microsoft.com/office/drawing/2014/main" id="{7CE39AE7-1EAA-4090-B4F7-7BE5B2CD8325}"/>
                </a:ext>
              </a:extLst>
            </p:cNvPr>
            <p:cNvSpPr/>
            <p:nvPr/>
          </p:nvSpPr>
          <p:spPr bwMode="auto">
            <a:xfrm rot="10800000">
              <a:off x="2339752" y="4509120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78" name="원호 477">
              <a:extLst>
                <a:ext uri="{FF2B5EF4-FFF2-40B4-BE49-F238E27FC236}">
                  <a16:creationId xmlns:a16="http://schemas.microsoft.com/office/drawing/2014/main" id="{FE19D5B7-9BDE-4C66-9286-599A0B10C67E}"/>
                </a:ext>
              </a:extLst>
            </p:cNvPr>
            <p:cNvSpPr/>
            <p:nvPr/>
          </p:nvSpPr>
          <p:spPr bwMode="auto">
            <a:xfrm rot="10800000" flipH="1">
              <a:off x="5928260" y="4509120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80" name="TextBox 57">
              <a:extLst>
                <a:ext uri="{FF2B5EF4-FFF2-40B4-BE49-F238E27FC236}">
                  <a16:creationId xmlns:a16="http://schemas.microsoft.com/office/drawing/2014/main" id="{F9F2CBD7-1DB2-4B2B-B544-D61B347FA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5936" y="4098514"/>
              <a:ext cx="720080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2</a:t>
              </a:r>
              <a:r>
                <a:rPr lang="en-US" altLang="ko-KR" i="1" dirty="0"/>
                <a:t>kN/m</a:t>
              </a:r>
              <a:endParaRPr lang="ko-KR" altLang="en-US" i="1" dirty="0"/>
            </a:p>
          </p:txBody>
        </p:sp>
        <p:grpSp>
          <p:nvGrpSpPr>
            <p:cNvPr id="481" name="그룹 480">
              <a:extLst>
                <a:ext uri="{FF2B5EF4-FFF2-40B4-BE49-F238E27FC236}">
                  <a16:creationId xmlns:a16="http://schemas.microsoft.com/office/drawing/2014/main" id="{0DD12D67-3D06-4E52-B896-46A4685D4E03}"/>
                </a:ext>
              </a:extLst>
            </p:cNvPr>
            <p:cNvGrpSpPr/>
            <p:nvPr/>
          </p:nvGrpSpPr>
          <p:grpSpPr>
            <a:xfrm>
              <a:off x="1907582" y="4077072"/>
              <a:ext cx="720202" cy="504056"/>
              <a:chOff x="7524206" y="2946152"/>
              <a:chExt cx="720202" cy="504056"/>
            </a:xfrm>
          </p:grpSpPr>
          <p:sp>
            <p:nvSpPr>
              <p:cNvPr id="490" name="TextBox 489">
                <a:extLst>
                  <a:ext uri="{FF2B5EF4-FFF2-40B4-BE49-F238E27FC236}">
                    <a16:creationId xmlns:a16="http://schemas.microsoft.com/office/drawing/2014/main" id="{E2B26226-2D93-41F3-8785-E489F5BB9ADA}"/>
                  </a:ext>
                </a:extLst>
              </p:cNvPr>
              <p:cNvSpPr txBox="1"/>
              <p:nvPr/>
            </p:nvSpPr>
            <p:spPr>
              <a:xfrm flipH="1">
                <a:off x="7812360" y="3068960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9B065695-6C2C-4853-A603-0CC3E47B08C2}"/>
                  </a:ext>
                </a:extLst>
              </p:cNvPr>
              <p:cNvSpPr txBox="1"/>
              <p:nvPr/>
            </p:nvSpPr>
            <p:spPr>
              <a:xfrm flipH="1">
                <a:off x="7524206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92" name="직선 연결선 491">
                <a:extLst>
                  <a:ext uri="{FF2B5EF4-FFF2-40B4-BE49-F238E27FC236}">
                    <a16:creationId xmlns:a16="http://schemas.microsoft.com/office/drawing/2014/main" id="{6D3FCA0F-BC11-4C86-B7D4-40E00F931C46}"/>
                  </a:ext>
                </a:extLst>
              </p:cNvPr>
              <p:cNvCxnSpPr>
                <a:cxnSpLocks/>
                <a:stCxn id="491" idx="3"/>
                <a:endCxn id="491" idx="1"/>
              </p:cNvCxnSpPr>
              <p:nvPr/>
            </p:nvCxnSpPr>
            <p:spPr bwMode="auto">
              <a:xfrm>
                <a:off x="7524206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82" name="그룹 481">
              <a:extLst>
                <a:ext uri="{FF2B5EF4-FFF2-40B4-BE49-F238E27FC236}">
                  <a16:creationId xmlns:a16="http://schemas.microsoft.com/office/drawing/2014/main" id="{5DCF61D0-E709-43C4-BACF-6F1B4BAA50E1}"/>
                </a:ext>
              </a:extLst>
            </p:cNvPr>
            <p:cNvGrpSpPr/>
            <p:nvPr/>
          </p:nvGrpSpPr>
          <p:grpSpPr>
            <a:xfrm>
              <a:off x="6228184" y="4077072"/>
              <a:ext cx="720080" cy="504056"/>
              <a:chOff x="7236296" y="2946152"/>
              <a:chExt cx="720080" cy="504056"/>
            </a:xfrm>
          </p:grpSpPr>
          <p:sp>
            <p:nvSpPr>
              <p:cNvPr id="487" name="TextBox 486">
                <a:extLst>
                  <a:ext uri="{FF2B5EF4-FFF2-40B4-BE49-F238E27FC236}">
                    <a16:creationId xmlns:a16="http://schemas.microsoft.com/office/drawing/2014/main" id="{42692BDD-CE79-4F00-826B-A902D472C881}"/>
                  </a:ext>
                </a:extLst>
              </p:cNvPr>
              <p:cNvSpPr txBox="1"/>
              <p:nvPr/>
            </p:nvSpPr>
            <p:spPr>
              <a:xfrm flipH="1">
                <a:off x="7524328" y="3068960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8" name="TextBox 487">
                <a:extLst>
                  <a:ext uri="{FF2B5EF4-FFF2-40B4-BE49-F238E27FC236}">
                    <a16:creationId xmlns:a16="http://schemas.microsoft.com/office/drawing/2014/main" id="{85797D43-DE65-4A19-91AA-3334EE93EBD8}"/>
                  </a:ext>
                </a:extLst>
              </p:cNvPr>
              <p:cNvSpPr txBox="1"/>
              <p:nvPr/>
            </p:nvSpPr>
            <p:spPr>
              <a:xfrm flipH="1">
                <a:off x="7236296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89" name="직선 연결선 488">
                <a:extLst>
                  <a:ext uri="{FF2B5EF4-FFF2-40B4-BE49-F238E27FC236}">
                    <a16:creationId xmlns:a16="http://schemas.microsoft.com/office/drawing/2014/main" id="{390ABB2F-2290-4476-B3B8-FE32F0558284}"/>
                  </a:ext>
                </a:extLst>
              </p:cNvPr>
              <p:cNvCxnSpPr>
                <a:cxnSpLocks/>
                <a:stCxn id="488" idx="3"/>
                <a:endCxn id="488" idx="1"/>
              </p:cNvCxnSpPr>
              <p:nvPr/>
            </p:nvCxnSpPr>
            <p:spPr bwMode="auto">
              <a:xfrm>
                <a:off x="7236296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483" name="직선 화살표 연결선 482">
              <a:extLst>
                <a:ext uri="{FF2B5EF4-FFF2-40B4-BE49-F238E27FC236}">
                  <a16:creationId xmlns:a16="http://schemas.microsoft.com/office/drawing/2014/main" id="{E32D2B77-08EB-4701-A0A0-EFC431228743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267744" y="443711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484" name="직선 화살표 연결선 483">
              <a:extLst>
                <a:ext uri="{FF2B5EF4-FFF2-40B4-BE49-F238E27FC236}">
                  <a16:creationId xmlns:a16="http://schemas.microsoft.com/office/drawing/2014/main" id="{6AA3F9F0-CEED-451B-938A-F62D177A664F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6444208" y="443711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551" name="TextBox 57">
              <a:extLst>
                <a:ext uri="{FF2B5EF4-FFF2-40B4-BE49-F238E27FC236}">
                  <a16:creationId xmlns:a16="http://schemas.microsoft.com/office/drawing/2014/main" id="{A2C149E2-A102-4BDF-9BC1-15436583E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1760" y="5013176"/>
              <a:ext cx="432048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10</a:t>
              </a:r>
              <a:r>
                <a:rPr lang="en-US" altLang="ko-KR" i="1" dirty="0"/>
                <a:t>kN</a:t>
              </a:r>
              <a:endParaRPr lang="ko-KR" altLang="en-US" i="1" dirty="0"/>
            </a:p>
          </p:txBody>
        </p:sp>
        <p:sp>
          <p:nvSpPr>
            <p:cNvPr id="552" name="TextBox 57">
              <a:extLst>
                <a:ext uri="{FF2B5EF4-FFF2-40B4-BE49-F238E27FC236}">
                  <a16:creationId xmlns:a16="http://schemas.microsoft.com/office/drawing/2014/main" id="{EAA25848-3DB6-43E2-A50B-02FCDDF109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8144" y="5013176"/>
              <a:ext cx="432048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10</a:t>
              </a:r>
              <a:r>
                <a:rPr lang="en-US" altLang="ko-KR" i="1" dirty="0"/>
                <a:t>kN</a:t>
              </a:r>
              <a:endParaRPr lang="ko-KR" altLang="en-US" i="1" dirty="0"/>
            </a:p>
          </p:txBody>
        </p:sp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7AA960FB-C1FC-41C0-9074-1B59BAD81216}"/>
                </a:ext>
              </a:extLst>
            </p:cNvPr>
            <p:cNvSpPr txBox="1"/>
            <p:nvPr/>
          </p:nvSpPr>
          <p:spPr>
            <a:xfrm flipH="1">
              <a:off x="1668820" y="4615036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5" name="TextBox 544">
              <a:extLst>
                <a:ext uri="{FF2B5EF4-FFF2-40B4-BE49-F238E27FC236}">
                  <a16:creationId xmlns:a16="http://schemas.microsoft.com/office/drawing/2014/main" id="{06A83254-98E6-43B8-955A-0232D3FA0251}"/>
                </a:ext>
              </a:extLst>
            </p:cNvPr>
            <p:cNvSpPr txBox="1"/>
            <p:nvPr/>
          </p:nvSpPr>
          <p:spPr>
            <a:xfrm flipH="1">
              <a:off x="1380024" y="4471020"/>
              <a:ext cx="288795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6" name="직선 연결선 545">
              <a:extLst>
                <a:ext uri="{FF2B5EF4-FFF2-40B4-BE49-F238E27FC236}">
                  <a16:creationId xmlns:a16="http://schemas.microsoft.com/office/drawing/2014/main" id="{0462BEB8-1CAA-4132-A1EB-A0AD552C0E67}"/>
                </a:ext>
              </a:extLst>
            </p:cNvPr>
            <p:cNvCxnSpPr>
              <a:cxnSpLocks/>
              <a:stCxn id="545" idx="3"/>
              <a:endCxn id="545" idx="1"/>
            </p:cNvCxnSpPr>
            <p:nvPr/>
          </p:nvCxnSpPr>
          <p:spPr bwMode="auto">
            <a:xfrm>
              <a:off x="1380024" y="4723048"/>
              <a:ext cx="288795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7" name="TextBox 546">
              <a:extLst>
                <a:ext uri="{FF2B5EF4-FFF2-40B4-BE49-F238E27FC236}">
                  <a16:creationId xmlns:a16="http://schemas.microsoft.com/office/drawing/2014/main" id="{3A33FCE9-10AE-46B4-97EE-E7C57FF4C5C2}"/>
                </a:ext>
              </a:extLst>
            </p:cNvPr>
            <p:cNvSpPr txBox="1"/>
            <p:nvPr/>
          </p:nvSpPr>
          <p:spPr>
            <a:xfrm flipH="1">
              <a:off x="7092280" y="4622656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9" name="TextBox 548">
              <a:extLst>
                <a:ext uri="{FF2B5EF4-FFF2-40B4-BE49-F238E27FC236}">
                  <a16:creationId xmlns:a16="http://schemas.microsoft.com/office/drawing/2014/main" id="{0C08D572-BD7B-4BAA-8D52-D79A30DC781D}"/>
                </a:ext>
              </a:extLst>
            </p:cNvPr>
            <p:cNvSpPr txBox="1"/>
            <p:nvPr/>
          </p:nvSpPr>
          <p:spPr>
            <a:xfrm flipH="1">
              <a:off x="6803484" y="4478640"/>
              <a:ext cx="288795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50" name="직선 연결선 549">
              <a:extLst>
                <a:ext uri="{FF2B5EF4-FFF2-40B4-BE49-F238E27FC236}">
                  <a16:creationId xmlns:a16="http://schemas.microsoft.com/office/drawing/2014/main" id="{5878FF32-0F30-42F9-BECF-72F7D4FBC8D6}"/>
                </a:ext>
              </a:extLst>
            </p:cNvPr>
            <p:cNvCxnSpPr>
              <a:cxnSpLocks/>
              <a:stCxn id="549" idx="3"/>
              <a:endCxn id="549" idx="1"/>
            </p:cNvCxnSpPr>
            <p:nvPr/>
          </p:nvCxnSpPr>
          <p:spPr bwMode="auto">
            <a:xfrm>
              <a:off x="6803484" y="4730668"/>
              <a:ext cx="288795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그룹 1"/>
          <p:cNvGrpSpPr/>
          <p:nvPr/>
        </p:nvGrpSpPr>
        <p:grpSpPr>
          <a:xfrm>
            <a:off x="5004048" y="2216478"/>
            <a:ext cx="1801086" cy="3156738"/>
            <a:chOff x="5004048" y="2216478"/>
            <a:chExt cx="1801086" cy="3156738"/>
          </a:xfrm>
        </p:grpSpPr>
        <p:sp>
          <p:nvSpPr>
            <p:cNvPr id="554" name="직사각형 77">
              <a:extLst>
                <a:ext uri="{FF2B5EF4-FFF2-40B4-BE49-F238E27FC236}">
                  <a16:creationId xmlns:a16="http://schemas.microsoft.com/office/drawing/2014/main" id="{B7BF468C-8745-4DE3-BF5C-01864980C7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796900" y="3110771"/>
              <a:ext cx="144016" cy="1296144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9ED576B9-AD32-4AEB-BD05-A714F1331C90}"/>
                </a:ext>
              </a:extLst>
            </p:cNvPr>
            <p:cNvSpPr txBox="1"/>
            <p:nvPr/>
          </p:nvSpPr>
          <p:spPr>
            <a:xfrm flipH="1">
              <a:off x="5580876" y="4190891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6" name="TextBox 555">
              <a:extLst>
                <a:ext uri="{FF2B5EF4-FFF2-40B4-BE49-F238E27FC236}">
                  <a16:creationId xmlns:a16="http://schemas.microsoft.com/office/drawing/2014/main" id="{DF068213-3649-4A04-A20D-949F55264B48}"/>
                </a:ext>
              </a:extLst>
            </p:cNvPr>
            <p:cNvSpPr txBox="1"/>
            <p:nvPr/>
          </p:nvSpPr>
          <p:spPr>
            <a:xfrm flipH="1">
              <a:off x="5940916" y="3110771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57" name="직선 화살표 연결선 556">
              <a:extLst>
                <a:ext uri="{FF2B5EF4-FFF2-40B4-BE49-F238E27FC236}">
                  <a16:creationId xmlns:a16="http://schemas.microsoft.com/office/drawing/2014/main" id="{2D284C9A-8561-4DC3-8F64-4BCC4551ECBF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5868908" y="4190891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558" name="직선 화살표 연결선 557">
              <a:extLst>
                <a:ext uri="{FF2B5EF4-FFF2-40B4-BE49-F238E27FC236}">
                  <a16:creationId xmlns:a16="http://schemas.microsoft.com/office/drawing/2014/main" id="{092CF5A8-4174-46B3-AB72-EA40E584B6B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68908" y="4550931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559" name="원호 558">
              <a:extLst>
                <a:ext uri="{FF2B5EF4-FFF2-40B4-BE49-F238E27FC236}">
                  <a16:creationId xmlns:a16="http://schemas.microsoft.com/office/drawing/2014/main" id="{8FD72AF1-DDF1-4618-B64F-E6033757079C}"/>
                </a:ext>
              </a:extLst>
            </p:cNvPr>
            <p:cNvSpPr/>
            <p:nvPr/>
          </p:nvSpPr>
          <p:spPr bwMode="auto">
            <a:xfrm rot="16200000" flipH="1" flipV="1">
              <a:off x="5655635" y="4332156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60" name="원호 559">
              <a:extLst>
                <a:ext uri="{FF2B5EF4-FFF2-40B4-BE49-F238E27FC236}">
                  <a16:creationId xmlns:a16="http://schemas.microsoft.com/office/drawing/2014/main" id="{40B913DF-2FAF-47DE-974E-5A9BDB8483D1}"/>
                </a:ext>
              </a:extLst>
            </p:cNvPr>
            <p:cNvSpPr/>
            <p:nvPr/>
          </p:nvSpPr>
          <p:spPr bwMode="auto">
            <a:xfrm rot="16200000">
              <a:off x="5655635" y="2747980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561" name="직선 화살표 연결선 560">
              <a:extLst>
                <a:ext uri="{FF2B5EF4-FFF2-40B4-BE49-F238E27FC236}">
                  <a16:creationId xmlns:a16="http://schemas.microsoft.com/office/drawing/2014/main" id="{BE6FC039-8FF4-4794-8B02-FC445D2B48F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868908" y="2462707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562" name="직선 화살표 연결선 561">
              <a:extLst>
                <a:ext uri="{FF2B5EF4-FFF2-40B4-BE49-F238E27FC236}">
                  <a16:creationId xmlns:a16="http://schemas.microsoft.com/office/drawing/2014/main" id="{ED0F9FF0-4C77-4D48-8574-952E98BEDC3E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868908" y="2750731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563" name="TextBox 562">
              <a:extLst>
                <a:ext uri="{FF2B5EF4-FFF2-40B4-BE49-F238E27FC236}">
                  <a16:creationId xmlns:a16="http://schemas.microsoft.com/office/drawing/2014/main" id="{8D792379-81FC-42C6-85C0-BC49BDC11826}"/>
                </a:ext>
              </a:extLst>
            </p:cNvPr>
            <p:cNvSpPr txBox="1"/>
            <p:nvPr/>
          </p:nvSpPr>
          <p:spPr>
            <a:xfrm flipH="1">
              <a:off x="6444208" y="4673739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64" name="그룹 563">
              <a:extLst>
                <a:ext uri="{FF2B5EF4-FFF2-40B4-BE49-F238E27FC236}">
                  <a16:creationId xmlns:a16="http://schemas.microsoft.com/office/drawing/2014/main" id="{499188F2-2675-4675-8046-3FA35571DF10}"/>
                </a:ext>
              </a:extLst>
            </p:cNvPr>
            <p:cNvGrpSpPr/>
            <p:nvPr/>
          </p:nvGrpSpPr>
          <p:grpSpPr>
            <a:xfrm>
              <a:off x="6130654" y="4550931"/>
              <a:ext cx="288154" cy="504056"/>
              <a:chOff x="1043608" y="5373216"/>
              <a:chExt cx="288154" cy="504056"/>
            </a:xfrm>
          </p:grpSpPr>
          <p:sp>
            <p:nvSpPr>
              <p:cNvPr id="579" name="TextBox 578">
                <a:extLst>
                  <a:ext uri="{FF2B5EF4-FFF2-40B4-BE49-F238E27FC236}">
                    <a16:creationId xmlns:a16="http://schemas.microsoft.com/office/drawing/2014/main" id="{57E54656-8171-4651-AA38-CE1BDDBC75CF}"/>
                  </a:ext>
                </a:extLst>
              </p:cNvPr>
              <p:cNvSpPr txBox="1"/>
              <p:nvPr/>
            </p:nvSpPr>
            <p:spPr>
              <a:xfrm flipH="1">
                <a:off x="1043608" y="5373216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80" name="직선 연결선 579">
                <a:extLst>
                  <a:ext uri="{FF2B5EF4-FFF2-40B4-BE49-F238E27FC236}">
                    <a16:creationId xmlns:a16="http://schemas.microsoft.com/office/drawing/2014/main" id="{BC9920C7-97AD-4158-A385-52BE5263EDF3}"/>
                  </a:ext>
                </a:extLst>
              </p:cNvPr>
              <p:cNvCxnSpPr>
                <a:cxnSpLocks/>
                <a:stCxn id="579" idx="3"/>
                <a:endCxn id="579" idx="1"/>
              </p:cNvCxnSpPr>
              <p:nvPr/>
            </p:nvCxnSpPr>
            <p:spPr bwMode="auto">
              <a:xfrm>
                <a:off x="1043608" y="5625244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71DDD140-BB06-423E-9A82-5BA0DA57AE91}"/>
                </a:ext>
              </a:extLst>
            </p:cNvPr>
            <p:cNvSpPr txBox="1"/>
            <p:nvPr/>
          </p:nvSpPr>
          <p:spPr>
            <a:xfrm flipH="1">
              <a:off x="6373086" y="2585507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66" name="그룹 565">
              <a:extLst>
                <a:ext uri="{FF2B5EF4-FFF2-40B4-BE49-F238E27FC236}">
                  <a16:creationId xmlns:a16="http://schemas.microsoft.com/office/drawing/2014/main" id="{B6F6815A-3A02-44D8-AF2B-E511C315E40C}"/>
                </a:ext>
              </a:extLst>
            </p:cNvPr>
            <p:cNvGrpSpPr/>
            <p:nvPr/>
          </p:nvGrpSpPr>
          <p:grpSpPr>
            <a:xfrm>
              <a:off x="6084932" y="2462699"/>
              <a:ext cx="288154" cy="504056"/>
              <a:chOff x="1043608" y="3284984"/>
              <a:chExt cx="288154" cy="504056"/>
            </a:xfrm>
          </p:grpSpPr>
          <p:sp>
            <p:nvSpPr>
              <p:cNvPr id="577" name="TextBox 576">
                <a:extLst>
                  <a:ext uri="{FF2B5EF4-FFF2-40B4-BE49-F238E27FC236}">
                    <a16:creationId xmlns:a16="http://schemas.microsoft.com/office/drawing/2014/main" id="{87A0BF81-6264-489A-91BC-438B021A6615}"/>
                  </a:ext>
                </a:extLst>
              </p:cNvPr>
              <p:cNvSpPr txBox="1"/>
              <p:nvPr/>
            </p:nvSpPr>
            <p:spPr>
              <a:xfrm flipH="1">
                <a:off x="1043608" y="3284984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78" name="직선 연결선 577">
                <a:extLst>
                  <a:ext uri="{FF2B5EF4-FFF2-40B4-BE49-F238E27FC236}">
                    <a16:creationId xmlns:a16="http://schemas.microsoft.com/office/drawing/2014/main" id="{75B5D7B5-473E-41CD-8E80-7661847E8FDB}"/>
                  </a:ext>
                </a:extLst>
              </p:cNvPr>
              <p:cNvCxnSpPr>
                <a:cxnSpLocks/>
                <a:stCxn id="577" idx="3"/>
                <a:endCxn id="577" idx="1"/>
              </p:cNvCxnSpPr>
              <p:nvPr/>
            </p:nvCxnSpPr>
            <p:spPr bwMode="auto">
              <a:xfrm>
                <a:off x="1043608" y="3537012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67" name="TextBox 566">
              <a:extLst>
                <a:ext uri="{FF2B5EF4-FFF2-40B4-BE49-F238E27FC236}">
                  <a16:creationId xmlns:a16="http://schemas.microsoft.com/office/drawing/2014/main" id="{044F7469-0E0F-4FAE-BC81-E8392B82EA11}"/>
                </a:ext>
              </a:extLst>
            </p:cNvPr>
            <p:cNvSpPr txBox="1"/>
            <p:nvPr/>
          </p:nvSpPr>
          <p:spPr>
            <a:xfrm flipH="1">
              <a:off x="5652884" y="2216478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7A2BF8A2-393B-482E-B7A4-88B0F49542D5}"/>
                </a:ext>
              </a:extLst>
            </p:cNvPr>
            <p:cNvSpPr txBox="1"/>
            <p:nvPr/>
          </p:nvSpPr>
          <p:spPr>
            <a:xfrm flipH="1">
              <a:off x="5292844" y="2894747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69" name="그룹 568">
              <a:extLst>
                <a:ext uri="{FF2B5EF4-FFF2-40B4-BE49-F238E27FC236}">
                  <a16:creationId xmlns:a16="http://schemas.microsoft.com/office/drawing/2014/main" id="{828A6B27-56FF-4121-9417-537DE63CA9C1}"/>
                </a:ext>
              </a:extLst>
            </p:cNvPr>
            <p:cNvGrpSpPr/>
            <p:nvPr/>
          </p:nvGrpSpPr>
          <p:grpSpPr>
            <a:xfrm>
              <a:off x="5004048" y="2750731"/>
              <a:ext cx="288795" cy="504056"/>
              <a:chOff x="682804" y="2780928"/>
              <a:chExt cx="288795" cy="504056"/>
            </a:xfrm>
          </p:grpSpPr>
          <p:sp>
            <p:nvSpPr>
              <p:cNvPr id="575" name="TextBox 574">
                <a:extLst>
                  <a:ext uri="{FF2B5EF4-FFF2-40B4-BE49-F238E27FC236}">
                    <a16:creationId xmlns:a16="http://schemas.microsoft.com/office/drawing/2014/main" id="{6550F49E-6F75-4D65-95B3-7BAD13A5763F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76" name="직선 연결선 575">
                <a:extLst>
                  <a:ext uri="{FF2B5EF4-FFF2-40B4-BE49-F238E27FC236}">
                    <a16:creationId xmlns:a16="http://schemas.microsoft.com/office/drawing/2014/main" id="{D25DF363-DD15-4F06-AEE7-EF697639A54E}"/>
                  </a:ext>
                </a:extLst>
              </p:cNvPr>
              <p:cNvCxnSpPr>
                <a:cxnSpLocks/>
                <a:stCxn id="575" idx="3"/>
                <a:endCxn id="575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ABA54190-9E67-400B-B271-C678199E6A59}"/>
                </a:ext>
              </a:extLst>
            </p:cNvPr>
            <p:cNvSpPr txBox="1"/>
            <p:nvPr/>
          </p:nvSpPr>
          <p:spPr>
            <a:xfrm flipH="1">
              <a:off x="5652884" y="5126995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84C8AF20-0EC1-4A73-84E0-C7F1D3BA702F}"/>
                </a:ext>
              </a:extLst>
            </p:cNvPr>
            <p:cNvSpPr txBox="1"/>
            <p:nvPr/>
          </p:nvSpPr>
          <p:spPr>
            <a:xfrm flipH="1">
              <a:off x="5292844" y="4334907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72" name="그룹 571">
              <a:extLst>
                <a:ext uri="{FF2B5EF4-FFF2-40B4-BE49-F238E27FC236}">
                  <a16:creationId xmlns:a16="http://schemas.microsoft.com/office/drawing/2014/main" id="{C2B5403E-BDE0-4BB5-8C8F-1015928B25DD}"/>
                </a:ext>
              </a:extLst>
            </p:cNvPr>
            <p:cNvGrpSpPr/>
            <p:nvPr/>
          </p:nvGrpSpPr>
          <p:grpSpPr>
            <a:xfrm>
              <a:off x="5004048" y="4190891"/>
              <a:ext cx="288795" cy="504056"/>
              <a:chOff x="682804" y="2780928"/>
              <a:chExt cx="288795" cy="504056"/>
            </a:xfrm>
          </p:grpSpPr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5D327556-AF52-4DBD-8B83-FB6BAE9BFCEE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74" name="직선 연결선 573">
                <a:extLst>
                  <a:ext uri="{FF2B5EF4-FFF2-40B4-BE49-F238E27FC236}">
                    <a16:creationId xmlns:a16="http://schemas.microsoft.com/office/drawing/2014/main" id="{4783DCA1-1448-4AF6-985A-70CC11D60324}"/>
                  </a:ext>
                </a:extLst>
              </p:cNvPr>
              <p:cNvCxnSpPr>
                <a:cxnSpLocks/>
                <a:stCxn id="573" idx="3"/>
                <a:endCxn id="573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7525269-E869-423F-B9CA-938E0B2FE15D}"/>
              </a:ext>
            </a:extLst>
          </p:cNvPr>
          <p:cNvGrpSpPr/>
          <p:nvPr/>
        </p:nvGrpSpPr>
        <p:grpSpPr>
          <a:xfrm>
            <a:off x="827584" y="4725144"/>
            <a:ext cx="4202750" cy="1542365"/>
            <a:chOff x="827584" y="4725144"/>
            <a:chExt cx="4202750" cy="154236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1691D38-A915-48B8-8AF8-9A5A968D14EA}"/>
                </a:ext>
              </a:extLst>
            </p:cNvPr>
            <p:cNvGrpSpPr/>
            <p:nvPr/>
          </p:nvGrpSpPr>
          <p:grpSpPr>
            <a:xfrm>
              <a:off x="827584" y="4725144"/>
              <a:ext cx="1754478" cy="1542365"/>
              <a:chOff x="1115616" y="4725144"/>
              <a:chExt cx="1754478" cy="1542365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2C951C68-8408-4206-A4BC-1DC2A3643BD2}"/>
                  </a:ext>
                </a:extLst>
              </p:cNvPr>
              <p:cNvGrpSpPr/>
              <p:nvPr/>
            </p:nvGrpSpPr>
            <p:grpSpPr>
              <a:xfrm>
                <a:off x="1763688" y="4725144"/>
                <a:ext cx="432048" cy="576064"/>
                <a:chOff x="1763688" y="4725144"/>
                <a:chExt cx="432048" cy="576064"/>
              </a:xfrm>
            </p:grpSpPr>
            <p:grpSp>
              <p:nvGrpSpPr>
                <p:cNvPr id="909" name="그룹 908">
                  <a:extLst>
                    <a:ext uri="{FF2B5EF4-FFF2-40B4-BE49-F238E27FC236}">
                      <a16:creationId xmlns:a16="http://schemas.microsoft.com/office/drawing/2014/main" id="{F7F131A1-F9D0-4919-AB03-CAACCCF6B686}"/>
                    </a:ext>
                  </a:extLst>
                </p:cNvPr>
                <p:cNvGrpSpPr/>
                <p:nvPr/>
              </p:nvGrpSpPr>
              <p:grpSpPr>
                <a:xfrm>
                  <a:off x="1763688" y="4725144"/>
                  <a:ext cx="432048" cy="144016"/>
                  <a:chOff x="4355976" y="1124744"/>
                  <a:chExt cx="1584176" cy="288032"/>
                </a:xfrm>
              </p:grpSpPr>
              <p:cxnSp>
                <p:nvCxnSpPr>
                  <p:cNvPr id="914" name="직선 연결선 913">
                    <a:extLst>
                      <a:ext uri="{FF2B5EF4-FFF2-40B4-BE49-F238E27FC236}">
                        <a16:creationId xmlns:a16="http://schemas.microsoft.com/office/drawing/2014/main" id="{F823163A-BF32-4C3A-955D-0E67E6D61CB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355976" y="1268760"/>
                    <a:ext cx="648072" cy="0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15" name="직선 연결선 914">
                    <a:extLst>
                      <a:ext uri="{FF2B5EF4-FFF2-40B4-BE49-F238E27FC236}">
                        <a16:creationId xmlns:a16="http://schemas.microsoft.com/office/drawing/2014/main" id="{696CBA11-DAE1-4190-9198-10252066A2E5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004048" y="1124744"/>
                    <a:ext cx="72008" cy="144016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16" name="직선 연결선 915">
                    <a:extLst>
                      <a:ext uri="{FF2B5EF4-FFF2-40B4-BE49-F238E27FC236}">
                        <a16:creationId xmlns:a16="http://schemas.microsoft.com/office/drawing/2014/main" id="{36FEFA34-9BB9-46E3-B18F-CB1C3287DF85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220072" y="1268760"/>
                    <a:ext cx="72008" cy="144016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17" name="직선 연결선 916">
                    <a:extLst>
                      <a:ext uri="{FF2B5EF4-FFF2-40B4-BE49-F238E27FC236}">
                        <a16:creationId xmlns:a16="http://schemas.microsoft.com/office/drawing/2014/main" id="{EB2176FC-9B22-42C3-A865-11A36716DBB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292080" y="1268760"/>
                    <a:ext cx="648072" cy="0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18" name="직선 연결선 917">
                    <a:extLst>
                      <a:ext uri="{FF2B5EF4-FFF2-40B4-BE49-F238E27FC236}">
                        <a16:creationId xmlns:a16="http://schemas.microsoft.com/office/drawing/2014/main" id="{7AFA109D-64F8-4264-BDC0-A5AE3C15213C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076056" y="1124744"/>
                    <a:ext cx="144016" cy="288032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910" name="그룹 909">
                  <a:extLst>
                    <a:ext uri="{FF2B5EF4-FFF2-40B4-BE49-F238E27FC236}">
                      <a16:creationId xmlns:a16="http://schemas.microsoft.com/office/drawing/2014/main" id="{441BE169-0745-4E5A-9AE5-7E99CA7514E9}"/>
                    </a:ext>
                  </a:extLst>
                </p:cNvPr>
                <p:cNvGrpSpPr/>
                <p:nvPr/>
              </p:nvGrpSpPr>
              <p:grpSpPr>
                <a:xfrm rot="16200000">
                  <a:off x="1727685" y="4977172"/>
                  <a:ext cx="504056" cy="144016"/>
                  <a:chOff x="6732240" y="1988840"/>
                  <a:chExt cx="504056" cy="144016"/>
                </a:xfrm>
              </p:grpSpPr>
              <p:cxnSp>
                <p:nvCxnSpPr>
                  <p:cNvPr id="911" name="직선 연결선 910">
                    <a:extLst>
                      <a:ext uri="{FF2B5EF4-FFF2-40B4-BE49-F238E27FC236}">
                        <a16:creationId xmlns:a16="http://schemas.microsoft.com/office/drawing/2014/main" id="{B02DB3C5-D554-44D5-8319-193824AEDAB7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732240" y="1988840"/>
                    <a:ext cx="504056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12" name="직선 연결선 911">
                    <a:extLst>
                      <a:ext uri="{FF2B5EF4-FFF2-40B4-BE49-F238E27FC236}">
                        <a16:creationId xmlns:a16="http://schemas.microsoft.com/office/drawing/2014/main" id="{208E80EC-03B7-4EDA-A5E2-B5029E14D9CF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732240" y="2132856"/>
                    <a:ext cx="504056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13" name="직선 연결선 912">
                    <a:extLst>
                      <a:ext uri="{FF2B5EF4-FFF2-40B4-BE49-F238E27FC236}">
                        <a16:creationId xmlns:a16="http://schemas.microsoft.com/office/drawing/2014/main" id="{AC1E653B-6CE6-4265-A861-BF3536E1D0C9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6732240" y="1988840"/>
                    <a:ext cx="0" cy="144016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937" name="TextBox 936">
                <a:extLst>
                  <a:ext uri="{FF2B5EF4-FFF2-40B4-BE49-F238E27FC236}">
                    <a16:creationId xmlns:a16="http://schemas.microsoft.com/office/drawing/2014/main" id="{D9B0C533-BE87-4A85-B24C-C857E30661C9}"/>
                  </a:ext>
                </a:extLst>
              </p:cNvPr>
              <p:cNvSpPr txBox="1"/>
              <p:nvPr/>
            </p:nvSpPr>
            <p:spPr>
              <a:xfrm flipH="1">
                <a:off x="1692444" y="5085184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39" name="직선 화살표 연결선 938">
                <a:extLst>
                  <a:ext uri="{FF2B5EF4-FFF2-40B4-BE49-F238E27FC236}">
                    <a16:creationId xmlns:a16="http://schemas.microsoft.com/office/drawing/2014/main" id="{F1BF6BE6-3F39-497F-9626-13AC8317A9D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1980476" y="508518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940" name="직선 화살표 연결선 939">
                <a:extLst>
                  <a:ext uri="{FF2B5EF4-FFF2-40B4-BE49-F238E27FC236}">
                    <a16:creationId xmlns:a16="http://schemas.microsoft.com/office/drawing/2014/main" id="{BA3C6FBB-D6F9-4A9D-BDC5-888D0F23631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980476" y="544522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941" name="원호 940">
                <a:extLst>
                  <a:ext uri="{FF2B5EF4-FFF2-40B4-BE49-F238E27FC236}">
                    <a16:creationId xmlns:a16="http://schemas.microsoft.com/office/drawing/2014/main" id="{3EE152AE-D043-4958-A634-B85669DEA863}"/>
                  </a:ext>
                </a:extLst>
              </p:cNvPr>
              <p:cNvSpPr/>
              <p:nvPr/>
            </p:nvSpPr>
            <p:spPr bwMode="auto">
              <a:xfrm rot="5400000" flipV="1">
                <a:off x="1767203" y="5226449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945" name="TextBox 944">
                <a:extLst>
                  <a:ext uri="{FF2B5EF4-FFF2-40B4-BE49-F238E27FC236}">
                    <a16:creationId xmlns:a16="http://schemas.microsoft.com/office/drawing/2014/main" id="{920D309F-08C0-4143-B3FF-D4D6E3F1B547}"/>
                  </a:ext>
                </a:extLst>
              </p:cNvPr>
              <p:cNvSpPr txBox="1"/>
              <p:nvPr/>
            </p:nvSpPr>
            <p:spPr>
              <a:xfrm flipH="1">
                <a:off x="2510054" y="5568032"/>
                <a:ext cx="3600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946" name="그룹 945">
                <a:extLst>
                  <a:ext uri="{FF2B5EF4-FFF2-40B4-BE49-F238E27FC236}">
                    <a16:creationId xmlns:a16="http://schemas.microsoft.com/office/drawing/2014/main" id="{BF346954-81E7-48D4-A770-4DB01C04F1DF}"/>
                  </a:ext>
                </a:extLst>
              </p:cNvPr>
              <p:cNvGrpSpPr/>
              <p:nvPr/>
            </p:nvGrpSpPr>
            <p:grpSpPr>
              <a:xfrm>
                <a:off x="2196500" y="5445224"/>
                <a:ext cx="288154" cy="504056"/>
                <a:chOff x="1043608" y="5373216"/>
                <a:chExt cx="288154" cy="504056"/>
              </a:xfrm>
            </p:grpSpPr>
            <p:sp>
              <p:nvSpPr>
                <p:cNvPr id="961" name="TextBox 960">
                  <a:extLst>
                    <a:ext uri="{FF2B5EF4-FFF2-40B4-BE49-F238E27FC236}">
                      <a16:creationId xmlns:a16="http://schemas.microsoft.com/office/drawing/2014/main" id="{8A1BD971-A96A-4D2A-980B-9A54C19280BB}"/>
                    </a:ext>
                  </a:extLst>
                </p:cNvPr>
                <p:cNvSpPr txBox="1"/>
                <p:nvPr/>
              </p:nvSpPr>
              <p:spPr>
                <a:xfrm flipH="1">
                  <a:off x="1043608" y="5373216"/>
                  <a:ext cx="288154" cy="504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125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24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962" name="직선 연결선 961">
                  <a:extLst>
                    <a:ext uri="{FF2B5EF4-FFF2-40B4-BE49-F238E27FC236}">
                      <a16:creationId xmlns:a16="http://schemas.microsoft.com/office/drawing/2014/main" id="{B8DC61C9-6F2F-4F2E-907A-61905697FDAC}"/>
                    </a:ext>
                  </a:extLst>
                </p:cNvPr>
                <p:cNvCxnSpPr>
                  <a:cxnSpLocks/>
                  <a:stCxn id="961" idx="3"/>
                  <a:endCxn id="961" idx="1"/>
                </p:cNvCxnSpPr>
                <p:nvPr/>
              </p:nvCxnSpPr>
              <p:spPr bwMode="auto">
                <a:xfrm>
                  <a:off x="1043608" y="5625244"/>
                  <a:ext cx="288154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952" name="TextBox 951">
                <a:extLst>
                  <a:ext uri="{FF2B5EF4-FFF2-40B4-BE49-F238E27FC236}">
                    <a16:creationId xmlns:a16="http://schemas.microsoft.com/office/drawing/2014/main" id="{AD66429B-AA1B-4DD6-9E8B-ED12E0B7D25A}"/>
                  </a:ext>
                </a:extLst>
              </p:cNvPr>
              <p:cNvSpPr txBox="1"/>
              <p:nvPr/>
            </p:nvSpPr>
            <p:spPr>
              <a:xfrm flipH="1">
                <a:off x="1764452" y="6021288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3" name="TextBox 952">
                <a:extLst>
                  <a:ext uri="{FF2B5EF4-FFF2-40B4-BE49-F238E27FC236}">
                    <a16:creationId xmlns:a16="http://schemas.microsoft.com/office/drawing/2014/main" id="{4CBFB278-183E-443A-8885-36F4B78490D2}"/>
                  </a:ext>
                </a:extLst>
              </p:cNvPr>
              <p:cNvSpPr txBox="1"/>
              <p:nvPr/>
            </p:nvSpPr>
            <p:spPr>
              <a:xfrm flipH="1">
                <a:off x="1404412" y="5229200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954" name="그룹 953">
                <a:extLst>
                  <a:ext uri="{FF2B5EF4-FFF2-40B4-BE49-F238E27FC236}">
                    <a16:creationId xmlns:a16="http://schemas.microsoft.com/office/drawing/2014/main" id="{9A5DF48A-BAE5-4870-9BA7-8855652A12D8}"/>
                  </a:ext>
                </a:extLst>
              </p:cNvPr>
              <p:cNvGrpSpPr/>
              <p:nvPr/>
            </p:nvGrpSpPr>
            <p:grpSpPr>
              <a:xfrm>
                <a:off x="1115616" y="5085184"/>
                <a:ext cx="288795" cy="504056"/>
                <a:chOff x="682804" y="2780928"/>
                <a:chExt cx="288795" cy="504056"/>
              </a:xfrm>
            </p:grpSpPr>
            <p:sp>
              <p:nvSpPr>
                <p:cNvPr id="955" name="TextBox 954">
                  <a:extLst>
                    <a:ext uri="{FF2B5EF4-FFF2-40B4-BE49-F238E27FC236}">
                      <a16:creationId xmlns:a16="http://schemas.microsoft.com/office/drawing/2014/main" id="{E23850D0-100A-4431-A0DD-05743B822687}"/>
                    </a:ext>
                  </a:extLst>
                </p:cNvPr>
                <p:cNvSpPr txBox="1"/>
                <p:nvPr/>
              </p:nvSpPr>
              <p:spPr>
                <a:xfrm flipH="1">
                  <a:off x="682804" y="2780928"/>
                  <a:ext cx="288795" cy="504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125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32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956" name="직선 연결선 955">
                  <a:extLst>
                    <a:ext uri="{FF2B5EF4-FFF2-40B4-BE49-F238E27FC236}">
                      <a16:creationId xmlns:a16="http://schemas.microsoft.com/office/drawing/2014/main" id="{1A2AB10E-CCA4-43D2-9857-873303378E0A}"/>
                    </a:ext>
                  </a:extLst>
                </p:cNvPr>
                <p:cNvCxnSpPr>
                  <a:cxnSpLocks/>
                  <a:stCxn id="955" idx="3"/>
                  <a:endCxn id="955" idx="1"/>
                </p:cNvCxnSpPr>
                <p:nvPr/>
              </p:nvCxnSpPr>
              <p:spPr bwMode="auto">
                <a:xfrm>
                  <a:off x="682804" y="3032956"/>
                  <a:ext cx="288795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DB1D820-27F1-4DA6-86B6-EB2486CE99B2}"/>
                </a:ext>
              </a:extLst>
            </p:cNvPr>
            <p:cNvGrpSpPr/>
            <p:nvPr/>
          </p:nvGrpSpPr>
          <p:grpSpPr>
            <a:xfrm>
              <a:off x="3275856" y="4725144"/>
              <a:ext cx="1754478" cy="1542365"/>
              <a:chOff x="3275856" y="4725144"/>
              <a:chExt cx="1754478" cy="1542365"/>
            </a:xfrm>
          </p:grpSpPr>
          <p:grpSp>
            <p:nvGrpSpPr>
              <p:cNvPr id="964" name="그룹 963">
                <a:extLst>
                  <a:ext uri="{FF2B5EF4-FFF2-40B4-BE49-F238E27FC236}">
                    <a16:creationId xmlns:a16="http://schemas.microsoft.com/office/drawing/2014/main" id="{5BEE15B3-0394-4AE0-A9CF-F59BEE8AD486}"/>
                  </a:ext>
                </a:extLst>
              </p:cNvPr>
              <p:cNvGrpSpPr/>
              <p:nvPr/>
            </p:nvGrpSpPr>
            <p:grpSpPr>
              <a:xfrm>
                <a:off x="3923928" y="4725144"/>
                <a:ext cx="432048" cy="576064"/>
                <a:chOff x="1763688" y="4725144"/>
                <a:chExt cx="432048" cy="576064"/>
              </a:xfrm>
            </p:grpSpPr>
            <p:grpSp>
              <p:nvGrpSpPr>
                <p:cNvPr id="978" name="그룹 977">
                  <a:extLst>
                    <a:ext uri="{FF2B5EF4-FFF2-40B4-BE49-F238E27FC236}">
                      <a16:creationId xmlns:a16="http://schemas.microsoft.com/office/drawing/2014/main" id="{6AFAD203-54CF-43A2-BD98-F2F52AE938F2}"/>
                    </a:ext>
                  </a:extLst>
                </p:cNvPr>
                <p:cNvGrpSpPr/>
                <p:nvPr/>
              </p:nvGrpSpPr>
              <p:grpSpPr>
                <a:xfrm>
                  <a:off x="1763688" y="4725144"/>
                  <a:ext cx="432048" cy="144016"/>
                  <a:chOff x="4355976" y="1124744"/>
                  <a:chExt cx="1584176" cy="288032"/>
                </a:xfrm>
              </p:grpSpPr>
              <p:cxnSp>
                <p:nvCxnSpPr>
                  <p:cNvPr id="983" name="직선 연결선 982">
                    <a:extLst>
                      <a:ext uri="{FF2B5EF4-FFF2-40B4-BE49-F238E27FC236}">
                        <a16:creationId xmlns:a16="http://schemas.microsoft.com/office/drawing/2014/main" id="{BF0D023E-A2A6-495A-B8DD-E1E144DED8A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355976" y="1268760"/>
                    <a:ext cx="648072" cy="0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84" name="직선 연결선 983">
                    <a:extLst>
                      <a:ext uri="{FF2B5EF4-FFF2-40B4-BE49-F238E27FC236}">
                        <a16:creationId xmlns:a16="http://schemas.microsoft.com/office/drawing/2014/main" id="{532A76B0-F115-4400-83CB-FBE602D2B7C9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004048" y="1124744"/>
                    <a:ext cx="72008" cy="144016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85" name="직선 연결선 984">
                    <a:extLst>
                      <a:ext uri="{FF2B5EF4-FFF2-40B4-BE49-F238E27FC236}">
                        <a16:creationId xmlns:a16="http://schemas.microsoft.com/office/drawing/2014/main" id="{F06679EA-D1FF-4093-AC76-34AA14A3BF7E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220072" y="1268760"/>
                    <a:ext cx="72008" cy="144016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86" name="직선 연결선 985">
                    <a:extLst>
                      <a:ext uri="{FF2B5EF4-FFF2-40B4-BE49-F238E27FC236}">
                        <a16:creationId xmlns:a16="http://schemas.microsoft.com/office/drawing/2014/main" id="{DC5595CC-81AE-4F42-A4A0-F43B984C18E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292080" y="1268760"/>
                    <a:ext cx="648072" cy="0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87" name="직선 연결선 986">
                    <a:extLst>
                      <a:ext uri="{FF2B5EF4-FFF2-40B4-BE49-F238E27FC236}">
                        <a16:creationId xmlns:a16="http://schemas.microsoft.com/office/drawing/2014/main" id="{AF639796-EBB2-45B1-BEF7-1A8E4B8C8FD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076056" y="1124744"/>
                    <a:ext cx="144016" cy="288032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979" name="그룹 978">
                  <a:extLst>
                    <a:ext uri="{FF2B5EF4-FFF2-40B4-BE49-F238E27FC236}">
                      <a16:creationId xmlns:a16="http://schemas.microsoft.com/office/drawing/2014/main" id="{46B43AB8-2E81-43EC-8681-3D431194D50E}"/>
                    </a:ext>
                  </a:extLst>
                </p:cNvPr>
                <p:cNvGrpSpPr/>
                <p:nvPr/>
              </p:nvGrpSpPr>
              <p:grpSpPr>
                <a:xfrm rot="16200000">
                  <a:off x="1727685" y="4977172"/>
                  <a:ext cx="504056" cy="144016"/>
                  <a:chOff x="6732240" y="1988840"/>
                  <a:chExt cx="504056" cy="144016"/>
                </a:xfrm>
              </p:grpSpPr>
              <p:cxnSp>
                <p:nvCxnSpPr>
                  <p:cNvPr id="980" name="직선 연결선 979">
                    <a:extLst>
                      <a:ext uri="{FF2B5EF4-FFF2-40B4-BE49-F238E27FC236}">
                        <a16:creationId xmlns:a16="http://schemas.microsoft.com/office/drawing/2014/main" id="{732C291C-C769-4F86-A535-B1A768FF5F16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732240" y="1988840"/>
                    <a:ext cx="504056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81" name="직선 연결선 980">
                    <a:extLst>
                      <a:ext uri="{FF2B5EF4-FFF2-40B4-BE49-F238E27FC236}">
                        <a16:creationId xmlns:a16="http://schemas.microsoft.com/office/drawing/2014/main" id="{9CCB100A-B3CD-4ECF-8B8C-574B5F67659E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732240" y="2132856"/>
                    <a:ext cx="504056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82" name="직선 연결선 981">
                    <a:extLst>
                      <a:ext uri="{FF2B5EF4-FFF2-40B4-BE49-F238E27FC236}">
                        <a16:creationId xmlns:a16="http://schemas.microsoft.com/office/drawing/2014/main" id="{1D730DA1-3E1C-484E-A843-4F47C4A72A55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6732240" y="1988840"/>
                    <a:ext cx="0" cy="144016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990" name="TextBox 989">
                <a:extLst>
                  <a:ext uri="{FF2B5EF4-FFF2-40B4-BE49-F238E27FC236}">
                    <a16:creationId xmlns:a16="http://schemas.microsoft.com/office/drawing/2014/main" id="{20D1F6FB-69CA-42A2-9596-EACA0EB8C583}"/>
                  </a:ext>
                </a:extLst>
              </p:cNvPr>
              <p:cNvSpPr txBox="1"/>
              <p:nvPr/>
            </p:nvSpPr>
            <p:spPr>
              <a:xfrm flipH="1">
                <a:off x="3852684" y="5085184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D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92" name="직선 화살표 연결선 991">
                <a:extLst>
                  <a:ext uri="{FF2B5EF4-FFF2-40B4-BE49-F238E27FC236}">
                    <a16:creationId xmlns:a16="http://schemas.microsoft.com/office/drawing/2014/main" id="{B20DEE33-4652-46EF-89E3-9C6C19E619F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H="1">
                <a:off x="4140716" y="508518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993" name="직선 화살표 연결선 992">
                <a:extLst>
                  <a:ext uri="{FF2B5EF4-FFF2-40B4-BE49-F238E27FC236}">
                    <a16:creationId xmlns:a16="http://schemas.microsoft.com/office/drawing/2014/main" id="{BC362C9D-80DB-4DE7-AA53-F10FFF9BD51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40716" y="544522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994" name="원호 993">
                <a:extLst>
                  <a:ext uri="{FF2B5EF4-FFF2-40B4-BE49-F238E27FC236}">
                    <a16:creationId xmlns:a16="http://schemas.microsoft.com/office/drawing/2014/main" id="{2904738B-9E75-4813-ABF2-25FDFCE2148D}"/>
                  </a:ext>
                </a:extLst>
              </p:cNvPr>
              <p:cNvSpPr/>
              <p:nvPr/>
            </p:nvSpPr>
            <p:spPr bwMode="auto">
              <a:xfrm rot="16200000" flipH="1" flipV="1">
                <a:off x="3927443" y="5226449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998" name="TextBox 997">
                <a:extLst>
                  <a:ext uri="{FF2B5EF4-FFF2-40B4-BE49-F238E27FC236}">
                    <a16:creationId xmlns:a16="http://schemas.microsoft.com/office/drawing/2014/main" id="{52F84283-BC17-4683-8741-E05A59FB37FA}"/>
                  </a:ext>
                </a:extLst>
              </p:cNvPr>
              <p:cNvSpPr txBox="1"/>
              <p:nvPr/>
            </p:nvSpPr>
            <p:spPr>
              <a:xfrm flipH="1">
                <a:off x="4670294" y="5568032"/>
                <a:ext cx="3600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999" name="그룹 998">
                <a:extLst>
                  <a:ext uri="{FF2B5EF4-FFF2-40B4-BE49-F238E27FC236}">
                    <a16:creationId xmlns:a16="http://schemas.microsoft.com/office/drawing/2014/main" id="{A3E68D07-9EA9-4120-9C79-9EB4590B692C}"/>
                  </a:ext>
                </a:extLst>
              </p:cNvPr>
              <p:cNvGrpSpPr/>
              <p:nvPr/>
            </p:nvGrpSpPr>
            <p:grpSpPr>
              <a:xfrm>
                <a:off x="4356740" y="5445224"/>
                <a:ext cx="288154" cy="504056"/>
                <a:chOff x="1043608" y="5373216"/>
                <a:chExt cx="288154" cy="504056"/>
              </a:xfrm>
            </p:grpSpPr>
            <p:sp>
              <p:nvSpPr>
                <p:cNvPr id="1014" name="TextBox 1013">
                  <a:extLst>
                    <a:ext uri="{FF2B5EF4-FFF2-40B4-BE49-F238E27FC236}">
                      <a16:creationId xmlns:a16="http://schemas.microsoft.com/office/drawing/2014/main" id="{42F73AAA-0B45-4230-9369-E3819A1E28F9}"/>
                    </a:ext>
                  </a:extLst>
                </p:cNvPr>
                <p:cNvSpPr txBox="1"/>
                <p:nvPr/>
              </p:nvSpPr>
              <p:spPr>
                <a:xfrm flipH="1">
                  <a:off x="1043608" y="5373216"/>
                  <a:ext cx="288154" cy="504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125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24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015" name="직선 연결선 1014">
                  <a:extLst>
                    <a:ext uri="{FF2B5EF4-FFF2-40B4-BE49-F238E27FC236}">
                      <a16:creationId xmlns:a16="http://schemas.microsoft.com/office/drawing/2014/main" id="{9CF011D9-F443-4E74-9C58-157C5446DB29}"/>
                    </a:ext>
                  </a:extLst>
                </p:cNvPr>
                <p:cNvCxnSpPr>
                  <a:cxnSpLocks/>
                  <a:stCxn id="1014" idx="3"/>
                  <a:endCxn id="1014" idx="1"/>
                </p:cNvCxnSpPr>
                <p:nvPr/>
              </p:nvCxnSpPr>
              <p:spPr bwMode="auto">
                <a:xfrm>
                  <a:off x="1043608" y="5625244"/>
                  <a:ext cx="288154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005" name="TextBox 1004">
                <a:extLst>
                  <a:ext uri="{FF2B5EF4-FFF2-40B4-BE49-F238E27FC236}">
                    <a16:creationId xmlns:a16="http://schemas.microsoft.com/office/drawing/2014/main" id="{92C97E80-376B-4B43-B047-3E10F967F038}"/>
                  </a:ext>
                </a:extLst>
              </p:cNvPr>
              <p:cNvSpPr txBox="1"/>
              <p:nvPr/>
            </p:nvSpPr>
            <p:spPr>
              <a:xfrm flipH="1">
                <a:off x="3924692" y="6021288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6" name="TextBox 1005">
                <a:extLst>
                  <a:ext uri="{FF2B5EF4-FFF2-40B4-BE49-F238E27FC236}">
                    <a16:creationId xmlns:a16="http://schemas.microsoft.com/office/drawing/2014/main" id="{B4547401-414C-4A55-AEB9-B43E67233F68}"/>
                  </a:ext>
                </a:extLst>
              </p:cNvPr>
              <p:cNvSpPr txBox="1"/>
              <p:nvPr/>
            </p:nvSpPr>
            <p:spPr>
              <a:xfrm flipH="1">
                <a:off x="3564652" y="5229200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007" name="그룹 1006">
                <a:extLst>
                  <a:ext uri="{FF2B5EF4-FFF2-40B4-BE49-F238E27FC236}">
                    <a16:creationId xmlns:a16="http://schemas.microsoft.com/office/drawing/2014/main" id="{7ECCEB39-3DFF-47C9-9C02-B8110DDCFDCC}"/>
                  </a:ext>
                </a:extLst>
              </p:cNvPr>
              <p:cNvGrpSpPr/>
              <p:nvPr/>
            </p:nvGrpSpPr>
            <p:grpSpPr>
              <a:xfrm>
                <a:off x="3275856" y="5085184"/>
                <a:ext cx="288795" cy="504056"/>
                <a:chOff x="682804" y="2780928"/>
                <a:chExt cx="288795" cy="504056"/>
              </a:xfrm>
            </p:grpSpPr>
            <p:sp>
              <p:nvSpPr>
                <p:cNvPr id="1008" name="TextBox 1007">
                  <a:extLst>
                    <a:ext uri="{FF2B5EF4-FFF2-40B4-BE49-F238E27FC236}">
                      <a16:creationId xmlns:a16="http://schemas.microsoft.com/office/drawing/2014/main" id="{7D8A5B12-4E8A-4AA5-9718-B0DAE3D9C101}"/>
                    </a:ext>
                  </a:extLst>
                </p:cNvPr>
                <p:cNvSpPr txBox="1"/>
                <p:nvPr/>
              </p:nvSpPr>
              <p:spPr>
                <a:xfrm flipH="1">
                  <a:off x="682804" y="2780928"/>
                  <a:ext cx="288795" cy="504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125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32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009" name="직선 연결선 1008">
                  <a:extLst>
                    <a:ext uri="{FF2B5EF4-FFF2-40B4-BE49-F238E27FC236}">
                      <a16:creationId xmlns:a16="http://schemas.microsoft.com/office/drawing/2014/main" id="{7B03998B-1804-47A4-B883-66830D8B25BC}"/>
                    </a:ext>
                  </a:extLst>
                </p:cNvPr>
                <p:cNvCxnSpPr>
                  <a:cxnSpLocks/>
                  <a:stCxn id="1008" idx="3"/>
                  <a:endCxn id="1008" idx="1"/>
                </p:cNvCxnSpPr>
                <p:nvPr/>
              </p:nvCxnSpPr>
              <p:spPr bwMode="auto">
                <a:xfrm>
                  <a:off x="682804" y="3032956"/>
                  <a:ext cx="288795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414646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2D5A4292-F40A-47CD-AEE2-56F4FA05CF6B}"/>
              </a:ext>
            </a:extLst>
          </p:cNvPr>
          <p:cNvGrpSpPr/>
          <p:nvPr/>
        </p:nvGrpSpPr>
        <p:grpSpPr>
          <a:xfrm>
            <a:off x="251520" y="4365104"/>
            <a:ext cx="4105218" cy="2304257"/>
            <a:chOff x="5364088" y="4797152"/>
            <a:chExt cx="4105218" cy="2304257"/>
          </a:xfrm>
        </p:grpSpPr>
        <p:sp>
          <p:nvSpPr>
            <p:cNvPr id="494" name="자유형 327">
              <a:extLst>
                <a:ext uri="{FF2B5EF4-FFF2-40B4-BE49-F238E27FC236}">
                  <a16:creationId xmlns:a16="http://schemas.microsoft.com/office/drawing/2014/main" id="{89884FE0-63D3-4FC7-B6A6-8A02DE25D9B2}"/>
                </a:ext>
              </a:extLst>
            </p:cNvPr>
            <p:cNvSpPr/>
            <p:nvPr/>
          </p:nvSpPr>
          <p:spPr bwMode="auto">
            <a:xfrm>
              <a:off x="5796136" y="4869160"/>
              <a:ext cx="3240360" cy="996716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820738"/>
                <a:gd name="connsiteX1" fmla="*/ 0 w 4035425"/>
                <a:gd name="connsiteY1" fmla="*/ 0 h 820738"/>
                <a:gd name="connsiteX2" fmla="*/ 4035425 w 4035425"/>
                <a:gd name="connsiteY2" fmla="*/ 820738 h 820738"/>
                <a:gd name="connsiteX3" fmla="*/ 4035425 w 4035425"/>
                <a:gd name="connsiteY3" fmla="*/ 428625 h 820738"/>
                <a:gd name="connsiteX4" fmla="*/ 0 w 4035425"/>
                <a:gd name="connsiteY4" fmla="*/ 425450 h 820738"/>
                <a:gd name="connsiteX0" fmla="*/ 0 w 4035425"/>
                <a:gd name="connsiteY0" fmla="*/ 425450 h 1010940"/>
                <a:gd name="connsiteX1" fmla="*/ 0 w 4035425"/>
                <a:gd name="connsiteY1" fmla="*/ 0 h 1010940"/>
                <a:gd name="connsiteX2" fmla="*/ 4035425 w 4035425"/>
                <a:gd name="connsiteY2" fmla="*/ 820738 h 1010940"/>
                <a:gd name="connsiteX3" fmla="*/ 4035425 w 4035425"/>
                <a:gd name="connsiteY3" fmla="*/ 428625 h 1010940"/>
                <a:gd name="connsiteX4" fmla="*/ 2097396 w 4035425"/>
                <a:gd name="connsiteY4" fmla="*/ 1010940 h 1010940"/>
                <a:gd name="connsiteX5" fmla="*/ 0 w 4035425"/>
                <a:gd name="connsiteY5" fmla="*/ 425450 h 1010940"/>
                <a:gd name="connsiteX0" fmla="*/ 0 w 4035425"/>
                <a:gd name="connsiteY0" fmla="*/ 425450 h 1010940"/>
                <a:gd name="connsiteX1" fmla="*/ 0 w 4035425"/>
                <a:gd name="connsiteY1" fmla="*/ 0 h 1010940"/>
                <a:gd name="connsiteX2" fmla="*/ 4031471 w 4035425"/>
                <a:gd name="connsiteY2" fmla="*/ 1588 h 1010940"/>
                <a:gd name="connsiteX3" fmla="*/ 4035425 w 4035425"/>
                <a:gd name="connsiteY3" fmla="*/ 428625 h 1010940"/>
                <a:gd name="connsiteX4" fmla="*/ 2097396 w 4035425"/>
                <a:gd name="connsiteY4" fmla="*/ 1010940 h 1010940"/>
                <a:gd name="connsiteX5" fmla="*/ 0 w 4035425"/>
                <a:gd name="connsiteY5" fmla="*/ 425450 h 1010940"/>
                <a:gd name="connsiteX0" fmla="*/ 0 w 4035425"/>
                <a:gd name="connsiteY0" fmla="*/ 425450 h 1010940"/>
                <a:gd name="connsiteX1" fmla="*/ 0 w 4035425"/>
                <a:gd name="connsiteY1" fmla="*/ 0 h 1010940"/>
                <a:gd name="connsiteX2" fmla="*/ 4031471 w 4035425"/>
                <a:gd name="connsiteY2" fmla="*/ 1588 h 1010940"/>
                <a:gd name="connsiteX3" fmla="*/ 4035425 w 4035425"/>
                <a:gd name="connsiteY3" fmla="*/ 428625 h 1010940"/>
                <a:gd name="connsiteX4" fmla="*/ 2097396 w 4035425"/>
                <a:gd name="connsiteY4" fmla="*/ 1010940 h 1010940"/>
                <a:gd name="connsiteX5" fmla="*/ 543463 w 4035425"/>
                <a:gd name="connsiteY5" fmla="*/ 436265 h 1010940"/>
                <a:gd name="connsiteX6" fmla="*/ 0 w 4035425"/>
                <a:gd name="connsiteY6" fmla="*/ 425450 h 1010940"/>
                <a:gd name="connsiteX0" fmla="*/ 0 w 4035425"/>
                <a:gd name="connsiteY0" fmla="*/ 425450 h 1010940"/>
                <a:gd name="connsiteX1" fmla="*/ 0 w 4035425"/>
                <a:gd name="connsiteY1" fmla="*/ 0 h 1010940"/>
                <a:gd name="connsiteX2" fmla="*/ 543463 w 4035425"/>
                <a:gd name="connsiteY2" fmla="*/ 429915 h 1010940"/>
                <a:gd name="connsiteX3" fmla="*/ 4031471 w 4035425"/>
                <a:gd name="connsiteY3" fmla="*/ 1588 h 1010940"/>
                <a:gd name="connsiteX4" fmla="*/ 4035425 w 4035425"/>
                <a:gd name="connsiteY4" fmla="*/ 428625 h 1010940"/>
                <a:gd name="connsiteX5" fmla="*/ 2097396 w 4035425"/>
                <a:gd name="connsiteY5" fmla="*/ 1010940 h 1010940"/>
                <a:gd name="connsiteX6" fmla="*/ 543463 w 4035425"/>
                <a:gd name="connsiteY6" fmla="*/ 436265 h 1010940"/>
                <a:gd name="connsiteX7" fmla="*/ 0 w 4035425"/>
                <a:gd name="connsiteY7" fmla="*/ 425450 h 1010940"/>
                <a:gd name="connsiteX0" fmla="*/ 0 w 4035425"/>
                <a:gd name="connsiteY0" fmla="*/ 425450 h 1010940"/>
                <a:gd name="connsiteX1" fmla="*/ 0 w 4035425"/>
                <a:gd name="connsiteY1" fmla="*/ 0 h 1010940"/>
                <a:gd name="connsiteX2" fmla="*/ 543463 w 4035425"/>
                <a:gd name="connsiteY2" fmla="*/ 429915 h 1010940"/>
                <a:gd name="connsiteX3" fmla="*/ 3588064 w 4035425"/>
                <a:gd name="connsiteY3" fmla="*/ 429915 h 1010940"/>
                <a:gd name="connsiteX4" fmla="*/ 4031471 w 4035425"/>
                <a:gd name="connsiteY4" fmla="*/ 1588 h 1010940"/>
                <a:gd name="connsiteX5" fmla="*/ 4035425 w 4035425"/>
                <a:gd name="connsiteY5" fmla="*/ 428625 h 1010940"/>
                <a:gd name="connsiteX6" fmla="*/ 2097396 w 4035425"/>
                <a:gd name="connsiteY6" fmla="*/ 1010940 h 1010940"/>
                <a:gd name="connsiteX7" fmla="*/ 543463 w 4035425"/>
                <a:gd name="connsiteY7" fmla="*/ 436265 h 1010940"/>
                <a:gd name="connsiteX8" fmla="*/ 0 w 4035425"/>
                <a:gd name="connsiteY8" fmla="*/ 425450 h 1010940"/>
                <a:gd name="connsiteX0" fmla="*/ 0 w 4035425"/>
                <a:gd name="connsiteY0" fmla="*/ 425450 h 1012976"/>
                <a:gd name="connsiteX1" fmla="*/ 0 w 4035425"/>
                <a:gd name="connsiteY1" fmla="*/ 0 h 1012976"/>
                <a:gd name="connsiteX2" fmla="*/ 543463 w 4035425"/>
                <a:gd name="connsiteY2" fmla="*/ 429915 h 1012976"/>
                <a:gd name="connsiteX3" fmla="*/ 3588064 w 4035425"/>
                <a:gd name="connsiteY3" fmla="*/ 429915 h 1012976"/>
                <a:gd name="connsiteX4" fmla="*/ 4031471 w 4035425"/>
                <a:gd name="connsiteY4" fmla="*/ 1588 h 1012976"/>
                <a:gd name="connsiteX5" fmla="*/ 4035425 w 4035425"/>
                <a:gd name="connsiteY5" fmla="*/ 428625 h 1012976"/>
                <a:gd name="connsiteX6" fmla="*/ 3588064 w 4035425"/>
                <a:gd name="connsiteY6" fmla="*/ 429915 h 1012976"/>
                <a:gd name="connsiteX7" fmla="*/ 2097396 w 4035425"/>
                <a:gd name="connsiteY7" fmla="*/ 1010940 h 1012976"/>
                <a:gd name="connsiteX8" fmla="*/ 543463 w 4035425"/>
                <a:gd name="connsiteY8" fmla="*/ 436265 h 1012976"/>
                <a:gd name="connsiteX9" fmla="*/ 0 w 4035425"/>
                <a:gd name="connsiteY9" fmla="*/ 425450 h 1012976"/>
                <a:gd name="connsiteX0" fmla="*/ 0 w 4035425"/>
                <a:gd name="connsiteY0" fmla="*/ 425450 h 1019829"/>
                <a:gd name="connsiteX1" fmla="*/ 0 w 4035425"/>
                <a:gd name="connsiteY1" fmla="*/ 0 h 1019829"/>
                <a:gd name="connsiteX2" fmla="*/ 543463 w 4035425"/>
                <a:gd name="connsiteY2" fmla="*/ 429915 h 1019829"/>
                <a:gd name="connsiteX3" fmla="*/ 3588064 w 4035425"/>
                <a:gd name="connsiteY3" fmla="*/ 429915 h 1019829"/>
                <a:gd name="connsiteX4" fmla="*/ 4031471 w 4035425"/>
                <a:gd name="connsiteY4" fmla="*/ 1588 h 1019829"/>
                <a:gd name="connsiteX5" fmla="*/ 4035425 w 4035425"/>
                <a:gd name="connsiteY5" fmla="*/ 428625 h 1019829"/>
                <a:gd name="connsiteX6" fmla="*/ 3588064 w 4035425"/>
                <a:gd name="connsiteY6" fmla="*/ 429915 h 1019829"/>
                <a:gd name="connsiteX7" fmla="*/ 2097396 w 4035425"/>
                <a:gd name="connsiteY7" fmla="*/ 1010940 h 1019829"/>
                <a:gd name="connsiteX8" fmla="*/ 1219602 w 4035425"/>
                <a:gd name="connsiteY8" fmla="*/ 779165 h 1019829"/>
                <a:gd name="connsiteX9" fmla="*/ 543463 w 4035425"/>
                <a:gd name="connsiteY9" fmla="*/ 436265 h 1019829"/>
                <a:gd name="connsiteX10" fmla="*/ 0 w 4035425"/>
                <a:gd name="connsiteY10" fmla="*/ 425450 h 1019829"/>
                <a:gd name="connsiteX0" fmla="*/ 0 w 4035425"/>
                <a:gd name="connsiteY0" fmla="*/ 425450 h 1011339"/>
                <a:gd name="connsiteX1" fmla="*/ 0 w 4035425"/>
                <a:gd name="connsiteY1" fmla="*/ 0 h 1011339"/>
                <a:gd name="connsiteX2" fmla="*/ 543463 w 4035425"/>
                <a:gd name="connsiteY2" fmla="*/ 429915 h 1011339"/>
                <a:gd name="connsiteX3" fmla="*/ 3588064 w 4035425"/>
                <a:gd name="connsiteY3" fmla="*/ 429915 h 1011339"/>
                <a:gd name="connsiteX4" fmla="*/ 4031471 w 4035425"/>
                <a:gd name="connsiteY4" fmla="*/ 1588 h 1011339"/>
                <a:gd name="connsiteX5" fmla="*/ 4035425 w 4035425"/>
                <a:gd name="connsiteY5" fmla="*/ 428625 h 1011339"/>
                <a:gd name="connsiteX6" fmla="*/ 3588064 w 4035425"/>
                <a:gd name="connsiteY6" fmla="*/ 429915 h 1011339"/>
                <a:gd name="connsiteX7" fmla="*/ 3006822 w 4035425"/>
                <a:gd name="connsiteY7" fmla="*/ 747415 h 1011339"/>
                <a:gd name="connsiteX8" fmla="*/ 2097396 w 4035425"/>
                <a:gd name="connsiteY8" fmla="*/ 1010940 h 1011339"/>
                <a:gd name="connsiteX9" fmla="*/ 1219602 w 4035425"/>
                <a:gd name="connsiteY9" fmla="*/ 779165 h 1011339"/>
                <a:gd name="connsiteX10" fmla="*/ 543463 w 4035425"/>
                <a:gd name="connsiteY10" fmla="*/ 436265 h 1011339"/>
                <a:gd name="connsiteX11" fmla="*/ 0 w 4035425"/>
                <a:gd name="connsiteY11" fmla="*/ 425450 h 1011339"/>
                <a:gd name="connsiteX0" fmla="*/ 0 w 4035425"/>
                <a:gd name="connsiteY0" fmla="*/ 425450 h 1011339"/>
                <a:gd name="connsiteX1" fmla="*/ 0 w 4035425"/>
                <a:gd name="connsiteY1" fmla="*/ 0 h 1011339"/>
                <a:gd name="connsiteX2" fmla="*/ 543463 w 4035425"/>
                <a:gd name="connsiteY2" fmla="*/ 429915 h 1011339"/>
                <a:gd name="connsiteX3" fmla="*/ 3588064 w 4035425"/>
                <a:gd name="connsiteY3" fmla="*/ 429915 h 1011339"/>
                <a:gd name="connsiteX4" fmla="*/ 4031471 w 4035425"/>
                <a:gd name="connsiteY4" fmla="*/ 1588 h 1011339"/>
                <a:gd name="connsiteX5" fmla="*/ 4035425 w 4035425"/>
                <a:gd name="connsiteY5" fmla="*/ 428625 h 1011339"/>
                <a:gd name="connsiteX6" fmla="*/ 3588064 w 4035425"/>
                <a:gd name="connsiteY6" fmla="*/ 429915 h 1011339"/>
                <a:gd name="connsiteX7" fmla="*/ 3006822 w 4035425"/>
                <a:gd name="connsiteY7" fmla="*/ 747415 h 1011339"/>
                <a:gd name="connsiteX8" fmla="*/ 2097396 w 4035425"/>
                <a:gd name="connsiteY8" fmla="*/ 1010940 h 1011339"/>
                <a:gd name="connsiteX9" fmla="*/ 1219602 w 4035425"/>
                <a:gd name="connsiteY9" fmla="*/ 779165 h 1011339"/>
                <a:gd name="connsiteX10" fmla="*/ 543463 w 4035425"/>
                <a:gd name="connsiteY10" fmla="*/ 436265 h 1011339"/>
                <a:gd name="connsiteX11" fmla="*/ 0 w 4035425"/>
                <a:gd name="connsiteY11" fmla="*/ 425450 h 1011339"/>
                <a:gd name="connsiteX0" fmla="*/ 0 w 4035425"/>
                <a:gd name="connsiteY0" fmla="*/ 425450 h 1011339"/>
                <a:gd name="connsiteX1" fmla="*/ 0 w 4035425"/>
                <a:gd name="connsiteY1" fmla="*/ 0 h 1011339"/>
                <a:gd name="connsiteX2" fmla="*/ 543463 w 4035425"/>
                <a:gd name="connsiteY2" fmla="*/ 429915 h 1011339"/>
                <a:gd name="connsiteX3" fmla="*/ 3588064 w 4035425"/>
                <a:gd name="connsiteY3" fmla="*/ 429915 h 1011339"/>
                <a:gd name="connsiteX4" fmla="*/ 4031471 w 4035425"/>
                <a:gd name="connsiteY4" fmla="*/ 1588 h 1011339"/>
                <a:gd name="connsiteX5" fmla="*/ 4035425 w 4035425"/>
                <a:gd name="connsiteY5" fmla="*/ 428625 h 1011339"/>
                <a:gd name="connsiteX6" fmla="*/ 3588064 w 4035425"/>
                <a:gd name="connsiteY6" fmla="*/ 429915 h 1011339"/>
                <a:gd name="connsiteX7" fmla="*/ 3006822 w 4035425"/>
                <a:gd name="connsiteY7" fmla="*/ 747415 h 1011339"/>
                <a:gd name="connsiteX8" fmla="*/ 2097396 w 4035425"/>
                <a:gd name="connsiteY8" fmla="*/ 1010940 h 1011339"/>
                <a:gd name="connsiteX9" fmla="*/ 1219602 w 4035425"/>
                <a:gd name="connsiteY9" fmla="*/ 779165 h 1011339"/>
                <a:gd name="connsiteX10" fmla="*/ 543463 w 4035425"/>
                <a:gd name="connsiteY10" fmla="*/ 436265 h 1011339"/>
                <a:gd name="connsiteX11" fmla="*/ 0 w 4035425"/>
                <a:gd name="connsiteY11" fmla="*/ 425450 h 1011339"/>
                <a:gd name="connsiteX0" fmla="*/ 0 w 4035425"/>
                <a:gd name="connsiteY0" fmla="*/ 425450 h 1011339"/>
                <a:gd name="connsiteX1" fmla="*/ 0 w 4035425"/>
                <a:gd name="connsiteY1" fmla="*/ 0 h 1011339"/>
                <a:gd name="connsiteX2" fmla="*/ 543463 w 4035425"/>
                <a:gd name="connsiteY2" fmla="*/ 429915 h 1011339"/>
                <a:gd name="connsiteX3" fmla="*/ 3588064 w 4035425"/>
                <a:gd name="connsiteY3" fmla="*/ 429915 h 1011339"/>
                <a:gd name="connsiteX4" fmla="*/ 4031471 w 4035425"/>
                <a:gd name="connsiteY4" fmla="*/ 1588 h 1011339"/>
                <a:gd name="connsiteX5" fmla="*/ 4035425 w 4035425"/>
                <a:gd name="connsiteY5" fmla="*/ 428625 h 1011339"/>
                <a:gd name="connsiteX6" fmla="*/ 3588064 w 4035425"/>
                <a:gd name="connsiteY6" fmla="*/ 429915 h 1011339"/>
                <a:gd name="connsiteX7" fmla="*/ 3006822 w 4035425"/>
                <a:gd name="connsiteY7" fmla="*/ 747415 h 1011339"/>
                <a:gd name="connsiteX8" fmla="*/ 2097396 w 4035425"/>
                <a:gd name="connsiteY8" fmla="*/ 1010940 h 1011339"/>
                <a:gd name="connsiteX9" fmla="*/ 1219602 w 4035425"/>
                <a:gd name="connsiteY9" fmla="*/ 779165 h 1011339"/>
                <a:gd name="connsiteX10" fmla="*/ 543463 w 4035425"/>
                <a:gd name="connsiteY10" fmla="*/ 436265 h 1011339"/>
                <a:gd name="connsiteX11" fmla="*/ 0 w 4035425"/>
                <a:gd name="connsiteY11" fmla="*/ 425450 h 1011339"/>
                <a:gd name="connsiteX0" fmla="*/ 0 w 4035425"/>
                <a:gd name="connsiteY0" fmla="*/ 425450 h 1011339"/>
                <a:gd name="connsiteX1" fmla="*/ 0 w 4035425"/>
                <a:gd name="connsiteY1" fmla="*/ 0 h 1011339"/>
                <a:gd name="connsiteX2" fmla="*/ 543463 w 4035425"/>
                <a:gd name="connsiteY2" fmla="*/ 429915 h 1011339"/>
                <a:gd name="connsiteX3" fmla="*/ 3588064 w 4035425"/>
                <a:gd name="connsiteY3" fmla="*/ 429915 h 1011339"/>
                <a:gd name="connsiteX4" fmla="*/ 4031471 w 4035425"/>
                <a:gd name="connsiteY4" fmla="*/ 1588 h 1011339"/>
                <a:gd name="connsiteX5" fmla="*/ 4035425 w 4035425"/>
                <a:gd name="connsiteY5" fmla="*/ 428625 h 1011339"/>
                <a:gd name="connsiteX6" fmla="*/ 3588064 w 4035425"/>
                <a:gd name="connsiteY6" fmla="*/ 429915 h 1011339"/>
                <a:gd name="connsiteX7" fmla="*/ 3006822 w 4035425"/>
                <a:gd name="connsiteY7" fmla="*/ 747415 h 1011339"/>
                <a:gd name="connsiteX8" fmla="*/ 2097396 w 4035425"/>
                <a:gd name="connsiteY8" fmla="*/ 1010940 h 1011339"/>
                <a:gd name="connsiteX9" fmla="*/ 1219602 w 4035425"/>
                <a:gd name="connsiteY9" fmla="*/ 779165 h 1011339"/>
                <a:gd name="connsiteX10" fmla="*/ 543463 w 4035425"/>
                <a:gd name="connsiteY10" fmla="*/ 436265 h 1011339"/>
                <a:gd name="connsiteX11" fmla="*/ 0 w 4035425"/>
                <a:gd name="connsiteY11" fmla="*/ 425450 h 1011339"/>
                <a:gd name="connsiteX0" fmla="*/ 0 w 4035425"/>
                <a:gd name="connsiteY0" fmla="*/ 425450 h 1011457"/>
                <a:gd name="connsiteX1" fmla="*/ 0 w 4035425"/>
                <a:gd name="connsiteY1" fmla="*/ 0 h 1011457"/>
                <a:gd name="connsiteX2" fmla="*/ 543463 w 4035425"/>
                <a:gd name="connsiteY2" fmla="*/ 429915 h 1011457"/>
                <a:gd name="connsiteX3" fmla="*/ 3588064 w 4035425"/>
                <a:gd name="connsiteY3" fmla="*/ 429915 h 1011457"/>
                <a:gd name="connsiteX4" fmla="*/ 4031471 w 4035425"/>
                <a:gd name="connsiteY4" fmla="*/ 1588 h 1011457"/>
                <a:gd name="connsiteX5" fmla="*/ 4035425 w 4035425"/>
                <a:gd name="connsiteY5" fmla="*/ 428625 h 1011457"/>
                <a:gd name="connsiteX6" fmla="*/ 3588064 w 4035425"/>
                <a:gd name="connsiteY6" fmla="*/ 429915 h 1011457"/>
                <a:gd name="connsiteX7" fmla="*/ 3006822 w 4035425"/>
                <a:gd name="connsiteY7" fmla="*/ 747415 h 1011457"/>
                <a:gd name="connsiteX8" fmla="*/ 2097396 w 4035425"/>
                <a:gd name="connsiteY8" fmla="*/ 1010940 h 1011457"/>
                <a:gd name="connsiteX9" fmla="*/ 1207740 w 4035425"/>
                <a:gd name="connsiteY9" fmla="*/ 814090 h 1011457"/>
                <a:gd name="connsiteX10" fmla="*/ 543463 w 4035425"/>
                <a:gd name="connsiteY10" fmla="*/ 436265 h 1011457"/>
                <a:gd name="connsiteX11" fmla="*/ 0 w 4035425"/>
                <a:gd name="connsiteY11" fmla="*/ 425450 h 1011457"/>
                <a:gd name="connsiteX0" fmla="*/ 0 w 4035425"/>
                <a:gd name="connsiteY0" fmla="*/ 425450 h 1011457"/>
                <a:gd name="connsiteX1" fmla="*/ 0 w 4035425"/>
                <a:gd name="connsiteY1" fmla="*/ 0 h 1011457"/>
                <a:gd name="connsiteX2" fmla="*/ 543463 w 4035425"/>
                <a:gd name="connsiteY2" fmla="*/ 429915 h 1011457"/>
                <a:gd name="connsiteX3" fmla="*/ 3588064 w 4035425"/>
                <a:gd name="connsiteY3" fmla="*/ 429915 h 1011457"/>
                <a:gd name="connsiteX4" fmla="*/ 4031471 w 4035425"/>
                <a:gd name="connsiteY4" fmla="*/ 1588 h 1011457"/>
                <a:gd name="connsiteX5" fmla="*/ 4035425 w 4035425"/>
                <a:gd name="connsiteY5" fmla="*/ 428625 h 1011457"/>
                <a:gd name="connsiteX6" fmla="*/ 3588064 w 4035425"/>
                <a:gd name="connsiteY6" fmla="*/ 429915 h 1011457"/>
                <a:gd name="connsiteX7" fmla="*/ 3006822 w 4035425"/>
                <a:gd name="connsiteY7" fmla="*/ 747415 h 1011457"/>
                <a:gd name="connsiteX8" fmla="*/ 2097396 w 4035425"/>
                <a:gd name="connsiteY8" fmla="*/ 1010940 h 1011457"/>
                <a:gd name="connsiteX9" fmla="*/ 1207740 w 4035425"/>
                <a:gd name="connsiteY9" fmla="*/ 814090 h 1011457"/>
                <a:gd name="connsiteX10" fmla="*/ 543463 w 4035425"/>
                <a:gd name="connsiteY10" fmla="*/ 436265 h 1011457"/>
                <a:gd name="connsiteX11" fmla="*/ 0 w 4035425"/>
                <a:gd name="connsiteY11" fmla="*/ 425450 h 1011457"/>
                <a:gd name="connsiteX0" fmla="*/ 0 w 4035425"/>
                <a:gd name="connsiteY0" fmla="*/ 425450 h 1011457"/>
                <a:gd name="connsiteX1" fmla="*/ 0 w 4035425"/>
                <a:gd name="connsiteY1" fmla="*/ 0 h 1011457"/>
                <a:gd name="connsiteX2" fmla="*/ 543463 w 4035425"/>
                <a:gd name="connsiteY2" fmla="*/ 429915 h 1011457"/>
                <a:gd name="connsiteX3" fmla="*/ 3588064 w 4035425"/>
                <a:gd name="connsiteY3" fmla="*/ 429915 h 1011457"/>
                <a:gd name="connsiteX4" fmla="*/ 4031471 w 4035425"/>
                <a:gd name="connsiteY4" fmla="*/ 1588 h 1011457"/>
                <a:gd name="connsiteX5" fmla="*/ 4035425 w 4035425"/>
                <a:gd name="connsiteY5" fmla="*/ 428625 h 1011457"/>
                <a:gd name="connsiteX6" fmla="*/ 3588064 w 4035425"/>
                <a:gd name="connsiteY6" fmla="*/ 429915 h 1011457"/>
                <a:gd name="connsiteX7" fmla="*/ 3006822 w 4035425"/>
                <a:gd name="connsiteY7" fmla="*/ 747415 h 1011457"/>
                <a:gd name="connsiteX8" fmla="*/ 2097396 w 4035425"/>
                <a:gd name="connsiteY8" fmla="*/ 1010940 h 1011457"/>
                <a:gd name="connsiteX9" fmla="*/ 1207740 w 4035425"/>
                <a:gd name="connsiteY9" fmla="*/ 814090 h 1011457"/>
                <a:gd name="connsiteX10" fmla="*/ 543463 w 4035425"/>
                <a:gd name="connsiteY10" fmla="*/ 436265 h 1011457"/>
                <a:gd name="connsiteX11" fmla="*/ 0 w 4035425"/>
                <a:gd name="connsiteY11" fmla="*/ 425450 h 1011457"/>
                <a:gd name="connsiteX0" fmla="*/ 0 w 4035425"/>
                <a:gd name="connsiteY0" fmla="*/ 425450 h 1011457"/>
                <a:gd name="connsiteX1" fmla="*/ 0 w 4035425"/>
                <a:gd name="connsiteY1" fmla="*/ 0 h 1011457"/>
                <a:gd name="connsiteX2" fmla="*/ 543463 w 4035425"/>
                <a:gd name="connsiteY2" fmla="*/ 429915 h 1011457"/>
                <a:gd name="connsiteX3" fmla="*/ 3588064 w 4035425"/>
                <a:gd name="connsiteY3" fmla="*/ 429915 h 1011457"/>
                <a:gd name="connsiteX4" fmla="*/ 4031471 w 4035425"/>
                <a:gd name="connsiteY4" fmla="*/ 1588 h 1011457"/>
                <a:gd name="connsiteX5" fmla="*/ 4035425 w 4035425"/>
                <a:gd name="connsiteY5" fmla="*/ 428625 h 1011457"/>
                <a:gd name="connsiteX6" fmla="*/ 3485260 w 4035425"/>
                <a:gd name="connsiteY6" fmla="*/ 302915 h 1011457"/>
                <a:gd name="connsiteX7" fmla="*/ 3006822 w 4035425"/>
                <a:gd name="connsiteY7" fmla="*/ 747415 h 1011457"/>
                <a:gd name="connsiteX8" fmla="*/ 2097396 w 4035425"/>
                <a:gd name="connsiteY8" fmla="*/ 1010940 h 1011457"/>
                <a:gd name="connsiteX9" fmla="*/ 1207740 w 4035425"/>
                <a:gd name="connsiteY9" fmla="*/ 814090 h 1011457"/>
                <a:gd name="connsiteX10" fmla="*/ 543463 w 4035425"/>
                <a:gd name="connsiteY10" fmla="*/ 436265 h 1011457"/>
                <a:gd name="connsiteX11" fmla="*/ 0 w 4035425"/>
                <a:gd name="connsiteY11" fmla="*/ 425450 h 1011457"/>
                <a:gd name="connsiteX0" fmla="*/ 0 w 4035425"/>
                <a:gd name="connsiteY0" fmla="*/ 425450 h 1011457"/>
                <a:gd name="connsiteX1" fmla="*/ 0 w 4035425"/>
                <a:gd name="connsiteY1" fmla="*/ 0 h 1011457"/>
                <a:gd name="connsiteX2" fmla="*/ 543463 w 4035425"/>
                <a:gd name="connsiteY2" fmla="*/ 429915 h 1011457"/>
                <a:gd name="connsiteX3" fmla="*/ 3588064 w 4035425"/>
                <a:gd name="connsiteY3" fmla="*/ 429915 h 1011457"/>
                <a:gd name="connsiteX4" fmla="*/ 4031471 w 4035425"/>
                <a:gd name="connsiteY4" fmla="*/ 1588 h 1011457"/>
                <a:gd name="connsiteX5" fmla="*/ 4035425 w 4035425"/>
                <a:gd name="connsiteY5" fmla="*/ 428625 h 1011457"/>
                <a:gd name="connsiteX6" fmla="*/ 3615743 w 4035425"/>
                <a:gd name="connsiteY6" fmla="*/ 445790 h 1011457"/>
                <a:gd name="connsiteX7" fmla="*/ 3006822 w 4035425"/>
                <a:gd name="connsiteY7" fmla="*/ 747415 h 1011457"/>
                <a:gd name="connsiteX8" fmla="*/ 2097396 w 4035425"/>
                <a:gd name="connsiteY8" fmla="*/ 1010940 h 1011457"/>
                <a:gd name="connsiteX9" fmla="*/ 1207740 w 4035425"/>
                <a:gd name="connsiteY9" fmla="*/ 814090 h 1011457"/>
                <a:gd name="connsiteX10" fmla="*/ 543463 w 4035425"/>
                <a:gd name="connsiteY10" fmla="*/ 436265 h 1011457"/>
                <a:gd name="connsiteX11" fmla="*/ 0 w 4035425"/>
                <a:gd name="connsiteY11" fmla="*/ 425450 h 1011457"/>
                <a:gd name="connsiteX0" fmla="*/ 0 w 4035425"/>
                <a:gd name="connsiteY0" fmla="*/ 425450 h 1011457"/>
                <a:gd name="connsiteX1" fmla="*/ 0 w 4035425"/>
                <a:gd name="connsiteY1" fmla="*/ 0 h 1011457"/>
                <a:gd name="connsiteX2" fmla="*/ 543463 w 4035425"/>
                <a:gd name="connsiteY2" fmla="*/ 429915 h 1011457"/>
                <a:gd name="connsiteX3" fmla="*/ 3588064 w 4035425"/>
                <a:gd name="connsiteY3" fmla="*/ 429915 h 1011457"/>
                <a:gd name="connsiteX4" fmla="*/ 4031471 w 4035425"/>
                <a:gd name="connsiteY4" fmla="*/ 1588 h 1011457"/>
                <a:gd name="connsiteX5" fmla="*/ 4035425 w 4035425"/>
                <a:gd name="connsiteY5" fmla="*/ 428625 h 1011457"/>
                <a:gd name="connsiteX6" fmla="*/ 3615743 w 4035425"/>
                <a:gd name="connsiteY6" fmla="*/ 445790 h 1011457"/>
                <a:gd name="connsiteX7" fmla="*/ 3006822 w 4035425"/>
                <a:gd name="connsiteY7" fmla="*/ 747415 h 1011457"/>
                <a:gd name="connsiteX8" fmla="*/ 2097396 w 4035425"/>
                <a:gd name="connsiteY8" fmla="*/ 1010940 h 1011457"/>
                <a:gd name="connsiteX9" fmla="*/ 1207740 w 4035425"/>
                <a:gd name="connsiteY9" fmla="*/ 814090 h 1011457"/>
                <a:gd name="connsiteX10" fmla="*/ 543463 w 4035425"/>
                <a:gd name="connsiteY10" fmla="*/ 436265 h 1011457"/>
                <a:gd name="connsiteX11" fmla="*/ 0 w 4035425"/>
                <a:gd name="connsiteY11" fmla="*/ 425450 h 1011457"/>
                <a:gd name="connsiteX0" fmla="*/ 0 w 4035425"/>
                <a:gd name="connsiteY0" fmla="*/ 425450 h 1011457"/>
                <a:gd name="connsiteX1" fmla="*/ 0 w 4035425"/>
                <a:gd name="connsiteY1" fmla="*/ 0 h 1011457"/>
                <a:gd name="connsiteX2" fmla="*/ 543463 w 4035425"/>
                <a:gd name="connsiteY2" fmla="*/ 429915 h 1011457"/>
                <a:gd name="connsiteX3" fmla="*/ 3588064 w 4035425"/>
                <a:gd name="connsiteY3" fmla="*/ 429915 h 1011457"/>
                <a:gd name="connsiteX4" fmla="*/ 4031471 w 4035425"/>
                <a:gd name="connsiteY4" fmla="*/ 1588 h 1011457"/>
                <a:gd name="connsiteX5" fmla="*/ 4035425 w 4035425"/>
                <a:gd name="connsiteY5" fmla="*/ 428625 h 1011457"/>
                <a:gd name="connsiteX6" fmla="*/ 3615743 w 4035425"/>
                <a:gd name="connsiteY6" fmla="*/ 445790 h 1011457"/>
                <a:gd name="connsiteX7" fmla="*/ 3010776 w 4035425"/>
                <a:gd name="connsiteY7" fmla="*/ 775990 h 1011457"/>
                <a:gd name="connsiteX8" fmla="*/ 2097396 w 4035425"/>
                <a:gd name="connsiteY8" fmla="*/ 1010940 h 1011457"/>
                <a:gd name="connsiteX9" fmla="*/ 1207740 w 4035425"/>
                <a:gd name="connsiteY9" fmla="*/ 814090 h 1011457"/>
                <a:gd name="connsiteX10" fmla="*/ 543463 w 4035425"/>
                <a:gd name="connsiteY10" fmla="*/ 436265 h 1011457"/>
                <a:gd name="connsiteX11" fmla="*/ 0 w 4035425"/>
                <a:gd name="connsiteY11" fmla="*/ 425450 h 1011457"/>
                <a:gd name="connsiteX0" fmla="*/ 0 w 4035425"/>
                <a:gd name="connsiteY0" fmla="*/ 425450 h 1001977"/>
                <a:gd name="connsiteX1" fmla="*/ 0 w 4035425"/>
                <a:gd name="connsiteY1" fmla="*/ 0 h 1001977"/>
                <a:gd name="connsiteX2" fmla="*/ 543463 w 4035425"/>
                <a:gd name="connsiteY2" fmla="*/ 429915 h 1001977"/>
                <a:gd name="connsiteX3" fmla="*/ 3588064 w 4035425"/>
                <a:gd name="connsiteY3" fmla="*/ 429915 h 1001977"/>
                <a:gd name="connsiteX4" fmla="*/ 4031471 w 4035425"/>
                <a:gd name="connsiteY4" fmla="*/ 1588 h 1001977"/>
                <a:gd name="connsiteX5" fmla="*/ 4035425 w 4035425"/>
                <a:gd name="connsiteY5" fmla="*/ 428625 h 1001977"/>
                <a:gd name="connsiteX6" fmla="*/ 3615743 w 4035425"/>
                <a:gd name="connsiteY6" fmla="*/ 445790 h 1001977"/>
                <a:gd name="connsiteX7" fmla="*/ 3010776 w 4035425"/>
                <a:gd name="connsiteY7" fmla="*/ 775990 h 1001977"/>
                <a:gd name="connsiteX8" fmla="*/ 2101350 w 4035425"/>
                <a:gd name="connsiteY8" fmla="*/ 1001415 h 1001977"/>
                <a:gd name="connsiteX9" fmla="*/ 1207740 w 4035425"/>
                <a:gd name="connsiteY9" fmla="*/ 814090 h 1001977"/>
                <a:gd name="connsiteX10" fmla="*/ 543463 w 4035425"/>
                <a:gd name="connsiteY10" fmla="*/ 436265 h 1001977"/>
                <a:gd name="connsiteX11" fmla="*/ 0 w 4035425"/>
                <a:gd name="connsiteY11" fmla="*/ 425450 h 1001977"/>
                <a:gd name="connsiteX0" fmla="*/ 0 w 4035425"/>
                <a:gd name="connsiteY0" fmla="*/ 425450 h 1001977"/>
                <a:gd name="connsiteX1" fmla="*/ 0 w 4035425"/>
                <a:gd name="connsiteY1" fmla="*/ 0 h 1001977"/>
                <a:gd name="connsiteX2" fmla="*/ 543463 w 4035425"/>
                <a:gd name="connsiteY2" fmla="*/ 429915 h 1001977"/>
                <a:gd name="connsiteX3" fmla="*/ 3588064 w 4035425"/>
                <a:gd name="connsiteY3" fmla="*/ 429915 h 1001977"/>
                <a:gd name="connsiteX4" fmla="*/ 4031471 w 4035425"/>
                <a:gd name="connsiteY4" fmla="*/ 1588 h 1001977"/>
                <a:gd name="connsiteX5" fmla="*/ 4035425 w 4035425"/>
                <a:gd name="connsiteY5" fmla="*/ 428625 h 1001977"/>
                <a:gd name="connsiteX6" fmla="*/ 3615743 w 4035425"/>
                <a:gd name="connsiteY6" fmla="*/ 445790 h 1001977"/>
                <a:gd name="connsiteX7" fmla="*/ 3010776 w 4035425"/>
                <a:gd name="connsiteY7" fmla="*/ 775990 h 1001977"/>
                <a:gd name="connsiteX8" fmla="*/ 2101350 w 4035425"/>
                <a:gd name="connsiteY8" fmla="*/ 1001415 h 1001977"/>
                <a:gd name="connsiteX9" fmla="*/ 1207740 w 4035425"/>
                <a:gd name="connsiteY9" fmla="*/ 814090 h 1001977"/>
                <a:gd name="connsiteX10" fmla="*/ 543463 w 4035425"/>
                <a:gd name="connsiteY10" fmla="*/ 436265 h 1001977"/>
                <a:gd name="connsiteX11" fmla="*/ 0 w 4035425"/>
                <a:gd name="connsiteY11" fmla="*/ 425450 h 1001977"/>
                <a:gd name="connsiteX0" fmla="*/ 0 w 4035425"/>
                <a:gd name="connsiteY0" fmla="*/ 425450 h 1001491"/>
                <a:gd name="connsiteX1" fmla="*/ 0 w 4035425"/>
                <a:gd name="connsiteY1" fmla="*/ 0 h 1001491"/>
                <a:gd name="connsiteX2" fmla="*/ 543463 w 4035425"/>
                <a:gd name="connsiteY2" fmla="*/ 429915 h 1001491"/>
                <a:gd name="connsiteX3" fmla="*/ 3588064 w 4035425"/>
                <a:gd name="connsiteY3" fmla="*/ 429915 h 1001491"/>
                <a:gd name="connsiteX4" fmla="*/ 4031471 w 4035425"/>
                <a:gd name="connsiteY4" fmla="*/ 1588 h 1001491"/>
                <a:gd name="connsiteX5" fmla="*/ 4035425 w 4035425"/>
                <a:gd name="connsiteY5" fmla="*/ 428625 h 1001491"/>
                <a:gd name="connsiteX6" fmla="*/ 3615743 w 4035425"/>
                <a:gd name="connsiteY6" fmla="*/ 445790 h 1001491"/>
                <a:gd name="connsiteX7" fmla="*/ 3010776 w 4035425"/>
                <a:gd name="connsiteY7" fmla="*/ 775990 h 1001491"/>
                <a:gd name="connsiteX8" fmla="*/ 2101350 w 4035425"/>
                <a:gd name="connsiteY8" fmla="*/ 1001415 h 1001491"/>
                <a:gd name="connsiteX9" fmla="*/ 1207740 w 4035425"/>
                <a:gd name="connsiteY9" fmla="*/ 814090 h 1001491"/>
                <a:gd name="connsiteX10" fmla="*/ 543463 w 4035425"/>
                <a:gd name="connsiteY10" fmla="*/ 436265 h 1001491"/>
                <a:gd name="connsiteX11" fmla="*/ 0 w 4035425"/>
                <a:gd name="connsiteY11" fmla="*/ 425450 h 1001491"/>
                <a:gd name="connsiteX0" fmla="*/ 0 w 4035425"/>
                <a:gd name="connsiteY0" fmla="*/ 425450 h 1001469"/>
                <a:gd name="connsiteX1" fmla="*/ 0 w 4035425"/>
                <a:gd name="connsiteY1" fmla="*/ 0 h 1001469"/>
                <a:gd name="connsiteX2" fmla="*/ 543463 w 4035425"/>
                <a:gd name="connsiteY2" fmla="*/ 429915 h 1001469"/>
                <a:gd name="connsiteX3" fmla="*/ 3588064 w 4035425"/>
                <a:gd name="connsiteY3" fmla="*/ 429915 h 1001469"/>
                <a:gd name="connsiteX4" fmla="*/ 4031471 w 4035425"/>
                <a:gd name="connsiteY4" fmla="*/ 1588 h 1001469"/>
                <a:gd name="connsiteX5" fmla="*/ 4035425 w 4035425"/>
                <a:gd name="connsiteY5" fmla="*/ 428625 h 1001469"/>
                <a:gd name="connsiteX6" fmla="*/ 3615743 w 4035425"/>
                <a:gd name="connsiteY6" fmla="*/ 445790 h 1001469"/>
                <a:gd name="connsiteX7" fmla="*/ 3010776 w 4035425"/>
                <a:gd name="connsiteY7" fmla="*/ 775990 h 1001469"/>
                <a:gd name="connsiteX8" fmla="*/ 2101350 w 4035425"/>
                <a:gd name="connsiteY8" fmla="*/ 1001415 h 1001469"/>
                <a:gd name="connsiteX9" fmla="*/ 1207740 w 4035425"/>
                <a:gd name="connsiteY9" fmla="*/ 814090 h 1001469"/>
                <a:gd name="connsiteX10" fmla="*/ 543463 w 4035425"/>
                <a:gd name="connsiteY10" fmla="*/ 436265 h 1001469"/>
                <a:gd name="connsiteX11" fmla="*/ 0 w 4035425"/>
                <a:gd name="connsiteY11" fmla="*/ 425450 h 1001469"/>
                <a:gd name="connsiteX0" fmla="*/ 0 w 4035425"/>
                <a:gd name="connsiteY0" fmla="*/ 425450 h 1001469"/>
                <a:gd name="connsiteX1" fmla="*/ 0 w 4035425"/>
                <a:gd name="connsiteY1" fmla="*/ 0 h 1001469"/>
                <a:gd name="connsiteX2" fmla="*/ 543463 w 4035425"/>
                <a:gd name="connsiteY2" fmla="*/ 429915 h 1001469"/>
                <a:gd name="connsiteX3" fmla="*/ 3588064 w 4035425"/>
                <a:gd name="connsiteY3" fmla="*/ 429915 h 1001469"/>
                <a:gd name="connsiteX4" fmla="*/ 4031471 w 4035425"/>
                <a:gd name="connsiteY4" fmla="*/ 1588 h 1001469"/>
                <a:gd name="connsiteX5" fmla="*/ 4035425 w 4035425"/>
                <a:gd name="connsiteY5" fmla="*/ 428625 h 1001469"/>
                <a:gd name="connsiteX6" fmla="*/ 3580156 w 4035425"/>
                <a:gd name="connsiteY6" fmla="*/ 429915 h 1001469"/>
                <a:gd name="connsiteX7" fmla="*/ 3010776 w 4035425"/>
                <a:gd name="connsiteY7" fmla="*/ 775990 h 1001469"/>
                <a:gd name="connsiteX8" fmla="*/ 2101350 w 4035425"/>
                <a:gd name="connsiteY8" fmla="*/ 1001415 h 1001469"/>
                <a:gd name="connsiteX9" fmla="*/ 1207740 w 4035425"/>
                <a:gd name="connsiteY9" fmla="*/ 814090 h 1001469"/>
                <a:gd name="connsiteX10" fmla="*/ 543463 w 4035425"/>
                <a:gd name="connsiteY10" fmla="*/ 436265 h 1001469"/>
                <a:gd name="connsiteX11" fmla="*/ 0 w 4035425"/>
                <a:gd name="connsiteY11" fmla="*/ 425450 h 1001469"/>
                <a:gd name="connsiteX0" fmla="*/ 0 w 4035425"/>
                <a:gd name="connsiteY0" fmla="*/ 425450 h 1001469"/>
                <a:gd name="connsiteX1" fmla="*/ 0 w 4035425"/>
                <a:gd name="connsiteY1" fmla="*/ 0 h 1001469"/>
                <a:gd name="connsiteX2" fmla="*/ 543463 w 4035425"/>
                <a:gd name="connsiteY2" fmla="*/ 429915 h 1001469"/>
                <a:gd name="connsiteX3" fmla="*/ 3588064 w 4035425"/>
                <a:gd name="connsiteY3" fmla="*/ 429915 h 1001469"/>
                <a:gd name="connsiteX4" fmla="*/ 4031471 w 4035425"/>
                <a:gd name="connsiteY4" fmla="*/ 1588 h 1001469"/>
                <a:gd name="connsiteX5" fmla="*/ 4035425 w 4035425"/>
                <a:gd name="connsiteY5" fmla="*/ 428625 h 1001469"/>
                <a:gd name="connsiteX6" fmla="*/ 3592018 w 4035425"/>
                <a:gd name="connsiteY6" fmla="*/ 429915 h 1001469"/>
                <a:gd name="connsiteX7" fmla="*/ 3010776 w 4035425"/>
                <a:gd name="connsiteY7" fmla="*/ 775990 h 1001469"/>
                <a:gd name="connsiteX8" fmla="*/ 2101350 w 4035425"/>
                <a:gd name="connsiteY8" fmla="*/ 1001415 h 1001469"/>
                <a:gd name="connsiteX9" fmla="*/ 1207740 w 4035425"/>
                <a:gd name="connsiteY9" fmla="*/ 814090 h 1001469"/>
                <a:gd name="connsiteX10" fmla="*/ 543463 w 4035425"/>
                <a:gd name="connsiteY10" fmla="*/ 436265 h 1001469"/>
                <a:gd name="connsiteX11" fmla="*/ 0 w 4035425"/>
                <a:gd name="connsiteY11" fmla="*/ 425450 h 1001469"/>
                <a:gd name="connsiteX0" fmla="*/ 0 w 4035425"/>
                <a:gd name="connsiteY0" fmla="*/ 425450 h 1001469"/>
                <a:gd name="connsiteX1" fmla="*/ 0 w 4035425"/>
                <a:gd name="connsiteY1" fmla="*/ 0 h 1001469"/>
                <a:gd name="connsiteX2" fmla="*/ 543463 w 4035425"/>
                <a:gd name="connsiteY2" fmla="*/ 429915 h 1001469"/>
                <a:gd name="connsiteX3" fmla="*/ 3588064 w 4035425"/>
                <a:gd name="connsiteY3" fmla="*/ 429915 h 1001469"/>
                <a:gd name="connsiteX4" fmla="*/ 4031471 w 4035425"/>
                <a:gd name="connsiteY4" fmla="*/ 1588 h 1001469"/>
                <a:gd name="connsiteX5" fmla="*/ 4035425 w 4035425"/>
                <a:gd name="connsiteY5" fmla="*/ 428625 h 1001469"/>
                <a:gd name="connsiteX6" fmla="*/ 3592018 w 4035425"/>
                <a:gd name="connsiteY6" fmla="*/ 429915 h 1001469"/>
                <a:gd name="connsiteX7" fmla="*/ 3010776 w 4035425"/>
                <a:gd name="connsiteY7" fmla="*/ 775990 h 1001469"/>
                <a:gd name="connsiteX8" fmla="*/ 2101350 w 4035425"/>
                <a:gd name="connsiteY8" fmla="*/ 1001415 h 1001469"/>
                <a:gd name="connsiteX9" fmla="*/ 1207740 w 4035425"/>
                <a:gd name="connsiteY9" fmla="*/ 814090 h 1001469"/>
                <a:gd name="connsiteX10" fmla="*/ 543463 w 4035425"/>
                <a:gd name="connsiteY10" fmla="*/ 436265 h 1001469"/>
                <a:gd name="connsiteX11" fmla="*/ 0 w 4035425"/>
                <a:gd name="connsiteY11" fmla="*/ 425450 h 1001469"/>
                <a:gd name="connsiteX0" fmla="*/ 0 w 4035425"/>
                <a:gd name="connsiteY0" fmla="*/ 425450 h 1001469"/>
                <a:gd name="connsiteX1" fmla="*/ 0 w 4035425"/>
                <a:gd name="connsiteY1" fmla="*/ 0 h 1001469"/>
                <a:gd name="connsiteX2" fmla="*/ 543463 w 4035425"/>
                <a:gd name="connsiteY2" fmla="*/ 429915 h 1001469"/>
                <a:gd name="connsiteX3" fmla="*/ 3588064 w 4035425"/>
                <a:gd name="connsiteY3" fmla="*/ 429915 h 1001469"/>
                <a:gd name="connsiteX4" fmla="*/ 4031471 w 4035425"/>
                <a:gd name="connsiteY4" fmla="*/ 1588 h 1001469"/>
                <a:gd name="connsiteX5" fmla="*/ 4035425 w 4035425"/>
                <a:gd name="connsiteY5" fmla="*/ 428625 h 1001469"/>
                <a:gd name="connsiteX6" fmla="*/ 3592018 w 4035425"/>
                <a:gd name="connsiteY6" fmla="*/ 429915 h 1001469"/>
                <a:gd name="connsiteX7" fmla="*/ 3010776 w 4035425"/>
                <a:gd name="connsiteY7" fmla="*/ 775990 h 1001469"/>
                <a:gd name="connsiteX8" fmla="*/ 2101350 w 4035425"/>
                <a:gd name="connsiteY8" fmla="*/ 1001415 h 1001469"/>
                <a:gd name="connsiteX9" fmla="*/ 1207740 w 4035425"/>
                <a:gd name="connsiteY9" fmla="*/ 814090 h 1001469"/>
                <a:gd name="connsiteX10" fmla="*/ 543463 w 4035425"/>
                <a:gd name="connsiteY10" fmla="*/ 436265 h 1001469"/>
                <a:gd name="connsiteX11" fmla="*/ 0 w 4035425"/>
                <a:gd name="connsiteY11" fmla="*/ 425450 h 1001469"/>
                <a:gd name="connsiteX0" fmla="*/ 0 w 4035425"/>
                <a:gd name="connsiteY0" fmla="*/ 425450 h 1001457"/>
                <a:gd name="connsiteX1" fmla="*/ 0 w 4035425"/>
                <a:gd name="connsiteY1" fmla="*/ 0 h 1001457"/>
                <a:gd name="connsiteX2" fmla="*/ 543463 w 4035425"/>
                <a:gd name="connsiteY2" fmla="*/ 429915 h 1001457"/>
                <a:gd name="connsiteX3" fmla="*/ 3588064 w 4035425"/>
                <a:gd name="connsiteY3" fmla="*/ 429915 h 1001457"/>
                <a:gd name="connsiteX4" fmla="*/ 4031471 w 4035425"/>
                <a:gd name="connsiteY4" fmla="*/ 1588 h 1001457"/>
                <a:gd name="connsiteX5" fmla="*/ 4035425 w 4035425"/>
                <a:gd name="connsiteY5" fmla="*/ 428625 h 1001457"/>
                <a:gd name="connsiteX6" fmla="*/ 3592018 w 4035425"/>
                <a:gd name="connsiteY6" fmla="*/ 429915 h 1001457"/>
                <a:gd name="connsiteX7" fmla="*/ 3010776 w 4035425"/>
                <a:gd name="connsiteY7" fmla="*/ 775990 h 1001457"/>
                <a:gd name="connsiteX8" fmla="*/ 2101350 w 4035425"/>
                <a:gd name="connsiteY8" fmla="*/ 1001415 h 1001457"/>
                <a:gd name="connsiteX9" fmla="*/ 1068360 w 4035425"/>
                <a:gd name="connsiteY9" fmla="*/ 785515 h 1001457"/>
                <a:gd name="connsiteX10" fmla="*/ 543463 w 4035425"/>
                <a:gd name="connsiteY10" fmla="*/ 436265 h 1001457"/>
                <a:gd name="connsiteX11" fmla="*/ 0 w 4035425"/>
                <a:gd name="connsiteY11" fmla="*/ 425450 h 1001457"/>
                <a:gd name="connsiteX0" fmla="*/ 0 w 4035425"/>
                <a:gd name="connsiteY0" fmla="*/ 425450 h 1001457"/>
                <a:gd name="connsiteX1" fmla="*/ 0 w 4035425"/>
                <a:gd name="connsiteY1" fmla="*/ 0 h 1001457"/>
                <a:gd name="connsiteX2" fmla="*/ 543463 w 4035425"/>
                <a:gd name="connsiteY2" fmla="*/ 429915 h 1001457"/>
                <a:gd name="connsiteX3" fmla="*/ 3588064 w 4035425"/>
                <a:gd name="connsiteY3" fmla="*/ 429915 h 1001457"/>
                <a:gd name="connsiteX4" fmla="*/ 4031471 w 4035425"/>
                <a:gd name="connsiteY4" fmla="*/ 1588 h 1001457"/>
                <a:gd name="connsiteX5" fmla="*/ 4035425 w 4035425"/>
                <a:gd name="connsiteY5" fmla="*/ 428625 h 1001457"/>
                <a:gd name="connsiteX6" fmla="*/ 3592018 w 4035425"/>
                <a:gd name="connsiteY6" fmla="*/ 429915 h 1001457"/>
                <a:gd name="connsiteX7" fmla="*/ 2963328 w 4035425"/>
                <a:gd name="connsiteY7" fmla="*/ 792659 h 1001457"/>
                <a:gd name="connsiteX8" fmla="*/ 2101350 w 4035425"/>
                <a:gd name="connsiteY8" fmla="*/ 1001415 h 1001457"/>
                <a:gd name="connsiteX9" fmla="*/ 1068360 w 4035425"/>
                <a:gd name="connsiteY9" fmla="*/ 785515 h 1001457"/>
                <a:gd name="connsiteX10" fmla="*/ 543463 w 4035425"/>
                <a:gd name="connsiteY10" fmla="*/ 436265 h 1001457"/>
                <a:gd name="connsiteX11" fmla="*/ 0 w 4035425"/>
                <a:gd name="connsiteY11" fmla="*/ 425450 h 1001457"/>
                <a:gd name="connsiteX0" fmla="*/ 0 w 4035425"/>
                <a:gd name="connsiteY0" fmla="*/ 425450 h 1001458"/>
                <a:gd name="connsiteX1" fmla="*/ 0 w 4035425"/>
                <a:gd name="connsiteY1" fmla="*/ 0 h 1001458"/>
                <a:gd name="connsiteX2" fmla="*/ 543463 w 4035425"/>
                <a:gd name="connsiteY2" fmla="*/ 429915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543463 w 4035425"/>
                <a:gd name="connsiteY10" fmla="*/ 436265 h 1001458"/>
                <a:gd name="connsiteX11" fmla="*/ 0 w 4035425"/>
                <a:gd name="connsiteY11" fmla="*/ 425450 h 1001458"/>
                <a:gd name="connsiteX0" fmla="*/ 0 w 4035425"/>
                <a:gd name="connsiteY0" fmla="*/ 425450 h 1001458"/>
                <a:gd name="connsiteX1" fmla="*/ 0 w 4035425"/>
                <a:gd name="connsiteY1" fmla="*/ 0 h 1001458"/>
                <a:gd name="connsiteX2" fmla="*/ 543463 w 4035425"/>
                <a:gd name="connsiteY2" fmla="*/ 429915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543463 w 4035425"/>
                <a:gd name="connsiteY10" fmla="*/ 436265 h 1001458"/>
                <a:gd name="connsiteX11" fmla="*/ 0 w 4035425"/>
                <a:gd name="connsiteY11" fmla="*/ 425450 h 1001458"/>
                <a:gd name="connsiteX0" fmla="*/ 0 w 4035425"/>
                <a:gd name="connsiteY0" fmla="*/ 425450 h 1001457"/>
                <a:gd name="connsiteX1" fmla="*/ 0 w 4035425"/>
                <a:gd name="connsiteY1" fmla="*/ 0 h 1001457"/>
                <a:gd name="connsiteX2" fmla="*/ 543463 w 4035425"/>
                <a:gd name="connsiteY2" fmla="*/ 429915 h 1001457"/>
                <a:gd name="connsiteX3" fmla="*/ 3588064 w 4035425"/>
                <a:gd name="connsiteY3" fmla="*/ 429915 h 1001457"/>
                <a:gd name="connsiteX4" fmla="*/ 4031471 w 4035425"/>
                <a:gd name="connsiteY4" fmla="*/ 1588 h 1001457"/>
                <a:gd name="connsiteX5" fmla="*/ 4035425 w 4035425"/>
                <a:gd name="connsiteY5" fmla="*/ 428625 h 1001457"/>
                <a:gd name="connsiteX6" fmla="*/ 3592018 w 4035425"/>
                <a:gd name="connsiteY6" fmla="*/ 429915 h 1001457"/>
                <a:gd name="connsiteX7" fmla="*/ 2963328 w 4035425"/>
                <a:gd name="connsiteY7" fmla="*/ 792659 h 1001457"/>
                <a:gd name="connsiteX8" fmla="*/ 2101350 w 4035425"/>
                <a:gd name="connsiteY8" fmla="*/ 1001415 h 1001457"/>
                <a:gd name="connsiteX9" fmla="*/ 1071326 w 4035425"/>
                <a:gd name="connsiteY9" fmla="*/ 790277 h 1001457"/>
                <a:gd name="connsiteX10" fmla="*/ 543463 w 4035425"/>
                <a:gd name="connsiteY10" fmla="*/ 436265 h 1001457"/>
                <a:gd name="connsiteX11" fmla="*/ 0 w 4035425"/>
                <a:gd name="connsiteY11" fmla="*/ 425450 h 1001457"/>
                <a:gd name="connsiteX0" fmla="*/ 0 w 4035425"/>
                <a:gd name="connsiteY0" fmla="*/ 425450 h 1001457"/>
                <a:gd name="connsiteX1" fmla="*/ 0 w 4035425"/>
                <a:gd name="connsiteY1" fmla="*/ 0 h 1001457"/>
                <a:gd name="connsiteX2" fmla="*/ 543463 w 4035425"/>
                <a:gd name="connsiteY2" fmla="*/ 429915 h 1001457"/>
                <a:gd name="connsiteX3" fmla="*/ 3588064 w 4035425"/>
                <a:gd name="connsiteY3" fmla="*/ 429915 h 1001457"/>
                <a:gd name="connsiteX4" fmla="*/ 4031471 w 4035425"/>
                <a:gd name="connsiteY4" fmla="*/ 1588 h 1001457"/>
                <a:gd name="connsiteX5" fmla="*/ 4035425 w 4035425"/>
                <a:gd name="connsiteY5" fmla="*/ 428625 h 1001457"/>
                <a:gd name="connsiteX6" fmla="*/ 3592018 w 4035425"/>
                <a:gd name="connsiteY6" fmla="*/ 429915 h 1001457"/>
                <a:gd name="connsiteX7" fmla="*/ 2963328 w 4035425"/>
                <a:gd name="connsiteY7" fmla="*/ 792659 h 1001457"/>
                <a:gd name="connsiteX8" fmla="*/ 2101350 w 4035425"/>
                <a:gd name="connsiteY8" fmla="*/ 1001415 h 1001457"/>
                <a:gd name="connsiteX9" fmla="*/ 1071326 w 4035425"/>
                <a:gd name="connsiteY9" fmla="*/ 790277 h 1001457"/>
                <a:gd name="connsiteX10" fmla="*/ 543463 w 4035425"/>
                <a:gd name="connsiteY10" fmla="*/ 436265 h 1001457"/>
                <a:gd name="connsiteX11" fmla="*/ 0 w 4035425"/>
                <a:gd name="connsiteY11" fmla="*/ 425450 h 1001457"/>
                <a:gd name="connsiteX0" fmla="*/ 0 w 4035425"/>
                <a:gd name="connsiteY0" fmla="*/ 425450 h 1001457"/>
                <a:gd name="connsiteX1" fmla="*/ 0 w 4035425"/>
                <a:gd name="connsiteY1" fmla="*/ 0 h 1001457"/>
                <a:gd name="connsiteX2" fmla="*/ 543463 w 4035425"/>
                <a:gd name="connsiteY2" fmla="*/ 429915 h 1001457"/>
                <a:gd name="connsiteX3" fmla="*/ 3588064 w 4035425"/>
                <a:gd name="connsiteY3" fmla="*/ 429915 h 1001457"/>
                <a:gd name="connsiteX4" fmla="*/ 4031471 w 4035425"/>
                <a:gd name="connsiteY4" fmla="*/ 1588 h 1001457"/>
                <a:gd name="connsiteX5" fmla="*/ 4035425 w 4035425"/>
                <a:gd name="connsiteY5" fmla="*/ 428625 h 1001457"/>
                <a:gd name="connsiteX6" fmla="*/ 3592018 w 4035425"/>
                <a:gd name="connsiteY6" fmla="*/ 429915 h 1001457"/>
                <a:gd name="connsiteX7" fmla="*/ 2963328 w 4035425"/>
                <a:gd name="connsiteY7" fmla="*/ 792659 h 1001457"/>
                <a:gd name="connsiteX8" fmla="*/ 2101350 w 4035425"/>
                <a:gd name="connsiteY8" fmla="*/ 1001415 h 1001457"/>
                <a:gd name="connsiteX9" fmla="*/ 1071326 w 4035425"/>
                <a:gd name="connsiteY9" fmla="*/ 790277 h 1001457"/>
                <a:gd name="connsiteX10" fmla="*/ 543463 w 4035425"/>
                <a:gd name="connsiteY10" fmla="*/ 436265 h 1001457"/>
                <a:gd name="connsiteX11" fmla="*/ 0 w 4035425"/>
                <a:gd name="connsiteY11" fmla="*/ 425450 h 1001457"/>
                <a:gd name="connsiteX0" fmla="*/ 0 w 4035425"/>
                <a:gd name="connsiteY0" fmla="*/ 425450 h 1001458"/>
                <a:gd name="connsiteX1" fmla="*/ 0 w 4035425"/>
                <a:gd name="connsiteY1" fmla="*/ 0 h 1001458"/>
                <a:gd name="connsiteX2" fmla="*/ 543463 w 4035425"/>
                <a:gd name="connsiteY2" fmla="*/ 429915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534566 w 4035425"/>
                <a:gd name="connsiteY10" fmla="*/ 429121 h 1001458"/>
                <a:gd name="connsiteX11" fmla="*/ 0 w 4035425"/>
                <a:gd name="connsiteY11" fmla="*/ 425450 h 1001458"/>
                <a:gd name="connsiteX0" fmla="*/ 0 w 4035425"/>
                <a:gd name="connsiteY0" fmla="*/ 425450 h 1001458"/>
                <a:gd name="connsiteX1" fmla="*/ 0 w 4035425"/>
                <a:gd name="connsiteY1" fmla="*/ 0 h 1001458"/>
                <a:gd name="connsiteX2" fmla="*/ 543463 w 4035425"/>
                <a:gd name="connsiteY2" fmla="*/ 429915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531601 w 4035425"/>
                <a:gd name="connsiteY10" fmla="*/ 426739 h 1001458"/>
                <a:gd name="connsiteX11" fmla="*/ 0 w 4035425"/>
                <a:gd name="connsiteY11" fmla="*/ 425450 h 1001458"/>
                <a:gd name="connsiteX0" fmla="*/ 0 w 4035425"/>
                <a:gd name="connsiteY0" fmla="*/ 425450 h 1001458"/>
                <a:gd name="connsiteX1" fmla="*/ 0 w 4035425"/>
                <a:gd name="connsiteY1" fmla="*/ 0 h 1001458"/>
                <a:gd name="connsiteX2" fmla="*/ 543463 w 4035425"/>
                <a:gd name="connsiteY2" fmla="*/ 429915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537532 w 4035425"/>
                <a:gd name="connsiteY10" fmla="*/ 431501 h 1001458"/>
                <a:gd name="connsiteX11" fmla="*/ 0 w 4035425"/>
                <a:gd name="connsiteY11" fmla="*/ 425450 h 1001458"/>
                <a:gd name="connsiteX0" fmla="*/ 0 w 4035425"/>
                <a:gd name="connsiteY0" fmla="*/ 425450 h 1001462"/>
                <a:gd name="connsiteX1" fmla="*/ 0 w 4035425"/>
                <a:gd name="connsiteY1" fmla="*/ 0 h 1001462"/>
                <a:gd name="connsiteX2" fmla="*/ 543463 w 4035425"/>
                <a:gd name="connsiteY2" fmla="*/ 429915 h 1001462"/>
                <a:gd name="connsiteX3" fmla="*/ 3588064 w 4035425"/>
                <a:gd name="connsiteY3" fmla="*/ 429915 h 1001462"/>
                <a:gd name="connsiteX4" fmla="*/ 4031471 w 4035425"/>
                <a:gd name="connsiteY4" fmla="*/ 1588 h 1001462"/>
                <a:gd name="connsiteX5" fmla="*/ 4035425 w 4035425"/>
                <a:gd name="connsiteY5" fmla="*/ 428625 h 1001462"/>
                <a:gd name="connsiteX6" fmla="*/ 3592018 w 4035425"/>
                <a:gd name="connsiteY6" fmla="*/ 429915 h 1001462"/>
                <a:gd name="connsiteX7" fmla="*/ 2963328 w 4035425"/>
                <a:gd name="connsiteY7" fmla="*/ 792659 h 1001462"/>
                <a:gd name="connsiteX8" fmla="*/ 2101350 w 4035425"/>
                <a:gd name="connsiteY8" fmla="*/ 1001415 h 1001462"/>
                <a:gd name="connsiteX9" fmla="*/ 1071326 w 4035425"/>
                <a:gd name="connsiteY9" fmla="*/ 790277 h 1001462"/>
                <a:gd name="connsiteX10" fmla="*/ 537532 w 4035425"/>
                <a:gd name="connsiteY10" fmla="*/ 431501 h 1001462"/>
                <a:gd name="connsiteX11" fmla="*/ 0 w 4035425"/>
                <a:gd name="connsiteY11" fmla="*/ 425450 h 1001462"/>
                <a:gd name="connsiteX0" fmla="*/ 0 w 4035425"/>
                <a:gd name="connsiteY0" fmla="*/ 425450 h 1001459"/>
                <a:gd name="connsiteX1" fmla="*/ 0 w 4035425"/>
                <a:gd name="connsiteY1" fmla="*/ 0 h 1001459"/>
                <a:gd name="connsiteX2" fmla="*/ 543463 w 4035425"/>
                <a:gd name="connsiteY2" fmla="*/ 429915 h 1001459"/>
                <a:gd name="connsiteX3" fmla="*/ 3588064 w 4035425"/>
                <a:gd name="connsiteY3" fmla="*/ 429915 h 1001459"/>
                <a:gd name="connsiteX4" fmla="*/ 4031471 w 4035425"/>
                <a:gd name="connsiteY4" fmla="*/ 1588 h 1001459"/>
                <a:gd name="connsiteX5" fmla="*/ 4035425 w 4035425"/>
                <a:gd name="connsiteY5" fmla="*/ 428625 h 1001459"/>
                <a:gd name="connsiteX6" fmla="*/ 3592018 w 4035425"/>
                <a:gd name="connsiteY6" fmla="*/ 429915 h 1001459"/>
                <a:gd name="connsiteX7" fmla="*/ 2963328 w 4035425"/>
                <a:gd name="connsiteY7" fmla="*/ 792659 h 1001459"/>
                <a:gd name="connsiteX8" fmla="*/ 2101350 w 4035425"/>
                <a:gd name="connsiteY8" fmla="*/ 1001415 h 1001459"/>
                <a:gd name="connsiteX9" fmla="*/ 1071326 w 4035425"/>
                <a:gd name="connsiteY9" fmla="*/ 790277 h 1001459"/>
                <a:gd name="connsiteX10" fmla="*/ 448566 w 4035425"/>
                <a:gd name="connsiteY10" fmla="*/ 421976 h 1001459"/>
                <a:gd name="connsiteX11" fmla="*/ 0 w 4035425"/>
                <a:gd name="connsiteY11" fmla="*/ 425450 h 1001459"/>
                <a:gd name="connsiteX0" fmla="*/ 0 w 4035425"/>
                <a:gd name="connsiteY0" fmla="*/ 425450 h 1001459"/>
                <a:gd name="connsiteX1" fmla="*/ 0 w 4035425"/>
                <a:gd name="connsiteY1" fmla="*/ 0 h 1001459"/>
                <a:gd name="connsiteX2" fmla="*/ 448566 w 4035425"/>
                <a:gd name="connsiteY2" fmla="*/ 422772 h 1001459"/>
                <a:gd name="connsiteX3" fmla="*/ 3588064 w 4035425"/>
                <a:gd name="connsiteY3" fmla="*/ 429915 h 1001459"/>
                <a:gd name="connsiteX4" fmla="*/ 4031471 w 4035425"/>
                <a:gd name="connsiteY4" fmla="*/ 1588 h 1001459"/>
                <a:gd name="connsiteX5" fmla="*/ 4035425 w 4035425"/>
                <a:gd name="connsiteY5" fmla="*/ 428625 h 1001459"/>
                <a:gd name="connsiteX6" fmla="*/ 3592018 w 4035425"/>
                <a:gd name="connsiteY6" fmla="*/ 429915 h 1001459"/>
                <a:gd name="connsiteX7" fmla="*/ 2963328 w 4035425"/>
                <a:gd name="connsiteY7" fmla="*/ 792659 h 1001459"/>
                <a:gd name="connsiteX8" fmla="*/ 2101350 w 4035425"/>
                <a:gd name="connsiteY8" fmla="*/ 1001415 h 1001459"/>
                <a:gd name="connsiteX9" fmla="*/ 1071326 w 4035425"/>
                <a:gd name="connsiteY9" fmla="*/ 790277 h 1001459"/>
                <a:gd name="connsiteX10" fmla="*/ 448566 w 4035425"/>
                <a:gd name="connsiteY10" fmla="*/ 421976 h 1001459"/>
                <a:gd name="connsiteX11" fmla="*/ 0 w 4035425"/>
                <a:gd name="connsiteY11" fmla="*/ 425450 h 1001459"/>
                <a:gd name="connsiteX0" fmla="*/ 0 w 4035425"/>
                <a:gd name="connsiteY0" fmla="*/ 425450 h 1001459"/>
                <a:gd name="connsiteX1" fmla="*/ 0 w 4035425"/>
                <a:gd name="connsiteY1" fmla="*/ 0 h 1001459"/>
                <a:gd name="connsiteX2" fmla="*/ 448566 w 4035425"/>
                <a:gd name="connsiteY2" fmla="*/ 422772 h 1001459"/>
                <a:gd name="connsiteX3" fmla="*/ 3588064 w 4035425"/>
                <a:gd name="connsiteY3" fmla="*/ 429915 h 1001459"/>
                <a:gd name="connsiteX4" fmla="*/ 4031471 w 4035425"/>
                <a:gd name="connsiteY4" fmla="*/ 1588 h 1001459"/>
                <a:gd name="connsiteX5" fmla="*/ 4035425 w 4035425"/>
                <a:gd name="connsiteY5" fmla="*/ 428625 h 1001459"/>
                <a:gd name="connsiteX6" fmla="*/ 3592018 w 4035425"/>
                <a:gd name="connsiteY6" fmla="*/ 429915 h 1001459"/>
                <a:gd name="connsiteX7" fmla="*/ 2963328 w 4035425"/>
                <a:gd name="connsiteY7" fmla="*/ 792659 h 1001459"/>
                <a:gd name="connsiteX8" fmla="*/ 2101350 w 4035425"/>
                <a:gd name="connsiteY8" fmla="*/ 1001415 h 1001459"/>
                <a:gd name="connsiteX9" fmla="*/ 1071326 w 4035425"/>
                <a:gd name="connsiteY9" fmla="*/ 790277 h 1001459"/>
                <a:gd name="connsiteX10" fmla="*/ 448566 w 4035425"/>
                <a:gd name="connsiteY10" fmla="*/ 421976 h 1001459"/>
                <a:gd name="connsiteX11" fmla="*/ 0 w 4035425"/>
                <a:gd name="connsiteY11" fmla="*/ 425450 h 1001459"/>
                <a:gd name="connsiteX0" fmla="*/ 0 w 4035425"/>
                <a:gd name="connsiteY0" fmla="*/ 425450 h 1001459"/>
                <a:gd name="connsiteX1" fmla="*/ 0 w 4035425"/>
                <a:gd name="connsiteY1" fmla="*/ 0 h 1001459"/>
                <a:gd name="connsiteX2" fmla="*/ 448566 w 4035425"/>
                <a:gd name="connsiteY2" fmla="*/ 422772 h 1001459"/>
                <a:gd name="connsiteX3" fmla="*/ 3588064 w 4035425"/>
                <a:gd name="connsiteY3" fmla="*/ 429915 h 1001459"/>
                <a:gd name="connsiteX4" fmla="*/ 4031471 w 4035425"/>
                <a:gd name="connsiteY4" fmla="*/ 1588 h 1001459"/>
                <a:gd name="connsiteX5" fmla="*/ 4035425 w 4035425"/>
                <a:gd name="connsiteY5" fmla="*/ 428625 h 1001459"/>
                <a:gd name="connsiteX6" fmla="*/ 3592018 w 4035425"/>
                <a:gd name="connsiteY6" fmla="*/ 429915 h 1001459"/>
                <a:gd name="connsiteX7" fmla="*/ 2963328 w 4035425"/>
                <a:gd name="connsiteY7" fmla="*/ 792659 h 1001459"/>
                <a:gd name="connsiteX8" fmla="*/ 2101350 w 4035425"/>
                <a:gd name="connsiteY8" fmla="*/ 1001415 h 1001459"/>
                <a:gd name="connsiteX9" fmla="*/ 1071326 w 4035425"/>
                <a:gd name="connsiteY9" fmla="*/ 790277 h 1001459"/>
                <a:gd name="connsiteX10" fmla="*/ 448566 w 4035425"/>
                <a:gd name="connsiteY10" fmla="*/ 421976 h 1001459"/>
                <a:gd name="connsiteX11" fmla="*/ 0 w 4035425"/>
                <a:gd name="connsiteY11" fmla="*/ 425450 h 1001459"/>
                <a:gd name="connsiteX0" fmla="*/ 0 w 4035425"/>
                <a:gd name="connsiteY0" fmla="*/ 425450 h 1001455"/>
                <a:gd name="connsiteX1" fmla="*/ 0 w 4035425"/>
                <a:gd name="connsiteY1" fmla="*/ 0 h 1001455"/>
                <a:gd name="connsiteX2" fmla="*/ 448566 w 4035425"/>
                <a:gd name="connsiteY2" fmla="*/ 422772 h 1001455"/>
                <a:gd name="connsiteX3" fmla="*/ 3588064 w 4035425"/>
                <a:gd name="connsiteY3" fmla="*/ 429915 h 1001455"/>
                <a:gd name="connsiteX4" fmla="*/ 4031471 w 4035425"/>
                <a:gd name="connsiteY4" fmla="*/ 1588 h 1001455"/>
                <a:gd name="connsiteX5" fmla="*/ 4035425 w 4035425"/>
                <a:gd name="connsiteY5" fmla="*/ 428625 h 1001455"/>
                <a:gd name="connsiteX6" fmla="*/ 3592018 w 4035425"/>
                <a:gd name="connsiteY6" fmla="*/ 429915 h 1001455"/>
                <a:gd name="connsiteX7" fmla="*/ 2963328 w 4035425"/>
                <a:gd name="connsiteY7" fmla="*/ 792659 h 1001455"/>
                <a:gd name="connsiteX8" fmla="*/ 2101350 w 4035425"/>
                <a:gd name="connsiteY8" fmla="*/ 1001415 h 1001455"/>
                <a:gd name="connsiteX9" fmla="*/ 1071326 w 4035425"/>
                <a:gd name="connsiteY9" fmla="*/ 790277 h 1001455"/>
                <a:gd name="connsiteX10" fmla="*/ 418912 w 4035425"/>
                <a:gd name="connsiteY10" fmla="*/ 476745 h 1001455"/>
                <a:gd name="connsiteX11" fmla="*/ 0 w 4035425"/>
                <a:gd name="connsiteY11" fmla="*/ 425450 h 1001455"/>
                <a:gd name="connsiteX0" fmla="*/ 0 w 4035425"/>
                <a:gd name="connsiteY0" fmla="*/ 425450 h 1001455"/>
                <a:gd name="connsiteX1" fmla="*/ 0 w 4035425"/>
                <a:gd name="connsiteY1" fmla="*/ 0 h 1001455"/>
                <a:gd name="connsiteX2" fmla="*/ 448566 w 4035425"/>
                <a:gd name="connsiteY2" fmla="*/ 422772 h 1001455"/>
                <a:gd name="connsiteX3" fmla="*/ 3588064 w 4035425"/>
                <a:gd name="connsiteY3" fmla="*/ 429915 h 1001455"/>
                <a:gd name="connsiteX4" fmla="*/ 4031471 w 4035425"/>
                <a:gd name="connsiteY4" fmla="*/ 1588 h 1001455"/>
                <a:gd name="connsiteX5" fmla="*/ 4035425 w 4035425"/>
                <a:gd name="connsiteY5" fmla="*/ 428625 h 1001455"/>
                <a:gd name="connsiteX6" fmla="*/ 3592018 w 4035425"/>
                <a:gd name="connsiteY6" fmla="*/ 429915 h 1001455"/>
                <a:gd name="connsiteX7" fmla="*/ 2963328 w 4035425"/>
                <a:gd name="connsiteY7" fmla="*/ 792659 h 1001455"/>
                <a:gd name="connsiteX8" fmla="*/ 2101350 w 4035425"/>
                <a:gd name="connsiteY8" fmla="*/ 1001415 h 1001455"/>
                <a:gd name="connsiteX9" fmla="*/ 1071326 w 4035425"/>
                <a:gd name="connsiteY9" fmla="*/ 790277 h 1001455"/>
                <a:gd name="connsiteX10" fmla="*/ 418912 w 4035425"/>
                <a:gd name="connsiteY10" fmla="*/ 476745 h 1001455"/>
                <a:gd name="connsiteX11" fmla="*/ 0 w 4035425"/>
                <a:gd name="connsiteY11" fmla="*/ 425450 h 1001455"/>
                <a:gd name="connsiteX0" fmla="*/ 0 w 4035425"/>
                <a:gd name="connsiteY0" fmla="*/ 425450 h 1001458"/>
                <a:gd name="connsiteX1" fmla="*/ 0 w 4035425"/>
                <a:gd name="connsiteY1" fmla="*/ 0 h 1001458"/>
                <a:gd name="connsiteX2" fmla="*/ 448566 w 4035425"/>
                <a:gd name="connsiteY2" fmla="*/ 422772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445601 w 4035425"/>
                <a:gd name="connsiteY10" fmla="*/ 426739 h 1001458"/>
                <a:gd name="connsiteX11" fmla="*/ 0 w 4035425"/>
                <a:gd name="connsiteY11" fmla="*/ 425450 h 1001458"/>
                <a:gd name="connsiteX0" fmla="*/ 0 w 4035425"/>
                <a:gd name="connsiteY0" fmla="*/ 425450 h 1001458"/>
                <a:gd name="connsiteX1" fmla="*/ 0 w 4035425"/>
                <a:gd name="connsiteY1" fmla="*/ 0 h 1001458"/>
                <a:gd name="connsiteX2" fmla="*/ 448566 w 4035425"/>
                <a:gd name="connsiteY2" fmla="*/ 422772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445601 w 4035425"/>
                <a:gd name="connsiteY10" fmla="*/ 426739 h 1001458"/>
                <a:gd name="connsiteX11" fmla="*/ 0 w 4035425"/>
                <a:gd name="connsiteY11" fmla="*/ 425450 h 1001458"/>
                <a:gd name="connsiteX0" fmla="*/ 0 w 4035425"/>
                <a:gd name="connsiteY0" fmla="*/ 425450 h 1001458"/>
                <a:gd name="connsiteX1" fmla="*/ 0 w 4035425"/>
                <a:gd name="connsiteY1" fmla="*/ 0 h 1001458"/>
                <a:gd name="connsiteX2" fmla="*/ 448566 w 4035425"/>
                <a:gd name="connsiteY2" fmla="*/ 422772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445601 w 4035425"/>
                <a:gd name="connsiteY10" fmla="*/ 426739 h 1001458"/>
                <a:gd name="connsiteX11" fmla="*/ 0 w 4035425"/>
                <a:gd name="connsiteY11" fmla="*/ 425450 h 1001458"/>
                <a:gd name="connsiteX0" fmla="*/ 0 w 4035425"/>
                <a:gd name="connsiteY0" fmla="*/ 425450 h 1001468"/>
                <a:gd name="connsiteX1" fmla="*/ 0 w 4035425"/>
                <a:gd name="connsiteY1" fmla="*/ 0 h 1001468"/>
                <a:gd name="connsiteX2" fmla="*/ 448566 w 4035425"/>
                <a:gd name="connsiteY2" fmla="*/ 422772 h 1001468"/>
                <a:gd name="connsiteX3" fmla="*/ 3588064 w 4035425"/>
                <a:gd name="connsiteY3" fmla="*/ 429915 h 1001468"/>
                <a:gd name="connsiteX4" fmla="*/ 4031471 w 4035425"/>
                <a:gd name="connsiteY4" fmla="*/ 1588 h 1001468"/>
                <a:gd name="connsiteX5" fmla="*/ 4035425 w 4035425"/>
                <a:gd name="connsiteY5" fmla="*/ 428625 h 1001468"/>
                <a:gd name="connsiteX6" fmla="*/ 3592018 w 4035425"/>
                <a:gd name="connsiteY6" fmla="*/ 429915 h 1001468"/>
                <a:gd name="connsiteX7" fmla="*/ 2963328 w 4035425"/>
                <a:gd name="connsiteY7" fmla="*/ 792659 h 1001468"/>
                <a:gd name="connsiteX8" fmla="*/ 2101350 w 4035425"/>
                <a:gd name="connsiteY8" fmla="*/ 1001415 h 1001468"/>
                <a:gd name="connsiteX9" fmla="*/ 1071326 w 4035425"/>
                <a:gd name="connsiteY9" fmla="*/ 790277 h 1001468"/>
                <a:gd name="connsiteX10" fmla="*/ 445601 w 4035425"/>
                <a:gd name="connsiteY10" fmla="*/ 426739 h 1001468"/>
                <a:gd name="connsiteX11" fmla="*/ 0 w 4035425"/>
                <a:gd name="connsiteY11" fmla="*/ 425450 h 1001468"/>
                <a:gd name="connsiteX0" fmla="*/ 0 w 4035425"/>
                <a:gd name="connsiteY0" fmla="*/ 425450 h 1001454"/>
                <a:gd name="connsiteX1" fmla="*/ 0 w 4035425"/>
                <a:gd name="connsiteY1" fmla="*/ 0 h 1001454"/>
                <a:gd name="connsiteX2" fmla="*/ 448566 w 4035425"/>
                <a:gd name="connsiteY2" fmla="*/ 422772 h 1001454"/>
                <a:gd name="connsiteX3" fmla="*/ 3588064 w 4035425"/>
                <a:gd name="connsiteY3" fmla="*/ 429915 h 1001454"/>
                <a:gd name="connsiteX4" fmla="*/ 4031471 w 4035425"/>
                <a:gd name="connsiteY4" fmla="*/ 1588 h 1001454"/>
                <a:gd name="connsiteX5" fmla="*/ 4035425 w 4035425"/>
                <a:gd name="connsiteY5" fmla="*/ 428625 h 1001454"/>
                <a:gd name="connsiteX6" fmla="*/ 3592018 w 4035425"/>
                <a:gd name="connsiteY6" fmla="*/ 429915 h 1001454"/>
                <a:gd name="connsiteX7" fmla="*/ 2963328 w 4035425"/>
                <a:gd name="connsiteY7" fmla="*/ 792659 h 1001454"/>
                <a:gd name="connsiteX8" fmla="*/ 2101350 w 4035425"/>
                <a:gd name="connsiteY8" fmla="*/ 1001415 h 1001454"/>
                <a:gd name="connsiteX9" fmla="*/ 1071326 w 4035425"/>
                <a:gd name="connsiteY9" fmla="*/ 790277 h 1001454"/>
                <a:gd name="connsiteX10" fmla="*/ 442636 w 4035425"/>
                <a:gd name="connsiteY10" fmla="*/ 495796 h 1001454"/>
                <a:gd name="connsiteX11" fmla="*/ 0 w 4035425"/>
                <a:gd name="connsiteY11" fmla="*/ 425450 h 1001454"/>
                <a:gd name="connsiteX0" fmla="*/ 0 w 4035425"/>
                <a:gd name="connsiteY0" fmla="*/ 425450 h 1001454"/>
                <a:gd name="connsiteX1" fmla="*/ 0 w 4035425"/>
                <a:gd name="connsiteY1" fmla="*/ 0 h 1001454"/>
                <a:gd name="connsiteX2" fmla="*/ 451531 w 4035425"/>
                <a:gd name="connsiteY2" fmla="*/ 434678 h 1001454"/>
                <a:gd name="connsiteX3" fmla="*/ 3588064 w 4035425"/>
                <a:gd name="connsiteY3" fmla="*/ 429915 h 1001454"/>
                <a:gd name="connsiteX4" fmla="*/ 4031471 w 4035425"/>
                <a:gd name="connsiteY4" fmla="*/ 1588 h 1001454"/>
                <a:gd name="connsiteX5" fmla="*/ 4035425 w 4035425"/>
                <a:gd name="connsiteY5" fmla="*/ 428625 h 1001454"/>
                <a:gd name="connsiteX6" fmla="*/ 3592018 w 4035425"/>
                <a:gd name="connsiteY6" fmla="*/ 429915 h 1001454"/>
                <a:gd name="connsiteX7" fmla="*/ 2963328 w 4035425"/>
                <a:gd name="connsiteY7" fmla="*/ 792659 h 1001454"/>
                <a:gd name="connsiteX8" fmla="*/ 2101350 w 4035425"/>
                <a:gd name="connsiteY8" fmla="*/ 1001415 h 1001454"/>
                <a:gd name="connsiteX9" fmla="*/ 1071326 w 4035425"/>
                <a:gd name="connsiteY9" fmla="*/ 790277 h 1001454"/>
                <a:gd name="connsiteX10" fmla="*/ 442636 w 4035425"/>
                <a:gd name="connsiteY10" fmla="*/ 495796 h 1001454"/>
                <a:gd name="connsiteX11" fmla="*/ 0 w 4035425"/>
                <a:gd name="connsiteY11" fmla="*/ 425450 h 1001454"/>
                <a:gd name="connsiteX0" fmla="*/ 0 w 4035425"/>
                <a:gd name="connsiteY0" fmla="*/ 425450 h 1001458"/>
                <a:gd name="connsiteX1" fmla="*/ 0 w 4035425"/>
                <a:gd name="connsiteY1" fmla="*/ 0 h 1001458"/>
                <a:gd name="connsiteX2" fmla="*/ 451531 w 4035425"/>
                <a:gd name="connsiteY2" fmla="*/ 434678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442636 w 4035425"/>
                <a:gd name="connsiteY10" fmla="*/ 429121 h 1001458"/>
                <a:gd name="connsiteX11" fmla="*/ 0 w 4035425"/>
                <a:gd name="connsiteY11" fmla="*/ 425450 h 1001458"/>
                <a:gd name="connsiteX0" fmla="*/ 2966 w 4035425"/>
                <a:gd name="connsiteY0" fmla="*/ 427831 h 1001458"/>
                <a:gd name="connsiteX1" fmla="*/ 0 w 4035425"/>
                <a:gd name="connsiteY1" fmla="*/ 0 h 1001458"/>
                <a:gd name="connsiteX2" fmla="*/ 451531 w 4035425"/>
                <a:gd name="connsiteY2" fmla="*/ 434678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442636 w 4035425"/>
                <a:gd name="connsiteY10" fmla="*/ 429121 h 1001458"/>
                <a:gd name="connsiteX11" fmla="*/ 2966 w 4035425"/>
                <a:gd name="connsiteY11" fmla="*/ 427831 h 1001458"/>
                <a:gd name="connsiteX0" fmla="*/ 2966 w 4035425"/>
                <a:gd name="connsiteY0" fmla="*/ 427831 h 1001458"/>
                <a:gd name="connsiteX1" fmla="*/ 0 w 4035425"/>
                <a:gd name="connsiteY1" fmla="*/ 0 h 1001458"/>
                <a:gd name="connsiteX2" fmla="*/ 451531 w 4035425"/>
                <a:gd name="connsiteY2" fmla="*/ 434678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445601 w 4035425"/>
                <a:gd name="connsiteY10" fmla="*/ 431503 h 1001458"/>
                <a:gd name="connsiteX11" fmla="*/ 2966 w 4035425"/>
                <a:gd name="connsiteY11" fmla="*/ 427831 h 1001458"/>
                <a:gd name="connsiteX0" fmla="*/ 2966 w 4035425"/>
                <a:gd name="connsiteY0" fmla="*/ 427831 h 1001460"/>
                <a:gd name="connsiteX1" fmla="*/ 0 w 4035425"/>
                <a:gd name="connsiteY1" fmla="*/ 0 h 1001460"/>
                <a:gd name="connsiteX2" fmla="*/ 451531 w 4035425"/>
                <a:gd name="connsiteY2" fmla="*/ 434678 h 1001460"/>
                <a:gd name="connsiteX3" fmla="*/ 3588064 w 4035425"/>
                <a:gd name="connsiteY3" fmla="*/ 429915 h 1001460"/>
                <a:gd name="connsiteX4" fmla="*/ 4031471 w 4035425"/>
                <a:gd name="connsiteY4" fmla="*/ 1588 h 1001460"/>
                <a:gd name="connsiteX5" fmla="*/ 4035425 w 4035425"/>
                <a:gd name="connsiteY5" fmla="*/ 428625 h 1001460"/>
                <a:gd name="connsiteX6" fmla="*/ 3592018 w 4035425"/>
                <a:gd name="connsiteY6" fmla="*/ 429915 h 1001460"/>
                <a:gd name="connsiteX7" fmla="*/ 2963328 w 4035425"/>
                <a:gd name="connsiteY7" fmla="*/ 792659 h 1001460"/>
                <a:gd name="connsiteX8" fmla="*/ 2101350 w 4035425"/>
                <a:gd name="connsiteY8" fmla="*/ 1001415 h 1001460"/>
                <a:gd name="connsiteX9" fmla="*/ 1071326 w 4035425"/>
                <a:gd name="connsiteY9" fmla="*/ 795040 h 1001460"/>
                <a:gd name="connsiteX10" fmla="*/ 445601 w 4035425"/>
                <a:gd name="connsiteY10" fmla="*/ 431503 h 1001460"/>
                <a:gd name="connsiteX11" fmla="*/ 2966 w 4035425"/>
                <a:gd name="connsiteY11" fmla="*/ 427831 h 1001460"/>
                <a:gd name="connsiteX0" fmla="*/ 2966 w 4035425"/>
                <a:gd name="connsiteY0" fmla="*/ 427831 h 1001416"/>
                <a:gd name="connsiteX1" fmla="*/ 0 w 4035425"/>
                <a:gd name="connsiteY1" fmla="*/ 0 h 1001416"/>
                <a:gd name="connsiteX2" fmla="*/ 451531 w 4035425"/>
                <a:gd name="connsiteY2" fmla="*/ 434678 h 1001416"/>
                <a:gd name="connsiteX3" fmla="*/ 3588064 w 4035425"/>
                <a:gd name="connsiteY3" fmla="*/ 429915 h 1001416"/>
                <a:gd name="connsiteX4" fmla="*/ 4031471 w 4035425"/>
                <a:gd name="connsiteY4" fmla="*/ 1588 h 1001416"/>
                <a:gd name="connsiteX5" fmla="*/ 4035425 w 4035425"/>
                <a:gd name="connsiteY5" fmla="*/ 428625 h 1001416"/>
                <a:gd name="connsiteX6" fmla="*/ 3592018 w 4035425"/>
                <a:gd name="connsiteY6" fmla="*/ 429915 h 1001416"/>
                <a:gd name="connsiteX7" fmla="*/ 2963328 w 4035425"/>
                <a:gd name="connsiteY7" fmla="*/ 792659 h 1001416"/>
                <a:gd name="connsiteX8" fmla="*/ 2101350 w 4035425"/>
                <a:gd name="connsiteY8" fmla="*/ 1001415 h 1001416"/>
                <a:gd name="connsiteX9" fmla="*/ 1071326 w 4035425"/>
                <a:gd name="connsiteY9" fmla="*/ 795040 h 1001416"/>
                <a:gd name="connsiteX10" fmla="*/ 445601 w 4035425"/>
                <a:gd name="connsiteY10" fmla="*/ 431503 h 1001416"/>
                <a:gd name="connsiteX11" fmla="*/ 2966 w 4035425"/>
                <a:gd name="connsiteY11" fmla="*/ 427831 h 1001416"/>
                <a:gd name="connsiteX0" fmla="*/ 2966 w 4035425"/>
                <a:gd name="connsiteY0" fmla="*/ 427831 h 1001700"/>
                <a:gd name="connsiteX1" fmla="*/ 0 w 4035425"/>
                <a:gd name="connsiteY1" fmla="*/ 0 h 1001700"/>
                <a:gd name="connsiteX2" fmla="*/ 451531 w 4035425"/>
                <a:gd name="connsiteY2" fmla="*/ 434678 h 1001700"/>
                <a:gd name="connsiteX3" fmla="*/ 3588064 w 4035425"/>
                <a:gd name="connsiteY3" fmla="*/ 429915 h 1001700"/>
                <a:gd name="connsiteX4" fmla="*/ 4031471 w 4035425"/>
                <a:gd name="connsiteY4" fmla="*/ 1588 h 1001700"/>
                <a:gd name="connsiteX5" fmla="*/ 4035425 w 4035425"/>
                <a:gd name="connsiteY5" fmla="*/ 428625 h 1001700"/>
                <a:gd name="connsiteX6" fmla="*/ 3592018 w 4035425"/>
                <a:gd name="connsiteY6" fmla="*/ 429915 h 1001700"/>
                <a:gd name="connsiteX7" fmla="*/ 2963328 w 4035425"/>
                <a:gd name="connsiteY7" fmla="*/ 792659 h 1001700"/>
                <a:gd name="connsiteX8" fmla="*/ 2101350 w 4035425"/>
                <a:gd name="connsiteY8" fmla="*/ 1001415 h 1001700"/>
                <a:gd name="connsiteX9" fmla="*/ 1071326 w 4035425"/>
                <a:gd name="connsiteY9" fmla="*/ 795040 h 1001700"/>
                <a:gd name="connsiteX10" fmla="*/ 445601 w 4035425"/>
                <a:gd name="connsiteY10" fmla="*/ 431503 h 1001700"/>
                <a:gd name="connsiteX11" fmla="*/ 2966 w 4035425"/>
                <a:gd name="connsiteY11" fmla="*/ 427831 h 1001700"/>
                <a:gd name="connsiteX0" fmla="*/ 2966 w 4035425"/>
                <a:gd name="connsiteY0" fmla="*/ 427831 h 1001415"/>
                <a:gd name="connsiteX1" fmla="*/ 0 w 4035425"/>
                <a:gd name="connsiteY1" fmla="*/ 0 h 1001415"/>
                <a:gd name="connsiteX2" fmla="*/ 451531 w 4035425"/>
                <a:gd name="connsiteY2" fmla="*/ 434678 h 1001415"/>
                <a:gd name="connsiteX3" fmla="*/ 3588064 w 4035425"/>
                <a:gd name="connsiteY3" fmla="*/ 429915 h 1001415"/>
                <a:gd name="connsiteX4" fmla="*/ 4031471 w 4035425"/>
                <a:gd name="connsiteY4" fmla="*/ 1588 h 1001415"/>
                <a:gd name="connsiteX5" fmla="*/ 4035425 w 4035425"/>
                <a:gd name="connsiteY5" fmla="*/ 428625 h 1001415"/>
                <a:gd name="connsiteX6" fmla="*/ 3592018 w 4035425"/>
                <a:gd name="connsiteY6" fmla="*/ 429915 h 1001415"/>
                <a:gd name="connsiteX7" fmla="*/ 2963328 w 4035425"/>
                <a:gd name="connsiteY7" fmla="*/ 792659 h 1001415"/>
                <a:gd name="connsiteX8" fmla="*/ 2101350 w 4035425"/>
                <a:gd name="connsiteY8" fmla="*/ 1001415 h 1001415"/>
                <a:gd name="connsiteX9" fmla="*/ 1071326 w 4035425"/>
                <a:gd name="connsiteY9" fmla="*/ 795040 h 1001415"/>
                <a:gd name="connsiteX10" fmla="*/ 445601 w 4035425"/>
                <a:gd name="connsiteY10" fmla="*/ 431503 h 1001415"/>
                <a:gd name="connsiteX11" fmla="*/ 2966 w 4035425"/>
                <a:gd name="connsiteY11" fmla="*/ 427831 h 1001415"/>
                <a:gd name="connsiteX0" fmla="*/ 2966 w 4035425"/>
                <a:gd name="connsiteY0" fmla="*/ 427831 h 1001415"/>
                <a:gd name="connsiteX1" fmla="*/ 0 w 4035425"/>
                <a:gd name="connsiteY1" fmla="*/ 0 h 1001415"/>
                <a:gd name="connsiteX2" fmla="*/ 451531 w 4035425"/>
                <a:gd name="connsiteY2" fmla="*/ 434678 h 1001415"/>
                <a:gd name="connsiteX3" fmla="*/ 3588064 w 4035425"/>
                <a:gd name="connsiteY3" fmla="*/ 429915 h 1001415"/>
                <a:gd name="connsiteX4" fmla="*/ 4031471 w 4035425"/>
                <a:gd name="connsiteY4" fmla="*/ 1588 h 1001415"/>
                <a:gd name="connsiteX5" fmla="*/ 4035425 w 4035425"/>
                <a:gd name="connsiteY5" fmla="*/ 428625 h 1001415"/>
                <a:gd name="connsiteX6" fmla="*/ 3592018 w 4035425"/>
                <a:gd name="connsiteY6" fmla="*/ 429915 h 1001415"/>
                <a:gd name="connsiteX7" fmla="*/ 2963328 w 4035425"/>
                <a:gd name="connsiteY7" fmla="*/ 792659 h 1001415"/>
                <a:gd name="connsiteX8" fmla="*/ 2101350 w 4035425"/>
                <a:gd name="connsiteY8" fmla="*/ 1001415 h 1001415"/>
                <a:gd name="connsiteX9" fmla="*/ 1071326 w 4035425"/>
                <a:gd name="connsiteY9" fmla="*/ 795040 h 1001415"/>
                <a:gd name="connsiteX10" fmla="*/ 445601 w 4035425"/>
                <a:gd name="connsiteY10" fmla="*/ 431503 h 1001415"/>
                <a:gd name="connsiteX11" fmla="*/ 2966 w 4035425"/>
                <a:gd name="connsiteY11" fmla="*/ 427831 h 1001415"/>
                <a:gd name="connsiteX0" fmla="*/ 2966 w 4035425"/>
                <a:gd name="connsiteY0" fmla="*/ 427831 h 1001415"/>
                <a:gd name="connsiteX1" fmla="*/ 0 w 4035425"/>
                <a:gd name="connsiteY1" fmla="*/ 0 h 1001415"/>
                <a:gd name="connsiteX2" fmla="*/ 451531 w 4035425"/>
                <a:gd name="connsiteY2" fmla="*/ 434678 h 1001415"/>
                <a:gd name="connsiteX3" fmla="*/ 3588064 w 4035425"/>
                <a:gd name="connsiteY3" fmla="*/ 429915 h 1001415"/>
                <a:gd name="connsiteX4" fmla="*/ 4031471 w 4035425"/>
                <a:gd name="connsiteY4" fmla="*/ 1588 h 1001415"/>
                <a:gd name="connsiteX5" fmla="*/ 4035425 w 4035425"/>
                <a:gd name="connsiteY5" fmla="*/ 428625 h 1001415"/>
                <a:gd name="connsiteX6" fmla="*/ 3592018 w 4035425"/>
                <a:gd name="connsiteY6" fmla="*/ 429915 h 1001415"/>
                <a:gd name="connsiteX7" fmla="*/ 2963328 w 4035425"/>
                <a:gd name="connsiteY7" fmla="*/ 792659 h 1001415"/>
                <a:gd name="connsiteX8" fmla="*/ 2101350 w 4035425"/>
                <a:gd name="connsiteY8" fmla="*/ 1001415 h 1001415"/>
                <a:gd name="connsiteX9" fmla="*/ 1071326 w 4035425"/>
                <a:gd name="connsiteY9" fmla="*/ 795040 h 1001415"/>
                <a:gd name="connsiteX10" fmla="*/ 445601 w 4035425"/>
                <a:gd name="connsiteY10" fmla="*/ 431503 h 1001415"/>
                <a:gd name="connsiteX11" fmla="*/ 2966 w 4035425"/>
                <a:gd name="connsiteY11" fmla="*/ 427831 h 1001415"/>
                <a:gd name="connsiteX0" fmla="*/ 2966 w 4035425"/>
                <a:gd name="connsiteY0" fmla="*/ 427831 h 1001415"/>
                <a:gd name="connsiteX1" fmla="*/ 0 w 4035425"/>
                <a:gd name="connsiteY1" fmla="*/ 0 h 1001415"/>
                <a:gd name="connsiteX2" fmla="*/ 451531 w 4035425"/>
                <a:gd name="connsiteY2" fmla="*/ 434678 h 1001415"/>
                <a:gd name="connsiteX3" fmla="*/ 3588064 w 4035425"/>
                <a:gd name="connsiteY3" fmla="*/ 429915 h 1001415"/>
                <a:gd name="connsiteX4" fmla="*/ 4031471 w 4035425"/>
                <a:gd name="connsiteY4" fmla="*/ 1588 h 1001415"/>
                <a:gd name="connsiteX5" fmla="*/ 4035425 w 4035425"/>
                <a:gd name="connsiteY5" fmla="*/ 428625 h 1001415"/>
                <a:gd name="connsiteX6" fmla="*/ 3592018 w 4035425"/>
                <a:gd name="connsiteY6" fmla="*/ 429915 h 1001415"/>
                <a:gd name="connsiteX7" fmla="*/ 2963328 w 4035425"/>
                <a:gd name="connsiteY7" fmla="*/ 792659 h 1001415"/>
                <a:gd name="connsiteX8" fmla="*/ 2101350 w 4035425"/>
                <a:gd name="connsiteY8" fmla="*/ 1001415 h 1001415"/>
                <a:gd name="connsiteX9" fmla="*/ 1071326 w 4035425"/>
                <a:gd name="connsiteY9" fmla="*/ 795040 h 1001415"/>
                <a:gd name="connsiteX10" fmla="*/ 445601 w 4035425"/>
                <a:gd name="connsiteY10" fmla="*/ 431503 h 1001415"/>
                <a:gd name="connsiteX11" fmla="*/ 2966 w 4035425"/>
                <a:gd name="connsiteY11" fmla="*/ 427831 h 1001415"/>
                <a:gd name="connsiteX0" fmla="*/ 2966 w 4035425"/>
                <a:gd name="connsiteY0" fmla="*/ 427831 h 1001419"/>
                <a:gd name="connsiteX1" fmla="*/ 0 w 4035425"/>
                <a:gd name="connsiteY1" fmla="*/ 0 h 1001419"/>
                <a:gd name="connsiteX2" fmla="*/ 451531 w 4035425"/>
                <a:gd name="connsiteY2" fmla="*/ 434678 h 1001419"/>
                <a:gd name="connsiteX3" fmla="*/ 3588064 w 4035425"/>
                <a:gd name="connsiteY3" fmla="*/ 429915 h 1001419"/>
                <a:gd name="connsiteX4" fmla="*/ 4031471 w 4035425"/>
                <a:gd name="connsiteY4" fmla="*/ 1588 h 1001419"/>
                <a:gd name="connsiteX5" fmla="*/ 4035425 w 4035425"/>
                <a:gd name="connsiteY5" fmla="*/ 428625 h 1001419"/>
                <a:gd name="connsiteX6" fmla="*/ 3592018 w 4035425"/>
                <a:gd name="connsiteY6" fmla="*/ 429915 h 1001419"/>
                <a:gd name="connsiteX7" fmla="*/ 2957396 w 4035425"/>
                <a:gd name="connsiteY7" fmla="*/ 790277 h 1001419"/>
                <a:gd name="connsiteX8" fmla="*/ 2101350 w 4035425"/>
                <a:gd name="connsiteY8" fmla="*/ 1001415 h 1001419"/>
                <a:gd name="connsiteX9" fmla="*/ 1071326 w 4035425"/>
                <a:gd name="connsiteY9" fmla="*/ 795040 h 1001419"/>
                <a:gd name="connsiteX10" fmla="*/ 445601 w 4035425"/>
                <a:gd name="connsiteY10" fmla="*/ 431503 h 1001419"/>
                <a:gd name="connsiteX11" fmla="*/ 2966 w 4035425"/>
                <a:gd name="connsiteY11" fmla="*/ 427831 h 1001419"/>
                <a:gd name="connsiteX0" fmla="*/ 2966 w 4035425"/>
                <a:gd name="connsiteY0" fmla="*/ 427831 h 996656"/>
                <a:gd name="connsiteX1" fmla="*/ 0 w 4035425"/>
                <a:gd name="connsiteY1" fmla="*/ 0 h 996656"/>
                <a:gd name="connsiteX2" fmla="*/ 451531 w 4035425"/>
                <a:gd name="connsiteY2" fmla="*/ 434678 h 996656"/>
                <a:gd name="connsiteX3" fmla="*/ 3588064 w 4035425"/>
                <a:gd name="connsiteY3" fmla="*/ 429915 h 996656"/>
                <a:gd name="connsiteX4" fmla="*/ 4031471 w 4035425"/>
                <a:gd name="connsiteY4" fmla="*/ 1588 h 996656"/>
                <a:gd name="connsiteX5" fmla="*/ 4035425 w 4035425"/>
                <a:gd name="connsiteY5" fmla="*/ 428625 h 996656"/>
                <a:gd name="connsiteX6" fmla="*/ 3592018 w 4035425"/>
                <a:gd name="connsiteY6" fmla="*/ 429915 h 996656"/>
                <a:gd name="connsiteX7" fmla="*/ 2957396 w 4035425"/>
                <a:gd name="connsiteY7" fmla="*/ 790277 h 996656"/>
                <a:gd name="connsiteX8" fmla="*/ 2095418 w 4035425"/>
                <a:gd name="connsiteY8" fmla="*/ 996652 h 996656"/>
                <a:gd name="connsiteX9" fmla="*/ 1071326 w 4035425"/>
                <a:gd name="connsiteY9" fmla="*/ 795040 h 996656"/>
                <a:gd name="connsiteX10" fmla="*/ 445601 w 4035425"/>
                <a:gd name="connsiteY10" fmla="*/ 431503 h 996656"/>
                <a:gd name="connsiteX11" fmla="*/ 2966 w 4035425"/>
                <a:gd name="connsiteY11" fmla="*/ 427831 h 996656"/>
                <a:gd name="connsiteX0" fmla="*/ 2966 w 4035425"/>
                <a:gd name="connsiteY0" fmla="*/ 427831 h 996656"/>
                <a:gd name="connsiteX1" fmla="*/ 0 w 4035425"/>
                <a:gd name="connsiteY1" fmla="*/ 0 h 996656"/>
                <a:gd name="connsiteX2" fmla="*/ 451531 w 4035425"/>
                <a:gd name="connsiteY2" fmla="*/ 434678 h 996656"/>
                <a:gd name="connsiteX3" fmla="*/ 3588064 w 4035425"/>
                <a:gd name="connsiteY3" fmla="*/ 429915 h 996656"/>
                <a:gd name="connsiteX4" fmla="*/ 4031471 w 4035425"/>
                <a:gd name="connsiteY4" fmla="*/ 1588 h 996656"/>
                <a:gd name="connsiteX5" fmla="*/ 4035425 w 4035425"/>
                <a:gd name="connsiteY5" fmla="*/ 428625 h 996656"/>
                <a:gd name="connsiteX6" fmla="*/ 3592018 w 4035425"/>
                <a:gd name="connsiteY6" fmla="*/ 429915 h 996656"/>
                <a:gd name="connsiteX7" fmla="*/ 2957396 w 4035425"/>
                <a:gd name="connsiteY7" fmla="*/ 790277 h 996656"/>
                <a:gd name="connsiteX8" fmla="*/ 2095418 w 4035425"/>
                <a:gd name="connsiteY8" fmla="*/ 996652 h 996656"/>
                <a:gd name="connsiteX9" fmla="*/ 1071326 w 4035425"/>
                <a:gd name="connsiteY9" fmla="*/ 795040 h 996656"/>
                <a:gd name="connsiteX10" fmla="*/ 445601 w 4035425"/>
                <a:gd name="connsiteY10" fmla="*/ 431503 h 996656"/>
                <a:gd name="connsiteX11" fmla="*/ 2966 w 4035425"/>
                <a:gd name="connsiteY11" fmla="*/ 427831 h 996656"/>
                <a:gd name="connsiteX0" fmla="*/ 2966 w 4035425"/>
                <a:gd name="connsiteY0" fmla="*/ 427831 h 996716"/>
                <a:gd name="connsiteX1" fmla="*/ 0 w 4035425"/>
                <a:gd name="connsiteY1" fmla="*/ 0 h 996716"/>
                <a:gd name="connsiteX2" fmla="*/ 451531 w 4035425"/>
                <a:gd name="connsiteY2" fmla="*/ 434678 h 996716"/>
                <a:gd name="connsiteX3" fmla="*/ 3588064 w 4035425"/>
                <a:gd name="connsiteY3" fmla="*/ 429915 h 996716"/>
                <a:gd name="connsiteX4" fmla="*/ 4031471 w 4035425"/>
                <a:gd name="connsiteY4" fmla="*/ 1588 h 996716"/>
                <a:gd name="connsiteX5" fmla="*/ 4035425 w 4035425"/>
                <a:gd name="connsiteY5" fmla="*/ 428625 h 996716"/>
                <a:gd name="connsiteX6" fmla="*/ 3592018 w 4035425"/>
                <a:gd name="connsiteY6" fmla="*/ 429915 h 996716"/>
                <a:gd name="connsiteX7" fmla="*/ 2957396 w 4035425"/>
                <a:gd name="connsiteY7" fmla="*/ 790277 h 996716"/>
                <a:gd name="connsiteX8" fmla="*/ 2095418 w 4035425"/>
                <a:gd name="connsiteY8" fmla="*/ 996652 h 996716"/>
                <a:gd name="connsiteX9" fmla="*/ 1071326 w 4035425"/>
                <a:gd name="connsiteY9" fmla="*/ 795040 h 996716"/>
                <a:gd name="connsiteX10" fmla="*/ 445601 w 4035425"/>
                <a:gd name="connsiteY10" fmla="*/ 431503 h 996716"/>
                <a:gd name="connsiteX11" fmla="*/ 2966 w 4035425"/>
                <a:gd name="connsiteY11" fmla="*/ 427831 h 996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35425" h="996716">
                  <a:moveTo>
                    <a:pt x="2966" y="427831"/>
                  </a:moveTo>
                  <a:cubicBezTo>
                    <a:pt x="1977" y="285221"/>
                    <a:pt x="989" y="142610"/>
                    <a:pt x="0" y="0"/>
                  </a:cubicBezTo>
                  <a:cubicBezTo>
                    <a:pt x="137660" y="162356"/>
                    <a:pt x="293113" y="319948"/>
                    <a:pt x="451531" y="434678"/>
                  </a:cubicBezTo>
                  <a:lnTo>
                    <a:pt x="3588064" y="429915"/>
                  </a:lnTo>
                  <a:cubicBezTo>
                    <a:pt x="3826809" y="264914"/>
                    <a:pt x="3902450" y="181671"/>
                    <a:pt x="4031471" y="1588"/>
                  </a:cubicBezTo>
                  <a:lnTo>
                    <a:pt x="4035425" y="428625"/>
                  </a:lnTo>
                  <a:lnTo>
                    <a:pt x="3592018" y="429915"/>
                  </a:lnTo>
                  <a:cubicBezTo>
                    <a:pt x="3478577" y="521543"/>
                    <a:pt x="3206829" y="695821"/>
                    <a:pt x="2957396" y="790277"/>
                  </a:cubicBezTo>
                  <a:cubicBezTo>
                    <a:pt x="2707963" y="884733"/>
                    <a:pt x="2409762" y="993477"/>
                    <a:pt x="2095418" y="996652"/>
                  </a:cubicBezTo>
                  <a:cubicBezTo>
                    <a:pt x="1781074" y="999827"/>
                    <a:pt x="1310708" y="884468"/>
                    <a:pt x="1071326" y="795040"/>
                  </a:cubicBezTo>
                  <a:cubicBezTo>
                    <a:pt x="831944" y="705612"/>
                    <a:pt x="609327" y="560306"/>
                    <a:pt x="445601" y="431503"/>
                  </a:cubicBezTo>
                  <a:lnTo>
                    <a:pt x="2966" y="427831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654BB9ED-C7F5-4EFA-B4A6-423BF2E5C1CD}"/>
                </a:ext>
              </a:extLst>
            </p:cNvPr>
            <p:cNvSpPr/>
            <p:nvPr/>
          </p:nvSpPr>
          <p:spPr bwMode="auto">
            <a:xfrm>
              <a:off x="7380312" y="551723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96" name="타원 495">
              <a:extLst>
                <a:ext uri="{FF2B5EF4-FFF2-40B4-BE49-F238E27FC236}">
                  <a16:creationId xmlns:a16="http://schemas.microsoft.com/office/drawing/2014/main" id="{8B39345E-441A-4A0E-A8CC-6376F298968D}"/>
                </a:ext>
              </a:extLst>
            </p:cNvPr>
            <p:cNvSpPr/>
            <p:nvPr/>
          </p:nvSpPr>
          <p:spPr bwMode="auto">
            <a:xfrm>
              <a:off x="8868665" y="508518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501" name="그룹 500">
              <a:extLst>
                <a:ext uri="{FF2B5EF4-FFF2-40B4-BE49-F238E27FC236}">
                  <a16:creationId xmlns:a16="http://schemas.microsoft.com/office/drawing/2014/main" id="{E0EA39DC-B653-4CC9-878A-DF865C6A94D2}"/>
                </a:ext>
              </a:extLst>
            </p:cNvPr>
            <p:cNvGrpSpPr/>
            <p:nvPr/>
          </p:nvGrpSpPr>
          <p:grpSpPr>
            <a:xfrm>
              <a:off x="5796136" y="5301208"/>
              <a:ext cx="3240360" cy="1296144"/>
              <a:chOff x="4932040" y="1196752"/>
              <a:chExt cx="3240360" cy="1296144"/>
            </a:xfrm>
          </p:grpSpPr>
          <p:cxnSp>
            <p:nvCxnSpPr>
              <p:cNvPr id="502" name="직선 연결선 501">
                <a:extLst>
                  <a:ext uri="{FF2B5EF4-FFF2-40B4-BE49-F238E27FC236}">
                    <a16:creationId xmlns:a16="http://schemas.microsoft.com/office/drawing/2014/main" id="{1076888D-98EC-4624-BFBE-0DA92165F568}"/>
                  </a:ext>
                </a:extLst>
              </p:cNvPr>
              <p:cNvCxnSpPr/>
              <p:nvPr/>
            </p:nvCxnSpPr>
            <p:spPr bwMode="auto">
              <a:xfrm>
                <a:off x="493204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3" name="직선 연결선 502">
                <a:extLst>
                  <a:ext uri="{FF2B5EF4-FFF2-40B4-BE49-F238E27FC236}">
                    <a16:creationId xmlns:a16="http://schemas.microsoft.com/office/drawing/2014/main" id="{75076FD8-C7BB-4062-BA99-A59508499F28}"/>
                  </a:ext>
                </a:extLst>
              </p:cNvPr>
              <p:cNvCxnSpPr/>
              <p:nvPr/>
            </p:nvCxnSpPr>
            <p:spPr bwMode="auto">
              <a:xfrm>
                <a:off x="817240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4" name="직선 연결선 503">
                <a:extLst>
                  <a:ext uri="{FF2B5EF4-FFF2-40B4-BE49-F238E27FC236}">
                    <a16:creationId xmlns:a16="http://schemas.microsoft.com/office/drawing/2014/main" id="{E2A20283-E508-4CCC-BA37-F24C5309733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196752"/>
                <a:ext cx="324036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507" name="직선 연결선 506">
              <a:extLst>
                <a:ext uri="{FF2B5EF4-FFF2-40B4-BE49-F238E27FC236}">
                  <a16:creationId xmlns:a16="http://schemas.microsoft.com/office/drawing/2014/main" id="{EA1B6940-C2FC-473F-8053-A963FBE393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036496" y="5301208"/>
              <a:ext cx="0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09" name="그룹 508">
              <a:extLst>
                <a:ext uri="{FF2B5EF4-FFF2-40B4-BE49-F238E27FC236}">
                  <a16:creationId xmlns:a16="http://schemas.microsoft.com/office/drawing/2014/main" id="{75079CD2-AFDC-4725-82EE-32E1467742F2}"/>
                </a:ext>
              </a:extLst>
            </p:cNvPr>
            <p:cNvGrpSpPr/>
            <p:nvPr/>
          </p:nvGrpSpPr>
          <p:grpSpPr>
            <a:xfrm>
              <a:off x="5940152" y="6597352"/>
              <a:ext cx="288795" cy="504056"/>
              <a:chOff x="682804" y="2780928"/>
              <a:chExt cx="288795" cy="504056"/>
            </a:xfrm>
          </p:grpSpPr>
          <p:sp>
            <p:nvSpPr>
              <p:cNvPr id="510" name="TextBox 509">
                <a:extLst>
                  <a:ext uri="{FF2B5EF4-FFF2-40B4-BE49-F238E27FC236}">
                    <a16:creationId xmlns:a16="http://schemas.microsoft.com/office/drawing/2014/main" id="{CEDA6EAD-C0F2-42E7-A37C-15209BB4C1EC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11" name="직선 연결선 510">
                <a:extLst>
                  <a:ext uri="{FF2B5EF4-FFF2-40B4-BE49-F238E27FC236}">
                    <a16:creationId xmlns:a16="http://schemas.microsoft.com/office/drawing/2014/main" id="{C7D535BE-62EF-4072-A54D-AFDE563DB150}"/>
                  </a:ext>
                </a:extLst>
              </p:cNvPr>
              <p:cNvCxnSpPr>
                <a:cxnSpLocks/>
                <a:stCxn id="510" idx="3"/>
                <a:endCxn id="510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15" name="자유형 327">
              <a:extLst>
                <a:ext uri="{FF2B5EF4-FFF2-40B4-BE49-F238E27FC236}">
                  <a16:creationId xmlns:a16="http://schemas.microsoft.com/office/drawing/2014/main" id="{5CC03E06-7318-47FA-BF12-FEBBF9D93A7F}"/>
                </a:ext>
              </a:extLst>
            </p:cNvPr>
            <p:cNvSpPr/>
            <p:nvPr/>
          </p:nvSpPr>
          <p:spPr bwMode="auto">
            <a:xfrm rot="16200000" flipV="1">
              <a:off x="5034708" y="5630588"/>
              <a:ext cx="1296144" cy="637383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820738"/>
                <a:gd name="connsiteX1" fmla="*/ 0 w 4035425"/>
                <a:gd name="connsiteY1" fmla="*/ 0 h 820738"/>
                <a:gd name="connsiteX2" fmla="*/ 4035425 w 4035425"/>
                <a:gd name="connsiteY2" fmla="*/ 820738 h 820738"/>
                <a:gd name="connsiteX3" fmla="*/ 4035425 w 4035425"/>
                <a:gd name="connsiteY3" fmla="*/ 428625 h 820738"/>
                <a:gd name="connsiteX4" fmla="*/ 0 w 4035425"/>
                <a:gd name="connsiteY4" fmla="*/ 425450 h 820738"/>
                <a:gd name="connsiteX0" fmla="*/ 0 w 4035425"/>
                <a:gd name="connsiteY0" fmla="*/ 201613 h 596901"/>
                <a:gd name="connsiteX1" fmla="*/ 0 w 4035425"/>
                <a:gd name="connsiteY1" fmla="*/ 0 h 596901"/>
                <a:gd name="connsiteX2" fmla="*/ 4035425 w 4035425"/>
                <a:gd name="connsiteY2" fmla="*/ 596901 h 596901"/>
                <a:gd name="connsiteX3" fmla="*/ 4035425 w 4035425"/>
                <a:gd name="connsiteY3" fmla="*/ 204788 h 596901"/>
                <a:gd name="connsiteX4" fmla="*/ 0 w 4035425"/>
                <a:gd name="connsiteY4" fmla="*/ 201613 h 596901"/>
                <a:gd name="connsiteX0" fmla="*/ 0 w 4035425"/>
                <a:gd name="connsiteY0" fmla="*/ 201613 h 637383"/>
                <a:gd name="connsiteX1" fmla="*/ 0 w 4035425"/>
                <a:gd name="connsiteY1" fmla="*/ 0 h 637383"/>
                <a:gd name="connsiteX2" fmla="*/ 4035423 w 4035425"/>
                <a:gd name="connsiteY2" fmla="*/ 637383 h 637383"/>
                <a:gd name="connsiteX3" fmla="*/ 4035425 w 4035425"/>
                <a:gd name="connsiteY3" fmla="*/ 204788 h 637383"/>
                <a:gd name="connsiteX4" fmla="*/ 0 w 4035425"/>
                <a:gd name="connsiteY4" fmla="*/ 201613 h 63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425" h="637383">
                  <a:moveTo>
                    <a:pt x="0" y="201613"/>
                  </a:moveTo>
                  <a:lnTo>
                    <a:pt x="0" y="0"/>
                  </a:lnTo>
                  <a:lnTo>
                    <a:pt x="4035423" y="637383"/>
                  </a:lnTo>
                  <a:cubicBezTo>
                    <a:pt x="4035424" y="493185"/>
                    <a:pt x="4035424" y="348986"/>
                    <a:pt x="4035425" y="204788"/>
                  </a:cubicBezTo>
                  <a:lnTo>
                    <a:pt x="0" y="201613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EB3E0AB0-1724-469C-BB39-D9133F0E5C12}"/>
                </a:ext>
              </a:extLst>
            </p:cNvPr>
            <p:cNvSpPr/>
            <p:nvPr/>
          </p:nvSpPr>
          <p:spPr bwMode="auto">
            <a:xfrm>
              <a:off x="5819951" y="508518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269B2495-BA3E-49DF-BE45-B12C51937616}"/>
                </a:ext>
              </a:extLst>
            </p:cNvPr>
            <p:cNvSpPr/>
            <p:nvPr/>
          </p:nvSpPr>
          <p:spPr bwMode="auto">
            <a:xfrm>
              <a:off x="5580112" y="544522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532" name="그룹 531">
              <a:extLst>
                <a:ext uri="{FF2B5EF4-FFF2-40B4-BE49-F238E27FC236}">
                  <a16:creationId xmlns:a16="http://schemas.microsoft.com/office/drawing/2014/main" id="{12CEDF19-9C8C-479B-927A-FC15F6DABEA8}"/>
                </a:ext>
              </a:extLst>
            </p:cNvPr>
            <p:cNvGrpSpPr/>
            <p:nvPr/>
          </p:nvGrpSpPr>
          <p:grpSpPr>
            <a:xfrm flipH="1">
              <a:off x="8604448" y="6597353"/>
              <a:ext cx="288795" cy="504056"/>
              <a:chOff x="682804" y="2780928"/>
              <a:chExt cx="288795" cy="504056"/>
            </a:xfrm>
          </p:grpSpPr>
          <p:sp>
            <p:nvSpPr>
              <p:cNvPr id="533" name="TextBox 532">
                <a:extLst>
                  <a:ext uri="{FF2B5EF4-FFF2-40B4-BE49-F238E27FC236}">
                    <a16:creationId xmlns:a16="http://schemas.microsoft.com/office/drawing/2014/main" id="{A01CCF9B-0423-402B-B28E-C8CDC405F6D0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34" name="직선 연결선 533">
                <a:extLst>
                  <a:ext uri="{FF2B5EF4-FFF2-40B4-BE49-F238E27FC236}">
                    <a16:creationId xmlns:a16="http://schemas.microsoft.com/office/drawing/2014/main" id="{20AF79DE-1806-4389-BA67-8CC4E98A2269}"/>
                  </a:ext>
                </a:extLst>
              </p:cNvPr>
              <p:cNvCxnSpPr>
                <a:cxnSpLocks/>
                <a:stCxn id="533" idx="3"/>
                <a:endCxn id="533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35" name="자유형 327">
              <a:extLst>
                <a:ext uri="{FF2B5EF4-FFF2-40B4-BE49-F238E27FC236}">
                  <a16:creationId xmlns:a16="http://schemas.microsoft.com/office/drawing/2014/main" id="{099C6E7D-9334-4866-BD38-1E22AA864350}"/>
                </a:ext>
              </a:extLst>
            </p:cNvPr>
            <p:cNvSpPr/>
            <p:nvPr/>
          </p:nvSpPr>
          <p:spPr bwMode="auto">
            <a:xfrm rot="5400000" flipH="1" flipV="1">
              <a:off x="8502543" y="5630589"/>
              <a:ext cx="1296144" cy="637383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820738"/>
                <a:gd name="connsiteX1" fmla="*/ 0 w 4035425"/>
                <a:gd name="connsiteY1" fmla="*/ 0 h 820738"/>
                <a:gd name="connsiteX2" fmla="*/ 4035425 w 4035425"/>
                <a:gd name="connsiteY2" fmla="*/ 820738 h 820738"/>
                <a:gd name="connsiteX3" fmla="*/ 4035425 w 4035425"/>
                <a:gd name="connsiteY3" fmla="*/ 428625 h 820738"/>
                <a:gd name="connsiteX4" fmla="*/ 0 w 4035425"/>
                <a:gd name="connsiteY4" fmla="*/ 425450 h 820738"/>
                <a:gd name="connsiteX0" fmla="*/ 0 w 4035425"/>
                <a:gd name="connsiteY0" fmla="*/ 201613 h 596901"/>
                <a:gd name="connsiteX1" fmla="*/ 0 w 4035425"/>
                <a:gd name="connsiteY1" fmla="*/ 0 h 596901"/>
                <a:gd name="connsiteX2" fmla="*/ 4035425 w 4035425"/>
                <a:gd name="connsiteY2" fmla="*/ 596901 h 596901"/>
                <a:gd name="connsiteX3" fmla="*/ 4035425 w 4035425"/>
                <a:gd name="connsiteY3" fmla="*/ 204788 h 596901"/>
                <a:gd name="connsiteX4" fmla="*/ 0 w 4035425"/>
                <a:gd name="connsiteY4" fmla="*/ 201613 h 596901"/>
                <a:gd name="connsiteX0" fmla="*/ 0 w 4035425"/>
                <a:gd name="connsiteY0" fmla="*/ 201613 h 637383"/>
                <a:gd name="connsiteX1" fmla="*/ 0 w 4035425"/>
                <a:gd name="connsiteY1" fmla="*/ 0 h 637383"/>
                <a:gd name="connsiteX2" fmla="*/ 4035423 w 4035425"/>
                <a:gd name="connsiteY2" fmla="*/ 637383 h 637383"/>
                <a:gd name="connsiteX3" fmla="*/ 4035425 w 4035425"/>
                <a:gd name="connsiteY3" fmla="*/ 204788 h 637383"/>
                <a:gd name="connsiteX4" fmla="*/ 0 w 4035425"/>
                <a:gd name="connsiteY4" fmla="*/ 201613 h 63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425" h="637383">
                  <a:moveTo>
                    <a:pt x="0" y="201613"/>
                  </a:moveTo>
                  <a:lnTo>
                    <a:pt x="0" y="0"/>
                  </a:lnTo>
                  <a:lnTo>
                    <a:pt x="4035423" y="637383"/>
                  </a:lnTo>
                  <a:cubicBezTo>
                    <a:pt x="4035424" y="493185"/>
                    <a:pt x="4035424" y="348986"/>
                    <a:pt x="4035425" y="204788"/>
                  </a:cubicBezTo>
                  <a:lnTo>
                    <a:pt x="0" y="201613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FAB6C151-697F-4B0C-B484-165D60B0CAEA}"/>
                </a:ext>
              </a:extLst>
            </p:cNvPr>
            <p:cNvSpPr/>
            <p:nvPr/>
          </p:nvSpPr>
          <p:spPr bwMode="auto">
            <a:xfrm flipH="1">
              <a:off x="9101179" y="5445225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537" name="그룹 536">
              <a:extLst>
                <a:ext uri="{FF2B5EF4-FFF2-40B4-BE49-F238E27FC236}">
                  <a16:creationId xmlns:a16="http://schemas.microsoft.com/office/drawing/2014/main" id="{46DBA574-DFF6-4CB5-BE20-44ADD46A624D}"/>
                </a:ext>
              </a:extLst>
            </p:cNvPr>
            <p:cNvGrpSpPr/>
            <p:nvPr/>
          </p:nvGrpSpPr>
          <p:grpSpPr>
            <a:xfrm>
              <a:off x="5436096" y="4797152"/>
              <a:ext cx="288795" cy="504056"/>
              <a:chOff x="682804" y="2780928"/>
              <a:chExt cx="288795" cy="504056"/>
            </a:xfrm>
          </p:grpSpPr>
          <p:sp>
            <p:nvSpPr>
              <p:cNvPr id="538" name="TextBox 537">
                <a:extLst>
                  <a:ext uri="{FF2B5EF4-FFF2-40B4-BE49-F238E27FC236}">
                    <a16:creationId xmlns:a16="http://schemas.microsoft.com/office/drawing/2014/main" id="{C0B0B4C1-E25E-40C3-867C-80EE4330452E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39" name="직선 연결선 538">
                <a:extLst>
                  <a:ext uri="{FF2B5EF4-FFF2-40B4-BE49-F238E27FC236}">
                    <a16:creationId xmlns:a16="http://schemas.microsoft.com/office/drawing/2014/main" id="{9AF76F53-F86C-4D7A-95D2-FC514372BE88}"/>
                  </a:ext>
                </a:extLst>
              </p:cNvPr>
              <p:cNvCxnSpPr>
                <a:cxnSpLocks/>
                <a:stCxn id="538" idx="3"/>
                <a:endCxn id="538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40" name="그룹 539">
              <a:extLst>
                <a:ext uri="{FF2B5EF4-FFF2-40B4-BE49-F238E27FC236}">
                  <a16:creationId xmlns:a16="http://schemas.microsoft.com/office/drawing/2014/main" id="{8A14BAA7-652F-4391-95E7-1376C41E13D4}"/>
                </a:ext>
              </a:extLst>
            </p:cNvPr>
            <p:cNvGrpSpPr/>
            <p:nvPr/>
          </p:nvGrpSpPr>
          <p:grpSpPr>
            <a:xfrm>
              <a:off x="9107741" y="4797152"/>
              <a:ext cx="288795" cy="504056"/>
              <a:chOff x="682804" y="2780928"/>
              <a:chExt cx="288795" cy="504056"/>
            </a:xfrm>
          </p:grpSpPr>
          <p:sp>
            <p:nvSpPr>
              <p:cNvPr id="541" name="TextBox 540">
                <a:extLst>
                  <a:ext uri="{FF2B5EF4-FFF2-40B4-BE49-F238E27FC236}">
                    <a16:creationId xmlns:a16="http://schemas.microsoft.com/office/drawing/2014/main" id="{CE2A618C-D996-445D-B651-8DB3A58779F3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42" name="직선 연결선 541">
                <a:extLst>
                  <a:ext uri="{FF2B5EF4-FFF2-40B4-BE49-F238E27FC236}">
                    <a16:creationId xmlns:a16="http://schemas.microsoft.com/office/drawing/2014/main" id="{23CFB8FF-79E9-488C-A9D8-96835F00CFCB}"/>
                  </a:ext>
                </a:extLst>
              </p:cNvPr>
              <p:cNvCxnSpPr>
                <a:cxnSpLocks/>
                <a:stCxn id="541" idx="3"/>
                <a:endCxn id="541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46" name="그룹 545">
              <a:extLst>
                <a:ext uri="{FF2B5EF4-FFF2-40B4-BE49-F238E27FC236}">
                  <a16:creationId xmlns:a16="http://schemas.microsoft.com/office/drawing/2014/main" id="{053424AC-C26A-4E39-ADD9-0A4C9D201BD5}"/>
                </a:ext>
              </a:extLst>
            </p:cNvPr>
            <p:cNvGrpSpPr/>
            <p:nvPr/>
          </p:nvGrpSpPr>
          <p:grpSpPr>
            <a:xfrm>
              <a:off x="7308304" y="5877272"/>
              <a:ext cx="288795" cy="504056"/>
              <a:chOff x="682804" y="2780928"/>
              <a:chExt cx="288795" cy="504056"/>
            </a:xfrm>
          </p:grpSpPr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EC7FC329-7E92-4338-92D9-55E099AFB301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48" name="직선 연결선 547">
                <a:extLst>
                  <a:ext uri="{FF2B5EF4-FFF2-40B4-BE49-F238E27FC236}">
                    <a16:creationId xmlns:a16="http://schemas.microsoft.com/office/drawing/2014/main" id="{B66CDFAA-C006-4749-A236-BE2E193E9C02}"/>
                  </a:ext>
                </a:extLst>
              </p:cNvPr>
              <p:cNvCxnSpPr>
                <a:cxnSpLocks/>
                <a:stCxn id="547" idx="3"/>
                <a:endCxn id="547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478A7AE-222C-4A75-82F9-7B244A09D3EC}"/>
              </a:ext>
            </a:extLst>
          </p:cNvPr>
          <p:cNvGrpSpPr/>
          <p:nvPr/>
        </p:nvGrpSpPr>
        <p:grpSpPr>
          <a:xfrm>
            <a:off x="395536" y="1844824"/>
            <a:ext cx="3957637" cy="2376264"/>
            <a:chOff x="395536" y="1844824"/>
            <a:chExt cx="3957637" cy="2376264"/>
          </a:xfrm>
        </p:grpSpPr>
        <p:sp>
          <p:nvSpPr>
            <p:cNvPr id="323" name="자유형 327">
              <a:extLst>
                <a:ext uri="{FF2B5EF4-FFF2-40B4-BE49-F238E27FC236}">
                  <a16:creationId xmlns:a16="http://schemas.microsoft.com/office/drawing/2014/main" id="{316A9138-162D-4851-AFBD-7A539CFB4D82}"/>
                </a:ext>
              </a:extLst>
            </p:cNvPr>
            <p:cNvSpPr/>
            <p:nvPr/>
          </p:nvSpPr>
          <p:spPr bwMode="auto">
            <a:xfrm>
              <a:off x="683568" y="1988840"/>
              <a:ext cx="3240360" cy="820738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820738"/>
                <a:gd name="connsiteX1" fmla="*/ 0 w 4035425"/>
                <a:gd name="connsiteY1" fmla="*/ 0 h 820738"/>
                <a:gd name="connsiteX2" fmla="*/ 4035425 w 4035425"/>
                <a:gd name="connsiteY2" fmla="*/ 820738 h 820738"/>
                <a:gd name="connsiteX3" fmla="*/ 4035425 w 4035425"/>
                <a:gd name="connsiteY3" fmla="*/ 428625 h 820738"/>
                <a:gd name="connsiteX4" fmla="*/ 0 w 4035425"/>
                <a:gd name="connsiteY4" fmla="*/ 425450 h 820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425" h="820738">
                  <a:moveTo>
                    <a:pt x="0" y="425450"/>
                  </a:moveTo>
                  <a:lnTo>
                    <a:pt x="0" y="0"/>
                  </a:lnTo>
                  <a:lnTo>
                    <a:pt x="4035425" y="820738"/>
                  </a:lnTo>
                  <a:lnTo>
                    <a:pt x="4035425" y="428625"/>
                  </a:lnTo>
                  <a:lnTo>
                    <a:pt x="0" y="42545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324" name="타원 323">
              <a:extLst>
                <a:ext uri="{FF2B5EF4-FFF2-40B4-BE49-F238E27FC236}">
                  <a16:creationId xmlns:a16="http://schemas.microsoft.com/office/drawing/2014/main" id="{D47B002A-45B1-404C-AC6B-C95C8CE7B4C3}"/>
                </a:ext>
              </a:extLst>
            </p:cNvPr>
            <p:cNvSpPr/>
            <p:nvPr/>
          </p:nvSpPr>
          <p:spPr bwMode="auto">
            <a:xfrm>
              <a:off x="1115616" y="220486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25" name="타원 324">
              <a:extLst>
                <a:ext uri="{FF2B5EF4-FFF2-40B4-BE49-F238E27FC236}">
                  <a16:creationId xmlns:a16="http://schemas.microsoft.com/office/drawing/2014/main" id="{9C87387E-FA32-4FA2-831F-55B991C9933E}"/>
                </a:ext>
              </a:extLst>
            </p:cNvPr>
            <p:cNvSpPr/>
            <p:nvPr/>
          </p:nvSpPr>
          <p:spPr bwMode="auto">
            <a:xfrm>
              <a:off x="3419872" y="249289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26" name="직사각형 425">
              <a:extLst>
                <a:ext uri="{FF2B5EF4-FFF2-40B4-BE49-F238E27FC236}">
                  <a16:creationId xmlns:a16="http://schemas.microsoft.com/office/drawing/2014/main" id="{52CE8D45-C298-4F5C-AF59-A9D432AEDDA3}"/>
                </a:ext>
              </a:extLst>
            </p:cNvPr>
            <p:cNvSpPr/>
            <p:nvPr/>
          </p:nvSpPr>
          <p:spPr bwMode="auto">
            <a:xfrm>
              <a:off x="683568" y="2420888"/>
              <a:ext cx="288032" cy="129614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E9E83CDE-9F7D-43CA-AAEA-9AF4C74CB06C}"/>
                </a:ext>
              </a:extLst>
            </p:cNvPr>
            <p:cNvSpPr/>
            <p:nvPr/>
          </p:nvSpPr>
          <p:spPr bwMode="auto">
            <a:xfrm>
              <a:off x="755576" y="299695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430" name="그룹 429">
              <a:extLst>
                <a:ext uri="{FF2B5EF4-FFF2-40B4-BE49-F238E27FC236}">
                  <a16:creationId xmlns:a16="http://schemas.microsoft.com/office/drawing/2014/main" id="{0E6761C3-19E3-4555-A31D-C43E15425054}"/>
                </a:ext>
              </a:extLst>
            </p:cNvPr>
            <p:cNvGrpSpPr/>
            <p:nvPr/>
          </p:nvGrpSpPr>
          <p:grpSpPr>
            <a:xfrm>
              <a:off x="683568" y="2420888"/>
              <a:ext cx="3240360" cy="1296144"/>
              <a:chOff x="4932040" y="1196752"/>
              <a:chExt cx="3240360" cy="1296144"/>
            </a:xfrm>
          </p:grpSpPr>
          <p:cxnSp>
            <p:nvCxnSpPr>
              <p:cNvPr id="431" name="직선 연결선 430">
                <a:extLst>
                  <a:ext uri="{FF2B5EF4-FFF2-40B4-BE49-F238E27FC236}">
                    <a16:creationId xmlns:a16="http://schemas.microsoft.com/office/drawing/2014/main" id="{B4E9DC1F-FDD6-4D81-A444-6F9289CE92D5}"/>
                  </a:ext>
                </a:extLst>
              </p:cNvPr>
              <p:cNvCxnSpPr/>
              <p:nvPr/>
            </p:nvCxnSpPr>
            <p:spPr bwMode="auto">
              <a:xfrm>
                <a:off x="493204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2" name="직선 연결선 431">
                <a:extLst>
                  <a:ext uri="{FF2B5EF4-FFF2-40B4-BE49-F238E27FC236}">
                    <a16:creationId xmlns:a16="http://schemas.microsoft.com/office/drawing/2014/main" id="{79AC4C4A-759B-45E7-8E5C-84C4BF52DE97}"/>
                  </a:ext>
                </a:extLst>
              </p:cNvPr>
              <p:cNvCxnSpPr/>
              <p:nvPr/>
            </p:nvCxnSpPr>
            <p:spPr bwMode="auto">
              <a:xfrm>
                <a:off x="817240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3" name="직선 연결선 432">
                <a:extLst>
                  <a:ext uri="{FF2B5EF4-FFF2-40B4-BE49-F238E27FC236}">
                    <a16:creationId xmlns:a16="http://schemas.microsoft.com/office/drawing/2014/main" id="{0208AD56-A0AE-49E8-A9BB-087239B7402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196752"/>
                <a:ext cx="324036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id="{57BD7FF7-4519-47B5-A96B-1C0525A2F358}"/>
                </a:ext>
              </a:extLst>
            </p:cNvPr>
            <p:cNvSpPr/>
            <p:nvPr/>
          </p:nvSpPr>
          <p:spPr bwMode="auto">
            <a:xfrm>
              <a:off x="3923928" y="2420888"/>
              <a:ext cx="288032" cy="129614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624CF717-990E-4322-811B-C2D9A975729A}"/>
                </a:ext>
              </a:extLst>
            </p:cNvPr>
            <p:cNvSpPr/>
            <p:nvPr/>
          </p:nvSpPr>
          <p:spPr bwMode="auto">
            <a:xfrm>
              <a:off x="3995936" y="299695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436" name="직선 연결선 435">
              <a:extLst>
                <a:ext uri="{FF2B5EF4-FFF2-40B4-BE49-F238E27FC236}">
                  <a16:creationId xmlns:a16="http://schemas.microsoft.com/office/drawing/2014/main" id="{B21F02EB-0491-4575-ABCC-741A624746A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23928" y="2420888"/>
              <a:ext cx="0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76" name="그룹 475">
              <a:extLst>
                <a:ext uri="{FF2B5EF4-FFF2-40B4-BE49-F238E27FC236}">
                  <a16:creationId xmlns:a16="http://schemas.microsoft.com/office/drawing/2014/main" id="{6658E715-0A4D-4574-AA57-D03A26C1D26C}"/>
                </a:ext>
              </a:extLst>
            </p:cNvPr>
            <p:cNvGrpSpPr/>
            <p:nvPr/>
          </p:nvGrpSpPr>
          <p:grpSpPr>
            <a:xfrm>
              <a:off x="827584" y="3717032"/>
              <a:ext cx="288795" cy="504056"/>
              <a:chOff x="682804" y="2780928"/>
              <a:chExt cx="288795" cy="504056"/>
            </a:xfrm>
          </p:grpSpPr>
          <p:sp>
            <p:nvSpPr>
              <p:cNvPr id="477" name="TextBox 476">
                <a:extLst>
                  <a:ext uri="{FF2B5EF4-FFF2-40B4-BE49-F238E27FC236}">
                    <a16:creationId xmlns:a16="http://schemas.microsoft.com/office/drawing/2014/main" id="{2138A8AA-7E53-470E-B23F-EC1C1A0826D2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78" name="직선 연결선 477">
                <a:extLst>
                  <a:ext uri="{FF2B5EF4-FFF2-40B4-BE49-F238E27FC236}">
                    <a16:creationId xmlns:a16="http://schemas.microsoft.com/office/drawing/2014/main" id="{502DE0D9-55F1-4029-93AC-C6EB71C989EF}"/>
                  </a:ext>
                </a:extLst>
              </p:cNvPr>
              <p:cNvCxnSpPr>
                <a:cxnSpLocks/>
                <a:stCxn id="477" idx="3"/>
                <a:endCxn id="477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91" name="그룹 490">
              <a:extLst>
                <a:ext uri="{FF2B5EF4-FFF2-40B4-BE49-F238E27FC236}">
                  <a16:creationId xmlns:a16="http://schemas.microsoft.com/office/drawing/2014/main" id="{1120E331-452E-4816-8DBE-B25D43B22539}"/>
                </a:ext>
              </a:extLst>
            </p:cNvPr>
            <p:cNvGrpSpPr/>
            <p:nvPr/>
          </p:nvGrpSpPr>
          <p:grpSpPr>
            <a:xfrm>
              <a:off x="4064378" y="3717032"/>
              <a:ext cx="288795" cy="504056"/>
              <a:chOff x="682804" y="2780928"/>
              <a:chExt cx="288795" cy="504056"/>
            </a:xfrm>
          </p:grpSpPr>
          <p:sp>
            <p:nvSpPr>
              <p:cNvPr id="492" name="TextBox 491">
                <a:extLst>
                  <a:ext uri="{FF2B5EF4-FFF2-40B4-BE49-F238E27FC236}">
                    <a16:creationId xmlns:a16="http://schemas.microsoft.com/office/drawing/2014/main" id="{E53BB3EB-17A9-433A-834C-8F0FAC707E0D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93" name="직선 연결선 492">
                <a:extLst>
                  <a:ext uri="{FF2B5EF4-FFF2-40B4-BE49-F238E27FC236}">
                    <a16:creationId xmlns:a16="http://schemas.microsoft.com/office/drawing/2014/main" id="{6D609A8C-A57B-4AD7-B7EF-B1088ED25FA4}"/>
                  </a:ext>
                </a:extLst>
              </p:cNvPr>
              <p:cNvCxnSpPr>
                <a:cxnSpLocks/>
                <a:stCxn id="492" idx="3"/>
                <a:endCxn id="492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49" name="TextBox 57">
              <a:extLst>
                <a:ext uri="{FF2B5EF4-FFF2-40B4-BE49-F238E27FC236}">
                  <a16:creationId xmlns:a16="http://schemas.microsoft.com/office/drawing/2014/main" id="{50BB52AA-D231-4ACB-88D0-B7C4AA5D4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536" y="1844824"/>
              <a:ext cx="288032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10</a:t>
              </a:r>
              <a:endParaRPr lang="ko-KR" altLang="en-US" i="1" dirty="0"/>
            </a:p>
          </p:txBody>
        </p:sp>
        <p:sp>
          <p:nvSpPr>
            <p:cNvPr id="550" name="TextBox 57">
              <a:extLst>
                <a:ext uri="{FF2B5EF4-FFF2-40B4-BE49-F238E27FC236}">
                  <a16:creationId xmlns:a16="http://schemas.microsoft.com/office/drawing/2014/main" id="{AD99987A-029C-4045-A8DF-D385B818D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5896" y="2780928"/>
              <a:ext cx="288032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10</a:t>
              </a:r>
              <a:endParaRPr lang="ko-KR" altLang="en-US" i="1" dirty="0"/>
            </a:p>
          </p:txBody>
        </p:sp>
      </p:grpSp>
      <p:grpSp>
        <p:nvGrpSpPr>
          <p:cNvPr id="551" name="그룹 550">
            <a:extLst>
              <a:ext uri="{FF2B5EF4-FFF2-40B4-BE49-F238E27FC236}">
                <a16:creationId xmlns:a16="http://schemas.microsoft.com/office/drawing/2014/main" id="{72D98593-2346-44BC-B2BF-61CB354F5BAC}"/>
              </a:ext>
            </a:extLst>
          </p:cNvPr>
          <p:cNvGrpSpPr/>
          <p:nvPr/>
        </p:nvGrpSpPr>
        <p:grpSpPr>
          <a:xfrm>
            <a:off x="4499992" y="287895"/>
            <a:ext cx="4464496" cy="2637049"/>
            <a:chOff x="467544" y="-15637"/>
            <a:chExt cx="4464496" cy="2637049"/>
          </a:xfrm>
        </p:grpSpPr>
        <p:grpSp>
          <p:nvGrpSpPr>
            <p:cNvPr id="552" name="그룹 551">
              <a:extLst>
                <a:ext uri="{FF2B5EF4-FFF2-40B4-BE49-F238E27FC236}">
                  <a16:creationId xmlns:a16="http://schemas.microsoft.com/office/drawing/2014/main" id="{DCB8DDC9-1087-4E87-A59B-CEE7B9FA762C}"/>
                </a:ext>
              </a:extLst>
            </p:cNvPr>
            <p:cNvGrpSpPr/>
            <p:nvPr/>
          </p:nvGrpSpPr>
          <p:grpSpPr>
            <a:xfrm>
              <a:off x="467544" y="66066"/>
              <a:ext cx="4464496" cy="2555346"/>
              <a:chOff x="467544" y="66066"/>
              <a:chExt cx="4464496" cy="2555346"/>
            </a:xfrm>
          </p:grpSpPr>
          <p:cxnSp>
            <p:nvCxnSpPr>
              <p:cNvPr id="557" name="직선 연결선 556">
                <a:extLst>
                  <a:ext uri="{FF2B5EF4-FFF2-40B4-BE49-F238E27FC236}">
                    <a16:creationId xmlns:a16="http://schemas.microsoft.com/office/drawing/2014/main" id="{4DE2C9A5-B1A2-45CD-B6BA-793271351A93}"/>
                  </a:ext>
                </a:extLst>
              </p:cNvPr>
              <p:cNvCxnSpPr/>
              <p:nvPr/>
            </p:nvCxnSpPr>
            <p:spPr bwMode="auto">
              <a:xfrm>
                <a:off x="827584" y="2282812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58" name="직선 연결선 557">
                <a:extLst>
                  <a:ext uri="{FF2B5EF4-FFF2-40B4-BE49-F238E27FC236}">
                    <a16:creationId xmlns:a16="http://schemas.microsoft.com/office/drawing/2014/main" id="{9E251B2B-4304-4CE4-90B6-E60550C094F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27584" y="2354822"/>
                <a:ext cx="324036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59" name="직선 연결선 558">
                <a:extLst>
                  <a:ext uri="{FF2B5EF4-FFF2-40B4-BE49-F238E27FC236}">
                    <a16:creationId xmlns:a16="http://schemas.microsoft.com/office/drawing/2014/main" id="{86667B1E-E205-4299-A3DD-3D9FA5CAF0D4}"/>
                  </a:ext>
                </a:extLst>
              </p:cNvPr>
              <p:cNvCxnSpPr/>
              <p:nvPr/>
            </p:nvCxnSpPr>
            <p:spPr bwMode="auto">
              <a:xfrm>
                <a:off x="4067944" y="2282812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60" name="직선 연결선 559">
                <a:extLst>
                  <a:ext uri="{FF2B5EF4-FFF2-40B4-BE49-F238E27FC236}">
                    <a16:creationId xmlns:a16="http://schemas.microsoft.com/office/drawing/2014/main" id="{7A26A84C-D41A-4EE5-B98E-51981421908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427984" y="764704"/>
                <a:ext cx="144016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561" name="TextBox 57">
                <a:extLst>
                  <a:ext uri="{FF2B5EF4-FFF2-40B4-BE49-F238E27FC236}">
                    <a16:creationId xmlns:a16="http://schemas.microsoft.com/office/drawing/2014/main" id="{753AB24B-7A77-45A2-9D3C-7511F53DDF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9792" y="2354822"/>
                <a:ext cx="504056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4</a:t>
                </a:r>
                <a:r>
                  <a:rPr lang="en-US" altLang="ko-KR" i="1" dirty="0"/>
                  <a:t>m</a:t>
                </a:r>
                <a:endParaRPr lang="ko-KR" altLang="en-US" i="1" dirty="0"/>
              </a:p>
            </p:txBody>
          </p:sp>
          <p:cxnSp>
            <p:nvCxnSpPr>
              <p:cNvPr id="562" name="직선 연결선 561">
                <a:extLst>
                  <a:ext uri="{FF2B5EF4-FFF2-40B4-BE49-F238E27FC236}">
                    <a16:creationId xmlns:a16="http://schemas.microsoft.com/office/drawing/2014/main" id="{9145E2D5-E251-412F-83A4-9DCD9B702FA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99592" y="908720"/>
                <a:ext cx="309634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63" name="직선 연결선 562">
                <a:extLst>
                  <a:ext uri="{FF2B5EF4-FFF2-40B4-BE49-F238E27FC236}">
                    <a16:creationId xmlns:a16="http://schemas.microsoft.com/office/drawing/2014/main" id="{F3FFD84C-0EEB-49CE-A6D9-285365CDFD0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55576" y="764704"/>
                <a:ext cx="338437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64" name="직선 연결선 563">
                <a:extLst>
                  <a:ext uri="{FF2B5EF4-FFF2-40B4-BE49-F238E27FC236}">
                    <a16:creationId xmlns:a16="http://schemas.microsoft.com/office/drawing/2014/main" id="{DE58B6E4-5C1A-4CA5-BA74-EEBB0DEF0BC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55576" y="764704"/>
                <a:ext cx="0" cy="115807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65" name="직선 연결선 564">
                <a:extLst>
                  <a:ext uri="{FF2B5EF4-FFF2-40B4-BE49-F238E27FC236}">
                    <a16:creationId xmlns:a16="http://schemas.microsoft.com/office/drawing/2014/main" id="{EB8D8F26-61D8-4608-B834-CB694FE9773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99592" y="908720"/>
                <a:ext cx="0" cy="1014054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66" name="직선 연결선 565">
                <a:extLst>
                  <a:ext uri="{FF2B5EF4-FFF2-40B4-BE49-F238E27FC236}">
                    <a16:creationId xmlns:a16="http://schemas.microsoft.com/office/drawing/2014/main" id="{9564B7F9-32E9-44EB-879B-693D3ED4AB4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139952" y="764704"/>
                <a:ext cx="0" cy="115807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567" name="그룹 566">
                <a:extLst>
                  <a:ext uri="{FF2B5EF4-FFF2-40B4-BE49-F238E27FC236}">
                    <a16:creationId xmlns:a16="http://schemas.microsoft.com/office/drawing/2014/main" id="{5673112D-B025-43B1-A1E4-6A18581911B2}"/>
                  </a:ext>
                </a:extLst>
              </p:cNvPr>
              <p:cNvGrpSpPr/>
              <p:nvPr/>
            </p:nvGrpSpPr>
            <p:grpSpPr>
              <a:xfrm>
                <a:off x="539552" y="1922774"/>
                <a:ext cx="576064" cy="288032"/>
                <a:chOff x="4283968" y="3429000"/>
                <a:chExt cx="576064" cy="288032"/>
              </a:xfrm>
            </p:grpSpPr>
            <p:sp>
              <p:nvSpPr>
                <p:cNvPr id="590" name="Rectangle 6" descr="밝은 상향 대각선">
                  <a:extLst>
                    <a:ext uri="{FF2B5EF4-FFF2-40B4-BE49-F238E27FC236}">
                      <a16:creationId xmlns:a16="http://schemas.microsoft.com/office/drawing/2014/main" id="{F0615C51-C439-4902-857C-61DF0D6B63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3968" y="3429000"/>
                  <a:ext cx="576064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91" name="Line 7">
                  <a:extLst>
                    <a:ext uri="{FF2B5EF4-FFF2-40B4-BE49-F238E27FC236}">
                      <a16:creationId xmlns:a16="http://schemas.microsoft.com/office/drawing/2014/main" id="{95995113-E365-4DF2-ADF4-2DB0B34E2B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4572000" y="3140968"/>
                  <a:ext cx="0" cy="576064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568" name="Rectangle 6" descr="밝은 상향 대각선">
                <a:extLst>
                  <a:ext uri="{FF2B5EF4-FFF2-40B4-BE49-F238E27FC236}">
                    <a16:creationId xmlns:a16="http://schemas.microsoft.com/office/drawing/2014/main" id="{25B22324-BEA3-438C-8C58-199EBB4FE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9912" y="1922774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69" name="Line 7">
                <a:extLst>
                  <a:ext uri="{FF2B5EF4-FFF2-40B4-BE49-F238E27FC236}">
                    <a16:creationId xmlns:a16="http://schemas.microsoft.com/office/drawing/2014/main" id="{AB1BAF79-4F33-4A7D-9CA7-06E082082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067944" y="1634742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cxnSp>
            <p:nvCxnSpPr>
              <p:cNvPr id="570" name="직선 연결선 569">
                <a:extLst>
                  <a:ext uri="{FF2B5EF4-FFF2-40B4-BE49-F238E27FC236}">
                    <a16:creationId xmlns:a16="http://schemas.microsoft.com/office/drawing/2014/main" id="{70CC5C0A-96F2-4FDF-9BBF-F567ED0F6B8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995936" y="908720"/>
                <a:ext cx="0" cy="1014054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571" name="TextBox 57">
                <a:extLst>
                  <a:ext uri="{FF2B5EF4-FFF2-40B4-BE49-F238E27FC236}">
                    <a16:creationId xmlns:a16="http://schemas.microsoft.com/office/drawing/2014/main" id="{A9B2713E-C73B-4FF7-851F-D188B4FBB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9672" y="66066"/>
                <a:ext cx="57606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12</a:t>
                </a:r>
                <a:r>
                  <a:rPr lang="en-US" altLang="ko-KR" i="1" dirty="0"/>
                  <a:t>kN</a:t>
                </a:r>
                <a:endParaRPr lang="ko-KR" altLang="en-US" i="1" dirty="0"/>
              </a:p>
            </p:txBody>
          </p:sp>
          <p:cxnSp>
            <p:nvCxnSpPr>
              <p:cNvPr id="572" name="직선 연결선 571">
                <a:extLst>
                  <a:ext uri="{FF2B5EF4-FFF2-40B4-BE49-F238E27FC236}">
                    <a16:creationId xmlns:a16="http://schemas.microsoft.com/office/drawing/2014/main" id="{F1E5DA77-E293-4920-B88F-40F6AFD7E10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427984" y="1922774"/>
                <a:ext cx="144016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73" name="직선 연결선 572">
                <a:extLst>
                  <a:ext uri="{FF2B5EF4-FFF2-40B4-BE49-F238E27FC236}">
                    <a16:creationId xmlns:a16="http://schemas.microsoft.com/office/drawing/2014/main" id="{0C1237B9-EB6D-499E-96B1-2189822DADA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499992" y="764704"/>
                <a:ext cx="0" cy="115807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574" name="TextBox 57">
                <a:extLst>
                  <a:ext uri="{FF2B5EF4-FFF2-40B4-BE49-F238E27FC236}">
                    <a16:creationId xmlns:a16="http://schemas.microsoft.com/office/drawing/2014/main" id="{0D01C293-7C36-4243-B803-1F83D8DD3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9992" y="1218194"/>
                <a:ext cx="432048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2</a:t>
                </a:r>
                <a:r>
                  <a:rPr lang="en-US" altLang="ko-KR" i="1" dirty="0"/>
                  <a:t>m</a:t>
                </a:r>
                <a:endParaRPr lang="ko-KR" altLang="en-US" i="1" dirty="0"/>
              </a:p>
            </p:txBody>
          </p:sp>
          <p:sp>
            <p:nvSpPr>
              <p:cNvPr id="575" name="TextBox 57">
                <a:extLst>
                  <a:ext uri="{FF2B5EF4-FFF2-40B4-BE49-F238E27FC236}">
                    <a16:creationId xmlns:a16="http://schemas.microsoft.com/office/drawing/2014/main" id="{F7001226-EAC5-49DC-A0AE-9A0661028F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552" y="1656184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A</a:t>
                </a:r>
                <a:endParaRPr lang="ko-KR" altLang="en-US" i="1" dirty="0"/>
              </a:p>
            </p:txBody>
          </p:sp>
          <p:sp>
            <p:nvSpPr>
              <p:cNvPr id="576" name="TextBox 57">
                <a:extLst>
                  <a:ext uri="{FF2B5EF4-FFF2-40B4-BE49-F238E27FC236}">
                    <a16:creationId xmlns:a16="http://schemas.microsoft.com/office/drawing/2014/main" id="{7071E6AA-1DA5-49A8-BF5F-F53AFEF587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9952" y="1656184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D</a:t>
                </a:r>
                <a:endParaRPr lang="ko-KR" altLang="en-US" i="1" dirty="0"/>
              </a:p>
            </p:txBody>
          </p:sp>
          <p:sp>
            <p:nvSpPr>
              <p:cNvPr id="577" name="TextBox 57">
                <a:extLst>
                  <a:ext uri="{FF2B5EF4-FFF2-40B4-BE49-F238E27FC236}">
                    <a16:creationId xmlns:a16="http://schemas.microsoft.com/office/drawing/2014/main" id="{7D924A62-2FCC-47EA-B1D3-C204F42784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552" y="570122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B</a:t>
                </a:r>
                <a:endParaRPr lang="ko-KR" altLang="en-US" i="1" dirty="0"/>
              </a:p>
            </p:txBody>
          </p:sp>
          <p:sp>
            <p:nvSpPr>
              <p:cNvPr id="578" name="TextBox 57">
                <a:extLst>
                  <a:ext uri="{FF2B5EF4-FFF2-40B4-BE49-F238E27FC236}">
                    <a16:creationId xmlns:a16="http://schemas.microsoft.com/office/drawing/2014/main" id="{8250E219-1E01-47A2-A2E7-92642C940C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9952" y="570122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C</a:t>
                </a:r>
                <a:endParaRPr lang="ko-KR" altLang="en-US" i="1" dirty="0"/>
              </a:p>
            </p:txBody>
          </p:sp>
          <p:cxnSp>
            <p:nvCxnSpPr>
              <p:cNvPr id="579" name="직선 화살표 연결선 578">
                <a:extLst>
                  <a:ext uri="{FF2B5EF4-FFF2-40B4-BE49-F238E27FC236}">
                    <a16:creationId xmlns:a16="http://schemas.microsoft.com/office/drawing/2014/main" id="{DC3F9FD2-38C9-4694-9A8B-464BA7FD1F0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907704" y="332656"/>
                <a:ext cx="0" cy="43206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580" name="직선 연결선 579">
                <a:extLst>
                  <a:ext uri="{FF2B5EF4-FFF2-40B4-BE49-F238E27FC236}">
                    <a16:creationId xmlns:a16="http://schemas.microsoft.com/office/drawing/2014/main" id="{3C442D29-77AB-4567-9916-8BDC36286303}"/>
                  </a:ext>
                </a:extLst>
              </p:cNvPr>
              <p:cNvCxnSpPr/>
              <p:nvPr/>
            </p:nvCxnSpPr>
            <p:spPr bwMode="auto">
              <a:xfrm>
                <a:off x="1907704" y="2282812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581" name="TextBox 57">
                <a:extLst>
                  <a:ext uri="{FF2B5EF4-FFF2-40B4-BE49-F238E27FC236}">
                    <a16:creationId xmlns:a16="http://schemas.microsoft.com/office/drawing/2014/main" id="{B8EB231B-FDDB-472C-9711-77DE56B22C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5616" y="2354822"/>
                <a:ext cx="504056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2</a:t>
                </a:r>
                <a:r>
                  <a:rPr lang="en-US" altLang="ko-KR" i="1" dirty="0"/>
                  <a:t>m</a:t>
                </a:r>
                <a:endParaRPr lang="ko-KR" altLang="en-US" i="1" dirty="0"/>
              </a:p>
            </p:txBody>
          </p:sp>
          <p:cxnSp>
            <p:nvCxnSpPr>
              <p:cNvPr id="582" name="직선 연결선 581">
                <a:extLst>
                  <a:ext uri="{FF2B5EF4-FFF2-40B4-BE49-F238E27FC236}">
                    <a16:creationId xmlns:a16="http://schemas.microsoft.com/office/drawing/2014/main" id="{7ED931C7-6AC8-40D4-9C8F-85FE3468BF4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70285" y="476672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83" name="직선 연결선 582">
                <a:extLst>
                  <a:ext uri="{FF2B5EF4-FFF2-40B4-BE49-F238E27FC236}">
                    <a16:creationId xmlns:a16="http://schemas.microsoft.com/office/drawing/2014/main" id="{D3FC0FE7-468A-433B-9FBF-C72BF77AA03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70285" y="548680"/>
                <a:ext cx="257299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84" name="직선 연결선 583">
                <a:extLst>
                  <a:ext uri="{FF2B5EF4-FFF2-40B4-BE49-F238E27FC236}">
                    <a16:creationId xmlns:a16="http://schemas.microsoft.com/office/drawing/2014/main" id="{0BA3FF1C-8F4C-46C1-8D2C-21AC21A8D24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27584" y="476672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585" name="TextBox 57">
                <a:extLst>
                  <a:ext uri="{FF2B5EF4-FFF2-40B4-BE49-F238E27FC236}">
                    <a16:creationId xmlns:a16="http://schemas.microsoft.com/office/drawing/2014/main" id="{D3A7F54D-89DB-4403-BB56-8C520B14C3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4" y="188640"/>
                <a:ext cx="432048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l-GR" altLang="ko-KR" dirty="0"/>
                  <a:t>Δ</a:t>
                </a:r>
                <a:r>
                  <a:rPr lang="en-US" altLang="ko-KR" i="1" baseline="-25000" dirty="0"/>
                  <a:t>AB</a:t>
                </a:r>
                <a:endParaRPr lang="ko-KR" altLang="en-US" i="1" baseline="-25000" dirty="0"/>
              </a:p>
            </p:txBody>
          </p:sp>
          <p:cxnSp>
            <p:nvCxnSpPr>
              <p:cNvPr id="586" name="직선 연결선 585">
                <a:extLst>
                  <a:ext uri="{FF2B5EF4-FFF2-40B4-BE49-F238E27FC236}">
                    <a16:creationId xmlns:a16="http://schemas.microsoft.com/office/drawing/2014/main" id="{67EBB36F-840A-46F0-A4E1-46676146E51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10645" y="476672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87" name="직선 연결선 586">
                <a:extLst>
                  <a:ext uri="{FF2B5EF4-FFF2-40B4-BE49-F238E27FC236}">
                    <a16:creationId xmlns:a16="http://schemas.microsoft.com/office/drawing/2014/main" id="{BC379646-2A8F-497A-8B5E-F7DC907828B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10645" y="548680"/>
                <a:ext cx="257299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88" name="직선 연결선 587">
                <a:extLst>
                  <a:ext uri="{FF2B5EF4-FFF2-40B4-BE49-F238E27FC236}">
                    <a16:creationId xmlns:a16="http://schemas.microsoft.com/office/drawing/2014/main" id="{905ED939-E915-49A3-B87E-33C1468E296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67944" y="476672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589" name="TextBox 57">
                <a:extLst>
                  <a:ext uri="{FF2B5EF4-FFF2-40B4-BE49-F238E27FC236}">
                    <a16:creationId xmlns:a16="http://schemas.microsoft.com/office/drawing/2014/main" id="{2DB84BF5-D1D5-474D-AC81-62006AFF29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7904" y="188640"/>
                <a:ext cx="432048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l-GR" altLang="ko-KR" dirty="0"/>
                  <a:t>Δ</a:t>
                </a:r>
                <a:r>
                  <a:rPr lang="en-US" altLang="ko-KR" i="1" baseline="-25000" dirty="0"/>
                  <a:t>CD</a:t>
                </a:r>
                <a:endParaRPr lang="ko-KR" altLang="en-US" i="1" baseline="-25000" dirty="0"/>
              </a:p>
            </p:txBody>
          </p:sp>
        </p:grpSp>
        <p:grpSp>
          <p:nvGrpSpPr>
            <p:cNvPr id="553" name="그룹 552">
              <a:extLst>
                <a:ext uri="{FF2B5EF4-FFF2-40B4-BE49-F238E27FC236}">
                  <a16:creationId xmlns:a16="http://schemas.microsoft.com/office/drawing/2014/main" id="{B6105A4A-C0DA-40C9-912E-895A8C0B80D5}"/>
                </a:ext>
              </a:extLst>
            </p:cNvPr>
            <p:cNvGrpSpPr/>
            <p:nvPr/>
          </p:nvGrpSpPr>
          <p:grpSpPr>
            <a:xfrm>
              <a:off x="570807" y="-15637"/>
              <a:ext cx="3522485" cy="1940187"/>
              <a:chOff x="570807" y="-15637"/>
              <a:chExt cx="3522485" cy="1940187"/>
            </a:xfrm>
          </p:grpSpPr>
          <p:sp>
            <p:nvSpPr>
              <p:cNvPr id="554" name="자유형: 도형 553">
                <a:extLst>
                  <a:ext uri="{FF2B5EF4-FFF2-40B4-BE49-F238E27FC236}">
                    <a16:creationId xmlns:a16="http://schemas.microsoft.com/office/drawing/2014/main" id="{7753A76B-F192-4D45-A0DD-2074235D8A5E}"/>
                  </a:ext>
                </a:extLst>
              </p:cNvPr>
              <p:cNvSpPr/>
              <p:nvPr/>
            </p:nvSpPr>
            <p:spPr bwMode="auto">
              <a:xfrm>
                <a:off x="570807" y="827156"/>
                <a:ext cx="253085" cy="1097394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  <a:gd name="connsiteX0" fmla="*/ 1444 w 27681"/>
                  <a:gd name="connsiteY0" fmla="*/ 0 h 10062"/>
                  <a:gd name="connsiteX1" fmla="*/ 17698 w 27681"/>
                  <a:gd name="connsiteY1" fmla="*/ 2756 h 10062"/>
                  <a:gd name="connsiteX2" fmla="*/ 25671 w 27681"/>
                  <a:gd name="connsiteY2" fmla="*/ 6667 h 10062"/>
                  <a:gd name="connsiteX3" fmla="*/ 27681 w 27681"/>
                  <a:gd name="connsiteY3" fmla="*/ 10062 h 10062"/>
                  <a:gd name="connsiteX0" fmla="*/ 1048 w 38089"/>
                  <a:gd name="connsiteY0" fmla="*/ 0 h 10106"/>
                  <a:gd name="connsiteX1" fmla="*/ 28106 w 38089"/>
                  <a:gd name="connsiteY1" fmla="*/ 2800 h 10106"/>
                  <a:gd name="connsiteX2" fmla="*/ 36079 w 38089"/>
                  <a:gd name="connsiteY2" fmla="*/ 6711 h 10106"/>
                  <a:gd name="connsiteX3" fmla="*/ 38089 w 38089"/>
                  <a:gd name="connsiteY3" fmla="*/ 10106 h 10106"/>
                  <a:gd name="connsiteX0" fmla="*/ 1 w 37042"/>
                  <a:gd name="connsiteY0" fmla="*/ 0 h 10106"/>
                  <a:gd name="connsiteX1" fmla="*/ 27059 w 37042"/>
                  <a:gd name="connsiteY1" fmla="*/ 2800 h 10106"/>
                  <a:gd name="connsiteX2" fmla="*/ 35032 w 37042"/>
                  <a:gd name="connsiteY2" fmla="*/ 6711 h 10106"/>
                  <a:gd name="connsiteX3" fmla="*/ 37042 w 37042"/>
                  <a:gd name="connsiteY3" fmla="*/ 10106 h 10106"/>
                  <a:gd name="connsiteX0" fmla="*/ 1 w 37042"/>
                  <a:gd name="connsiteY0" fmla="*/ 0 h 10106"/>
                  <a:gd name="connsiteX1" fmla="*/ 26710 w 37042"/>
                  <a:gd name="connsiteY1" fmla="*/ 3962 h 10106"/>
                  <a:gd name="connsiteX2" fmla="*/ 35032 w 37042"/>
                  <a:gd name="connsiteY2" fmla="*/ 6711 h 10106"/>
                  <a:gd name="connsiteX3" fmla="*/ 37042 w 37042"/>
                  <a:gd name="connsiteY3" fmla="*/ 10106 h 10106"/>
                  <a:gd name="connsiteX0" fmla="*/ 1 w 37042"/>
                  <a:gd name="connsiteY0" fmla="*/ 0 h 10106"/>
                  <a:gd name="connsiteX1" fmla="*/ 26710 w 37042"/>
                  <a:gd name="connsiteY1" fmla="*/ 3962 h 10106"/>
                  <a:gd name="connsiteX2" fmla="*/ 35729 w 37042"/>
                  <a:gd name="connsiteY2" fmla="*/ 6733 h 10106"/>
                  <a:gd name="connsiteX3" fmla="*/ 37042 w 37042"/>
                  <a:gd name="connsiteY3" fmla="*/ 10106 h 10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042" h="10106">
                    <a:moveTo>
                      <a:pt x="1" y="0"/>
                    </a:moveTo>
                    <a:cubicBezTo>
                      <a:pt x="-144" y="1456"/>
                      <a:pt x="20755" y="2840"/>
                      <a:pt x="26710" y="3962"/>
                    </a:cubicBezTo>
                    <a:cubicBezTo>
                      <a:pt x="32665" y="5084"/>
                      <a:pt x="34007" y="5709"/>
                      <a:pt x="35729" y="6733"/>
                    </a:cubicBezTo>
                    <a:cubicBezTo>
                      <a:pt x="37451" y="7757"/>
                      <a:pt x="36606" y="8791"/>
                      <a:pt x="37042" y="10106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55" name="자유형: 도형 554">
                <a:extLst>
                  <a:ext uri="{FF2B5EF4-FFF2-40B4-BE49-F238E27FC236}">
                    <a16:creationId xmlns:a16="http://schemas.microsoft.com/office/drawing/2014/main" id="{A607A2DF-244F-444B-9853-273B6DDC7BAB}"/>
                  </a:ext>
                </a:extLst>
              </p:cNvPr>
              <p:cNvSpPr/>
              <p:nvPr/>
            </p:nvSpPr>
            <p:spPr bwMode="auto">
              <a:xfrm rot="18091977" flipH="1">
                <a:off x="1351027" y="-553500"/>
                <a:ext cx="1691592" cy="2767318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  <a:gd name="connsiteX0" fmla="*/ 97604 w 100192"/>
                  <a:gd name="connsiteY0" fmla="*/ 0 h 11498"/>
                  <a:gd name="connsiteX1" fmla="*/ 87370 w 100192"/>
                  <a:gd name="connsiteY1" fmla="*/ 2712 h 11498"/>
                  <a:gd name="connsiteX2" fmla="*/ 95343 w 100192"/>
                  <a:gd name="connsiteY2" fmla="*/ 6623 h 11498"/>
                  <a:gd name="connsiteX3" fmla="*/ 1 w 100192"/>
                  <a:gd name="connsiteY3" fmla="*/ 11498 h 11498"/>
                  <a:gd name="connsiteX0" fmla="*/ 97603 w 100191"/>
                  <a:gd name="connsiteY0" fmla="*/ 0 h 11498"/>
                  <a:gd name="connsiteX1" fmla="*/ 87369 w 100191"/>
                  <a:gd name="connsiteY1" fmla="*/ 2712 h 11498"/>
                  <a:gd name="connsiteX2" fmla="*/ 95342 w 100191"/>
                  <a:gd name="connsiteY2" fmla="*/ 6623 h 11498"/>
                  <a:gd name="connsiteX3" fmla="*/ 0 w 100191"/>
                  <a:gd name="connsiteY3" fmla="*/ 11498 h 11498"/>
                  <a:gd name="connsiteX0" fmla="*/ 97603 w 97603"/>
                  <a:gd name="connsiteY0" fmla="*/ 0 h 11498"/>
                  <a:gd name="connsiteX1" fmla="*/ 87369 w 97603"/>
                  <a:gd name="connsiteY1" fmla="*/ 2712 h 11498"/>
                  <a:gd name="connsiteX2" fmla="*/ 60145 w 97603"/>
                  <a:gd name="connsiteY2" fmla="*/ 6462 h 11498"/>
                  <a:gd name="connsiteX3" fmla="*/ 0 w 97603"/>
                  <a:gd name="connsiteY3" fmla="*/ 11498 h 11498"/>
                  <a:gd name="connsiteX0" fmla="*/ 97603 w 97603"/>
                  <a:gd name="connsiteY0" fmla="*/ 0 h 11498"/>
                  <a:gd name="connsiteX1" fmla="*/ 87369 w 97603"/>
                  <a:gd name="connsiteY1" fmla="*/ 2712 h 11498"/>
                  <a:gd name="connsiteX2" fmla="*/ 60145 w 97603"/>
                  <a:gd name="connsiteY2" fmla="*/ 6462 h 11498"/>
                  <a:gd name="connsiteX3" fmla="*/ 0 w 97603"/>
                  <a:gd name="connsiteY3" fmla="*/ 11498 h 11498"/>
                  <a:gd name="connsiteX0" fmla="*/ 93336 w 93336"/>
                  <a:gd name="connsiteY0" fmla="*/ 0 h 11694"/>
                  <a:gd name="connsiteX1" fmla="*/ 83102 w 93336"/>
                  <a:gd name="connsiteY1" fmla="*/ 2712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83102 w 93336"/>
                  <a:gd name="connsiteY1" fmla="*/ 2712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78944 w 93336"/>
                  <a:gd name="connsiteY1" fmla="*/ 3210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78944 w 93336"/>
                  <a:gd name="connsiteY1" fmla="*/ 3210 h 11694"/>
                  <a:gd name="connsiteX2" fmla="*/ 47831 w 93336"/>
                  <a:gd name="connsiteY2" fmla="*/ 7295 h 11694"/>
                  <a:gd name="connsiteX3" fmla="*/ 0 w 93336"/>
                  <a:gd name="connsiteY3" fmla="*/ 11694 h 11694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32202 w 77707"/>
                  <a:gd name="connsiteY2" fmla="*/ 7295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8071 w 77707"/>
                  <a:gd name="connsiteY1" fmla="*/ 5349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8071 w 77707"/>
                  <a:gd name="connsiteY1" fmla="*/ 5349 h 12178"/>
                  <a:gd name="connsiteX2" fmla="*/ 28153 w 77707"/>
                  <a:gd name="connsiteY2" fmla="*/ 9753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28153 w 77707"/>
                  <a:gd name="connsiteY2" fmla="*/ 9753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26209 w 77707"/>
                  <a:gd name="connsiteY2" fmla="*/ 960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2541 w 77707"/>
                  <a:gd name="connsiteY2" fmla="*/ 8989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363 w 77363"/>
                  <a:gd name="connsiteY0" fmla="*/ 0 h 12254"/>
                  <a:gd name="connsiteX1" fmla="*/ 55695 w 77363"/>
                  <a:gd name="connsiteY1" fmla="*/ 5348 h 12254"/>
                  <a:gd name="connsiteX2" fmla="*/ 33270 w 77363"/>
                  <a:gd name="connsiteY2" fmla="*/ 9002 h 12254"/>
                  <a:gd name="connsiteX3" fmla="*/ 0 w 77363"/>
                  <a:gd name="connsiteY3" fmla="*/ 12254 h 12254"/>
                  <a:gd name="connsiteX0" fmla="*/ 75648 w 75648"/>
                  <a:gd name="connsiteY0" fmla="*/ 0 h 12353"/>
                  <a:gd name="connsiteX1" fmla="*/ 53980 w 75648"/>
                  <a:gd name="connsiteY1" fmla="*/ 5348 h 12353"/>
                  <a:gd name="connsiteX2" fmla="*/ 31555 w 75648"/>
                  <a:gd name="connsiteY2" fmla="*/ 9002 h 12353"/>
                  <a:gd name="connsiteX3" fmla="*/ 0 w 75648"/>
                  <a:gd name="connsiteY3" fmla="*/ 12353 h 12353"/>
                  <a:gd name="connsiteX0" fmla="*/ 75648 w 75648"/>
                  <a:gd name="connsiteY0" fmla="*/ 0 h 12353"/>
                  <a:gd name="connsiteX1" fmla="*/ 53980 w 75648"/>
                  <a:gd name="connsiteY1" fmla="*/ 5348 h 12353"/>
                  <a:gd name="connsiteX2" fmla="*/ 32149 w 75648"/>
                  <a:gd name="connsiteY2" fmla="*/ 9021 h 12353"/>
                  <a:gd name="connsiteX3" fmla="*/ 0 w 75648"/>
                  <a:gd name="connsiteY3" fmla="*/ 12353 h 12353"/>
                  <a:gd name="connsiteX0" fmla="*/ 122299 w 122299"/>
                  <a:gd name="connsiteY0" fmla="*/ 0 h 13130"/>
                  <a:gd name="connsiteX1" fmla="*/ 53980 w 122299"/>
                  <a:gd name="connsiteY1" fmla="*/ 6125 h 13130"/>
                  <a:gd name="connsiteX2" fmla="*/ 32149 w 122299"/>
                  <a:gd name="connsiteY2" fmla="*/ 9798 h 13130"/>
                  <a:gd name="connsiteX3" fmla="*/ 0 w 122299"/>
                  <a:gd name="connsiteY3" fmla="*/ 13130 h 13130"/>
                  <a:gd name="connsiteX0" fmla="*/ 122299 w 122299"/>
                  <a:gd name="connsiteY0" fmla="*/ 0 h 13130"/>
                  <a:gd name="connsiteX1" fmla="*/ 53980 w 122299"/>
                  <a:gd name="connsiteY1" fmla="*/ 6125 h 13130"/>
                  <a:gd name="connsiteX2" fmla="*/ 32149 w 122299"/>
                  <a:gd name="connsiteY2" fmla="*/ 9798 h 13130"/>
                  <a:gd name="connsiteX3" fmla="*/ 0 w 122299"/>
                  <a:gd name="connsiteY3" fmla="*/ 13130 h 13130"/>
                  <a:gd name="connsiteX0" fmla="*/ 122299 w 122299"/>
                  <a:gd name="connsiteY0" fmla="*/ 0 h 13130"/>
                  <a:gd name="connsiteX1" fmla="*/ 58179 w 122299"/>
                  <a:gd name="connsiteY1" fmla="*/ 6045 h 13130"/>
                  <a:gd name="connsiteX2" fmla="*/ 32149 w 122299"/>
                  <a:gd name="connsiteY2" fmla="*/ 9798 h 13130"/>
                  <a:gd name="connsiteX3" fmla="*/ 0 w 122299"/>
                  <a:gd name="connsiteY3" fmla="*/ 13130 h 13130"/>
                  <a:gd name="connsiteX0" fmla="*/ 122299 w 122299"/>
                  <a:gd name="connsiteY0" fmla="*/ 0 h 13130"/>
                  <a:gd name="connsiteX1" fmla="*/ 58179 w 122299"/>
                  <a:gd name="connsiteY1" fmla="*/ 6045 h 13130"/>
                  <a:gd name="connsiteX2" fmla="*/ 32149 w 122299"/>
                  <a:gd name="connsiteY2" fmla="*/ 9798 h 13130"/>
                  <a:gd name="connsiteX3" fmla="*/ 0 w 122299"/>
                  <a:gd name="connsiteY3" fmla="*/ 13130 h 13130"/>
                  <a:gd name="connsiteX0" fmla="*/ 122299 w 122299"/>
                  <a:gd name="connsiteY0" fmla="*/ 0 h 13130"/>
                  <a:gd name="connsiteX1" fmla="*/ 58179 w 122299"/>
                  <a:gd name="connsiteY1" fmla="*/ 6045 h 13130"/>
                  <a:gd name="connsiteX2" fmla="*/ 32149 w 122299"/>
                  <a:gd name="connsiteY2" fmla="*/ 9798 h 13130"/>
                  <a:gd name="connsiteX3" fmla="*/ 14019 w 122299"/>
                  <a:gd name="connsiteY3" fmla="*/ 12600 h 13130"/>
                  <a:gd name="connsiteX4" fmla="*/ 0 w 122299"/>
                  <a:gd name="connsiteY4" fmla="*/ 13130 h 13130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139304 w 247584"/>
                  <a:gd name="connsiteY3" fmla="*/ 12600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124769 w 247584"/>
                  <a:gd name="connsiteY3" fmla="*/ 13920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124769 w 247584"/>
                  <a:gd name="connsiteY3" fmla="*/ 13920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124769 w 247584"/>
                  <a:gd name="connsiteY3" fmla="*/ 13920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87747 w 247584"/>
                  <a:gd name="connsiteY3" fmla="*/ 17209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75616 w 247584"/>
                  <a:gd name="connsiteY3" fmla="*/ 18780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77804 w 247584"/>
                  <a:gd name="connsiteY3" fmla="*/ 1954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77804 w 247584"/>
                  <a:gd name="connsiteY3" fmla="*/ 1954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97578 w 247584"/>
                  <a:gd name="connsiteY3" fmla="*/ 18649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99637 w 247584"/>
                  <a:gd name="connsiteY3" fmla="*/ 18824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2444 w 247584"/>
                  <a:gd name="connsiteY2" fmla="*/ 11125 h 21372"/>
                  <a:gd name="connsiteX3" fmla="*/ 99637 w 247584"/>
                  <a:gd name="connsiteY3" fmla="*/ 18824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2444 w 247584"/>
                  <a:gd name="connsiteY2" fmla="*/ 11125 h 21372"/>
                  <a:gd name="connsiteX3" fmla="*/ 113699 w 247584"/>
                  <a:gd name="connsiteY3" fmla="*/ 1779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2444 w 247584"/>
                  <a:gd name="connsiteY2" fmla="*/ 11125 h 21372"/>
                  <a:gd name="connsiteX3" fmla="*/ 113699 w 247584"/>
                  <a:gd name="connsiteY3" fmla="*/ 1779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3289 w 247584"/>
                  <a:gd name="connsiteY2" fmla="*/ 12037 h 21372"/>
                  <a:gd name="connsiteX3" fmla="*/ 113699 w 247584"/>
                  <a:gd name="connsiteY3" fmla="*/ 1779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5665 w 247584"/>
                  <a:gd name="connsiteY2" fmla="*/ 12114 h 21372"/>
                  <a:gd name="connsiteX3" fmla="*/ 113699 w 247584"/>
                  <a:gd name="connsiteY3" fmla="*/ 1779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5665 w 247584"/>
                  <a:gd name="connsiteY2" fmla="*/ 12114 h 21372"/>
                  <a:gd name="connsiteX3" fmla="*/ 113699 w 247584"/>
                  <a:gd name="connsiteY3" fmla="*/ 1779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5665 w 247584"/>
                  <a:gd name="connsiteY2" fmla="*/ 12114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5665 w 247584"/>
                  <a:gd name="connsiteY2" fmla="*/ 12114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6692 w 247584"/>
                  <a:gd name="connsiteY2" fmla="*/ 13010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6692 w 247584"/>
                  <a:gd name="connsiteY2" fmla="*/ 13010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6692 w 247584"/>
                  <a:gd name="connsiteY2" fmla="*/ 13010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6692 w 247584"/>
                  <a:gd name="connsiteY2" fmla="*/ 13010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4842 w 247584"/>
                  <a:gd name="connsiteY2" fmla="*/ 12993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584" h="21372">
                    <a:moveTo>
                      <a:pt x="247584" y="0"/>
                    </a:moveTo>
                    <a:cubicBezTo>
                      <a:pt x="213739" y="1909"/>
                      <a:pt x="198719" y="4035"/>
                      <a:pt x="184929" y="6200"/>
                    </a:cubicBezTo>
                    <a:cubicBezTo>
                      <a:pt x="171139" y="8365"/>
                      <a:pt x="170217" y="11649"/>
                      <a:pt x="164842" y="12993"/>
                    </a:cubicBezTo>
                    <a:cubicBezTo>
                      <a:pt x="159467" y="14337"/>
                      <a:pt x="145722" y="16672"/>
                      <a:pt x="118249" y="18068"/>
                    </a:cubicBezTo>
                    <a:cubicBezTo>
                      <a:pt x="90776" y="19464"/>
                      <a:pt x="49119" y="19699"/>
                      <a:pt x="0" y="21372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56" name="자유형: 도형 555">
                <a:extLst>
                  <a:ext uri="{FF2B5EF4-FFF2-40B4-BE49-F238E27FC236}">
                    <a16:creationId xmlns:a16="http://schemas.microsoft.com/office/drawing/2014/main" id="{6C07002C-9889-4CAF-ADEE-82E6C731D5DF}"/>
                  </a:ext>
                </a:extLst>
              </p:cNvPr>
              <p:cNvSpPr/>
              <p:nvPr/>
            </p:nvSpPr>
            <p:spPr bwMode="auto">
              <a:xfrm flipH="1">
                <a:off x="3827026" y="836712"/>
                <a:ext cx="266266" cy="1087838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  <a:gd name="connsiteX0" fmla="*/ 50501 w 50501"/>
                  <a:gd name="connsiteY0" fmla="*/ 0 h 10040"/>
                  <a:gd name="connsiteX1" fmla="*/ 1929 w 50501"/>
                  <a:gd name="connsiteY1" fmla="*/ 2734 h 10040"/>
                  <a:gd name="connsiteX2" fmla="*/ 9902 w 50501"/>
                  <a:gd name="connsiteY2" fmla="*/ 6645 h 10040"/>
                  <a:gd name="connsiteX3" fmla="*/ 11912 w 50501"/>
                  <a:gd name="connsiteY3" fmla="*/ 10040 h 10040"/>
                  <a:gd name="connsiteX0" fmla="*/ 50501 w 50501"/>
                  <a:gd name="connsiteY0" fmla="*/ 0 h 10040"/>
                  <a:gd name="connsiteX1" fmla="*/ 1929 w 50501"/>
                  <a:gd name="connsiteY1" fmla="*/ 2734 h 10040"/>
                  <a:gd name="connsiteX2" fmla="*/ 9902 w 50501"/>
                  <a:gd name="connsiteY2" fmla="*/ 6645 h 10040"/>
                  <a:gd name="connsiteX3" fmla="*/ 11912 w 50501"/>
                  <a:gd name="connsiteY3" fmla="*/ 10040 h 10040"/>
                  <a:gd name="connsiteX0" fmla="*/ 42869 w 42869"/>
                  <a:gd name="connsiteY0" fmla="*/ 0 h 10040"/>
                  <a:gd name="connsiteX1" fmla="*/ 3359 w 42869"/>
                  <a:gd name="connsiteY1" fmla="*/ 3852 h 10040"/>
                  <a:gd name="connsiteX2" fmla="*/ 2270 w 42869"/>
                  <a:gd name="connsiteY2" fmla="*/ 6645 h 10040"/>
                  <a:gd name="connsiteX3" fmla="*/ 4280 w 42869"/>
                  <a:gd name="connsiteY3" fmla="*/ 10040 h 10040"/>
                  <a:gd name="connsiteX0" fmla="*/ 41020 w 41020"/>
                  <a:gd name="connsiteY0" fmla="*/ 0 h 10040"/>
                  <a:gd name="connsiteX1" fmla="*/ 11617 w 41020"/>
                  <a:gd name="connsiteY1" fmla="*/ 2514 h 10040"/>
                  <a:gd name="connsiteX2" fmla="*/ 421 w 41020"/>
                  <a:gd name="connsiteY2" fmla="*/ 6645 h 10040"/>
                  <a:gd name="connsiteX3" fmla="*/ 2431 w 41020"/>
                  <a:gd name="connsiteY3" fmla="*/ 10040 h 10040"/>
                  <a:gd name="connsiteX0" fmla="*/ 38758 w 38758"/>
                  <a:gd name="connsiteY0" fmla="*/ 0 h 10040"/>
                  <a:gd name="connsiteX1" fmla="*/ 9355 w 38758"/>
                  <a:gd name="connsiteY1" fmla="*/ 2514 h 10040"/>
                  <a:gd name="connsiteX2" fmla="*/ 1644 w 38758"/>
                  <a:gd name="connsiteY2" fmla="*/ 6645 h 10040"/>
                  <a:gd name="connsiteX3" fmla="*/ 169 w 38758"/>
                  <a:gd name="connsiteY3" fmla="*/ 10040 h 10040"/>
                  <a:gd name="connsiteX0" fmla="*/ 39565 w 39565"/>
                  <a:gd name="connsiteY0" fmla="*/ 0 h 10040"/>
                  <a:gd name="connsiteX1" fmla="*/ 10162 w 39565"/>
                  <a:gd name="connsiteY1" fmla="*/ 2514 h 10040"/>
                  <a:gd name="connsiteX2" fmla="*/ 708 w 39565"/>
                  <a:gd name="connsiteY2" fmla="*/ 6623 h 10040"/>
                  <a:gd name="connsiteX3" fmla="*/ 976 w 39565"/>
                  <a:gd name="connsiteY3" fmla="*/ 10040 h 10040"/>
                  <a:gd name="connsiteX0" fmla="*/ 41983 w 41983"/>
                  <a:gd name="connsiteY0" fmla="*/ 0 h 10040"/>
                  <a:gd name="connsiteX1" fmla="*/ 2821 w 41983"/>
                  <a:gd name="connsiteY1" fmla="*/ 3435 h 10040"/>
                  <a:gd name="connsiteX2" fmla="*/ 3126 w 41983"/>
                  <a:gd name="connsiteY2" fmla="*/ 6623 h 10040"/>
                  <a:gd name="connsiteX3" fmla="*/ 3394 w 41983"/>
                  <a:gd name="connsiteY3" fmla="*/ 10040 h 10040"/>
                  <a:gd name="connsiteX0" fmla="*/ 42221 w 42221"/>
                  <a:gd name="connsiteY0" fmla="*/ 0 h 10040"/>
                  <a:gd name="connsiteX1" fmla="*/ 3059 w 42221"/>
                  <a:gd name="connsiteY1" fmla="*/ 3435 h 10040"/>
                  <a:gd name="connsiteX2" fmla="*/ 3364 w 42221"/>
                  <a:gd name="connsiteY2" fmla="*/ 6623 h 10040"/>
                  <a:gd name="connsiteX3" fmla="*/ 3632 w 42221"/>
                  <a:gd name="connsiteY3" fmla="*/ 10040 h 10040"/>
                  <a:gd name="connsiteX0" fmla="*/ 39205 w 39205"/>
                  <a:gd name="connsiteY0" fmla="*/ 0 h 10040"/>
                  <a:gd name="connsiteX1" fmla="*/ 4922 w 39205"/>
                  <a:gd name="connsiteY1" fmla="*/ 2514 h 10040"/>
                  <a:gd name="connsiteX2" fmla="*/ 348 w 39205"/>
                  <a:gd name="connsiteY2" fmla="*/ 6623 h 10040"/>
                  <a:gd name="connsiteX3" fmla="*/ 616 w 39205"/>
                  <a:gd name="connsiteY3" fmla="*/ 10040 h 10040"/>
                  <a:gd name="connsiteX0" fmla="*/ 39205 w 39205"/>
                  <a:gd name="connsiteY0" fmla="*/ 0 h 10040"/>
                  <a:gd name="connsiteX1" fmla="*/ 4922 w 39205"/>
                  <a:gd name="connsiteY1" fmla="*/ 2865 h 10040"/>
                  <a:gd name="connsiteX2" fmla="*/ 348 w 39205"/>
                  <a:gd name="connsiteY2" fmla="*/ 6623 h 10040"/>
                  <a:gd name="connsiteX3" fmla="*/ 616 w 39205"/>
                  <a:gd name="connsiteY3" fmla="*/ 10040 h 10040"/>
                  <a:gd name="connsiteX0" fmla="*/ 39255 w 39255"/>
                  <a:gd name="connsiteY0" fmla="*/ 0 h 10040"/>
                  <a:gd name="connsiteX1" fmla="*/ 5669 w 39255"/>
                  <a:gd name="connsiteY1" fmla="*/ 2821 h 10040"/>
                  <a:gd name="connsiteX2" fmla="*/ 398 w 39255"/>
                  <a:gd name="connsiteY2" fmla="*/ 6623 h 10040"/>
                  <a:gd name="connsiteX3" fmla="*/ 666 w 39255"/>
                  <a:gd name="connsiteY3" fmla="*/ 10040 h 10040"/>
                  <a:gd name="connsiteX0" fmla="*/ 42452 w 42452"/>
                  <a:gd name="connsiteY0" fmla="*/ 0 h 10040"/>
                  <a:gd name="connsiteX1" fmla="*/ 8866 w 42452"/>
                  <a:gd name="connsiteY1" fmla="*/ 2821 h 10040"/>
                  <a:gd name="connsiteX2" fmla="*/ 110 w 42452"/>
                  <a:gd name="connsiteY2" fmla="*/ 6623 h 10040"/>
                  <a:gd name="connsiteX3" fmla="*/ 3863 w 42452"/>
                  <a:gd name="connsiteY3" fmla="*/ 10040 h 10040"/>
                  <a:gd name="connsiteX0" fmla="*/ 42865 w 42865"/>
                  <a:gd name="connsiteY0" fmla="*/ 0 h 10040"/>
                  <a:gd name="connsiteX1" fmla="*/ 9279 w 42865"/>
                  <a:gd name="connsiteY1" fmla="*/ 2821 h 10040"/>
                  <a:gd name="connsiteX2" fmla="*/ 523 w 42865"/>
                  <a:gd name="connsiteY2" fmla="*/ 6623 h 10040"/>
                  <a:gd name="connsiteX3" fmla="*/ 4276 w 42865"/>
                  <a:gd name="connsiteY3" fmla="*/ 10040 h 10040"/>
                  <a:gd name="connsiteX0" fmla="*/ 42224 w 42224"/>
                  <a:gd name="connsiteY0" fmla="*/ 0 h 10040"/>
                  <a:gd name="connsiteX1" fmla="*/ 8638 w 42224"/>
                  <a:gd name="connsiteY1" fmla="*/ 2821 h 10040"/>
                  <a:gd name="connsiteX2" fmla="*/ 579 w 42224"/>
                  <a:gd name="connsiteY2" fmla="*/ 5943 h 10040"/>
                  <a:gd name="connsiteX3" fmla="*/ 3635 w 42224"/>
                  <a:gd name="connsiteY3" fmla="*/ 10040 h 10040"/>
                  <a:gd name="connsiteX0" fmla="*/ 41872 w 41872"/>
                  <a:gd name="connsiteY0" fmla="*/ 0 h 10040"/>
                  <a:gd name="connsiteX1" fmla="*/ 10377 w 41872"/>
                  <a:gd name="connsiteY1" fmla="*/ 2360 h 10040"/>
                  <a:gd name="connsiteX2" fmla="*/ 227 w 41872"/>
                  <a:gd name="connsiteY2" fmla="*/ 5943 h 10040"/>
                  <a:gd name="connsiteX3" fmla="*/ 3283 w 41872"/>
                  <a:gd name="connsiteY3" fmla="*/ 10040 h 10040"/>
                  <a:gd name="connsiteX0" fmla="*/ 43213 w 43213"/>
                  <a:gd name="connsiteY0" fmla="*/ 0 h 10040"/>
                  <a:gd name="connsiteX1" fmla="*/ 11718 w 43213"/>
                  <a:gd name="connsiteY1" fmla="*/ 2360 h 10040"/>
                  <a:gd name="connsiteX2" fmla="*/ 174 w 43213"/>
                  <a:gd name="connsiteY2" fmla="*/ 5614 h 10040"/>
                  <a:gd name="connsiteX3" fmla="*/ 4624 w 43213"/>
                  <a:gd name="connsiteY3" fmla="*/ 10040 h 10040"/>
                  <a:gd name="connsiteX0" fmla="*/ 43205 w 43205"/>
                  <a:gd name="connsiteY0" fmla="*/ 0 h 10040"/>
                  <a:gd name="connsiteX1" fmla="*/ 11710 w 43205"/>
                  <a:gd name="connsiteY1" fmla="*/ 2360 h 10040"/>
                  <a:gd name="connsiteX2" fmla="*/ 166 w 43205"/>
                  <a:gd name="connsiteY2" fmla="*/ 5614 h 10040"/>
                  <a:gd name="connsiteX3" fmla="*/ 4616 w 43205"/>
                  <a:gd name="connsiteY3" fmla="*/ 10040 h 10040"/>
                  <a:gd name="connsiteX0" fmla="*/ 43884 w 43884"/>
                  <a:gd name="connsiteY0" fmla="*/ 0 h 10040"/>
                  <a:gd name="connsiteX1" fmla="*/ 12389 w 43884"/>
                  <a:gd name="connsiteY1" fmla="*/ 2360 h 10040"/>
                  <a:gd name="connsiteX2" fmla="*/ 148 w 43884"/>
                  <a:gd name="connsiteY2" fmla="*/ 5110 h 10040"/>
                  <a:gd name="connsiteX3" fmla="*/ 5295 w 43884"/>
                  <a:gd name="connsiteY3" fmla="*/ 10040 h 10040"/>
                  <a:gd name="connsiteX0" fmla="*/ 43892 w 43892"/>
                  <a:gd name="connsiteY0" fmla="*/ 0 h 10040"/>
                  <a:gd name="connsiteX1" fmla="*/ 12397 w 43892"/>
                  <a:gd name="connsiteY1" fmla="*/ 2360 h 10040"/>
                  <a:gd name="connsiteX2" fmla="*/ 156 w 43892"/>
                  <a:gd name="connsiteY2" fmla="*/ 5110 h 10040"/>
                  <a:gd name="connsiteX3" fmla="*/ 5303 w 43892"/>
                  <a:gd name="connsiteY3" fmla="*/ 10040 h 10040"/>
                  <a:gd name="connsiteX0" fmla="*/ 43743 w 43743"/>
                  <a:gd name="connsiteY0" fmla="*/ 0 h 10040"/>
                  <a:gd name="connsiteX1" fmla="*/ 12248 w 43743"/>
                  <a:gd name="connsiteY1" fmla="*/ 2360 h 10040"/>
                  <a:gd name="connsiteX2" fmla="*/ 7 w 43743"/>
                  <a:gd name="connsiteY2" fmla="*/ 5110 h 10040"/>
                  <a:gd name="connsiteX3" fmla="*/ 5154 w 43743"/>
                  <a:gd name="connsiteY3" fmla="*/ 10040 h 10040"/>
                  <a:gd name="connsiteX0" fmla="*/ 43767 w 43767"/>
                  <a:gd name="connsiteY0" fmla="*/ 0 h 10040"/>
                  <a:gd name="connsiteX1" fmla="*/ 12272 w 43767"/>
                  <a:gd name="connsiteY1" fmla="*/ 2360 h 10040"/>
                  <a:gd name="connsiteX2" fmla="*/ 31 w 43767"/>
                  <a:gd name="connsiteY2" fmla="*/ 5110 h 10040"/>
                  <a:gd name="connsiteX3" fmla="*/ 5178 w 43767"/>
                  <a:gd name="connsiteY3" fmla="*/ 10040 h 10040"/>
                  <a:gd name="connsiteX0" fmla="*/ 43977 w 43977"/>
                  <a:gd name="connsiteY0" fmla="*/ 0 h 10040"/>
                  <a:gd name="connsiteX1" fmla="*/ 14573 w 43977"/>
                  <a:gd name="connsiteY1" fmla="*/ 1987 h 10040"/>
                  <a:gd name="connsiteX2" fmla="*/ 241 w 43977"/>
                  <a:gd name="connsiteY2" fmla="*/ 5110 h 10040"/>
                  <a:gd name="connsiteX3" fmla="*/ 5388 w 43977"/>
                  <a:gd name="connsiteY3" fmla="*/ 10040 h 10040"/>
                  <a:gd name="connsiteX0" fmla="*/ 43977 w 43977"/>
                  <a:gd name="connsiteY0" fmla="*/ 0 h 10040"/>
                  <a:gd name="connsiteX1" fmla="*/ 14573 w 43977"/>
                  <a:gd name="connsiteY1" fmla="*/ 1987 h 10040"/>
                  <a:gd name="connsiteX2" fmla="*/ 241 w 43977"/>
                  <a:gd name="connsiteY2" fmla="*/ 5110 h 10040"/>
                  <a:gd name="connsiteX3" fmla="*/ 5388 w 43977"/>
                  <a:gd name="connsiteY3" fmla="*/ 10040 h 10040"/>
                  <a:gd name="connsiteX0" fmla="*/ 43822 w 43822"/>
                  <a:gd name="connsiteY0" fmla="*/ 0 h 10040"/>
                  <a:gd name="connsiteX1" fmla="*/ 14418 w 43822"/>
                  <a:gd name="connsiteY1" fmla="*/ 1987 h 10040"/>
                  <a:gd name="connsiteX2" fmla="*/ 86 w 43822"/>
                  <a:gd name="connsiteY2" fmla="*/ 5110 h 10040"/>
                  <a:gd name="connsiteX3" fmla="*/ 5233 w 43822"/>
                  <a:gd name="connsiteY3" fmla="*/ 10040 h 10040"/>
                  <a:gd name="connsiteX0" fmla="*/ 43739 w 43739"/>
                  <a:gd name="connsiteY0" fmla="*/ 0 h 10040"/>
                  <a:gd name="connsiteX1" fmla="*/ 14335 w 43739"/>
                  <a:gd name="connsiteY1" fmla="*/ 1987 h 10040"/>
                  <a:gd name="connsiteX2" fmla="*/ 3 w 43739"/>
                  <a:gd name="connsiteY2" fmla="*/ 5110 h 10040"/>
                  <a:gd name="connsiteX3" fmla="*/ 5150 w 43739"/>
                  <a:gd name="connsiteY3" fmla="*/ 10040 h 10040"/>
                  <a:gd name="connsiteX0" fmla="*/ 43739 w 43739"/>
                  <a:gd name="connsiteY0" fmla="*/ 0 h 10040"/>
                  <a:gd name="connsiteX1" fmla="*/ 14335 w 43739"/>
                  <a:gd name="connsiteY1" fmla="*/ 1987 h 10040"/>
                  <a:gd name="connsiteX2" fmla="*/ 3 w 43739"/>
                  <a:gd name="connsiteY2" fmla="*/ 5110 h 10040"/>
                  <a:gd name="connsiteX3" fmla="*/ 5150 w 43739"/>
                  <a:gd name="connsiteY3" fmla="*/ 10040 h 10040"/>
                  <a:gd name="connsiteX0" fmla="*/ 44193 w 44193"/>
                  <a:gd name="connsiteY0" fmla="*/ 0 h 10040"/>
                  <a:gd name="connsiteX1" fmla="*/ 19320 w 44193"/>
                  <a:gd name="connsiteY1" fmla="*/ 2228 h 10040"/>
                  <a:gd name="connsiteX2" fmla="*/ 457 w 44193"/>
                  <a:gd name="connsiteY2" fmla="*/ 5110 h 10040"/>
                  <a:gd name="connsiteX3" fmla="*/ 5604 w 44193"/>
                  <a:gd name="connsiteY3" fmla="*/ 10040 h 10040"/>
                  <a:gd name="connsiteX0" fmla="*/ 44193 w 44193"/>
                  <a:gd name="connsiteY0" fmla="*/ 0 h 10040"/>
                  <a:gd name="connsiteX1" fmla="*/ 19320 w 44193"/>
                  <a:gd name="connsiteY1" fmla="*/ 2228 h 10040"/>
                  <a:gd name="connsiteX2" fmla="*/ 457 w 44193"/>
                  <a:gd name="connsiteY2" fmla="*/ 5110 h 10040"/>
                  <a:gd name="connsiteX3" fmla="*/ 5604 w 44193"/>
                  <a:gd name="connsiteY3" fmla="*/ 10040 h 10040"/>
                  <a:gd name="connsiteX0" fmla="*/ 41935 w 41935"/>
                  <a:gd name="connsiteY0" fmla="*/ 0 h 10040"/>
                  <a:gd name="connsiteX1" fmla="*/ 17062 w 41935"/>
                  <a:gd name="connsiteY1" fmla="*/ 2228 h 10040"/>
                  <a:gd name="connsiteX2" fmla="*/ 639 w 41935"/>
                  <a:gd name="connsiteY2" fmla="*/ 5110 h 10040"/>
                  <a:gd name="connsiteX3" fmla="*/ 3346 w 41935"/>
                  <a:gd name="connsiteY3" fmla="*/ 10040 h 10040"/>
                  <a:gd name="connsiteX0" fmla="*/ 41935 w 41935"/>
                  <a:gd name="connsiteY0" fmla="*/ 0 h 10040"/>
                  <a:gd name="connsiteX1" fmla="*/ 17062 w 41935"/>
                  <a:gd name="connsiteY1" fmla="*/ 2228 h 10040"/>
                  <a:gd name="connsiteX2" fmla="*/ 639 w 41935"/>
                  <a:gd name="connsiteY2" fmla="*/ 5110 h 10040"/>
                  <a:gd name="connsiteX3" fmla="*/ 3346 w 41935"/>
                  <a:gd name="connsiteY3" fmla="*/ 10040 h 10040"/>
                  <a:gd name="connsiteX0" fmla="*/ 42092 w 42092"/>
                  <a:gd name="connsiteY0" fmla="*/ 0 h 10040"/>
                  <a:gd name="connsiteX1" fmla="*/ 19659 w 42092"/>
                  <a:gd name="connsiteY1" fmla="*/ 2316 h 10040"/>
                  <a:gd name="connsiteX2" fmla="*/ 796 w 42092"/>
                  <a:gd name="connsiteY2" fmla="*/ 5110 h 10040"/>
                  <a:gd name="connsiteX3" fmla="*/ 3503 w 42092"/>
                  <a:gd name="connsiteY3" fmla="*/ 10040 h 10040"/>
                  <a:gd name="connsiteX0" fmla="*/ 38821 w 38821"/>
                  <a:gd name="connsiteY0" fmla="*/ 0 h 10040"/>
                  <a:gd name="connsiteX1" fmla="*/ 16388 w 38821"/>
                  <a:gd name="connsiteY1" fmla="*/ 2316 h 10040"/>
                  <a:gd name="connsiteX2" fmla="*/ 2404 w 38821"/>
                  <a:gd name="connsiteY2" fmla="*/ 5395 h 10040"/>
                  <a:gd name="connsiteX3" fmla="*/ 232 w 38821"/>
                  <a:gd name="connsiteY3" fmla="*/ 10040 h 10040"/>
                  <a:gd name="connsiteX0" fmla="*/ 38790 w 38790"/>
                  <a:gd name="connsiteY0" fmla="*/ 0 h 10040"/>
                  <a:gd name="connsiteX1" fmla="*/ 15311 w 38790"/>
                  <a:gd name="connsiteY1" fmla="*/ 2075 h 10040"/>
                  <a:gd name="connsiteX2" fmla="*/ 2373 w 38790"/>
                  <a:gd name="connsiteY2" fmla="*/ 5395 h 10040"/>
                  <a:gd name="connsiteX3" fmla="*/ 201 w 38790"/>
                  <a:gd name="connsiteY3" fmla="*/ 10040 h 10040"/>
                  <a:gd name="connsiteX0" fmla="*/ 37396 w 37396"/>
                  <a:gd name="connsiteY0" fmla="*/ 0 h 10018"/>
                  <a:gd name="connsiteX1" fmla="*/ 15311 w 37396"/>
                  <a:gd name="connsiteY1" fmla="*/ 2053 h 10018"/>
                  <a:gd name="connsiteX2" fmla="*/ 2373 w 37396"/>
                  <a:gd name="connsiteY2" fmla="*/ 5373 h 10018"/>
                  <a:gd name="connsiteX3" fmla="*/ 201 w 37396"/>
                  <a:gd name="connsiteY3" fmla="*/ 10018 h 10018"/>
                  <a:gd name="connsiteX0" fmla="*/ 37396 w 37396"/>
                  <a:gd name="connsiteY0" fmla="*/ 0 h 10018"/>
                  <a:gd name="connsiteX1" fmla="*/ 15311 w 37396"/>
                  <a:gd name="connsiteY1" fmla="*/ 2053 h 10018"/>
                  <a:gd name="connsiteX2" fmla="*/ 2373 w 37396"/>
                  <a:gd name="connsiteY2" fmla="*/ 5373 h 10018"/>
                  <a:gd name="connsiteX3" fmla="*/ 201 w 37396"/>
                  <a:gd name="connsiteY3" fmla="*/ 10018 h 10018"/>
                  <a:gd name="connsiteX0" fmla="*/ 41257 w 41257"/>
                  <a:gd name="connsiteY0" fmla="*/ 0 h 10018"/>
                  <a:gd name="connsiteX1" fmla="*/ 19172 w 41257"/>
                  <a:gd name="connsiteY1" fmla="*/ 2053 h 10018"/>
                  <a:gd name="connsiteX2" fmla="*/ 658 w 41257"/>
                  <a:gd name="connsiteY2" fmla="*/ 5395 h 10018"/>
                  <a:gd name="connsiteX3" fmla="*/ 4062 w 41257"/>
                  <a:gd name="connsiteY3" fmla="*/ 10018 h 10018"/>
                  <a:gd name="connsiteX0" fmla="*/ 41257 w 41257"/>
                  <a:gd name="connsiteY0" fmla="*/ 0 h 10018"/>
                  <a:gd name="connsiteX1" fmla="*/ 19172 w 41257"/>
                  <a:gd name="connsiteY1" fmla="*/ 1768 h 10018"/>
                  <a:gd name="connsiteX2" fmla="*/ 658 w 41257"/>
                  <a:gd name="connsiteY2" fmla="*/ 5395 h 10018"/>
                  <a:gd name="connsiteX3" fmla="*/ 4062 w 41257"/>
                  <a:gd name="connsiteY3" fmla="*/ 10018 h 10018"/>
                  <a:gd name="connsiteX0" fmla="*/ 39863 w 39863"/>
                  <a:gd name="connsiteY0" fmla="*/ 0 h 10018"/>
                  <a:gd name="connsiteX1" fmla="*/ 19172 w 39863"/>
                  <a:gd name="connsiteY1" fmla="*/ 1768 h 10018"/>
                  <a:gd name="connsiteX2" fmla="*/ 658 w 39863"/>
                  <a:gd name="connsiteY2" fmla="*/ 5395 h 10018"/>
                  <a:gd name="connsiteX3" fmla="*/ 4062 w 39863"/>
                  <a:gd name="connsiteY3" fmla="*/ 10018 h 10018"/>
                  <a:gd name="connsiteX0" fmla="*/ 39863 w 39863"/>
                  <a:gd name="connsiteY0" fmla="*/ 0 h 10018"/>
                  <a:gd name="connsiteX1" fmla="*/ 19172 w 39863"/>
                  <a:gd name="connsiteY1" fmla="*/ 1768 h 10018"/>
                  <a:gd name="connsiteX2" fmla="*/ 658 w 39863"/>
                  <a:gd name="connsiteY2" fmla="*/ 5395 h 10018"/>
                  <a:gd name="connsiteX3" fmla="*/ 4062 w 39863"/>
                  <a:gd name="connsiteY3" fmla="*/ 10018 h 10018"/>
                  <a:gd name="connsiteX0" fmla="*/ 39636 w 39636"/>
                  <a:gd name="connsiteY0" fmla="*/ 0 h 10018"/>
                  <a:gd name="connsiteX1" fmla="*/ 15111 w 39636"/>
                  <a:gd name="connsiteY1" fmla="*/ 2141 h 10018"/>
                  <a:gd name="connsiteX2" fmla="*/ 431 w 39636"/>
                  <a:gd name="connsiteY2" fmla="*/ 5395 h 10018"/>
                  <a:gd name="connsiteX3" fmla="*/ 3835 w 39636"/>
                  <a:gd name="connsiteY3" fmla="*/ 10018 h 10018"/>
                  <a:gd name="connsiteX0" fmla="*/ 39636 w 39636"/>
                  <a:gd name="connsiteY0" fmla="*/ 0 h 10018"/>
                  <a:gd name="connsiteX1" fmla="*/ 15111 w 39636"/>
                  <a:gd name="connsiteY1" fmla="*/ 2141 h 10018"/>
                  <a:gd name="connsiteX2" fmla="*/ 431 w 39636"/>
                  <a:gd name="connsiteY2" fmla="*/ 5395 h 10018"/>
                  <a:gd name="connsiteX3" fmla="*/ 3835 w 39636"/>
                  <a:gd name="connsiteY3" fmla="*/ 10018 h 10018"/>
                  <a:gd name="connsiteX0" fmla="*/ 38994 w 38994"/>
                  <a:gd name="connsiteY0" fmla="*/ 0 h 10018"/>
                  <a:gd name="connsiteX1" fmla="*/ 14469 w 38994"/>
                  <a:gd name="connsiteY1" fmla="*/ 2141 h 10018"/>
                  <a:gd name="connsiteX2" fmla="*/ 486 w 38994"/>
                  <a:gd name="connsiteY2" fmla="*/ 5549 h 10018"/>
                  <a:gd name="connsiteX3" fmla="*/ 3193 w 38994"/>
                  <a:gd name="connsiteY3" fmla="*/ 10018 h 10018"/>
                  <a:gd name="connsiteX0" fmla="*/ 38678 w 38678"/>
                  <a:gd name="connsiteY0" fmla="*/ 0 h 10018"/>
                  <a:gd name="connsiteX1" fmla="*/ 14153 w 38678"/>
                  <a:gd name="connsiteY1" fmla="*/ 2141 h 10018"/>
                  <a:gd name="connsiteX2" fmla="*/ 519 w 38678"/>
                  <a:gd name="connsiteY2" fmla="*/ 5593 h 10018"/>
                  <a:gd name="connsiteX3" fmla="*/ 2877 w 38678"/>
                  <a:gd name="connsiteY3" fmla="*/ 10018 h 10018"/>
                  <a:gd name="connsiteX0" fmla="*/ 38548 w 38548"/>
                  <a:gd name="connsiteY0" fmla="*/ 0 h 10018"/>
                  <a:gd name="connsiteX1" fmla="*/ 14023 w 38548"/>
                  <a:gd name="connsiteY1" fmla="*/ 2141 h 10018"/>
                  <a:gd name="connsiteX2" fmla="*/ 389 w 38548"/>
                  <a:gd name="connsiteY2" fmla="*/ 5593 h 10018"/>
                  <a:gd name="connsiteX3" fmla="*/ 2747 w 38548"/>
                  <a:gd name="connsiteY3" fmla="*/ 10018 h 10018"/>
                  <a:gd name="connsiteX0" fmla="*/ 38316 w 38316"/>
                  <a:gd name="connsiteY0" fmla="*/ 0 h 10018"/>
                  <a:gd name="connsiteX1" fmla="*/ 13791 w 38316"/>
                  <a:gd name="connsiteY1" fmla="*/ 2141 h 10018"/>
                  <a:gd name="connsiteX2" fmla="*/ 157 w 38316"/>
                  <a:gd name="connsiteY2" fmla="*/ 5593 h 10018"/>
                  <a:gd name="connsiteX3" fmla="*/ 2515 w 38316"/>
                  <a:gd name="connsiteY3" fmla="*/ 10018 h 10018"/>
                  <a:gd name="connsiteX0" fmla="*/ 38648 w 38648"/>
                  <a:gd name="connsiteY0" fmla="*/ 0 h 10018"/>
                  <a:gd name="connsiteX1" fmla="*/ 14123 w 38648"/>
                  <a:gd name="connsiteY1" fmla="*/ 2141 h 10018"/>
                  <a:gd name="connsiteX2" fmla="*/ 141 w 38648"/>
                  <a:gd name="connsiteY2" fmla="*/ 5461 h 10018"/>
                  <a:gd name="connsiteX3" fmla="*/ 2847 w 38648"/>
                  <a:gd name="connsiteY3" fmla="*/ 10018 h 10018"/>
                  <a:gd name="connsiteX0" fmla="*/ 38648 w 38648"/>
                  <a:gd name="connsiteY0" fmla="*/ 0 h 10018"/>
                  <a:gd name="connsiteX1" fmla="*/ 14123 w 38648"/>
                  <a:gd name="connsiteY1" fmla="*/ 2141 h 10018"/>
                  <a:gd name="connsiteX2" fmla="*/ 141 w 38648"/>
                  <a:gd name="connsiteY2" fmla="*/ 4979 h 10018"/>
                  <a:gd name="connsiteX3" fmla="*/ 2847 w 38648"/>
                  <a:gd name="connsiteY3" fmla="*/ 10018 h 10018"/>
                  <a:gd name="connsiteX0" fmla="*/ 38971 w 38971"/>
                  <a:gd name="connsiteY0" fmla="*/ 0 h 10018"/>
                  <a:gd name="connsiteX1" fmla="*/ 14097 w 38971"/>
                  <a:gd name="connsiteY1" fmla="*/ 2075 h 10018"/>
                  <a:gd name="connsiteX2" fmla="*/ 464 w 38971"/>
                  <a:gd name="connsiteY2" fmla="*/ 4979 h 10018"/>
                  <a:gd name="connsiteX3" fmla="*/ 3170 w 38971"/>
                  <a:gd name="connsiteY3" fmla="*/ 10018 h 10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971" h="10018">
                    <a:moveTo>
                      <a:pt x="38971" y="0"/>
                    </a:moveTo>
                    <a:cubicBezTo>
                      <a:pt x="24885" y="886"/>
                      <a:pt x="20515" y="1245"/>
                      <a:pt x="14097" y="2075"/>
                    </a:cubicBezTo>
                    <a:cubicBezTo>
                      <a:pt x="7679" y="2905"/>
                      <a:pt x="2285" y="3655"/>
                      <a:pt x="464" y="4979"/>
                    </a:cubicBezTo>
                    <a:cubicBezTo>
                      <a:pt x="-1357" y="6303"/>
                      <a:pt x="2735" y="6181"/>
                      <a:pt x="3170" y="10018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</p:grpSp>
      <p:grpSp>
        <p:nvGrpSpPr>
          <p:cNvPr id="592" name="그룹 591">
            <a:extLst>
              <a:ext uri="{FF2B5EF4-FFF2-40B4-BE49-F238E27FC236}">
                <a16:creationId xmlns:a16="http://schemas.microsoft.com/office/drawing/2014/main" id="{B8AEF032-F724-4A24-A127-EDA34ED918AA}"/>
              </a:ext>
            </a:extLst>
          </p:cNvPr>
          <p:cNvGrpSpPr/>
          <p:nvPr/>
        </p:nvGrpSpPr>
        <p:grpSpPr>
          <a:xfrm>
            <a:off x="4572000" y="3492253"/>
            <a:ext cx="4320602" cy="2601043"/>
            <a:chOff x="4499992" y="66066"/>
            <a:chExt cx="4320602" cy="2601043"/>
          </a:xfrm>
        </p:grpSpPr>
        <p:sp>
          <p:nvSpPr>
            <p:cNvPr id="593" name="TextBox 57">
              <a:extLst>
                <a:ext uri="{FF2B5EF4-FFF2-40B4-BE49-F238E27FC236}">
                  <a16:creationId xmlns:a16="http://schemas.microsoft.com/office/drawing/2014/main" id="{AF5FFD0C-0107-49A0-A579-950408C3D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8144" y="66066"/>
              <a:ext cx="576064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12</a:t>
              </a:r>
              <a:r>
                <a:rPr lang="en-US" altLang="ko-KR" i="1" dirty="0"/>
                <a:t>kN</a:t>
              </a:r>
              <a:endParaRPr lang="ko-KR" altLang="en-US" i="1" dirty="0"/>
            </a:p>
          </p:txBody>
        </p:sp>
        <p:sp>
          <p:nvSpPr>
            <p:cNvPr id="594" name="TextBox 57">
              <a:extLst>
                <a:ext uri="{FF2B5EF4-FFF2-40B4-BE49-F238E27FC236}">
                  <a16:creationId xmlns:a16="http://schemas.microsoft.com/office/drawing/2014/main" id="{DB78F4E1-7461-44F8-9EF3-85FDC3389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024" y="1656184"/>
              <a:ext cx="216024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A</a:t>
              </a:r>
              <a:endParaRPr lang="ko-KR" altLang="en-US" i="1" dirty="0"/>
            </a:p>
          </p:txBody>
        </p:sp>
        <p:sp>
          <p:nvSpPr>
            <p:cNvPr id="595" name="TextBox 57">
              <a:extLst>
                <a:ext uri="{FF2B5EF4-FFF2-40B4-BE49-F238E27FC236}">
                  <a16:creationId xmlns:a16="http://schemas.microsoft.com/office/drawing/2014/main" id="{42749B13-411D-4C62-835C-72E469CE0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8424" y="1656184"/>
              <a:ext cx="216024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D</a:t>
              </a:r>
              <a:endParaRPr lang="ko-KR" altLang="en-US" i="1" dirty="0"/>
            </a:p>
          </p:txBody>
        </p:sp>
        <p:sp>
          <p:nvSpPr>
            <p:cNvPr id="596" name="TextBox 57">
              <a:extLst>
                <a:ext uri="{FF2B5EF4-FFF2-40B4-BE49-F238E27FC236}">
                  <a16:creationId xmlns:a16="http://schemas.microsoft.com/office/drawing/2014/main" id="{7587F369-2E56-49EE-9D96-C4EC25EF35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024" y="570122"/>
              <a:ext cx="216024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B</a:t>
              </a:r>
              <a:endParaRPr lang="ko-KR" altLang="en-US" i="1" dirty="0"/>
            </a:p>
          </p:txBody>
        </p:sp>
        <p:sp>
          <p:nvSpPr>
            <p:cNvPr id="597" name="TextBox 57">
              <a:extLst>
                <a:ext uri="{FF2B5EF4-FFF2-40B4-BE49-F238E27FC236}">
                  <a16:creationId xmlns:a16="http://schemas.microsoft.com/office/drawing/2014/main" id="{29DFED50-416F-497B-853A-EF74513C2B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8424" y="570122"/>
              <a:ext cx="216024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C</a:t>
              </a:r>
              <a:endParaRPr lang="ko-KR" altLang="en-US" i="1" dirty="0"/>
            </a:p>
          </p:txBody>
        </p:sp>
        <p:cxnSp>
          <p:nvCxnSpPr>
            <p:cNvPr id="598" name="직선 화살표 연결선 597">
              <a:extLst>
                <a:ext uri="{FF2B5EF4-FFF2-40B4-BE49-F238E27FC236}">
                  <a16:creationId xmlns:a16="http://schemas.microsoft.com/office/drawing/2014/main" id="{7F9B4DB8-7431-442C-8257-D3B2A0AE32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156176" y="332656"/>
              <a:ext cx="0" cy="43206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599" name="직선 화살표 연결선 598">
              <a:extLst>
                <a:ext uri="{FF2B5EF4-FFF2-40B4-BE49-F238E27FC236}">
                  <a16:creationId xmlns:a16="http://schemas.microsoft.com/office/drawing/2014/main" id="{9372F2DF-8400-4E80-BBA8-B3E381619F91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076056" y="17008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600" name="직선 화살표 연결선 599">
              <a:extLst>
                <a:ext uri="{FF2B5EF4-FFF2-40B4-BE49-F238E27FC236}">
                  <a16:creationId xmlns:a16="http://schemas.microsoft.com/office/drawing/2014/main" id="{88DAEAEF-E2A0-4DBD-815F-6A3AE19888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76056" y="206084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601" name="원호 600">
              <a:extLst>
                <a:ext uri="{FF2B5EF4-FFF2-40B4-BE49-F238E27FC236}">
                  <a16:creationId xmlns:a16="http://schemas.microsoft.com/office/drawing/2014/main" id="{C37CFD59-1D57-4256-9BD4-00DAFA91C181}"/>
                </a:ext>
              </a:extLst>
            </p:cNvPr>
            <p:cNvSpPr/>
            <p:nvPr/>
          </p:nvSpPr>
          <p:spPr bwMode="auto">
            <a:xfrm rot="5400000" flipV="1">
              <a:off x="4862783" y="1842073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02" name="TextBox 601">
              <a:extLst>
                <a:ext uri="{FF2B5EF4-FFF2-40B4-BE49-F238E27FC236}">
                  <a16:creationId xmlns:a16="http://schemas.microsoft.com/office/drawing/2014/main" id="{4FB96078-55E6-496C-B974-6D7D093BC25C}"/>
                </a:ext>
              </a:extLst>
            </p:cNvPr>
            <p:cNvSpPr txBox="1"/>
            <p:nvPr/>
          </p:nvSpPr>
          <p:spPr>
            <a:xfrm flipH="1">
              <a:off x="4499992" y="1844824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3" name="TextBox 602">
              <a:extLst>
                <a:ext uri="{FF2B5EF4-FFF2-40B4-BE49-F238E27FC236}">
                  <a16:creationId xmlns:a16="http://schemas.microsoft.com/office/drawing/2014/main" id="{FBF5AD74-8FD5-4A45-9F69-3716560809A1}"/>
                </a:ext>
              </a:extLst>
            </p:cNvPr>
            <p:cNvSpPr txBox="1"/>
            <p:nvPr/>
          </p:nvSpPr>
          <p:spPr>
            <a:xfrm flipH="1">
              <a:off x="5292080" y="2132856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04" name="그룹 603">
              <a:extLst>
                <a:ext uri="{FF2B5EF4-FFF2-40B4-BE49-F238E27FC236}">
                  <a16:creationId xmlns:a16="http://schemas.microsoft.com/office/drawing/2014/main" id="{97502FBB-483A-460D-AF0C-BF20C2EDBB0E}"/>
                </a:ext>
              </a:extLst>
            </p:cNvPr>
            <p:cNvGrpSpPr/>
            <p:nvPr/>
          </p:nvGrpSpPr>
          <p:grpSpPr>
            <a:xfrm>
              <a:off x="5004048" y="764704"/>
              <a:ext cx="3384376" cy="1158070"/>
              <a:chOff x="5004048" y="764704"/>
              <a:chExt cx="3384376" cy="1158070"/>
            </a:xfrm>
          </p:grpSpPr>
          <p:cxnSp>
            <p:nvCxnSpPr>
              <p:cNvPr id="612" name="직선 연결선 611">
                <a:extLst>
                  <a:ext uri="{FF2B5EF4-FFF2-40B4-BE49-F238E27FC236}">
                    <a16:creationId xmlns:a16="http://schemas.microsoft.com/office/drawing/2014/main" id="{5CDB17D5-1058-43A7-975F-BBFA990ECF3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148064" y="908720"/>
                <a:ext cx="309634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13" name="직선 연결선 612">
                <a:extLst>
                  <a:ext uri="{FF2B5EF4-FFF2-40B4-BE49-F238E27FC236}">
                    <a16:creationId xmlns:a16="http://schemas.microsoft.com/office/drawing/2014/main" id="{64337D48-7753-4469-9EA2-53F7D8C82FE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004048" y="764704"/>
                <a:ext cx="338437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14" name="직선 연결선 613">
                <a:extLst>
                  <a:ext uri="{FF2B5EF4-FFF2-40B4-BE49-F238E27FC236}">
                    <a16:creationId xmlns:a16="http://schemas.microsoft.com/office/drawing/2014/main" id="{BAE08A4B-C97D-459A-8726-634281F9BBC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004048" y="764704"/>
                <a:ext cx="0" cy="115807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15" name="직선 연결선 614">
                <a:extLst>
                  <a:ext uri="{FF2B5EF4-FFF2-40B4-BE49-F238E27FC236}">
                    <a16:creationId xmlns:a16="http://schemas.microsoft.com/office/drawing/2014/main" id="{CD76D1EE-43F3-4571-9F01-AA587D84428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148064" y="908720"/>
                <a:ext cx="0" cy="1014054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16" name="직선 연결선 615">
                <a:extLst>
                  <a:ext uri="{FF2B5EF4-FFF2-40B4-BE49-F238E27FC236}">
                    <a16:creationId xmlns:a16="http://schemas.microsoft.com/office/drawing/2014/main" id="{0EC1C6C8-0626-4378-8757-E0B0E87E197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388424" y="764704"/>
                <a:ext cx="0" cy="115807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17" name="직선 연결선 616">
                <a:extLst>
                  <a:ext uri="{FF2B5EF4-FFF2-40B4-BE49-F238E27FC236}">
                    <a16:creationId xmlns:a16="http://schemas.microsoft.com/office/drawing/2014/main" id="{FB9E974F-1000-4EAF-830A-9A817C11788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244408" y="908720"/>
                <a:ext cx="0" cy="1014054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18" name="직선 연결선 617">
                <a:extLst>
                  <a:ext uri="{FF2B5EF4-FFF2-40B4-BE49-F238E27FC236}">
                    <a16:creationId xmlns:a16="http://schemas.microsoft.com/office/drawing/2014/main" id="{4F155460-D084-4C0D-814F-65626D6A54B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004048" y="19168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19" name="직선 연결선 618">
                <a:extLst>
                  <a:ext uri="{FF2B5EF4-FFF2-40B4-BE49-F238E27FC236}">
                    <a16:creationId xmlns:a16="http://schemas.microsoft.com/office/drawing/2014/main" id="{6458D519-E7AE-408A-B5F9-2C9003A90A1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244408" y="19168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20" name="직선 연결선 619">
                <a:extLst>
                  <a:ext uri="{FF2B5EF4-FFF2-40B4-BE49-F238E27FC236}">
                    <a16:creationId xmlns:a16="http://schemas.microsoft.com/office/drawing/2014/main" id="{A3E243BB-7B4F-46B4-BD74-DAE082CE974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244408" y="19168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cxnSp>
          <p:nvCxnSpPr>
            <p:cNvPr id="605" name="직선 화살표 연결선 604">
              <a:extLst>
                <a:ext uri="{FF2B5EF4-FFF2-40B4-BE49-F238E27FC236}">
                  <a16:creationId xmlns:a16="http://schemas.microsoft.com/office/drawing/2014/main" id="{EE401836-F9AB-4144-9499-C6E4DF22C1B1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8316416" y="17008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606" name="직선 화살표 연결선 605">
              <a:extLst>
                <a:ext uri="{FF2B5EF4-FFF2-40B4-BE49-F238E27FC236}">
                  <a16:creationId xmlns:a16="http://schemas.microsoft.com/office/drawing/2014/main" id="{ABFF4B6E-B0B6-4B2E-80F4-1909209031E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16416" y="206084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607" name="원호 606">
              <a:extLst>
                <a:ext uri="{FF2B5EF4-FFF2-40B4-BE49-F238E27FC236}">
                  <a16:creationId xmlns:a16="http://schemas.microsoft.com/office/drawing/2014/main" id="{43D77B92-CFDF-4857-B92E-8CB68998C28C}"/>
                </a:ext>
              </a:extLst>
            </p:cNvPr>
            <p:cNvSpPr/>
            <p:nvPr/>
          </p:nvSpPr>
          <p:spPr bwMode="auto">
            <a:xfrm rot="5400000" flipV="1">
              <a:off x="8103143" y="1842073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08" name="TextBox 607">
              <a:extLst>
                <a:ext uri="{FF2B5EF4-FFF2-40B4-BE49-F238E27FC236}">
                  <a16:creationId xmlns:a16="http://schemas.microsoft.com/office/drawing/2014/main" id="{5004BDE9-B5DB-4904-AD05-B717CE634A03}"/>
                </a:ext>
              </a:extLst>
            </p:cNvPr>
            <p:cNvSpPr txBox="1"/>
            <p:nvPr/>
          </p:nvSpPr>
          <p:spPr>
            <a:xfrm flipH="1">
              <a:off x="7740352" y="1844824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9" name="TextBox 608">
              <a:extLst>
                <a:ext uri="{FF2B5EF4-FFF2-40B4-BE49-F238E27FC236}">
                  <a16:creationId xmlns:a16="http://schemas.microsoft.com/office/drawing/2014/main" id="{F1B576D1-04D9-46CD-BB76-8EF5CD495E32}"/>
                </a:ext>
              </a:extLst>
            </p:cNvPr>
            <p:cNvSpPr txBox="1"/>
            <p:nvPr/>
          </p:nvSpPr>
          <p:spPr>
            <a:xfrm flipH="1">
              <a:off x="8532440" y="2132856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0" name="TextBox 609">
              <a:extLst>
                <a:ext uri="{FF2B5EF4-FFF2-40B4-BE49-F238E27FC236}">
                  <a16:creationId xmlns:a16="http://schemas.microsoft.com/office/drawing/2014/main" id="{8089D3C5-A406-48E7-B062-702CE6D87ED3}"/>
                </a:ext>
              </a:extLst>
            </p:cNvPr>
            <p:cNvSpPr txBox="1"/>
            <p:nvPr/>
          </p:nvSpPr>
          <p:spPr>
            <a:xfrm flipH="1">
              <a:off x="4788024" y="2420888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ECE65A87-512A-4B88-8DD6-510BB34ADFA2}"/>
                </a:ext>
              </a:extLst>
            </p:cNvPr>
            <p:cNvSpPr txBox="1"/>
            <p:nvPr/>
          </p:nvSpPr>
          <p:spPr>
            <a:xfrm flipH="1">
              <a:off x="8028384" y="2420888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A6AA02A-1A4B-4F26-8C70-8A0965338C8E}"/>
              </a:ext>
            </a:extLst>
          </p:cNvPr>
          <p:cNvGrpSpPr/>
          <p:nvPr/>
        </p:nvGrpSpPr>
        <p:grpSpPr>
          <a:xfrm>
            <a:off x="683568" y="188640"/>
            <a:ext cx="3240360" cy="1562734"/>
            <a:chOff x="683568" y="188640"/>
            <a:chExt cx="3240360" cy="1562734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6228FEAF-18D0-4CD7-844C-07FBA6379A65}"/>
                </a:ext>
              </a:extLst>
            </p:cNvPr>
            <p:cNvSpPr/>
            <p:nvPr/>
          </p:nvSpPr>
          <p:spPr bwMode="auto">
            <a:xfrm>
              <a:off x="683568" y="188640"/>
              <a:ext cx="432048" cy="129614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14" name="타원 413">
              <a:extLst>
                <a:ext uri="{FF2B5EF4-FFF2-40B4-BE49-F238E27FC236}">
                  <a16:creationId xmlns:a16="http://schemas.microsoft.com/office/drawing/2014/main" id="{F51943D6-849D-45D4-9320-3B0206EA0237}"/>
                </a:ext>
              </a:extLst>
            </p:cNvPr>
            <p:cNvSpPr/>
            <p:nvPr/>
          </p:nvSpPr>
          <p:spPr bwMode="auto">
            <a:xfrm>
              <a:off x="819496" y="76470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7875B2F-0F9B-4EB8-8F0B-9A1BA08B9652}"/>
                </a:ext>
              </a:extLst>
            </p:cNvPr>
            <p:cNvGrpSpPr/>
            <p:nvPr/>
          </p:nvGrpSpPr>
          <p:grpSpPr>
            <a:xfrm>
              <a:off x="683568" y="188640"/>
              <a:ext cx="3240360" cy="1296144"/>
              <a:chOff x="4932040" y="1196752"/>
              <a:chExt cx="3240360" cy="1296144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582B606-C9D2-437F-8014-363DC7902C38}"/>
                  </a:ext>
                </a:extLst>
              </p:cNvPr>
              <p:cNvCxnSpPr/>
              <p:nvPr/>
            </p:nvCxnSpPr>
            <p:spPr bwMode="auto">
              <a:xfrm>
                <a:off x="493204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7" name="직선 연결선 416">
                <a:extLst>
                  <a:ext uri="{FF2B5EF4-FFF2-40B4-BE49-F238E27FC236}">
                    <a16:creationId xmlns:a16="http://schemas.microsoft.com/office/drawing/2014/main" id="{64F9E510-B0AE-46F5-8E6E-14CEB45B61E4}"/>
                  </a:ext>
                </a:extLst>
              </p:cNvPr>
              <p:cNvCxnSpPr/>
              <p:nvPr/>
            </p:nvCxnSpPr>
            <p:spPr bwMode="auto">
              <a:xfrm>
                <a:off x="817240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8" name="직선 연결선 417">
                <a:extLst>
                  <a:ext uri="{FF2B5EF4-FFF2-40B4-BE49-F238E27FC236}">
                    <a16:creationId xmlns:a16="http://schemas.microsoft.com/office/drawing/2014/main" id="{5D2DFDB4-1270-4B4D-BE32-F2582B2D7F0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196752"/>
                <a:ext cx="324036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19" name="직사각형 418">
              <a:extLst>
                <a:ext uri="{FF2B5EF4-FFF2-40B4-BE49-F238E27FC236}">
                  <a16:creationId xmlns:a16="http://schemas.microsoft.com/office/drawing/2014/main" id="{32EDD95F-389B-4ADC-A9A4-8BC770F7EFA3}"/>
                </a:ext>
              </a:extLst>
            </p:cNvPr>
            <p:cNvSpPr/>
            <p:nvPr/>
          </p:nvSpPr>
          <p:spPr bwMode="auto">
            <a:xfrm>
              <a:off x="3491880" y="188640"/>
              <a:ext cx="432048" cy="129614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20" name="타원 419">
              <a:extLst>
                <a:ext uri="{FF2B5EF4-FFF2-40B4-BE49-F238E27FC236}">
                  <a16:creationId xmlns:a16="http://schemas.microsoft.com/office/drawing/2014/main" id="{8C0C8C34-330D-44A9-9CB2-E50B39BB4055}"/>
                </a:ext>
              </a:extLst>
            </p:cNvPr>
            <p:cNvSpPr/>
            <p:nvPr/>
          </p:nvSpPr>
          <p:spPr bwMode="auto">
            <a:xfrm>
              <a:off x="3635896" y="76470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0" name="TextBox 57">
              <a:extLst>
                <a:ext uri="{FF2B5EF4-FFF2-40B4-BE49-F238E27FC236}">
                  <a16:creationId xmlns:a16="http://schemas.microsoft.com/office/drawing/2014/main" id="{A3B9D56A-C4AA-46EE-9162-7AF0EACC8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600" y="1484784"/>
              <a:ext cx="288032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/>
                <a:t>10</a:t>
              </a:r>
              <a:endParaRPr lang="ko-KR" altLang="en-US" i="1" dirty="0"/>
            </a:p>
          </p:txBody>
        </p:sp>
        <p:sp>
          <p:nvSpPr>
            <p:cNvPr id="425" name="TextBox 57">
              <a:extLst>
                <a:ext uri="{FF2B5EF4-FFF2-40B4-BE49-F238E27FC236}">
                  <a16:creationId xmlns:a16="http://schemas.microsoft.com/office/drawing/2014/main" id="{4B57D1CC-2E85-439B-A295-4534D677B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7864" y="1484784"/>
              <a:ext cx="288032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/>
                <a:t>10</a:t>
              </a:r>
              <a:endParaRPr lang="ko-KR" altLang="en-US" i="1" dirty="0"/>
            </a:p>
          </p:txBody>
        </p:sp>
        <p:sp>
          <p:nvSpPr>
            <p:cNvPr id="621" name="직사각형 620">
              <a:extLst>
                <a:ext uri="{FF2B5EF4-FFF2-40B4-BE49-F238E27FC236}">
                  <a16:creationId xmlns:a16="http://schemas.microsoft.com/office/drawing/2014/main" id="{C0638679-CE9B-4FF4-A86F-A3774668D2C1}"/>
                </a:ext>
              </a:extLst>
            </p:cNvPr>
            <p:cNvSpPr/>
            <p:nvPr/>
          </p:nvSpPr>
          <p:spPr bwMode="auto">
            <a:xfrm>
              <a:off x="683568" y="188640"/>
              <a:ext cx="3240360" cy="21602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623" name="타원 622">
              <a:extLst>
                <a:ext uri="{FF2B5EF4-FFF2-40B4-BE49-F238E27FC236}">
                  <a16:creationId xmlns:a16="http://schemas.microsoft.com/office/drawing/2014/main" id="{5970BDD8-81ED-45A5-A990-95C3E9F6D026}"/>
                </a:ext>
              </a:extLst>
            </p:cNvPr>
            <p:cNvSpPr/>
            <p:nvPr/>
          </p:nvSpPr>
          <p:spPr bwMode="auto">
            <a:xfrm>
              <a:off x="2224314" y="228745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625" name="그룹 624">
              <a:extLst>
                <a:ext uri="{FF2B5EF4-FFF2-40B4-BE49-F238E27FC236}">
                  <a16:creationId xmlns:a16="http://schemas.microsoft.com/office/drawing/2014/main" id="{9F36FDA4-D2F8-4031-BE54-FB8DAF86C69A}"/>
                </a:ext>
              </a:extLst>
            </p:cNvPr>
            <p:cNvGrpSpPr/>
            <p:nvPr/>
          </p:nvGrpSpPr>
          <p:grpSpPr>
            <a:xfrm>
              <a:off x="2161828" y="404664"/>
              <a:ext cx="288795" cy="504056"/>
              <a:chOff x="682804" y="2780928"/>
              <a:chExt cx="288795" cy="504056"/>
            </a:xfrm>
          </p:grpSpPr>
          <p:sp>
            <p:nvSpPr>
              <p:cNvPr id="626" name="TextBox 625">
                <a:extLst>
                  <a:ext uri="{FF2B5EF4-FFF2-40B4-BE49-F238E27FC236}">
                    <a16:creationId xmlns:a16="http://schemas.microsoft.com/office/drawing/2014/main" id="{FD193B06-A489-427E-BC0F-9AD39152E3FF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>
                    <a:latin typeface="Times New Roman" pitchFamily="18" charset="0"/>
                    <a:cs typeface="Times New Roman" pitchFamily="18" charset="0"/>
                  </a:rPr>
                  <a:t>32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27" name="직선 연결선 626">
                <a:extLst>
                  <a:ext uri="{FF2B5EF4-FFF2-40B4-BE49-F238E27FC236}">
                    <a16:creationId xmlns:a16="http://schemas.microsoft.com/office/drawing/2014/main" id="{D616C5A5-1759-4611-B522-3E9805A53A35}"/>
                  </a:ext>
                </a:extLst>
              </p:cNvPr>
              <p:cNvCxnSpPr>
                <a:cxnSpLocks/>
                <a:stCxn id="626" idx="3"/>
                <a:endCxn id="626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91800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622732A-7C0A-42A8-AB50-29F44DB04FE5}"/>
              </a:ext>
            </a:extLst>
          </p:cNvPr>
          <p:cNvGrpSpPr/>
          <p:nvPr/>
        </p:nvGrpSpPr>
        <p:grpSpPr>
          <a:xfrm>
            <a:off x="683568" y="302459"/>
            <a:ext cx="2088232" cy="2982525"/>
            <a:chOff x="179512" y="3140968"/>
            <a:chExt cx="2088232" cy="2982525"/>
          </a:xfrm>
        </p:grpSpPr>
        <p:sp>
          <p:nvSpPr>
            <p:cNvPr id="284" name="직사각형 77">
              <a:extLst>
                <a:ext uri="{FF2B5EF4-FFF2-40B4-BE49-F238E27FC236}">
                  <a16:creationId xmlns:a16="http://schemas.microsoft.com/office/drawing/2014/main" id="{5D973FCF-C44E-44DC-9090-C84C60ADA7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55576" y="4077072"/>
              <a:ext cx="144016" cy="1080120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54C72580-1562-4782-8EAB-89C12E44BD0D}"/>
                </a:ext>
              </a:extLst>
            </p:cNvPr>
            <p:cNvSpPr txBox="1"/>
            <p:nvPr/>
          </p:nvSpPr>
          <p:spPr>
            <a:xfrm flipH="1">
              <a:off x="539552" y="4941168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C028B185-EA38-4A74-8CE4-D7435C4D58F5}"/>
                </a:ext>
              </a:extLst>
            </p:cNvPr>
            <p:cNvSpPr txBox="1"/>
            <p:nvPr/>
          </p:nvSpPr>
          <p:spPr>
            <a:xfrm flipH="1">
              <a:off x="899592" y="407707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7" name="직선 화살표 연결선 286">
              <a:extLst>
                <a:ext uri="{FF2B5EF4-FFF2-40B4-BE49-F238E27FC236}">
                  <a16:creationId xmlns:a16="http://schemas.microsoft.com/office/drawing/2014/main" id="{1C3EA94C-3C18-4CEC-A22C-AD8791976CAB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827584" y="494116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224BC3DC-2FF6-4254-98BD-E9E6461C36B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7584" y="53012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5C4F26ED-9E19-4FC5-8735-25F1CA8C2945}"/>
                </a:ext>
              </a:extLst>
            </p:cNvPr>
            <p:cNvSpPr txBox="1"/>
            <p:nvPr/>
          </p:nvSpPr>
          <p:spPr>
            <a:xfrm flipH="1">
              <a:off x="179512" y="3861048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원호 289">
              <a:extLst>
                <a:ext uri="{FF2B5EF4-FFF2-40B4-BE49-F238E27FC236}">
                  <a16:creationId xmlns:a16="http://schemas.microsoft.com/office/drawing/2014/main" id="{7E176AC0-3483-4D61-BCFE-A1DDF0FD45E0}"/>
                </a:ext>
              </a:extLst>
            </p:cNvPr>
            <p:cNvSpPr/>
            <p:nvPr/>
          </p:nvSpPr>
          <p:spPr bwMode="auto">
            <a:xfrm rot="5400000" flipV="1">
              <a:off x="614311" y="5082433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1" name="원호 290">
              <a:extLst>
                <a:ext uri="{FF2B5EF4-FFF2-40B4-BE49-F238E27FC236}">
                  <a16:creationId xmlns:a16="http://schemas.microsoft.com/office/drawing/2014/main" id="{F1BC0BC4-7453-4F84-A38E-944435E78086}"/>
                </a:ext>
              </a:extLst>
            </p:cNvPr>
            <p:cNvSpPr/>
            <p:nvPr/>
          </p:nvSpPr>
          <p:spPr bwMode="auto">
            <a:xfrm rot="5400000" flipH="1">
              <a:off x="614311" y="371428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8755F74C-76B1-4B79-A225-886DAA6C90DD}"/>
                </a:ext>
              </a:extLst>
            </p:cNvPr>
            <p:cNvSpPr txBox="1"/>
            <p:nvPr/>
          </p:nvSpPr>
          <p:spPr>
            <a:xfrm flipH="1">
              <a:off x="251520" y="5085184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3" name="직선 화살표 연결선 292">
              <a:extLst>
                <a:ext uri="{FF2B5EF4-FFF2-40B4-BE49-F238E27FC236}">
                  <a16:creationId xmlns:a16="http://schemas.microsoft.com/office/drawing/2014/main" id="{38E5B6A0-D2B7-4647-AF28-0ECFB488FD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7584" y="3429008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94" name="직선 화살표 연결선 293">
              <a:extLst>
                <a:ext uri="{FF2B5EF4-FFF2-40B4-BE49-F238E27FC236}">
                  <a16:creationId xmlns:a16="http://schemas.microsoft.com/office/drawing/2014/main" id="{3D64EE21-BE3B-413F-999A-78B01235AF1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827584" y="371703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ED76CFEF-20F9-43D1-B9FF-571E62D60A54}"/>
                </a:ext>
              </a:extLst>
            </p:cNvPr>
            <p:cNvGrpSpPr/>
            <p:nvPr/>
          </p:nvGrpSpPr>
          <p:grpSpPr>
            <a:xfrm>
              <a:off x="1115616" y="5250408"/>
              <a:ext cx="1152128" cy="504056"/>
              <a:chOff x="7308304" y="2946152"/>
              <a:chExt cx="1152128" cy="504056"/>
            </a:xfrm>
          </p:grpSpPr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7E22E764-11DF-4197-BC90-9DA76C5FB0C0}"/>
                  </a:ext>
                </a:extLst>
              </p:cNvPr>
              <p:cNvSpPr txBox="1"/>
              <p:nvPr/>
            </p:nvSpPr>
            <p:spPr>
              <a:xfrm flipH="1">
                <a:off x="7308304" y="3068960"/>
                <a:ext cx="11521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A81A1899-FD61-48F6-8889-2B0309C7081E}"/>
                  </a:ext>
                </a:extLst>
              </p:cNvPr>
              <p:cNvSpPr txBox="1"/>
              <p:nvPr/>
            </p:nvSpPr>
            <p:spPr>
              <a:xfrm flipH="1">
                <a:off x="7786838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160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4" name="직선 연결선 303">
                <a:extLst>
                  <a:ext uri="{FF2B5EF4-FFF2-40B4-BE49-F238E27FC236}">
                    <a16:creationId xmlns:a16="http://schemas.microsoft.com/office/drawing/2014/main" id="{639571D6-610C-442F-B687-CE2F89B0DE73}"/>
                  </a:ext>
                </a:extLst>
              </p:cNvPr>
              <p:cNvCxnSpPr>
                <a:cxnSpLocks/>
                <a:stCxn id="303" idx="3"/>
                <a:endCxn id="303" idx="1"/>
              </p:cNvCxnSpPr>
              <p:nvPr/>
            </p:nvCxnSpPr>
            <p:spPr bwMode="auto">
              <a:xfrm>
                <a:off x="7786838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96" name="그룹 295">
              <a:extLst>
                <a:ext uri="{FF2B5EF4-FFF2-40B4-BE49-F238E27FC236}">
                  <a16:creationId xmlns:a16="http://schemas.microsoft.com/office/drawing/2014/main" id="{C0F10A48-1867-4583-B4D6-D29FE248FDA3}"/>
                </a:ext>
              </a:extLst>
            </p:cNvPr>
            <p:cNvGrpSpPr/>
            <p:nvPr/>
          </p:nvGrpSpPr>
          <p:grpSpPr>
            <a:xfrm>
              <a:off x="1115616" y="3501008"/>
              <a:ext cx="1152128" cy="504056"/>
              <a:chOff x="7236296" y="2946152"/>
              <a:chExt cx="1152128" cy="504056"/>
            </a:xfrm>
          </p:grpSpPr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1ABFD734-E7F0-4BDB-9D6A-2CFBC6A9F981}"/>
                  </a:ext>
                </a:extLst>
              </p:cNvPr>
              <p:cNvSpPr txBox="1"/>
              <p:nvPr/>
            </p:nvSpPr>
            <p:spPr>
              <a:xfrm flipH="1">
                <a:off x="7236296" y="3068960"/>
                <a:ext cx="11521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55F05066-905F-4E2B-98FF-903BCDDCB99D}"/>
                  </a:ext>
                </a:extLst>
              </p:cNvPr>
              <p:cNvSpPr txBox="1"/>
              <p:nvPr/>
            </p:nvSpPr>
            <p:spPr>
              <a:xfrm flipH="1">
                <a:off x="7740230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488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1" name="직선 연결선 300">
                <a:extLst>
                  <a:ext uri="{FF2B5EF4-FFF2-40B4-BE49-F238E27FC236}">
                    <a16:creationId xmlns:a16="http://schemas.microsoft.com/office/drawing/2014/main" id="{87173ED4-A0DD-451A-B251-786315C71A99}"/>
                  </a:ext>
                </a:extLst>
              </p:cNvPr>
              <p:cNvCxnSpPr>
                <a:cxnSpLocks/>
                <a:stCxn id="300" idx="3"/>
                <a:endCxn id="300" idx="1"/>
              </p:cNvCxnSpPr>
              <p:nvPr/>
            </p:nvCxnSpPr>
            <p:spPr bwMode="auto">
              <a:xfrm>
                <a:off x="7740230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E9B653F6-4365-4B0C-9E33-AD3C70E97AEC}"/>
                </a:ext>
              </a:extLst>
            </p:cNvPr>
            <p:cNvSpPr txBox="1"/>
            <p:nvPr/>
          </p:nvSpPr>
          <p:spPr>
            <a:xfrm flipH="1">
              <a:off x="682805" y="5877272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B050B19F-83CC-4E65-8A37-35FB7CC885E8}"/>
                </a:ext>
              </a:extLst>
            </p:cNvPr>
            <p:cNvSpPr txBox="1"/>
            <p:nvPr/>
          </p:nvSpPr>
          <p:spPr>
            <a:xfrm flipH="1">
              <a:off x="682805" y="3140968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DCB70A53-D1E3-4D0F-9F3D-645ACE23FBE3}"/>
              </a:ext>
            </a:extLst>
          </p:cNvPr>
          <p:cNvGrpSpPr/>
          <p:nvPr/>
        </p:nvGrpSpPr>
        <p:grpSpPr>
          <a:xfrm>
            <a:off x="5076056" y="2276872"/>
            <a:ext cx="2088232" cy="2982525"/>
            <a:chOff x="4572000" y="4941168"/>
            <a:chExt cx="2088232" cy="2982525"/>
          </a:xfrm>
        </p:grpSpPr>
        <p:sp>
          <p:nvSpPr>
            <p:cNvPr id="383" name="직사각형 77">
              <a:extLst>
                <a:ext uri="{FF2B5EF4-FFF2-40B4-BE49-F238E27FC236}">
                  <a16:creationId xmlns:a16="http://schemas.microsoft.com/office/drawing/2014/main" id="{3718CC47-1F36-4636-80BE-2DB64D9911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48064" y="5877273"/>
              <a:ext cx="144016" cy="1080120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8D81CAB0-0650-4157-A7B6-D15C3BCA665A}"/>
                </a:ext>
              </a:extLst>
            </p:cNvPr>
            <p:cNvSpPr txBox="1"/>
            <p:nvPr/>
          </p:nvSpPr>
          <p:spPr>
            <a:xfrm flipH="1">
              <a:off x="4932040" y="6741368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236246B5-1CB7-4C48-93C1-751A5E1E295E}"/>
                </a:ext>
              </a:extLst>
            </p:cNvPr>
            <p:cNvSpPr txBox="1"/>
            <p:nvPr/>
          </p:nvSpPr>
          <p:spPr>
            <a:xfrm flipH="1">
              <a:off x="5292080" y="587727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6" name="직선 화살표 연결선 385">
              <a:extLst>
                <a:ext uri="{FF2B5EF4-FFF2-40B4-BE49-F238E27FC236}">
                  <a16:creationId xmlns:a16="http://schemas.microsoft.com/office/drawing/2014/main" id="{09EA5C73-DA63-4165-BE4B-F6635FEEBA4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220072" y="674136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87" name="직선 화살표 연결선 386">
              <a:extLst>
                <a:ext uri="{FF2B5EF4-FFF2-40B4-BE49-F238E27FC236}">
                  <a16:creationId xmlns:a16="http://schemas.microsoft.com/office/drawing/2014/main" id="{7B4C7350-D9FF-4C82-A55B-693BD4553E3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20072" y="71014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5DBD6884-8E95-48AA-8132-06AB61475EDB}"/>
                </a:ext>
              </a:extLst>
            </p:cNvPr>
            <p:cNvSpPr txBox="1"/>
            <p:nvPr/>
          </p:nvSpPr>
          <p:spPr>
            <a:xfrm flipH="1">
              <a:off x="4572000" y="5661248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" name="원호 388">
              <a:extLst>
                <a:ext uri="{FF2B5EF4-FFF2-40B4-BE49-F238E27FC236}">
                  <a16:creationId xmlns:a16="http://schemas.microsoft.com/office/drawing/2014/main" id="{70F36E84-739A-49DA-9FC4-9C11C0BA431C}"/>
                </a:ext>
              </a:extLst>
            </p:cNvPr>
            <p:cNvSpPr/>
            <p:nvPr/>
          </p:nvSpPr>
          <p:spPr bwMode="auto">
            <a:xfrm rot="16200000" flipH="1" flipV="1">
              <a:off x="5006799" y="6882633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90" name="원호 389">
              <a:extLst>
                <a:ext uri="{FF2B5EF4-FFF2-40B4-BE49-F238E27FC236}">
                  <a16:creationId xmlns:a16="http://schemas.microsoft.com/office/drawing/2014/main" id="{679BD006-60CA-42F0-8BB3-CC9FEA9E7EEC}"/>
                </a:ext>
              </a:extLst>
            </p:cNvPr>
            <p:cNvSpPr/>
            <p:nvPr/>
          </p:nvSpPr>
          <p:spPr bwMode="auto">
            <a:xfrm rot="16200000">
              <a:off x="5006799" y="551448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5AFCD0F0-8B0D-4C3D-8C9F-F02BDF4A7511}"/>
                </a:ext>
              </a:extLst>
            </p:cNvPr>
            <p:cNvSpPr txBox="1"/>
            <p:nvPr/>
          </p:nvSpPr>
          <p:spPr>
            <a:xfrm flipH="1">
              <a:off x="4644008" y="6885384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2" name="직선 화살표 연결선 391">
              <a:extLst>
                <a:ext uri="{FF2B5EF4-FFF2-40B4-BE49-F238E27FC236}">
                  <a16:creationId xmlns:a16="http://schemas.microsoft.com/office/drawing/2014/main" id="{A8B624E1-F6BA-40A9-859D-D04A9438671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20072" y="5229208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93" name="직선 화살표 연결선 392">
              <a:extLst>
                <a:ext uri="{FF2B5EF4-FFF2-40B4-BE49-F238E27FC236}">
                  <a16:creationId xmlns:a16="http://schemas.microsoft.com/office/drawing/2014/main" id="{7FDF0F0E-E499-4824-9E0A-AB75DDDB29CB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220072" y="551723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394" name="그룹 393">
              <a:extLst>
                <a:ext uri="{FF2B5EF4-FFF2-40B4-BE49-F238E27FC236}">
                  <a16:creationId xmlns:a16="http://schemas.microsoft.com/office/drawing/2014/main" id="{31DBA945-E034-4E5E-83F0-22EACCCBA42E}"/>
                </a:ext>
              </a:extLst>
            </p:cNvPr>
            <p:cNvGrpSpPr/>
            <p:nvPr/>
          </p:nvGrpSpPr>
          <p:grpSpPr>
            <a:xfrm>
              <a:off x="5364088" y="7050608"/>
              <a:ext cx="1296144" cy="504056"/>
              <a:chOff x="7164288" y="2946152"/>
              <a:chExt cx="1296144" cy="504056"/>
            </a:xfrm>
          </p:grpSpPr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9F9A9DC1-DE95-49E8-A447-B7FD69F6B8FF}"/>
                  </a:ext>
                </a:extLst>
              </p:cNvPr>
              <p:cNvSpPr txBox="1"/>
              <p:nvPr/>
            </p:nvSpPr>
            <p:spPr>
              <a:xfrm flipH="1">
                <a:off x="7164288" y="3068960"/>
                <a:ext cx="12961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DC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FFACE6CB-7C7D-45F9-8EDA-FADE7658D516}"/>
                  </a:ext>
                </a:extLst>
              </p:cNvPr>
              <p:cNvSpPr txBox="1"/>
              <p:nvPr/>
            </p:nvSpPr>
            <p:spPr>
              <a:xfrm flipH="1">
                <a:off x="7740230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272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3" name="직선 연결선 402">
                <a:extLst>
                  <a:ext uri="{FF2B5EF4-FFF2-40B4-BE49-F238E27FC236}">
                    <a16:creationId xmlns:a16="http://schemas.microsoft.com/office/drawing/2014/main" id="{DDF744D3-2A7A-4DB7-8099-B53B72B18E2C}"/>
                  </a:ext>
                </a:extLst>
              </p:cNvPr>
              <p:cNvCxnSpPr>
                <a:cxnSpLocks/>
                <a:stCxn id="402" idx="3"/>
                <a:endCxn id="402" idx="1"/>
              </p:cNvCxnSpPr>
              <p:nvPr/>
            </p:nvCxnSpPr>
            <p:spPr bwMode="auto">
              <a:xfrm>
                <a:off x="7740230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95" name="그룹 394">
              <a:extLst>
                <a:ext uri="{FF2B5EF4-FFF2-40B4-BE49-F238E27FC236}">
                  <a16:creationId xmlns:a16="http://schemas.microsoft.com/office/drawing/2014/main" id="{C681D9BA-D3AA-4D74-B82E-DC84549185D4}"/>
                </a:ext>
              </a:extLst>
            </p:cNvPr>
            <p:cNvGrpSpPr/>
            <p:nvPr/>
          </p:nvGrpSpPr>
          <p:grpSpPr>
            <a:xfrm>
              <a:off x="5508104" y="5301208"/>
              <a:ext cx="1152128" cy="504056"/>
              <a:chOff x="7236296" y="2946152"/>
              <a:chExt cx="1152128" cy="504056"/>
            </a:xfrm>
          </p:grpSpPr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FAD6667C-B04E-496D-9D7D-B6B34F1C8DF5}"/>
                  </a:ext>
                </a:extLst>
              </p:cNvPr>
              <p:cNvSpPr txBox="1"/>
              <p:nvPr/>
            </p:nvSpPr>
            <p:spPr>
              <a:xfrm flipH="1">
                <a:off x="7236296" y="3068960"/>
                <a:ext cx="11521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CD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55DD6E27-5B40-49A5-A4F6-7D53B8623628}"/>
                  </a:ext>
                </a:extLst>
              </p:cNvPr>
              <p:cNvSpPr txBox="1"/>
              <p:nvPr/>
            </p:nvSpPr>
            <p:spPr>
              <a:xfrm flipH="1">
                <a:off x="7740230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376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0" name="직선 연결선 399">
                <a:extLst>
                  <a:ext uri="{FF2B5EF4-FFF2-40B4-BE49-F238E27FC236}">
                    <a16:creationId xmlns:a16="http://schemas.microsoft.com/office/drawing/2014/main" id="{F516A889-57F2-448D-9167-43D0C6438426}"/>
                  </a:ext>
                </a:extLst>
              </p:cNvPr>
              <p:cNvCxnSpPr>
                <a:cxnSpLocks/>
                <a:stCxn id="399" idx="3"/>
                <a:endCxn id="399" idx="1"/>
              </p:cNvCxnSpPr>
              <p:nvPr/>
            </p:nvCxnSpPr>
            <p:spPr bwMode="auto">
              <a:xfrm>
                <a:off x="7740230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412D17CA-0A1E-42E3-84BA-25C2FC467318}"/>
                </a:ext>
              </a:extLst>
            </p:cNvPr>
            <p:cNvSpPr txBox="1"/>
            <p:nvPr/>
          </p:nvSpPr>
          <p:spPr>
            <a:xfrm flipH="1">
              <a:off x="5075293" y="7677472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7E0059E4-379E-4B16-9A24-A5B847788130}"/>
                </a:ext>
              </a:extLst>
            </p:cNvPr>
            <p:cNvSpPr txBox="1"/>
            <p:nvPr/>
          </p:nvSpPr>
          <p:spPr>
            <a:xfrm flipH="1">
              <a:off x="5075293" y="4941168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65" name="그룹 464">
            <a:extLst>
              <a:ext uri="{FF2B5EF4-FFF2-40B4-BE49-F238E27FC236}">
                <a16:creationId xmlns:a16="http://schemas.microsoft.com/office/drawing/2014/main" id="{A5ABF4D8-DFE4-4DB9-9614-AF388FF31544}"/>
              </a:ext>
            </a:extLst>
          </p:cNvPr>
          <p:cNvGrpSpPr/>
          <p:nvPr/>
        </p:nvGrpSpPr>
        <p:grpSpPr>
          <a:xfrm>
            <a:off x="1475656" y="3429000"/>
            <a:ext cx="1440160" cy="2982525"/>
            <a:chOff x="2699792" y="332656"/>
            <a:chExt cx="1440160" cy="2982525"/>
          </a:xfrm>
        </p:grpSpPr>
        <p:sp>
          <p:nvSpPr>
            <p:cNvPr id="340" name="직사각형 77">
              <a:extLst>
                <a:ext uri="{FF2B5EF4-FFF2-40B4-BE49-F238E27FC236}">
                  <a16:creationId xmlns:a16="http://schemas.microsoft.com/office/drawing/2014/main" id="{08D67460-9C1C-4EFE-A149-706BF794C72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275856" y="1268760"/>
              <a:ext cx="144016" cy="108012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C13B45A3-947D-455B-A1DF-89FC50412CED}"/>
                </a:ext>
              </a:extLst>
            </p:cNvPr>
            <p:cNvSpPr txBox="1"/>
            <p:nvPr/>
          </p:nvSpPr>
          <p:spPr>
            <a:xfrm flipH="1">
              <a:off x="3059832" y="2132856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EEB44E57-EE88-4F6B-9F50-B479DAC7882B}"/>
                </a:ext>
              </a:extLst>
            </p:cNvPr>
            <p:cNvSpPr txBox="1"/>
            <p:nvPr/>
          </p:nvSpPr>
          <p:spPr>
            <a:xfrm flipH="1">
              <a:off x="3419872" y="1268760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5" name="직선 화살표 연결선 364">
              <a:extLst>
                <a:ext uri="{FF2B5EF4-FFF2-40B4-BE49-F238E27FC236}">
                  <a16:creationId xmlns:a16="http://schemas.microsoft.com/office/drawing/2014/main" id="{2D88CE1D-0827-4724-B266-2EF12B395194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3347864" y="213285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66" name="직선 화살표 연결선 365">
              <a:extLst>
                <a:ext uri="{FF2B5EF4-FFF2-40B4-BE49-F238E27FC236}">
                  <a16:creationId xmlns:a16="http://schemas.microsoft.com/office/drawing/2014/main" id="{70EA2094-8C97-4167-BEF4-C8D74CD1B93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47864" y="249289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35B6FFCA-423B-4862-9523-857D41BAE09D}"/>
                </a:ext>
              </a:extLst>
            </p:cNvPr>
            <p:cNvSpPr txBox="1"/>
            <p:nvPr/>
          </p:nvSpPr>
          <p:spPr>
            <a:xfrm flipH="1">
              <a:off x="2699792" y="1052736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" name="원호 367">
              <a:extLst>
                <a:ext uri="{FF2B5EF4-FFF2-40B4-BE49-F238E27FC236}">
                  <a16:creationId xmlns:a16="http://schemas.microsoft.com/office/drawing/2014/main" id="{DCBBB5D6-4373-4F19-BCDC-35B765E6A33D}"/>
                </a:ext>
              </a:extLst>
            </p:cNvPr>
            <p:cNvSpPr/>
            <p:nvPr/>
          </p:nvSpPr>
          <p:spPr bwMode="auto">
            <a:xfrm rot="5400000" flipV="1">
              <a:off x="3134591" y="228121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69" name="원호 368">
              <a:extLst>
                <a:ext uri="{FF2B5EF4-FFF2-40B4-BE49-F238E27FC236}">
                  <a16:creationId xmlns:a16="http://schemas.microsoft.com/office/drawing/2014/main" id="{84FE7C35-A3B9-481A-9522-8515D55C4CA6}"/>
                </a:ext>
              </a:extLst>
            </p:cNvPr>
            <p:cNvSpPr/>
            <p:nvPr/>
          </p:nvSpPr>
          <p:spPr bwMode="auto">
            <a:xfrm rot="5400000" flipH="1">
              <a:off x="3134591" y="905969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7C97EFD9-044C-40CC-B8CA-68E48C0020CB}"/>
                </a:ext>
              </a:extLst>
            </p:cNvPr>
            <p:cNvSpPr txBox="1"/>
            <p:nvPr/>
          </p:nvSpPr>
          <p:spPr>
            <a:xfrm flipH="1">
              <a:off x="2771800" y="2276872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1" name="직선 화살표 연결선 370">
              <a:extLst>
                <a:ext uri="{FF2B5EF4-FFF2-40B4-BE49-F238E27FC236}">
                  <a16:creationId xmlns:a16="http://schemas.microsoft.com/office/drawing/2014/main" id="{E4C990D8-5060-4A2E-9911-FFD8B1FE8C8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47864" y="620696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72" name="직선 화살표 연결선 371">
              <a:extLst>
                <a:ext uri="{FF2B5EF4-FFF2-40B4-BE49-F238E27FC236}">
                  <a16:creationId xmlns:a16="http://schemas.microsoft.com/office/drawing/2014/main" id="{EA0F469F-9093-4A08-A7B1-98D03D9EC033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3347864" y="908720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5A21F054-5F27-4279-8D32-3FE68C008E6A}"/>
                </a:ext>
              </a:extLst>
            </p:cNvPr>
            <p:cNvSpPr txBox="1"/>
            <p:nvPr/>
          </p:nvSpPr>
          <p:spPr>
            <a:xfrm flipH="1">
              <a:off x="3563888" y="2534707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4000C91B-3559-401B-90C5-6735A0E017B4}"/>
                </a:ext>
              </a:extLst>
            </p:cNvPr>
            <p:cNvSpPr txBox="1"/>
            <p:nvPr/>
          </p:nvSpPr>
          <p:spPr>
            <a:xfrm flipH="1">
              <a:off x="3563888" y="815504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B37D6B70-9FEC-4046-8814-00E2D19F0FB8}"/>
                </a:ext>
              </a:extLst>
            </p:cNvPr>
            <p:cNvSpPr txBox="1"/>
            <p:nvPr/>
          </p:nvSpPr>
          <p:spPr>
            <a:xfrm flipH="1">
              <a:off x="3203085" y="3068960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10834683-3DF9-48AC-A7B4-4CC849CC05D2}"/>
                </a:ext>
              </a:extLst>
            </p:cNvPr>
            <p:cNvSpPr txBox="1"/>
            <p:nvPr/>
          </p:nvSpPr>
          <p:spPr>
            <a:xfrm flipH="1">
              <a:off x="3203085" y="332656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57" name="직선 연결선 456">
              <a:extLst>
                <a:ext uri="{FF2B5EF4-FFF2-40B4-BE49-F238E27FC236}">
                  <a16:creationId xmlns:a16="http://schemas.microsoft.com/office/drawing/2014/main" id="{1F32A45E-5538-4FB4-AC37-36890910BAB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635896" y="1268760"/>
              <a:ext cx="14401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58" name="직선 연결선 457">
              <a:extLst>
                <a:ext uri="{FF2B5EF4-FFF2-40B4-BE49-F238E27FC236}">
                  <a16:creationId xmlns:a16="http://schemas.microsoft.com/office/drawing/2014/main" id="{A1625066-271C-4F83-82A3-241FDBBC0AD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635896" y="2348880"/>
              <a:ext cx="14401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59" name="직선 연결선 458">
              <a:extLst>
                <a:ext uri="{FF2B5EF4-FFF2-40B4-BE49-F238E27FC236}">
                  <a16:creationId xmlns:a16="http://schemas.microsoft.com/office/drawing/2014/main" id="{7A5DDABE-AB25-42D0-B9B8-D4C1C52DF7E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707904" y="1268760"/>
              <a:ext cx="0" cy="10801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460" name="TextBox 57">
              <a:extLst>
                <a:ext uri="{FF2B5EF4-FFF2-40B4-BE49-F238E27FC236}">
                  <a16:creationId xmlns:a16="http://schemas.microsoft.com/office/drawing/2014/main" id="{BC057AF7-691D-4539-B361-B6E2C2189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7904" y="1650242"/>
              <a:ext cx="432048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2</a:t>
              </a:r>
              <a:r>
                <a:rPr lang="en-US" altLang="ko-KR" i="1" dirty="0"/>
                <a:t>m</a:t>
              </a:r>
              <a:endParaRPr lang="ko-KR" altLang="en-US" i="1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B242954-304D-4745-9C29-B1259B7826BE}"/>
              </a:ext>
            </a:extLst>
          </p:cNvPr>
          <p:cNvGrpSpPr/>
          <p:nvPr/>
        </p:nvGrpSpPr>
        <p:grpSpPr>
          <a:xfrm>
            <a:off x="3059832" y="3429000"/>
            <a:ext cx="1512168" cy="2982525"/>
            <a:chOff x="4283968" y="332656"/>
            <a:chExt cx="1512168" cy="2982525"/>
          </a:xfrm>
        </p:grpSpPr>
        <p:sp>
          <p:nvSpPr>
            <p:cNvPr id="442" name="직사각형 77">
              <a:extLst>
                <a:ext uri="{FF2B5EF4-FFF2-40B4-BE49-F238E27FC236}">
                  <a16:creationId xmlns:a16="http://schemas.microsoft.com/office/drawing/2014/main" id="{B09CA4CD-1776-4778-BAEA-E3836D9FCD3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60032" y="1268760"/>
              <a:ext cx="144016" cy="108012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0E0915FA-1C31-4344-BDE5-DC703A0C496D}"/>
                </a:ext>
              </a:extLst>
            </p:cNvPr>
            <p:cNvSpPr txBox="1"/>
            <p:nvPr/>
          </p:nvSpPr>
          <p:spPr>
            <a:xfrm flipH="1">
              <a:off x="4644008" y="2132856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C327E918-4D85-4A74-A661-BDE22851C655}"/>
                </a:ext>
              </a:extLst>
            </p:cNvPr>
            <p:cNvSpPr txBox="1"/>
            <p:nvPr/>
          </p:nvSpPr>
          <p:spPr>
            <a:xfrm flipH="1">
              <a:off x="5004048" y="1268760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5" name="직선 화살표 연결선 444">
              <a:extLst>
                <a:ext uri="{FF2B5EF4-FFF2-40B4-BE49-F238E27FC236}">
                  <a16:creationId xmlns:a16="http://schemas.microsoft.com/office/drawing/2014/main" id="{BDD8BBBD-99AC-4AD2-9D91-C69A8F508E0E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4932040" y="213285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446" name="직선 화살표 연결선 445">
              <a:extLst>
                <a:ext uri="{FF2B5EF4-FFF2-40B4-BE49-F238E27FC236}">
                  <a16:creationId xmlns:a16="http://schemas.microsoft.com/office/drawing/2014/main" id="{9FA0AAD1-314C-467B-AE0B-CA06083AD8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32040" y="249289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9455BDAF-B6EC-405A-92E9-6862DA12910B}"/>
                </a:ext>
              </a:extLst>
            </p:cNvPr>
            <p:cNvSpPr txBox="1"/>
            <p:nvPr/>
          </p:nvSpPr>
          <p:spPr>
            <a:xfrm flipH="1">
              <a:off x="4283968" y="1052736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8" name="원호 447">
              <a:extLst>
                <a:ext uri="{FF2B5EF4-FFF2-40B4-BE49-F238E27FC236}">
                  <a16:creationId xmlns:a16="http://schemas.microsoft.com/office/drawing/2014/main" id="{800BC67F-8A51-4C3E-A0D6-24B20437BBE2}"/>
                </a:ext>
              </a:extLst>
            </p:cNvPr>
            <p:cNvSpPr/>
            <p:nvPr/>
          </p:nvSpPr>
          <p:spPr bwMode="auto">
            <a:xfrm rot="5400000" flipV="1">
              <a:off x="4718767" y="228121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49" name="원호 448">
              <a:extLst>
                <a:ext uri="{FF2B5EF4-FFF2-40B4-BE49-F238E27FC236}">
                  <a16:creationId xmlns:a16="http://schemas.microsoft.com/office/drawing/2014/main" id="{D431F22B-7891-496C-90F9-57F40334CC23}"/>
                </a:ext>
              </a:extLst>
            </p:cNvPr>
            <p:cNvSpPr/>
            <p:nvPr/>
          </p:nvSpPr>
          <p:spPr bwMode="auto">
            <a:xfrm rot="5400000" flipH="1">
              <a:off x="4718767" y="905969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C1265954-B366-4A7D-980D-10D2264CF067}"/>
                </a:ext>
              </a:extLst>
            </p:cNvPr>
            <p:cNvSpPr txBox="1"/>
            <p:nvPr/>
          </p:nvSpPr>
          <p:spPr>
            <a:xfrm flipH="1">
              <a:off x="4355976" y="2276872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51" name="직선 화살표 연결선 450">
              <a:extLst>
                <a:ext uri="{FF2B5EF4-FFF2-40B4-BE49-F238E27FC236}">
                  <a16:creationId xmlns:a16="http://schemas.microsoft.com/office/drawing/2014/main" id="{C14A096D-12A9-4AC5-9D91-AF4A06D63A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32040" y="620696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452" name="직선 화살표 연결선 451">
              <a:extLst>
                <a:ext uri="{FF2B5EF4-FFF2-40B4-BE49-F238E27FC236}">
                  <a16:creationId xmlns:a16="http://schemas.microsoft.com/office/drawing/2014/main" id="{CC0106F5-D114-4C89-B4DB-47DEEB26AACA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4932040" y="908720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D20AC2C5-C7C3-4CDE-8D69-CFDCFA588702}"/>
                </a:ext>
              </a:extLst>
            </p:cNvPr>
            <p:cNvSpPr txBox="1"/>
            <p:nvPr/>
          </p:nvSpPr>
          <p:spPr>
            <a:xfrm flipH="1">
              <a:off x="5148064" y="2534707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29767188-DA28-4DD2-9640-87570CCC830F}"/>
                </a:ext>
              </a:extLst>
            </p:cNvPr>
            <p:cNvSpPr txBox="1"/>
            <p:nvPr/>
          </p:nvSpPr>
          <p:spPr>
            <a:xfrm flipH="1">
              <a:off x="5148064" y="815504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CD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DAB91FFE-9383-4C6A-8971-764DCED2D531}"/>
                </a:ext>
              </a:extLst>
            </p:cNvPr>
            <p:cNvSpPr txBox="1"/>
            <p:nvPr/>
          </p:nvSpPr>
          <p:spPr>
            <a:xfrm flipH="1">
              <a:off x="4787261" y="3068960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83AD3C3A-1C86-4444-A3F2-5CB17CD473DD}"/>
                </a:ext>
              </a:extLst>
            </p:cNvPr>
            <p:cNvSpPr txBox="1"/>
            <p:nvPr/>
          </p:nvSpPr>
          <p:spPr>
            <a:xfrm flipH="1">
              <a:off x="4787261" y="332656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61" name="직선 연결선 460">
              <a:extLst>
                <a:ext uri="{FF2B5EF4-FFF2-40B4-BE49-F238E27FC236}">
                  <a16:creationId xmlns:a16="http://schemas.microsoft.com/office/drawing/2014/main" id="{DD6AEC0F-842D-4D94-86BF-E10BE2D73EF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292080" y="1268760"/>
              <a:ext cx="14401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62" name="직선 연결선 461">
              <a:extLst>
                <a:ext uri="{FF2B5EF4-FFF2-40B4-BE49-F238E27FC236}">
                  <a16:creationId xmlns:a16="http://schemas.microsoft.com/office/drawing/2014/main" id="{6742E036-8704-47A8-B565-6CC8510831D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292080" y="2348880"/>
              <a:ext cx="14401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63" name="직선 연결선 462">
              <a:extLst>
                <a:ext uri="{FF2B5EF4-FFF2-40B4-BE49-F238E27FC236}">
                  <a16:creationId xmlns:a16="http://schemas.microsoft.com/office/drawing/2014/main" id="{6CE76AF7-FF4A-4607-81AD-3F5FD478E5A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64088" y="1268760"/>
              <a:ext cx="0" cy="10801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464" name="TextBox 57">
              <a:extLst>
                <a:ext uri="{FF2B5EF4-FFF2-40B4-BE49-F238E27FC236}">
                  <a16:creationId xmlns:a16="http://schemas.microsoft.com/office/drawing/2014/main" id="{6AD429EE-E6F8-4D9B-885C-D7B09D8AD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1650242"/>
              <a:ext cx="432048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2</a:t>
              </a:r>
              <a:r>
                <a:rPr lang="en-US" altLang="ko-KR" i="1" dirty="0"/>
                <a:t>m</a:t>
              </a:r>
              <a:endParaRPr lang="ko-KR" altLang="en-US" i="1" dirty="0"/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EE450518-20DD-47A2-93DA-52AC35988887}"/>
              </a:ext>
            </a:extLst>
          </p:cNvPr>
          <p:cNvGrpSpPr/>
          <p:nvPr/>
        </p:nvGrpSpPr>
        <p:grpSpPr>
          <a:xfrm>
            <a:off x="1763688" y="1196752"/>
            <a:ext cx="6048672" cy="1296144"/>
            <a:chOff x="1259632" y="3789040"/>
            <a:chExt cx="6048672" cy="1296144"/>
          </a:xfrm>
        </p:grpSpPr>
        <p:sp>
          <p:nvSpPr>
            <p:cNvPr id="306" name="직사각형 77">
              <a:extLst>
                <a:ext uri="{FF2B5EF4-FFF2-40B4-BE49-F238E27FC236}">
                  <a16:creationId xmlns:a16="http://schemas.microsoft.com/office/drawing/2014/main" id="{5A5FD456-B470-4B75-A34A-4CBA5DD4DF7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627664" y="4478920"/>
              <a:ext cx="3312488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2A88C48-7003-465B-93E7-79A3082CBF22}"/>
                </a:ext>
              </a:extLst>
            </p:cNvPr>
            <p:cNvSpPr txBox="1"/>
            <p:nvPr/>
          </p:nvSpPr>
          <p:spPr>
            <a:xfrm flipH="1">
              <a:off x="5724128" y="4622939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785FA6DC-6F1B-4F5E-98DA-CFCFCBA74901}"/>
                </a:ext>
              </a:extLst>
            </p:cNvPr>
            <p:cNvSpPr txBox="1"/>
            <p:nvPr/>
          </p:nvSpPr>
          <p:spPr>
            <a:xfrm flipH="1">
              <a:off x="2627784" y="4622939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1" name="직선 화살표 연결선 320">
              <a:extLst>
                <a:ext uri="{FF2B5EF4-FFF2-40B4-BE49-F238E27FC236}">
                  <a16:creationId xmlns:a16="http://schemas.microsoft.com/office/drawing/2014/main" id="{286A50B7-2F97-4E48-80A6-95B900DA500E}"/>
                </a:ext>
              </a:extLst>
            </p:cNvPr>
            <p:cNvCxnSpPr/>
            <p:nvPr/>
          </p:nvCxnSpPr>
          <p:spPr bwMode="auto">
            <a:xfrm>
              <a:off x="2555776" y="4262899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22" name="직선 화살표 연결선 321">
              <a:extLst>
                <a:ext uri="{FF2B5EF4-FFF2-40B4-BE49-F238E27FC236}">
                  <a16:creationId xmlns:a16="http://schemas.microsoft.com/office/drawing/2014/main" id="{6AB12A89-0436-48EF-8E03-5E799E55C9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12160" y="4262899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728F0E2F-A4B9-4D09-8E4B-1FEAA3C08AD3}"/>
                </a:ext>
              </a:extLst>
            </p:cNvPr>
            <p:cNvSpPr txBox="1"/>
            <p:nvPr/>
          </p:nvSpPr>
          <p:spPr>
            <a:xfrm flipH="1">
              <a:off x="2411760" y="4838963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4" name="원호 323">
              <a:extLst>
                <a:ext uri="{FF2B5EF4-FFF2-40B4-BE49-F238E27FC236}">
                  <a16:creationId xmlns:a16="http://schemas.microsoft.com/office/drawing/2014/main" id="{BA66851E-BDAC-441C-B863-2AAC90D48034}"/>
                </a:ext>
              </a:extLst>
            </p:cNvPr>
            <p:cNvSpPr/>
            <p:nvPr/>
          </p:nvSpPr>
          <p:spPr bwMode="auto">
            <a:xfrm rot="10800000">
              <a:off x="2267744" y="4334907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32" name="원호 331">
              <a:extLst>
                <a:ext uri="{FF2B5EF4-FFF2-40B4-BE49-F238E27FC236}">
                  <a16:creationId xmlns:a16="http://schemas.microsoft.com/office/drawing/2014/main" id="{CC540FB4-F504-4DDC-B405-4020E59BDB53}"/>
                </a:ext>
              </a:extLst>
            </p:cNvPr>
            <p:cNvSpPr/>
            <p:nvPr/>
          </p:nvSpPr>
          <p:spPr bwMode="auto">
            <a:xfrm rot="10800000" flipH="1">
              <a:off x="5856252" y="4334907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5AB0497C-9C6C-4643-B7F8-62E78AA00FA3}"/>
                </a:ext>
              </a:extLst>
            </p:cNvPr>
            <p:cNvSpPr txBox="1"/>
            <p:nvPr/>
          </p:nvSpPr>
          <p:spPr>
            <a:xfrm flipH="1">
              <a:off x="5849162" y="4838963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42" name="그룹 341">
              <a:extLst>
                <a:ext uri="{FF2B5EF4-FFF2-40B4-BE49-F238E27FC236}">
                  <a16:creationId xmlns:a16="http://schemas.microsoft.com/office/drawing/2014/main" id="{4EE90F2F-7F08-433B-895B-D0D059C89CCC}"/>
                </a:ext>
              </a:extLst>
            </p:cNvPr>
            <p:cNvGrpSpPr/>
            <p:nvPr/>
          </p:nvGrpSpPr>
          <p:grpSpPr>
            <a:xfrm>
              <a:off x="1259632" y="3902859"/>
              <a:ext cx="1296144" cy="504056"/>
              <a:chOff x="6948264" y="2946152"/>
              <a:chExt cx="1296144" cy="504056"/>
            </a:xfrm>
          </p:grpSpPr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5654A887-0ED4-475A-8A18-C7E335A4BF22}"/>
                  </a:ext>
                </a:extLst>
              </p:cNvPr>
              <p:cNvSpPr txBox="1"/>
              <p:nvPr/>
            </p:nvSpPr>
            <p:spPr>
              <a:xfrm flipH="1">
                <a:off x="6948264" y="3068960"/>
                <a:ext cx="12961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BC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FE325055-9EC4-4DAA-A7A2-F7D66D327FA4}"/>
                  </a:ext>
                </a:extLst>
              </p:cNvPr>
              <p:cNvSpPr txBox="1"/>
              <p:nvPr/>
            </p:nvSpPr>
            <p:spPr>
              <a:xfrm flipH="1">
                <a:off x="7524206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488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3" name="직선 연결선 352">
                <a:extLst>
                  <a:ext uri="{FF2B5EF4-FFF2-40B4-BE49-F238E27FC236}">
                    <a16:creationId xmlns:a16="http://schemas.microsoft.com/office/drawing/2014/main" id="{4ACDA260-B443-46F1-BD78-7CB1C370EDEA}"/>
                  </a:ext>
                </a:extLst>
              </p:cNvPr>
              <p:cNvCxnSpPr>
                <a:cxnSpLocks/>
                <a:stCxn id="352" idx="3"/>
                <a:endCxn id="352" idx="1"/>
              </p:cNvCxnSpPr>
              <p:nvPr/>
            </p:nvCxnSpPr>
            <p:spPr bwMode="auto">
              <a:xfrm>
                <a:off x="7524206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id="{768A00E6-512F-4306-85AD-A363960E2A48}"/>
                </a:ext>
              </a:extLst>
            </p:cNvPr>
            <p:cNvGrpSpPr/>
            <p:nvPr/>
          </p:nvGrpSpPr>
          <p:grpSpPr>
            <a:xfrm>
              <a:off x="6012160" y="3902859"/>
              <a:ext cx="1296144" cy="504056"/>
              <a:chOff x="7092280" y="2946152"/>
              <a:chExt cx="1296144" cy="504056"/>
            </a:xfrm>
          </p:grpSpPr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4E85573E-D465-40E3-AB5E-8F73D9C92E14}"/>
                  </a:ext>
                </a:extLst>
              </p:cNvPr>
              <p:cNvSpPr txBox="1"/>
              <p:nvPr/>
            </p:nvSpPr>
            <p:spPr>
              <a:xfrm flipH="1">
                <a:off x="7092280" y="3068960"/>
                <a:ext cx="12961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CB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9AEF8147-3D61-4D50-B005-4A34ED05C6B8}"/>
                  </a:ext>
                </a:extLst>
              </p:cNvPr>
              <p:cNvSpPr txBox="1"/>
              <p:nvPr/>
            </p:nvSpPr>
            <p:spPr>
              <a:xfrm flipH="1">
                <a:off x="7668222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376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0" name="직선 연결선 349">
                <a:extLst>
                  <a:ext uri="{FF2B5EF4-FFF2-40B4-BE49-F238E27FC236}">
                    <a16:creationId xmlns:a16="http://schemas.microsoft.com/office/drawing/2014/main" id="{044802FA-2C7D-4D53-BDD2-A569A192A290}"/>
                  </a:ext>
                </a:extLst>
              </p:cNvPr>
              <p:cNvCxnSpPr>
                <a:cxnSpLocks/>
                <a:stCxn id="349" idx="3"/>
                <a:endCxn id="349" idx="1"/>
              </p:cNvCxnSpPr>
              <p:nvPr/>
            </p:nvCxnSpPr>
            <p:spPr bwMode="auto">
              <a:xfrm>
                <a:off x="7668222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44" name="직선 화살표 연결선 343">
              <a:extLst>
                <a:ext uri="{FF2B5EF4-FFF2-40B4-BE49-F238E27FC236}">
                  <a16:creationId xmlns:a16="http://schemas.microsoft.com/office/drawing/2014/main" id="{E58F06EA-3584-4C90-BC8D-4863BDCCD004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195736" y="4262899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45" name="직선 화살표 연결선 344">
              <a:extLst>
                <a:ext uri="{FF2B5EF4-FFF2-40B4-BE49-F238E27FC236}">
                  <a16:creationId xmlns:a16="http://schemas.microsoft.com/office/drawing/2014/main" id="{42A91A46-6035-4EDF-88EA-3B46A5EA9A9F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6372200" y="4262899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60F15230-05AB-4278-A45E-62F04643700D}"/>
                </a:ext>
              </a:extLst>
            </p:cNvPr>
            <p:cNvSpPr txBox="1"/>
            <p:nvPr/>
          </p:nvSpPr>
          <p:spPr>
            <a:xfrm flipH="1">
              <a:off x="1691558" y="4478923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BFEBE408-ADDE-41C3-B6E7-7240449C4A82}"/>
                </a:ext>
              </a:extLst>
            </p:cNvPr>
            <p:cNvSpPr txBox="1"/>
            <p:nvPr/>
          </p:nvSpPr>
          <p:spPr>
            <a:xfrm flipH="1">
              <a:off x="6588224" y="4550931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7" name="TextBox 57">
              <a:extLst>
                <a:ext uri="{FF2B5EF4-FFF2-40B4-BE49-F238E27FC236}">
                  <a16:creationId xmlns:a16="http://schemas.microsoft.com/office/drawing/2014/main" id="{1CFE76F7-F045-4EB6-A8F8-FCAFA234C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1880" y="3789040"/>
              <a:ext cx="576064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12</a:t>
              </a:r>
              <a:r>
                <a:rPr lang="en-US" altLang="ko-KR" i="1" dirty="0"/>
                <a:t>kN</a:t>
              </a:r>
              <a:endParaRPr lang="ko-KR" altLang="en-US" i="1" dirty="0"/>
            </a:p>
          </p:txBody>
        </p:sp>
        <p:cxnSp>
          <p:nvCxnSpPr>
            <p:cNvPr id="492" name="직선 화살표 연결선 491">
              <a:extLst>
                <a:ext uri="{FF2B5EF4-FFF2-40B4-BE49-F238E27FC236}">
                  <a16:creationId xmlns:a16="http://schemas.microsoft.com/office/drawing/2014/main" id="{6200ACF4-7FBC-42A1-AD17-76E02F37B8E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779912" y="4055630"/>
              <a:ext cx="0" cy="43206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9059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7525269-E869-423F-B9CA-938E0B2FE15D}"/>
              </a:ext>
            </a:extLst>
          </p:cNvPr>
          <p:cNvGrpSpPr/>
          <p:nvPr/>
        </p:nvGrpSpPr>
        <p:grpSpPr>
          <a:xfrm>
            <a:off x="539552" y="3933056"/>
            <a:ext cx="4248472" cy="1656184"/>
            <a:chOff x="827584" y="4725144"/>
            <a:chExt cx="4248472" cy="165618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1691D38-A915-48B8-8AF8-9A5A968D14EA}"/>
                </a:ext>
              </a:extLst>
            </p:cNvPr>
            <p:cNvGrpSpPr/>
            <p:nvPr/>
          </p:nvGrpSpPr>
          <p:grpSpPr>
            <a:xfrm>
              <a:off x="827584" y="4725144"/>
              <a:ext cx="1754478" cy="1656184"/>
              <a:chOff x="1115616" y="4725144"/>
              <a:chExt cx="1754478" cy="1656184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2C951C68-8408-4206-A4BC-1DC2A3643BD2}"/>
                  </a:ext>
                </a:extLst>
              </p:cNvPr>
              <p:cNvGrpSpPr/>
              <p:nvPr/>
            </p:nvGrpSpPr>
            <p:grpSpPr>
              <a:xfrm>
                <a:off x="1763688" y="4725144"/>
                <a:ext cx="432048" cy="576064"/>
                <a:chOff x="1763688" y="4725144"/>
                <a:chExt cx="432048" cy="576064"/>
              </a:xfrm>
            </p:grpSpPr>
            <p:grpSp>
              <p:nvGrpSpPr>
                <p:cNvPr id="909" name="그룹 908">
                  <a:extLst>
                    <a:ext uri="{FF2B5EF4-FFF2-40B4-BE49-F238E27FC236}">
                      <a16:creationId xmlns:a16="http://schemas.microsoft.com/office/drawing/2014/main" id="{F7F131A1-F9D0-4919-AB03-CAACCCF6B686}"/>
                    </a:ext>
                  </a:extLst>
                </p:cNvPr>
                <p:cNvGrpSpPr/>
                <p:nvPr/>
              </p:nvGrpSpPr>
              <p:grpSpPr>
                <a:xfrm>
                  <a:off x="1763688" y="4725144"/>
                  <a:ext cx="432048" cy="144016"/>
                  <a:chOff x="4355976" y="1124744"/>
                  <a:chExt cx="1584176" cy="288032"/>
                </a:xfrm>
              </p:grpSpPr>
              <p:cxnSp>
                <p:nvCxnSpPr>
                  <p:cNvPr id="914" name="직선 연결선 913">
                    <a:extLst>
                      <a:ext uri="{FF2B5EF4-FFF2-40B4-BE49-F238E27FC236}">
                        <a16:creationId xmlns:a16="http://schemas.microsoft.com/office/drawing/2014/main" id="{F823163A-BF32-4C3A-955D-0E67E6D61CB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355976" y="1268760"/>
                    <a:ext cx="648072" cy="0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15" name="직선 연결선 914">
                    <a:extLst>
                      <a:ext uri="{FF2B5EF4-FFF2-40B4-BE49-F238E27FC236}">
                        <a16:creationId xmlns:a16="http://schemas.microsoft.com/office/drawing/2014/main" id="{696CBA11-DAE1-4190-9198-10252066A2E5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004048" y="1124744"/>
                    <a:ext cx="72008" cy="144016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16" name="직선 연결선 915">
                    <a:extLst>
                      <a:ext uri="{FF2B5EF4-FFF2-40B4-BE49-F238E27FC236}">
                        <a16:creationId xmlns:a16="http://schemas.microsoft.com/office/drawing/2014/main" id="{36FEFA34-9BB9-46E3-B18F-CB1C3287DF85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220072" y="1268760"/>
                    <a:ext cx="72008" cy="144016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17" name="직선 연결선 916">
                    <a:extLst>
                      <a:ext uri="{FF2B5EF4-FFF2-40B4-BE49-F238E27FC236}">
                        <a16:creationId xmlns:a16="http://schemas.microsoft.com/office/drawing/2014/main" id="{EB2176FC-9B22-42C3-A865-11A36716DBB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292080" y="1268760"/>
                    <a:ext cx="648072" cy="0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18" name="직선 연결선 917">
                    <a:extLst>
                      <a:ext uri="{FF2B5EF4-FFF2-40B4-BE49-F238E27FC236}">
                        <a16:creationId xmlns:a16="http://schemas.microsoft.com/office/drawing/2014/main" id="{7AFA109D-64F8-4264-BDC0-A5AE3C15213C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076056" y="1124744"/>
                    <a:ext cx="144016" cy="288032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910" name="그룹 909">
                  <a:extLst>
                    <a:ext uri="{FF2B5EF4-FFF2-40B4-BE49-F238E27FC236}">
                      <a16:creationId xmlns:a16="http://schemas.microsoft.com/office/drawing/2014/main" id="{441BE169-0745-4E5A-9AE5-7E99CA7514E9}"/>
                    </a:ext>
                  </a:extLst>
                </p:cNvPr>
                <p:cNvGrpSpPr/>
                <p:nvPr/>
              </p:nvGrpSpPr>
              <p:grpSpPr>
                <a:xfrm rot="16200000">
                  <a:off x="1727685" y="4977172"/>
                  <a:ext cx="504056" cy="144016"/>
                  <a:chOff x="6732240" y="1988840"/>
                  <a:chExt cx="504056" cy="144016"/>
                </a:xfrm>
              </p:grpSpPr>
              <p:cxnSp>
                <p:nvCxnSpPr>
                  <p:cNvPr id="911" name="직선 연결선 910">
                    <a:extLst>
                      <a:ext uri="{FF2B5EF4-FFF2-40B4-BE49-F238E27FC236}">
                        <a16:creationId xmlns:a16="http://schemas.microsoft.com/office/drawing/2014/main" id="{B02DB3C5-D554-44D5-8319-193824AEDAB7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732240" y="1988840"/>
                    <a:ext cx="504056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12" name="직선 연결선 911">
                    <a:extLst>
                      <a:ext uri="{FF2B5EF4-FFF2-40B4-BE49-F238E27FC236}">
                        <a16:creationId xmlns:a16="http://schemas.microsoft.com/office/drawing/2014/main" id="{208E80EC-03B7-4EDA-A5E2-B5029E14D9CF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732240" y="2132856"/>
                    <a:ext cx="504056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13" name="직선 연결선 912">
                    <a:extLst>
                      <a:ext uri="{FF2B5EF4-FFF2-40B4-BE49-F238E27FC236}">
                        <a16:creationId xmlns:a16="http://schemas.microsoft.com/office/drawing/2014/main" id="{AC1E653B-6CE6-4265-A861-BF3536E1D0C9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6732240" y="1988840"/>
                    <a:ext cx="0" cy="144016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937" name="TextBox 936">
                <a:extLst>
                  <a:ext uri="{FF2B5EF4-FFF2-40B4-BE49-F238E27FC236}">
                    <a16:creationId xmlns:a16="http://schemas.microsoft.com/office/drawing/2014/main" id="{D9B0C533-BE87-4A85-B24C-C857E30661C9}"/>
                  </a:ext>
                </a:extLst>
              </p:cNvPr>
              <p:cNvSpPr txBox="1"/>
              <p:nvPr/>
            </p:nvSpPr>
            <p:spPr>
              <a:xfrm flipH="1">
                <a:off x="1692444" y="5085184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39" name="직선 화살표 연결선 938">
                <a:extLst>
                  <a:ext uri="{FF2B5EF4-FFF2-40B4-BE49-F238E27FC236}">
                    <a16:creationId xmlns:a16="http://schemas.microsoft.com/office/drawing/2014/main" id="{F1BF6BE6-3F39-497F-9626-13AC8317A9D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1980476" y="508518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940" name="직선 화살표 연결선 939">
                <a:extLst>
                  <a:ext uri="{FF2B5EF4-FFF2-40B4-BE49-F238E27FC236}">
                    <a16:creationId xmlns:a16="http://schemas.microsoft.com/office/drawing/2014/main" id="{BA3C6FBB-D6F9-4A9D-BDC5-888D0F23631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980476" y="544522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941" name="원호 940">
                <a:extLst>
                  <a:ext uri="{FF2B5EF4-FFF2-40B4-BE49-F238E27FC236}">
                    <a16:creationId xmlns:a16="http://schemas.microsoft.com/office/drawing/2014/main" id="{3EE152AE-D043-4958-A634-B85669DEA863}"/>
                  </a:ext>
                </a:extLst>
              </p:cNvPr>
              <p:cNvSpPr/>
              <p:nvPr/>
            </p:nvSpPr>
            <p:spPr bwMode="auto">
              <a:xfrm rot="5400000" flipV="1">
                <a:off x="1767203" y="5226449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945" name="TextBox 944">
                <a:extLst>
                  <a:ext uri="{FF2B5EF4-FFF2-40B4-BE49-F238E27FC236}">
                    <a16:creationId xmlns:a16="http://schemas.microsoft.com/office/drawing/2014/main" id="{920D309F-08C0-4143-B3FF-D4D6E3F1B547}"/>
                  </a:ext>
                </a:extLst>
              </p:cNvPr>
              <p:cNvSpPr txBox="1"/>
              <p:nvPr/>
            </p:nvSpPr>
            <p:spPr>
              <a:xfrm flipH="1">
                <a:off x="2510054" y="5568032"/>
                <a:ext cx="3600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946" name="그룹 945">
                <a:extLst>
                  <a:ext uri="{FF2B5EF4-FFF2-40B4-BE49-F238E27FC236}">
                    <a16:creationId xmlns:a16="http://schemas.microsoft.com/office/drawing/2014/main" id="{BF346954-81E7-48D4-A770-4DB01C04F1DF}"/>
                  </a:ext>
                </a:extLst>
              </p:cNvPr>
              <p:cNvGrpSpPr/>
              <p:nvPr/>
            </p:nvGrpSpPr>
            <p:grpSpPr>
              <a:xfrm>
                <a:off x="2196500" y="5445224"/>
                <a:ext cx="288154" cy="504056"/>
                <a:chOff x="1043608" y="5373216"/>
                <a:chExt cx="288154" cy="504056"/>
              </a:xfrm>
            </p:grpSpPr>
            <p:sp>
              <p:nvSpPr>
                <p:cNvPr id="961" name="TextBox 960">
                  <a:extLst>
                    <a:ext uri="{FF2B5EF4-FFF2-40B4-BE49-F238E27FC236}">
                      <a16:creationId xmlns:a16="http://schemas.microsoft.com/office/drawing/2014/main" id="{8A1BD971-A96A-4D2A-980B-9A54C19280BB}"/>
                    </a:ext>
                  </a:extLst>
                </p:cNvPr>
                <p:cNvSpPr txBox="1"/>
                <p:nvPr/>
              </p:nvSpPr>
              <p:spPr>
                <a:xfrm flipH="1">
                  <a:off x="1043608" y="5373216"/>
                  <a:ext cx="288154" cy="504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160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63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962" name="직선 연결선 961">
                  <a:extLst>
                    <a:ext uri="{FF2B5EF4-FFF2-40B4-BE49-F238E27FC236}">
                      <a16:creationId xmlns:a16="http://schemas.microsoft.com/office/drawing/2014/main" id="{B8DC61C9-6F2F-4F2E-907A-61905697FDAC}"/>
                    </a:ext>
                  </a:extLst>
                </p:cNvPr>
                <p:cNvCxnSpPr>
                  <a:cxnSpLocks/>
                  <a:stCxn id="961" idx="3"/>
                  <a:endCxn id="961" idx="1"/>
                </p:cNvCxnSpPr>
                <p:nvPr/>
              </p:nvCxnSpPr>
              <p:spPr bwMode="auto">
                <a:xfrm>
                  <a:off x="1043608" y="5625244"/>
                  <a:ext cx="288154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953" name="TextBox 952">
                <a:extLst>
                  <a:ext uri="{FF2B5EF4-FFF2-40B4-BE49-F238E27FC236}">
                    <a16:creationId xmlns:a16="http://schemas.microsoft.com/office/drawing/2014/main" id="{4CBFB278-183E-443A-8885-36F4B78490D2}"/>
                  </a:ext>
                </a:extLst>
              </p:cNvPr>
              <p:cNvSpPr txBox="1"/>
              <p:nvPr/>
            </p:nvSpPr>
            <p:spPr>
              <a:xfrm flipH="1">
                <a:off x="1404412" y="5229200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954" name="그룹 953">
                <a:extLst>
                  <a:ext uri="{FF2B5EF4-FFF2-40B4-BE49-F238E27FC236}">
                    <a16:creationId xmlns:a16="http://schemas.microsoft.com/office/drawing/2014/main" id="{9A5DF48A-BAE5-4870-9BA7-8855652A12D8}"/>
                  </a:ext>
                </a:extLst>
              </p:cNvPr>
              <p:cNvGrpSpPr/>
              <p:nvPr/>
            </p:nvGrpSpPr>
            <p:grpSpPr>
              <a:xfrm>
                <a:off x="1115616" y="5085184"/>
                <a:ext cx="792851" cy="1296144"/>
                <a:chOff x="682804" y="2780928"/>
                <a:chExt cx="792851" cy="1296144"/>
              </a:xfrm>
            </p:grpSpPr>
            <p:sp>
              <p:nvSpPr>
                <p:cNvPr id="955" name="TextBox 954">
                  <a:extLst>
                    <a:ext uri="{FF2B5EF4-FFF2-40B4-BE49-F238E27FC236}">
                      <a16:creationId xmlns:a16="http://schemas.microsoft.com/office/drawing/2014/main" id="{E23850D0-100A-4431-A0DD-05743B822687}"/>
                    </a:ext>
                  </a:extLst>
                </p:cNvPr>
                <p:cNvSpPr txBox="1"/>
                <p:nvPr/>
              </p:nvSpPr>
              <p:spPr>
                <a:xfrm flipH="1">
                  <a:off x="682804" y="2780928"/>
                  <a:ext cx="288795" cy="504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36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7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956" name="직선 연결선 955">
                  <a:extLst>
                    <a:ext uri="{FF2B5EF4-FFF2-40B4-BE49-F238E27FC236}">
                      <a16:creationId xmlns:a16="http://schemas.microsoft.com/office/drawing/2014/main" id="{1A2AB10E-CCA4-43D2-9857-873303378E0A}"/>
                    </a:ext>
                  </a:extLst>
                </p:cNvPr>
                <p:cNvCxnSpPr>
                  <a:cxnSpLocks/>
                  <a:stCxn id="955" idx="3"/>
                  <a:endCxn id="955" idx="1"/>
                </p:cNvCxnSpPr>
                <p:nvPr/>
              </p:nvCxnSpPr>
              <p:spPr bwMode="auto">
                <a:xfrm>
                  <a:off x="682804" y="3032956"/>
                  <a:ext cx="288795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288733E5-4C9A-417C-A5D4-76A6660C32F3}"/>
                    </a:ext>
                  </a:extLst>
                </p:cNvPr>
                <p:cNvSpPr txBox="1"/>
                <p:nvPr/>
              </p:nvSpPr>
              <p:spPr>
                <a:xfrm flipH="1">
                  <a:off x="1186860" y="3573016"/>
                  <a:ext cx="288795" cy="504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224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27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83" name="직선 연결선 282">
                  <a:extLst>
                    <a:ext uri="{FF2B5EF4-FFF2-40B4-BE49-F238E27FC236}">
                      <a16:creationId xmlns:a16="http://schemas.microsoft.com/office/drawing/2014/main" id="{23194336-7BA7-4A79-8567-DB5E3126C781}"/>
                    </a:ext>
                  </a:extLst>
                </p:cNvPr>
                <p:cNvCxnSpPr>
                  <a:cxnSpLocks/>
                  <a:stCxn id="282" idx="3"/>
                  <a:endCxn id="282" idx="1"/>
                </p:cNvCxnSpPr>
                <p:nvPr/>
              </p:nvCxnSpPr>
              <p:spPr bwMode="auto">
                <a:xfrm>
                  <a:off x="1186860" y="3825044"/>
                  <a:ext cx="288795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C8888346-3934-41BF-9D23-E1C3EB247E34}"/>
                  </a:ext>
                </a:extLst>
              </p:cNvPr>
              <p:cNvSpPr txBox="1"/>
              <p:nvPr/>
            </p:nvSpPr>
            <p:spPr>
              <a:xfrm flipH="1">
                <a:off x="1908468" y="6021288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DB1D820-27F1-4DA6-86B6-EB2486CE99B2}"/>
                </a:ext>
              </a:extLst>
            </p:cNvPr>
            <p:cNvGrpSpPr/>
            <p:nvPr/>
          </p:nvGrpSpPr>
          <p:grpSpPr>
            <a:xfrm>
              <a:off x="3275856" y="4725144"/>
              <a:ext cx="1800200" cy="1656184"/>
              <a:chOff x="3275856" y="4725144"/>
              <a:chExt cx="1800200" cy="1656184"/>
            </a:xfrm>
          </p:grpSpPr>
          <p:grpSp>
            <p:nvGrpSpPr>
              <p:cNvPr id="964" name="그룹 963">
                <a:extLst>
                  <a:ext uri="{FF2B5EF4-FFF2-40B4-BE49-F238E27FC236}">
                    <a16:creationId xmlns:a16="http://schemas.microsoft.com/office/drawing/2014/main" id="{5BEE15B3-0394-4AE0-A9CF-F59BEE8AD486}"/>
                  </a:ext>
                </a:extLst>
              </p:cNvPr>
              <p:cNvGrpSpPr/>
              <p:nvPr/>
            </p:nvGrpSpPr>
            <p:grpSpPr>
              <a:xfrm>
                <a:off x="3923928" y="4725144"/>
                <a:ext cx="432048" cy="576064"/>
                <a:chOff x="1763688" y="4725144"/>
                <a:chExt cx="432048" cy="576064"/>
              </a:xfrm>
            </p:grpSpPr>
            <p:grpSp>
              <p:nvGrpSpPr>
                <p:cNvPr id="978" name="그룹 977">
                  <a:extLst>
                    <a:ext uri="{FF2B5EF4-FFF2-40B4-BE49-F238E27FC236}">
                      <a16:creationId xmlns:a16="http://schemas.microsoft.com/office/drawing/2014/main" id="{6AFAD203-54CF-43A2-BD98-F2F52AE938F2}"/>
                    </a:ext>
                  </a:extLst>
                </p:cNvPr>
                <p:cNvGrpSpPr/>
                <p:nvPr/>
              </p:nvGrpSpPr>
              <p:grpSpPr>
                <a:xfrm>
                  <a:off x="1763688" y="4725144"/>
                  <a:ext cx="432048" cy="144016"/>
                  <a:chOff x="4355976" y="1124744"/>
                  <a:chExt cx="1584176" cy="288032"/>
                </a:xfrm>
              </p:grpSpPr>
              <p:cxnSp>
                <p:nvCxnSpPr>
                  <p:cNvPr id="983" name="직선 연결선 982">
                    <a:extLst>
                      <a:ext uri="{FF2B5EF4-FFF2-40B4-BE49-F238E27FC236}">
                        <a16:creationId xmlns:a16="http://schemas.microsoft.com/office/drawing/2014/main" id="{BF0D023E-A2A6-495A-B8DD-E1E144DED8A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355976" y="1268760"/>
                    <a:ext cx="648072" cy="0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84" name="직선 연결선 983">
                    <a:extLst>
                      <a:ext uri="{FF2B5EF4-FFF2-40B4-BE49-F238E27FC236}">
                        <a16:creationId xmlns:a16="http://schemas.microsoft.com/office/drawing/2014/main" id="{532A76B0-F115-4400-83CB-FBE602D2B7C9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004048" y="1124744"/>
                    <a:ext cx="72008" cy="144016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85" name="직선 연결선 984">
                    <a:extLst>
                      <a:ext uri="{FF2B5EF4-FFF2-40B4-BE49-F238E27FC236}">
                        <a16:creationId xmlns:a16="http://schemas.microsoft.com/office/drawing/2014/main" id="{F06679EA-D1FF-4093-AC76-34AA14A3BF7E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220072" y="1268760"/>
                    <a:ext cx="72008" cy="144016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86" name="직선 연결선 985">
                    <a:extLst>
                      <a:ext uri="{FF2B5EF4-FFF2-40B4-BE49-F238E27FC236}">
                        <a16:creationId xmlns:a16="http://schemas.microsoft.com/office/drawing/2014/main" id="{DC5595CC-81AE-4F42-A4A0-F43B984C18E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292080" y="1268760"/>
                    <a:ext cx="648072" cy="0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87" name="직선 연결선 986">
                    <a:extLst>
                      <a:ext uri="{FF2B5EF4-FFF2-40B4-BE49-F238E27FC236}">
                        <a16:creationId xmlns:a16="http://schemas.microsoft.com/office/drawing/2014/main" id="{AF639796-EBB2-45B1-BEF7-1A8E4B8C8FD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076056" y="1124744"/>
                    <a:ext cx="144016" cy="288032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979" name="그룹 978">
                  <a:extLst>
                    <a:ext uri="{FF2B5EF4-FFF2-40B4-BE49-F238E27FC236}">
                      <a16:creationId xmlns:a16="http://schemas.microsoft.com/office/drawing/2014/main" id="{46B43AB8-2E81-43EC-8681-3D431194D50E}"/>
                    </a:ext>
                  </a:extLst>
                </p:cNvPr>
                <p:cNvGrpSpPr/>
                <p:nvPr/>
              </p:nvGrpSpPr>
              <p:grpSpPr>
                <a:xfrm rot="16200000">
                  <a:off x="1727685" y="4977172"/>
                  <a:ext cx="504056" cy="144016"/>
                  <a:chOff x="6732240" y="1988840"/>
                  <a:chExt cx="504056" cy="144016"/>
                </a:xfrm>
              </p:grpSpPr>
              <p:cxnSp>
                <p:nvCxnSpPr>
                  <p:cNvPr id="980" name="직선 연결선 979">
                    <a:extLst>
                      <a:ext uri="{FF2B5EF4-FFF2-40B4-BE49-F238E27FC236}">
                        <a16:creationId xmlns:a16="http://schemas.microsoft.com/office/drawing/2014/main" id="{732C291C-C769-4F86-A535-B1A768FF5F16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732240" y="1988840"/>
                    <a:ext cx="504056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81" name="직선 연결선 980">
                    <a:extLst>
                      <a:ext uri="{FF2B5EF4-FFF2-40B4-BE49-F238E27FC236}">
                        <a16:creationId xmlns:a16="http://schemas.microsoft.com/office/drawing/2014/main" id="{9CCB100A-B3CD-4ECF-8B8C-574B5F67659E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732240" y="2132856"/>
                    <a:ext cx="504056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82" name="직선 연결선 981">
                    <a:extLst>
                      <a:ext uri="{FF2B5EF4-FFF2-40B4-BE49-F238E27FC236}">
                        <a16:creationId xmlns:a16="http://schemas.microsoft.com/office/drawing/2014/main" id="{1D730DA1-3E1C-484E-A843-4F47C4A72A55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6732240" y="1988840"/>
                    <a:ext cx="0" cy="144016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990" name="TextBox 989">
                <a:extLst>
                  <a:ext uri="{FF2B5EF4-FFF2-40B4-BE49-F238E27FC236}">
                    <a16:creationId xmlns:a16="http://schemas.microsoft.com/office/drawing/2014/main" id="{20D1F6FB-69CA-42A2-9596-EACA0EB8C583}"/>
                  </a:ext>
                </a:extLst>
              </p:cNvPr>
              <p:cNvSpPr txBox="1"/>
              <p:nvPr/>
            </p:nvSpPr>
            <p:spPr>
              <a:xfrm flipH="1">
                <a:off x="3852684" y="5085184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D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92" name="직선 화살표 연결선 991">
                <a:extLst>
                  <a:ext uri="{FF2B5EF4-FFF2-40B4-BE49-F238E27FC236}">
                    <a16:creationId xmlns:a16="http://schemas.microsoft.com/office/drawing/2014/main" id="{B20DEE33-4652-46EF-89E3-9C6C19E619F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H="1">
                <a:off x="4140716" y="508518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993" name="직선 화살표 연결선 992">
                <a:extLst>
                  <a:ext uri="{FF2B5EF4-FFF2-40B4-BE49-F238E27FC236}">
                    <a16:creationId xmlns:a16="http://schemas.microsoft.com/office/drawing/2014/main" id="{BC362C9D-80DB-4DE7-AA53-F10FFF9BD51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40716" y="544522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994" name="원호 993">
                <a:extLst>
                  <a:ext uri="{FF2B5EF4-FFF2-40B4-BE49-F238E27FC236}">
                    <a16:creationId xmlns:a16="http://schemas.microsoft.com/office/drawing/2014/main" id="{2904738B-9E75-4813-ABF2-25FDFCE2148D}"/>
                  </a:ext>
                </a:extLst>
              </p:cNvPr>
              <p:cNvSpPr/>
              <p:nvPr/>
            </p:nvSpPr>
            <p:spPr bwMode="auto">
              <a:xfrm rot="16200000" flipH="1" flipV="1">
                <a:off x="3927443" y="5226449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998" name="TextBox 997">
                <a:extLst>
                  <a:ext uri="{FF2B5EF4-FFF2-40B4-BE49-F238E27FC236}">
                    <a16:creationId xmlns:a16="http://schemas.microsoft.com/office/drawing/2014/main" id="{52F84283-BC17-4683-8741-E05A59FB37FA}"/>
                  </a:ext>
                </a:extLst>
              </p:cNvPr>
              <p:cNvSpPr txBox="1"/>
              <p:nvPr/>
            </p:nvSpPr>
            <p:spPr>
              <a:xfrm flipH="1">
                <a:off x="4716016" y="5568032"/>
                <a:ext cx="3600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999" name="그룹 998">
                <a:extLst>
                  <a:ext uri="{FF2B5EF4-FFF2-40B4-BE49-F238E27FC236}">
                    <a16:creationId xmlns:a16="http://schemas.microsoft.com/office/drawing/2014/main" id="{A3E68D07-9EA9-4120-9C79-9EB4590B692C}"/>
                  </a:ext>
                </a:extLst>
              </p:cNvPr>
              <p:cNvGrpSpPr/>
              <p:nvPr/>
            </p:nvGrpSpPr>
            <p:grpSpPr>
              <a:xfrm>
                <a:off x="4402462" y="5445224"/>
                <a:ext cx="288154" cy="504056"/>
                <a:chOff x="1089330" y="5373216"/>
                <a:chExt cx="288154" cy="504056"/>
              </a:xfrm>
            </p:grpSpPr>
            <p:sp>
              <p:nvSpPr>
                <p:cNvPr id="1014" name="TextBox 1013">
                  <a:extLst>
                    <a:ext uri="{FF2B5EF4-FFF2-40B4-BE49-F238E27FC236}">
                      <a16:creationId xmlns:a16="http://schemas.microsoft.com/office/drawing/2014/main" id="{42F73AAA-0B45-4230-9369-E3819A1E28F9}"/>
                    </a:ext>
                  </a:extLst>
                </p:cNvPr>
                <p:cNvSpPr txBox="1"/>
                <p:nvPr/>
              </p:nvSpPr>
              <p:spPr>
                <a:xfrm flipH="1">
                  <a:off x="1089330" y="5373216"/>
                  <a:ext cx="288154" cy="504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272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63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015" name="직선 연결선 1014">
                  <a:extLst>
                    <a:ext uri="{FF2B5EF4-FFF2-40B4-BE49-F238E27FC236}">
                      <a16:creationId xmlns:a16="http://schemas.microsoft.com/office/drawing/2014/main" id="{9CF011D9-F443-4E74-9C58-157C5446DB29}"/>
                    </a:ext>
                  </a:extLst>
                </p:cNvPr>
                <p:cNvCxnSpPr>
                  <a:cxnSpLocks/>
                  <a:stCxn id="1014" idx="3"/>
                  <a:endCxn id="1014" idx="1"/>
                </p:cNvCxnSpPr>
                <p:nvPr/>
              </p:nvCxnSpPr>
              <p:spPr bwMode="auto">
                <a:xfrm>
                  <a:off x="1089330" y="5625244"/>
                  <a:ext cx="288154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006" name="TextBox 1005">
                <a:extLst>
                  <a:ext uri="{FF2B5EF4-FFF2-40B4-BE49-F238E27FC236}">
                    <a16:creationId xmlns:a16="http://schemas.microsoft.com/office/drawing/2014/main" id="{B4547401-414C-4A55-AEB9-B43E67233F68}"/>
                  </a:ext>
                </a:extLst>
              </p:cNvPr>
              <p:cNvSpPr txBox="1"/>
              <p:nvPr/>
            </p:nvSpPr>
            <p:spPr>
              <a:xfrm flipH="1">
                <a:off x="3564652" y="5229200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007" name="그룹 1006">
                <a:extLst>
                  <a:ext uri="{FF2B5EF4-FFF2-40B4-BE49-F238E27FC236}">
                    <a16:creationId xmlns:a16="http://schemas.microsoft.com/office/drawing/2014/main" id="{7ECCEB39-3DFF-47C9-9C02-B8110DDCFDCC}"/>
                  </a:ext>
                </a:extLst>
              </p:cNvPr>
              <p:cNvGrpSpPr/>
              <p:nvPr/>
            </p:nvGrpSpPr>
            <p:grpSpPr>
              <a:xfrm>
                <a:off x="3275856" y="5085184"/>
                <a:ext cx="792087" cy="1296144"/>
                <a:chOff x="682804" y="2780928"/>
                <a:chExt cx="792087" cy="1296144"/>
              </a:xfrm>
            </p:grpSpPr>
            <p:sp>
              <p:nvSpPr>
                <p:cNvPr id="1008" name="TextBox 1007">
                  <a:extLst>
                    <a:ext uri="{FF2B5EF4-FFF2-40B4-BE49-F238E27FC236}">
                      <a16:creationId xmlns:a16="http://schemas.microsoft.com/office/drawing/2014/main" id="{7D8A5B12-4E8A-4AA5-9718-B0DAE3D9C101}"/>
                    </a:ext>
                  </a:extLst>
                </p:cNvPr>
                <p:cNvSpPr txBox="1"/>
                <p:nvPr/>
              </p:nvSpPr>
              <p:spPr>
                <a:xfrm flipH="1">
                  <a:off x="682804" y="2780928"/>
                  <a:ext cx="288795" cy="504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36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7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009" name="직선 연결선 1008">
                  <a:extLst>
                    <a:ext uri="{FF2B5EF4-FFF2-40B4-BE49-F238E27FC236}">
                      <a16:creationId xmlns:a16="http://schemas.microsoft.com/office/drawing/2014/main" id="{7B03998B-1804-47A4-B883-66830D8B25BC}"/>
                    </a:ext>
                  </a:extLst>
                </p:cNvPr>
                <p:cNvCxnSpPr>
                  <a:cxnSpLocks/>
                  <a:stCxn id="1008" idx="3"/>
                  <a:endCxn id="1008" idx="1"/>
                </p:cNvCxnSpPr>
                <p:nvPr/>
              </p:nvCxnSpPr>
              <p:spPr bwMode="auto">
                <a:xfrm>
                  <a:off x="682804" y="3032956"/>
                  <a:ext cx="288795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48E92433-3786-4331-834B-E8E066305B9E}"/>
                    </a:ext>
                  </a:extLst>
                </p:cNvPr>
                <p:cNvSpPr txBox="1"/>
                <p:nvPr/>
              </p:nvSpPr>
              <p:spPr>
                <a:xfrm flipH="1">
                  <a:off x="1186096" y="3573016"/>
                  <a:ext cx="288795" cy="504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100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27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80" name="직선 연결선 279">
                  <a:extLst>
                    <a:ext uri="{FF2B5EF4-FFF2-40B4-BE49-F238E27FC236}">
                      <a16:creationId xmlns:a16="http://schemas.microsoft.com/office/drawing/2014/main" id="{A540833E-9707-4B22-82A4-8A69D865D6DD}"/>
                    </a:ext>
                  </a:extLst>
                </p:cNvPr>
                <p:cNvCxnSpPr>
                  <a:cxnSpLocks/>
                  <a:stCxn id="279" idx="3"/>
                  <a:endCxn id="279" idx="1"/>
                </p:cNvCxnSpPr>
                <p:nvPr/>
              </p:nvCxnSpPr>
              <p:spPr bwMode="auto">
                <a:xfrm>
                  <a:off x="1186096" y="3825044"/>
                  <a:ext cx="288795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88B70894-F66F-4680-A8BC-9F19E3E4C94A}"/>
                  </a:ext>
                </a:extLst>
              </p:cNvPr>
              <p:cNvSpPr txBox="1"/>
              <p:nvPr/>
            </p:nvSpPr>
            <p:spPr>
              <a:xfrm flipH="1">
                <a:off x="4067944" y="6021288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378D1174-AEA7-4138-A4F5-165F7AF8CDB8}"/>
              </a:ext>
            </a:extLst>
          </p:cNvPr>
          <p:cNvGrpSpPr/>
          <p:nvPr/>
        </p:nvGrpSpPr>
        <p:grpSpPr>
          <a:xfrm>
            <a:off x="755576" y="188640"/>
            <a:ext cx="1800200" cy="3240360"/>
            <a:chOff x="-36512" y="3027149"/>
            <a:chExt cx="1800200" cy="3240360"/>
          </a:xfrm>
        </p:grpSpPr>
        <p:sp>
          <p:nvSpPr>
            <p:cNvPr id="154" name="직사각형 77">
              <a:extLst>
                <a:ext uri="{FF2B5EF4-FFF2-40B4-BE49-F238E27FC236}">
                  <a16:creationId xmlns:a16="http://schemas.microsoft.com/office/drawing/2014/main" id="{ECA92886-6B1C-4513-B13F-FB96B1F4B4B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55576" y="4077072"/>
              <a:ext cx="144016" cy="1080120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E9E69F4-578C-4C76-A722-AE8B788D5EDA}"/>
                </a:ext>
              </a:extLst>
            </p:cNvPr>
            <p:cNvSpPr txBox="1"/>
            <p:nvPr/>
          </p:nvSpPr>
          <p:spPr>
            <a:xfrm flipH="1">
              <a:off x="539552" y="4941168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A4353D12-DC5C-40D6-BA2F-C61981C28B37}"/>
                </a:ext>
              </a:extLst>
            </p:cNvPr>
            <p:cNvSpPr txBox="1"/>
            <p:nvPr/>
          </p:nvSpPr>
          <p:spPr>
            <a:xfrm flipH="1">
              <a:off x="899592" y="407707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7" name="직선 화살표 연결선 156">
              <a:extLst>
                <a:ext uri="{FF2B5EF4-FFF2-40B4-BE49-F238E27FC236}">
                  <a16:creationId xmlns:a16="http://schemas.microsoft.com/office/drawing/2014/main" id="{B3F38602-3E26-4D4B-8CDB-CE7FF42C33E2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827584" y="494116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58" name="직선 화살표 연결선 157">
              <a:extLst>
                <a:ext uri="{FF2B5EF4-FFF2-40B4-BE49-F238E27FC236}">
                  <a16:creationId xmlns:a16="http://schemas.microsoft.com/office/drawing/2014/main" id="{8DFE080B-4E3C-4A04-9E81-634A3BE00E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7584" y="53012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60" name="원호 159">
              <a:extLst>
                <a:ext uri="{FF2B5EF4-FFF2-40B4-BE49-F238E27FC236}">
                  <a16:creationId xmlns:a16="http://schemas.microsoft.com/office/drawing/2014/main" id="{87CDF417-4D8C-4FD6-89A2-AD416D81EA56}"/>
                </a:ext>
              </a:extLst>
            </p:cNvPr>
            <p:cNvSpPr/>
            <p:nvPr/>
          </p:nvSpPr>
          <p:spPr bwMode="auto">
            <a:xfrm rot="5400000" flipV="1">
              <a:off x="614311" y="5082433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1" name="원호 160">
              <a:extLst>
                <a:ext uri="{FF2B5EF4-FFF2-40B4-BE49-F238E27FC236}">
                  <a16:creationId xmlns:a16="http://schemas.microsoft.com/office/drawing/2014/main" id="{AAE18E1E-225E-45EB-A4CB-C5A3AFC3429C}"/>
                </a:ext>
              </a:extLst>
            </p:cNvPr>
            <p:cNvSpPr/>
            <p:nvPr/>
          </p:nvSpPr>
          <p:spPr bwMode="auto">
            <a:xfrm rot="5400000" flipH="1">
              <a:off x="614311" y="371428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6E745C2B-4EF7-4D5D-B6C3-53C566339C0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27584" y="3429008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CBF97B3A-FE41-4BEA-8E48-ADECC1D613AB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827584" y="371703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3A3E644F-EE1A-4562-B797-9B6423371E2B}"/>
                </a:ext>
              </a:extLst>
            </p:cNvPr>
            <p:cNvGrpSpPr/>
            <p:nvPr/>
          </p:nvGrpSpPr>
          <p:grpSpPr>
            <a:xfrm>
              <a:off x="-36512" y="3027149"/>
              <a:ext cx="1800200" cy="3240360"/>
              <a:chOff x="6156176" y="722893"/>
              <a:chExt cx="1800200" cy="3240360"/>
            </a:xfrm>
          </p:grpSpPr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740544C7-34F4-4F3F-B2E3-E4F54D3490CA}"/>
                  </a:ext>
                </a:extLst>
              </p:cNvPr>
              <p:cNvSpPr txBox="1"/>
              <p:nvPr/>
            </p:nvSpPr>
            <p:spPr>
              <a:xfrm flipH="1">
                <a:off x="7524328" y="3068960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457E1961-BB6D-4FD0-9DA3-69568905A4B6}"/>
                  </a:ext>
                </a:extLst>
              </p:cNvPr>
              <p:cNvSpPr txBox="1"/>
              <p:nvPr/>
            </p:nvSpPr>
            <p:spPr>
              <a:xfrm flipH="1">
                <a:off x="7236296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160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F53E39B5-84D3-413B-8FE9-460ACA841700}"/>
                  </a:ext>
                </a:extLst>
              </p:cNvPr>
              <p:cNvCxnSpPr>
                <a:cxnSpLocks/>
                <a:stCxn id="173" idx="3"/>
                <a:endCxn id="173" idx="1"/>
              </p:cNvCxnSpPr>
              <p:nvPr/>
            </p:nvCxnSpPr>
            <p:spPr bwMode="auto">
              <a:xfrm>
                <a:off x="7236296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25009837-1F45-47D5-8C92-6B5B3C262DBD}"/>
                  </a:ext>
                </a:extLst>
              </p:cNvPr>
              <p:cNvSpPr txBox="1"/>
              <p:nvPr/>
            </p:nvSpPr>
            <p:spPr>
              <a:xfrm flipH="1">
                <a:off x="6444208" y="2789917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00BC0DA3-886F-4B09-BF2D-E055B9C9495A}"/>
                  </a:ext>
                </a:extLst>
              </p:cNvPr>
              <p:cNvSpPr txBox="1"/>
              <p:nvPr/>
            </p:nvSpPr>
            <p:spPr>
              <a:xfrm flipH="1">
                <a:off x="6156176" y="2667109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E7416C3F-2933-4B9A-89CF-AF4293EB47D0}"/>
                  </a:ext>
                </a:extLst>
              </p:cNvPr>
              <p:cNvCxnSpPr>
                <a:cxnSpLocks/>
                <a:stCxn id="228" idx="3"/>
                <a:endCxn id="228" idx="1"/>
              </p:cNvCxnSpPr>
              <p:nvPr/>
            </p:nvCxnSpPr>
            <p:spPr bwMode="auto">
              <a:xfrm>
                <a:off x="6156176" y="2919137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054D6F62-E148-46BF-B140-B18C12A6203E}"/>
                  </a:ext>
                </a:extLst>
              </p:cNvPr>
              <p:cNvSpPr txBox="1"/>
              <p:nvPr/>
            </p:nvSpPr>
            <p:spPr>
              <a:xfrm flipH="1">
                <a:off x="6444208" y="1565781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8FE5903F-CF59-4C14-BAFF-F6FE3469AD3B}"/>
                  </a:ext>
                </a:extLst>
              </p:cNvPr>
              <p:cNvSpPr txBox="1"/>
              <p:nvPr/>
            </p:nvSpPr>
            <p:spPr>
              <a:xfrm flipH="1">
                <a:off x="6156176" y="1442973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00BEB693-97DB-4591-A57B-00A5FF096DD6}"/>
                  </a:ext>
                </a:extLst>
              </p:cNvPr>
              <p:cNvCxnSpPr>
                <a:cxnSpLocks/>
                <a:stCxn id="231" idx="3"/>
                <a:endCxn id="231" idx="1"/>
              </p:cNvCxnSpPr>
              <p:nvPr/>
            </p:nvCxnSpPr>
            <p:spPr bwMode="auto">
              <a:xfrm>
                <a:off x="6156176" y="1695001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C2D8D981-0F8B-4453-B2A6-1F106DFB0CB8}"/>
                  </a:ext>
                </a:extLst>
              </p:cNvPr>
              <p:cNvSpPr txBox="1"/>
              <p:nvPr/>
            </p:nvSpPr>
            <p:spPr>
              <a:xfrm flipH="1">
                <a:off x="6948264" y="845701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6046813A-A35D-4694-8D39-F71389448221}"/>
                  </a:ext>
                </a:extLst>
              </p:cNvPr>
              <p:cNvSpPr txBox="1"/>
              <p:nvPr/>
            </p:nvSpPr>
            <p:spPr>
              <a:xfrm flipH="1">
                <a:off x="6660232" y="722893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224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65" name="직선 연결선 264">
                <a:extLst>
                  <a:ext uri="{FF2B5EF4-FFF2-40B4-BE49-F238E27FC236}">
                    <a16:creationId xmlns:a16="http://schemas.microsoft.com/office/drawing/2014/main" id="{46CFC7C5-AC87-49E0-A41A-DB38ECE710A8}"/>
                  </a:ext>
                </a:extLst>
              </p:cNvPr>
              <p:cNvCxnSpPr>
                <a:cxnSpLocks/>
                <a:stCxn id="264" idx="3"/>
                <a:endCxn id="264" idx="1"/>
              </p:cNvCxnSpPr>
              <p:nvPr/>
            </p:nvCxnSpPr>
            <p:spPr bwMode="auto">
              <a:xfrm>
                <a:off x="6660232" y="974921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B2199004-5D18-4BE8-87B0-DD9473A70A0A}"/>
                  </a:ext>
                </a:extLst>
              </p:cNvPr>
              <p:cNvSpPr txBox="1"/>
              <p:nvPr/>
            </p:nvSpPr>
            <p:spPr>
              <a:xfrm flipH="1">
                <a:off x="6948264" y="3582005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45C9F75D-433C-438F-AEF1-F716FF536EA7}"/>
                  </a:ext>
                </a:extLst>
              </p:cNvPr>
              <p:cNvSpPr txBox="1"/>
              <p:nvPr/>
            </p:nvSpPr>
            <p:spPr>
              <a:xfrm flipH="1">
                <a:off x="6660232" y="3459197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224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71" name="직선 연결선 270">
                <a:extLst>
                  <a:ext uri="{FF2B5EF4-FFF2-40B4-BE49-F238E27FC236}">
                    <a16:creationId xmlns:a16="http://schemas.microsoft.com/office/drawing/2014/main" id="{57C259F9-74CD-4E86-9CC8-085EB0FAF63E}"/>
                  </a:ext>
                </a:extLst>
              </p:cNvPr>
              <p:cNvCxnSpPr>
                <a:cxnSpLocks/>
                <a:stCxn id="270" idx="3"/>
                <a:endCxn id="270" idx="1"/>
              </p:cNvCxnSpPr>
              <p:nvPr/>
            </p:nvCxnSpPr>
            <p:spPr bwMode="auto">
              <a:xfrm>
                <a:off x="6660232" y="3711225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433072B7-8146-4B77-B000-21C8C052B516}"/>
                </a:ext>
              </a:extLst>
            </p:cNvPr>
            <p:cNvGrpSpPr/>
            <p:nvPr/>
          </p:nvGrpSpPr>
          <p:grpSpPr>
            <a:xfrm>
              <a:off x="1043608" y="3501008"/>
              <a:ext cx="720080" cy="504056"/>
              <a:chOff x="7164288" y="2946152"/>
              <a:chExt cx="720080" cy="504056"/>
            </a:xfrm>
          </p:grpSpPr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33D0E78D-DA1C-4E8F-A141-FFFC9A2C2FC5}"/>
                  </a:ext>
                </a:extLst>
              </p:cNvPr>
              <p:cNvSpPr txBox="1"/>
              <p:nvPr/>
            </p:nvSpPr>
            <p:spPr>
              <a:xfrm flipH="1">
                <a:off x="7452320" y="3068960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72CCE613-B3A8-4D85-BF91-ADEF431D13FF}"/>
                  </a:ext>
                </a:extLst>
              </p:cNvPr>
              <p:cNvSpPr txBox="1"/>
              <p:nvPr/>
            </p:nvSpPr>
            <p:spPr>
              <a:xfrm flipH="1">
                <a:off x="7164288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488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4F38DD67-13AF-41EC-B90D-42086AEEB030}"/>
                  </a:ext>
                </a:extLst>
              </p:cNvPr>
              <p:cNvCxnSpPr>
                <a:cxnSpLocks/>
                <a:stCxn id="170" idx="3"/>
                <a:endCxn id="170" idx="1"/>
              </p:cNvCxnSpPr>
              <p:nvPr/>
            </p:nvCxnSpPr>
            <p:spPr bwMode="auto">
              <a:xfrm>
                <a:off x="7164288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" name="그룹 1"/>
          <p:cNvGrpSpPr/>
          <p:nvPr/>
        </p:nvGrpSpPr>
        <p:grpSpPr>
          <a:xfrm>
            <a:off x="5147942" y="2204864"/>
            <a:ext cx="1872330" cy="3189560"/>
            <a:chOff x="5147942" y="2204864"/>
            <a:chExt cx="1872330" cy="3189560"/>
          </a:xfrm>
        </p:grpSpPr>
        <p:sp>
          <p:nvSpPr>
            <p:cNvPr id="176" name="직사각형 77">
              <a:extLst>
                <a:ext uri="{FF2B5EF4-FFF2-40B4-BE49-F238E27FC236}">
                  <a16:creationId xmlns:a16="http://schemas.microsoft.com/office/drawing/2014/main" id="{E41433E9-4CC9-4204-AC62-9CFA6B14265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940152" y="3212977"/>
              <a:ext cx="144016" cy="1080120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71A15B67-50AB-4FD4-A9B3-FDB2236E96E7}"/>
                </a:ext>
              </a:extLst>
            </p:cNvPr>
            <p:cNvSpPr txBox="1"/>
            <p:nvPr/>
          </p:nvSpPr>
          <p:spPr>
            <a:xfrm flipH="1">
              <a:off x="5724128" y="4077072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0083CDFE-2373-41A6-83B6-E82E0AB878FF}"/>
                </a:ext>
              </a:extLst>
            </p:cNvPr>
            <p:cNvSpPr txBox="1"/>
            <p:nvPr/>
          </p:nvSpPr>
          <p:spPr>
            <a:xfrm flipH="1">
              <a:off x="6084168" y="3212976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58CF69EA-42FF-429B-AA25-584A0B419F2D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6012160" y="407707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80" name="직선 화살표 연결선 179">
              <a:extLst>
                <a:ext uri="{FF2B5EF4-FFF2-40B4-BE49-F238E27FC236}">
                  <a16:creationId xmlns:a16="http://schemas.microsoft.com/office/drawing/2014/main" id="{DFE32015-59BC-48CE-908E-F8F5F5A64E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12160" y="443711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82" name="원호 181">
              <a:extLst>
                <a:ext uri="{FF2B5EF4-FFF2-40B4-BE49-F238E27FC236}">
                  <a16:creationId xmlns:a16="http://schemas.microsoft.com/office/drawing/2014/main" id="{FCEF3A9C-8CC4-4C73-9498-9858A4FECE6F}"/>
                </a:ext>
              </a:extLst>
            </p:cNvPr>
            <p:cNvSpPr/>
            <p:nvPr/>
          </p:nvSpPr>
          <p:spPr bwMode="auto">
            <a:xfrm rot="16200000" flipH="1" flipV="1">
              <a:off x="5798887" y="4218337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3" name="원호 182">
              <a:extLst>
                <a:ext uri="{FF2B5EF4-FFF2-40B4-BE49-F238E27FC236}">
                  <a16:creationId xmlns:a16="http://schemas.microsoft.com/office/drawing/2014/main" id="{58B93B0E-1EFD-4386-8505-66EDEB476C90}"/>
                </a:ext>
              </a:extLst>
            </p:cNvPr>
            <p:cNvSpPr/>
            <p:nvPr/>
          </p:nvSpPr>
          <p:spPr bwMode="auto">
            <a:xfrm rot="16200000">
              <a:off x="5798887" y="2850185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85" name="직선 화살표 연결선 184">
              <a:extLst>
                <a:ext uri="{FF2B5EF4-FFF2-40B4-BE49-F238E27FC236}">
                  <a16:creationId xmlns:a16="http://schemas.microsoft.com/office/drawing/2014/main" id="{0C96CE48-E46B-4A43-AFCC-946BA08A2F0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12160" y="2564912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86" name="직선 화살표 연결선 185">
              <a:extLst>
                <a:ext uri="{FF2B5EF4-FFF2-40B4-BE49-F238E27FC236}">
                  <a16:creationId xmlns:a16="http://schemas.microsoft.com/office/drawing/2014/main" id="{C9203F9C-C04F-43D4-9A8D-549891A999EA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6012160" y="285293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F283E07C-D923-4B11-83AC-E97DEA2EF147}"/>
                </a:ext>
              </a:extLst>
            </p:cNvPr>
            <p:cNvGrpSpPr/>
            <p:nvPr/>
          </p:nvGrpSpPr>
          <p:grpSpPr>
            <a:xfrm>
              <a:off x="5147942" y="2204864"/>
              <a:ext cx="1872330" cy="3189560"/>
              <a:chOff x="6156054" y="764704"/>
              <a:chExt cx="1872330" cy="3189560"/>
            </a:xfrm>
          </p:grpSpPr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2FE03DE5-37C8-4E4A-ACB4-02B960E79C58}"/>
                  </a:ext>
                </a:extLst>
              </p:cNvPr>
              <p:cNvSpPr txBox="1"/>
              <p:nvPr/>
            </p:nvSpPr>
            <p:spPr>
              <a:xfrm flipH="1">
                <a:off x="7596336" y="3068960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A0CBF22F-72AA-4D6C-B045-38CF25013226}"/>
                  </a:ext>
                </a:extLst>
              </p:cNvPr>
              <p:cNvSpPr txBox="1"/>
              <p:nvPr/>
            </p:nvSpPr>
            <p:spPr>
              <a:xfrm flipH="1">
                <a:off x="7308182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272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BD4209A0-5694-4C1E-A583-2A3B272AD066}"/>
                  </a:ext>
                </a:extLst>
              </p:cNvPr>
              <p:cNvCxnSpPr>
                <a:cxnSpLocks/>
                <a:stCxn id="195" idx="3"/>
                <a:endCxn id="195" idx="1"/>
              </p:cNvCxnSpPr>
              <p:nvPr/>
            </p:nvCxnSpPr>
            <p:spPr bwMode="auto">
              <a:xfrm>
                <a:off x="7308182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CC617EDF-D9FB-48A1-9C8F-8E39BD38CE36}"/>
                  </a:ext>
                </a:extLst>
              </p:cNvPr>
              <p:cNvSpPr txBox="1"/>
              <p:nvPr/>
            </p:nvSpPr>
            <p:spPr>
              <a:xfrm flipH="1">
                <a:off x="6444208" y="2780928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C52C17B7-230D-4AF2-BD78-ADC845C6BBD8}"/>
                  </a:ext>
                </a:extLst>
              </p:cNvPr>
              <p:cNvSpPr txBox="1"/>
              <p:nvPr/>
            </p:nvSpPr>
            <p:spPr>
              <a:xfrm flipH="1">
                <a:off x="6156054" y="2658120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DCB66759-51DE-4A9D-8DE5-07671647C181}"/>
                  </a:ext>
                </a:extLst>
              </p:cNvPr>
              <p:cNvCxnSpPr>
                <a:cxnSpLocks/>
                <a:stCxn id="243" idx="3"/>
                <a:endCxn id="243" idx="1"/>
              </p:cNvCxnSpPr>
              <p:nvPr/>
            </p:nvCxnSpPr>
            <p:spPr bwMode="auto">
              <a:xfrm>
                <a:off x="6156054" y="2910148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CF55C6E7-BC48-4D62-B145-96D95809A5A5}"/>
                  </a:ext>
                </a:extLst>
              </p:cNvPr>
              <p:cNvSpPr txBox="1"/>
              <p:nvPr/>
            </p:nvSpPr>
            <p:spPr>
              <a:xfrm flipH="1">
                <a:off x="6444208" y="1556792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91DD093-DC46-4D2B-B0C4-3789E5F86461}"/>
                  </a:ext>
                </a:extLst>
              </p:cNvPr>
              <p:cNvSpPr txBox="1"/>
              <p:nvPr/>
            </p:nvSpPr>
            <p:spPr>
              <a:xfrm flipH="1">
                <a:off x="6156054" y="1433984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56" name="직선 연결선 255">
                <a:extLst>
                  <a:ext uri="{FF2B5EF4-FFF2-40B4-BE49-F238E27FC236}">
                    <a16:creationId xmlns:a16="http://schemas.microsoft.com/office/drawing/2014/main" id="{B2876099-C649-4115-806E-BD8D67DB0839}"/>
                  </a:ext>
                </a:extLst>
              </p:cNvPr>
              <p:cNvCxnSpPr>
                <a:cxnSpLocks/>
                <a:stCxn id="255" idx="3"/>
                <a:endCxn id="255" idx="1"/>
              </p:cNvCxnSpPr>
              <p:nvPr/>
            </p:nvCxnSpPr>
            <p:spPr bwMode="auto">
              <a:xfrm>
                <a:off x="6156054" y="1686012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D2F1E85B-F7D5-4DCA-BFEB-9F6DE049FC0D}"/>
                  </a:ext>
                </a:extLst>
              </p:cNvPr>
              <p:cNvSpPr txBox="1"/>
              <p:nvPr/>
            </p:nvSpPr>
            <p:spPr>
              <a:xfrm flipH="1">
                <a:off x="6948264" y="887512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91D29760-39CD-4E17-86D1-FB38EDBAC64A}"/>
                  </a:ext>
                </a:extLst>
              </p:cNvPr>
              <p:cNvSpPr txBox="1"/>
              <p:nvPr/>
            </p:nvSpPr>
            <p:spPr>
              <a:xfrm flipH="1">
                <a:off x="6660110" y="764704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100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74" name="직선 연결선 273">
                <a:extLst>
                  <a:ext uri="{FF2B5EF4-FFF2-40B4-BE49-F238E27FC236}">
                    <a16:creationId xmlns:a16="http://schemas.microsoft.com/office/drawing/2014/main" id="{38DECF0E-7253-421C-B738-3BD6581850F1}"/>
                  </a:ext>
                </a:extLst>
              </p:cNvPr>
              <p:cNvCxnSpPr>
                <a:cxnSpLocks/>
                <a:stCxn id="273" idx="3"/>
                <a:endCxn id="273" idx="1"/>
              </p:cNvCxnSpPr>
              <p:nvPr/>
            </p:nvCxnSpPr>
            <p:spPr bwMode="auto">
              <a:xfrm>
                <a:off x="6660110" y="1016732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019D9D1C-3011-4AE3-A307-C01BB706D758}"/>
                  </a:ext>
                </a:extLst>
              </p:cNvPr>
              <p:cNvSpPr txBox="1"/>
              <p:nvPr/>
            </p:nvSpPr>
            <p:spPr>
              <a:xfrm flipH="1">
                <a:off x="6948264" y="3573016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F95073E9-73C0-4702-A217-2902A8031FDA}"/>
                  </a:ext>
                </a:extLst>
              </p:cNvPr>
              <p:cNvSpPr txBox="1"/>
              <p:nvPr/>
            </p:nvSpPr>
            <p:spPr>
              <a:xfrm flipH="1">
                <a:off x="6660110" y="3450208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100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77" name="직선 연결선 276">
                <a:extLst>
                  <a:ext uri="{FF2B5EF4-FFF2-40B4-BE49-F238E27FC236}">
                    <a16:creationId xmlns:a16="http://schemas.microsoft.com/office/drawing/2014/main" id="{F3932EAB-46FA-4BEF-B338-B9D138DBABE5}"/>
                  </a:ext>
                </a:extLst>
              </p:cNvPr>
              <p:cNvCxnSpPr>
                <a:cxnSpLocks/>
                <a:stCxn id="276" idx="3"/>
                <a:endCxn id="276" idx="1"/>
              </p:cNvCxnSpPr>
              <p:nvPr/>
            </p:nvCxnSpPr>
            <p:spPr bwMode="auto">
              <a:xfrm>
                <a:off x="6660110" y="3702236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257540FC-08D8-4B42-B5DD-BEAD7AA7E48E}"/>
                </a:ext>
              </a:extLst>
            </p:cNvPr>
            <p:cNvGrpSpPr/>
            <p:nvPr/>
          </p:nvGrpSpPr>
          <p:grpSpPr>
            <a:xfrm>
              <a:off x="6228184" y="2636912"/>
              <a:ext cx="720080" cy="504056"/>
              <a:chOff x="7164288" y="2946152"/>
              <a:chExt cx="720080" cy="504056"/>
            </a:xfrm>
          </p:grpSpPr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30986332-9CD4-46A9-93F9-475C79BA8339}"/>
                  </a:ext>
                </a:extLst>
              </p:cNvPr>
              <p:cNvSpPr txBox="1"/>
              <p:nvPr/>
            </p:nvSpPr>
            <p:spPr>
              <a:xfrm flipH="1">
                <a:off x="7452320" y="3068960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987BCA3-00E4-42C2-9812-7ECF2134F7D1}"/>
                  </a:ext>
                </a:extLst>
              </p:cNvPr>
              <p:cNvSpPr txBox="1"/>
              <p:nvPr/>
            </p:nvSpPr>
            <p:spPr>
              <a:xfrm flipH="1">
                <a:off x="7164288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376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D45E7634-4429-4055-A1A9-ED2AFCBE28E9}"/>
                  </a:ext>
                </a:extLst>
              </p:cNvPr>
              <p:cNvCxnSpPr>
                <a:cxnSpLocks/>
                <a:stCxn id="192" idx="3"/>
                <a:endCxn id="192" idx="1"/>
              </p:cNvCxnSpPr>
              <p:nvPr/>
            </p:nvCxnSpPr>
            <p:spPr bwMode="auto">
              <a:xfrm>
                <a:off x="7164288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" name="그룹 2"/>
          <p:cNvGrpSpPr/>
          <p:nvPr/>
        </p:nvGrpSpPr>
        <p:grpSpPr>
          <a:xfrm>
            <a:off x="2123606" y="1196752"/>
            <a:ext cx="5976786" cy="1558776"/>
            <a:chOff x="2123606" y="1196752"/>
            <a:chExt cx="5976786" cy="1558776"/>
          </a:xfrm>
        </p:grpSpPr>
        <p:sp>
          <p:nvSpPr>
            <p:cNvPr id="198" name="직사각형 77">
              <a:extLst>
                <a:ext uri="{FF2B5EF4-FFF2-40B4-BE49-F238E27FC236}">
                  <a16:creationId xmlns:a16="http://schemas.microsoft.com/office/drawing/2014/main" id="{29EADFF7-0983-46B2-A2DC-3C6924C497C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419752" y="1886632"/>
              <a:ext cx="3312488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8901189E-B090-418F-85C0-904C01851934}"/>
                </a:ext>
              </a:extLst>
            </p:cNvPr>
            <p:cNvSpPr txBox="1"/>
            <p:nvPr/>
          </p:nvSpPr>
          <p:spPr>
            <a:xfrm flipH="1">
              <a:off x="6516216" y="2030651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B4267A2-6A76-4170-9646-2C910846D9F6}"/>
                </a:ext>
              </a:extLst>
            </p:cNvPr>
            <p:cNvSpPr txBox="1"/>
            <p:nvPr/>
          </p:nvSpPr>
          <p:spPr>
            <a:xfrm flipH="1">
              <a:off x="3419872" y="2030651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1" name="직선 화살표 연결선 200">
              <a:extLst>
                <a:ext uri="{FF2B5EF4-FFF2-40B4-BE49-F238E27FC236}">
                  <a16:creationId xmlns:a16="http://schemas.microsoft.com/office/drawing/2014/main" id="{AB1CE3FA-C27D-4F40-9646-2326C77F6339}"/>
                </a:ext>
              </a:extLst>
            </p:cNvPr>
            <p:cNvCxnSpPr/>
            <p:nvPr/>
          </p:nvCxnSpPr>
          <p:spPr bwMode="auto">
            <a:xfrm>
              <a:off x="3347864" y="1670611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02" name="직선 화살표 연결선 201">
              <a:extLst>
                <a:ext uri="{FF2B5EF4-FFF2-40B4-BE49-F238E27FC236}">
                  <a16:creationId xmlns:a16="http://schemas.microsoft.com/office/drawing/2014/main" id="{9ECC1719-654C-4964-8BCE-3A400E1BD08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04248" y="1670611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04" name="원호 203">
              <a:extLst>
                <a:ext uri="{FF2B5EF4-FFF2-40B4-BE49-F238E27FC236}">
                  <a16:creationId xmlns:a16="http://schemas.microsoft.com/office/drawing/2014/main" id="{22E81CFB-F80E-4A8B-B796-0C7C965B8768}"/>
                </a:ext>
              </a:extLst>
            </p:cNvPr>
            <p:cNvSpPr/>
            <p:nvPr/>
          </p:nvSpPr>
          <p:spPr bwMode="auto">
            <a:xfrm rot="10800000">
              <a:off x="3059832" y="1742619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05" name="원호 204">
              <a:extLst>
                <a:ext uri="{FF2B5EF4-FFF2-40B4-BE49-F238E27FC236}">
                  <a16:creationId xmlns:a16="http://schemas.microsoft.com/office/drawing/2014/main" id="{C9083264-6A45-4B54-B86A-3C2E89DF9EC5}"/>
                </a:ext>
              </a:extLst>
            </p:cNvPr>
            <p:cNvSpPr/>
            <p:nvPr/>
          </p:nvSpPr>
          <p:spPr bwMode="auto">
            <a:xfrm rot="10800000" flipH="1">
              <a:off x="6648340" y="1742619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716FC551-FAE4-4618-8555-CE6F6B697AA3}"/>
                </a:ext>
              </a:extLst>
            </p:cNvPr>
            <p:cNvSpPr txBox="1"/>
            <p:nvPr/>
          </p:nvSpPr>
          <p:spPr>
            <a:xfrm flipH="1">
              <a:off x="2915816" y="1433379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88BCD83B-79A3-4FD9-93A2-D4F0AF33CDA1}"/>
                </a:ext>
              </a:extLst>
            </p:cNvPr>
            <p:cNvSpPr txBox="1"/>
            <p:nvPr/>
          </p:nvSpPr>
          <p:spPr>
            <a:xfrm flipH="1">
              <a:off x="2627662" y="1310571"/>
              <a:ext cx="288154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488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63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id="{4C591F2B-938D-4B68-9666-27E30B77A926}"/>
                </a:ext>
              </a:extLst>
            </p:cNvPr>
            <p:cNvCxnSpPr>
              <a:cxnSpLocks/>
              <a:stCxn id="219" idx="3"/>
              <a:endCxn id="219" idx="1"/>
            </p:cNvCxnSpPr>
            <p:nvPr/>
          </p:nvCxnSpPr>
          <p:spPr bwMode="auto">
            <a:xfrm>
              <a:off x="2627662" y="1562599"/>
              <a:ext cx="28815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B4B49D3F-FDEA-4B55-9BD7-4F5019D8DABB}"/>
                </a:ext>
              </a:extLst>
            </p:cNvPr>
            <p:cNvSpPr txBox="1"/>
            <p:nvPr/>
          </p:nvSpPr>
          <p:spPr>
            <a:xfrm flipH="1">
              <a:off x="2411760" y="1844824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CF1AB851-B811-4207-989A-69C01A91F38B}"/>
                </a:ext>
              </a:extLst>
            </p:cNvPr>
            <p:cNvSpPr txBox="1"/>
            <p:nvPr/>
          </p:nvSpPr>
          <p:spPr>
            <a:xfrm flipH="1">
              <a:off x="2123606" y="1722016"/>
              <a:ext cx="288154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36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5" name="직선 연결선 234">
              <a:extLst>
                <a:ext uri="{FF2B5EF4-FFF2-40B4-BE49-F238E27FC236}">
                  <a16:creationId xmlns:a16="http://schemas.microsoft.com/office/drawing/2014/main" id="{BCCDA75A-2AB8-4B9E-B417-7C6EAA745C24}"/>
                </a:ext>
              </a:extLst>
            </p:cNvPr>
            <p:cNvCxnSpPr>
              <a:cxnSpLocks/>
              <a:stCxn id="234" idx="3"/>
              <a:endCxn id="234" idx="1"/>
            </p:cNvCxnSpPr>
            <p:nvPr/>
          </p:nvCxnSpPr>
          <p:spPr bwMode="auto">
            <a:xfrm>
              <a:off x="2123606" y="1974044"/>
              <a:ext cx="28815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E16CCD72-8E0F-4926-9EFB-CFA5F43227B6}"/>
                </a:ext>
              </a:extLst>
            </p:cNvPr>
            <p:cNvSpPr txBox="1"/>
            <p:nvPr/>
          </p:nvSpPr>
          <p:spPr>
            <a:xfrm flipH="1">
              <a:off x="7812360" y="1844824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00DFFE32-AA3D-4D43-BFD1-534AA4E127C4}"/>
                </a:ext>
              </a:extLst>
            </p:cNvPr>
            <p:cNvSpPr txBox="1"/>
            <p:nvPr/>
          </p:nvSpPr>
          <p:spPr>
            <a:xfrm flipH="1">
              <a:off x="7524206" y="1722016"/>
              <a:ext cx="288154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36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8" name="직선 연결선 237">
              <a:extLst>
                <a:ext uri="{FF2B5EF4-FFF2-40B4-BE49-F238E27FC236}">
                  <a16:creationId xmlns:a16="http://schemas.microsoft.com/office/drawing/2014/main" id="{573A5CEC-8947-42D3-836A-A349BD11C771}"/>
                </a:ext>
              </a:extLst>
            </p:cNvPr>
            <p:cNvCxnSpPr>
              <a:cxnSpLocks/>
              <a:stCxn id="237" idx="3"/>
              <a:endCxn id="237" idx="1"/>
            </p:cNvCxnSpPr>
            <p:nvPr/>
          </p:nvCxnSpPr>
          <p:spPr bwMode="auto">
            <a:xfrm>
              <a:off x="7524206" y="1974044"/>
              <a:ext cx="28815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64C963CC-B9C5-4E01-8A1E-7A819A4A29B8}"/>
                </a:ext>
              </a:extLst>
            </p:cNvPr>
            <p:cNvSpPr txBox="1"/>
            <p:nvPr/>
          </p:nvSpPr>
          <p:spPr>
            <a:xfrm flipH="1">
              <a:off x="6948386" y="237428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C3ABF9D9-790C-441D-BCA7-D89013EF3052}"/>
                </a:ext>
              </a:extLst>
            </p:cNvPr>
            <p:cNvSpPr txBox="1"/>
            <p:nvPr/>
          </p:nvSpPr>
          <p:spPr>
            <a:xfrm flipH="1">
              <a:off x="6660232" y="2251472"/>
              <a:ext cx="288154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9" name="직선 연결선 258">
              <a:extLst>
                <a:ext uri="{FF2B5EF4-FFF2-40B4-BE49-F238E27FC236}">
                  <a16:creationId xmlns:a16="http://schemas.microsoft.com/office/drawing/2014/main" id="{F4DD7E24-4943-45B1-90A7-43F1CED3C4EE}"/>
                </a:ext>
              </a:extLst>
            </p:cNvPr>
            <p:cNvCxnSpPr>
              <a:cxnSpLocks/>
              <a:stCxn id="258" idx="3"/>
              <a:endCxn id="258" idx="1"/>
            </p:cNvCxnSpPr>
            <p:nvPr/>
          </p:nvCxnSpPr>
          <p:spPr bwMode="auto">
            <a:xfrm>
              <a:off x="6660232" y="2503500"/>
              <a:ext cx="28815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590679E8-E22A-463A-BE4D-7F61AD0AC350}"/>
                </a:ext>
              </a:extLst>
            </p:cNvPr>
            <p:cNvSpPr txBox="1"/>
            <p:nvPr/>
          </p:nvSpPr>
          <p:spPr>
            <a:xfrm flipH="1">
              <a:off x="3492002" y="237428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51D23FBD-A9A0-4879-A75B-7BE36B5F35D5}"/>
                </a:ext>
              </a:extLst>
            </p:cNvPr>
            <p:cNvSpPr txBox="1"/>
            <p:nvPr/>
          </p:nvSpPr>
          <p:spPr>
            <a:xfrm flipH="1">
              <a:off x="3203848" y="2251472"/>
              <a:ext cx="288154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224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2" name="직선 연결선 261">
              <a:extLst>
                <a:ext uri="{FF2B5EF4-FFF2-40B4-BE49-F238E27FC236}">
                  <a16:creationId xmlns:a16="http://schemas.microsoft.com/office/drawing/2014/main" id="{CFA124D4-361F-4761-AB20-B73E8C398FCF}"/>
                </a:ext>
              </a:extLst>
            </p:cNvPr>
            <p:cNvCxnSpPr>
              <a:cxnSpLocks/>
              <a:stCxn id="261" idx="3"/>
              <a:endCxn id="261" idx="1"/>
            </p:cNvCxnSpPr>
            <p:nvPr/>
          </p:nvCxnSpPr>
          <p:spPr bwMode="auto">
            <a:xfrm>
              <a:off x="3203848" y="2503500"/>
              <a:ext cx="28815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07BA6829-A52F-4AA3-BAE3-0816581481A3}"/>
                </a:ext>
              </a:extLst>
            </p:cNvPr>
            <p:cNvGrpSpPr/>
            <p:nvPr/>
          </p:nvGrpSpPr>
          <p:grpSpPr>
            <a:xfrm>
              <a:off x="6948264" y="1310571"/>
              <a:ext cx="720080" cy="504056"/>
              <a:chOff x="7236296" y="2946152"/>
              <a:chExt cx="720080" cy="504056"/>
            </a:xfrm>
          </p:grpSpPr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DB9988B6-7005-4311-8EDB-AC44510E017D}"/>
                  </a:ext>
                </a:extLst>
              </p:cNvPr>
              <p:cNvSpPr txBox="1"/>
              <p:nvPr/>
            </p:nvSpPr>
            <p:spPr>
              <a:xfrm flipH="1">
                <a:off x="7524328" y="3068960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3216737B-A834-4C7F-B50E-AF2DCA93DC0E}"/>
                  </a:ext>
                </a:extLst>
              </p:cNvPr>
              <p:cNvSpPr txBox="1"/>
              <p:nvPr/>
            </p:nvSpPr>
            <p:spPr>
              <a:xfrm flipH="1">
                <a:off x="7236296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376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17" name="직선 연결선 216">
                <a:extLst>
                  <a:ext uri="{FF2B5EF4-FFF2-40B4-BE49-F238E27FC236}">
                    <a16:creationId xmlns:a16="http://schemas.microsoft.com/office/drawing/2014/main" id="{AE980FE3-2EA8-4A96-9CFD-8390CCD05204}"/>
                  </a:ext>
                </a:extLst>
              </p:cNvPr>
              <p:cNvCxnSpPr>
                <a:cxnSpLocks/>
                <a:stCxn id="216" idx="3"/>
                <a:endCxn id="216" idx="1"/>
              </p:cNvCxnSpPr>
              <p:nvPr/>
            </p:nvCxnSpPr>
            <p:spPr bwMode="auto">
              <a:xfrm>
                <a:off x="7236296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09" name="직선 화살표 연결선 208">
              <a:extLst>
                <a:ext uri="{FF2B5EF4-FFF2-40B4-BE49-F238E27FC236}">
                  <a16:creationId xmlns:a16="http://schemas.microsoft.com/office/drawing/2014/main" id="{A4C60526-A56E-44BB-BBA5-B779784B5C8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987824" y="1670611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10" name="직선 화살표 연결선 209">
              <a:extLst>
                <a:ext uri="{FF2B5EF4-FFF2-40B4-BE49-F238E27FC236}">
                  <a16:creationId xmlns:a16="http://schemas.microsoft.com/office/drawing/2014/main" id="{F5892711-0DD4-41DE-BB3A-DBE764772CDC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7164288" y="1670611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13" name="TextBox 57">
              <a:extLst>
                <a:ext uri="{FF2B5EF4-FFF2-40B4-BE49-F238E27FC236}">
                  <a16:creationId xmlns:a16="http://schemas.microsoft.com/office/drawing/2014/main" id="{60A2646E-15BF-442F-B278-EC06CF2443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968" y="1196752"/>
              <a:ext cx="576064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12</a:t>
              </a:r>
              <a:r>
                <a:rPr lang="en-US" altLang="ko-KR" i="1" dirty="0"/>
                <a:t>kN</a:t>
              </a:r>
              <a:endParaRPr lang="ko-KR" altLang="en-US" i="1" dirty="0"/>
            </a:p>
          </p:txBody>
        </p:sp>
        <p:cxnSp>
          <p:nvCxnSpPr>
            <p:cNvPr id="214" name="직선 화살표 연결선 213">
              <a:extLst>
                <a:ext uri="{FF2B5EF4-FFF2-40B4-BE49-F238E27FC236}">
                  <a16:creationId xmlns:a16="http://schemas.microsoft.com/office/drawing/2014/main" id="{A63928AE-93F0-4D09-AE18-A4D74FE6B54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72000" y="1463342"/>
              <a:ext cx="0" cy="43206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5754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6F9523C-5169-4162-98B3-8F1D75CD439B}"/>
              </a:ext>
            </a:extLst>
          </p:cNvPr>
          <p:cNvGrpSpPr/>
          <p:nvPr/>
        </p:nvGrpSpPr>
        <p:grpSpPr>
          <a:xfrm>
            <a:off x="683568" y="188640"/>
            <a:ext cx="3240360" cy="1512168"/>
            <a:chOff x="683568" y="188640"/>
            <a:chExt cx="3240360" cy="1512168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66C1ECA-7EF3-4EFE-A102-B784DA7ECECC}"/>
                </a:ext>
              </a:extLst>
            </p:cNvPr>
            <p:cNvSpPr/>
            <p:nvPr/>
          </p:nvSpPr>
          <p:spPr bwMode="auto">
            <a:xfrm>
              <a:off x="683568" y="188640"/>
              <a:ext cx="576064" cy="129614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12B92165-8BEE-484A-957C-6031A549A575}"/>
                </a:ext>
              </a:extLst>
            </p:cNvPr>
            <p:cNvSpPr/>
            <p:nvPr/>
          </p:nvSpPr>
          <p:spPr bwMode="auto">
            <a:xfrm>
              <a:off x="891504" y="76470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F831A21-0BB6-4F1D-8CBD-9D9C3D55D890}"/>
                </a:ext>
              </a:extLst>
            </p:cNvPr>
            <p:cNvGrpSpPr/>
            <p:nvPr/>
          </p:nvGrpSpPr>
          <p:grpSpPr>
            <a:xfrm>
              <a:off x="683568" y="188640"/>
              <a:ext cx="3240360" cy="1296144"/>
              <a:chOff x="4932040" y="1196752"/>
              <a:chExt cx="3240360" cy="1296144"/>
            </a:xfrm>
          </p:grpSpPr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F448251A-1EF7-45B1-9D1D-62885365CC20}"/>
                  </a:ext>
                </a:extLst>
              </p:cNvPr>
              <p:cNvCxnSpPr/>
              <p:nvPr/>
            </p:nvCxnSpPr>
            <p:spPr bwMode="auto">
              <a:xfrm>
                <a:off x="493204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69A7A114-3F3C-40EB-9B8D-D1C436AC41C8}"/>
                  </a:ext>
                </a:extLst>
              </p:cNvPr>
              <p:cNvCxnSpPr/>
              <p:nvPr/>
            </p:nvCxnSpPr>
            <p:spPr bwMode="auto">
              <a:xfrm>
                <a:off x="817240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D531E34B-F101-429D-A992-9C306F1A00E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196752"/>
                <a:ext cx="324036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0842973-D523-4517-8AE0-67C53F249CA8}"/>
                </a:ext>
              </a:extLst>
            </p:cNvPr>
            <p:cNvSpPr/>
            <p:nvPr/>
          </p:nvSpPr>
          <p:spPr bwMode="auto">
            <a:xfrm>
              <a:off x="3635896" y="188640"/>
              <a:ext cx="288032" cy="129614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81318FF2-6188-4FBC-83F7-F63714996F0C}"/>
                </a:ext>
              </a:extLst>
            </p:cNvPr>
            <p:cNvSpPr/>
            <p:nvPr/>
          </p:nvSpPr>
          <p:spPr bwMode="auto">
            <a:xfrm>
              <a:off x="3699816" y="76470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B59EA9A-B9EC-4FA6-A24F-B8D916E7537D}"/>
                </a:ext>
              </a:extLst>
            </p:cNvPr>
            <p:cNvSpPr/>
            <p:nvPr/>
          </p:nvSpPr>
          <p:spPr bwMode="auto">
            <a:xfrm>
              <a:off x="683568" y="188640"/>
              <a:ext cx="3240360" cy="36004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AF83D93-2E91-42EE-8F87-CCE53C87C20B}"/>
                </a:ext>
              </a:extLst>
            </p:cNvPr>
            <p:cNvSpPr/>
            <p:nvPr/>
          </p:nvSpPr>
          <p:spPr bwMode="auto">
            <a:xfrm>
              <a:off x="2224314" y="289223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0AA82B2-BB0B-4B98-966F-E51DCD810909}"/>
                </a:ext>
              </a:extLst>
            </p:cNvPr>
            <p:cNvGrpSpPr/>
            <p:nvPr/>
          </p:nvGrpSpPr>
          <p:grpSpPr>
            <a:xfrm>
              <a:off x="1331640" y="548680"/>
              <a:ext cx="2233011" cy="1152128"/>
              <a:chOff x="-147384" y="2924944"/>
              <a:chExt cx="2233011" cy="1152128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F8AFB0A-3EFF-45E3-A297-34EC654B9F0A}"/>
                  </a:ext>
                </a:extLst>
              </p:cNvPr>
              <p:cNvSpPr txBox="1"/>
              <p:nvPr/>
            </p:nvSpPr>
            <p:spPr>
              <a:xfrm flipH="1">
                <a:off x="682804" y="2924944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0AE7A686-0C2C-435D-83F2-58E9FFA657E9}"/>
                  </a:ext>
                </a:extLst>
              </p:cNvPr>
              <p:cNvCxnSpPr>
                <a:cxnSpLocks/>
                <a:stCxn id="86" idx="3"/>
                <a:endCxn id="86" idx="1"/>
              </p:cNvCxnSpPr>
              <p:nvPr/>
            </p:nvCxnSpPr>
            <p:spPr bwMode="auto">
              <a:xfrm>
                <a:off x="682804" y="3176972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8C0F824-6EEB-4752-8B57-81A873B50614}"/>
                  </a:ext>
                </a:extLst>
              </p:cNvPr>
              <p:cNvSpPr txBox="1"/>
              <p:nvPr/>
            </p:nvSpPr>
            <p:spPr>
              <a:xfrm flipH="1">
                <a:off x="-147384" y="3573016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224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774F5263-3162-465F-B4A8-DEDB39F75E2F}"/>
                  </a:ext>
                </a:extLst>
              </p:cNvPr>
              <p:cNvCxnSpPr>
                <a:cxnSpLocks/>
                <a:stCxn id="94" idx="3"/>
                <a:endCxn id="94" idx="1"/>
              </p:cNvCxnSpPr>
              <p:nvPr/>
            </p:nvCxnSpPr>
            <p:spPr bwMode="auto">
              <a:xfrm>
                <a:off x="-147384" y="3825044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D21CD6B-34FC-4C82-ABFE-9F7061AA702E}"/>
                  </a:ext>
                </a:extLst>
              </p:cNvPr>
              <p:cNvSpPr txBox="1"/>
              <p:nvPr/>
            </p:nvSpPr>
            <p:spPr>
              <a:xfrm flipH="1">
                <a:off x="1796832" y="3573016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100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19F4A384-7CCD-4AE4-B17D-E67A52766415}"/>
                  </a:ext>
                </a:extLst>
              </p:cNvPr>
              <p:cNvCxnSpPr>
                <a:cxnSpLocks/>
                <a:stCxn id="96" idx="3"/>
                <a:endCxn id="96" idx="1"/>
              </p:cNvCxnSpPr>
              <p:nvPr/>
            </p:nvCxnSpPr>
            <p:spPr bwMode="auto">
              <a:xfrm>
                <a:off x="1796832" y="3825044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B83A6ED-E336-4D76-A4F0-F861E20C4EB4}"/>
              </a:ext>
            </a:extLst>
          </p:cNvPr>
          <p:cNvGrpSpPr/>
          <p:nvPr/>
        </p:nvGrpSpPr>
        <p:grpSpPr>
          <a:xfrm>
            <a:off x="683568" y="1844824"/>
            <a:ext cx="3961203" cy="2304256"/>
            <a:chOff x="683568" y="1628800"/>
            <a:chExt cx="3961203" cy="2304256"/>
          </a:xfrm>
        </p:grpSpPr>
        <p:sp>
          <p:nvSpPr>
            <p:cNvPr id="426" name="직사각형 425">
              <a:extLst>
                <a:ext uri="{FF2B5EF4-FFF2-40B4-BE49-F238E27FC236}">
                  <a16:creationId xmlns:a16="http://schemas.microsoft.com/office/drawing/2014/main" id="{52CE8D45-C298-4F5C-AF59-A9D432AEDDA3}"/>
                </a:ext>
              </a:extLst>
            </p:cNvPr>
            <p:cNvSpPr/>
            <p:nvPr/>
          </p:nvSpPr>
          <p:spPr bwMode="auto">
            <a:xfrm>
              <a:off x="683568" y="2420888"/>
              <a:ext cx="360040" cy="129614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E9E83CDE-9F7D-43CA-AAEA-9AF4C74CB06C}"/>
                </a:ext>
              </a:extLst>
            </p:cNvPr>
            <p:cNvSpPr/>
            <p:nvPr/>
          </p:nvSpPr>
          <p:spPr bwMode="auto">
            <a:xfrm>
              <a:off x="796636" y="299695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430" name="그룹 429">
              <a:extLst>
                <a:ext uri="{FF2B5EF4-FFF2-40B4-BE49-F238E27FC236}">
                  <a16:creationId xmlns:a16="http://schemas.microsoft.com/office/drawing/2014/main" id="{0E6761C3-19E3-4555-A31D-C43E15425054}"/>
                </a:ext>
              </a:extLst>
            </p:cNvPr>
            <p:cNvGrpSpPr/>
            <p:nvPr/>
          </p:nvGrpSpPr>
          <p:grpSpPr>
            <a:xfrm>
              <a:off x="683568" y="2420888"/>
              <a:ext cx="3240360" cy="1296144"/>
              <a:chOff x="4932040" y="1196752"/>
              <a:chExt cx="3240360" cy="1296144"/>
            </a:xfrm>
          </p:grpSpPr>
          <p:cxnSp>
            <p:nvCxnSpPr>
              <p:cNvPr id="431" name="직선 연결선 430">
                <a:extLst>
                  <a:ext uri="{FF2B5EF4-FFF2-40B4-BE49-F238E27FC236}">
                    <a16:creationId xmlns:a16="http://schemas.microsoft.com/office/drawing/2014/main" id="{B4E9DC1F-FDD6-4D81-A444-6F9289CE92D5}"/>
                  </a:ext>
                </a:extLst>
              </p:cNvPr>
              <p:cNvCxnSpPr/>
              <p:nvPr/>
            </p:nvCxnSpPr>
            <p:spPr bwMode="auto">
              <a:xfrm>
                <a:off x="493204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2" name="직선 연결선 431">
                <a:extLst>
                  <a:ext uri="{FF2B5EF4-FFF2-40B4-BE49-F238E27FC236}">
                    <a16:creationId xmlns:a16="http://schemas.microsoft.com/office/drawing/2014/main" id="{79AC4C4A-759B-45E7-8E5C-84C4BF52DE97}"/>
                  </a:ext>
                </a:extLst>
              </p:cNvPr>
              <p:cNvCxnSpPr/>
              <p:nvPr/>
            </p:nvCxnSpPr>
            <p:spPr bwMode="auto">
              <a:xfrm>
                <a:off x="817240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3" name="직선 연결선 432">
                <a:extLst>
                  <a:ext uri="{FF2B5EF4-FFF2-40B4-BE49-F238E27FC236}">
                    <a16:creationId xmlns:a16="http://schemas.microsoft.com/office/drawing/2014/main" id="{0208AD56-A0AE-49E8-A9BB-087239B7402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196752"/>
                <a:ext cx="324036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id="{57BD7FF7-4519-47B5-A96B-1C0525A2F358}"/>
                </a:ext>
              </a:extLst>
            </p:cNvPr>
            <p:cNvSpPr/>
            <p:nvPr/>
          </p:nvSpPr>
          <p:spPr bwMode="auto">
            <a:xfrm>
              <a:off x="3923928" y="2420888"/>
              <a:ext cx="360040" cy="129614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624CF717-990E-4322-811B-C2D9A975729A}"/>
                </a:ext>
              </a:extLst>
            </p:cNvPr>
            <p:cNvSpPr/>
            <p:nvPr/>
          </p:nvSpPr>
          <p:spPr bwMode="auto">
            <a:xfrm>
              <a:off x="4034036" y="299695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436" name="직선 연결선 435">
              <a:extLst>
                <a:ext uri="{FF2B5EF4-FFF2-40B4-BE49-F238E27FC236}">
                  <a16:creationId xmlns:a16="http://schemas.microsoft.com/office/drawing/2014/main" id="{B21F02EB-0491-4575-ABCC-741A624746A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23928" y="2420888"/>
              <a:ext cx="0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76" name="그룹 475">
              <a:extLst>
                <a:ext uri="{FF2B5EF4-FFF2-40B4-BE49-F238E27FC236}">
                  <a16:creationId xmlns:a16="http://schemas.microsoft.com/office/drawing/2014/main" id="{6658E715-0A4D-4574-AA57-D03A26C1D26C}"/>
                </a:ext>
              </a:extLst>
            </p:cNvPr>
            <p:cNvGrpSpPr/>
            <p:nvPr/>
          </p:nvGrpSpPr>
          <p:grpSpPr>
            <a:xfrm>
              <a:off x="1119182" y="3429000"/>
              <a:ext cx="288795" cy="504056"/>
              <a:chOff x="682804" y="2780928"/>
              <a:chExt cx="288795" cy="504056"/>
            </a:xfrm>
          </p:grpSpPr>
          <p:sp>
            <p:nvSpPr>
              <p:cNvPr id="477" name="TextBox 476">
                <a:extLst>
                  <a:ext uri="{FF2B5EF4-FFF2-40B4-BE49-F238E27FC236}">
                    <a16:creationId xmlns:a16="http://schemas.microsoft.com/office/drawing/2014/main" id="{2138A8AA-7E53-470E-B23F-EC1C1A0826D2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78" name="직선 연결선 477">
                <a:extLst>
                  <a:ext uri="{FF2B5EF4-FFF2-40B4-BE49-F238E27FC236}">
                    <a16:creationId xmlns:a16="http://schemas.microsoft.com/office/drawing/2014/main" id="{502DE0D9-55F1-4029-93AC-C6EB71C989EF}"/>
                  </a:ext>
                </a:extLst>
              </p:cNvPr>
              <p:cNvCxnSpPr>
                <a:cxnSpLocks/>
                <a:stCxn id="477" idx="3"/>
                <a:endCxn id="477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91" name="그룹 490">
              <a:extLst>
                <a:ext uri="{FF2B5EF4-FFF2-40B4-BE49-F238E27FC236}">
                  <a16:creationId xmlns:a16="http://schemas.microsoft.com/office/drawing/2014/main" id="{1120E331-452E-4816-8DBE-B25D43B22539}"/>
                </a:ext>
              </a:extLst>
            </p:cNvPr>
            <p:cNvGrpSpPr/>
            <p:nvPr/>
          </p:nvGrpSpPr>
          <p:grpSpPr>
            <a:xfrm>
              <a:off x="4355976" y="3429000"/>
              <a:ext cx="288795" cy="504056"/>
              <a:chOff x="682804" y="2780928"/>
              <a:chExt cx="288795" cy="504056"/>
            </a:xfrm>
          </p:grpSpPr>
          <p:sp>
            <p:nvSpPr>
              <p:cNvPr id="492" name="TextBox 491">
                <a:extLst>
                  <a:ext uri="{FF2B5EF4-FFF2-40B4-BE49-F238E27FC236}">
                    <a16:creationId xmlns:a16="http://schemas.microsoft.com/office/drawing/2014/main" id="{E53BB3EB-17A9-433A-834C-8F0FAC707E0D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93" name="직선 연결선 492">
                <a:extLst>
                  <a:ext uri="{FF2B5EF4-FFF2-40B4-BE49-F238E27FC236}">
                    <a16:creationId xmlns:a16="http://schemas.microsoft.com/office/drawing/2014/main" id="{6D609A8C-A57B-4AD7-B7EF-B1088ED25FA4}"/>
                  </a:ext>
                </a:extLst>
              </p:cNvPr>
              <p:cNvCxnSpPr>
                <a:cxnSpLocks/>
                <a:stCxn id="492" idx="3"/>
                <a:endCxn id="492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3AB735C0-58DC-4797-8F1A-69421635101B}"/>
                </a:ext>
              </a:extLst>
            </p:cNvPr>
            <p:cNvSpPr/>
            <p:nvPr/>
          </p:nvSpPr>
          <p:spPr bwMode="auto">
            <a:xfrm>
              <a:off x="683568" y="1844824"/>
              <a:ext cx="1080120" cy="57606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324" name="타원 323">
              <a:extLst>
                <a:ext uri="{FF2B5EF4-FFF2-40B4-BE49-F238E27FC236}">
                  <a16:creationId xmlns:a16="http://schemas.microsoft.com/office/drawing/2014/main" id="{D47B002A-45B1-404C-AC6B-C95C8CE7B4C3}"/>
                </a:ext>
              </a:extLst>
            </p:cNvPr>
            <p:cNvSpPr/>
            <p:nvPr/>
          </p:nvSpPr>
          <p:spPr bwMode="auto">
            <a:xfrm>
              <a:off x="1179536" y="2060848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DEABCE9-B5F3-4BE1-BEA6-C493414ABB65}"/>
                </a:ext>
              </a:extLst>
            </p:cNvPr>
            <p:cNvSpPr/>
            <p:nvPr/>
          </p:nvSpPr>
          <p:spPr bwMode="auto">
            <a:xfrm>
              <a:off x="1763688" y="2420888"/>
              <a:ext cx="2160240" cy="288032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325" name="타원 324">
              <a:extLst>
                <a:ext uri="{FF2B5EF4-FFF2-40B4-BE49-F238E27FC236}">
                  <a16:creationId xmlns:a16="http://schemas.microsoft.com/office/drawing/2014/main" id="{9C87387E-FA32-4FA2-831F-55B991C9933E}"/>
                </a:ext>
              </a:extLst>
            </p:cNvPr>
            <p:cNvSpPr/>
            <p:nvPr/>
          </p:nvSpPr>
          <p:spPr bwMode="auto">
            <a:xfrm>
              <a:off x="2771800" y="2454328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F52A0B65-C5E1-4C0F-880B-E3D90FF92FE7}"/>
                </a:ext>
              </a:extLst>
            </p:cNvPr>
            <p:cNvGrpSpPr/>
            <p:nvPr/>
          </p:nvGrpSpPr>
          <p:grpSpPr>
            <a:xfrm>
              <a:off x="1835696" y="1628800"/>
              <a:ext cx="288795" cy="504056"/>
              <a:chOff x="682804" y="2780928"/>
              <a:chExt cx="288795" cy="504056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93D3A6D-080A-47CA-8684-ECA114655F91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224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5" name="직선 연결선 144">
                <a:extLst>
                  <a:ext uri="{FF2B5EF4-FFF2-40B4-BE49-F238E27FC236}">
                    <a16:creationId xmlns:a16="http://schemas.microsoft.com/office/drawing/2014/main" id="{80A1F272-A8C3-4ACA-8DC7-2D91D0D724A8}"/>
                  </a:ext>
                </a:extLst>
              </p:cNvPr>
              <p:cNvCxnSpPr>
                <a:cxnSpLocks/>
                <a:stCxn id="144" idx="3"/>
                <a:endCxn id="144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486DDA88-5E80-477C-B4EF-FE746E189F33}"/>
                </a:ext>
              </a:extLst>
            </p:cNvPr>
            <p:cNvGrpSpPr/>
            <p:nvPr/>
          </p:nvGrpSpPr>
          <p:grpSpPr>
            <a:xfrm>
              <a:off x="2699792" y="2708920"/>
              <a:ext cx="288795" cy="504056"/>
              <a:chOff x="682804" y="2780928"/>
              <a:chExt cx="288795" cy="504056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99D3762-2F60-4498-89D0-DBE28BA1E77E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100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5719093E-CBDB-47A6-A383-F485DA013D83}"/>
                  </a:ext>
                </a:extLst>
              </p:cNvPr>
              <p:cNvCxnSpPr>
                <a:cxnSpLocks/>
                <a:stCxn id="147" idx="3"/>
                <a:endCxn id="147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DB9C5BA-A995-4D58-BAEE-26E45F58F8E0}"/>
              </a:ext>
            </a:extLst>
          </p:cNvPr>
          <p:cNvGrpSpPr/>
          <p:nvPr/>
        </p:nvGrpSpPr>
        <p:grpSpPr>
          <a:xfrm>
            <a:off x="177699" y="4355578"/>
            <a:ext cx="4174277" cy="2025750"/>
            <a:chOff x="177699" y="4355578"/>
            <a:chExt cx="4174277" cy="2025750"/>
          </a:xfrm>
        </p:grpSpPr>
        <p:grpSp>
          <p:nvGrpSpPr>
            <p:cNvPr id="501" name="그룹 500">
              <a:extLst>
                <a:ext uri="{FF2B5EF4-FFF2-40B4-BE49-F238E27FC236}">
                  <a16:creationId xmlns:a16="http://schemas.microsoft.com/office/drawing/2014/main" id="{E0EA39DC-B653-4CC9-878A-DF865C6A94D2}"/>
                </a:ext>
              </a:extLst>
            </p:cNvPr>
            <p:cNvGrpSpPr/>
            <p:nvPr/>
          </p:nvGrpSpPr>
          <p:grpSpPr>
            <a:xfrm>
              <a:off x="683568" y="4869160"/>
              <a:ext cx="3240360" cy="1296144"/>
              <a:chOff x="4932040" y="1196752"/>
              <a:chExt cx="3240360" cy="1296144"/>
            </a:xfrm>
          </p:grpSpPr>
          <p:cxnSp>
            <p:nvCxnSpPr>
              <p:cNvPr id="502" name="직선 연결선 501">
                <a:extLst>
                  <a:ext uri="{FF2B5EF4-FFF2-40B4-BE49-F238E27FC236}">
                    <a16:creationId xmlns:a16="http://schemas.microsoft.com/office/drawing/2014/main" id="{1076888D-98EC-4624-BFBE-0DA92165F568}"/>
                  </a:ext>
                </a:extLst>
              </p:cNvPr>
              <p:cNvCxnSpPr/>
              <p:nvPr/>
            </p:nvCxnSpPr>
            <p:spPr bwMode="auto">
              <a:xfrm>
                <a:off x="493204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3" name="직선 연결선 502">
                <a:extLst>
                  <a:ext uri="{FF2B5EF4-FFF2-40B4-BE49-F238E27FC236}">
                    <a16:creationId xmlns:a16="http://schemas.microsoft.com/office/drawing/2014/main" id="{75076FD8-C7BB-4062-BA99-A59508499F28}"/>
                  </a:ext>
                </a:extLst>
              </p:cNvPr>
              <p:cNvCxnSpPr/>
              <p:nvPr/>
            </p:nvCxnSpPr>
            <p:spPr bwMode="auto">
              <a:xfrm>
                <a:off x="817240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4" name="직선 연결선 503">
                <a:extLst>
                  <a:ext uri="{FF2B5EF4-FFF2-40B4-BE49-F238E27FC236}">
                    <a16:creationId xmlns:a16="http://schemas.microsoft.com/office/drawing/2014/main" id="{E2A20283-E508-4CCC-BA37-F24C5309733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196752"/>
                <a:ext cx="324036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507" name="직선 연결선 506">
              <a:extLst>
                <a:ext uri="{FF2B5EF4-FFF2-40B4-BE49-F238E27FC236}">
                  <a16:creationId xmlns:a16="http://schemas.microsoft.com/office/drawing/2014/main" id="{EA1B6940-C2FC-473F-8053-A963FBE393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23928" y="4869160"/>
              <a:ext cx="0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09" name="그룹 508">
              <a:extLst>
                <a:ext uri="{FF2B5EF4-FFF2-40B4-BE49-F238E27FC236}">
                  <a16:creationId xmlns:a16="http://schemas.microsoft.com/office/drawing/2014/main" id="{75079CD2-AFDC-4725-82EE-32E1467742F2}"/>
                </a:ext>
              </a:extLst>
            </p:cNvPr>
            <p:cNvGrpSpPr/>
            <p:nvPr/>
          </p:nvGrpSpPr>
          <p:grpSpPr>
            <a:xfrm>
              <a:off x="956548" y="5877271"/>
              <a:ext cx="288795" cy="504056"/>
              <a:chOff x="682804" y="2780928"/>
              <a:chExt cx="288795" cy="504056"/>
            </a:xfrm>
          </p:grpSpPr>
          <p:sp>
            <p:nvSpPr>
              <p:cNvPr id="510" name="TextBox 509">
                <a:extLst>
                  <a:ext uri="{FF2B5EF4-FFF2-40B4-BE49-F238E27FC236}">
                    <a16:creationId xmlns:a16="http://schemas.microsoft.com/office/drawing/2014/main" id="{CEDA6EAD-C0F2-42E7-A37C-15209BB4C1EC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160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11" name="직선 연결선 510">
                <a:extLst>
                  <a:ext uri="{FF2B5EF4-FFF2-40B4-BE49-F238E27FC236}">
                    <a16:creationId xmlns:a16="http://schemas.microsoft.com/office/drawing/2014/main" id="{C7D535BE-62EF-4072-A54D-AFDE563DB150}"/>
                  </a:ext>
                </a:extLst>
              </p:cNvPr>
              <p:cNvCxnSpPr>
                <a:cxnSpLocks/>
                <a:stCxn id="510" idx="3"/>
                <a:endCxn id="510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15" name="자유형 327">
              <a:extLst>
                <a:ext uri="{FF2B5EF4-FFF2-40B4-BE49-F238E27FC236}">
                  <a16:creationId xmlns:a16="http://schemas.microsoft.com/office/drawing/2014/main" id="{5CC03E06-7318-47FA-BF12-FEBBF9D93A7F}"/>
                </a:ext>
              </a:extLst>
            </p:cNvPr>
            <p:cNvSpPr/>
            <p:nvPr/>
          </p:nvSpPr>
          <p:spPr bwMode="auto">
            <a:xfrm rot="16200000" flipV="1">
              <a:off x="-114771" y="5161630"/>
              <a:ext cx="1296144" cy="711204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820738"/>
                <a:gd name="connsiteX1" fmla="*/ 0 w 4035425"/>
                <a:gd name="connsiteY1" fmla="*/ 0 h 820738"/>
                <a:gd name="connsiteX2" fmla="*/ 4035425 w 4035425"/>
                <a:gd name="connsiteY2" fmla="*/ 820738 h 820738"/>
                <a:gd name="connsiteX3" fmla="*/ 4035425 w 4035425"/>
                <a:gd name="connsiteY3" fmla="*/ 428625 h 820738"/>
                <a:gd name="connsiteX4" fmla="*/ 0 w 4035425"/>
                <a:gd name="connsiteY4" fmla="*/ 425450 h 820738"/>
                <a:gd name="connsiteX0" fmla="*/ 0 w 4035425"/>
                <a:gd name="connsiteY0" fmla="*/ 201613 h 596901"/>
                <a:gd name="connsiteX1" fmla="*/ 0 w 4035425"/>
                <a:gd name="connsiteY1" fmla="*/ 0 h 596901"/>
                <a:gd name="connsiteX2" fmla="*/ 4035425 w 4035425"/>
                <a:gd name="connsiteY2" fmla="*/ 596901 h 596901"/>
                <a:gd name="connsiteX3" fmla="*/ 4035425 w 4035425"/>
                <a:gd name="connsiteY3" fmla="*/ 204788 h 596901"/>
                <a:gd name="connsiteX4" fmla="*/ 0 w 4035425"/>
                <a:gd name="connsiteY4" fmla="*/ 201613 h 596901"/>
                <a:gd name="connsiteX0" fmla="*/ 0 w 4035425"/>
                <a:gd name="connsiteY0" fmla="*/ 201613 h 637383"/>
                <a:gd name="connsiteX1" fmla="*/ 0 w 4035425"/>
                <a:gd name="connsiteY1" fmla="*/ 0 h 637383"/>
                <a:gd name="connsiteX2" fmla="*/ 4035423 w 4035425"/>
                <a:gd name="connsiteY2" fmla="*/ 637383 h 637383"/>
                <a:gd name="connsiteX3" fmla="*/ 4035425 w 4035425"/>
                <a:gd name="connsiteY3" fmla="*/ 204788 h 637383"/>
                <a:gd name="connsiteX4" fmla="*/ 0 w 4035425"/>
                <a:gd name="connsiteY4" fmla="*/ 201613 h 637383"/>
                <a:gd name="connsiteX0" fmla="*/ 0 w 4035425"/>
                <a:gd name="connsiteY0" fmla="*/ 201613 h 725492"/>
                <a:gd name="connsiteX1" fmla="*/ 0 w 4035425"/>
                <a:gd name="connsiteY1" fmla="*/ 0 h 725492"/>
                <a:gd name="connsiteX2" fmla="*/ 4035420 w 4035425"/>
                <a:gd name="connsiteY2" fmla="*/ 725492 h 725492"/>
                <a:gd name="connsiteX3" fmla="*/ 4035425 w 4035425"/>
                <a:gd name="connsiteY3" fmla="*/ 204788 h 725492"/>
                <a:gd name="connsiteX4" fmla="*/ 0 w 4035425"/>
                <a:gd name="connsiteY4" fmla="*/ 201613 h 725492"/>
                <a:gd name="connsiteX0" fmla="*/ 0 w 4035425"/>
                <a:gd name="connsiteY0" fmla="*/ 201613 h 725492"/>
                <a:gd name="connsiteX1" fmla="*/ 0 w 4035425"/>
                <a:gd name="connsiteY1" fmla="*/ 0 h 725492"/>
                <a:gd name="connsiteX2" fmla="*/ 4035419 w 4035425"/>
                <a:gd name="connsiteY2" fmla="*/ 725492 h 725492"/>
                <a:gd name="connsiteX3" fmla="*/ 4035425 w 4035425"/>
                <a:gd name="connsiteY3" fmla="*/ 204788 h 725492"/>
                <a:gd name="connsiteX4" fmla="*/ 0 w 4035425"/>
                <a:gd name="connsiteY4" fmla="*/ 201613 h 725492"/>
                <a:gd name="connsiteX0" fmla="*/ 0 w 4035425"/>
                <a:gd name="connsiteY0" fmla="*/ 201613 h 711204"/>
                <a:gd name="connsiteX1" fmla="*/ 0 w 4035425"/>
                <a:gd name="connsiteY1" fmla="*/ 0 h 711204"/>
                <a:gd name="connsiteX2" fmla="*/ 4035419 w 4035425"/>
                <a:gd name="connsiteY2" fmla="*/ 711204 h 711204"/>
                <a:gd name="connsiteX3" fmla="*/ 4035425 w 4035425"/>
                <a:gd name="connsiteY3" fmla="*/ 204788 h 711204"/>
                <a:gd name="connsiteX4" fmla="*/ 0 w 4035425"/>
                <a:gd name="connsiteY4" fmla="*/ 201613 h 711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425" h="711204">
                  <a:moveTo>
                    <a:pt x="0" y="201613"/>
                  </a:moveTo>
                  <a:lnTo>
                    <a:pt x="0" y="0"/>
                  </a:lnTo>
                  <a:lnTo>
                    <a:pt x="4035419" y="711204"/>
                  </a:lnTo>
                  <a:cubicBezTo>
                    <a:pt x="4035420" y="567006"/>
                    <a:pt x="4035424" y="348986"/>
                    <a:pt x="4035425" y="204788"/>
                  </a:cubicBezTo>
                  <a:lnTo>
                    <a:pt x="0" y="201613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269B2495-BA3E-49DF-BE45-B12C51937616}"/>
                </a:ext>
              </a:extLst>
            </p:cNvPr>
            <p:cNvSpPr/>
            <p:nvPr/>
          </p:nvSpPr>
          <p:spPr bwMode="auto">
            <a:xfrm>
              <a:off x="467544" y="50131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532" name="그룹 531">
              <a:extLst>
                <a:ext uri="{FF2B5EF4-FFF2-40B4-BE49-F238E27FC236}">
                  <a16:creationId xmlns:a16="http://schemas.microsoft.com/office/drawing/2014/main" id="{12CEDF19-9C8C-479B-927A-FC15F6DABEA8}"/>
                </a:ext>
              </a:extLst>
            </p:cNvPr>
            <p:cNvGrpSpPr/>
            <p:nvPr/>
          </p:nvGrpSpPr>
          <p:grpSpPr>
            <a:xfrm flipH="1">
              <a:off x="3290145" y="5877272"/>
              <a:ext cx="288795" cy="504056"/>
              <a:chOff x="682804" y="2780928"/>
              <a:chExt cx="288795" cy="504056"/>
            </a:xfrm>
          </p:grpSpPr>
          <p:sp>
            <p:nvSpPr>
              <p:cNvPr id="533" name="TextBox 532">
                <a:extLst>
                  <a:ext uri="{FF2B5EF4-FFF2-40B4-BE49-F238E27FC236}">
                    <a16:creationId xmlns:a16="http://schemas.microsoft.com/office/drawing/2014/main" id="{A01CCF9B-0423-402B-B28E-C8CDC405F6D0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272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34" name="직선 연결선 533">
                <a:extLst>
                  <a:ext uri="{FF2B5EF4-FFF2-40B4-BE49-F238E27FC236}">
                    <a16:creationId xmlns:a16="http://schemas.microsoft.com/office/drawing/2014/main" id="{20AF79DE-1806-4389-BA67-8CC4E98A2269}"/>
                  </a:ext>
                </a:extLst>
              </p:cNvPr>
              <p:cNvCxnSpPr>
                <a:cxnSpLocks/>
                <a:stCxn id="533" idx="3"/>
                <a:endCxn id="533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35" name="자유형 327">
              <a:extLst>
                <a:ext uri="{FF2B5EF4-FFF2-40B4-BE49-F238E27FC236}">
                  <a16:creationId xmlns:a16="http://schemas.microsoft.com/office/drawing/2014/main" id="{099C6E7D-9334-4866-BD38-1E22AA864350}"/>
                </a:ext>
              </a:extLst>
            </p:cNvPr>
            <p:cNvSpPr/>
            <p:nvPr/>
          </p:nvSpPr>
          <p:spPr bwMode="auto">
            <a:xfrm rot="5400000" flipH="1" flipV="1">
              <a:off x="3339971" y="5153301"/>
              <a:ext cx="1296146" cy="727865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820738"/>
                <a:gd name="connsiteX1" fmla="*/ 0 w 4035425"/>
                <a:gd name="connsiteY1" fmla="*/ 0 h 820738"/>
                <a:gd name="connsiteX2" fmla="*/ 4035425 w 4035425"/>
                <a:gd name="connsiteY2" fmla="*/ 820738 h 820738"/>
                <a:gd name="connsiteX3" fmla="*/ 4035425 w 4035425"/>
                <a:gd name="connsiteY3" fmla="*/ 428625 h 820738"/>
                <a:gd name="connsiteX4" fmla="*/ 0 w 4035425"/>
                <a:gd name="connsiteY4" fmla="*/ 425450 h 820738"/>
                <a:gd name="connsiteX0" fmla="*/ 0 w 4035425"/>
                <a:gd name="connsiteY0" fmla="*/ 201613 h 596901"/>
                <a:gd name="connsiteX1" fmla="*/ 0 w 4035425"/>
                <a:gd name="connsiteY1" fmla="*/ 0 h 596901"/>
                <a:gd name="connsiteX2" fmla="*/ 4035425 w 4035425"/>
                <a:gd name="connsiteY2" fmla="*/ 596901 h 596901"/>
                <a:gd name="connsiteX3" fmla="*/ 4035425 w 4035425"/>
                <a:gd name="connsiteY3" fmla="*/ 204788 h 596901"/>
                <a:gd name="connsiteX4" fmla="*/ 0 w 4035425"/>
                <a:gd name="connsiteY4" fmla="*/ 201613 h 596901"/>
                <a:gd name="connsiteX0" fmla="*/ 0 w 4035425"/>
                <a:gd name="connsiteY0" fmla="*/ 201613 h 637383"/>
                <a:gd name="connsiteX1" fmla="*/ 0 w 4035425"/>
                <a:gd name="connsiteY1" fmla="*/ 0 h 637383"/>
                <a:gd name="connsiteX2" fmla="*/ 4035423 w 4035425"/>
                <a:gd name="connsiteY2" fmla="*/ 637383 h 637383"/>
                <a:gd name="connsiteX3" fmla="*/ 4035425 w 4035425"/>
                <a:gd name="connsiteY3" fmla="*/ 204788 h 637383"/>
                <a:gd name="connsiteX4" fmla="*/ 0 w 4035425"/>
                <a:gd name="connsiteY4" fmla="*/ 201613 h 637383"/>
                <a:gd name="connsiteX0" fmla="*/ 14829 w 4050254"/>
                <a:gd name="connsiteY0" fmla="*/ 292098 h 727868"/>
                <a:gd name="connsiteX1" fmla="*/ 1 w 4050254"/>
                <a:gd name="connsiteY1" fmla="*/ 0 h 727868"/>
                <a:gd name="connsiteX2" fmla="*/ 4050252 w 4050254"/>
                <a:gd name="connsiteY2" fmla="*/ 727868 h 727868"/>
                <a:gd name="connsiteX3" fmla="*/ 4050254 w 4050254"/>
                <a:gd name="connsiteY3" fmla="*/ 295273 h 727868"/>
                <a:gd name="connsiteX4" fmla="*/ 14829 w 4050254"/>
                <a:gd name="connsiteY4" fmla="*/ 292098 h 727868"/>
                <a:gd name="connsiteX0" fmla="*/ 6 w 4035431"/>
                <a:gd name="connsiteY0" fmla="*/ 292095 h 727865"/>
                <a:gd name="connsiteX1" fmla="*/ 1 w 4035431"/>
                <a:gd name="connsiteY1" fmla="*/ 0 h 727865"/>
                <a:gd name="connsiteX2" fmla="*/ 4035429 w 4035431"/>
                <a:gd name="connsiteY2" fmla="*/ 727865 h 727865"/>
                <a:gd name="connsiteX3" fmla="*/ 4035431 w 4035431"/>
                <a:gd name="connsiteY3" fmla="*/ 295270 h 727865"/>
                <a:gd name="connsiteX4" fmla="*/ 6 w 4035431"/>
                <a:gd name="connsiteY4" fmla="*/ 292095 h 72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431" h="727865">
                  <a:moveTo>
                    <a:pt x="6" y="292095"/>
                  </a:moveTo>
                  <a:cubicBezTo>
                    <a:pt x="4" y="194730"/>
                    <a:pt x="3" y="97365"/>
                    <a:pt x="1" y="0"/>
                  </a:cubicBezTo>
                  <a:lnTo>
                    <a:pt x="4035429" y="727865"/>
                  </a:lnTo>
                  <a:cubicBezTo>
                    <a:pt x="4035430" y="583667"/>
                    <a:pt x="4035430" y="439468"/>
                    <a:pt x="4035431" y="295270"/>
                  </a:cubicBezTo>
                  <a:lnTo>
                    <a:pt x="6" y="292095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FAB6C151-697F-4B0C-B484-165D60B0CAEA}"/>
                </a:ext>
              </a:extLst>
            </p:cNvPr>
            <p:cNvSpPr/>
            <p:nvPr/>
          </p:nvSpPr>
          <p:spPr bwMode="auto">
            <a:xfrm flipH="1">
              <a:off x="3988611" y="5013177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537" name="그룹 536">
              <a:extLst>
                <a:ext uri="{FF2B5EF4-FFF2-40B4-BE49-F238E27FC236}">
                  <a16:creationId xmlns:a16="http://schemas.microsoft.com/office/drawing/2014/main" id="{46DBA574-DFF6-4CB5-BE20-44ADD46A624D}"/>
                </a:ext>
              </a:extLst>
            </p:cNvPr>
            <p:cNvGrpSpPr/>
            <p:nvPr/>
          </p:nvGrpSpPr>
          <p:grpSpPr>
            <a:xfrm>
              <a:off x="323528" y="4365104"/>
              <a:ext cx="288795" cy="504056"/>
              <a:chOff x="682804" y="2780928"/>
              <a:chExt cx="288795" cy="504056"/>
            </a:xfrm>
          </p:grpSpPr>
          <p:sp>
            <p:nvSpPr>
              <p:cNvPr id="538" name="TextBox 537">
                <a:extLst>
                  <a:ext uri="{FF2B5EF4-FFF2-40B4-BE49-F238E27FC236}">
                    <a16:creationId xmlns:a16="http://schemas.microsoft.com/office/drawing/2014/main" id="{C0B0B4C1-E25E-40C3-867C-80EE4330452E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488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39" name="직선 연결선 538">
                <a:extLst>
                  <a:ext uri="{FF2B5EF4-FFF2-40B4-BE49-F238E27FC236}">
                    <a16:creationId xmlns:a16="http://schemas.microsoft.com/office/drawing/2014/main" id="{9AF76F53-F86C-4D7A-95D2-FC514372BE88}"/>
                  </a:ext>
                </a:extLst>
              </p:cNvPr>
              <p:cNvCxnSpPr>
                <a:cxnSpLocks/>
                <a:stCxn id="538" idx="3"/>
                <a:endCxn id="538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40" name="그룹 539">
              <a:extLst>
                <a:ext uri="{FF2B5EF4-FFF2-40B4-BE49-F238E27FC236}">
                  <a16:creationId xmlns:a16="http://schemas.microsoft.com/office/drawing/2014/main" id="{8A14BAA7-652F-4391-95E7-1376C41E13D4}"/>
                </a:ext>
              </a:extLst>
            </p:cNvPr>
            <p:cNvGrpSpPr/>
            <p:nvPr/>
          </p:nvGrpSpPr>
          <p:grpSpPr>
            <a:xfrm>
              <a:off x="3995173" y="4365104"/>
              <a:ext cx="288795" cy="504056"/>
              <a:chOff x="682804" y="2780928"/>
              <a:chExt cx="288795" cy="504056"/>
            </a:xfrm>
          </p:grpSpPr>
          <p:sp>
            <p:nvSpPr>
              <p:cNvPr id="541" name="TextBox 540">
                <a:extLst>
                  <a:ext uri="{FF2B5EF4-FFF2-40B4-BE49-F238E27FC236}">
                    <a16:creationId xmlns:a16="http://schemas.microsoft.com/office/drawing/2014/main" id="{CE2A618C-D996-445D-B651-8DB3A58779F3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376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42" name="직선 연결선 541">
                <a:extLst>
                  <a:ext uri="{FF2B5EF4-FFF2-40B4-BE49-F238E27FC236}">
                    <a16:creationId xmlns:a16="http://schemas.microsoft.com/office/drawing/2014/main" id="{23CFB8FF-79E9-488C-A9D8-96835F00CFCB}"/>
                  </a:ext>
                </a:extLst>
              </p:cNvPr>
              <p:cNvCxnSpPr>
                <a:cxnSpLocks/>
                <a:stCxn id="541" idx="3"/>
                <a:endCxn id="541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46" name="그룹 545">
              <a:extLst>
                <a:ext uri="{FF2B5EF4-FFF2-40B4-BE49-F238E27FC236}">
                  <a16:creationId xmlns:a16="http://schemas.microsoft.com/office/drawing/2014/main" id="{053424AC-C26A-4E39-ADD9-0A4C9D201BD5}"/>
                </a:ext>
              </a:extLst>
            </p:cNvPr>
            <p:cNvGrpSpPr/>
            <p:nvPr/>
          </p:nvGrpSpPr>
          <p:grpSpPr>
            <a:xfrm>
              <a:off x="1547664" y="5517232"/>
              <a:ext cx="431286" cy="504056"/>
              <a:chOff x="682804" y="2780928"/>
              <a:chExt cx="288795" cy="504056"/>
            </a:xfrm>
          </p:grpSpPr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EC7FC329-7E92-4338-92D9-55E099AFB301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1672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189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48" name="직선 연결선 547">
                <a:extLst>
                  <a:ext uri="{FF2B5EF4-FFF2-40B4-BE49-F238E27FC236}">
                    <a16:creationId xmlns:a16="http://schemas.microsoft.com/office/drawing/2014/main" id="{B66CDFAA-C006-4749-A236-BE2E193E9C02}"/>
                  </a:ext>
                </a:extLst>
              </p:cNvPr>
              <p:cNvCxnSpPr>
                <a:cxnSpLocks/>
                <a:stCxn id="547" idx="3"/>
                <a:endCxn id="547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4" name="자유형 327">
              <a:extLst>
                <a:ext uri="{FF2B5EF4-FFF2-40B4-BE49-F238E27FC236}">
                  <a16:creationId xmlns:a16="http://schemas.microsoft.com/office/drawing/2014/main" id="{ABB33CA9-251F-41D4-9A9A-1FBCE34B7180}"/>
                </a:ext>
              </a:extLst>
            </p:cNvPr>
            <p:cNvSpPr/>
            <p:nvPr/>
          </p:nvSpPr>
          <p:spPr bwMode="auto">
            <a:xfrm rot="10800000">
              <a:off x="683568" y="4355578"/>
              <a:ext cx="1080120" cy="1163641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820738"/>
                <a:gd name="connsiteX1" fmla="*/ 0 w 4035425"/>
                <a:gd name="connsiteY1" fmla="*/ 0 h 820738"/>
                <a:gd name="connsiteX2" fmla="*/ 4035425 w 4035425"/>
                <a:gd name="connsiteY2" fmla="*/ 820738 h 820738"/>
                <a:gd name="connsiteX3" fmla="*/ 4035425 w 4035425"/>
                <a:gd name="connsiteY3" fmla="*/ 428625 h 820738"/>
                <a:gd name="connsiteX4" fmla="*/ 0 w 4035425"/>
                <a:gd name="connsiteY4" fmla="*/ 425450 h 820738"/>
                <a:gd name="connsiteX0" fmla="*/ 0 w 4035425"/>
                <a:gd name="connsiteY0" fmla="*/ 201613 h 596901"/>
                <a:gd name="connsiteX1" fmla="*/ 0 w 4035425"/>
                <a:gd name="connsiteY1" fmla="*/ 0 h 596901"/>
                <a:gd name="connsiteX2" fmla="*/ 4035425 w 4035425"/>
                <a:gd name="connsiteY2" fmla="*/ 596901 h 596901"/>
                <a:gd name="connsiteX3" fmla="*/ 4035425 w 4035425"/>
                <a:gd name="connsiteY3" fmla="*/ 204788 h 596901"/>
                <a:gd name="connsiteX4" fmla="*/ 0 w 4035425"/>
                <a:gd name="connsiteY4" fmla="*/ 201613 h 596901"/>
                <a:gd name="connsiteX0" fmla="*/ 0 w 4035425"/>
                <a:gd name="connsiteY0" fmla="*/ 201613 h 637383"/>
                <a:gd name="connsiteX1" fmla="*/ 0 w 4035425"/>
                <a:gd name="connsiteY1" fmla="*/ 0 h 637383"/>
                <a:gd name="connsiteX2" fmla="*/ 4035423 w 4035425"/>
                <a:gd name="connsiteY2" fmla="*/ 637383 h 637383"/>
                <a:gd name="connsiteX3" fmla="*/ 4035425 w 4035425"/>
                <a:gd name="connsiteY3" fmla="*/ 204788 h 637383"/>
                <a:gd name="connsiteX4" fmla="*/ 0 w 4035425"/>
                <a:gd name="connsiteY4" fmla="*/ 201613 h 637383"/>
                <a:gd name="connsiteX0" fmla="*/ 0 w 4035425"/>
                <a:gd name="connsiteY0" fmla="*/ 201613 h 725492"/>
                <a:gd name="connsiteX1" fmla="*/ 0 w 4035425"/>
                <a:gd name="connsiteY1" fmla="*/ 0 h 725492"/>
                <a:gd name="connsiteX2" fmla="*/ 4035420 w 4035425"/>
                <a:gd name="connsiteY2" fmla="*/ 725492 h 725492"/>
                <a:gd name="connsiteX3" fmla="*/ 4035425 w 4035425"/>
                <a:gd name="connsiteY3" fmla="*/ 204788 h 725492"/>
                <a:gd name="connsiteX4" fmla="*/ 0 w 4035425"/>
                <a:gd name="connsiteY4" fmla="*/ 201613 h 725492"/>
                <a:gd name="connsiteX0" fmla="*/ 0 w 4035425"/>
                <a:gd name="connsiteY0" fmla="*/ 201613 h 725492"/>
                <a:gd name="connsiteX1" fmla="*/ 0 w 4035425"/>
                <a:gd name="connsiteY1" fmla="*/ 0 h 725492"/>
                <a:gd name="connsiteX2" fmla="*/ 4035419 w 4035425"/>
                <a:gd name="connsiteY2" fmla="*/ 725492 h 725492"/>
                <a:gd name="connsiteX3" fmla="*/ 4035425 w 4035425"/>
                <a:gd name="connsiteY3" fmla="*/ 204788 h 725492"/>
                <a:gd name="connsiteX4" fmla="*/ 0 w 4035425"/>
                <a:gd name="connsiteY4" fmla="*/ 201613 h 725492"/>
                <a:gd name="connsiteX0" fmla="*/ 0 w 4035425"/>
                <a:gd name="connsiteY0" fmla="*/ 201613 h 711204"/>
                <a:gd name="connsiteX1" fmla="*/ 0 w 4035425"/>
                <a:gd name="connsiteY1" fmla="*/ 0 h 711204"/>
                <a:gd name="connsiteX2" fmla="*/ 4035419 w 4035425"/>
                <a:gd name="connsiteY2" fmla="*/ 711204 h 711204"/>
                <a:gd name="connsiteX3" fmla="*/ 4035425 w 4035425"/>
                <a:gd name="connsiteY3" fmla="*/ 204788 h 711204"/>
                <a:gd name="connsiteX4" fmla="*/ 0 w 4035425"/>
                <a:gd name="connsiteY4" fmla="*/ 201613 h 711204"/>
                <a:gd name="connsiteX0" fmla="*/ 0 w 4035425"/>
                <a:gd name="connsiteY0" fmla="*/ 649288 h 1158879"/>
                <a:gd name="connsiteX1" fmla="*/ 17791 w 4035425"/>
                <a:gd name="connsiteY1" fmla="*/ 0 h 1158879"/>
                <a:gd name="connsiteX2" fmla="*/ 4035419 w 4035425"/>
                <a:gd name="connsiteY2" fmla="*/ 1158879 h 1158879"/>
                <a:gd name="connsiteX3" fmla="*/ 4035425 w 4035425"/>
                <a:gd name="connsiteY3" fmla="*/ 652463 h 1158879"/>
                <a:gd name="connsiteX4" fmla="*/ 0 w 4035425"/>
                <a:gd name="connsiteY4" fmla="*/ 649288 h 1158879"/>
                <a:gd name="connsiteX0" fmla="*/ 17795 w 4053220"/>
                <a:gd name="connsiteY0" fmla="*/ 649288 h 1158879"/>
                <a:gd name="connsiteX1" fmla="*/ 0 w 4053220"/>
                <a:gd name="connsiteY1" fmla="*/ 0 h 1158879"/>
                <a:gd name="connsiteX2" fmla="*/ 4053214 w 4053220"/>
                <a:gd name="connsiteY2" fmla="*/ 1158879 h 1158879"/>
                <a:gd name="connsiteX3" fmla="*/ 4053220 w 4053220"/>
                <a:gd name="connsiteY3" fmla="*/ 652463 h 1158879"/>
                <a:gd name="connsiteX4" fmla="*/ 17795 w 4053220"/>
                <a:gd name="connsiteY4" fmla="*/ 649288 h 1158879"/>
                <a:gd name="connsiteX0" fmla="*/ 8899 w 4044324"/>
                <a:gd name="connsiteY0" fmla="*/ 654050 h 1163641"/>
                <a:gd name="connsiteX1" fmla="*/ 0 w 4044324"/>
                <a:gd name="connsiteY1" fmla="*/ 0 h 1163641"/>
                <a:gd name="connsiteX2" fmla="*/ 4044318 w 4044324"/>
                <a:gd name="connsiteY2" fmla="*/ 1163641 h 1163641"/>
                <a:gd name="connsiteX3" fmla="*/ 4044324 w 4044324"/>
                <a:gd name="connsiteY3" fmla="*/ 657225 h 1163641"/>
                <a:gd name="connsiteX4" fmla="*/ 8899 w 4044324"/>
                <a:gd name="connsiteY4" fmla="*/ 654050 h 1163641"/>
                <a:gd name="connsiteX0" fmla="*/ 0 w 4035425"/>
                <a:gd name="connsiteY0" fmla="*/ 654050 h 1163641"/>
                <a:gd name="connsiteX1" fmla="*/ 8892 w 4035425"/>
                <a:gd name="connsiteY1" fmla="*/ 0 h 1163641"/>
                <a:gd name="connsiteX2" fmla="*/ 4035419 w 4035425"/>
                <a:gd name="connsiteY2" fmla="*/ 1163641 h 1163641"/>
                <a:gd name="connsiteX3" fmla="*/ 4035425 w 4035425"/>
                <a:gd name="connsiteY3" fmla="*/ 657225 h 1163641"/>
                <a:gd name="connsiteX4" fmla="*/ 0 w 4035425"/>
                <a:gd name="connsiteY4" fmla="*/ 654050 h 116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425" h="1163641">
                  <a:moveTo>
                    <a:pt x="0" y="654050"/>
                  </a:moveTo>
                  <a:lnTo>
                    <a:pt x="8892" y="0"/>
                  </a:lnTo>
                  <a:lnTo>
                    <a:pt x="4035419" y="1163641"/>
                  </a:lnTo>
                  <a:cubicBezTo>
                    <a:pt x="4035420" y="1019443"/>
                    <a:pt x="4035424" y="801423"/>
                    <a:pt x="4035425" y="657225"/>
                  </a:cubicBezTo>
                  <a:lnTo>
                    <a:pt x="0" y="65405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55" name="자유형 327">
              <a:extLst>
                <a:ext uri="{FF2B5EF4-FFF2-40B4-BE49-F238E27FC236}">
                  <a16:creationId xmlns:a16="http://schemas.microsoft.com/office/drawing/2014/main" id="{94371856-E948-4AB7-838C-F6FC93568D90}"/>
                </a:ext>
              </a:extLst>
            </p:cNvPr>
            <p:cNvSpPr/>
            <p:nvPr/>
          </p:nvSpPr>
          <p:spPr bwMode="auto">
            <a:xfrm rot="10800000" flipV="1">
              <a:off x="1761308" y="4443586"/>
              <a:ext cx="2162619" cy="1077917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820738"/>
                <a:gd name="connsiteX1" fmla="*/ 0 w 4035425"/>
                <a:gd name="connsiteY1" fmla="*/ 0 h 820738"/>
                <a:gd name="connsiteX2" fmla="*/ 4035425 w 4035425"/>
                <a:gd name="connsiteY2" fmla="*/ 820738 h 820738"/>
                <a:gd name="connsiteX3" fmla="*/ 4035425 w 4035425"/>
                <a:gd name="connsiteY3" fmla="*/ 428625 h 820738"/>
                <a:gd name="connsiteX4" fmla="*/ 0 w 4035425"/>
                <a:gd name="connsiteY4" fmla="*/ 425450 h 820738"/>
                <a:gd name="connsiteX0" fmla="*/ 0 w 4035425"/>
                <a:gd name="connsiteY0" fmla="*/ 201613 h 596901"/>
                <a:gd name="connsiteX1" fmla="*/ 0 w 4035425"/>
                <a:gd name="connsiteY1" fmla="*/ 0 h 596901"/>
                <a:gd name="connsiteX2" fmla="*/ 4035425 w 4035425"/>
                <a:gd name="connsiteY2" fmla="*/ 596901 h 596901"/>
                <a:gd name="connsiteX3" fmla="*/ 4035425 w 4035425"/>
                <a:gd name="connsiteY3" fmla="*/ 204788 h 596901"/>
                <a:gd name="connsiteX4" fmla="*/ 0 w 4035425"/>
                <a:gd name="connsiteY4" fmla="*/ 201613 h 596901"/>
                <a:gd name="connsiteX0" fmla="*/ 0 w 4035425"/>
                <a:gd name="connsiteY0" fmla="*/ 201613 h 637383"/>
                <a:gd name="connsiteX1" fmla="*/ 0 w 4035425"/>
                <a:gd name="connsiteY1" fmla="*/ 0 h 637383"/>
                <a:gd name="connsiteX2" fmla="*/ 4035423 w 4035425"/>
                <a:gd name="connsiteY2" fmla="*/ 637383 h 637383"/>
                <a:gd name="connsiteX3" fmla="*/ 4035425 w 4035425"/>
                <a:gd name="connsiteY3" fmla="*/ 204788 h 637383"/>
                <a:gd name="connsiteX4" fmla="*/ 0 w 4035425"/>
                <a:gd name="connsiteY4" fmla="*/ 201613 h 637383"/>
                <a:gd name="connsiteX0" fmla="*/ 0 w 4035425"/>
                <a:gd name="connsiteY0" fmla="*/ 201613 h 725492"/>
                <a:gd name="connsiteX1" fmla="*/ 0 w 4035425"/>
                <a:gd name="connsiteY1" fmla="*/ 0 h 725492"/>
                <a:gd name="connsiteX2" fmla="*/ 4035420 w 4035425"/>
                <a:gd name="connsiteY2" fmla="*/ 725492 h 725492"/>
                <a:gd name="connsiteX3" fmla="*/ 4035425 w 4035425"/>
                <a:gd name="connsiteY3" fmla="*/ 204788 h 725492"/>
                <a:gd name="connsiteX4" fmla="*/ 0 w 4035425"/>
                <a:gd name="connsiteY4" fmla="*/ 201613 h 725492"/>
                <a:gd name="connsiteX0" fmla="*/ 0 w 4035425"/>
                <a:gd name="connsiteY0" fmla="*/ 201613 h 725492"/>
                <a:gd name="connsiteX1" fmla="*/ 0 w 4035425"/>
                <a:gd name="connsiteY1" fmla="*/ 0 h 725492"/>
                <a:gd name="connsiteX2" fmla="*/ 4035419 w 4035425"/>
                <a:gd name="connsiteY2" fmla="*/ 725492 h 725492"/>
                <a:gd name="connsiteX3" fmla="*/ 4035425 w 4035425"/>
                <a:gd name="connsiteY3" fmla="*/ 204788 h 725492"/>
                <a:gd name="connsiteX4" fmla="*/ 0 w 4035425"/>
                <a:gd name="connsiteY4" fmla="*/ 201613 h 725492"/>
                <a:gd name="connsiteX0" fmla="*/ 0 w 4035425"/>
                <a:gd name="connsiteY0" fmla="*/ 201613 h 711204"/>
                <a:gd name="connsiteX1" fmla="*/ 0 w 4035425"/>
                <a:gd name="connsiteY1" fmla="*/ 0 h 711204"/>
                <a:gd name="connsiteX2" fmla="*/ 4035419 w 4035425"/>
                <a:gd name="connsiteY2" fmla="*/ 711204 h 711204"/>
                <a:gd name="connsiteX3" fmla="*/ 4035425 w 4035425"/>
                <a:gd name="connsiteY3" fmla="*/ 204788 h 711204"/>
                <a:gd name="connsiteX4" fmla="*/ 0 w 4035425"/>
                <a:gd name="connsiteY4" fmla="*/ 201613 h 711204"/>
                <a:gd name="connsiteX0" fmla="*/ 0 w 4035425"/>
                <a:gd name="connsiteY0" fmla="*/ 201613 h 854079"/>
                <a:gd name="connsiteX1" fmla="*/ 0 w 4035425"/>
                <a:gd name="connsiteY1" fmla="*/ 0 h 854079"/>
                <a:gd name="connsiteX2" fmla="*/ 4035419 w 4035425"/>
                <a:gd name="connsiteY2" fmla="*/ 854079 h 854079"/>
                <a:gd name="connsiteX3" fmla="*/ 4035425 w 4035425"/>
                <a:gd name="connsiteY3" fmla="*/ 204788 h 854079"/>
                <a:gd name="connsiteX4" fmla="*/ 0 w 4035425"/>
                <a:gd name="connsiteY4" fmla="*/ 201613 h 854079"/>
                <a:gd name="connsiteX0" fmla="*/ 0 w 4035425"/>
                <a:gd name="connsiteY0" fmla="*/ 425451 h 1077917"/>
                <a:gd name="connsiteX1" fmla="*/ 8896 w 4035425"/>
                <a:gd name="connsiteY1" fmla="*/ 0 h 1077917"/>
                <a:gd name="connsiteX2" fmla="*/ 4035419 w 4035425"/>
                <a:gd name="connsiteY2" fmla="*/ 1077917 h 1077917"/>
                <a:gd name="connsiteX3" fmla="*/ 4035425 w 4035425"/>
                <a:gd name="connsiteY3" fmla="*/ 428626 h 1077917"/>
                <a:gd name="connsiteX4" fmla="*/ 0 w 4035425"/>
                <a:gd name="connsiteY4" fmla="*/ 425451 h 1077917"/>
                <a:gd name="connsiteX0" fmla="*/ 4450 w 4039875"/>
                <a:gd name="connsiteY0" fmla="*/ 425451 h 1077917"/>
                <a:gd name="connsiteX1" fmla="*/ 0 w 4039875"/>
                <a:gd name="connsiteY1" fmla="*/ 0 h 1077917"/>
                <a:gd name="connsiteX2" fmla="*/ 4039869 w 4039875"/>
                <a:gd name="connsiteY2" fmla="*/ 1077917 h 1077917"/>
                <a:gd name="connsiteX3" fmla="*/ 4039875 w 4039875"/>
                <a:gd name="connsiteY3" fmla="*/ 428626 h 1077917"/>
                <a:gd name="connsiteX4" fmla="*/ 4450 w 4039875"/>
                <a:gd name="connsiteY4" fmla="*/ 425451 h 1077917"/>
                <a:gd name="connsiteX0" fmla="*/ 428 w 4035853"/>
                <a:gd name="connsiteY0" fmla="*/ 425451 h 1077917"/>
                <a:gd name="connsiteX1" fmla="*/ 428 w 4035853"/>
                <a:gd name="connsiteY1" fmla="*/ 0 h 1077917"/>
                <a:gd name="connsiteX2" fmla="*/ 4035847 w 4035853"/>
                <a:gd name="connsiteY2" fmla="*/ 1077917 h 1077917"/>
                <a:gd name="connsiteX3" fmla="*/ 4035853 w 4035853"/>
                <a:gd name="connsiteY3" fmla="*/ 428626 h 1077917"/>
                <a:gd name="connsiteX4" fmla="*/ 428 w 4035853"/>
                <a:gd name="connsiteY4" fmla="*/ 425451 h 1077917"/>
                <a:gd name="connsiteX0" fmla="*/ 428 w 4044746"/>
                <a:gd name="connsiteY0" fmla="*/ 425451 h 1077917"/>
                <a:gd name="connsiteX1" fmla="*/ 428 w 4044746"/>
                <a:gd name="connsiteY1" fmla="*/ 0 h 1077917"/>
                <a:gd name="connsiteX2" fmla="*/ 4044746 w 4044746"/>
                <a:gd name="connsiteY2" fmla="*/ 1077917 h 1077917"/>
                <a:gd name="connsiteX3" fmla="*/ 4035853 w 4044746"/>
                <a:gd name="connsiteY3" fmla="*/ 428626 h 1077917"/>
                <a:gd name="connsiteX4" fmla="*/ 428 w 4044746"/>
                <a:gd name="connsiteY4" fmla="*/ 425451 h 1077917"/>
                <a:gd name="connsiteX0" fmla="*/ 428 w 4035853"/>
                <a:gd name="connsiteY0" fmla="*/ 425451 h 1077917"/>
                <a:gd name="connsiteX1" fmla="*/ 428 w 4035853"/>
                <a:gd name="connsiteY1" fmla="*/ 0 h 1077917"/>
                <a:gd name="connsiteX2" fmla="*/ 4035848 w 4035853"/>
                <a:gd name="connsiteY2" fmla="*/ 1077917 h 1077917"/>
                <a:gd name="connsiteX3" fmla="*/ 4035853 w 4035853"/>
                <a:gd name="connsiteY3" fmla="*/ 428626 h 1077917"/>
                <a:gd name="connsiteX4" fmla="*/ 428 w 4035853"/>
                <a:gd name="connsiteY4" fmla="*/ 425451 h 1077917"/>
                <a:gd name="connsiteX0" fmla="*/ 428 w 4040296"/>
                <a:gd name="connsiteY0" fmla="*/ 425451 h 1077917"/>
                <a:gd name="connsiteX1" fmla="*/ 428 w 4040296"/>
                <a:gd name="connsiteY1" fmla="*/ 0 h 1077917"/>
                <a:gd name="connsiteX2" fmla="*/ 4040296 w 4040296"/>
                <a:gd name="connsiteY2" fmla="*/ 1077917 h 1077917"/>
                <a:gd name="connsiteX3" fmla="*/ 4035853 w 4040296"/>
                <a:gd name="connsiteY3" fmla="*/ 428626 h 1077917"/>
                <a:gd name="connsiteX4" fmla="*/ 428 w 4040296"/>
                <a:gd name="connsiteY4" fmla="*/ 425451 h 107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0296" h="1077917">
                  <a:moveTo>
                    <a:pt x="428" y="425451"/>
                  </a:moveTo>
                  <a:cubicBezTo>
                    <a:pt x="-1055" y="283634"/>
                    <a:pt x="1911" y="141817"/>
                    <a:pt x="428" y="0"/>
                  </a:cubicBezTo>
                  <a:lnTo>
                    <a:pt x="4040296" y="1077917"/>
                  </a:lnTo>
                  <a:cubicBezTo>
                    <a:pt x="4040297" y="933719"/>
                    <a:pt x="4035852" y="572824"/>
                    <a:pt x="4035853" y="428626"/>
                  </a:cubicBezTo>
                  <a:lnTo>
                    <a:pt x="428" y="425451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654BB9ED-C7F5-4EFA-B4A6-423BF2E5C1CD}"/>
                </a:ext>
              </a:extLst>
            </p:cNvPr>
            <p:cNvSpPr/>
            <p:nvPr/>
          </p:nvSpPr>
          <p:spPr bwMode="auto">
            <a:xfrm>
              <a:off x="1691680" y="508518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EB3E0AB0-1724-469C-BB39-D9133F0E5C12}"/>
                </a:ext>
              </a:extLst>
            </p:cNvPr>
            <p:cNvSpPr/>
            <p:nvPr/>
          </p:nvSpPr>
          <p:spPr bwMode="auto">
            <a:xfrm>
              <a:off x="747488" y="465313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96" name="타원 495">
              <a:extLst>
                <a:ext uri="{FF2B5EF4-FFF2-40B4-BE49-F238E27FC236}">
                  <a16:creationId xmlns:a16="http://schemas.microsoft.com/office/drawing/2014/main" id="{8B39345E-441A-4A0E-A8CC-6376F298968D}"/>
                </a:ext>
              </a:extLst>
            </p:cNvPr>
            <p:cNvSpPr/>
            <p:nvPr/>
          </p:nvSpPr>
          <p:spPr bwMode="auto">
            <a:xfrm>
              <a:off x="3635896" y="465313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ED2BFB8-B347-49AC-8E78-51418B207B63}"/>
              </a:ext>
            </a:extLst>
          </p:cNvPr>
          <p:cNvGrpSpPr/>
          <p:nvPr/>
        </p:nvGrpSpPr>
        <p:grpSpPr>
          <a:xfrm>
            <a:off x="4860032" y="1340768"/>
            <a:ext cx="3600400" cy="3635466"/>
            <a:chOff x="3779912" y="-99392"/>
            <a:chExt cx="3600400" cy="3635466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53006A93-4C20-4CEE-886E-1714C3A39372}"/>
                </a:ext>
              </a:extLst>
            </p:cNvPr>
            <p:cNvGrpSpPr/>
            <p:nvPr/>
          </p:nvGrpSpPr>
          <p:grpSpPr>
            <a:xfrm>
              <a:off x="4788024" y="541870"/>
              <a:ext cx="2012019" cy="2295133"/>
              <a:chOff x="780923" y="-382487"/>
              <a:chExt cx="2012019" cy="2295133"/>
            </a:xfrm>
          </p:grpSpPr>
          <p:sp>
            <p:nvSpPr>
              <p:cNvPr id="162" name="자유형: 도형 161">
                <a:extLst>
                  <a:ext uri="{FF2B5EF4-FFF2-40B4-BE49-F238E27FC236}">
                    <a16:creationId xmlns:a16="http://schemas.microsoft.com/office/drawing/2014/main" id="{F0B92BBB-F376-48C5-B885-55A7FA9D0A44}"/>
                  </a:ext>
                </a:extLst>
              </p:cNvPr>
              <p:cNvSpPr/>
              <p:nvPr/>
            </p:nvSpPr>
            <p:spPr bwMode="auto">
              <a:xfrm flipH="1">
                <a:off x="780923" y="-371648"/>
                <a:ext cx="288032" cy="2284294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  <a:gd name="connsiteX0" fmla="*/ 1444 w 27681"/>
                  <a:gd name="connsiteY0" fmla="*/ 0 h 10062"/>
                  <a:gd name="connsiteX1" fmla="*/ 17698 w 27681"/>
                  <a:gd name="connsiteY1" fmla="*/ 2756 h 10062"/>
                  <a:gd name="connsiteX2" fmla="*/ 25671 w 27681"/>
                  <a:gd name="connsiteY2" fmla="*/ 6667 h 10062"/>
                  <a:gd name="connsiteX3" fmla="*/ 27681 w 27681"/>
                  <a:gd name="connsiteY3" fmla="*/ 10062 h 10062"/>
                  <a:gd name="connsiteX0" fmla="*/ 1048 w 38089"/>
                  <a:gd name="connsiteY0" fmla="*/ 0 h 10106"/>
                  <a:gd name="connsiteX1" fmla="*/ 28106 w 38089"/>
                  <a:gd name="connsiteY1" fmla="*/ 2800 h 10106"/>
                  <a:gd name="connsiteX2" fmla="*/ 36079 w 38089"/>
                  <a:gd name="connsiteY2" fmla="*/ 6711 h 10106"/>
                  <a:gd name="connsiteX3" fmla="*/ 38089 w 38089"/>
                  <a:gd name="connsiteY3" fmla="*/ 10106 h 10106"/>
                  <a:gd name="connsiteX0" fmla="*/ 1 w 37042"/>
                  <a:gd name="connsiteY0" fmla="*/ 0 h 10106"/>
                  <a:gd name="connsiteX1" fmla="*/ 27059 w 37042"/>
                  <a:gd name="connsiteY1" fmla="*/ 2800 h 10106"/>
                  <a:gd name="connsiteX2" fmla="*/ 35032 w 37042"/>
                  <a:gd name="connsiteY2" fmla="*/ 6711 h 10106"/>
                  <a:gd name="connsiteX3" fmla="*/ 37042 w 37042"/>
                  <a:gd name="connsiteY3" fmla="*/ 10106 h 10106"/>
                  <a:gd name="connsiteX0" fmla="*/ 1 w 37042"/>
                  <a:gd name="connsiteY0" fmla="*/ 0 h 10106"/>
                  <a:gd name="connsiteX1" fmla="*/ 26710 w 37042"/>
                  <a:gd name="connsiteY1" fmla="*/ 3962 h 10106"/>
                  <a:gd name="connsiteX2" fmla="*/ 35032 w 37042"/>
                  <a:gd name="connsiteY2" fmla="*/ 6711 h 10106"/>
                  <a:gd name="connsiteX3" fmla="*/ 37042 w 37042"/>
                  <a:gd name="connsiteY3" fmla="*/ 10106 h 10106"/>
                  <a:gd name="connsiteX0" fmla="*/ 1 w 37042"/>
                  <a:gd name="connsiteY0" fmla="*/ 0 h 10106"/>
                  <a:gd name="connsiteX1" fmla="*/ 26710 w 37042"/>
                  <a:gd name="connsiteY1" fmla="*/ 3962 h 10106"/>
                  <a:gd name="connsiteX2" fmla="*/ 35729 w 37042"/>
                  <a:gd name="connsiteY2" fmla="*/ 6733 h 10106"/>
                  <a:gd name="connsiteX3" fmla="*/ 37042 w 37042"/>
                  <a:gd name="connsiteY3" fmla="*/ 10106 h 10106"/>
                  <a:gd name="connsiteX0" fmla="*/ 1 w 32511"/>
                  <a:gd name="connsiteY0" fmla="*/ 0 h 10106"/>
                  <a:gd name="connsiteX1" fmla="*/ 22179 w 32511"/>
                  <a:gd name="connsiteY1" fmla="*/ 3962 h 10106"/>
                  <a:gd name="connsiteX2" fmla="*/ 31198 w 32511"/>
                  <a:gd name="connsiteY2" fmla="*/ 6733 h 10106"/>
                  <a:gd name="connsiteX3" fmla="*/ 32511 w 32511"/>
                  <a:gd name="connsiteY3" fmla="*/ 10106 h 10106"/>
                  <a:gd name="connsiteX0" fmla="*/ 0 w 32510"/>
                  <a:gd name="connsiteY0" fmla="*/ 0 h 10106"/>
                  <a:gd name="connsiteX1" fmla="*/ 22178 w 32510"/>
                  <a:gd name="connsiteY1" fmla="*/ 3962 h 10106"/>
                  <a:gd name="connsiteX2" fmla="*/ 31197 w 32510"/>
                  <a:gd name="connsiteY2" fmla="*/ 6733 h 10106"/>
                  <a:gd name="connsiteX3" fmla="*/ 32510 w 32510"/>
                  <a:gd name="connsiteY3" fmla="*/ 10106 h 10106"/>
                  <a:gd name="connsiteX0" fmla="*/ 0 w 32510"/>
                  <a:gd name="connsiteY0" fmla="*/ 0 h 10036"/>
                  <a:gd name="connsiteX1" fmla="*/ 22178 w 32510"/>
                  <a:gd name="connsiteY1" fmla="*/ 3962 h 10036"/>
                  <a:gd name="connsiteX2" fmla="*/ 31197 w 32510"/>
                  <a:gd name="connsiteY2" fmla="*/ 6733 h 10036"/>
                  <a:gd name="connsiteX3" fmla="*/ 32510 w 32510"/>
                  <a:gd name="connsiteY3" fmla="*/ 10036 h 10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10" h="10036">
                    <a:moveTo>
                      <a:pt x="0" y="0"/>
                    </a:moveTo>
                    <a:cubicBezTo>
                      <a:pt x="4037" y="1477"/>
                      <a:pt x="16979" y="2840"/>
                      <a:pt x="22178" y="3962"/>
                    </a:cubicBezTo>
                    <a:cubicBezTo>
                      <a:pt x="27378" y="5084"/>
                      <a:pt x="29475" y="5721"/>
                      <a:pt x="31197" y="6733"/>
                    </a:cubicBezTo>
                    <a:cubicBezTo>
                      <a:pt x="32919" y="7745"/>
                      <a:pt x="32074" y="8721"/>
                      <a:pt x="32510" y="10036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63" name="자유형: 도형 162">
                <a:extLst>
                  <a:ext uri="{FF2B5EF4-FFF2-40B4-BE49-F238E27FC236}">
                    <a16:creationId xmlns:a16="http://schemas.microsoft.com/office/drawing/2014/main" id="{5F31963F-DC9B-4F8F-99AF-C3FA6B3587AC}"/>
                  </a:ext>
                </a:extLst>
              </p:cNvPr>
              <p:cNvSpPr/>
              <p:nvPr/>
            </p:nvSpPr>
            <p:spPr bwMode="auto">
              <a:xfrm flipH="1">
                <a:off x="1069980" y="-382297"/>
                <a:ext cx="1722962" cy="146436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  <a:gd name="connsiteX0" fmla="*/ 97604 w 100192"/>
                  <a:gd name="connsiteY0" fmla="*/ 0 h 11498"/>
                  <a:gd name="connsiteX1" fmla="*/ 87370 w 100192"/>
                  <a:gd name="connsiteY1" fmla="*/ 2712 h 11498"/>
                  <a:gd name="connsiteX2" fmla="*/ 95343 w 100192"/>
                  <a:gd name="connsiteY2" fmla="*/ 6623 h 11498"/>
                  <a:gd name="connsiteX3" fmla="*/ 1 w 100192"/>
                  <a:gd name="connsiteY3" fmla="*/ 11498 h 11498"/>
                  <a:gd name="connsiteX0" fmla="*/ 97603 w 100191"/>
                  <a:gd name="connsiteY0" fmla="*/ 0 h 11498"/>
                  <a:gd name="connsiteX1" fmla="*/ 87369 w 100191"/>
                  <a:gd name="connsiteY1" fmla="*/ 2712 h 11498"/>
                  <a:gd name="connsiteX2" fmla="*/ 95342 w 100191"/>
                  <a:gd name="connsiteY2" fmla="*/ 6623 h 11498"/>
                  <a:gd name="connsiteX3" fmla="*/ 0 w 100191"/>
                  <a:gd name="connsiteY3" fmla="*/ 11498 h 11498"/>
                  <a:gd name="connsiteX0" fmla="*/ 97603 w 97603"/>
                  <a:gd name="connsiteY0" fmla="*/ 0 h 11498"/>
                  <a:gd name="connsiteX1" fmla="*/ 87369 w 97603"/>
                  <a:gd name="connsiteY1" fmla="*/ 2712 h 11498"/>
                  <a:gd name="connsiteX2" fmla="*/ 60145 w 97603"/>
                  <a:gd name="connsiteY2" fmla="*/ 6462 h 11498"/>
                  <a:gd name="connsiteX3" fmla="*/ 0 w 97603"/>
                  <a:gd name="connsiteY3" fmla="*/ 11498 h 11498"/>
                  <a:gd name="connsiteX0" fmla="*/ 97603 w 97603"/>
                  <a:gd name="connsiteY0" fmla="*/ 0 h 11498"/>
                  <a:gd name="connsiteX1" fmla="*/ 87369 w 97603"/>
                  <a:gd name="connsiteY1" fmla="*/ 2712 h 11498"/>
                  <a:gd name="connsiteX2" fmla="*/ 60145 w 97603"/>
                  <a:gd name="connsiteY2" fmla="*/ 6462 h 11498"/>
                  <a:gd name="connsiteX3" fmla="*/ 0 w 97603"/>
                  <a:gd name="connsiteY3" fmla="*/ 11498 h 11498"/>
                  <a:gd name="connsiteX0" fmla="*/ 93336 w 93336"/>
                  <a:gd name="connsiteY0" fmla="*/ 0 h 11694"/>
                  <a:gd name="connsiteX1" fmla="*/ 83102 w 93336"/>
                  <a:gd name="connsiteY1" fmla="*/ 2712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83102 w 93336"/>
                  <a:gd name="connsiteY1" fmla="*/ 2712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78944 w 93336"/>
                  <a:gd name="connsiteY1" fmla="*/ 3210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78944 w 93336"/>
                  <a:gd name="connsiteY1" fmla="*/ 3210 h 11694"/>
                  <a:gd name="connsiteX2" fmla="*/ 47831 w 93336"/>
                  <a:gd name="connsiteY2" fmla="*/ 7295 h 11694"/>
                  <a:gd name="connsiteX3" fmla="*/ 0 w 93336"/>
                  <a:gd name="connsiteY3" fmla="*/ 11694 h 11694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32202 w 77707"/>
                  <a:gd name="connsiteY2" fmla="*/ 7295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8071 w 77707"/>
                  <a:gd name="connsiteY1" fmla="*/ 5349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8071 w 77707"/>
                  <a:gd name="connsiteY1" fmla="*/ 5349 h 12178"/>
                  <a:gd name="connsiteX2" fmla="*/ 28153 w 77707"/>
                  <a:gd name="connsiteY2" fmla="*/ 9753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28153 w 77707"/>
                  <a:gd name="connsiteY2" fmla="*/ 9753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26209 w 77707"/>
                  <a:gd name="connsiteY2" fmla="*/ 960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2541 w 77707"/>
                  <a:gd name="connsiteY2" fmla="*/ 8989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363 w 77363"/>
                  <a:gd name="connsiteY0" fmla="*/ 0 h 12254"/>
                  <a:gd name="connsiteX1" fmla="*/ 55695 w 77363"/>
                  <a:gd name="connsiteY1" fmla="*/ 5348 h 12254"/>
                  <a:gd name="connsiteX2" fmla="*/ 33270 w 77363"/>
                  <a:gd name="connsiteY2" fmla="*/ 9002 h 12254"/>
                  <a:gd name="connsiteX3" fmla="*/ 0 w 77363"/>
                  <a:gd name="connsiteY3" fmla="*/ 12254 h 12254"/>
                  <a:gd name="connsiteX0" fmla="*/ 75648 w 75648"/>
                  <a:gd name="connsiteY0" fmla="*/ 0 h 12353"/>
                  <a:gd name="connsiteX1" fmla="*/ 53980 w 75648"/>
                  <a:gd name="connsiteY1" fmla="*/ 5348 h 12353"/>
                  <a:gd name="connsiteX2" fmla="*/ 31555 w 75648"/>
                  <a:gd name="connsiteY2" fmla="*/ 9002 h 12353"/>
                  <a:gd name="connsiteX3" fmla="*/ 0 w 75648"/>
                  <a:gd name="connsiteY3" fmla="*/ 12353 h 12353"/>
                  <a:gd name="connsiteX0" fmla="*/ 75648 w 75648"/>
                  <a:gd name="connsiteY0" fmla="*/ 0 h 12353"/>
                  <a:gd name="connsiteX1" fmla="*/ 53980 w 75648"/>
                  <a:gd name="connsiteY1" fmla="*/ 5348 h 12353"/>
                  <a:gd name="connsiteX2" fmla="*/ 32149 w 75648"/>
                  <a:gd name="connsiteY2" fmla="*/ 9021 h 12353"/>
                  <a:gd name="connsiteX3" fmla="*/ 0 w 75648"/>
                  <a:gd name="connsiteY3" fmla="*/ 12353 h 12353"/>
                  <a:gd name="connsiteX0" fmla="*/ 122299 w 122299"/>
                  <a:gd name="connsiteY0" fmla="*/ 0 h 13130"/>
                  <a:gd name="connsiteX1" fmla="*/ 53980 w 122299"/>
                  <a:gd name="connsiteY1" fmla="*/ 6125 h 13130"/>
                  <a:gd name="connsiteX2" fmla="*/ 32149 w 122299"/>
                  <a:gd name="connsiteY2" fmla="*/ 9798 h 13130"/>
                  <a:gd name="connsiteX3" fmla="*/ 0 w 122299"/>
                  <a:gd name="connsiteY3" fmla="*/ 13130 h 13130"/>
                  <a:gd name="connsiteX0" fmla="*/ 122299 w 122299"/>
                  <a:gd name="connsiteY0" fmla="*/ 0 h 13130"/>
                  <a:gd name="connsiteX1" fmla="*/ 53980 w 122299"/>
                  <a:gd name="connsiteY1" fmla="*/ 6125 h 13130"/>
                  <a:gd name="connsiteX2" fmla="*/ 32149 w 122299"/>
                  <a:gd name="connsiteY2" fmla="*/ 9798 h 13130"/>
                  <a:gd name="connsiteX3" fmla="*/ 0 w 122299"/>
                  <a:gd name="connsiteY3" fmla="*/ 13130 h 13130"/>
                  <a:gd name="connsiteX0" fmla="*/ 122299 w 122299"/>
                  <a:gd name="connsiteY0" fmla="*/ 0 h 13130"/>
                  <a:gd name="connsiteX1" fmla="*/ 58179 w 122299"/>
                  <a:gd name="connsiteY1" fmla="*/ 6045 h 13130"/>
                  <a:gd name="connsiteX2" fmla="*/ 32149 w 122299"/>
                  <a:gd name="connsiteY2" fmla="*/ 9798 h 13130"/>
                  <a:gd name="connsiteX3" fmla="*/ 0 w 122299"/>
                  <a:gd name="connsiteY3" fmla="*/ 13130 h 13130"/>
                  <a:gd name="connsiteX0" fmla="*/ 122299 w 122299"/>
                  <a:gd name="connsiteY0" fmla="*/ 0 h 13130"/>
                  <a:gd name="connsiteX1" fmla="*/ 58179 w 122299"/>
                  <a:gd name="connsiteY1" fmla="*/ 6045 h 13130"/>
                  <a:gd name="connsiteX2" fmla="*/ 32149 w 122299"/>
                  <a:gd name="connsiteY2" fmla="*/ 9798 h 13130"/>
                  <a:gd name="connsiteX3" fmla="*/ 0 w 122299"/>
                  <a:gd name="connsiteY3" fmla="*/ 13130 h 13130"/>
                  <a:gd name="connsiteX0" fmla="*/ 122299 w 122299"/>
                  <a:gd name="connsiteY0" fmla="*/ 0 h 13130"/>
                  <a:gd name="connsiteX1" fmla="*/ 58179 w 122299"/>
                  <a:gd name="connsiteY1" fmla="*/ 6045 h 13130"/>
                  <a:gd name="connsiteX2" fmla="*/ 32149 w 122299"/>
                  <a:gd name="connsiteY2" fmla="*/ 9798 h 13130"/>
                  <a:gd name="connsiteX3" fmla="*/ 14019 w 122299"/>
                  <a:gd name="connsiteY3" fmla="*/ 12600 h 13130"/>
                  <a:gd name="connsiteX4" fmla="*/ 0 w 122299"/>
                  <a:gd name="connsiteY4" fmla="*/ 13130 h 13130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139304 w 247584"/>
                  <a:gd name="connsiteY3" fmla="*/ 12600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124769 w 247584"/>
                  <a:gd name="connsiteY3" fmla="*/ 13920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124769 w 247584"/>
                  <a:gd name="connsiteY3" fmla="*/ 13920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124769 w 247584"/>
                  <a:gd name="connsiteY3" fmla="*/ 13920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87747 w 247584"/>
                  <a:gd name="connsiteY3" fmla="*/ 17209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75616 w 247584"/>
                  <a:gd name="connsiteY3" fmla="*/ 18780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77804 w 247584"/>
                  <a:gd name="connsiteY3" fmla="*/ 1954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77804 w 247584"/>
                  <a:gd name="connsiteY3" fmla="*/ 1954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97578 w 247584"/>
                  <a:gd name="connsiteY3" fmla="*/ 18649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99637 w 247584"/>
                  <a:gd name="connsiteY3" fmla="*/ 18824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2444 w 247584"/>
                  <a:gd name="connsiteY2" fmla="*/ 11125 h 21372"/>
                  <a:gd name="connsiteX3" fmla="*/ 99637 w 247584"/>
                  <a:gd name="connsiteY3" fmla="*/ 18824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2444 w 247584"/>
                  <a:gd name="connsiteY2" fmla="*/ 11125 h 21372"/>
                  <a:gd name="connsiteX3" fmla="*/ 113699 w 247584"/>
                  <a:gd name="connsiteY3" fmla="*/ 1779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2444 w 247584"/>
                  <a:gd name="connsiteY2" fmla="*/ 11125 h 21372"/>
                  <a:gd name="connsiteX3" fmla="*/ 113699 w 247584"/>
                  <a:gd name="connsiteY3" fmla="*/ 1779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3289 w 247584"/>
                  <a:gd name="connsiteY2" fmla="*/ 12037 h 21372"/>
                  <a:gd name="connsiteX3" fmla="*/ 113699 w 247584"/>
                  <a:gd name="connsiteY3" fmla="*/ 1779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5665 w 247584"/>
                  <a:gd name="connsiteY2" fmla="*/ 12114 h 21372"/>
                  <a:gd name="connsiteX3" fmla="*/ 113699 w 247584"/>
                  <a:gd name="connsiteY3" fmla="*/ 1779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5665 w 247584"/>
                  <a:gd name="connsiteY2" fmla="*/ 12114 h 21372"/>
                  <a:gd name="connsiteX3" fmla="*/ 113699 w 247584"/>
                  <a:gd name="connsiteY3" fmla="*/ 1779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5665 w 247584"/>
                  <a:gd name="connsiteY2" fmla="*/ 12114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5665 w 247584"/>
                  <a:gd name="connsiteY2" fmla="*/ 12114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6692 w 247584"/>
                  <a:gd name="connsiteY2" fmla="*/ 13010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6692 w 247584"/>
                  <a:gd name="connsiteY2" fmla="*/ 13010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6692 w 247584"/>
                  <a:gd name="connsiteY2" fmla="*/ 13010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6692 w 247584"/>
                  <a:gd name="connsiteY2" fmla="*/ 13010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4842 w 247584"/>
                  <a:gd name="connsiteY2" fmla="*/ 12993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4842 w 247584"/>
                  <a:gd name="connsiteY2" fmla="*/ 12993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239390 w 247584"/>
                  <a:gd name="connsiteY1" fmla="*/ 4576 h 21372"/>
                  <a:gd name="connsiteX2" fmla="*/ 164842 w 247584"/>
                  <a:gd name="connsiteY2" fmla="*/ 12993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239390 w 247584"/>
                  <a:gd name="connsiteY1" fmla="*/ 4576 h 21372"/>
                  <a:gd name="connsiteX2" fmla="*/ 164842 w 247584"/>
                  <a:gd name="connsiteY2" fmla="*/ 12993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93476 w 247584"/>
                  <a:gd name="connsiteY1" fmla="*/ 6520 h 21372"/>
                  <a:gd name="connsiteX2" fmla="*/ 164842 w 247584"/>
                  <a:gd name="connsiteY2" fmla="*/ 12993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93476 w 247584"/>
                  <a:gd name="connsiteY1" fmla="*/ 6520 h 21372"/>
                  <a:gd name="connsiteX2" fmla="*/ 118249 w 247584"/>
                  <a:gd name="connsiteY2" fmla="*/ 18068 h 21372"/>
                  <a:gd name="connsiteX3" fmla="*/ 0 w 247584"/>
                  <a:gd name="connsiteY3" fmla="*/ 21372 h 21372"/>
                  <a:gd name="connsiteX0" fmla="*/ 247584 w 247584"/>
                  <a:gd name="connsiteY0" fmla="*/ 0 h 21372"/>
                  <a:gd name="connsiteX1" fmla="*/ 193476 w 247584"/>
                  <a:gd name="connsiteY1" fmla="*/ 6520 h 21372"/>
                  <a:gd name="connsiteX2" fmla="*/ 0 w 247584"/>
                  <a:gd name="connsiteY2" fmla="*/ 21372 h 21372"/>
                  <a:gd name="connsiteX0" fmla="*/ 129997 w 129997"/>
                  <a:gd name="connsiteY0" fmla="*/ 0 h 11154"/>
                  <a:gd name="connsiteX1" fmla="*/ 75889 w 129997"/>
                  <a:gd name="connsiteY1" fmla="*/ 6520 h 11154"/>
                  <a:gd name="connsiteX2" fmla="*/ 0 w 129997"/>
                  <a:gd name="connsiteY2" fmla="*/ 11154 h 11154"/>
                  <a:gd name="connsiteX0" fmla="*/ 134012 w 134012"/>
                  <a:gd name="connsiteY0" fmla="*/ 0 h 11312"/>
                  <a:gd name="connsiteX1" fmla="*/ 79904 w 134012"/>
                  <a:gd name="connsiteY1" fmla="*/ 6520 h 11312"/>
                  <a:gd name="connsiteX2" fmla="*/ 0 w 134012"/>
                  <a:gd name="connsiteY2" fmla="*/ 11312 h 11312"/>
                  <a:gd name="connsiteX0" fmla="*/ 134012 w 134012"/>
                  <a:gd name="connsiteY0" fmla="*/ 0 h 11312"/>
                  <a:gd name="connsiteX1" fmla="*/ 79904 w 134012"/>
                  <a:gd name="connsiteY1" fmla="*/ 6520 h 11312"/>
                  <a:gd name="connsiteX2" fmla="*/ 0 w 134012"/>
                  <a:gd name="connsiteY2" fmla="*/ 11312 h 11312"/>
                  <a:gd name="connsiteX0" fmla="*/ 134012 w 134012"/>
                  <a:gd name="connsiteY0" fmla="*/ 0 h 11312"/>
                  <a:gd name="connsiteX1" fmla="*/ 79904 w 134012"/>
                  <a:gd name="connsiteY1" fmla="*/ 6520 h 11312"/>
                  <a:gd name="connsiteX2" fmla="*/ 0 w 134012"/>
                  <a:gd name="connsiteY2" fmla="*/ 11312 h 11312"/>
                  <a:gd name="connsiteX0" fmla="*/ 193261 w 193261"/>
                  <a:gd name="connsiteY0" fmla="*/ 0 h 5574"/>
                  <a:gd name="connsiteX1" fmla="*/ 79904 w 193261"/>
                  <a:gd name="connsiteY1" fmla="*/ 782 h 5574"/>
                  <a:gd name="connsiteX2" fmla="*/ 0 w 193261"/>
                  <a:gd name="connsiteY2" fmla="*/ 5574 h 5574"/>
                  <a:gd name="connsiteX0" fmla="*/ 13012 w 13012"/>
                  <a:gd name="connsiteY0" fmla="*/ 1147 h 4451"/>
                  <a:gd name="connsiteX1" fmla="*/ 7147 w 13012"/>
                  <a:gd name="connsiteY1" fmla="*/ 2550 h 4451"/>
                  <a:gd name="connsiteX2" fmla="*/ 0 w 13012"/>
                  <a:gd name="connsiteY2" fmla="*/ 985 h 4451"/>
                  <a:gd name="connsiteX0" fmla="*/ 10028 w 10028"/>
                  <a:gd name="connsiteY0" fmla="*/ 2578 h 10002"/>
                  <a:gd name="connsiteX1" fmla="*/ 5521 w 10028"/>
                  <a:gd name="connsiteY1" fmla="*/ 5730 h 10002"/>
                  <a:gd name="connsiteX2" fmla="*/ 0 w 10028"/>
                  <a:gd name="connsiteY2" fmla="*/ 2214 h 10002"/>
                  <a:gd name="connsiteX0" fmla="*/ 10028 w 10028"/>
                  <a:gd name="connsiteY0" fmla="*/ 364 h 7788"/>
                  <a:gd name="connsiteX1" fmla="*/ 5521 w 10028"/>
                  <a:gd name="connsiteY1" fmla="*/ 3516 h 7788"/>
                  <a:gd name="connsiteX2" fmla="*/ 0 w 10028"/>
                  <a:gd name="connsiteY2" fmla="*/ 0 h 7788"/>
                  <a:gd name="connsiteX0" fmla="*/ 10000 w 10000"/>
                  <a:gd name="connsiteY0" fmla="*/ 467 h 4519"/>
                  <a:gd name="connsiteX1" fmla="*/ 5506 w 10000"/>
                  <a:gd name="connsiteY1" fmla="*/ 4515 h 4519"/>
                  <a:gd name="connsiteX2" fmla="*/ 0 w 10000"/>
                  <a:gd name="connsiteY2" fmla="*/ 0 h 4519"/>
                  <a:gd name="connsiteX0" fmla="*/ 10000 w 10000"/>
                  <a:gd name="connsiteY0" fmla="*/ 1033 h 12944"/>
                  <a:gd name="connsiteX1" fmla="*/ 5160 w 10000"/>
                  <a:gd name="connsiteY1" fmla="*/ 12940 h 12944"/>
                  <a:gd name="connsiteX2" fmla="*/ 0 w 10000"/>
                  <a:gd name="connsiteY2" fmla="*/ 0 h 12944"/>
                  <a:gd name="connsiteX0" fmla="*/ 10000 w 10000"/>
                  <a:gd name="connsiteY0" fmla="*/ 1033 h 12940"/>
                  <a:gd name="connsiteX1" fmla="*/ 5160 w 10000"/>
                  <a:gd name="connsiteY1" fmla="*/ 12940 h 12940"/>
                  <a:gd name="connsiteX2" fmla="*/ 0 w 10000"/>
                  <a:gd name="connsiteY2" fmla="*/ 0 h 12940"/>
                  <a:gd name="connsiteX0" fmla="*/ 10000 w 10000"/>
                  <a:gd name="connsiteY0" fmla="*/ 1033 h 12952"/>
                  <a:gd name="connsiteX1" fmla="*/ 5160 w 10000"/>
                  <a:gd name="connsiteY1" fmla="*/ 12940 h 12952"/>
                  <a:gd name="connsiteX2" fmla="*/ 0 w 10000"/>
                  <a:gd name="connsiteY2" fmla="*/ 0 h 12952"/>
                  <a:gd name="connsiteX0" fmla="*/ 10000 w 10000"/>
                  <a:gd name="connsiteY0" fmla="*/ 1033 h 12952"/>
                  <a:gd name="connsiteX1" fmla="*/ 5160 w 10000"/>
                  <a:gd name="connsiteY1" fmla="*/ 12940 h 12952"/>
                  <a:gd name="connsiteX2" fmla="*/ 0 w 10000"/>
                  <a:gd name="connsiteY2" fmla="*/ 0 h 12952"/>
                  <a:gd name="connsiteX0" fmla="*/ 10000 w 10000"/>
                  <a:gd name="connsiteY0" fmla="*/ 1033 h 12952"/>
                  <a:gd name="connsiteX1" fmla="*/ 5160 w 10000"/>
                  <a:gd name="connsiteY1" fmla="*/ 12940 h 12952"/>
                  <a:gd name="connsiteX2" fmla="*/ 0 w 10000"/>
                  <a:gd name="connsiteY2" fmla="*/ 0 h 1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12952">
                    <a:moveTo>
                      <a:pt x="10000" y="1033"/>
                    </a:moveTo>
                    <a:cubicBezTo>
                      <a:pt x="7822" y="9999"/>
                      <a:pt x="6370" y="12693"/>
                      <a:pt x="5160" y="12940"/>
                    </a:cubicBezTo>
                    <a:cubicBezTo>
                      <a:pt x="3950" y="13187"/>
                      <a:pt x="1958" y="9883"/>
                      <a:pt x="0" y="0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64" name="자유형: 도형 163">
                <a:extLst>
                  <a:ext uri="{FF2B5EF4-FFF2-40B4-BE49-F238E27FC236}">
                    <a16:creationId xmlns:a16="http://schemas.microsoft.com/office/drawing/2014/main" id="{093BAA45-AC2A-4FC3-92CC-160AC26C6366}"/>
                  </a:ext>
                </a:extLst>
              </p:cNvPr>
              <p:cNvSpPr/>
              <p:nvPr/>
            </p:nvSpPr>
            <p:spPr bwMode="auto">
              <a:xfrm flipH="1">
                <a:off x="2512861" y="-382487"/>
                <a:ext cx="279267" cy="2291214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  <a:gd name="connsiteX0" fmla="*/ 50501 w 50501"/>
                  <a:gd name="connsiteY0" fmla="*/ 0 h 10040"/>
                  <a:gd name="connsiteX1" fmla="*/ 1929 w 50501"/>
                  <a:gd name="connsiteY1" fmla="*/ 2734 h 10040"/>
                  <a:gd name="connsiteX2" fmla="*/ 9902 w 50501"/>
                  <a:gd name="connsiteY2" fmla="*/ 6645 h 10040"/>
                  <a:gd name="connsiteX3" fmla="*/ 11912 w 50501"/>
                  <a:gd name="connsiteY3" fmla="*/ 10040 h 10040"/>
                  <a:gd name="connsiteX0" fmla="*/ 50501 w 50501"/>
                  <a:gd name="connsiteY0" fmla="*/ 0 h 10040"/>
                  <a:gd name="connsiteX1" fmla="*/ 1929 w 50501"/>
                  <a:gd name="connsiteY1" fmla="*/ 2734 h 10040"/>
                  <a:gd name="connsiteX2" fmla="*/ 9902 w 50501"/>
                  <a:gd name="connsiteY2" fmla="*/ 6645 h 10040"/>
                  <a:gd name="connsiteX3" fmla="*/ 11912 w 50501"/>
                  <a:gd name="connsiteY3" fmla="*/ 10040 h 10040"/>
                  <a:gd name="connsiteX0" fmla="*/ 42869 w 42869"/>
                  <a:gd name="connsiteY0" fmla="*/ 0 h 10040"/>
                  <a:gd name="connsiteX1" fmla="*/ 3359 w 42869"/>
                  <a:gd name="connsiteY1" fmla="*/ 3852 h 10040"/>
                  <a:gd name="connsiteX2" fmla="*/ 2270 w 42869"/>
                  <a:gd name="connsiteY2" fmla="*/ 6645 h 10040"/>
                  <a:gd name="connsiteX3" fmla="*/ 4280 w 42869"/>
                  <a:gd name="connsiteY3" fmla="*/ 10040 h 10040"/>
                  <a:gd name="connsiteX0" fmla="*/ 41020 w 41020"/>
                  <a:gd name="connsiteY0" fmla="*/ 0 h 10040"/>
                  <a:gd name="connsiteX1" fmla="*/ 11617 w 41020"/>
                  <a:gd name="connsiteY1" fmla="*/ 2514 h 10040"/>
                  <a:gd name="connsiteX2" fmla="*/ 421 w 41020"/>
                  <a:gd name="connsiteY2" fmla="*/ 6645 h 10040"/>
                  <a:gd name="connsiteX3" fmla="*/ 2431 w 41020"/>
                  <a:gd name="connsiteY3" fmla="*/ 10040 h 10040"/>
                  <a:gd name="connsiteX0" fmla="*/ 38758 w 38758"/>
                  <a:gd name="connsiteY0" fmla="*/ 0 h 10040"/>
                  <a:gd name="connsiteX1" fmla="*/ 9355 w 38758"/>
                  <a:gd name="connsiteY1" fmla="*/ 2514 h 10040"/>
                  <a:gd name="connsiteX2" fmla="*/ 1644 w 38758"/>
                  <a:gd name="connsiteY2" fmla="*/ 6645 h 10040"/>
                  <a:gd name="connsiteX3" fmla="*/ 169 w 38758"/>
                  <a:gd name="connsiteY3" fmla="*/ 10040 h 10040"/>
                  <a:gd name="connsiteX0" fmla="*/ 39565 w 39565"/>
                  <a:gd name="connsiteY0" fmla="*/ 0 h 10040"/>
                  <a:gd name="connsiteX1" fmla="*/ 10162 w 39565"/>
                  <a:gd name="connsiteY1" fmla="*/ 2514 h 10040"/>
                  <a:gd name="connsiteX2" fmla="*/ 708 w 39565"/>
                  <a:gd name="connsiteY2" fmla="*/ 6623 h 10040"/>
                  <a:gd name="connsiteX3" fmla="*/ 976 w 39565"/>
                  <a:gd name="connsiteY3" fmla="*/ 10040 h 10040"/>
                  <a:gd name="connsiteX0" fmla="*/ 41983 w 41983"/>
                  <a:gd name="connsiteY0" fmla="*/ 0 h 10040"/>
                  <a:gd name="connsiteX1" fmla="*/ 2821 w 41983"/>
                  <a:gd name="connsiteY1" fmla="*/ 3435 h 10040"/>
                  <a:gd name="connsiteX2" fmla="*/ 3126 w 41983"/>
                  <a:gd name="connsiteY2" fmla="*/ 6623 h 10040"/>
                  <a:gd name="connsiteX3" fmla="*/ 3394 w 41983"/>
                  <a:gd name="connsiteY3" fmla="*/ 10040 h 10040"/>
                  <a:gd name="connsiteX0" fmla="*/ 42221 w 42221"/>
                  <a:gd name="connsiteY0" fmla="*/ 0 h 10040"/>
                  <a:gd name="connsiteX1" fmla="*/ 3059 w 42221"/>
                  <a:gd name="connsiteY1" fmla="*/ 3435 h 10040"/>
                  <a:gd name="connsiteX2" fmla="*/ 3364 w 42221"/>
                  <a:gd name="connsiteY2" fmla="*/ 6623 h 10040"/>
                  <a:gd name="connsiteX3" fmla="*/ 3632 w 42221"/>
                  <a:gd name="connsiteY3" fmla="*/ 10040 h 10040"/>
                  <a:gd name="connsiteX0" fmla="*/ 39205 w 39205"/>
                  <a:gd name="connsiteY0" fmla="*/ 0 h 10040"/>
                  <a:gd name="connsiteX1" fmla="*/ 4922 w 39205"/>
                  <a:gd name="connsiteY1" fmla="*/ 2514 h 10040"/>
                  <a:gd name="connsiteX2" fmla="*/ 348 w 39205"/>
                  <a:gd name="connsiteY2" fmla="*/ 6623 h 10040"/>
                  <a:gd name="connsiteX3" fmla="*/ 616 w 39205"/>
                  <a:gd name="connsiteY3" fmla="*/ 10040 h 10040"/>
                  <a:gd name="connsiteX0" fmla="*/ 39205 w 39205"/>
                  <a:gd name="connsiteY0" fmla="*/ 0 h 10040"/>
                  <a:gd name="connsiteX1" fmla="*/ 4922 w 39205"/>
                  <a:gd name="connsiteY1" fmla="*/ 2865 h 10040"/>
                  <a:gd name="connsiteX2" fmla="*/ 348 w 39205"/>
                  <a:gd name="connsiteY2" fmla="*/ 6623 h 10040"/>
                  <a:gd name="connsiteX3" fmla="*/ 616 w 39205"/>
                  <a:gd name="connsiteY3" fmla="*/ 10040 h 10040"/>
                  <a:gd name="connsiteX0" fmla="*/ 39255 w 39255"/>
                  <a:gd name="connsiteY0" fmla="*/ 0 h 10040"/>
                  <a:gd name="connsiteX1" fmla="*/ 5669 w 39255"/>
                  <a:gd name="connsiteY1" fmla="*/ 2821 h 10040"/>
                  <a:gd name="connsiteX2" fmla="*/ 398 w 39255"/>
                  <a:gd name="connsiteY2" fmla="*/ 6623 h 10040"/>
                  <a:gd name="connsiteX3" fmla="*/ 666 w 39255"/>
                  <a:gd name="connsiteY3" fmla="*/ 10040 h 10040"/>
                  <a:gd name="connsiteX0" fmla="*/ 42452 w 42452"/>
                  <a:gd name="connsiteY0" fmla="*/ 0 h 10040"/>
                  <a:gd name="connsiteX1" fmla="*/ 8866 w 42452"/>
                  <a:gd name="connsiteY1" fmla="*/ 2821 h 10040"/>
                  <a:gd name="connsiteX2" fmla="*/ 110 w 42452"/>
                  <a:gd name="connsiteY2" fmla="*/ 6623 h 10040"/>
                  <a:gd name="connsiteX3" fmla="*/ 3863 w 42452"/>
                  <a:gd name="connsiteY3" fmla="*/ 10040 h 10040"/>
                  <a:gd name="connsiteX0" fmla="*/ 42865 w 42865"/>
                  <a:gd name="connsiteY0" fmla="*/ 0 h 10040"/>
                  <a:gd name="connsiteX1" fmla="*/ 9279 w 42865"/>
                  <a:gd name="connsiteY1" fmla="*/ 2821 h 10040"/>
                  <a:gd name="connsiteX2" fmla="*/ 523 w 42865"/>
                  <a:gd name="connsiteY2" fmla="*/ 6623 h 10040"/>
                  <a:gd name="connsiteX3" fmla="*/ 4276 w 42865"/>
                  <a:gd name="connsiteY3" fmla="*/ 10040 h 10040"/>
                  <a:gd name="connsiteX0" fmla="*/ 42224 w 42224"/>
                  <a:gd name="connsiteY0" fmla="*/ 0 h 10040"/>
                  <a:gd name="connsiteX1" fmla="*/ 8638 w 42224"/>
                  <a:gd name="connsiteY1" fmla="*/ 2821 h 10040"/>
                  <a:gd name="connsiteX2" fmla="*/ 579 w 42224"/>
                  <a:gd name="connsiteY2" fmla="*/ 5943 h 10040"/>
                  <a:gd name="connsiteX3" fmla="*/ 3635 w 42224"/>
                  <a:gd name="connsiteY3" fmla="*/ 10040 h 10040"/>
                  <a:gd name="connsiteX0" fmla="*/ 41872 w 41872"/>
                  <a:gd name="connsiteY0" fmla="*/ 0 h 10040"/>
                  <a:gd name="connsiteX1" fmla="*/ 10377 w 41872"/>
                  <a:gd name="connsiteY1" fmla="*/ 2360 h 10040"/>
                  <a:gd name="connsiteX2" fmla="*/ 227 w 41872"/>
                  <a:gd name="connsiteY2" fmla="*/ 5943 h 10040"/>
                  <a:gd name="connsiteX3" fmla="*/ 3283 w 41872"/>
                  <a:gd name="connsiteY3" fmla="*/ 10040 h 10040"/>
                  <a:gd name="connsiteX0" fmla="*/ 43213 w 43213"/>
                  <a:gd name="connsiteY0" fmla="*/ 0 h 10040"/>
                  <a:gd name="connsiteX1" fmla="*/ 11718 w 43213"/>
                  <a:gd name="connsiteY1" fmla="*/ 2360 h 10040"/>
                  <a:gd name="connsiteX2" fmla="*/ 174 w 43213"/>
                  <a:gd name="connsiteY2" fmla="*/ 5614 h 10040"/>
                  <a:gd name="connsiteX3" fmla="*/ 4624 w 43213"/>
                  <a:gd name="connsiteY3" fmla="*/ 10040 h 10040"/>
                  <a:gd name="connsiteX0" fmla="*/ 43205 w 43205"/>
                  <a:gd name="connsiteY0" fmla="*/ 0 h 10040"/>
                  <a:gd name="connsiteX1" fmla="*/ 11710 w 43205"/>
                  <a:gd name="connsiteY1" fmla="*/ 2360 h 10040"/>
                  <a:gd name="connsiteX2" fmla="*/ 166 w 43205"/>
                  <a:gd name="connsiteY2" fmla="*/ 5614 h 10040"/>
                  <a:gd name="connsiteX3" fmla="*/ 4616 w 43205"/>
                  <a:gd name="connsiteY3" fmla="*/ 10040 h 10040"/>
                  <a:gd name="connsiteX0" fmla="*/ 43884 w 43884"/>
                  <a:gd name="connsiteY0" fmla="*/ 0 h 10040"/>
                  <a:gd name="connsiteX1" fmla="*/ 12389 w 43884"/>
                  <a:gd name="connsiteY1" fmla="*/ 2360 h 10040"/>
                  <a:gd name="connsiteX2" fmla="*/ 148 w 43884"/>
                  <a:gd name="connsiteY2" fmla="*/ 5110 h 10040"/>
                  <a:gd name="connsiteX3" fmla="*/ 5295 w 43884"/>
                  <a:gd name="connsiteY3" fmla="*/ 10040 h 10040"/>
                  <a:gd name="connsiteX0" fmla="*/ 43892 w 43892"/>
                  <a:gd name="connsiteY0" fmla="*/ 0 h 10040"/>
                  <a:gd name="connsiteX1" fmla="*/ 12397 w 43892"/>
                  <a:gd name="connsiteY1" fmla="*/ 2360 h 10040"/>
                  <a:gd name="connsiteX2" fmla="*/ 156 w 43892"/>
                  <a:gd name="connsiteY2" fmla="*/ 5110 h 10040"/>
                  <a:gd name="connsiteX3" fmla="*/ 5303 w 43892"/>
                  <a:gd name="connsiteY3" fmla="*/ 10040 h 10040"/>
                  <a:gd name="connsiteX0" fmla="*/ 43743 w 43743"/>
                  <a:gd name="connsiteY0" fmla="*/ 0 h 10040"/>
                  <a:gd name="connsiteX1" fmla="*/ 12248 w 43743"/>
                  <a:gd name="connsiteY1" fmla="*/ 2360 h 10040"/>
                  <a:gd name="connsiteX2" fmla="*/ 7 w 43743"/>
                  <a:gd name="connsiteY2" fmla="*/ 5110 h 10040"/>
                  <a:gd name="connsiteX3" fmla="*/ 5154 w 43743"/>
                  <a:gd name="connsiteY3" fmla="*/ 10040 h 10040"/>
                  <a:gd name="connsiteX0" fmla="*/ 43767 w 43767"/>
                  <a:gd name="connsiteY0" fmla="*/ 0 h 10040"/>
                  <a:gd name="connsiteX1" fmla="*/ 12272 w 43767"/>
                  <a:gd name="connsiteY1" fmla="*/ 2360 h 10040"/>
                  <a:gd name="connsiteX2" fmla="*/ 31 w 43767"/>
                  <a:gd name="connsiteY2" fmla="*/ 5110 h 10040"/>
                  <a:gd name="connsiteX3" fmla="*/ 5178 w 43767"/>
                  <a:gd name="connsiteY3" fmla="*/ 10040 h 10040"/>
                  <a:gd name="connsiteX0" fmla="*/ 43977 w 43977"/>
                  <a:gd name="connsiteY0" fmla="*/ 0 h 10040"/>
                  <a:gd name="connsiteX1" fmla="*/ 14573 w 43977"/>
                  <a:gd name="connsiteY1" fmla="*/ 1987 h 10040"/>
                  <a:gd name="connsiteX2" fmla="*/ 241 w 43977"/>
                  <a:gd name="connsiteY2" fmla="*/ 5110 h 10040"/>
                  <a:gd name="connsiteX3" fmla="*/ 5388 w 43977"/>
                  <a:gd name="connsiteY3" fmla="*/ 10040 h 10040"/>
                  <a:gd name="connsiteX0" fmla="*/ 43977 w 43977"/>
                  <a:gd name="connsiteY0" fmla="*/ 0 h 10040"/>
                  <a:gd name="connsiteX1" fmla="*/ 14573 w 43977"/>
                  <a:gd name="connsiteY1" fmla="*/ 1987 h 10040"/>
                  <a:gd name="connsiteX2" fmla="*/ 241 w 43977"/>
                  <a:gd name="connsiteY2" fmla="*/ 5110 h 10040"/>
                  <a:gd name="connsiteX3" fmla="*/ 5388 w 43977"/>
                  <a:gd name="connsiteY3" fmla="*/ 10040 h 10040"/>
                  <a:gd name="connsiteX0" fmla="*/ 43822 w 43822"/>
                  <a:gd name="connsiteY0" fmla="*/ 0 h 10040"/>
                  <a:gd name="connsiteX1" fmla="*/ 14418 w 43822"/>
                  <a:gd name="connsiteY1" fmla="*/ 1987 h 10040"/>
                  <a:gd name="connsiteX2" fmla="*/ 86 w 43822"/>
                  <a:gd name="connsiteY2" fmla="*/ 5110 h 10040"/>
                  <a:gd name="connsiteX3" fmla="*/ 5233 w 43822"/>
                  <a:gd name="connsiteY3" fmla="*/ 10040 h 10040"/>
                  <a:gd name="connsiteX0" fmla="*/ 43739 w 43739"/>
                  <a:gd name="connsiteY0" fmla="*/ 0 h 10040"/>
                  <a:gd name="connsiteX1" fmla="*/ 14335 w 43739"/>
                  <a:gd name="connsiteY1" fmla="*/ 1987 h 10040"/>
                  <a:gd name="connsiteX2" fmla="*/ 3 w 43739"/>
                  <a:gd name="connsiteY2" fmla="*/ 5110 h 10040"/>
                  <a:gd name="connsiteX3" fmla="*/ 5150 w 43739"/>
                  <a:gd name="connsiteY3" fmla="*/ 10040 h 10040"/>
                  <a:gd name="connsiteX0" fmla="*/ 43739 w 43739"/>
                  <a:gd name="connsiteY0" fmla="*/ 0 h 10040"/>
                  <a:gd name="connsiteX1" fmla="*/ 14335 w 43739"/>
                  <a:gd name="connsiteY1" fmla="*/ 1987 h 10040"/>
                  <a:gd name="connsiteX2" fmla="*/ 3 w 43739"/>
                  <a:gd name="connsiteY2" fmla="*/ 5110 h 10040"/>
                  <a:gd name="connsiteX3" fmla="*/ 5150 w 43739"/>
                  <a:gd name="connsiteY3" fmla="*/ 10040 h 10040"/>
                  <a:gd name="connsiteX0" fmla="*/ 44193 w 44193"/>
                  <a:gd name="connsiteY0" fmla="*/ 0 h 10040"/>
                  <a:gd name="connsiteX1" fmla="*/ 19320 w 44193"/>
                  <a:gd name="connsiteY1" fmla="*/ 2228 h 10040"/>
                  <a:gd name="connsiteX2" fmla="*/ 457 w 44193"/>
                  <a:gd name="connsiteY2" fmla="*/ 5110 h 10040"/>
                  <a:gd name="connsiteX3" fmla="*/ 5604 w 44193"/>
                  <a:gd name="connsiteY3" fmla="*/ 10040 h 10040"/>
                  <a:gd name="connsiteX0" fmla="*/ 44193 w 44193"/>
                  <a:gd name="connsiteY0" fmla="*/ 0 h 10040"/>
                  <a:gd name="connsiteX1" fmla="*/ 19320 w 44193"/>
                  <a:gd name="connsiteY1" fmla="*/ 2228 h 10040"/>
                  <a:gd name="connsiteX2" fmla="*/ 457 w 44193"/>
                  <a:gd name="connsiteY2" fmla="*/ 5110 h 10040"/>
                  <a:gd name="connsiteX3" fmla="*/ 5604 w 44193"/>
                  <a:gd name="connsiteY3" fmla="*/ 10040 h 10040"/>
                  <a:gd name="connsiteX0" fmla="*/ 41935 w 41935"/>
                  <a:gd name="connsiteY0" fmla="*/ 0 h 10040"/>
                  <a:gd name="connsiteX1" fmla="*/ 17062 w 41935"/>
                  <a:gd name="connsiteY1" fmla="*/ 2228 h 10040"/>
                  <a:gd name="connsiteX2" fmla="*/ 639 w 41935"/>
                  <a:gd name="connsiteY2" fmla="*/ 5110 h 10040"/>
                  <a:gd name="connsiteX3" fmla="*/ 3346 w 41935"/>
                  <a:gd name="connsiteY3" fmla="*/ 10040 h 10040"/>
                  <a:gd name="connsiteX0" fmla="*/ 41935 w 41935"/>
                  <a:gd name="connsiteY0" fmla="*/ 0 h 10040"/>
                  <a:gd name="connsiteX1" fmla="*/ 17062 w 41935"/>
                  <a:gd name="connsiteY1" fmla="*/ 2228 h 10040"/>
                  <a:gd name="connsiteX2" fmla="*/ 639 w 41935"/>
                  <a:gd name="connsiteY2" fmla="*/ 5110 h 10040"/>
                  <a:gd name="connsiteX3" fmla="*/ 3346 w 41935"/>
                  <a:gd name="connsiteY3" fmla="*/ 10040 h 10040"/>
                  <a:gd name="connsiteX0" fmla="*/ 42092 w 42092"/>
                  <a:gd name="connsiteY0" fmla="*/ 0 h 10040"/>
                  <a:gd name="connsiteX1" fmla="*/ 19659 w 42092"/>
                  <a:gd name="connsiteY1" fmla="*/ 2316 h 10040"/>
                  <a:gd name="connsiteX2" fmla="*/ 796 w 42092"/>
                  <a:gd name="connsiteY2" fmla="*/ 5110 h 10040"/>
                  <a:gd name="connsiteX3" fmla="*/ 3503 w 42092"/>
                  <a:gd name="connsiteY3" fmla="*/ 10040 h 10040"/>
                  <a:gd name="connsiteX0" fmla="*/ 38821 w 38821"/>
                  <a:gd name="connsiteY0" fmla="*/ 0 h 10040"/>
                  <a:gd name="connsiteX1" fmla="*/ 16388 w 38821"/>
                  <a:gd name="connsiteY1" fmla="*/ 2316 h 10040"/>
                  <a:gd name="connsiteX2" fmla="*/ 2404 w 38821"/>
                  <a:gd name="connsiteY2" fmla="*/ 5395 h 10040"/>
                  <a:gd name="connsiteX3" fmla="*/ 232 w 38821"/>
                  <a:gd name="connsiteY3" fmla="*/ 10040 h 10040"/>
                  <a:gd name="connsiteX0" fmla="*/ 38790 w 38790"/>
                  <a:gd name="connsiteY0" fmla="*/ 0 h 10040"/>
                  <a:gd name="connsiteX1" fmla="*/ 15311 w 38790"/>
                  <a:gd name="connsiteY1" fmla="*/ 2075 h 10040"/>
                  <a:gd name="connsiteX2" fmla="*/ 2373 w 38790"/>
                  <a:gd name="connsiteY2" fmla="*/ 5395 h 10040"/>
                  <a:gd name="connsiteX3" fmla="*/ 201 w 38790"/>
                  <a:gd name="connsiteY3" fmla="*/ 10040 h 10040"/>
                  <a:gd name="connsiteX0" fmla="*/ 37396 w 37396"/>
                  <a:gd name="connsiteY0" fmla="*/ 0 h 10018"/>
                  <a:gd name="connsiteX1" fmla="*/ 15311 w 37396"/>
                  <a:gd name="connsiteY1" fmla="*/ 2053 h 10018"/>
                  <a:gd name="connsiteX2" fmla="*/ 2373 w 37396"/>
                  <a:gd name="connsiteY2" fmla="*/ 5373 h 10018"/>
                  <a:gd name="connsiteX3" fmla="*/ 201 w 37396"/>
                  <a:gd name="connsiteY3" fmla="*/ 10018 h 10018"/>
                  <a:gd name="connsiteX0" fmla="*/ 37396 w 37396"/>
                  <a:gd name="connsiteY0" fmla="*/ 0 h 10018"/>
                  <a:gd name="connsiteX1" fmla="*/ 15311 w 37396"/>
                  <a:gd name="connsiteY1" fmla="*/ 2053 h 10018"/>
                  <a:gd name="connsiteX2" fmla="*/ 2373 w 37396"/>
                  <a:gd name="connsiteY2" fmla="*/ 5373 h 10018"/>
                  <a:gd name="connsiteX3" fmla="*/ 201 w 37396"/>
                  <a:gd name="connsiteY3" fmla="*/ 10018 h 10018"/>
                  <a:gd name="connsiteX0" fmla="*/ 41257 w 41257"/>
                  <a:gd name="connsiteY0" fmla="*/ 0 h 10018"/>
                  <a:gd name="connsiteX1" fmla="*/ 19172 w 41257"/>
                  <a:gd name="connsiteY1" fmla="*/ 2053 h 10018"/>
                  <a:gd name="connsiteX2" fmla="*/ 658 w 41257"/>
                  <a:gd name="connsiteY2" fmla="*/ 5395 h 10018"/>
                  <a:gd name="connsiteX3" fmla="*/ 4062 w 41257"/>
                  <a:gd name="connsiteY3" fmla="*/ 10018 h 10018"/>
                  <a:gd name="connsiteX0" fmla="*/ 41257 w 41257"/>
                  <a:gd name="connsiteY0" fmla="*/ 0 h 10018"/>
                  <a:gd name="connsiteX1" fmla="*/ 19172 w 41257"/>
                  <a:gd name="connsiteY1" fmla="*/ 1768 h 10018"/>
                  <a:gd name="connsiteX2" fmla="*/ 658 w 41257"/>
                  <a:gd name="connsiteY2" fmla="*/ 5395 h 10018"/>
                  <a:gd name="connsiteX3" fmla="*/ 4062 w 41257"/>
                  <a:gd name="connsiteY3" fmla="*/ 10018 h 10018"/>
                  <a:gd name="connsiteX0" fmla="*/ 39863 w 39863"/>
                  <a:gd name="connsiteY0" fmla="*/ 0 h 10018"/>
                  <a:gd name="connsiteX1" fmla="*/ 19172 w 39863"/>
                  <a:gd name="connsiteY1" fmla="*/ 1768 h 10018"/>
                  <a:gd name="connsiteX2" fmla="*/ 658 w 39863"/>
                  <a:gd name="connsiteY2" fmla="*/ 5395 h 10018"/>
                  <a:gd name="connsiteX3" fmla="*/ 4062 w 39863"/>
                  <a:gd name="connsiteY3" fmla="*/ 10018 h 10018"/>
                  <a:gd name="connsiteX0" fmla="*/ 39863 w 39863"/>
                  <a:gd name="connsiteY0" fmla="*/ 0 h 10018"/>
                  <a:gd name="connsiteX1" fmla="*/ 19172 w 39863"/>
                  <a:gd name="connsiteY1" fmla="*/ 1768 h 10018"/>
                  <a:gd name="connsiteX2" fmla="*/ 658 w 39863"/>
                  <a:gd name="connsiteY2" fmla="*/ 5395 h 10018"/>
                  <a:gd name="connsiteX3" fmla="*/ 4062 w 39863"/>
                  <a:gd name="connsiteY3" fmla="*/ 10018 h 10018"/>
                  <a:gd name="connsiteX0" fmla="*/ 39636 w 39636"/>
                  <a:gd name="connsiteY0" fmla="*/ 0 h 10018"/>
                  <a:gd name="connsiteX1" fmla="*/ 15111 w 39636"/>
                  <a:gd name="connsiteY1" fmla="*/ 2141 h 10018"/>
                  <a:gd name="connsiteX2" fmla="*/ 431 w 39636"/>
                  <a:gd name="connsiteY2" fmla="*/ 5395 h 10018"/>
                  <a:gd name="connsiteX3" fmla="*/ 3835 w 39636"/>
                  <a:gd name="connsiteY3" fmla="*/ 10018 h 10018"/>
                  <a:gd name="connsiteX0" fmla="*/ 39636 w 39636"/>
                  <a:gd name="connsiteY0" fmla="*/ 0 h 10018"/>
                  <a:gd name="connsiteX1" fmla="*/ 15111 w 39636"/>
                  <a:gd name="connsiteY1" fmla="*/ 2141 h 10018"/>
                  <a:gd name="connsiteX2" fmla="*/ 431 w 39636"/>
                  <a:gd name="connsiteY2" fmla="*/ 5395 h 10018"/>
                  <a:gd name="connsiteX3" fmla="*/ 3835 w 39636"/>
                  <a:gd name="connsiteY3" fmla="*/ 10018 h 10018"/>
                  <a:gd name="connsiteX0" fmla="*/ 38994 w 38994"/>
                  <a:gd name="connsiteY0" fmla="*/ 0 h 10018"/>
                  <a:gd name="connsiteX1" fmla="*/ 14469 w 38994"/>
                  <a:gd name="connsiteY1" fmla="*/ 2141 h 10018"/>
                  <a:gd name="connsiteX2" fmla="*/ 486 w 38994"/>
                  <a:gd name="connsiteY2" fmla="*/ 5549 h 10018"/>
                  <a:gd name="connsiteX3" fmla="*/ 3193 w 38994"/>
                  <a:gd name="connsiteY3" fmla="*/ 10018 h 10018"/>
                  <a:gd name="connsiteX0" fmla="*/ 38678 w 38678"/>
                  <a:gd name="connsiteY0" fmla="*/ 0 h 10018"/>
                  <a:gd name="connsiteX1" fmla="*/ 14153 w 38678"/>
                  <a:gd name="connsiteY1" fmla="*/ 2141 h 10018"/>
                  <a:gd name="connsiteX2" fmla="*/ 519 w 38678"/>
                  <a:gd name="connsiteY2" fmla="*/ 5593 h 10018"/>
                  <a:gd name="connsiteX3" fmla="*/ 2877 w 38678"/>
                  <a:gd name="connsiteY3" fmla="*/ 10018 h 10018"/>
                  <a:gd name="connsiteX0" fmla="*/ 38548 w 38548"/>
                  <a:gd name="connsiteY0" fmla="*/ 0 h 10018"/>
                  <a:gd name="connsiteX1" fmla="*/ 14023 w 38548"/>
                  <a:gd name="connsiteY1" fmla="*/ 2141 h 10018"/>
                  <a:gd name="connsiteX2" fmla="*/ 389 w 38548"/>
                  <a:gd name="connsiteY2" fmla="*/ 5593 h 10018"/>
                  <a:gd name="connsiteX3" fmla="*/ 2747 w 38548"/>
                  <a:gd name="connsiteY3" fmla="*/ 10018 h 10018"/>
                  <a:gd name="connsiteX0" fmla="*/ 38316 w 38316"/>
                  <a:gd name="connsiteY0" fmla="*/ 0 h 10018"/>
                  <a:gd name="connsiteX1" fmla="*/ 13791 w 38316"/>
                  <a:gd name="connsiteY1" fmla="*/ 2141 h 10018"/>
                  <a:gd name="connsiteX2" fmla="*/ 157 w 38316"/>
                  <a:gd name="connsiteY2" fmla="*/ 5593 h 10018"/>
                  <a:gd name="connsiteX3" fmla="*/ 2515 w 38316"/>
                  <a:gd name="connsiteY3" fmla="*/ 10018 h 10018"/>
                  <a:gd name="connsiteX0" fmla="*/ 38648 w 38648"/>
                  <a:gd name="connsiteY0" fmla="*/ 0 h 10018"/>
                  <a:gd name="connsiteX1" fmla="*/ 14123 w 38648"/>
                  <a:gd name="connsiteY1" fmla="*/ 2141 h 10018"/>
                  <a:gd name="connsiteX2" fmla="*/ 141 w 38648"/>
                  <a:gd name="connsiteY2" fmla="*/ 5461 h 10018"/>
                  <a:gd name="connsiteX3" fmla="*/ 2847 w 38648"/>
                  <a:gd name="connsiteY3" fmla="*/ 10018 h 10018"/>
                  <a:gd name="connsiteX0" fmla="*/ 38648 w 38648"/>
                  <a:gd name="connsiteY0" fmla="*/ 0 h 10018"/>
                  <a:gd name="connsiteX1" fmla="*/ 14123 w 38648"/>
                  <a:gd name="connsiteY1" fmla="*/ 2141 h 10018"/>
                  <a:gd name="connsiteX2" fmla="*/ 141 w 38648"/>
                  <a:gd name="connsiteY2" fmla="*/ 4979 h 10018"/>
                  <a:gd name="connsiteX3" fmla="*/ 2847 w 38648"/>
                  <a:gd name="connsiteY3" fmla="*/ 10018 h 10018"/>
                  <a:gd name="connsiteX0" fmla="*/ 38971 w 38971"/>
                  <a:gd name="connsiteY0" fmla="*/ 0 h 10018"/>
                  <a:gd name="connsiteX1" fmla="*/ 14097 w 38971"/>
                  <a:gd name="connsiteY1" fmla="*/ 2075 h 10018"/>
                  <a:gd name="connsiteX2" fmla="*/ 464 w 38971"/>
                  <a:gd name="connsiteY2" fmla="*/ 4979 h 10018"/>
                  <a:gd name="connsiteX3" fmla="*/ 3170 w 38971"/>
                  <a:gd name="connsiteY3" fmla="*/ 10018 h 10018"/>
                  <a:gd name="connsiteX0" fmla="*/ 38971 w 38971"/>
                  <a:gd name="connsiteY0" fmla="*/ 0 h 10018"/>
                  <a:gd name="connsiteX1" fmla="*/ 464 w 38971"/>
                  <a:gd name="connsiteY1" fmla="*/ 4979 h 10018"/>
                  <a:gd name="connsiteX2" fmla="*/ 3170 w 38971"/>
                  <a:gd name="connsiteY2" fmla="*/ 10018 h 10018"/>
                  <a:gd name="connsiteX0" fmla="*/ 1011 w 46447"/>
                  <a:gd name="connsiteY0" fmla="*/ 0 h 21100"/>
                  <a:gd name="connsiteX1" fmla="*/ 42432 w 46447"/>
                  <a:gd name="connsiteY1" fmla="*/ 16061 h 21100"/>
                  <a:gd name="connsiteX2" fmla="*/ 45138 w 46447"/>
                  <a:gd name="connsiteY2" fmla="*/ 21100 h 21100"/>
                  <a:gd name="connsiteX0" fmla="*/ 1003 w 46937"/>
                  <a:gd name="connsiteY0" fmla="*/ 0 h 21158"/>
                  <a:gd name="connsiteX1" fmla="*/ 42889 w 46937"/>
                  <a:gd name="connsiteY1" fmla="*/ 16119 h 21158"/>
                  <a:gd name="connsiteX2" fmla="*/ 45595 w 46937"/>
                  <a:gd name="connsiteY2" fmla="*/ 21158 h 21158"/>
                  <a:gd name="connsiteX0" fmla="*/ 0 w 45934"/>
                  <a:gd name="connsiteY0" fmla="*/ 0 h 21158"/>
                  <a:gd name="connsiteX1" fmla="*/ 41886 w 45934"/>
                  <a:gd name="connsiteY1" fmla="*/ 16119 h 21158"/>
                  <a:gd name="connsiteX2" fmla="*/ 44592 w 45934"/>
                  <a:gd name="connsiteY2" fmla="*/ 21158 h 21158"/>
                  <a:gd name="connsiteX0" fmla="*/ 0 w 44590"/>
                  <a:gd name="connsiteY0" fmla="*/ 0 h 21100"/>
                  <a:gd name="connsiteX1" fmla="*/ 41886 w 44590"/>
                  <a:gd name="connsiteY1" fmla="*/ 16119 h 21100"/>
                  <a:gd name="connsiteX2" fmla="*/ 40874 w 44590"/>
                  <a:gd name="connsiteY2" fmla="*/ 21100 h 21100"/>
                  <a:gd name="connsiteX0" fmla="*/ 0 w 40874"/>
                  <a:gd name="connsiteY0" fmla="*/ 0 h 21100"/>
                  <a:gd name="connsiteX1" fmla="*/ 28874 w 40874"/>
                  <a:gd name="connsiteY1" fmla="*/ 13780 h 21100"/>
                  <a:gd name="connsiteX2" fmla="*/ 40874 w 40874"/>
                  <a:gd name="connsiteY2" fmla="*/ 21100 h 21100"/>
                  <a:gd name="connsiteX0" fmla="*/ 0 w 40874"/>
                  <a:gd name="connsiteY0" fmla="*/ 0 h 21100"/>
                  <a:gd name="connsiteX1" fmla="*/ 28874 w 40874"/>
                  <a:gd name="connsiteY1" fmla="*/ 10564 h 21100"/>
                  <a:gd name="connsiteX2" fmla="*/ 40874 w 40874"/>
                  <a:gd name="connsiteY2" fmla="*/ 21100 h 21100"/>
                  <a:gd name="connsiteX0" fmla="*/ 0 w 40874"/>
                  <a:gd name="connsiteY0" fmla="*/ 0 h 21100"/>
                  <a:gd name="connsiteX1" fmla="*/ 30733 w 40874"/>
                  <a:gd name="connsiteY1" fmla="*/ 10622 h 21100"/>
                  <a:gd name="connsiteX2" fmla="*/ 40874 w 40874"/>
                  <a:gd name="connsiteY2" fmla="*/ 21100 h 21100"/>
                  <a:gd name="connsiteX0" fmla="*/ 0 w 40874"/>
                  <a:gd name="connsiteY0" fmla="*/ 0 h 21100"/>
                  <a:gd name="connsiteX1" fmla="*/ 30733 w 40874"/>
                  <a:gd name="connsiteY1" fmla="*/ 10622 h 21100"/>
                  <a:gd name="connsiteX2" fmla="*/ 40874 w 40874"/>
                  <a:gd name="connsiteY2" fmla="*/ 21100 h 21100"/>
                  <a:gd name="connsiteX0" fmla="*/ 0 w 40874"/>
                  <a:gd name="connsiteY0" fmla="*/ 0 h 21100"/>
                  <a:gd name="connsiteX1" fmla="*/ 30733 w 40874"/>
                  <a:gd name="connsiteY1" fmla="*/ 10622 h 21100"/>
                  <a:gd name="connsiteX2" fmla="*/ 40874 w 40874"/>
                  <a:gd name="connsiteY2" fmla="*/ 21100 h 21100"/>
                  <a:gd name="connsiteX0" fmla="*/ 0 w 40874"/>
                  <a:gd name="connsiteY0" fmla="*/ 0 h 21100"/>
                  <a:gd name="connsiteX1" fmla="*/ 30733 w 40874"/>
                  <a:gd name="connsiteY1" fmla="*/ 10622 h 21100"/>
                  <a:gd name="connsiteX2" fmla="*/ 40874 w 40874"/>
                  <a:gd name="connsiteY2" fmla="*/ 21100 h 21100"/>
                  <a:gd name="connsiteX0" fmla="*/ 0 w 40874"/>
                  <a:gd name="connsiteY0" fmla="*/ 0 h 21100"/>
                  <a:gd name="connsiteX1" fmla="*/ 30036 w 40874"/>
                  <a:gd name="connsiteY1" fmla="*/ 10008 h 21100"/>
                  <a:gd name="connsiteX2" fmla="*/ 40874 w 40874"/>
                  <a:gd name="connsiteY2" fmla="*/ 21100 h 21100"/>
                  <a:gd name="connsiteX0" fmla="*/ 0 w 40874"/>
                  <a:gd name="connsiteY0" fmla="*/ 0 h 21100"/>
                  <a:gd name="connsiteX1" fmla="*/ 30036 w 40874"/>
                  <a:gd name="connsiteY1" fmla="*/ 10008 h 21100"/>
                  <a:gd name="connsiteX2" fmla="*/ 40874 w 40874"/>
                  <a:gd name="connsiteY2" fmla="*/ 21100 h 2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874" h="21100">
                    <a:moveTo>
                      <a:pt x="0" y="0"/>
                    </a:moveTo>
                    <a:cubicBezTo>
                      <a:pt x="15213" y="3727"/>
                      <a:pt x="26012" y="7851"/>
                      <a:pt x="30036" y="10008"/>
                    </a:cubicBezTo>
                    <a:cubicBezTo>
                      <a:pt x="34060" y="12165"/>
                      <a:pt x="40439" y="14456"/>
                      <a:pt x="40874" y="21100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11C0E077-C754-477C-91BF-AFBFDD711C55}"/>
                </a:ext>
              </a:extLst>
            </p:cNvPr>
            <p:cNvGrpSpPr/>
            <p:nvPr/>
          </p:nvGrpSpPr>
          <p:grpSpPr>
            <a:xfrm>
              <a:off x="3779912" y="-99392"/>
              <a:ext cx="3600400" cy="3635466"/>
              <a:chOff x="3779912" y="-99392"/>
              <a:chExt cx="3600400" cy="3635466"/>
            </a:xfrm>
          </p:grpSpPr>
          <p:cxnSp>
            <p:nvCxnSpPr>
              <p:cNvPr id="260" name="직선 연결선 259">
                <a:extLst>
                  <a:ext uri="{FF2B5EF4-FFF2-40B4-BE49-F238E27FC236}">
                    <a16:creationId xmlns:a16="http://schemas.microsoft.com/office/drawing/2014/main" id="{BB21B901-D14A-4A32-9171-2618133897E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516216" y="188640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61" name="직선 연결선 260">
                <a:extLst>
                  <a:ext uri="{FF2B5EF4-FFF2-40B4-BE49-F238E27FC236}">
                    <a16:creationId xmlns:a16="http://schemas.microsoft.com/office/drawing/2014/main" id="{11FDA0AA-A0EC-45B4-987E-BE9F0948BC7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516216" y="260648"/>
                <a:ext cx="288032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62" name="직선 연결선 261">
                <a:extLst>
                  <a:ext uri="{FF2B5EF4-FFF2-40B4-BE49-F238E27FC236}">
                    <a16:creationId xmlns:a16="http://schemas.microsoft.com/office/drawing/2014/main" id="{7E1032AB-1DBD-41E5-A583-4D29128156C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804248" y="188640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65" name="직선 연결선 164">
                <a:extLst>
                  <a:ext uri="{FF2B5EF4-FFF2-40B4-BE49-F238E27FC236}">
                    <a16:creationId xmlns:a16="http://schemas.microsoft.com/office/drawing/2014/main" id="{AD5B1551-EF49-4B76-9FE5-E5212DEB447E}"/>
                  </a:ext>
                </a:extLst>
              </p:cNvPr>
              <p:cNvCxnSpPr/>
              <p:nvPr/>
            </p:nvCxnSpPr>
            <p:spPr bwMode="auto">
              <a:xfrm>
                <a:off x="4788024" y="3197474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2197C756-9623-41B3-9C32-CBA7671D7A1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788024" y="3269484"/>
                <a:ext cx="1728192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D261763E-1B65-4A0E-A977-F1C61A8E6326}"/>
                  </a:ext>
                </a:extLst>
              </p:cNvPr>
              <p:cNvCxnSpPr/>
              <p:nvPr/>
            </p:nvCxnSpPr>
            <p:spPr bwMode="auto">
              <a:xfrm>
                <a:off x="6516216" y="3197474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68" name="직선 연결선 167">
                <a:extLst>
                  <a:ext uri="{FF2B5EF4-FFF2-40B4-BE49-F238E27FC236}">
                    <a16:creationId xmlns:a16="http://schemas.microsoft.com/office/drawing/2014/main" id="{8F7F1CE8-D7D3-459B-AD05-91DAE9C262D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6876256" y="548680"/>
                <a:ext cx="144016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F9F56552-F966-44FE-848C-36073AC58E4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860032" y="620688"/>
                <a:ext cx="1728192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9A16A69E-169D-4E65-B272-E65365FDF8C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716016" y="476672"/>
                <a:ext cx="1728192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3B4E36D1-3E09-4323-8502-79286A3FE74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716016" y="476672"/>
                <a:ext cx="0" cy="2360764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4B307A55-5C13-4E76-98DA-AAFF6114B42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860032" y="620688"/>
                <a:ext cx="0" cy="221674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2BB9ADDB-1DD0-4509-96FC-CDD15EA9932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588224" y="620688"/>
                <a:ext cx="0" cy="221674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175" name="그룹 174">
                <a:extLst>
                  <a:ext uri="{FF2B5EF4-FFF2-40B4-BE49-F238E27FC236}">
                    <a16:creationId xmlns:a16="http://schemas.microsoft.com/office/drawing/2014/main" id="{D046FBF4-8888-48C5-AC88-590117EACB42}"/>
                  </a:ext>
                </a:extLst>
              </p:cNvPr>
              <p:cNvGrpSpPr/>
              <p:nvPr/>
            </p:nvGrpSpPr>
            <p:grpSpPr>
              <a:xfrm>
                <a:off x="4499992" y="2837436"/>
                <a:ext cx="576064" cy="288032"/>
                <a:chOff x="4283968" y="3429000"/>
                <a:chExt cx="576064" cy="288032"/>
              </a:xfrm>
            </p:grpSpPr>
            <p:sp>
              <p:nvSpPr>
                <p:cNvPr id="198" name="Rectangle 6" descr="밝은 상향 대각선">
                  <a:extLst>
                    <a:ext uri="{FF2B5EF4-FFF2-40B4-BE49-F238E27FC236}">
                      <a16:creationId xmlns:a16="http://schemas.microsoft.com/office/drawing/2014/main" id="{23234E49-01DB-43AF-ADDA-55DC0669E3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3968" y="3429000"/>
                  <a:ext cx="576064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99" name="Line 7">
                  <a:extLst>
                    <a:ext uri="{FF2B5EF4-FFF2-40B4-BE49-F238E27FC236}">
                      <a16:creationId xmlns:a16="http://schemas.microsoft.com/office/drawing/2014/main" id="{F58543F5-5BDC-4CD0-955A-D28BA89884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4572000" y="3140968"/>
                  <a:ext cx="0" cy="576064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76" name="Rectangle 6" descr="밝은 상향 대각선">
                <a:extLst>
                  <a:ext uri="{FF2B5EF4-FFF2-40B4-BE49-F238E27FC236}">
                    <a16:creationId xmlns:a16="http://schemas.microsoft.com/office/drawing/2014/main" id="{974DB95B-A423-4525-B534-66C418E24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8184" y="2837436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7" name="Line 7">
                <a:extLst>
                  <a:ext uri="{FF2B5EF4-FFF2-40B4-BE49-F238E27FC236}">
                    <a16:creationId xmlns:a16="http://schemas.microsoft.com/office/drawing/2014/main" id="{84E88560-24CE-4031-A45D-D69CEC9BC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6516216" y="2549404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9C14292B-37B2-467D-AFCA-E358B7838CF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444208" y="476672"/>
                <a:ext cx="0" cy="2360764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79" name="TextBox 57">
                <a:extLst>
                  <a:ext uri="{FF2B5EF4-FFF2-40B4-BE49-F238E27FC236}">
                    <a16:creationId xmlns:a16="http://schemas.microsoft.com/office/drawing/2014/main" id="{CCDDEDBF-8E6F-410F-93D5-230E8093CF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9912" y="404664"/>
                <a:ext cx="504056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10</a:t>
                </a:r>
                <a:r>
                  <a:rPr lang="en-US" altLang="ko-KR" i="1" dirty="0"/>
                  <a:t>kN</a:t>
                </a:r>
                <a:endParaRPr lang="ko-KR" altLang="en-US" i="1" dirty="0"/>
              </a:p>
            </p:txBody>
          </p: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4D196A55-DF24-4E3A-9604-B9A2D894233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6876256" y="2837436"/>
                <a:ext cx="144016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AF89F326-0A1D-4EA1-9820-128927BE3EA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948264" y="548680"/>
                <a:ext cx="0" cy="2288756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82" name="TextBox 57">
                <a:extLst>
                  <a:ext uri="{FF2B5EF4-FFF2-40B4-BE49-F238E27FC236}">
                    <a16:creationId xmlns:a16="http://schemas.microsoft.com/office/drawing/2014/main" id="{C5A664B9-6693-43DE-8EA2-C4406FCB8A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48264" y="1556792"/>
                <a:ext cx="432048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4</a:t>
                </a:r>
                <a:r>
                  <a:rPr lang="en-US" altLang="ko-KR" i="1" dirty="0"/>
                  <a:t>m</a:t>
                </a:r>
                <a:endParaRPr lang="ko-KR" altLang="en-US" i="1" dirty="0"/>
              </a:p>
            </p:txBody>
          </p:sp>
          <p:sp>
            <p:nvSpPr>
              <p:cNvPr id="183" name="TextBox 57">
                <a:extLst>
                  <a:ext uri="{FF2B5EF4-FFF2-40B4-BE49-F238E27FC236}">
                    <a16:creationId xmlns:a16="http://schemas.microsoft.com/office/drawing/2014/main" id="{CF6BE6A2-C961-4D74-862C-0AFD54BDE5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9992" y="2570846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A</a:t>
                </a:r>
                <a:endParaRPr lang="ko-KR" altLang="en-US" i="1" dirty="0"/>
              </a:p>
            </p:txBody>
          </p:sp>
          <p:sp>
            <p:nvSpPr>
              <p:cNvPr id="184" name="TextBox 57">
                <a:extLst>
                  <a:ext uri="{FF2B5EF4-FFF2-40B4-BE49-F238E27FC236}">
                    <a16:creationId xmlns:a16="http://schemas.microsoft.com/office/drawing/2014/main" id="{93F59B40-5164-4063-8652-49DC659BC8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88224" y="2570846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D</a:t>
                </a:r>
                <a:endParaRPr lang="ko-KR" altLang="en-US" i="1" dirty="0"/>
              </a:p>
            </p:txBody>
          </p:sp>
          <p:sp>
            <p:nvSpPr>
              <p:cNvPr id="185" name="TextBox 57">
                <a:extLst>
                  <a:ext uri="{FF2B5EF4-FFF2-40B4-BE49-F238E27FC236}">
                    <a16:creationId xmlns:a16="http://schemas.microsoft.com/office/drawing/2014/main" id="{E5CD3D84-BD0D-41E3-AFF6-888B446557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9992" y="282090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B</a:t>
                </a:r>
                <a:endParaRPr lang="ko-KR" altLang="en-US" i="1" dirty="0"/>
              </a:p>
            </p:txBody>
          </p:sp>
          <p:sp>
            <p:nvSpPr>
              <p:cNvPr id="186" name="TextBox 57">
                <a:extLst>
                  <a:ext uri="{FF2B5EF4-FFF2-40B4-BE49-F238E27FC236}">
                    <a16:creationId xmlns:a16="http://schemas.microsoft.com/office/drawing/2014/main" id="{277BB95C-27EE-4168-8ED4-261DB559E6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88224" y="282090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C</a:t>
                </a:r>
                <a:endParaRPr lang="ko-KR" altLang="en-US" i="1" dirty="0"/>
              </a:p>
            </p:txBody>
          </p:sp>
          <p:cxnSp>
            <p:nvCxnSpPr>
              <p:cNvPr id="187" name="직선 화살표 연결선 186">
                <a:extLst>
                  <a:ext uri="{FF2B5EF4-FFF2-40B4-BE49-F238E27FC236}">
                    <a16:creationId xmlns:a16="http://schemas.microsoft.com/office/drawing/2014/main" id="{6B3F63A1-E85A-493F-87E9-21515885606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V="1">
                <a:off x="4499999" y="332649"/>
                <a:ext cx="0" cy="43206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189" name="TextBox 57">
                <a:extLst>
                  <a:ext uri="{FF2B5EF4-FFF2-40B4-BE49-F238E27FC236}">
                    <a16:creationId xmlns:a16="http://schemas.microsoft.com/office/drawing/2014/main" id="{AED6AF56-A8A5-4AF0-AF43-5D375931C2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096" y="3269484"/>
                <a:ext cx="504056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3</a:t>
                </a:r>
                <a:r>
                  <a:rPr lang="en-US" altLang="ko-KR" i="1" dirty="0"/>
                  <a:t>m</a:t>
                </a:r>
                <a:endParaRPr lang="ko-KR" altLang="en-US" i="1" dirty="0"/>
              </a:p>
            </p:txBody>
          </p:sp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id="{44847FD4-49B8-4EC1-9460-C64B5560282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788024" y="188640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91" name="직선 연결선 190">
                <a:extLst>
                  <a:ext uri="{FF2B5EF4-FFF2-40B4-BE49-F238E27FC236}">
                    <a16:creationId xmlns:a16="http://schemas.microsoft.com/office/drawing/2014/main" id="{30784A03-3B6F-45C9-9F1C-39F8533C2FE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788024" y="260648"/>
                <a:ext cx="288032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92" name="직선 연결선 191">
                <a:extLst>
                  <a:ext uri="{FF2B5EF4-FFF2-40B4-BE49-F238E27FC236}">
                    <a16:creationId xmlns:a16="http://schemas.microsoft.com/office/drawing/2014/main" id="{A7E042C5-E782-4B55-B418-14CC24B9EA6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076056" y="188640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93" name="TextBox 57">
                <a:extLst>
                  <a:ext uri="{FF2B5EF4-FFF2-40B4-BE49-F238E27FC236}">
                    <a16:creationId xmlns:a16="http://schemas.microsoft.com/office/drawing/2014/main" id="{216221C8-843A-4FC6-ACA6-669CE4B6BD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16016" y="-99392"/>
                <a:ext cx="432048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l-GR" altLang="ko-KR" dirty="0"/>
                  <a:t>Δ</a:t>
                </a:r>
                <a:r>
                  <a:rPr lang="en-US" altLang="ko-KR" i="1" baseline="-25000" dirty="0"/>
                  <a:t>AB</a:t>
                </a:r>
                <a:endParaRPr lang="ko-KR" altLang="en-US" i="1" baseline="-25000" dirty="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DD1B51DD-EE7B-4827-9BCB-F43D186448D3}"/>
                  </a:ext>
                </a:extLst>
              </p:cNvPr>
              <p:cNvSpPr/>
              <p:nvPr/>
            </p:nvSpPr>
            <p:spPr bwMode="auto">
              <a:xfrm>
                <a:off x="6444208" y="476672"/>
                <a:ext cx="144016" cy="14401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63" name="TextBox 57">
                <a:extLst>
                  <a:ext uri="{FF2B5EF4-FFF2-40B4-BE49-F238E27FC236}">
                    <a16:creationId xmlns:a16="http://schemas.microsoft.com/office/drawing/2014/main" id="{6DE24BD7-49C2-4BE8-AE7E-042D0C4500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44208" y="-99392"/>
                <a:ext cx="432048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l-GR" altLang="ko-KR" dirty="0"/>
                  <a:t>Δ</a:t>
                </a:r>
                <a:r>
                  <a:rPr lang="en-US" altLang="ko-KR" i="1" baseline="-25000" dirty="0"/>
                  <a:t>CD</a:t>
                </a:r>
                <a:endParaRPr lang="ko-KR" altLang="en-US" i="1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745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1C8C97BE-E2A4-4E13-9E75-D118DE8B86D2}"/>
              </a:ext>
            </a:extLst>
          </p:cNvPr>
          <p:cNvGrpSpPr/>
          <p:nvPr/>
        </p:nvGrpSpPr>
        <p:grpSpPr>
          <a:xfrm>
            <a:off x="269797" y="496754"/>
            <a:ext cx="4518227" cy="639597"/>
            <a:chOff x="8100392" y="718553"/>
            <a:chExt cx="4518227" cy="639597"/>
          </a:xfrm>
        </p:grpSpPr>
        <p:grpSp>
          <p:nvGrpSpPr>
            <p:cNvPr id="151" name="그룹 75">
              <a:extLst>
                <a:ext uri="{FF2B5EF4-FFF2-40B4-BE49-F238E27FC236}">
                  <a16:creationId xmlns:a16="http://schemas.microsoft.com/office/drawing/2014/main" id="{D2EF5486-772D-43B2-8C72-3BE0788BC7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59944" y="862606"/>
              <a:ext cx="558675" cy="495544"/>
              <a:chOff x="6084168" y="3573016"/>
              <a:chExt cx="558800" cy="495424"/>
            </a:xfrm>
          </p:grpSpPr>
          <p:sp>
            <p:nvSpPr>
              <p:cNvPr id="160" name="Rectangle 6" descr="밝은 상향 대각선">
                <a:extLst>
                  <a:ext uri="{FF2B5EF4-FFF2-40B4-BE49-F238E27FC236}">
                    <a16:creationId xmlns:a16="http://schemas.microsoft.com/office/drawing/2014/main" id="{601EFC69-38DA-4DB9-875A-E99EBAFE1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1" name="Line 7">
                <a:extLst>
                  <a:ext uri="{FF2B5EF4-FFF2-40B4-BE49-F238E27FC236}">
                    <a16:creationId xmlns:a16="http://schemas.microsoft.com/office/drawing/2014/main" id="{432E1BB9-BB2D-4D47-AF62-95419AA15D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2" name="Line 7">
                <a:extLst>
                  <a:ext uri="{FF2B5EF4-FFF2-40B4-BE49-F238E27FC236}">
                    <a16:creationId xmlns:a16="http://schemas.microsoft.com/office/drawing/2014/main" id="{10B2CB2C-14FD-4276-B8A3-058E0753E9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3" name="이등변 삼각형 70">
                <a:extLst>
                  <a:ext uri="{FF2B5EF4-FFF2-40B4-BE49-F238E27FC236}">
                    <a16:creationId xmlns:a16="http://schemas.microsoft.com/office/drawing/2014/main" id="{BA8B4197-B5A9-495D-B617-96AC9892B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52" name="그룹 74">
              <a:extLst>
                <a:ext uri="{FF2B5EF4-FFF2-40B4-BE49-F238E27FC236}">
                  <a16:creationId xmlns:a16="http://schemas.microsoft.com/office/drawing/2014/main" id="{9AEA2C5E-1395-4527-9C9A-74520539B7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00392" y="862604"/>
              <a:ext cx="558675" cy="495544"/>
              <a:chOff x="5220072" y="3573016"/>
              <a:chExt cx="558800" cy="495424"/>
            </a:xfrm>
          </p:grpSpPr>
          <p:sp>
            <p:nvSpPr>
              <p:cNvPr id="157" name="Rectangle 6" descr="밝은 상향 대각선">
                <a:extLst>
                  <a:ext uri="{FF2B5EF4-FFF2-40B4-BE49-F238E27FC236}">
                    <a16:creationId xmlns:a16="http://schemas.microsoft.com/office/drawing/2014/main" id="{C14370E7-12F3-4CE3-9535-7951CD8C0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8" name="Line 7">
                <a:extLst>
                  <a:ext uri="{FF2B5EF4-FFF2-40B4-BE49-F238E27FC236}">
                    <a16:creationId xmlns:a16="http://schemas.microsoft.com/office/drawing/2014/main" id="{0A385207-A0BA-4451-988C-E1DE32A416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9" name="이등변 삼각형 73">
                <a:extLst>
                  <a:ext uri="{FF2B5EF4-FFF2-40B4-BE49-F238E27FC236}">
                    <a16:creationId xmlns:a16="http://schemas.microsoft.com/office/drawing/2014/main" id="{BD4C38FE-5B9D-4B6A-9491-7F11B65E5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53" name="직사각형 77">
              <a:extLst>
                <a:ext uri="{FF2B5EF4-FFF2-40B4-BE49-F238E27FC236}">
                  <a16:creationId xmlns:a16="http://schemas.microsoft.com/office/drawing/2014/main" id="{E7ED8DDD-3B21-4B31-ACF1-041B67EAF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8357" y="718553"/>
              <a:ext cx="3959552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EA0DA2AD-85FD-47AB-B3D2-93C6B9AF2292}"/>
              </a:ext>
            </a:extLst>
          </p:cNvPr>
          <p:cNvGrpSpPr/>
          <p:nvPr/>
        </p:nvGrpSpPr>
        <p:grpSpPr>
          <a:xfrm>
            <a:off x="304575" y="1775106"/>
            <a:ext cx="4573734" cy="640007"/>
            <a:chOff x="8549828" y="3932609"/>
            <a:chExt cx="4573734" cy="640007"/>
          </a:xfrm>
        </p:grpSpPr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490E652B-7CAB-4160-B2F9-695199CDA87E}"/>
                </a:ext>
              </a:extLst>
            </p:cNvPr>
            <p:cNvGrpSpPr/>
            <p:nvPr/>
          </p:nvGrpSpPr>
          <p:grpSpPr>
            <a:xfrm>
              <a:off x="8819750" y="3932609"/>
              <a:ext cx="4032349" cy="144463"/>
              <a:chOff x="538487" y="4580681"/>
              <a:chExt cx="4032349" cy="144463"/>
            </a:xfrm>
            <a:noFill/>
          </p:grpSpPr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4C1B54F1-6024-4AEC-A19D-AF62C2372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487" y="4580681"/>
                <a:ext cx="4032349" cy="144463"/>
              </a:xfrm>
              <a:prstGeom prst="rect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2" name="타원 251">
                <a:extLst>
                  <a:ext uri="{FF2B5EF4-FFF2-40B4-BE49-F238E27FC236}">
                    <a16:creationId xmlns:a16="http://schemas.microsoft.com/office/drawing/2014/main" id="{B23FBE40-493C-4AB3-8854-FAC1C644AC5F}"/>
                  </a:ext>
                </a:extLst>
              </p:cNvPr>
              <p:cNvSpPr/>
              <p:nvPr/>
            </p:nvSpPr>
            <p:spPr bwMode="auto">
              <a:xfrm>
                <a:off x="1475312" y="4581128"/>
                <a:ext cx="144016" cy="144016"/>
              </a:xfrm>
              <a:prstGeom prst="ellipse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66" name="그룹 75">
              <a:extLst>
                <a:ext uri="{FF2B5EF4-FFF2-40B4-BE49-F238E27FC236}">
                  <a16:creationId xmlns:a16="http://schemas.microsoft.com/office/drawing/2014/main" id="{BBE6FE7B-387A-4634-BEAD-E9B58679D14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549828" y="4077072"/>
              <a:ext cx="558675" cy="495544"/>
              <a:chOff x="6084168" y="3573016"/>
              <a:chExt cx="558800" cy="495424"/>
            </a:xfrm>
          </p:grpSpPr>
          <p:sp>
            <p:nvSpPr>
              <p:cNvPr id="180" name="Rectangle 6" descr="밝은 상향 대각선">
                <a:extLst>
                  <a:ext uri="{FF2B5EF4-FFF2-40B4-BE49-F238E27FC236}">
                    <a16:creationId xmlns:a16="http://schemas.microsoft.com/office/drawing/2014/main" id="{747C469A-ACD5-4B84-AA8C-8C72F4D6B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1" name="Line 7">
                <a:extLst>
                  <a:ext uri="{FF2B5EF4-FFF2-40B4-BE49-F238E27FC236}">
                    <a16:creationId xmlns:a16="http://schemas.microsoft.com/office/drawing/2014/main" id="{D2FD4C7B-A964-4A73-A410-B323189332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2" name="Line 7">
                <a:extLst>
                  <a:ext uri="{FF2B5EF4-FFF2-40B4-BE49-F238E27FC236}">
                    <a16:creationId xmlns:a16="http://schemas.microsoft.com/office/drawing/2014/main" id="{B7B7F1CA-C56F-496B-99E8-4F6EBE43F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3" name="이등변 삼각형 70">
                <a:extLst>
                  <a:ext uri="{FF2B5EF4-FFF2-40B4-BE49-F238E27FC236}">
                    <a16:creationId xmlns:a16="http://schemas.microsoft.com/office/drawing/2014/main" id="{9261EA04-8530-45B9-A7D3-FB121497EE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67" name="그룹 75">
              <a:extLst>
                <a:ext uri="{FF2B5EF4-FFF2-40B4-BE49-F238E27FC236}">
                  <a16:creationId xmlns:a16="http://schemas.microsoft.com/office/drawing/2014/main" id="{B3B5E30A-547E-4D82-90F5-8FE186EB5A4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566052" y="4077072"/>
              <a:ext cx="558675" cy="495544"/>
              <a:chOff x="6084168" y="3573016"/>
              <a:chExt cx="558800" cy="495424"/>
            </a:xfrm>
          </p:grpSpPr>
          <p:sp>
            <p:nvSpPr>
              <p:cNvPr id="176" name="Rectangle 6" descr="밝은 상향 대각선">
                <a:extLst>
                  <a:ext uri="{FF2B5EF4-FFF2-40B4-BE49-F238E27FC236}">
                    <a16:creationId xmlns:a16="http://schemas.microsoft.com/office/drawing/2014/main" id="{7D9320A9-7230-4603-98EF-6DAA0C0B0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7" name="Line 7">
                <a:extLst>
                  <a:ext uri="{FF2B5EF4-FFF2-40B4-BE49-F238E27FC236}">
                    <a16:creationId xmlns:a16="http://schemas.microsoft.com/office/drawing/2014/main" id="{27A81E6E-5CA6-4E7A-B356-FFCC64C66E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" name="Line 7">
                <a:extLst>
                  <a:ext uri="{FF2B5EF4-FFF2-40B4-BE49-F238E27FC236}">
                    <a16:creationId xmlns:a16="http://schemas.microsoft.com/office/drawing/2014/main" id="{1D183952-3C8F-4909-AA1A-8131AA18E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" name="이등변 삼각형 70">
                <a:extLst>
                  <a:ext uri="{FF2B5EF4-FFF2-40B4-BE49-F238E27FC236}">
                    <a16:creationId xmlns:a16="http://schemas.microsoft.com/office/drawing/2014/main" id="{BB067BCB-A4D4-494B-92D7-1200D9498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68" name="그룹 74">
              <a:extLst>
                <a:ext uri="{FF2B5EF4-FFF2-40B4-BE49-F238E27FC236}">
                  <a16:creationId xmlns:a16="http://schemas.microsoft.com/office/drawing/2014/main" id="{18EEC5B5-BFD9-47B6-A995-D0AE87364C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64887" y="4077072"/>
              <a:ext cx="558675" cy="495544"/>
              <a:chOff x="5220072" y="3573016"/>
              <a:chExt cx="558800" cy="495424"/>
            </a:xfrm>
          </p:grpSpPr>
          <p:sp>
            <p:nvSpPr>
              <p:cNvPr id="173" name="Rectangle 6" descr="밝은 상향 대각선">
                <a:extLst>
                  <a:ext uri="{FF2B5EF4-FFF2-40B4-BE49-F238E27FC236}">
                    <a16:creationId xmlns:a16="http://schemas.microsoft.com/office/drawing/2014/main" id="{D10DDD4F-E5FC-4CD9-A9F1-335434F6D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" name="Line 7">
                <a:extLst>
                  <a:ext uri="{FF2B5EF4-FFF2-40B4-BE49-F238E27FC236}">
                    <a16:creationId xmlns:a16="http://schemas.microsoft.com/office/drawing/2014/main" id="{4391CF4D-19F5-488C-B4E6-C915101A8E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" name="이등변 삼각형 73">
                <a:extLst>
                  <a:ext uri="{FF2B5EF4-FFF2-40B4-BE49-F238E27FC236}">
                    <a16:creationId xmlns:a16="http://schemas.microsoft.com/office/drawing/2014/main" id="{F07C874E-3388-4CA4-8AAC-4DE33ECB8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529823BB-BB63-4B8F-8720-331A76336859}"/>
              </a:ext>
            </a:extLst>
          </p:cNvPr>
          <p:cNvGrpSpPr/>
          <p:nvPr/>
        </p:nvGrpSpPr>
        <p:grpSpPr>
          <a:xfrm>
            <a:off x="323191" y="2845758"/>
            <a:ext cx="4311770" cy="558675"/>
            <a:chOff x="8685167" y="1430234"/>
            <a:chExt cx="4311770" cy="558675"/>
          </a:xfrm>
        </p:grpSpPr>
        <p:grpSp>
          <p:nvGrpSpPr>
            <p:cNvPr id="267" name="그룹 266">
              <a:extLst>
                <a:ext uri="{FF2B5EF4-FFF2-40B4-BE49-F238E27FC236}">
                  <a16:creationId xmlns:a16="http://schemas.microsoft.com/office/drawing/2014/main" id="{7D67C245-868B-4668-8C0B-38F7B822C257}"/>
                </a:ext>
              </a:extLst>
            </p:cNvPr>
            <p:cNvGrpSpPr/>
            <p:nvPr/>
          </p:nvGrpSpPr>
          <p:grpSpPr>
            <a:xfrm rot="5400000">
              <a:off x="8545563" y="1569838"/>
              <a:ext cx="558675" cy="279468"/>
              <a:chOff x="2268538" y="3459095"/>
              <a:chExt cx="558675" cy="279468"/>
            </a:xfrm>
          </p:grpSpPr>
          <p:sp>
            <p:nvSpPr>
              <p:cNvPr id="277" name="Rectangle 6" descr="밝은 상향 대각선">
                <a:extLst>
                  <a:ext uri="{FF2B5EF4-FFF2-40B4-BE49-F238E27FC236}">
                    <a16:creationId xmlns:a16="http://schemas.microsoft.com/office/drawing/2014/main" id="{36CB7362-1250-4812-8E4A-963E60C65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8538" y="3459095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78" name="Line 7">
                <a:extLst>
                  <a:ext uri="{FF2B5EF4-FFF2-40B4-BE49-F238E27FC236}">
                    <a16:creationId xmlns:a16="http://schemas.microsoft.com/office/drawing/2014/main" id="{8B549A89-03BB-4011-9C58-435476F7B8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68538" y="3459095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68" name="직사각형 77">
              <a:extLst>
                <a:ext uri="{FF2B5EF4-FFF2-40B4-BE49-F238E27FC236}">
                  <a16:creationId xmlns:a16="http://schemas.microsoft.com/office/drawing/2014/main" id="{204B41B8-891F-47F4-827F-5205932C4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4488" y="1628800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endParaRPr lang="ko-KR" altLang="en-US"/>
            </a:p>
          </p:txBody>
        </p:sp>
      </p:grp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986F6650-6169-4118-B2CF-41443DDE6777}"/>
              </a:ext>
            </a:extLst>
          </p:cNvPr>
          <p:cNvGrpSpPr/>
          <p:nvPr/>
        </p:nvGrpSpPr>
        <p:grpSpPr>
          <a:xfrm>
            <a:off x="323191" y="3711067"/>
            <a:ext cx="4608511" cy="855584"/>
            <a:chOff x="9117215" y="3717102"/>
            <a:chExt cx="4608511" cy="855584"/>
          </a:xfrm>
        </p:grpSpPr>
        <p:sp>
          <p:nvSpPr>
            <p:cNvPr id="307" name="직사각형 77">
              <a:extLst>
                <a:ext uri="{FF2B5EF4-FFF2-40B4-BE49-F238E27FC236}">
                  <a16:creationId xmlns:a16="http://schemas.microsoft.com/office/drawing/2014/main" id="{6A077FAB-9CD4-4D89-BED0-40A45F858DE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391920" y="3933126"/>
              <a:ext cx="404577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" name="타원 307">
              <a:extLst>
                <a:ext uri="{FF2B5EF4-FFF2-40B4-BE49-F238E27FC236}">
                  <a16:creationId xmlns:a16="http://schemas.microsoft.com/office/drawing/2014/main" id="{8257C41E-1E5C-4274-9A1A-03744C5A7027}"/>
                </a:ext>
              </a:extLst>
            </p:cNvPr>
            <p:cNvSpPr/>
            <p:nvPr/>
          </p:nvSpPr>
          <p:spPr bwMode="auto">
            <a:xfrm flipH="1">
              <a:off x="11336136" y="3933126"/>
              <a:ext cx="144016" cy="14401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09" name="그룹 75">
              <a:extLst>
                <a:ext uri="{FF2B5EF4-FFF2-40B4-BE49-F238E27FC236}">
                  <a16:creationId xmlns:a16="http://schemas.microsoft.com/office/drawing/2014/main" id="{7C0E7C7B-D1A2-4A46-8A87-7A596654345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3167051" y="4077142"/>
              <a:ext cx="558675" cy="495544"/>
              <a:chOff x="6084168" y="3573016"/>
              <a:chExt cx="558800" cy="495424"/>
            </a:xfrm>
          </p:grpSpPr>
          <p:sp>
            <p:nvSpPr>
              <p:cNvPr id="317" name="Rectangle 6" descr="밝은 상향 대각선">
                <a:extLst>
                  <a:ext uri="{FF2B5EF4-FFF2-40B4-BE49-F238E27FC236}">
                    <a16:creationId xmlns:a16="http://schemas.microsoft.com/office/drawing/2014/main" id="{83ACA294-48DA-4A15-8451-E3BA80131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8" name="Line 7">
                <a:extLst>
                  <a:ext uri="{FF2B5EF4-FFF2-40B4-BE49-F238E27FC236}">
                    <a16:creationId xmlns:a16="http://schemas.microsoft.com/office/drawing/2014/main" id="{F19D0EB0-226E-4B9B-A72B-3912B8142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9" name="Line 7">
                <a:extLst>
                  <a:ext uri="{FF2B5EF4-FFF2-40B4-BE49-F238E27FC236}">
                    <a16:creationId xmlns:a16="http://schemas.microsoft.com/office/drawing/2014/main" id="{E739A483-9154-437E-BD84-06AAF2607B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0" name="이등변 삼각형 70">
                <a:extLst>
                  <a:ext uri="{FF2B5EF4-FFF2-40B4-BE49-F238E27FC236}">
                    <a16:creationId xmlns:a16="http://schemas.microsoft.com/office/drawing/2014/main" id="{6B7EFCEC-81DA-4688-9BED-337D7F30D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10" name="그룹 309">
              <a:extLst>
                <a:ext uri="{FF2B5EF4-FFF2-40B4-BE49-F238E27FC236}">
                  <a16:creationId xmlns:a16="http://schemas.microsoft.com/office/drawing/2014/main" id="{2C7B8DF4-01DA-4127-BB4E-5D3DBE9F924D}"/>
                </a:ext>
              </a:extLst>
            </p:cNvPr>
            <p:cNvGrpSpPr/>
            <p:nvPr/>
          </p:nvGrpSpPr>
          <p:grpSpPr>
            <a:xfrm rot="5400000" flipH="1">
              <a:off x="8977611" y="3856706"/>
              <a:ext cx="558675" cy="279468"/>
              <a:chOff x="2268538" y="3459095"/>
              <a:chExt cx="558675" cy="279468"/>
            </a:xfrm>
          </p:grpSpPr>
          <p:sp>
            <p:nvSpPr>
              <p:cNvPr id="315" name="Rectangle 6" descr="밝은 상향 대각선">
                <a:extLst>
                  <a:ext uri="{FF2B5EF4-FFF2-40B4-BE49-F238E27FC236}">
                    <a16:creationId xmlns:a16="http://schemas.microsoft.com/office/drawing/2014/main" id="{0CFEDA2E-5CB2-49CF-A3AD-352C5930E0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8538" y="3459095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6" name="Line 7">
                <a:extLst>
                  <a:ext uri="{FF2B5EF4-FFF2-40B4-BE49-F238E27FC236}">
                    <a16:creationId xmlns:a16="http://schemas.microsoft.com/office/drawing/2014/main" id="{9B3F02C6-DCE2-4904-B16F-61202D03F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68538" y="3459095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371" name="그룹 370">
            <a:extLst>
              <a:ext uri="{FF2B5EF4-FFF2-40B4-BE49-F238E27FC236}">
                <a16:creationId xmlns:a16="http://schemas.microsoft.com/office/drawing/2014/main" id="{E9AA0099-70CC-4794-8AB6-9782F1DD4043}"/>
              </a:ext>
            </a:extLst>
          </p:cNvPr>
          <p:cNvGrpSpPr/>
          <p:nvPr/>
        </p:nvGrpSpPr>
        <p:grpSpPr>
          <a:xfrm>
            <a:off x="5383041" y="1599791"/>
            <a:ext cx="3456384" cy="639555"/>
            <a:chOff x="323528" y="548680"/>
            <a:chExt cx="3456384" cy="639555"/>
          </a:xfrm>
        </p:grpSpPr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51FDF671-39CC-4F85-8ED0-969DBA309A2B}"/>
                </a:ext>
              </a:extLst>
            </p:cNvPr>
            <p:cNvSpPr/>
            <p:nvPr/>
          </p:nvSpPr>
          <p:spPr bwMode="auto">
            <a:xfrm>
              <a:off x="611560" y="548680"/>
              <a:ext cx="792088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73" name="그룹 372">
              <a:extLst>
                <a:ext uri="{FF2B5EF4-FFF2-40B4-BE49-F238E27FC236}">
                  <a16:creationId xmlns:a16="http://schemas.microsoft.com/office/drawing/2014/main" id="{B29C2835-28EE-4BBD-89F2-3ECD0BBB7E64}"/>
                </a:ext>
              </a:extLst>
            </p:cNvPr>
            <p:cNvGrpSpPr/>
            <p:nvPr/>
          </p:nvGrpSpPr>
          <p:grpSpPr>
            <a:xfrm>
              <a:off x="2411760" y="692696"/>
              <a:ext cx="576064" cy="495539"/>
              <a:chOff x="6732240" y="3933056"/>
              <a:chExt cx="576064" cy="495539"/>
            </a:xfrm>
          </p:grpSpPr>
          <p:sp>
            <p:nvSpPr>
              <p:cNvPr id="380" name="Rectangle 6" descr="밝은 상향 대각선">
                <a:extLst>
                  <a:ext uri="{FF2B5EF4-FFF2-40B4-BE49-F238E27FC236}">
                    <a16:creationId xmlns:a16="http://schemas.microsoft.com/office/drawing/2014/main" id="{D05DEDE3-2871-4E91-96BA-72679F8AC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81" name="Line 7">
                <a:extLst>
                  <a:ext uri="{FF2B5EF4-FFF2-40B4-BE49-F238E27FC236}">
                    <a16:creationId xmlns:a16="http://schemas.microsoft.com/office/drawing/2014/main" id="{61E08FFD-36E2-40A8-8569-79D7E14A21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2" name="이등변 삼각형 73">
                <a:extLst>
                  <a:ext uri="{FF2B5EF4-FFF2-40B4-BE49-F238E27FC236}">
                    <a16:creationId xmlns:a16="http://schemas.microsoft.com/office/drawing/2014/main" id="{A1682D89-4482-48F7-B262-D8C456113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3" name="Line 7">
                <a:extLst>
                  <a:ext uri="{FF2B5EF4-FFF2-40B4-BE49-F238E27FC236}">
                    <a16:creationId xmlns:a16="http://schemas.microsoft.com/office/drawing/2014/main" id="{A9135D51-E91F-4C37-BC35-8253ADECA4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74" name="그룹 373">
              <a:extLst>
                <a:ext uri="{FF2B5EF4-FFF2-40B4-BE49-F238E27FC236}">
                  <a16:creationId xmlns:a16="http://schemas.microsoft.com/office/drawing/2014/main" id="{6CEA28A3-3BCB-41BE-B25E-EAA3A2627CCC}"/>
                </a:ext>
              </a:extLst>
            </p:cNvPr>
            <p:cNvGrpSpPr/>
            <p:nvPr/>
          </p:nvGrpSpPr>
          <p:grpSpPr>
            <a:xfrm>
              <a:off x="323528" y="692696"/>
              <a:ext cx="576064" cy="495539"/>
              <a:chOff x="2987824" y="4437112"/>
              <a:chExt cx="576064" cy="495539"/>
            </a:xfrm>
          </p:grpSpPr>
          <p:sp>
            <p:nvSpPr>
              <p:cNvPr id="377" name="Rectangle 6" descr="밝은 상향 대각선">
                <a:extLst>
                  <a:ext uri="{FF2B5EF4-FFF2-40B4-BE49-F238E27FC236}">
                    <a16:creationId xmlns:a16="http://schemas.microsoft.com/office/drawing/2014/main" id="{F6D91D32-504B-4A83-B66F-E356415E0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8" name="Line 7">
                <a:extLst>
                  <a:ext uri="{FF2B5EF4-FFF2-40B4-BE49-F238E27FC236}">
                    <a16:creationId xmlns:a16="http://schemas.microsoft.com/office/drawing/2014/main" id="{03850D41-C3D8-49FC-87B8-2A0B0D9EFB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9" name="이등변 삼각형 73">
                <a:extLst>
                  <a:ext uri="{FF2B5EF4-FFF2-40B4-BE49-F238E27FC236}">
                    <a16:creationId xmlns:a16="http://schemas.microsoft.com/office/drawing/2014/main" id="{613C9778-BFE7-41FD-B5A7-1E77929D0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75" name="타원 30">
              <a:extLst>
                <a:ext uri="{FF2B5EF4-FFF2-40B4-BE49-F238E27FC236}">
                  <a16:creationId xmlns:a16="http://schemas.microsoft.com/office/drawing/2014/main" id="{5BDA85F4-CCA7-4BD2-A543-334D220EE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648" y="548680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67653C39-E7F9-4CA8-8514-48A193320B38}"/>
                </a:ext>
              </a:extLst>
            </p:cNvPr>
            <p:cNvSpPr/>
            <p:nvPr/>
          </p:nvSpPr>
          <p:spPr bwMode="auto">
            <a:xfrm>
              <a:off x="1547664" y="548680"/>
              <a:ext cx="2232248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84" name="그룹 383">
            <a:extLst>
              <a:ext uri="{FF2B5EF4-FFF2-40B4-BE49-F238E27FC236}">
                <a16:creationId xmlns:a16="http://schemas.microsoft.com/office/drawing/2014/main" id="{80D7F5B6-C655-4769-BDE3-D792D2284EDA}"/>
              </a:ext>
            </a:extLst>
          </p:cNvPr>
          <p:cNvGrpSpPr/>
          <p:nvPr/>
        </p:nvGrpSpPr>
        <p:grpSpPr>
          <a:xfrm>
            <a:off x="331873" y="4729156"/>
            <a:ext cx="4095738" cy="855579"/>
            <a:chOff x="4508710" y="332656"/>
            <a:chExt cx="4095738" cy="855579"/>
          </a:xfrm>
        </p:grpSpPr>
        <p:sp>
          <p:nvSpPr>
            <p:cNvPr id="385" name="직사각형 384">
              <a:extLst>
                <a:ext uri="{FF2B5EF4-FFF2-40B4-BE49-F238E27FC236}">
                  <a16:creationId xmlns:a16="http://schemas.microsoft.com/office/drawing/2014/main" id="{A358D2A2-1AA0-4C4A-A356-8EB16ACC2B71}"/>
                </a:ext>
              </a:extLst>
            </p:cNvPr>
            <p:cNvSpPr/>
            <p:nvPr/>
          </p:nvSpPr>
          <p:spPr bwMode="auto">
            <a:xfrm>
              <a:off x="4788024" y="548680"/>
              <a:ext cx="792088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86" name="그룹 385">
              <a:extLst>
                <a:ext uri="{FF2B5EF4-FFF2-40B4-BE49-F238E27FC236}">
                  <a16:creationId xmlns:a16="http://schemas.microsoft.com/office/drawing/2014/main" id="{C6EC095B-00BB-4194-8367-452F1C8FBF52}"/>
                </a:ext>
              </a:extLst>
            </p:cNvPr>
            <p:cNvGrpSpPr/>
            <p:nvPr/>
          </p:nvGrpSpPr>
          <p:grpSpPr>
            <a:xfrm>
              <a:off x="6372200" y="692696"/>
              <a:ext cx="576064" cy="495539"/>
              <a:chOff x="6732240" y="3933056"/>
              <a:chExt cx="576064" cy="495539"/>
            </a:xfrm>
          </p:grpSpPr>
          <p:sp>
            <p:nvSpPr>
              <p:cNvPr id="399" name="Rectangle 6" descr="밝은 상향 대각선">
                <a:extLst>
                  <a:ext uri="{FF2B5EF4-FFF2-40B4-BE49-F238E27FC236}">
                    <a16:creationId xmlns:a16="http://schemas.microsoft.com/office/drawing/2014/main" id="{45695D33-BEE4-4CA1-BABC-BF311CD90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00" name="Line 7">
                <a:extLst>
                  <a:ext uri="{FF2B5EF4-FFF2-40B4-BE49-F238E27FC236}">
                    <a16:creationId xmlns:a16="http://schemas.microsoft.com/office/drawing/2014/main" id="{13A4E218-64C6-48B2-BF89-26B3C34CCA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1" name="이등변 삼각형 73">
                <a:extLst>
                  <a:ext uri="{FF2B5EF4-FFF2-40B4-BE49-F238E27FC236}">
                    <a16:creationId xmlns:a16="http://schemas.microsoft.com/office/drawing/2014/main" id="{70BD68FC-962E-48B0-ABFB-46B2F13C0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2" name="Line 7">
                <a:extLst>
                  <a:ext uri="{FF2B5EF4-FFF2-40B4-BE49-F238E27FC236}">
                    <a16:creationId xmlns:a16="http://schemas.microsoft.com/office/drawing/2014/main" id="{C55C2BAA-4E50-41F0-AC85-B1367A4F65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87" name="타원 30">
              <a:extLst>
                <a:ext uri="{FF2B5EF4-FFF2-40B4-BE49-F238E27FC236}">
                  <a16:creationId xmlns:a16="http://schemas.microsoft.com/office/drawing/2014/main" id="{3D8D77DB-C363-411C-AE04-A124682F9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0112" y="548680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8" name="직사각형 387">
              <a:extLst>
                <a:ext uri="{FF2B5EF4-FFF2-40B4-BE49-F238E27FC236}">
                  <a16:creationId xmlns:a16="http://schemas.microsoft.com/office/drawing/2014/main" id="{8358237F-6F7A-4D1E-8E5D-D09A07E61E91}"/>
                </a:ext>
              </a:extLst>
            </p:cNvPr>
            <p:cNvSpPr/>
            <p:nvPr/>
          </p:nvSpPr>
          <p:spPr bwMode="auto">
            <a:xfrm>
              <a:off x="5724128" y="548680"/>
              <a:ext cx="1728192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89" name="그룹 76">
              <a:extLst>
                <a:ext uri="{FF2B5EF4-FFF2-40B4-BE49-F238E27FC236}">
                  <a16:creationId xmlns:a16="http://schemas.microsoft.com/office/drawing/2014/main" id="{34500BB5-7A83-4DEE-9AFC-BBB32C21B927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368902" y="472464"/>
              <a:ext cx="558930" cy="279314"/>
              <a:chOff x="7236296" y="3789040"/>
              <a:chExt cx="558800" cy="279400"/>
            </a:xfrm>
          </p:grpSpPr>
          <p:sp>
            <p:nvSpPr>
              <p:cNvPr id="397" name="Rectangle 6" descr="밝은 상향 대각선">
                <a:extLst>
                  <a:ext uri="{FF2B5EF4-FFF2-40B4-BE49-F238E27FC236}">
                    <a16:creationId xmlns:a16="http://schemas.microsoft.com/office/drawing/2014/main" id="{15D99A6B-161F-46AA-8F07-FA7745B0D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8" name="Line 7">
                <a:extLst>
                  <a:ext uri="{FF2B5EF4-FFF2-40B4-BE49-F238E27FC236}">
                    <a16:creationId xmlns:a16="http://schemas.microsoft.com/office/drawing/2014/main" id="{207A789E-60F0-4595-A471-573BCAA86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90" name="그룹 389">
              <a:extLst>
                <a:ext uri="{FF2B5EF4-FFF2-40B4-BE49-F238E27FC236}">
                  <a16:creationId xmlns:a16="http://schemas.microsoft.com/office/drawing/2014/main" id="{D9CE429A-5F57-4AAA-932C-67A7369CFEDE}"/>
                </a:ext>
              </a:extLst>
            </p:cNvPr>
            <p:cNvGrpSpPr/>
            <p:nvPr/>
          </p:nvGrpSpPr>
          <p:grpSpPr>
            <a:xfrm>
              <a:off x="7812360" y="692696"/>
              <a:ext cx="576064" cy="495539"/>
              <a:chOff x="6732240" y="3933056"/>
              <a:chExt cx="576064" cy="495539"/>
            </a:xfrm>
          </p:grpSpPr>
          <p:sp>
            <p:nvSpPr>
              <p:cNvPr id="393" name="Rectangle 6" descr="밝은 상향 대각선">
                <a:extLst>
                  <a:ext uri="{FF2B5EF4-FFF2-40B4-BE49-F238E27FC236}">
                    <a16:creationId xmlns:a16="http://schemas.microsoft.com/office/drawing/2014/main" id="{964F4BDC-C315-4025-9304-5AFC18AFA1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4" name="Line 7">
                <a:extLst>
                  <a:ext uri="{FF2B5EF4-FFF2-40B4-BE49-F238E27FC236}">
                    <a16:creationId xmlns:a16="http://schemas.microsoft.com/office/drawing/2014/main" id="{DE19F0D3-D6AE-422B-AE55-9A6564259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5" name="이등변 삼각형 73">
                <a:extLst>
                  <a:ext uri="{FF2B5EF4-FFF2-40B4-BE49-F238E27FC236}">
                    <a16:creationId xmlns:a16="http://schemas.microsoft.com/office/drawing/2014/main" id="{FB29C8CB-C691-4B1C-B69F-5D7A24613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6" name="Line 7">
                <a:extLst>
                  <a:ext uri="{FF2B5EF4-FFF2-40B4-BE49-F238E27FC236}">
                    <a16:creationId xmlns:a16="http://schemas.microsoft.com/office/drawing/2014/main" id="{79D3B4D8-B9D3-4654-8251-DB8EDA8685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91" name="타원 30">
              <a:extLst>
                <a:ext uri="{FF2B5EF4-FFF2-40B4-BE49-F238E27FC236}">
                  <a16:creationId xmlns:a16="http://schemas.microsoft.com/office/drawing/2014/main" id="{393B4A13-44B0-4CF2-BF60-6D67BB596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2320" y="548680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2" name="직사각형 391">
              <a:extLst>
                <a:ext uri="{FF2B5EF4-FFF2-40B4-BE49-F238E27FC236}">
                  <a16:creationId xmlns:a16="http://schemas.microsoft.com/office/drawing/2014/main" id="{45DF0219-3A20-401D-9603-05AE8BAB8343}"/>
                </a:ext>
              </a:extLst>
            </p:cNvPr>
            <p:cNvSpPr/>
            <p:nvPr/>
          </p:nvSpPr>
          <p:spPr bwMode="auto">
            <a:xfrm>
              <a:off x="7596336" y="548680"/>
              <a:ext cx="1008112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03" name="그룹 402">
            <a:extLst>
              <a:ext uri="{FF2B5EF4-FFF2-40B4-BE49-F238E27FC236}">
                <a16:creationId xmlns:a16="http://schemas.microsoft.com/office/drawing/2014/main" id="{4E99EB6A-3E2B-44E0-B731-D93DC8F1CE89}"/>
              </a:ext>
            </a:extLst>
          </p:cNvPr>
          <p:cNvGrpSpPr/>
          <p:nvPr/>
        </p:nvGrpSpPr>
        <p:grpSpPr>
          <a:xfrm>
            <a:off x="294613" y="5963572"/>
            <a:ext cx="4464496" cy="639555"/>
            <a:chOff x="3707904" y="3861048"/>
            <a:chExt cx="4464496" cy="639555"/>
          </a:xfrm>
        </p:grpSpPr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A81BF319-E867-4765-B96B-5E58EDAE26D8}"/>
                </a:ext>
              </a:extLst>
            </p:cNvPr>
            <p:cNvSpPr/>
            <p:nvPr/>
          </p:nvSpPr>
          <p:spPr bwMode="auto">
            <a:xfrm>
              <a:off x="3995936" y="3861048"/>
              <a:ext cx="1512168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05" name="그룹 404">
              <a:extLst>
                <a:ext uri="{FF2B5EF4-FFF2-40B4-BE49-F238E27FC236}">
                  <a16:creationId xmlns:a16="http://schemas.microsoft.com/office/drawing/2014/main" id="{A39801BE-0661-4586-9E97-D4D57F47D546}"/>
                </a:ext>
              </a:extLst>
            </p:cNvPr>
            <p:cNvGrpSpPr/>
            <p:nvPr/>
          </p:nvGrpSpPr>
          <p:grpSpPr>
            <a:xfrm>
              <a:off x="4644008" y="4005064"/>
              <a:ext cx="576064" cy="495539"/>
              <a:chOff x="6732240" y="3933056"/>
              <a:chExt cx="576064" cy="495539"/>
            </a:xfrm>
          </p:grpSpPr>
          <p:sp>
            <p:nvSpPr>
              <p:cNvPr id="423" name="Rectangle 6" descr="밝은 상향 대각선">
                <a:extLst>
                  <a:ext uri="{FF2B5EF4-FFF2-40B4-BE49-F238E27FC236}">
                    <a16:creationId xmlns:a16="http://schemas.microsoft.com/office/drawing/2014/main" id="{126552AB-EDAD-4D73-9D72-A4AB44DD8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4" name="Line 7">
                <a:extLst>
                  <a:ext uri="{FF2B5EF4-FFF2-40B4-BE49-F238E27FC236}">
                    <a16:creationId xmlns:a16="http://schemas.microsoft.com/office/drawing/2014/main" id="{4642EC02-915D-441C-A2BE-9160C3536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5" name="이등변 삼각형 73">
                <a:extLst>
                  <a:ext uri="{FF2B5EF4-FFF2-40B4-BE49-F238E27FC236}">
                    <a16:creationId xmlns:a16="http://schemas.microsoft.com/office/drawing/2014/main" id="{00D9D18B-4C94-4043-93F6-1A1CFFF20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6" name="Line 7">
                <a:extLst>
                  <a:ext uri="{FF2B5EF4-FFF2-40B4-BE49-F238E27FC236}">
                    <a16:creationId xmlns:a16="http://schemas.microsoft.com/office/drawing/2014/main" id="{8047A326-63CD-4013-BACC-AB13B1C5BA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06" name="그룹 405">
              <a:extLst>
                <a:ext uri="{FF2B5EF4-FFF2-40B4-BE49-F238E27FC236}">
                  <a16:creationId xmlns:a16="http://schemas.microsoft.com/office/drawing/2014/main" id="{AD01FEDE-7325-4A9F-887B-1A6A6DF15EEF}"/>
                </a:ext>
              </a:extLst>
            </p:cNvPr>
            <p:cNvGrpSpPr/>
            <p:nvPr/>
          </p:nvGrpSpPr>
          <p:grpSpPr>
            <a:xfrm>
              <a:off x="3707904" y="4005064"/>
              <a:ext cx="576064" cy="495539"/>
              <a:chOff x="2987824" y="4437112"/>
              <a:chExt cx="576064" cy="495539"/>
            </a:xfrm>
          </p:grpSpPr>
          <p:sp>
            <p:nvSpPr>
              <p:cNvPr id="420" name="Rectangle 6" descr="밝은 상향 대각선">
                <a:extLst>
                  <a:ext uri="{FF2B5EF4-FFF2-40B4-BE49-F238E27FC236}">
                    <a16:creationId xmlns:a16="http://schemas.microsoft.com/office/drawing/2014/main" id="{384C14CA-B081-4404-B9A5-DAE9BF5FB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1" name="Line 7">
                <a:extLst>
                  <a:ext uri="{FF2B5EF4-FFF2-40B4-BE49-F238E27FC236}">
                    <a16:creationId xmlns:a16="http://schemas.microsoft.com/office/drawing/2014/main" id="{81D4F946-5A16-41B9-B3B6-62AADBF9A2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2" name="이등변 삼각형 73">
                <a:extLst>
                  <a:ext uri="{FF2B5EF4-FFF2-40B4-BE49-F238E27FC236}">
                    <a16:creationId xmlns:a16="http://schemas.microsoft.com/office/drawing/2014/main" id="{3E41BD51-E8BF-41A6-AA30-1B212CEBE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407" name="타원 30">
              <a:extLst>
                <a:ext uri="{FF2B5EF4-FFF2-40B4-BE49-F238E27FC236}">
                  <a16:creationId xmlns:a16="http://schemas.microsoft.com/office/drawing/2014/main" id="{9B5EBDC9-448B-440F-8BA6-EC7BED181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122" y="3861048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8" name="직사각형 407">
              <a:extLst>
                <a:ext uri="{FF2B5EF4-FFF2-40B4-BE49-F238E27FC236}">
                  <a16:creationId xmlns:a16="http://schemas.microsoft.com/office/drawing/2014/main" id="{A1031A0B-B35C-4AFF-8E09-D387A0E270FB}"/>
                </a:ext>
              </a:extLst>
            </p:cNvPr>
            <p:cNvSpPr/>
            <p:nvPr/>
          </p:nvSpPr>
          <p:spPr bwMode="auto">
            <a:xfrm>
              <a:off x="5652120" y="3861048"/>
              <a:ext cx="576064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" name="직사각형 408">
              <a:extLst>
                <a:ext uri="{FF2B5EF4-FFF2-40B4-BE49-F238E27FC236}">
                  <a16:creationId xmlns:a16="http://schemas.microsoft.com/office/drawing/2014/main" id="{40BF66B0-BE3A-42EA-B314-A4B47BD714EF}"/>
                </a:ext>
              </a:extLst>
            </p:cNvPr>
            <p:cNvSpPr/>
            <p:nvPr/>
          </p:nvSpPr>
          <p:spPr bwMode="auto">
            <a:xfrm>
              <a:off x="6372200" y="3861048"/>
              <a:ext cx="1512168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" name="타원 30">
              <a:extLst>
                <a:ext uri="{FF2B5EF4-FFF2-40B4-BE49-F238E27FC236}">
                  <a16:creationId xmlns:a16="http://schemas.microsoft.com/office/drawing/2014/main" id="{B20965BA-5EDB-42A1-871E-2EF472802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8184" y="3861048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11" name="그룹 410">
              <a:extLst>
                <a:ext uri="{FF2B5EF4-FFF2-40B4-BE49-F238E27FC236}">
                  <a16:creationId xmlns:a16="http://schemas.microsoft.com/office/drawing/2014/main" id="{CE088D63-D845-4496-B127-14F8088A664A}"/>
                </a:ext>
              </a:extLst>
            </p:cNvPr>
            <p:cNvGrpSpPr/>
            <p:nvPr/>
          </p:nvGrpSpPr>
          <p:grpSpPr>
            <a:xfrm>
              <a:off x="6660232" y="4005064"/>
              <a:ext cx="576064" cy="495539"/>
              <a:chOff x="6732240" y="3933056"/>
              <a:chExt cx="576064" cy="495539"/>
            </a:xfrm>
          </p:grpSpPr>
          <p:sp>
            <p:nvSpPr>
              <p:cNvPr id="416" name="Rectangle 6" descr="밝은 상향 대각선">
                <a:extLst>
                  <a:ext uri="{FF2B5EF4-FFF2-40B4-BE49-F238E27FC236}">
                    <a16:creationId xmlns:a16="http://schemas.microsoft.com/office/drawing/2014/main" id="{7E87A116-B111-4AC9-BD8F-C9678B67D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7" name="Line 7">
                <a:extLst>
                  <a:ext uri="{FF2B5EF4-FFF2-40B4-BE49-F238E27FC236}">
                    <a16:creationId xmlns:a16="http://schemas.microsoft.com/office/drawing/2014/main" id="{2A594BD5-64CB-4ABF-8AE3-41015FAAF4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8" name="이등변 삼각형 73">
                <a:extLst>
                  <a:ext uri="{FF2B5EF4-FFF2-40B4-BE49-F238E27FC236}">
                    <a16:creationId xmlns:a16="http://schemas.microsoft.com/office/drawing/2014/main" id="{78447BDD-81E5-4DDF-BE7A-4B6D00932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9" name="Line 7">
                <a:extLst>
                  <a:ext uri="{FF2B5EF4-FFF2-40B4-BE49-F238E27FC236}">
                    <a16:creationId xmlns:a16="http://schemas.microsoft.com/office/drawing/2014/main" id="{2243AA3E-33D7-4278-9256-386A77CFAC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12" name="그룹 411">
              <a:extLst>
                <a:ext uri="{FF2B5EF4-FFF2-40B4-BE49-F238E27FC236}">
                  <a16:creationId xmlns:a16="http://schemas.microsoft.com/office/drawing/2014/main" id="{657FD993-1BAC-40E1-8271-E4DCFC75ED0D}"/>
                </a:ext>
              </a:extLst>
            </p:cNvPr>
            <p:cNvGrpSpPr/>
            <p:nvPr/>
          </p:nvGrpSpPr>
          <p:grpSpPr>
            <a:xfrm>
              <a:off x="7596336" y="4005064"/>
              <a:ext cx="576064" cy="495539"/>
              <a:chOff x="2987824" y="4437112"/>
              <a:chExt cx="576064" cy="495539"/>
            </a:xfrm>
          </p:grpSpPr>
          <p:sp>
            <p:nvSpPr>
              <p:cNvPr id="413" name="Rectangle 6" descr="밝은 상향 대각선">
                <a:extLst>
                  <a:ext uri="{FF2B5EF4-FFF2-40B4-BE49-F238E27FC236}">
                    <a16:creationId xmlns:a16="http://schemas.microsoft.com/office/drawing/2014/main" id="{555F33A5-853E-4626-92E9-20A0A822A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4" name="Line 7">
                <a:extLst>
                  <a:ext uri="{FF2B5EF4-FFF2-40B4-BE49-F238E27FC236}">
                    <a16:creationId xmlns:a16="http://schemas.microsoft.com/office/drawing/2014/main" id="{9BAD7E4F-DD30-47A7-8177-ED1BBA194C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5" name="이등변 삼각형 73">
                <a:extLst>
                  <a:ext uri="{FF2B5EF4-FFF2-40B4-BE49-F238E27FC236}">
                    <a16:creationId xmlns:a16="http://schemas.microsoft.com/office/drawing/2014/main" id="{E7857D88-A61D-4169-B473-22D5AEF42A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427" name="그룹 426">
            <a:extLst>
              <a:ext uri="{FF2B5EF4-FFF2-40B4-BE49-F238E27FC236}">
                <a16:creationId xmlns:a16="http://schemas.microsoft.com/office/drawing/2014/main" id="{44404019-459E-4C58-AB3A-FEADB9F43F75}"/>
              </a:ext>
            </a:extLst>
          </p:cNvPr>
          <p:cNvGrpSpPr/>
          <p:nvPr/>
        </p:nvGrpSpPr>
        <p:grpSpPr>
          <a:xfrm>
            <a:off x="5487036" y="321053"/>
            <a:ext cx="2943610" cy="855579"/>
            <a:chOff x="404254" y="3645024"/>
            <a:chExt cx="2943610" cy="855579"/>
          </a:xfrm>
        </p:grpSpPr>
        <p:sp>
          <p:nvSpPr>
            <p:cNvPr id="428" name="직사각형 427">
              <a:extLst>
                <a:ext uri="{FF2B5EF4-FFF2-40B4-BE49-F238E27FC236}">
                  <a16:creationId xmlns:a16="http://schemas.microsoft.com/office/drawing/2014/main" id="{140A0199-CCD9-404B-8F47-6EAF7DCF724A}"/>
                </a:ext>
              </a:extLst>
            </p:cNvPr>
            <p:cNvSpPr/>
            <p:nvPr/>
          </p:nvSpPr>
          <p:spPr bwMode="auto">
            <a:xfrm>
              <a:off x="683568" y="3861048"/>
              <a:ext cx="2664296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29" name="그룹 428">
              <a:extLst>
                <a:ext uri="{FF2B5EF4-FFF2-40B4-BE49-F238E27FC236}">
                  <a16:creationId xmlns:a16="http://schemas.microsoft.com/office/drawing/2014/main" id="{F5A3C292-29D5-46C8-8D66-1CF6B42DA4FA}"/>
                </a:ext>
              </a:extLst>
            </p:cNvPr>
            <p:cNvGrpSpPr/>
            <p:nvPr/>
          </p:nvGrpSpPr>
          <p:grpSpPr>
            <a:xfrm>
              <a:off x="2267744" y="4005064"/>
              <a:ext cx="576064" cy="495539"/>
              <a:chOff x="6732240" y="3933056"/>
              <a:chExt cx="576064" cy="495539"/>
            </a:xfrm>
          </p:grpSpPr>
          <p:sp>
            <p:nvSpPr>
              <p:cNvPr id="433" name="Rectangle 6" descr="밝은 상향 대각선">
                <a:extLst>
                  <a:ext uri="{FF2B5EF4-FFF2-40B4-BE49-F238E27FC236}">
                    <a16:creationId xmlns:a16="http://schemas.microsoft.com/office/drawing/2014/main" id="{456BC087-26D8-470B-86D6-90439DE8E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4" name="Line 7">
                <a:extLst>
                  <a:ext uri="{FF2B5EF4-FFF2-40B4-BE49-F238E27FC236}">
                    <a16:creationId xmlns:a16="http://schemas.microsoft.com/office/drawing/2014/main" id="{C46D31B4-B09E-4469-B5E4-320DF227D0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5" name="이등변 삼각형 73">
                <a:extLst>
                  <a:ext uri="{FF2B5EF4-FFF2-40B4-BE49-F238E27FC236}">
                    <a16:creationId xmlns:a16="http://schemas.microsoft.com/office/drawing/2014/main" id="{808FCC96-9CCD-4D61-8002-AC7D910A8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6" name="Line 7">
                <a:extLst>
                  <a:ext uri="{FF2B5EF4-FFF2-40B4-BE49-F238E27FC236}">
                    <a16:creationId xmlns:a16="http://schemas.microsoft.com/office/drawing/2014/main" id="{FF5BC28C-5A5D-4D0D-8219-0276DF81A0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30" name="그룹 76">
              <a:extLst>
                <a:ext uri="{FF2B5EF4-FFF2-40B4-BE49-F238E27FC236}">
                  <a16:creationId xmlns:a16="http://schemas.microsoft.com/office/drawing/2014/main" id="{B7C2E68B-249C-4311-B4FD-7C23C3FE0E30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64446" y="3784832"/>
              <a:ext cx="558930" cy="279314"/>
              <a:chOff x="7236296" y="3789040"/>
              <a:chExt cx="558800" cy="279400"/>
            </a:xfrm>
          </p:grpSpPr>
          <p:sp>
            <p:nvSpPr>
              <p:cNvPr id="431" name="Rectangle 6" descr="밝은 상향 대각선">
                <a:extLst>
                  <a:ext uri="{FF2B5EF4-FFF2-40B4-BE49-F238E27FC236}">
                    <a16:creationId xmlns:a16="http://schemas.microsoft.com/office/drawing/2014/main" id="{1C7ADD0E-E07C-4003-A20F-7CD1E5EEB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2" name="Line 7">
                <a:extLst>
                  <a:ext uri="{FF2B5EF4-FFF2-40B4-BE49-F238E27FC236}">
                    <a16:creationId xmlns:a16="http://schemas.microsoft.com/office/drawing/2014/main" id="{0B907DD4-6F98-4821-9435-63C7789B16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901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E4D19A8-17C4-4054-8322-96E72B9B0A0E}"/>
              </a:ext>
            </a:extLst>
          </p:cNvPr>
          <p:cNvGrpSpPr/>
          <p:nvPr/>
        </p:nvGrpSpPr>
        <p:grpSpPr>
          <a:xfrm>
            <a:off x="683568" y="620688"/>
            <a:ext cx="3240482" cy="3299681"/>
            <a:chOff x="-108520" y="2730362"/>
            <a:chExt cx="3240482" cy="3299681"/>
          </a:xfrm>
        </p:grpSpPr>
        <p:cxnSp>
          <p:nvCxnSpPr>
            <p:cNvPr id="207" name="직선 화살표 연결선 206">
              <a:extLst>
                <a:ext uri="{FF2B5EF4-FFF2-40B4-BE49-F238E27FC236}">
                  <a16:creationId xmlns:a16="http://schemas.microsoft.com/office/drawing/2014/main" id="{FBC938DF-2CCC-4B10-A409-66AC3723AE98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899592" y="506374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08" name="직선 화살표 연결선 207">
              <a:extLst>
                <a:ext uri="{FF2B5EF4-FFF2-40B4-BE49-F238E27FC236}">
                  <a16:creationId xmlns:a16="http://schemas.microsoft.com/office/drawing/2014/main" id="{B0AD5BB2-5210-4F64-81B1-6B2C5A6AE98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9592" y="542378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09" name="원호 208">
              <a:extLst>
                <a:ext uri="{FF2B5EF4-FFF2-40B4-BE49-F238E27FC236}">
                  <a16:creationId xmlns:a16="http://schemas.microsoft.com/office/drawing/2014/main" id="{451BE7B8-F274-4673-89D0-8F98C443815E}"/>
                </a:ext>
              </a:extLst>
            </p:cNvPr>
            <p:cNvSpPr/>
            <p:nvPr/>
          </p:nvSpPr>
          <p:spPr bwMode="auto">
            <a:xfrm rot="5400000" flipV="1">
              <a:off x="686319" y="5205007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CFE3094-44DC-4A79-8D85-4C340B3A34C4}"/>
                </a:ext>
              </a:extLst>
            </p:cNvPr>
            <p:cNvSpPr txBox="1"/>
            <p:nvPr/>
          </p:nvSpPr>
          <p:spPr>
            <a:xfrm flipH="1">
              <a:off x="323528" y="5207758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9C0F482-F02A-4F28-98D5-E5FD3631AABB}"/>
                </a:ext>
              </a:extLst>
            </p:cNvPr>
            <p:cNvSpPr txBox="1"/>
            <p:nvPr/>
          </p:nvSpPr>
          <p:spPr>
            <a:xfrm flipH="1">
              <a:off x="1115616" y="5495790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3" name="직선 화살표 연결선 212">
              <a:extLst>
                <a:ext uri="{FF2B5EF4-FFF2-40B4-BE49-F238E27FC236}">
                  <a16:creationId xmlns:a16="http://schemas.microsoft.com/office/drawing/2014/main" id="{55A18F22-E1D3-48A3-AFD2-6C98374257D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627784" y="506374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14" name="직선 화살표 연결선 213">
              <a:extLst>
                <a:ext uri="{FF2B5EF4-FFF2-40B4-BE49-F238E27FC236}">
                  <a16:creationId xmlns:a16="http://schemas.microsoft.com/office/drawing/2014/main" id="{B47C6AEB-5D57-4AA8-9546-DDB3E5776FB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27784" y="542378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15" name="원호 214">
              <a:extLst>
                <a:ext uri="{FF2B5EF4-FFF2-40B4-BE49-F238E27FC236}">
                  <a16:creationId xmlns:a16="http://schemas.microsoft.com/office/drawing/2014/main" id="{F3C9AD34-BE5A-4035-98E4-1567291D57CD}"/>
                </a:ext>
              </a:extLst>
            </p:cNvPr>
            <p:cNvSpPr/>
            <p:nvPr/>
          </p:nvSpPr>
          <p:spPr bwMode="auto">
            <a:xfrm rot="5400000" flipV="1">
              <a:off x="2414511" y="5205007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6D234BBD-F1E8-4C2C-AF35-98CAC39DAE6D}"/>
                </a:ext>
              </a:extLst>
            </p:cNvPr>
            <p:cNvSpPr txBox="1"/>
            <p:nvPr/>
          </p:nvSpPr>
          <p:spPr>
            <a:xfrm flipH="1">
              <a:off x="2051720" y="5207758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BC8C9691-5659-4F00-966C-BD94C6C2D2B9}"/>
                </a:ext>
              </a:extLst>
            </p:cNvPr>
            <p:cNvSpPr txBox="1"/>
            <p:nvPr/>
          </p:nvSpPr>
          <p:spPr>
            <a:xfrm flipH="1">
              <a:off x="2843808" y="5495790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F796ED8-C0C3-4CA9-A08E-DC2CEA8E8EE3}"/>
                </a:ext>
              </a:extLst>
            </p:cNvPr>
            <p:cNvSpPr txBox="1"/>
            <p:nvPr/>
          </p:nvSpPr>
          <p:spPr>
            <a:xfrm flipH="1">
              <a:off x="611560" y="5783822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F73EC83C-0878-4C89-B616-3100571C9674}"/>
                </a:ext>
              </a:extLst>
            </p:cNvPr>
            <p:cNvSpPr txBox="1"/>
            <p:nvPr/>
          </p:nvSpPr>
          <p:spPr>
            <a:xfrm flipH="1">
              <a:off x="2339752" y="5783822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0542844-6FD2-44EF-BB19-C70B6B1ACA5E}"/>
                </a:ext>
              </a:extLst>
            </p:cNvPr>
            <p:cNvGrpSpPr/>
            <p:nvPr/>
          </p:nvGrpSpPr>
          <p:grpSpPr>
            <a:xfrm>
              <a:off x="-108520" y="2730362"/>
              <a:ext cx="3024336" cy="2555346"/>
              <a:chOff x="-108520" y="2730362"/>
              <a:chExt cx="3024336" cy="2555346"/>
            </a:xfrm>
          </p:grpSpPr>
          <p:cxnSp>
            <p:nvCxnSpPr>
              <p:cNvPr id="275" name="직선 연결선 274">
                <a:extLst>
                  <a:ext uri="{FF2B5EF4-FFF2-40B4-BE49-F238E27FC236}">
                    <a16:creationId xmlns:a16="http://schemas.microsoft.com/office/drawing/2014/main" id="{E8BA1A68-09B3-4F8E-BA0F-F8C5F129320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71600" y="3068960"/>
                <a:ext cx="1728192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76" name="직선 연결선 275">
                <a:extLst>
                  <a:ext uri="{FF2B5EF4-FFF2-40B4-BE49-F238E27FC236}">
                    <a16:creationId xmlns:a16="http://schemas.microsoft.com/office/drawing/2014/main" id="{A893AA98-DC0D-415A-9167-65EB112A5D2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27584" y="2924944"/>
                <a:ext cx="1728192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77" name="직선 연결선 276">
                <a:extLst>
                  <a:ext uri="{FF2B5EF4-FFF2-40B4-BE49-F238E27FC236}">
                    <a16:creationId xmlns:a16="http://schemas.microsoft.com/office/drawing/2014/main" id="{40BA6914-FA2C-4CB4-ACC9-124630050BB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27584" y="2924944"/>
                <a:ext cx="0" cy="2360764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78" name="직선 연결선 277">
                <a:extLst>
                  <a:ext uri="{FF2B5EF4-FFF2-40B4-BE49-F238E27FC236}">
                    <a16:creationId xmlns:a16="http://schemas.microsoft.com/office/drawing/2014/main" id="{277F829B-5FDF-4DCC-A410-D93910D069D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71600" y="3068960"/>
                <a:ext cx="0" cy="221674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79" name="직선 연결선 278">
                <a:extLst>
                  <a:ext uri="{FF2B5EF4-FFF2-40B4-BE49-F238E27FC236}">
                    <a16:creationId xmlns:a16="http://schemas.microsoft.com/office/drawing/2014/main" id="{60E7C6B0-A912-444C-AD3D-3C652F97B48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699792" y="3068960"/>
                <a:ext cx="0" cy="221674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3" name="직선 연결선 282">
                <a:extLst>
                  <a:ext uri="{FF2B5EF4-FFF2-40B4-BE49-F238E27FC236}">
                    <a16:creationId xmlns:a16="http://schemas.microsoft.com/office/drawing/2014/main" id="{44B81A53-57DD-4D44-BA8B-14020E4E343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555776" y="2924944"/>
                <a:ext cx="0" cy="2360764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284" name="TextBox 57">
                <a:extLst>
                  <a:ext uri="{FF2B5EF4-FFF2-40B4-BE49-F238E27FC236}">
                    <a16:creationId xmlns:a16="http://schemas.microsoft.com/office/drawing/2014/main" id="{A724ECBC-A035-4AF1-B9C6-FD4A89BA71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08520" y="2852936"/>
                <a:ext cx="504056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10</a:t>
                </a:r>
                <a:r>
                  <a:rPr lang="en-US" altLang="ko-KR" i="1" dirty="0"/>
                  <a:t>kN</a:t>
                </a:r>
                <a:endParaRPr lang="ko-KR" altLang="en-US" i="1" dirty="0"/>
              </a:p>
            </p:txBody>
          </p:sp>
          <p:sp>
            <p:nvSpPr>
              <p:cNvPr id="288" name="TextBox 57">
                <a:extLst>
                  <a:ext uri="{FF2B5EF4-FFF2-40B4-BE49-F238E27FC236}">
                    <a16:creationId xmlns:a16="http://schemas.microsoft.com/office/drawing/2014/main" id="{B3FAC214-0CD9-4EFB-81D8-509C2859EB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560" y="5019118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A</a:t>
                </a:r>
                <a:endParaRPr lang="ko-KR" altLang="en-US" i="1" dirty="0"/>
              </a:p>
            </p:txBody>
          </p:sp>
          <p:sp>
            <p:nvSpPr>
              <p:cNvPr id="289" name="TextBox 57">
                <a:extLst>
                  <a:ext uri="{FF2B5EF4-FFF2-40B4-BE49-F238E27FC236}">
                    <a16:creationId xmlns:a16="http://schemas.microsoft.com/office/drawing/2014/main" id="{C0BD8A9B-A0E7-432E-8334-C51EA47F3F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9792" y="5019118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D</a:t>
                </a:r>
                <a:endParaRPr lang="ko-KR" altLang="en-US" i="1" dirty="0"/>
              </a:p>
            </p:txBody>
          </p:sp>
          <p:sp>
            <p:nvSpPr>
              <p:cNvPr id="290" name="TextBox 57">
                <a:extLst>
                  <a:ext uri="{FF2B5EF4-FFF2-40B4-BE49-F238E27FC236}">
                    <a16:creationId xmlns:a16="http://schemas.microsoft.com/office/drawing/2014/main" id="{C00D108F-A4B0-44AD-BD98-C5BDE91D10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560" y="2730362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B</a:t>
                </a:r>
                <a:endParaRPr lang="ko-KR" altLang="en-US" i="1" dirty="0"/>
              </a:p>
            </p:txBody>
          </p:sp>
          <p:sp>
            <p:nvSpPr>
              <p:cNvPr id="291" name="TextBox 57">
                <a:extLst>
                  <a:ext uri="{FF2B5EF4-FFF2-40B4-BE49-F238E27FC236}">
                    <a16:creationId xmlns:a16="http://schemas.microsoft.com/office/drawing/2014/main" id="{66225786-6641-43E9-A836-F609191600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9792" y="2730362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C</a:t>
                </a:r>
                <a:endParaRPr lang="ko-KR" altLang="en-US" i="1" dirty="0"/>
              </a:p>
            </p:txBody>
          </p:sp>
          <p:cxnSp>
            <p:nvCxnSpPr>
              <p:cNvPr id="292" name="직선 화살표 연결선 291">
                <a:extLst>
                  <a:ext uri="{FF2B5EF4-FFF2-40B4-BE49-F238E27FC236}">
                    <a16:creationId xmlns:a16="http://schemas.microsoft.com/office/drawing/2014/main" id="{B6128BF0-6564-4CB7-BA1C-1A419E98520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V="1">
                <a:off x="611567" y="2780921"/>
                <a:ext cx="0" cy="43206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298" name="타원 297">
                <a:extLst>
                  <a:ext uri="{FF2B5EF4-FFF2-40B4-BE49-F238E27FC236}">
                    <a16:creationId xmlns:a16="http://schemas.microsoft.com/office/drawing/2014/main" id="{AFDAFD64-639E-4FE4-B47E-E8B7BCD82A5F}"/>
                  </a:ext>
                </a:extLst>
              </p:cNvPr>
              <p:cNvSpPr/>
              <p:nvPr/>
            </p:nvSpPr>
            <p:spPr bwMode="auto">
              <a:xfrm>
                <a:off x="2555776" y="2924944"/>
                <a:ext cx="144016" cy="14401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254" name="직선 연결선 253">
                <a:extLst>
                  <a:ext uri="{FF2B5EF4-FFF2-40B4-BE49-F238E27FC236}">
                    <a16:creationId xmlns:a16="http://schemas.microsoft.com/office/drawing/2014/main" id="{933D351D-2F8F-46BC-B263-80A69741F68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555776" y="5282158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55" name="직선 연결선 254">
                <a:extLst>
                  <a:ext uri="{FF2B5EF4-FFF2-40B4-BE49-F238E27FC236}">
                    <a16:creationId xmlns:a16="http://schemas.microsoft.com/office/drawing/2014/main" id="{EDF2FA3D-B528-435B-B24D-156102E770F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27584" y="5282158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1617594-9C49-4ED0-944F-A1E39946B295}"/>
              </a:ext>
            </a:extLst>
          </p:cNvPr>
          <p:cNvGrpSpPr/>
          <p:nvPr/>
        </p:nvGrpSpPr>
        <p:grpSpPr>
          <a:xfrm>
            <a:off x="5004048" y="620688"/>
            <a:ext cx="1440160" cy="4134653"/>
            <a:chOff x="5004048" y="620688"/>
            <a:chExt cx="1440160" cy="4134653"/>
          </a:xfrm>
        </p:grpSpPr>
        <p:sp>
          <p:nvSpPr>
            <p:cNvPr id="257" name="직사각형 77">
              <a:extLst>
                <a:ext uri="{FF2B5EF4-FFF2-40B4-BE49-F238E27FC236}">
                  <a16:creationId xmlns:a16="http://schemas.microsoft.com/office/drawing/2014/main" id="{BB5F9EF0-9828-4AE2-AF4B-8187C4F02A5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580112" y="1556792"/>
              <a:ext cx="144016" cy="2232248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2A4650BC-D5AE-48F6-9FCD-4D7884D826A5}"/>
                </a:ext>
              </a:extLst>
            </p:cNvPr>
            <p:cNvSpPr txBox="1"/>
            <p:nvPr/>
          </p:nvSpPr>
          <p:spPr>
            <a:xfrm flipH="1">
              <a:off x="5364088" y="3573016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97400F6-0F59-40E6-99DF-3949674FE01F}"/>
                </a:ext>
              </a:extLst>
            </p:cNvPr>
            <p:cNvSpPr txBox="1"/>
            <p:nvPr/>
          </p:nvSpPr>
          <p:spPr>
            <a:xfrm flipH="1">
              <a:off x="5724128" y="155679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4" name="직선 화살표 연결선 263">
              <a:extLst>
                <a:ext uri="{FF2B5EF4-FFF2-40B4-BE49-F238E27FC236}">
                  <a16:creationId xmlns:a16="http://schemas.microsoft.com/office/drawing/2014/main" id="{2B28F376-FE84-4255-A8F5-6FAB974070FF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652120" y="357301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65" name="직선 화살표 연결선 264">
              <a:extLst>
                <a:ext uri="{FF2B5EF4-FFF2-40B4-BE49-F238E27FC236}">
                  <a16:creationId xmlns:a16="http://schemas.microsoft.com/office/drawing/2014/main" id="{00933542-5144-4D6B-9EF8-BFF8D15C696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52120" y="393305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0A9F8E9F-42C2-4B40-9574-FBDB42AD084A}"/>
                </a:ext>
              </a:extLst>
            </p:cNvPr>
            <p:cNvSpPr txBox="1"/>
            <p:nvPr/>
          </p:nvSpPr>
          <p:spPr>
            <a:xfrm flipH="1">
              <a:off x="5004048" y="1340768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2" name="원호 301">
              <a:extLst>
                <a:ext uri="{FF2B5EF4-FFF2-40B4-BE49-F238E27FC236}">
                  <a16:creationId xmlns:a16="http://schemas.microsoft.com/office/drawing/2014/main" id="{B856327E-F533-4CCA-96E8-621FC80042D8}"/>
                </a:ext>
              </a:extLst>
            </p:cNvPr>
            <p:cNvSpPr/>
            <p:nvPr/>
          </p:nvSpPr>
          <p:spPr bwMode="auto">
            <a:xfrm rot="5400000" flipV="1">
              <a:off x="5438847" y="372137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03" name="원호 302">
              <a:extLst>
                <a:ext uri="{FF2B5EF4-FFF2-40B4-BE49-F238E27FC236}">
                  <a16:creationId xmlns:a16="http://schemas.microsoft.com/office/drawing/2014/main" id="{72BD4A96-6AF0-4D8C-BB2F-FB1F20201717}"/>
                </a:ext>
              </a:extLst>
            </p:cNvPr>
            <p:cNvSpPr/>
            <p:nvPr/>
          </p:nvSpPr>
          <p:spPr bwMode="auto">
            <a:xfrm rot="5400000" flipH="1">
              <a:off x="5438847" y="119400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7A3AF386-6B77-46E3-9817-3563EE94D4D2}"/>
                </a:ext>
              </a:extLst>
            </p:cNvPr>
            <p:cNvSpPr txBox="1"/>
            <p:nvPr/>
          </p:nvSpPr>
          <p:spPr>
            <a:xfrm flipH="1">
              <a:off x="5076056" y="3717032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5" name="직선 화살표 연결선 304">
              <a:extLst>
                <a:ext uri="{FF2B5EF4-FFF2-40B4-BE49-F238E27FC236}">
                  <a16:creationId xmlns:a16="http://schemas.microsoft.com/office/drawing/2014/main" id="{C41B1C6E-CDE1-4D2F-B101-255F9239E6E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52120" y="908728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06" name="직선 화살표 연결선 305">
              <a:extLst>
                <a:ext uri="{FF2B5EF4-FFF2-40B4-BE49-F238E27FC236}">
                  <a16:creationId xmlns:a16="http://schemas.microsoft.com/office/drawing/2014/main" id="{E41D1421-ED51-4A2A-A118-1830FBEB33D0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652120" y="119675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FEDD5E9C-5EB4-48E9-AE78-7F33B9B33598}"/>
                </a:ext>
              </a:extLst>
            </p:cNvPr>
            <p:cNvSpPr txBox="1"/>
            <p:nvPr/>
          </p:nvSpPr>
          <p:spPr>
            <a:xfrm flipH="1">
              <a:off x="5868144" y="3974867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161BDFCC-2341-4795-A89F-00E4434A7BC2}"/>
                </a:ext>
              </a:extLst>
            </p:cNvPr>
            <p:cNvSpPr txBox="1"/>
            <p:nvPr/>
          </p:nvSpPr>
          <p:spPr>
            <a:xfrm flipH="1">
              <a:off x="5868144" y="1103536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DF999315-63E7-4267-A4AF-C23EB09BE7D7}"/>
                </a:ext>
              </a:extLst>
            </p:cNvPr>
            <p:cNvSpPr txBox="1"/>
            <p:nvPr/>
          </p:nvSpPr>
          <p:spPr>
            <a:xfrm flipH="1">
              <a:off x="5507341" y="4509120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6C3A6951-FEAF-4A3D-BD7A-82E5F5F51B8E}"/>
                </a:ext>
              </a:extLst>
            </p:cNvPr>
            <p:cNvSpPr txBox="1"/>
            <p:nvPr/>
          </p:nvSpPr>
          <p:spPr>
            <a:xfrm flipH="1">
              <a:off x="5507341" y="620688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1" name="직선 연결선 310">
              <a:extLst>
                <a:ext uri="{FF2B5EF4-FFF2-40B4-BE49-F238E27FC236}">
                  <a16:creationId xmlns:a16="http://schemas.microsoft.com/office/drawing/2014/main" id="{9A41F5EB-3F1B-4BBA-863A-6F9F6F10EBB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940152" y="1556792"/>
              <a:ext cx="14401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12" name="직선 연결선 311">
              <a:extLst>
                <a:ext uri="{FF2B5EF4-FFF2-40B4-BE49-F238E27FC236}">
                  <a16:creationId xmlns:a16="http://schemas.microsoft.com/office/drawing/2014/main" id="{94CA4790-403A-48CF-A889-151FC2C79C0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940152" y="3789040"/>
              <a:ext cx="14401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13" name="직선 연결선 312">
              <a:extLst>
                <a:ext uri="{FF2B5EF4-FFF2-40B4-BE49-F238E27FC236}">
                  <a16:creationId xmlns:a16="http://schemas.microsoft.com/office/drawing/2014/main" id="{4C0506E0-E1EC-4AE9-A513-BACA683965D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12160" y="1556792"/>
              <a:ext cx="0" cy="2232248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314" name="TextBox 57">
              <a:extLst>
                <a:ext uri="{FF2B5EF4-FFF2-40B4-BE49-F238E27FC236}">
                  <a16:creationId xmlns:a16="http://schemas.microsoft.com/office/drawing/2014/main" id="{200B1900-C295-4DC4-88A9-B1F218B24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2160" y="2564904"/>
              <a:ext cx="432048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4</a:t>
              </a:r>
              <a:r>
                <a:rPr lang="en-US" altLang="ko-KR" i="1" dirty="0"/>
                <a:t>m</a:t>
              </a:r>
              <a:endParaRPr lang="ko-KR" altLang="en-US" i="1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4CCE36-4AE0-4AF3-BCFD-00EAB2D3FB81}"/>
              </a:ext>
            </a:extLst>
          </p:cNvPr>
          <p:cNvGrpSpPr/>
          <p:nvPr/>
        </p:nvGrpSpPr>
        <p:grpSpPr>
          <a:xfrm>
            <a:off x="6588224" y="620688"/>
            <a:ext cx="1512168" cy="4134653"/>
            <a:chOff x="6588224" y="620688"/>
            <a:chExt cx="1512168" cy="4134653"/>
          </a:xfrm>
        </p:grpSpPr>
        <p:sp>
          <p:nvSpPr>
            <p:cNvPr id="316" name="직사각형 77">
              <a:extLst>
                <a:ext uri="{FF2B5EF4-FFF2-40B4-BE49-F238E27FC236}">
                  <a16:creationId xmlns:a16="http://schemas.microsoft.com/office/drawing/2014/main" id="{9976A72E-D94E-496A-A6C7-4B4503E8E27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164288" y="1556792"/>
              <a:ext cx="144016" cy="2232248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6A567FC0-7A5C-48D3-B2FB-5F199021D308}"/>
                </a:ext>
              </a:extLst>
            </p:cNvPr>
            <p:cNvSpPr txBox="1"/>
            <p:nvPr/>
          </p:nvSpPr>
          <p:spPr>
            <a:xfrm flipH="1">
              <a:off x="6948264" y="3573016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E324474C-7DDA-4A41-808F-0B3C89D50571}"/>
                </a:ext>
              </a:extLst>
            </p:cNvPr>
            <p:cNvSpPr txBox="1"/>
            <p:nvPr/>
          </p:nvSpPr>
          <p:spPr>
            <a:xfrm flipH="1">
              <a:off x="7308304" y="155679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9" name="직선 화살표 연결선 318">
              <a:extLst>
                <a:ext uri="{FF2B5EF4-FFF2-40B4-BE49-F238E27FC236}">
                  <a16:creationId xmlns:a16="http://schemas.microsoft.com/office/drawing/2014/main" id="{DE186AA5-5415-4E54-9049-12BE6FF9523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7236296" y="357301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20" name="직선 화살표 연결선 319">
              <a:extLst>
                <a:ext uri="{FF2B5EF4-FFF2-40B4-BE49-F238E27FC236}">
                  <a16:creationId xmlns:a16="http://schemas.microsoft.com/office/drawing/2014/main" id="{FBA731F1-9CA1-4691-8F06-3C5D35B13FC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36296" y="393305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BBADBEF9-38A1-4A88-8773-E97792624AAD}"/>
                </a:ext>
              </a:extLst>
            </p:cNvPr>
            <p:cNvSpPr txBox="1"/>
            <p:nvPr/>
          </p:nvSpPr>
          <p:spPr>
            <a:xfrm flipH="1">
              <a:off x="6588224" y="1340768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2" name="원호 321">
              <a:extLst>
                <a:ext uri="{FF2B5EF4-FFF2-40B4-BE49-F238E27FC236}">
                  <a16:creationId xmlns:a16="http://schemas.microsoft.com/office/drawing/2014/main" id="{775CC6AE-4F60-45D6-875A-B9D0F417DC27}"/>
                </a:ext>
              </a:extLst>
            </p:cNvPr>
            <p:cNvSpPr/>
            <p:nvPr/>
          </p:nvSpPr>
          <p:spPr bwMode="auto">
            <a:xfrm rot="5400000" flipV="1">
              <a:off x="7023023" y="372137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AA367DE2-537E-45B5-939E-B51CB92F9016}"/>
                </a:ext>
              </a:extLst>
            </p:cNvPr>
            <p:cNvSpPr txBox="1"/>
            <p:nvPr/>
          </p:nvSpPr>
          <p:spPr>
            <a:xfrm flipH="1">
              <a:off x="6660232" y="3717032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7" name="직선 화살표 연결선 326">
              <a:extLst>
                <a:ext uri="{FF2B5EF4-FFF2-40B4-BE49-F238E27FC236}">
                  <a16:creationId xmlns:a16="http://schemas.microsoft.com/office/drawing/2014/main" id="{93073C6E-5223-48AA-9673-AE4A53AC90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36296" y="908728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28" name="직선 화살표 연결선 327">
              <a:extLst>
                <a:ext uri="{FF2B5EF4-FFF2-40B4-BE49-F238E27FC236}">
                  <a16:creationId xmlns:a16="http://schemas.microsoft.com/office/drawing/2014/main" id="{E3FA75D9-463B-4C2F-B5B6-F6D81965E4BF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7236296" y="119675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97B08944-1940-4D3C-ACE0-EECDBAF5BD83}"/>
                </a:ext>
              </a:extLst>
            </p:cNvPr>
            <p:cNvSpPr txBox="1"/>
            <p:nvPr/>
          </p:nvSpPr>
          <p:spPr>
            <a:xfrm flipH="1">
              <a:off x="7452320" y="3974867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2BEA7001-4C7E-4893-82E5-14465A511D3E}"/>
                </a:ext>
              </a:extLst>
            </p:cNvPr>
            <p:cNvSpPr txBox="1"/>
            <p:nvPr/>
          </p:nvSpPr>
          <p:spPr>
            <a:xfrm flipH="1">
              <a:off x="7091517" y="4509120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E927DA8A-2DD1-4155-82AD-79A3586C608B}"/>
                </a:ext>
              </a:extLst>
            </p:cNvPr>
            <p:cNvSpPr txBox="1"/>
            <p:nvPr/>
          </p:nvSpPr>
          <p:spPr>
            <a:xfrm flipH="1">
              <a:off x="7091517" y="620688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3" name="직선 연결선 332">
              <a:extLst>
                <a:ext uri="{FF2B5EF4-FFF2-40B4-BE49-F238E27FC236}">
                  <a16:creationId xmlns:a16="http://schemas.microsoft.com/office/drawing/2014/main" id="{FE0D3B51-F468-4FC8-9F64-22475CCAE86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596336" y="1556792"/>
              <a:ext cx="14401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34" name="직선 연결선 333">
              <a:extLst>
                <a:ext uri="{FF2B5EF4-FFF2-40B4-BE49-F238E27FC236}">
                  <a16:creationId xmlns:a16="http://schemas.microsoft.com/office/drawing/2014/main" id="{6E2B04FF-0C1E-4816-A5B1-3B3461377FB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596336" y="3789040"/>
              <a:ext cx="14401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35" name="직선 연결선 334">
              <a:extLst>
                <a:ext uri="{FF2B5EF4-FFF2-40B4-BE49-F238E27FC236}">
                  <a16:creationId xmlns:a16="http://schemas.microsoft.com/office/drawing/2014/main" id="{90858221-2FDF-4BC3-A152-86A4030D464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668344" y="1556792"/>
              <a:ext cx="0" cy="2232248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336" name="TextBox 57">
              <a:extLst>
                <a:ext uri="{FF2B5EF4-FFF2-40B4-BE49-F238E27FC236}">
                  <a16:creationId xmlns:a16="http://schemas.microsoft.com/office/drawing/2014/main" id="{722A36C0-BC98-42AA-8DE7-AD4921C64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8344" y="2586346"/>
              <a:ext cx="432048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4</a:t>
              </a:r>
              <a:r>
                <a:rPr lang="en-US" altLang="ko-KR" i="1" dirty="0"/>
                <a:t>m</a:t>
              </a:r>
              <a:endParaRPr lang="ko-KR" alt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08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E2A48CA-59C9-4576-8696-EA2DC3595492}"/>
              </a:ext>
            </a:extLst>
          </p:cNvPr>
          <p:cNvGrpSpPr/>
          <p:nvPr/>
        </p:nvGrpSpPr>
        <p:grpSpPr>
          <a:xfrm>
            <a:off x="395536" y="332656"/>
            <a:ext cx="2088232" cy="4134653"/>
            <a:chOff x="1691680" y="332656"/>
            <a:chExt cx="2088232" cy="4134653"/>
          </a:xfrm>
        </p:grpSpPr>
        <p:sp>
          <p:nvSpPr>
            <p:cNvPr id="284" name="직사각형 77">
              <a:extLst>
                <a:ext uri="{FF2B5EF4-FFF2-40B4-BE49-F238E27FC236}">
                  <a16:creationId xmlns:a16="http://schemas.microsoft.com/office/drawing/2014/main" id="{5D973FCF-C44E-44DC-9090-C84C60ADA7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67744" y="1268760"/>
              <a:ext cx="144016" cy="2232248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54C72580-1562-4782-8EAB-89C12E44BD0D}"/>
                </a:ext>
              </a:extLst>
            </p:cNvPr>
            <p:cNvSpPr txBox="1"/>
            <p:nvPr/>
          </p:nvSpPr>
          <p:spPr>
            <a:xfrm flipH="1">
              <a:off x="2051720" y="3284984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C028B185-EA38-4A74-8CE4-D7435C4D58F5}"/>
                </a:ext>
              </a:extLst>
            </p:cNvPr>
            <p:cNvSpPr txBox="1"/>
            <p:nvPr/>
          </p:nvSpPr>
          <p:spPr>
            <a:xfrm flipH="1">
              <a:off x="2411760" y="1268760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7" name="직선 화살표 연결선 286">
              <a:extLst>
                <a:ext uri="{FF2B5EF4-FFF2-40B4-BE49-F238E27FC236}">
                  <a16:creationId xmlns:a16="http://schemas.microsoft.com/office/drawing/2014/main" id="{1C3EA94C-3C18-4CEC-A22C-AD8791976CAB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339752" y="3284984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224BC3DC-2FF6-4254-98BD-E9E6461C36B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39752" y="3645024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5C4F26ED-9E19-4FC5-8735-25F1CA8C2945}"/>
                </a:ext>
              </a:extLst>
            </p:cNvPr>
            <p:cNvSpPr txBox="1"/>
            <p:nvPr/>
          </p:nvSpPr>
          <p:spPr>
            <a:xfrm flipH="1">
              <a:off x="1691680" y="1052736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원호 289">
              <a:extLst>
                <a:ext uri="{FF2B5EF4-FFF2-40B4-BE49-F238E27FC236}">
                  <a16:creationId xmlns:a16="http://schemas.microsoft.com/office/drawing/2014/main" id="{7E176AC0-3483-4D61-BCFE-A1DDF0FD45E0}"/>
                </a:ext>
              </a:extLst>
            </p:cNvPr>
            <p:cNvSpPr/>
            <p:nvPr/>
          </p:nvSpPr>
          <p:spPr bwMode="auto">
            <a:xfrm rot="16200000" flipH="1" flipV="1">
              <a:off x="2126479" y="3426249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1" name="원호 290">
              <a:extLst>
                <a:ext uri="{FF2B5EF4-FFF2-40B4-BE49-F238E27FC236}">
                  <a16:creationId xmlns:a16="http://schemas.microsoft.com/office/drawing/2014/main" id="{F1BC0BC4-7453-4F84-A38E-944435E78086}"/>
                </a:ext>
              </a:extLst>
            </p:cNvPr>
            <p:cNvSpPr/>
            <p:nvPr/>
          </p:nvSpPr>
          <p:spPr bwMode="auto">
            <a:xfrm rot="16200000">
              <a:off x="2126479" y="905969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8755F74C-76B1-4B79-A225-886DAA6C90DD}"/>
                </a:ext>
              </a:extLst>
            </p:cNvPr>
            <p:cNvSpPr txBox="1"/>
            <p:nvPr/>
          </p:nvSpPr>
          <p:spPr>
            <a:xfrm flipH="1">
              <a:off x="1763688" y="3429000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3" name="직선 화살표 연결선 292">
              <a:extLst>
                <a:ext uri="{FF2B5EF4-FFF2-40B4-BE49-F238E27FC236}">
                  <a16:creationId xmlns:a16="http://schemas.microsoft.com/office/drawing/2014/main" id="{38E5B6A0-D2B7-4647-AF28-0ECFB488FD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39752" y="620696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94" name="직선 화살표 연결선 293">
              <a:extLst>
                <a:ext uri="{FF2B5EF4-FFF2-40B4-BE49-F238E27FC236}">
                  <a16:creationId xmlns:a16="http://schemas.microsoft.com/office/drawing/2014/main" id="{3D64EE21-BE3B-413F-999A-78B01235AF1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339752" y="908720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ED76CFEF-20F9-43D1-B9FF-571E62D60A54}"/>
                </a:ext>
              </a:extLst>
            </p:cNvPr>
            <p:cNvGrpSpPr/>
            <p:nvPr/>
          </p:nvGrpSpPr>
          <p:grpSpPr>
            <a:xfrm>
              <a:off x="2627784" y="3594224"/>
              <a:ext cx="1152128" cy="504056"/>
              <a:chOff x="7308304" y="2946152"/>
              <a:chExt cx="1152128" cy="504056"/>
            </a:xfrm>
          </p:grpSpPr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7E22E764-11DF-4197-BC90-9DA76C5FB0C0}"/>
                  </a:ext>
                </a:extLst>
              </p:cNvPr>
              <p:cNvSpPr txBox="1"/>
              <p:nvPr/>
            </p:nvSpPr>
            <p:spPr>
              <a:xfrm flipH="1">
                <a:off x="7308304" y="3068960"/>
                <a:ext cx="11521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A81A1899-FD61-48F6-8889-2B0309C7081E}"/>
                  </a:ext>
                </a:extLst>
              </p:cNvPr>
              <p:cNvSpPr txBox="1"/>
              <p:nvPr/>
            </p:nvSpPr>
            <p:spPr>
              <a:xfrm flipH="1">
                <a:off x="7786838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4" name="직선 연결선 303">
                <a:extLst>
                  <a:ext uri="{FF2B5EF4-FFF2-40B4-BE49-F238E27FC236}">
                    <a16:creationId xmlns:a16="http://schemas.microsoft.com/office/drawing/2014/main" id="{639571D6-610C-442F-B687-CE2F89B0DE73}"/>
                  </a:ext>
                </a:extLst>
              </p:cNvPr>
              <p:cNvCxnSpPr>
                <a:cxnSpLocks/>
                <a:stCxn id="303" idx="3"/>
                <a:endCxn id="303" idx="1"/>
              </p:cNvCxnSpPr>
              <p:nvPr/>
            </p:nvCxnSpPr>
            <p:spPr bwMode="auto">
              <a:xfrm>
                <a:off x="7786838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96" name="그룹 295">
              <a:extLst>
                <a:ext uri="{FF2B5EF4-FFF2-40B4-BE49-F238E27FC236}">
                  <a16:creationId xmlns:a16="http://schemas.microsoft.com/office/drawing/2014/main" id="{C0F10A48-1867-4583-B4D6-D29FE248FDA3}"/>
                </a:ext>
              </a:extLst>
            </p:cNvPr>
            <p:cNvGrpSpPr/>
            <p:nvPr/>
          </p:nvGrpSpPr>
          <p:grpSpPr>
            <a:xfrm>
              <a:off x="2627784" y="692696"/>
              <a:ext cx="1152128" cy="504056"/>
              <a:chOff x="7236296" y="2946152"/>
              <a:chExt cx="1152128" cy="504056"/>
            </a:xfrm>
          </p:grpSpPr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1ABFD734-E7F0-4BDB-9D6A-2CFBC6A9F981}"/>
                  </a:ext>
                </a:extLst>
              </p:cNvPr>
              <p:cNvSpPr txBox="1"/>
              <p:nvPr/>
            </p:nvSpPr>
            <p:spPr>
              <a:xfrm flipH="1">
                <a:off x="7236296" y="3068960"/>
                <a:ext cx="11521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55F05066-905F-4E2B-98FF-903BCDDCB99D}"/>
                  </a:ext>
                </a:extLst>
              </p:cNvPr>
              <p:cNvSpPr txBox="1"/>
              <p:nvPr/>
            </p:nvSpPr>
            <p:spPr>
              <a:xfrm flipH="1">
                <a:off x="7740230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1" name="직선 연결선 300">
                <a:extLst>
                  <a:ext uri="{FF2B5EF4-FFF2-40B4-BE49-F238E27FC236}">
                    <a16:creationId xmlns:a16="http://schemas.microsoft.com/office/drawing/2014/main" id="{87173ED4-A0DD-451A-B251-786315C71A99}"/>
                  </a:ext>
                </a:extLst>
              </p:cNvPr>
              <p:cNvCxnSpPr>
                <a:cxnSpLocks/>
                <a:stCxn id="300" idx="3"/>
                <a:endCxn id="300" idx="1"/>
              </p:cNvCxnSpPr>
              <p:nvPr/>
            </p:nvCxnSpPr>
            <p:spPr bwMode="auto">
              <a:xfrm>
                <a:off x="7740230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E9B653F6-4365-4B0C-9E33-AD3C70E97AEC}"/>
                </a:ext>
              </a:extLst>
            </p:cNvPr>
            <p:cNvSpPr txBox="1"/>
            <p:nvPr/>
          </p:nvSpPr>
          <p:spPr>
            <a:xfrm flipH="1">
              <a:off x="2194973" y="4221088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B050B19F-83CC-4E65-8A37-35FB7CC885E8}"/>
                </a:ext>
              </a:extLst>
            </p:cNvPr>
            <p:cNvSpPr txBox="1"/>
            <p:nvPr/>
          </p:nvSpPr>
          <p:spPr>
            <a:xfrm flipH="1">
              <a:off x="2194973" y="332656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E97F325-3D9E-4785-8990-90FC40F9BDBC}"/>
              </a:ext>
            </a:extLst>
          </p:cNvPr>
          <p:cNvGrpSpPr/>
          <p:nvPr/>
        </p:nvGrpSpPr>
        <p:grpSpPr>
          <a:xfrm>
            <a:off x="5652120" y="1844824"/>
            <a:ext cx="2088232" cy="4134653"/>
            <a:chOff x="5076056" y="2348880"/>
            <a:chExt cx="2088232" cy="4134653"/>
          </a:xfrm>
        </p:grpSpPr>
        <p:sp>
          <p:nvSpPr>
            <p:cNvPr id="383" name="직사각형 77">
              <a:extLst>
                <a:ext uri="{FF2B5EF4-FFF2-40B4-BE49-F238E27FC236}">
                  <a16:creationId xmlns:a16="http://schemas.microsoft.com/office/drawing/2014/main" id="{3718CC47-1F36-4636-80BE-2DB64D9911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652120" y="3284984"/>
              <a:ext cx="144016" cy="2232247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8D81CAB0-0650-4157-A7B6-D15C3BCA665A}"/>
                </a:ext>
              </a:extLst>
            </p:cNvPr>
            <p:cNvSpPr txBox="1"/>
            <p:nvPr/>
          </p:nvSpPr>
          <p:spPr>
            <a:xfrm flipH="1">
              <a:off x="5436096" y="5301208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236246B5-1CB7-4C48-93C1-751A5E1E295E}"/>
                </a:ext>
              </a:extLst>
            </p:cNvPr>
            <p:cNvSpPr txBox="1"/>
            <p:nvPr/>
          </p:nvSpPr>
          <p:spPr>
            <a:xfrm flipH="1">
              <a:off x="5796136" y="3284984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6" name="직선 화살표 연결선 385">
              <a:extLst>
                <a:ext uri="{FF2B5EF4-FFF2-40B4-BE49-F238E27FC236}">
                  <a16:creationId xmlns:a16="http://schemas.microsoft.com/office/drawing/2014/main" id="{09EA5C73-DA63-4165-BE4B-F6635FEEBA4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724128" y="53012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87" name="직선 화살표 연결선 386">
              <a:extLst>
                <a:ext uri="{FF2B5EF4-FFF2-40B4-BE49-F238E27FC236}">
                  <a16:creationId xmlns:a16="http://schemas.microsoft.com/office/drawing/2014/main" id="{7B4C7350-D9FF-4C82-A55B-693BD4553E3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24128" y="566124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5DBD6884-8E95-48AA-8132-06AB61475EDB}"/>
                </a:ext>
              </a:extLst>
            </p:cNvPr>
            <p:cNvSpPr txBox="1"/>
            <p:nvPr/>
          </p:nvSpPr>
          <p:spPr>
            <a:xfrm flipH="1">
              <a:off x="5076056" y="3068960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" name="원호 388">
              <a:extLst>
                <a:ext uri="{FF2B5EF4-FFF2-40B4-BE49-F238E27FC236}">
                  <a16:creationId xmlns:a16="http://schemas.microsoft.com/office/drawing/2014/main" id="{70F36E84-739A-49DA-9FC4-9C11C0BA431C}"/>
                </a:ext>
              </a:extLst>
            </p:cNvPr>
            <p:cNvSpPr/>
            <p:nvPr/>
          </p:nvSpPr>
          <p:spPr bwMode="auto">
            <a:xfrm rot="16200000" flipH="1" flipV="1">
              <a:off x="5510855" y="5442473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5AFCD0F0-8B0D-4C3D-8C9F-F02BDF4A7511}"/>
                </a:ext>
              </a:extLst>
            </p:cNvPr>
            <p:cNvSpPr txBox="1"/>
            <p:nvPr/>
          </p:nvSpPr>
          <p:spPr>
            <a:xfrm flipH="1">
              <a:off x="5148064" y="5445224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2" name="직선 화살표 연결선 391">
              <a:extLst>
                <a:ext uri="{FF2B5EF4-FFF2-40B4-BE49-F238E27FC236}">
                  <a16:creationId xmlns:a16="http://schemas.microsoft.com/office/drawing/2014/main" id="{A8B624E1-F6BA-40A9-859D-D04A9438671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24128" y="2636920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93" name="직선 화살표 연결선 392">
              <a:extLst>
                <a:ext uri="{FF2B5EF4-FFF2-40B4-BE49-F238E27FC236}">
                  <a16:creationId xmlns:a16="http://schemas.microsoft.com/office/drawing/2014/main" id="{7FDF0F0E-E499-4824-9E0A-AB75DDDB29CB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724128" y="2924944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394" name="그룹 393">
              <a:extLst>
                <a:ext uri="{FF2B5EF4-FFF2-40B4-BE49-F238E27FC236}">
                  <a16:creationId xmlns:a16="http://schemas.microsoft.com/office/drawing/2014/main" id="{31DBA945-E034-4E5E-83F0-22EACCCBA42E}"/>
                </a:ext>
              </a:extLst>
            </p:cNvPr>
            <p:cNvGrpSpPr/>
            <p:nvPr/>
          </p:nvGrpSpPr>
          <p:grpSpPr>
            <a:xfrm>
              <a:off x="5868144" y="5610448"/>
              <a:ext cx="1296144" cy="504056"/>
              <a:chOff x="7164288" y="2946152"/>
              <a:chExt cx="1296144" cy="504056"/>
            </a:xfrm>
          </p:grpSpPr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9F9A9DC1-DE95-49E8-A447-B7FD69F6B8FF}"/>
                  </a:ext>
                </a:extLst>
              </p:cNvPr>
              <p:cNvSpPr txBox="1"/>
              <p:nvPr/>
            </p:nvSpPr>
            <p:spPr>
              <a:xfrm flipH="1">
                <a:off x="7164288" y="3068960"/>
                <a:ext cx="12961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DC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FFACE6CB-7C7D-45F9-8EDA-FADE7658D516}"/>
                  </a:ext>
                </a:extLst>
              </p:cNvPr>
              <p:cNvSpPr txBox="1"/>
              <p:nvPr/>
            </p:nvSpPr>
            <p:spPr>
              <a:xfrm flipH="1">
                <a:off x="7740230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3" name="직선 연결선 402">
                <a:extLst>
                  <a:ext uri="{FF2B5EF4-FFF2-40B4-BE49-F238E27FC236}">
                    <a16:creationId xmlns:a16="http://schemas.microsoft.com/office/drawing/2014/main" id="{DDF744D3-2A7A-4DB7-8099-B53B72B18E2C}"/>
                  </a:ext>
                </a:extLst>
              </p:cNvPr>
              <p:cNvCxnSpPr>
                <a:cxnSpLocks/>
                <a:stCxn id="402" idx="3"/>
                <a:endCxn id="402" idx="1"/>
              </p:cNvCxnSpPr>
              <p:nvPr/>
            </p:nvCxnSpPr>
            <p:spPr bwMode="auto">
              <a:xfrm>
                <a:off x="7740230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412D17CA-0A1E-42E3-84BA-25C2FC467318}"/>
                </a:ext>
              </a:extLst>
            </p:cNvPr>
            <p:cNvSpPr txBox="1"/>
            <p:nvPr/>
          </p:nvSpPr>
          <p:spPr>
            <a:xfrm flipH="1">
              <a:off x="5579349" y="6237312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7E0059E4-379E-4B16-9A24-A5B847788130}"/>
                </a:ext>
              </a:extLst>
            </p:cNvPr>
            <p:cNvSpPr txBox="1"/>
            <p:nvPr/>
          </p:nvSpPr>
          <p:spPr>
            <a:xfrm flipH="1">
              <a:off x="5579349" y="2348880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3F0DB3A-3C88-4217-B3B8-B7910F826ECA}"/>
              </a:ext>
            </a:extLst>
          </p:cNvPr>
          <p:cNvGrpSpPr/>
          <p:nvPr/>
        </p:nvGrpSpPr>
        <p:grpSpPr>
          <a:xfrm>
            <a:off x="1763688" y="1340768"/>
            <a:ext cx="4032570" cy="1182325"/>
            <a:chOff x="1763688" y="1340768"/>
            <a:chExt cx="4032570" cy="1182325"/>
          </a:xfrm>
        </p:grpSpPr>
        <p:sp>
          <p:nvSpPr>
            <p:cNvPr id="306" name="직사각형 77">
              <a:extLst>
                <a:ext uri="{FF2B5EF4-FFF2-40B4-BE49-F238E27FC236}">
                  <a16:creationId xmlns:a16="http://schemas.microsoft.com/office/drawing/2014/main" id="{5A5FD456-B470-4B75-A34A-4CBA5DD4DF7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131720" y="1916829"/>
              <a:ext cx="1728312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2A88C48-7003-465B-93E7-79A3082CBF22}"/>
                </a:ext>
              </a:extLst>
            </p:cNvPr>
            <p:cNvSpPr txBox="1"/>
            <p:nvPr/>
          </p:nvSpPr>
          <p:spPr>
            <a:xfrm flipH="1">
              <a:off x="4644008" y="2060848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785FA6DC-6F1B-4F5E-98DA-CFCFCBA74901}"/>
                </a:ext>
              </a:extLst>
            </p:cNvPr>
            <p:cNvSpPr txBox="1"/>
            <p:nvPr/>
          </p:nvSpPr>
          <p:spPr>
            <a:xfrm flipH="1">
              <a:off x="3131840" y="2060848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1" name="직선 화살표 연결선 320">
              <a:extLst>
                <a:ext uri="{FF2B5EF4-FFF2-40B4-BE49-F238E27FC236}">
                  <a16:creationId xmlns:a16="http://schemas.microsoft.com/office/drawing/2014/main" id="{286A50B7-2F97-4E48-80A6-95B900DA500E}"/>
                </a:ext>
              </a:extLst>
            </p:cNvPr>
            <p:cNvCxnSpPr/>
            <p:nvPr/>
          </p:nvCxnSpPr>
          <p:spPr bwMode="auto">
            <a:xfrm>
              <a:off x="3059832" y="17008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22" name="직선 화살표 연결선 321">
              <a:extLst>
                <a:ext uri="{FF2B5EF4-FFF2-40B4-BE49-F238E27FC236}">
                  <a16:creationId xmlns:a16="http://schemas.microsoft.com/office/drawing/2014/main" id="{6AB12A89-0436-48EF-8E03-5E799E55C9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32040" y="17008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728F0E2F-A4B9-4D09-8E4B-1FEAA3C08AD3}"/>
                </a:ext>
              </a:extLst>
            </p:cNvPr>
            <p:cNvSpPr txBox="1"/>
            <p:nvPr/>
          </p:nvSpPr>
          <p:spPr>
            <a:xfrm flipH="1">
              <a:off x="2915816" y="2276872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4" name="원호 323">
              <a:extLst>
                <a:ext uri="{FF2B5EF4-FFF2-40B4-BE49-F238E27FC236}">
                  <a16:creationId xmlns:a16="http://schemas.microsoft.com/office/drawing/2014/main" id="{BA66851E-BDAC-441C-B863-2AAC90D48034}"/>
                </a:ext>
              </a:extLst>
            </p:cNvPr>
            <p:cNvSpPr/>
            <p:nvPr/>
          </p:nvSpPr>
          <p:spPr bwMode="auto">
            <a:xfrm rot="10800000" flipV="1">
              <a:off x="2771800" y="1772816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5AB0497C-9C6C-4643-B7F8-62E78AA00FA3}"/>
                </a:ext>
              </a:extLst>
            </p:cNvPr>
            <p:cNvSpPr txBox="1"/>
            <p:nvPr/>
          </p:nvSpPr>
          <p:spPr>
            <a:xfrm flipH="1">
              <a:off x="4769042" y="2276872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42" name="그룹 341">
              <a:extLst>
                <a:ext uri="{FF2B5EF4-FFF2-40B4-BE49-F238E27FC236}">
                  <a16:creationId xmlns:a16="http://schemas.microsoft.com/office/drawing/2014/main" id="{4EE90F2F-7F08-433B-895B-D0D059C89CCC}"/>
                </a:ext>
              </a:extLst>
            </p:cNvPr>
            <p:cNvGrpSpPr/>
            <p:nvPr/>
          </p:nvGrpSpPr>
          <p:grpSpPr>
            <a:xfrm>
              <a:off x="1763688" y="1340768"/>
              <a:ext cx="1296144" cy="504056"/>
              <a:chOff x="6948264" y="2946152"/>
              <a:chExt cx="1296144" cy="504056"/>
            </a:xfrm>
          </p:grpSpPr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5654A887-0ED4-475A-8A18-C7E335A4BF22}"/>
                  </a:ext>
                </a:extLst>
              </p:cNvPr>
              <p:cNvSpPr txBox="1"/>
              <p:nvPr/>
            </p:nvSpPr>
            <p:spPr>
              <a:xfrm flipH="1">
                <a:off x="6948264" y="3068960"/>
                <a:ext cx="12961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BC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FE325055-9EC4-4DAA-A7A2-F7D66D327FA4}"/>
                  </a:ext>
                </a:extLst>
              </p:cNvPr>
              <p:cNvSpPr txBox="1"/>
              <p:nvPr/>
            </p:nvSpPr>
            <p:spPr>
              <a:xfrm flipH="1">
                <a:off x="7524206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3" name="직선 연결선 352">
                <a:extLst>
                  <a:ext uri="{FF2B5EF4-FFF2-40B4-BE49-F238E27FC236}">
                    <a16:creationId xmlns:a16="http://schemas.microsoft.com/office/drawing/2014/main" id="{4ACDA260-B443-46F1-BD78-7CB1C370EDEA}"/>
                  </a:ext>
                </a:extLst>
              </p:cNvPr>
              <p:cNvCxnSpPr>
                <a:cxnSpLocks/>
                <a:stCxn id="352" idx="3"/>
                <a:endCxn id="352" idx="1"/>
              </p:cNvCxnSpPr>
              <p:nvPr/>
            </p:nvCxnSpPr>
            <p:spPr bwMode="auto">
              <a:xfrm>
                <a:off x="7524206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44" name="직선 화살표 연결선 343">
              <a:extLst>
                <a:ext uri="{FF2B5EF4-FFF2-40B4-BE49-F238E27FC236}">
                  <a16:creationId xmlns:a16="http://schemas.microsoft.com/office/drawing/2014/main" id="{E58F06EA-3584-4C90-BC8D-4863BDCCD004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699792" y="17008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45" name="직선 화살표 연결선 344">
              <a:extLst>
                <a:ext uri="{FF2B5EF4-FFF2-40B4-BE49-F238E27FC236}">
                  <a16:creationId xmlns:a16="http://schemas.microsoft.com/office/drawing/2014/main" id="{42A91A46-6035-4EDF-88EA-3B46A5EA9A9F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292080" y="17008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60F15230-05AB-4278-A45E-62F04643700D}"/>
                </a:ext>
              </a:extLst>
            </p:cNvPr>
            <p:cNvSpPr txBox="1"/>
            <p:nvPr/>
          </p:nvSpPr>
          <p:spPr>
            <a:xfrm flipH="1">
              <a:off x="2195614" y="1916832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BFEBE408-ADDE-41C3-B6E7-7240449C4A82}"/>
                </a:ext>
              </a:extLst>
            </p:cNvPr>
            <p:cNvSpPr txBox="1"/>
            <p:nvPr/>
          </p:nvSpPr>
          <p:spPr>
            <a:xfrm flipH="1">
              <a:off x="5508104" y="1988840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072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E2A48CA-59C9-4576-8696-EA2DC3595492}"/>
              </a:ext>
            </a:extLst>
          </p:cNvPr>
          <p:cNvGrpSpPr/>
          <p:nvPr/>
        </p:nvGrpSpPr>
        <p:grpSpPr>
          <a:xfrm>
            <a:off x="179390" y="260648"/>
            <a:ext cx="1944338" cy="4341688"/>
            <a:chOff x="1475534" y="260648"/>
            <a:chExt cx="1944338" cy="4341688"/>
          </a:xfrm>
        </p:grpSpPr>
        <p:sp>
          <p:nvSpPr>
            <p:cNvPr id="284" name="직사각형 77">
              <a:extLst>
                <a:ext uri="{FF2B5EF4-FFF2-40B4-BE49-F238E27FC236}">
                  <a16:creationId xmlns:a16="http://schemas.microsoft.com/office/drawing/2014/main" id="{5D973FCF-C44E-44DC-9090-C84C60ADA7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67744" y="1268760"/>
              <a:ext cx="144016" cy="2232248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54C72580-1562-4782-8EAB-89C12E44BD0D}"/>
                </a:ext>
              </a:extLst>
            </p:cNvPr>
            <p:cNvSpPr txBox="1"/>
            <p:nvPr/>
          </p:nvSpPr>
          <p:spPr>
            <a:xfrm flipH="1">
              <a:off x="2051720" y="3284984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C028B185-EA38-4A74-8CE4-D7435C4D58F5}"/>
                </a:ext>
              </a:extLst>
            </p:cNvPr>
            <p:cNvSpPr txBox="1"/>
            <p:nvPr/>
          </p:nvSpPr>
          <p:spPr>
            <a:xfrm flipH="1">
              <a:off x="2411760" y="1268760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7" name="직선 화살표 연결선 286">
              <a:extLst>
                <a:ext uri="{FF2B5EF4-FFF2-40B4-BE49-F238E27FC236}">
                  <a16:creationId xmlns:a16="http://schemas.microsoft.com/office/drawing/2014/main" id="{1C3EA94C-3C18-4CEC-A22C-AD8791976CAB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2339752" y="3284984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224BC3DC-2FF6-4254-98BD-E9E6461C36B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39752" y="3645024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90" name="원호 289">
              <a:extLst>
                <a:ext uri="{FF2B5EF4-FFF2-40B4-BE49-F238E27FC236}">
                  <a16:creationId xmlns:a16="http://schemas.microsoft.com/office/drawing/2014/main" id="{7E176AC0-3483-4D61-BCFE-A1DDF0FD45E0}"/>
                </a:ext>
              </a:extLst>
            </p:cNvPr>
            <p:cNvSpPr/>
            <p:nvPr/>
          </p:nvSpPr>
          <p:spPr bwMode="auto">
            <a:xfrm rot="16200000" flipH="1" flipV="1">
              <a:off x="2126479" y="3426249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1" name="원호 290">
              <a:extLst>
                <a:ext uri="{FF2B5EF4-FFF2-40B4-BE49-F238E27FC236}">
                  <a16:creationId xmlns:a16="http://schemas.microsoft.com/office/drawing/2014/main" id="{F1BC0BC4-7453-4F84-A38E-944435E78086}"/>
                </a:ext>
              </a:extLst>
            </p:cNvPr>
            <p:cNvSpPr/>
            <p:nvPr/>
          </p:nvSpPr>
          <p:spPr bwMode="auto">
            <a:xfrm rot="16200000">
              <a:off x="2126479" y="905969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93" name="직선 화살표 연결선 292">
              <a:extLst>
                <a:ext uri="{FF2B5EF4-FFF2-40B4-BE49-F238E27FC236}">
                  <a16:creationId xmlns:a16="http://schemas.microsoft.com/office/drawing/2014/main" id="{38E5B6A0-D2B7-4647-AF28-0ECFB488FD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39752" y="620696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94" name="직선 화살표 연결선 293">
              <a:extLst>
                <a:ext uri="{FF2B5EF4-FFF2-40B4-BE49-F238E27FC236}">
                  <a16:creationId xmlns:a16="http://schemas.microsoft.com/office/drawing/2014/main" id="{3D64EE21-BE3B-413F-999A-78B01235AF1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339752" y="908720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ED76CFEF-20F9-43D1-B9FF-571E62D60A54}"/>
                </a:ext>
              </a:extLst>
            </p:cNvPr>
            <p:cNvGrpSpPr/>
            <p:nvPr/>
          </p:nvGrpSpPr>
          <p:grpSpPr>
            <a:xfrm>
              <a:off x="1475534" y="260648"/>
              <a:ext cx="1944338" cy="4341688"/>
              <a:chOff x="6156054" y="-387424"/>
              <a:chExt cx="1944338" cy="4341688"/>
            </a:xfrm>
          </p:grpSpPr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7E22E764-11DF-4197-BC90-9DA76C5FB0C0}"/>
                  </a:ext>
                </a:extLst>
              </p:cNvPr>
              <p:cNvSpPr txBox="1"/>
              <p:nvPr/>
            </p:nvSpPr>
            <p:spPr>
              <a:xfrm flipH="1">
                <a:off x="7596336" y="3068960"/>
                <a:ext cx="5040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A81A1899-FD61-48F6-8889-2B0309C7081E}"/>
                  </a:ext>
                </a:extLst>
              </p:cNvPr>
              <p:cNvSpPr txBox="1"/>
              <p:nvPr/>
            </p:nvSpPr>
            <p:spPr>
              <a:xfrm flipH="1">
                <a:off x="7308182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4" name="직선 연결선 303">
                <a:extLst>
                  <a:ext uri="{FF2B5EF4-FFF2-40B4-BE49-F238E27FC236}">
                    <a16:creationId xmlns:a16="http://schemas.microsoft.com/office/drawing/2014/main" id="{639571D6-610C-442F-B687-CE2F89B0DE73}"/>
                  </a:ext>
                </a:extLst>
              </p:cNvPr>
              <p:cNvCxnSpPr>
                <a:cxnSpLocks/>
                <a:stCxn id="303" idx="3"/>
                <a:endCxn id="303" idx="1"/>
              </p:cNvCxnSpPr>
              <p:nvPr/>
            </p:nvCxnSpPr>
            <p:spPr bwMode="auto">
              <a:xfrm>
                <a:off x="7308182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0B3504C-F4EC-4CE9-B771-604C4F4E2AEC}"/>
                  </a:ext>
                </a:extLst>
              </p:cNvPr>
              <p:cNvSpPr txBox="1"/>
              <p:nvPr/>
            </p:nvSpPr>
            <p:spPr>
              <a:xfrm flipH="1">
                <a:off x="6444208" y="2780928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37EC21F-C03F-4F11-B655-E7067ECE5442}"/>
                  </a:ext>
                </a:extLst>
              </p:cNvPr>
              <p:cNvSpPr txBox="1"/>
              <p:nvPr/>
            </p:nvSpPr>
            <p:spPr>
              <a:xfrm flipH="1">
                <a:off x="6156054" y="2658120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9944D764-B375-4094-9FB4-69D3CB15B09D}"/>
                  </a:ext>
                </a:extLst>
              </p:cNvPr>
              <p:cNvCxnSpPr>
                <a:cxnSpLocks/>
                <a:stCxn id="62" idx="3"/>
                <a:endCxn id="62" idx="1"/>
              </p:cNvCxnSpPr>
              <p:nvPr/>
            </p:nvCxnSpPr>
            <p:spPr bwMode="auto">
              <a:xfrm>
                <a:off x="6156054" y="2910148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10425E9-5D69-42EF-8299-1CBE9C5B9141}"/>
                  </a:ext>
                </a:extLst>
              </p:cNvPr>
              <p:cNvSpPr txBox="1"/>
              <p:nvPr/>
            </p:nvSpPr>
            <p:spPr>
              <a:xfrm flipH="1">
                <a:off x="6444208" y="424984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38C4BA3-17BB-4FF3-A230-78A073F9165D}"/>
                  </a:ext>
                </a:extLst>
              </p:cNvPr>
              <p:cNvSpPr txBox="1"/>
              <p:nvPr/>
            </p:nvSpPr>
            <p:spPr>
              <a:xfrm flipH="1">
                <a:off x="6156054" y="302176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1428F119-CF50-44D4-9431-748A854496EF}"/>
                  </a:ext>
                </a:extLst>
              </p:cNvPr>
              <p:cNvCxnSpPr>
                <a:cxnSpLocks/>
                <a:stCxn id="68" idx="3"/>
                <a:endCxn id="68" idx="1"/>
              </p:cNvCxnSpPr>
              <p:nvPr/>
            </p:nvCxnSpPr>
            <p:spPr bwMode="auto">
              <a:xfrm>
                <a:off x="6156054" y="554204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3C694CB-0C0D-477B-95FF-CCD6D8434DE5}"/>
                  </a:ext>
                </a:extLst>
              </p:cNvPr>
              <p:cNvSpPr txBox="1"/>
              <p:nvPr/>
            </p:nvSpPr>
            <p:spPr>
              <a:xfrm flipH="1">
                <a:off x="6948264" y="-264616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C13ABF5-6E0E-43DD-97D4-AC8F65348B4A}"/>
                  </a:ext>
                </a:extLst>
              </p:cNvPr>
              <p:cNvSpPr txBox="1"/>
              <p:nvPr/>
            </p:nvSpPr>
            <p:spPr>
              <a:xfrm flipH="1">
                <a:off x="6660110" y="-387424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F3A450FD-7970-4AD8-B4E9-C853EAACF7C3}"/>
                  </a:ext>
                </a:extLst>
              </p:cNvPr>
              <p:cNvCxnSpPr>
                <a:cxnSpLocks/>
                <a:stCxn id="105" idx="3"/>
                <a:endCxn id="105" idx="1"/>
              </p:cNvCxnSpPr>
              <p:nvPr/>
            </p:nvCxnSpPr>
            <p:spPr bwMode="auto">
              <a:xfrm>
                <a:off x="6660110" y="-135396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2E1E096-D40D-4E26-AC0D-819843A2EBA3}"/>
                  </a:ext>
                </a:extLst>
              </p:cNvPr>
              <p:cNvSpPr txBox="1"/>
              <p:nvPr/>
            </p:nvSpPr>
            <p:spPr>
              <a:xfrm flipH="1">
                <a:off x="6948264" y="3573016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93F9015-109B-4251-9362-131AB3D1870C}"/>
                  </a:ext>
                </a:extLst>
              </p:cNvPr>
              <p:cNvSpPr txBox="1"/>
              <p:nvPr/>
            </p:nvSpPr>
            <p:spPr>
              <a:xfrm flipH="1">
                <a:off x="6660110" y="3450208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9F021B14-9301-4F27-B5B6-2479432D4196}"/>
                  </a:ext>
                </a:extLst>
              </p:cNvPr>
              <p:cNvCxnSpPr>
                <a:cxnSpLocks/>
                <a:stCxn id="108" idx="3"/>
                <a:endCxn id="108" idx="1"/>
              </p:cNvCxnSpPr>
              <p:nvPr/>
            </p:nvCxnSpPr>
            <p:spPr bwMode="auto">
              <a:xfrm>
                <a:off x="6660110" y="3702236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96" name="그룹 295">
              <a:extLst>
                <a:ext uri="{FF2B5EF4-FFF2-40B4-BE49-F238E27FC236}">
                  <a16:creationId xmlns:a16="http://schemas.microsoft.com/office/drawing/2014/main" id="{C0F10A48-1867-4583-B4D6-D29FE248FDA3}"/>
                </a:ext>
              </a:extLst>
            </p:cNvPr>
            <p:cNvGrpSpPr/>
            <p:nvPr/>
          </p:nvGrpSpPr>
          <p:grpSpPr>
            <a:xfrm>
              <a:off x="2555776" y="692696"/>
              <a:ext cx="792088" cy="504056"/>
              <a:chOff x="7164288" y="2946152"/>
              <a:chExt cx="792088" cy="504056"/>
            </a:xfrm>
          </p:grpSpPr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1ABFD734-E7F0-4BDB-9D6A-2CFBC6A9F981}"/>
                  </a:ext>
                </a:extLst>
              </p:cNvPr>
              <p:cNvSpPr txBox="1"/>
              <p:nvPr/>
            </p:nvSpPr>
            <p:spPr>
              <a:xfrm flipH="1">
                <a:off x="7452320" y="3068960"/>
                <a:ext cx="5040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55F05066-905F-4E2B-98FF-903BCDDCB99D}"/>
                  </a:ext>
                </a:extLst>
              </p:cNvPr>
              <p:cNvSpPr txBox="1"/>
              <p:nvPr/>
            </p:nvSpPr>
            <p:spPr>
              <a:xfrm flipH="1">
                <a:off x="7164288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1" name="직선 연결선 300">
                <a:extLst>
                  <a:ext uri="{FF2B5EF4-FFF2-40B4-BE49-F238E27FC236}">
                    <a16:creationId xmlns:a16="http://schemas.microsoft.com/office/drawing/2014/main" id="{87173ED4-A0DD-451A-B251-786315C71A99}"/>
                  </a:ext>
                </a:extLst>
              </p:cNvPr>
              <p:cNvCxnSpPr>
                <a:cxnSpLocks/>
                <a:stCxn id="300" idx="3"/>
                <a:endCxn id="300" idx="1"/>
              </p:cNvCxnSpPr>
              <p:nvPr/>
            </p:nvCxnSpPr>
            <p:spPr bwMode="auto">
              <a:xfrm>
                <a:off x="7164288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E97F325-3D9E-4785-8990-90FC40F9BDBC}"/>
              </a:ext>
            </a:extLst>
          </p:cNvPr>
          <p:cNvGrpSpPr/>
          <p:nvPr/>
        </p:nvGrpSpPr>
        <p:grpSpPr>
          <a:xfrm>
            <a:off x="5436096" y="1747416"/>
            <a:ext cx="1800322" cy="4381884"/>
            <a:chOff x="4860032" y="2251472"/>
            <a:chExt cx="1800322" cy="4381884"/>
          </a:xfrm>
        </p:grpSpPr>
        <p:sp>
          <p:nvSpPr>
            <p:cNvPr id="383" name="직사각형 77">
              <a:extLst>
                <a:ext uri="{FF2B5EF4-FFF2-40B4-BE49-F238E27FC236}">
                  <a16:creationId xmlns:a16="http://schemas.microsoft.com/office/drawing/2014/main" id="{3718CC47-1F36-4636-80BE-2DB64D9911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652120" y="3284984"/>
              <a:ext cx="144016" cy="2232247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8D81CAB0-0650-4157-A7B6-D15C3BCA665A}"/>
                </a:ext>
              </a:extLst>
            </p:cNvPr>
            <p:cNvSpPr txBox="1"/>
            <p:nvPr/>
          </p:nvSpPr>
          <p:spPr>
            <a:xfrm flipH="1">
              <a:off x="5436096" y="5301208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236246B5-1CB7-4C48-93C1-751A5E1E295E}"/>
                </a:ext>
              </a:extLst>
            </p:cNvPr>
            <p:cNvSpPr txBox="1"/>
            <p:nvPr/>
          </p:nvSpPr>
          <p:spPr>
            <a:xfrm flipH="1">
              <a:off x="5796136" y="3284984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6" name="직선 화살표 연결선 385">
              <a:extLst>
                <a:ext uri="{FF2B5EF4-FFF2-40B4-BE49-F238E27FC236}">
                  <a16:creationId xmlns:a16="http://schemas.microsoft.com/office/drawing/2014/main" id="{09EA5C73-DA63-4165-BE4B-F6635FEEBA47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5724128" y="53012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87" name="직선 화살표 연결선 386">
              <a:extLst>
                <a:ext uri="{FF2B5EF4-FFF2-40B4-BE49-F238E27FC236}">
                  <a16:creationId xmlns:a16="http://schemas.microsoft.com/office/drawing/2014/main" id="{7B4C7350-D9FF-4C82-A55B-693BD4553E3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24128" y="566124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89" name="원호 388">
              <a:extLst>
                <a:ext uri="{FF2B5EF4-FFF2-40B4-BE49-F238E27FC236}">
                  <a16:creationId xmlns:a16="http://schemas.microsoft.com/office/drawing/2014/main" id="{70F36E84-739A-49DA-9FC4-9C11C0BA431C}"/>
                </a:ext>
              </a:extLst>
            </p:cNvPr>
            <p:cNvSpPr/>
            <p:nvPr/>
          </p:nvSpPr>
          <p:spPr bwMode="auto">
            <a:xfrm rot="16200000" flipH="1" flipV="1">
              <a:off x="5510855" y="5442473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392" name="직선 화살표 연결선 391">
              <a:extLst>
                <a:ext uri="{FF2B5EF4-FFF2-40B4-BE49-F238E27FC236}">
                  <a16:creationId xmlns:a16="http://schemas.microsoft.com/office/drawing/2014/main" id="{A8B624E1-F6BA-40A9-859D-D04A9438671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24128" y="2636920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93" name="직선 화살표 연결선 392">
              <a:extLst>
                <a:ext uri="{FF2B5EF4-FFF2-40B4-BE49-F238E27FC236}">
                  <a16:creationId xmlns:a16="http://schemas.microsoft.com/office/drawing/2014/main" id="{7FDF0F0E-E499-4824-9E0A-AB75DDDB29CB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724128" y="2924944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394" name="그룹 393">
              <a:extLst>
                <a:ext uri="{FF2B5EF4-FFF2-40B4-BE49-F238E27FC236}">
                  <a16:creationId xmlns:a16="http://schemas.microsoft.com/office/drawing/2014/main" id="{31DBA945-E034-4E5E-83F0-22EACCCBA42E}"/>
                </a:ext>
              </a:extLst>
            </p:cNvPr>
            <p:cNvGrpSpPr/>
            <p:nvPr/>
          </p:nvGrpSpPr>
          <p:grpSpPr>
            <a:xfrm>
              <a:off x="4860032" y="2251472"/>
              <a:ext cx="1800322" cy="4381884"/>
              <a:chOff x="6156176" y="-412824"/>
              <a:chExt cx="1800322" cy="4381884"/>
            </a:xfrm>
          </p:grpSpPr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9F9A9DC1-DE95-49E8-A447-B7FD69F6B8FF}"/>
                  </a:ext>
                </a:extLst>
              </p:cNvPr>
              <p:cNvSpPr txBox="1"/>
              <p:nvPr/>
            </p:nvSpPr>
            <p:spPr>
              <a:xfrm flipH="1">
                <a:off x="7524450" y="3068960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FFACE6CB-7C7D-45F9-8EDA-FADE7658D516}"/>
                  </a:ext>
                </a:extLst>
              </p:cNvPr>
              <p:cNvSpPr txBox="1"/>
              <p:nvPr/>
            </p:nvSpPr>
            <p:spPr>
              <a:xfrm flipH="1">
                <a:off x="7236296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3" name="직선 연결선 402">
                <a:extLst>
                  <a:ext uri="{FF2B5EF4-FFF2-40B4-BE49-F238E27FC236}">
                    <a16:creationId xmlns:a16="http://schemas.microsoft.com/office/drawing/2014/main" id="{DDF744D3-2A7A-4DB7-8099-B53B72B18E2C}"/>
                  </a:ext>
                </a:extLst>
              </p:cNvPr>
              <p:cNvCxnSpPr>
                <a:cxnSpLocks/>
                <a:stCxn id="402" idx="3"/>
                <a:endCxn id="402" idx="1"/>
              </p:cNvCxnSpPr>
              <p:nvPr/>
            </p:nvCxnSpPr>
            <p:spPr bwMode="auto">
              <a:xfrm>
                <a:off x="7236296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A71267-A776-474D-9E9A-70441F5F76C7}"/>
                  </a:ext>
                </a:extLst>
              </p:cNvPr>
              <p:cNvSpPr txBox="1"/>
              <p:nvPr/>
            </p:nvSpPr>
            <p:spPr>
              <a:xfrm flipH="1">
                <a:off x="6444330" y="430064"/>
                <a:ext cx="2879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1457EA9-0395-485E-AB90-3926CE0EC22D}"/>
                  </a:ext>
                </a:extLst>
              </p:cNvPr>
              <p:cNvSpPr txBox="1"/>
              <p:nvPr/>
            </p:nvSpPr>
            <p:spPr>
              <a:xfrm flipH="1">
                <a:off x="6156176" y="307256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5D4D2A21-A87F-4DCE-B424-BE4A6B4A1D62}"/>
                  </a:ext>
                </a:extLst>
              </p:cNvPr>
              <p:cNvCxnSpPr>
                <a:cxnSpLocks/>
                <a:stCxn id="86" idx="3"/>
                <a:endCxn id="86" idx="1"/>
              </p:cNvCxnSpPr>
              <p:nvPr/>
            </p:nvCxnSpPr>
            <p:spPr bwMode="auto">
              <a:xfrm>
                <a:off x="6156176" y="559284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D4BE649-9CD8-49EF-9106-6A5AF6263DC8}"/>
                  </a:ext>
                </a:extLst>
              </p:cNvPr>
              <p:cNvSpPr txBox="1"/>
              <p:nvPr/>
            </p:nvSpPr>
            <p:spPr>
              <a:xfrm flipH="1">
                <a:off x="6444330" y="2791470"/>
                <a:ext cx="2879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CD8C19E-515C-4477-B9B0-51055350BF7D}"/>
                  </a:ext>
                </a:extLst>
              </p:cNvPr>
              <p:cNvSpPr txBox="1"/>
              <p:nvPr/>
            </p:nvSpPr>
            <p:spPr>
              <a:xfrm flipH="1">
                <a:off x="6156176" y="266866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B8676354-F1E8-4115-9900-6E7D85780BA4}"/>
                  </a:ext>
                </a:extLst>
              </p:cNvPr>
              <p:cNvCxnSpPr>
                <a:cxnSpLocks/>
                <a:stCxn id="93" idx="3"/>
                <a:endCxn id="93" idx="1"/>
              </p:cNvCxnSpPr>
              <p:nvPr/>
            </p:nvCxnSpPr>
            <p:spPr bwMode="auto">
              <a:xfrm>
                <a:off x="6156176" y="292069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9603F98-D257-49F1-8D3C-20053EF6599C}"/>
                  </a:ext>
                </a:extLst>
              </p:cNvPr>
              <p:cNvSpPr txBox="1"/>
              <p:nvPr/>
            </p:nvSpPr>
            <p:spPr>
              <a:xfrm flipH="1">
                <a:off x="6948386" y="-290016"/>
                <a:ext cx="2879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90500E4-1D53-4CEE-BEE6-473AEFB2431B}"/>
                  </a:ext>
                </a:extLst>
              </p:cNvPr>
              <p:cNvSpPr txBox="1"/>
              <p:nvPr/>
            </p:nvSpPr>
            <p:spPr>
              <a:xfrm flipH="1">
                <a:off x="6660232" y="-412824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AD51DBC5-2993-40D4-9DA6-E73270B63DFB}"/>
                  </a:ext>
                </a:extLst>
              </p:cNvPr>
              <p:cNvCxnSpPr>
                <a:cxnSpLocks/>
                <a:stCxn id="96" idx="3"/>
                <a:endCxn id="96" idx="1"/>
              </p:cNvCxnSpPr>
              <p:nvPr/>
            </p:nvCxnSpPr>
            <p:spPr bwMode="auto">
              <a:xfrm>
                <a:off x="6660232" y="-160796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B5FDE7F-30E0-4FA4-97C5-2BC1544EE8B6}"/>
                  </a:ext>
                </a:extLst>
              </p:cNvPr>
              <p:cNvSpPr txBox="1"/>
              <p:nvPr/>
            </p:nvSpPr>
            <p:spPr>
              <a:xfrm flipH="1">
                <a:off x="6948386" y="3587812"/>
                <a:ext cx="2879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1406411-5A6D-4D7B-9637-581FFFE8E74A}"/>
                  </a:ext>
                </a:extLst>
              </p:cNvPr>
              <p:cNvSpPr txBox="1"/>
              <p:nvPr/>
            </p:nvSpPr>
            <p:spPr>
              <a:xfrm flipH="1">
                <a:off x="6660232" y="3465004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E0BDC988-CCF2-4832-9DF9-415AE36F94B0}"/>
                  </a:ext>
                </a:extLst>
              </p:cNvPr>
              <p:cNvCxnSpPr>
                <a:cxnSpLocks/>
                <a:stCxn id="102" idx="3"/>
                <a:endCxn id="102" idx="1"/>
              </p:cNvCxnSpPr>
              <p:nvPr/>
            </p:nvCxnSpPr>
            <p:spPr bwMode="auto">
              <a:xfrm>
                <a:off x="6660232" y="3717032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3F0DB3A-3C88-4217-B3B8-B7910F826ECA}"/>
              </a:ext>
            </a:extLst>
          </p:cNvPr>
          <p:cNvGrpSpPr/>
          <p:nvPr/>
        </p:nvGrpSpPr>
        <p:grpSpPr>
          <a:xfrm>
            <a:off x="1475656" y="1384728"/>
            <a:ext cx="4146106" cy="1396200"/>
            <a:chOff x="2051598" y="1384728"/>
            <a:chExt cx="4146106" cy="1396200"/>
          </a:xfrm>
        </p:grpSpPr>
        <p:sp>
          <p:nvSpPr>
            <p:cNvPr id="306" name="직사각형 77">
              <a:extLst>
                <a:ext uri="{FF2B5EF4-FFF2-40B4-BE49-F238E27FC236}">
                  <a16:creationId xmlns:a16="http://schemas.microsoft.com/office/drawing/2014/main" id="{5A5FD456-B470-4B75-A34A-4CBA5DD4DF7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131720" y="1916829"/>
              <a:ext cx="1728312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2A88C48-7003-465B-93E7-79A3082CBF22}"/>
                </a:ext>
              </a:extLst>
            </p:cNvPr>
            <p:cNvSpPr txBox="1"/>
            <p:nvPr/>
          </p:nvSpPr>
          <p:spPr>
            <a:xfrm flipH="1">
              <a:off x="4644008" y="2060848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785FA6DC-6F1B-4F5E-98DA-CFCFCBA74901}"/>
                </a:ext>
              </a:extLst>
            </p:cNvPr>
            <p:cNvSpPr txBox="1"/>
            <p:nvPr/>
          </p:nvSpPr>
          <p:spPr>
            <a:xfrm flipH="1">
              <a:off x="3131840" y="2060848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1" name="직선 화살표 연결선 320">
              <a:extLst>
                <a:ext uri="{FF2B5EF4-FFF2-40B4-BE49-F238E27FC236}">
                  <a16:creationId xmlns:a16="http://schemas.microsoft.com/office/drawing/2014/main" id="{286A50B7-2F97-4E48-80A6-95B900DA500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59832" y="17008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22" name="직선 화살표 연결선 321">
              <a:extLst>
                <a:ext uri="{FF2B5EF4-FFF2-40B4-BE49-F238E27FC236}">
                  <a16:creationId xmlns:a16="http://schemas.microsoft.com/office/drawing/2014/main" id="{6AB12A89-0436-48EF-8E03-5E799E55C9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32040" y="17008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24" name="원호 323">
              <a:extLst>
                <a:ext uri="{FF2B5EF4-FFF2-40B4-BE49-F238E27FC236}">
                  <a16:creationId xmlns:a16="http://schemas.microsoft.com/office/drawing/2014/main" id="{BA66851E-BDAC-441C-B863-2AAC90D48034}"/>
                </a:ext>
              </a:extLst>
            </p:cNvPr>
            <p:cNvSpPr/>
            <p:nvPr/>
          </p:nvSpPr>
          <p:spPr bwMode="auto">
            <a:xfrm rot="10800000" flipV="1">
              <a:off x="2771800" y="1772816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342" name="그룹 341">
              <a:extLst>
                <a:ext uri="{FF2B5EF4-FFF2-40B4-BE49-F238E27FC236}">
                  <a16:creationId xmlns:a16="http://schemas.microsoft.com/office/drawing/2014/main" id="{4EE90F2F-7F08-433B-895B-D0D059C89CCC}"/>
                </a:ext>
              </a:extLst>
            </p:cNvPr>
            <p:cNvGrpSpPr/>
            <p:nvPr/>
          </p:nvGrpSpPr>
          <p:grpSpPr>
            <a:xfrm>
              <a:off x="2051598" y="1384728"/>
              <a:ext cx="4146106" cy="1396200"/>
              <a:chOff x="7236174" y="2990112"/>
              <a:chExt cx="4146106" cy="1396200"/>
            </a:xfrm>
          </p:grpSpPr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5654A887-0ED4-475A-8A18-C7E335A4BF22}"/>
                  </a:ext>
                </a:extLst>
              </p:cNvPr>
              <p:cNvSpPr txBox="1"/>
              <p:nvPr/>
            </p:nvSpPr>
            <p:spPr>
              <a:xfrm flipH="1">
                <a:off x="7740230" y="3112920"/>
                <a:ext cx="5040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FE325055-9EC4-4DAA-A7A2-F7D66D327FA4}"/>
                  </a:ext>
                </a:extLst>
              </p:cNvPr>
              <p:cNvSpPr txBox="1"/>
              <p:nvPr/>
            </p:nvSpPr>
            <p:spPr>
              <a:xfrm flipH="1">
                <a:off x="7452076" y="299011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3" name="직선 연결선 352">
                <a:extLst>
                  <a:ext uri="{FF2B5EF4-FFF2-40B4-BE49-F238E27FC236}">
                    <a16:creationId xmlns:a16="http://schemas.microsoft.com/office/drawing/2014/main" id="{4ACDA260-B443-46F1-BD78-7CB1C370EDEA}"/>
                  </a:ext>
                </a:extLst>
              </p:cNvPr>
              <p:cNvCxnSpPr>
                <a:cxnSpLocks/>
                <a:stCxn id="352" idx="3"/>
                <a:endCxn id="352" idx="1"/>
              </p:cNvCxnSpPr>
              <p:nvPr/>
            </p:nvCxnSpPr>
            <p:spPr bwMode="auto">
              <a:xfrm>
                <a:off x="7452076" y="324214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2009977-EECB-42CC-8394-203666D4AF61}"/>
                  </a:ext>
                </a:extLst>
              </p:cNvPr>
              <p:cNvSpPr txBox="1"/>
              <p:nvPr/>
            </p:nvSpPr>
            <p:spPr>
              <a:xfrm flipH="1">
                <a:off x="7524328" y="3645024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365DE36-0D16-4570-A9AB-9EA135A66C67}"/>
                  </a:ext>
                </a:extLst>
              </p:cNvPr>
              <p:cNvSpPr txBox="1"/>
              <p:nvPr/>
            </p:nvSpPr>
            <p:spPr>
              <a:xfrm flipH="1">
                <a:off x="7236174" y="3522216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655A7334-BC8B-4D2F-84DA-D301F7FC199B}"/>
                  </a:ext>
                </a:extLst>
              </p:cNvPr>
              <p:cNvCxnSpPr>
                <a:cxnSpLocks/>
                <a:stCxn id="71" idx="3"/>
                <a:endCxn id="71" idx="1"/>
              </p:cNvCxnSpPr>
              <p:nvPr/>
            </p:nvCxnSpPr>
            <p:spPr bwMode="auto">
              <a:xfrm>
                <a:off x="7236174" y="3774244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90D9A56-D017-4206-9C65-F64BB1C33DAB}"/>
                  </a:ext>
                </a:extLst>
              </p:cNvPr>
              <p:cNvSpPr txBox="1"/>
              <p:nvPr/>
            </p:nvSpPr>
            <p:spPr>
              <a:xfrm flipH="1">
                <a:off x="11094248" y="3450208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CF74DB0-E688-4B0A-BB0B-BB3231EDD3F2}"/>
                  </a:ext>
                </a:extLst>
              </p:cNvPr>
              <p:cNvSpPr txBox="1"/>
              <p:nvPr/>
            </p:nvSpPr>
            <p:spPr>
              <a:xfrm flipH="1">
                <a:off x="10806094" y="3327400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E5A02030-A0F7-46ED-BF61-3C91F914D0B5}"/>
                  </a:ext>
                </a:extLst>
              </p:cNvPr>
              <p:cNvCxnSpPr>
                <a:cxnSpLocks/>
                <a:stCxn id="74" idx="3"/>
                <a:endCxn id="74" idx="1"/>
              </p:cNvCxnSpPr>
              <p:nvPr/>
            </p:nvCxnSpPr>
            <p:spPr bwMode="auto">
              <a:xfrm>
                <a:off x="10806094" y="3579428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B51E630-EDCA-42DC-941A-7C1E6D938B09}"/>
                  </a:ext>
                </a:extLst>
              </p:cNvPr>
              <p:cNvSpPr txBox="1"/>
              <p:nvPr/>
            </p:nvSpPr>
            <p:spPr>
              <a:xfrm flipH="1">
                <a:off x="10260754" y="4005064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5C75CD1-4988-4D33-ABE2-7B1695B8B0B8}"/>
                  </a:ext>
                </a:extLst>
              </p:cNvPr>
              <p:cNvSpPr txBox="1"/>
              <p:nvPr/>
            </p:nvSpPr>
            <p:spPr>
              <a:xfrm flipH="1">
                <a:off x="9972600" y="3882256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9BC8D8C4-3487-419E-A80B-3F934615FF8C}"/>
                  </a:ext>
                </a:extLst>
              </p:cNvPr>
              <p:cNvCxnSpPr>
                <a:cxnSpLocks/>
                <a:stCxn id="77" idx="3"/>
                <a:endCxn id="77" idx="1"/>
              </p:cNvCxnSpPr>
              <p:nvPr/>
            </p:nvCxnSpPr>
            <p:spPr bwMode="auto">
              <a:xfrm>
                <a:off x="9972600" y="4134284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4242350-D393-4710-A75C-1214B624B286}"/>
                  </a:ext>
                </a:extLst>
              </p:cNvPr>
              <p:cNvSpPr txBox="1"/>
              <p:nvPr/>
            </p:nvSpPr>
            <p:spPr>
              <a:xfrm flipH="1">
                <a:off x="8388424" y="4005064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9B2F478-98DD-4891-B059-A52C5D136E10}"/>
                  </a:ext>
                </a:extLst>
              </p:cNvPr>
              <p:cNvSpPr txBox="1"/>
              <p:nvPr/>
            </p:nvSpPr>
            <p:spPr>
              <a:xfrm flipH="1">
                <a:off x="8100270" y="3882256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73CAF7AB-2EA7-4BDD-BFE5-80F7BFAD7CD3}"/>
                  </a:ext>
                </a:extLst>
              </p:cNvPr>
              <p:cNvCxnSpPr>
                <a:cxnSpLocks/>
                <a:stCxn id="83" idx="3"/>
                <a:endCxn id="83" idx="1"/>
              </p:cNvCxnSpPr>
              <p:nvPr/>
            </p:nvCxnSpPr>
            <p:spPr bwMode="auto">
              <a:xfrm>
                <a:off x="8100270" y="4134284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44" name="직선 화살표 연결선 343">
              <a:extLst>
                <a:ext uri="{FF2B5EF4-FFF2-40B4-BE49-F238E27FC236}">
                  <a16:creationId xmlns:a16="http://schemas.microsoft.com/office/drawing/2014/main" id="{E58F06EA-3584-4C90-BC8D-4863BDCCD004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699792" y="17008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45" name="직선 화살표 연결선 344">
              <a:extLst>
                <a:ext uri="{FF2B5EF4-FFF2-40B4-BE49-F238E27FC236}">
                  <a16:creationId xmlns:a16="http://schemas.microsoft.com/office/drawing/2014/main" id="{42A91A46-6035-4EDF-88EA-3B46A5EA9A9F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5292080" y="17008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E8CA249-9877-4F75-AEBA-D51CFB46D71B}"/>
              </a:ext>
            </a:extLst>
          </p:cNvPr>
          <p:cNvGrpSpPr/>
          <p:nvPr/>
        </p:nvGrpSpPr>
        <p:grpSpPr>
          <a:xfrm>
            <a:off x="3347742" y="4797152"/>
            <a:ext cx="1800322" cy="1692188"/>
            <a:chOff x="3347742" y="4797152"/>
            <a:chExt cx="1800322" cy="1692188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004AE046-E540-4209-870D-124E5C1482B0}"/>
                </a:ext>
              </a:extLst>
            </p:cNvPr>
            <p:cNvGrpSpPr/>
            <p:nvPr/>
          </p:nvGrpSpPr>
          <p:grpSpPr>
            <a:xfrm>
              <a:off x="3995936" y="4797152"/>
              <a:ext cx="432048" cy="576064"/>
              <a:chOff x="1763688" y="4725144"/>
              <a:chExt cx="432048" cy="576064"/>
            </a:xfrm>
          </p:grpSpPr>
          <p:grpSp>
            <p:nvGrpSpPr>
              <p:cNvPr id="129" name="그룹 128">
                <a:extLst>
                  <a:ext uri="{FF2B5EF4-FFF2-40B4-BE49-F238E27FC236}">
                    <a16:creationId xmlns:a16="http://schemas.microsoft.com/office/drawing/2014/main" id="{BDB39257-AC6D-4F5B-AC5C-AAB0A0FF9A74}"/>
                  </a:ext>
                </a:extLst>
              </p:cNvPr>
              <p:cNvGrpSpPr/>
              <p:nvPr/>
            </p:nvGrpSpPr>
            <p:grpSpPr>
              <a:xfrm>
                <a:off x="1763688" y="4725144"/>
                <a:ext cx="432048" cy="144016"/>
                <a:chOff x="4355976" y="1124744"/>
                <a:chExt cx="1584176" cy="288032"/>
              </a:xfrm>
            </p:grpSpPr>
            <p:cxnSp>
              <p:nvCxnSpPr>
                <p:cNvPr id="134" name="직선 연결선 133">
                  <a:extLst>
                    <a:ext uri="{FF2B5EF4-FFF2-40B4-BE49-F238E27FC236}">
                      <a16:creationId xmlns:a16="http://schemas.microsoft.com/office/drawing/2014/main" id="{2777F9B9-ED49-4E63-908F-4C19044B1FA9}"/>
                    </a:ext>
                  </a:extLst>
                </p:cNvPr>
                <p:cNvCxnSpPr/>
                <p:nvPr/>
              </p:nvCxnSpPr>
              <p:spPr bwMode="auto">
                <a:xfrm>
                  <a:off x="4355976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5" name="직선 연결선 134">
                  <a:extLst>
                    <a:ext uri="{FF2B5EF4-FFF2-40B4-BE49-F238E27FC236}">
                      <a16:creationId xmlns:a16="http://schemas.microsoft.com/office/drawing/2014/main" id="{F1BDD475-B61A-4231-A33F-A92D9FD6F75D}"/>
                    </a:ext>
                  </a:extLst>
                </p:cNvPr>
                <p:cNvCxnSpPr/>
                <p:nvPr/>
              </p:nvCxnSpPr>
              <p:spPr bwMode="auto">
                <a:xfrm flipV="1">
                  <a:off x="5004048" y="1124744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6" name="직선 연결선 135">
                  <a:extLst>
                    <a:ext uri="{FF2B5EF4-FFF2-40B4-BE49-F238E27FC236}">
                      <a16:creationId xmlns:a16="http://schemas.microsoft.com/office/drawing/2014/main" id="{4377D402-2786-44E8-9F8F-EDB06EA06941}"/>
                    </a:ext>
                  </a:extLst>
                </p:cNvPr>
                <p:cNvCxnSpPr/>
                <p:nvPr/>
              </p:nvCxnSpPr>
              <p:spPr bwMode="auto">
                <a:xfrm flipV="1">
                  <a:off x="5220072" y="1268760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7" name="직선 연결선 136">
                  <a:extLst>
                    <a:ext uri="{FF2B5EF4-FFF2-40B4-BE49-F238E27FC236}">
                      <a16:creationId xmlns:a16="http://schemas.microsoft.com/office/drawing/2014/main" id="{270744FF-FC38-4D00-AE2A-DD1CA0D29636}"/>
                    </a:ext>
                  </a:extLst>
                </p:cNvPr>
                <p:cNvCxnSpPr/>
                <p:nvPr/>
              </p:nvCxnSpPr>
              <p:spPr bwMode="auto">
                <a:xfrm>
                  <a:off x="5292080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8" name="직선 연결선 137">
                  <a:extLst>
                    <a:ext uri="{FF2B5EF4-FFF2-40B4-BE49-F238E27FC236}">
                      <a16:creationId xmlns:a16="http://schemas.microsoft.com/office/drawing/2014/main" id="{EDA7468C-3E82-40D9-A635-B2FC174F1293}"/>
                    </a:ext>
                  </a:extLst>
                </p:cNvPr>
                <p:cNvCxnSpPr/>
                <p:nvPr/>
              </p:nvCxnSpPr>
              <p:spPr bwMode="auto">
                <a:xfrm>
                  <a:off x="5076056" y="1124744"/>
                  <a:ext cx="144016" cy="288032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A07EACA2-5D76-4E9A-ADB6-686777AD2AF9}"/>
                  </a:ext>
                </a:extLst>
              </p:cNvPr>
              <p:cNvGrpSpPr/>
              <p:nvPr/>
            </p:nvGrpSpPr>
            <p:grpSpPr>
              <a:xfrm rot="16200000">
                <a:off x="1727685" y="4977172"/>
                <a:ext cx="504056" cy="144016"/>
                <a:chOff x="6732240" y="1988840"/>
                <a:chExt cx="504056" cy="144016"/>
              </a:xfrm>
            </p:grpSpPr>
            <p:cxnSp>
              <p:nvCxnSpPr>
                <p:cNvPr id="131" name="직선 연결선 130">
                  <a:extLst>
                    <a:ext uri="{FF2B5EF4-FFF2-40B4-BE49-F238E27FC236}">
                      <a16:creationId xmlns:a16="http://schemas.microsoft.com/office/drawing/2014/main" id="{F2337797-2DEE-462B-97EA-3294654935A3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1988840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2" name="직선 연결선 131">
                  <a:extLst>
                    <a:ext uri="{FF2B5EF4-FFF2-40B4-BE49-F238E27FC236}">
                      <a16:creationId xmlns:a16="http://schemas.microsoft.com/office/drawing/2014/main" id="{F705823F-50A7-44C8-BBB4-C0C3C62F29CD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2132856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3" name="직선 연결선 132">
                  <a:extLst>
                    <a:ext uri="{FF2B5EF4-FFF2-40B4-BE49-F238E27FC236}">
                      <a16:creationId xmlns:a16="http://schemas.microsoft.com/office/drawing/2014/main" id="{38C2DA1C-94B7-47EF-97AE-A2C1410BD17E}"/>
                    </a:ext>
                  </a:extLst>
                </p:cNvPr>
                <p:cNvCxnSpPr/>
                <p:nvPr/>
              </p:nvCxnSpPr>
              <p:spPr bwMode="auto">
                <a:xfrm flipV="1">
                  <a:off x="6732240" y="1988840"/>
                  <a:ext cx="0" cy="144016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0B4E7D92-E285-48BE-BF58-70AF1F2FA50A}"/>
                </a:ext>
              </a:extLst>
            </p:cNvPr>
            <p:cNvSpPr txBox="1"/>
            <p:nvPr/>
          </p:nvSpPr>
          <p:spPr>
            <a:xfrm flipH="1">
              <a:off x="3923806" y="5157192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3" name="직선 화살표 연결선 182">
              <a:extLst>
                <a:ext uri="{FF2B5EF4-FFF2-40B4-BE49-F238E27FC236}">
                  <a16:creationId xmlns:a16="http://schemas.microsoft.com/office/drawing/2014/main" id="{6FA942F0-4E5A-4666-8999-21754C51D6D4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4211838" y="515719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84" name="직선 화살표 연결선 183">
              <a:extLst>
                <a:ext uri="{FF2B5EF4-FFF2-40B4-BE49-F238E27FC236}">
                  <a16:creationId xmlns:a16="http://schemas.microsoft.com/office/drawing/2014/main" id="{4683E567-71AB-4696-980F-0E55F74319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11838" y="551723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85" name="원호 184">
              <a:extLst>
                <a:ext uri="{FF2B5EF4-FFF2-40B4-BE49-F238E27FC236}">
                  <a16:creationId xmlns:a16="http://schemas.microsoft.com/office/drawing/2014/main" id="{411824EC-A2A6-4223-B46E-7FFE29D435FE}"/>
                </a:ext>
              </a:extLst>
            </p:cNvPr>
            <p:cNvSpPr/>
            <p:nvPr/>
          </p:nvSpPr>
          <p:spPr bwMode="auto">
            <a:xfrm rot="16200000" flipH="1" flipV="1">
              <a:off x="3998565" y="5298457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E319699C-8FEE-4EF5-8AC1-D63FC0FB7E96}"/>
                </a:ext>
              </a:extLst>
            </p:cNvPr>
            <p:cNvSpPr txBox="1"/>
            <p:nvPr/>
          </p:nvSpPr>
          <p:spPr>
            <a:xfrm flipH="1">
              <a:off x="4716016" y="558924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153AE7DE-27DD-4316-B4F2-F2D2E2530085}"/>
                </a:ext>
              </a:extLst>
            </p:cNvPr>
            <p:cNvSpPr txBox="1"/>
            <p:nvPr/>
          </p:nvSpPr>
          <p:spPr>
            <a:xfrm flipH="1">
              <a:off x="4427862" y="5466432"/>
              <a:ext cx="288154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80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F5C20B78-95A8-4DA3-82F9-B93D2283CF07}"/>
                </a:ext>
              </a:extLst>
            </p:cNvPr>
            <p:cNvCxnSpPr>
              <a:cxnSpLocks/>
              <a:stCxn id="187" idx="3"/>
              <a:endCxn id="187" idx="1"/>
            </p:cNvCxnSpPr>
            <p:nvPr/>
          </p:nvCxnSpPr>
          <p:spPr bwMode="auto">
            <a:xfrm>
              <a:off x="4427862" y="5718460"/>
              <a:ext cx="28815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64702FAB-F6B5-4CBC-BDA2-0B424A48BD91}"/>
                </a:ext>
              </a:extLst>
            </p:cNvPr>
            <p:cNvSpPr txBox="1"/>
            <p:nvPr/>
          </p:nvSpPr>
          <p:spPr>
            <a:xfrm flipH="1">
              <a:off x="3635896" y="5311750"/>
              <a:ext cx="28791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26104CD4-2824-44AD-AA36-935069C9611C}"/>
                </a:ext>
              </a:extLst>
            </p:cNvPr>
            <p:cNvSpPr txBox="1"/>
            <p:nvPr/>
          </p:nvSpPr>
          <p:spPr>
            <a:xfrm flipH="1">
              <a:off x="3347742" y="5188942"/>
              <a:ext cx="288154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E0183C0C-E403-4E79-B0D4-A30922F7FF04}"/>
                </a:ext>
              </a:extLst>
            </p:cNvPr>
            <p:cNvCxnSpPr>
              <a:cxnSpLocks/>
              <a:stCxn id="190" idx="3"/>
              <a:endCxn id="190" idx="1"/>
            </p:cNvCxnSpPr>
            <p:nvPr/>
          </p:nvCxnSpPr>
          <p:spPr bwMode="auto">
            <a:xfrm>
              <a:off x="3347742" y="5440970"/>
              <a:ext cx="28815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18A46470-6D7E-41D0-88A4-ED6BEFF227DC}"/>
                </a:ext>
              </a:extLst>
            </p:cNvPr>
            <p:cNvSpPr txBox="1"/>
            <p:nvPr/>
          </p:nvSpPr>
          <p:spPr>
            <a:xfrm flipH="1">
              <a:off x="4139952" y="6108092"/>
              <a:ext cx="28791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DABFC064-91AF-4989-A7E2-E2CD0ACC8D53}"/>
                </a:ext>
              </a:extLst>
            </p:cNvPr>
            <p:cNvSpPr txBox="1"/>
            <p:nvPr/>
          </p:nvSpPr>
          <p:spPr>
            <a:xfrm flipH="1">
              <a:off x="3851798" y="5985284"/>
              <a:ext cx="288154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80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1A4589E6-397A-44BA-8343-6DEF6FAF595A}"/>
                </a:ext>
              </a:extLst>
            </p:cNvPr>
            <p:cNvCxnSpPr>
              <a:cxnSpLocks/>
              <a:stCxn id="193" idx="3"/>
              <a:endCxn id="193" idx="1"/>
            </p:cNvCxnSpPr>
            <p:nvPr/>
          </p:nvCxnSpPr>
          <p:spPr bwMode="auto">
            <a:xfrm>
              <a:off x="3851798" y="6237312"/>
              <a:ext cx="28815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81999F-417C-4B73-B5AF-0F7882FEFA6D}"/>
              </a:ext>
            </a:extLst>
          </p:cNvPr>
          <p:cNvGrpSpPr/>
          <p:nvPr/>
        </p:nvGrpSpPr>
        <p:grpSpPr>
          <a:xfrm>
            <a:off x="899592" y="4797152"/>
            <a:ext cx="1944338" cy="1677392"/>
            <a:chOff x="899592" y="4797152"/>
            <a:chExt cx="1944338" cy="1677392"/>
          </a:xfrm>
        </p:grpSpPr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27E74365-CCEE-4332-B969-3EB792F953EA}"/>
                </a:ext>
              </a:extLst>
            </p:cNvPr>
            <p:cNvGrpSpPr/>
            <p:nvPr/>
          </p:nvGrpSpPr>
          <p:grpSpPr>
            <a:xfrm>
              <a:off x="1547664" y="4797152"/>
              <a:ext cx="432048" cy="576064"/>
              <a:chOff x="1763688" y="4725144"/>
              <a:chExt cx="432048" cy="576064"/>
            </a:xfrm>
          </p:grpSpPr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76215561-D9DA-418A-AB53-0DF28F7C270E}"/>
                  </a:ext>
                </a:extLst>
              </p:cNvPr>
              <p:cNvGrpSpPr/>
              <p:nvPr/>
            </p:nvGrpSpPr>
            <p:grpSpPr>
              <a:xfrm>
                <a:off x="1763688" y="4725144"/>
                <a:ext cx="432048" cy="144016"/>
                <a:chOff x="4355976" y="1124744"/>
                <a:chExt cx="1584176" cy="288032"/>
              </a:xfrm>
            </p:grpSpPr>
            <p:cxnSp>
              <p:nvCxnSpPr>
                <p:cNvPr id="160" name="직선 연결선 159">
                  <a:extLst>
                    <a:ext uri="{FF2B5EF4-FFF2-40B4-BE49-F238E27FC236}">
                      <a16:creationId xmlns:a16="http://schemas.microsoft.com/office/drawing/2014/main" id="{98077CFD-7A46-48FF-AB36-07127DA8E32B}"/>
                    </a:ext>
                  </a:extLst>
                </p:cNvPr>
                <p:cNvCxnSpPr/>
                <p:nvPr/>
              </p:nvCxnSpPr>
              <p:spPr bwMode="auto">
                <a:xfrm>
                  <a:off x="4355976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61" name="직선 연결선 160">
                  <a:extLst>
                    <a:ext uri="{FF2B5EF4-FFF2-40B4-BE49-F238E27FC236}">
                      <a16:creationId xmlns:a16="http://schemas.microsoft.com/office/drawing/2014/main" id="{D788D040-5B5E-48A9-A145-B8D41BD4CE86}"/>
                    </a:ext>
                  </a:extLst>
                </p:cNvPr>
                <p:cNvCxnSpPr/>
                <p:nvPr/>
              </p:nvCxnSpPr>
              <p:spPr bwMode="auto">
                <a:xfrm flipV="1">
                  <a:off x="5004048" y="1124744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62" name="직선 연결선 161">
                  <a:extLst>
                    <a:ext uri="{FF2B5EF4-FFF2-40B4-BE49-F238E27FC236}">
                      <a16:creationId xmlns:a16="http://schemas.microsoft.com/office/drawing/2014/main" id="{75AFFC32-7DBE-4F08-961E-82909383276F}"/>
                    </a:ext>
                  </a:extLst>
                </p:cNvPr>
                <p:cNvCxnSpPr/>
                <p:nvPr/>
              </p:nvCxnSpPr>
              <p:spPr bwMode="auto">
                <a:xfrm flipV="1">
                  <a:off x="5220072" y="1268760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63" name="직선 연결선 162">
                  <a:extLst>
                    <a:ext uri="{FF2B5EF4-FFF2-40B4-BE49-F238E27FC236}">
                      <a16:creationId xmlns:a16="http://schemas.microsoft.com/office/drawing/2014/main" id="{9B7A4BA8-4FF0-48C8-8ADB-9ED309D3EFFE}"/>
                    </a:ext>
                  </a:extLst>
                </p:cNvPr>
                <p:cNvCxnSpPr/>
                <p:nvPr/>
              </p:nvCxnSpPr>
              <p:spPr bwMode="auto">
                <a:xfrm>
                  <a:off x="5292080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64" name="직선 연결선 163">
                  <a:extLst>
                    <a:ext uri="{FF2B5EF4-FFF2-40B4-BE49-F238E27FC236}">
                      <a16:creationId xmlns:a16="http://schemas.microsoft.com/office/drawing/2014/main" id="{FDFBCF43-777A-4B93-A170-F086A38BAC2B}"/>
                    </a:ext>
                  </a:extLst>
                </p:cNvPr>
                <p:cNvCxnSpPr/>
                <p:nvPr/>
              </p:nvCxnSpPr>
              <p:spPr bwMode="auto">
                <a:xfrm>
                  <a:off x="5076056" y="1124744"/>
                  <a:ext cx="144016" cy="288032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56" name="그룹 155">
                <a:extLst>
                  <a:ext uri="{FF2B5EF4-FFF2-40B4-BE49-F238E27FC236}">
                    <a16:creationId xmlns:a16="http://schemas.microsoft.com/office/drawing/2014/main" id="{1D5C9534-F56A-4918-A6F2-0C6357CB4189}"/>
                  </a:ext>
                </a:extLst>
              </p:cNvPr>
              <p:cNvGrpSpPr/>
              <p:nvPr/>
            </p:nvGrpSpPr>
            <p:grpSpPr>
              <a:xfrm rot="16200000">
                <a:off x="1727685" y="4977172"/>
                <a:ext cx="504056" cy="144016"/>
                <a:chOff x="6732240" y="1988840"/>
                <a:chExt cx="504056" cy="144016"/>
              </a:xfrm>
            </p:grpSpPr>
            <p:cxnSp>
              <p:nvCxnSpPr>
                <p:cNvPr id="157" name="직선 연결선 156">
                  <a:extLst>
                    <a:ext uri="{FF2B5EF4-FFF2-40B4-BE49-F238E27FC236}">
                      <a16:creationId xmlns:a16="http://schemas.microsoft.com/office/drawing/2014/main" id="{5A878B37-27D8-4FBC-A955-82EA3ED26C8E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1988840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8" name="직선 연결선 157">
                  <a:extLst>
                    <a:ext uri="{FF2B5EF4-FFF2-40B4-BE49-F238E27FC236}">
                      <a16:creationId xmlns:a16="http://schemas.microsoft.com/office/drawing/2014/main" id="{C27330D8-37E6-42BD-96C7-0853F13ED3B2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2132856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9" name="직선 연결선 158">
                  <a:extLst>
                    <a:ext uri="{FF2B5EF4-FFF2-40B4-BE49-F238E27FC236}">
                      <a16:creationId xmlns:a16="http://schemas.microsoft.com/office/drawing/2014/main" id="{FC755117-5BD8-4A6C-9624-C2574EB48796}"/>
                    </a:ext>
                  </a:extLst>
                </p:cNvPr>
                <p:cNvCxnSpPr/>
                <p:nvPr/>
              </p:nvCxnSpPr>
              <p:spPr bwMode="auto">
                <a:xfrm flipV="1">
                  <a:off x="6732240" y="1988840"/>
                  <a:ext cx="0" cy="144016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BAEBD6AC-6690-4B03-BE68-8D878EB6AA9A}"/>
                </a:ext>
              </a:extLst>
            </p:cNvPr>
            <p:cNvSpPr txBox="1"/>
            <p:nvPr/>
          </p:nvSpPr>
          <p:spPr>
            <a:xfrm flipH="1">
              <a:off x="1475778" y="5157192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6" name="직선 화살표 연결선 225">
              <a:extLst>
                <a:ext uri="{FF2B5EF4-FFF2-40B4-BE49-F238E27FC236}">
                  <a16:creationId xmlns:a16="http://schemas.microsoft.com/office/drawing/2014/main" id="{77B2EB5F-6E7C-4F0A-A01E-496AEAEDB877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1763810" y="515719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27" name="직선 화살표 연결선 226">
              <a:extLst>
                <a:ext uri="{FF2B5EF4-FFF2-40B4-BE49-F238E27FC236}">
                  <a16:creationId xmlns:a16="http://schemas.microsoft.com/office/drawing/2014/main" id="{87497346-5E2D-42C7-A4F0-B32A3EFE1B3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63810" y="551723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28" name="원호 227">
              <a:extLst>
                <a:ext uri="{FF2B5EF4-FFF2-40B4-BE49-F238E27FC236}">
                  <a16:creationId xmlns:a16="http://schemas.microsoft.com/office/drawing/2014/main" id="{4D49A42C-0FA3-4CF6-871C-7E1EC4508534}"/>
                </a:ext>
              </a:extLst>
            </p:cNvPr>
            <p:cNvSpPr/>
            <p:nvPr/>
          </p:nvSpPr>
          <p:spPr bwMode="auto">
            <a:xfrm rot="16200000" flipH="1" flipV="1">
              <a:off x="1550537" y="5298457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21E8738F-D23D-494D-9316-1D9E3DAF2E3B}"/>
                </a:ext>
              </a:extLst>
            </p:cNvPr>
            <p:cNvSpPr txBox="1"/>
            <p:nvPr/>
          </p:nvSpPr>
          <p:spPr>
            <a:xfrm flipH="1">
              <a:off x="2339874" y="5589240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C7FA0AFA-15D8-46C0-99FD-8AFDC30B600A}"/>
                </a:ext>
              </a:extLst>
            </p:cNvPr>
            <p:cNvSpPr txBox="1"/>
            <p:nvPr/>
          </p:nvSpPr>
          <p:spPr>
            <a:xfrm flipH="1">
              <a:off x="2051720" y="5466432"/>
              <a:ext cx="288154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1" name="직선 연결선 230">
              <a:extLst>
                <a:ext uri="{FF2B5EF4-FFF2-40B4-BE49-F238E27FC236}">
                  <a16:creationId xmlns:a16="http://schemas.microsoft.com/office/drawing/2014/main" id="{82B4030F-7666-4EC1-A52E-94FB28084752}"/>
                </a:ext>
              </a:extLst>
            </p:cNvPr>
            <p:cNvCxnSpPr>
              <a:cxnSpLocks/>
              <a:stCxn id="230" idx="3"/>
              <a:endCxn id="230" idx="1"/>
            </p:cNvCxnSpPr>
            <p:nvPr/>
          </p:nvCxnSpPr>
          <p:spPr bwMode="auto">
            <a:xfrm>
              <a:off x="2051720" y="5718460"/>
              <a:ext cx="28815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CA6B7066-F190-4673-AB7A-AB23EA590417}"/>
                </a:ext>
              </a:extLst>
            </p:cNvPr>
            <p:cNvSpPr txBox="1"/>
            <p:nvPr/>
          </p:nvSpPr>
          <p:spPr>
            <a:xfrm flipH="1">
              <a:off x="1187746" y="530120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2EDA5A6C-5A8C-47F0-9082-252480E925A5}"/>
                </a:ext>
              </a:extLst>
            </p:cNvPr>
            <p:cNvSpPr txBox="1"/>
            <p:nvPr/>
          </p:nvSpPr>
          <p:spPr>
            <a:xfrm flipH="1">
              <a:off x="899592" y="5178400"/>
              <a:ext cx="288154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50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8707DF33-D590-47AF-A5F8-A55C817D119C}"/>
                </a:ext>
              </a:extLst>
            </p:cNvPr>
            <p:cNvCxnSpPr>
              <a:cxnSpLocks/>
              <a:stCxn id="233" idx="3"/>
              <a:endCxn id="233" idx="1"/>
            </p:cNvCxnSpPr>
            <p:nvPr/>
          </p:nvCxnSpPr>
          <p:spPr bwMode="auto">
            <a:xfrm>
              <a:off x="899592" y="5430428"/>
              <a:ext cx="28815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3CE2EDA6-EB93-41FA-9B44-D74FCD257B71}"/>
                </a:ext>
              </a:extLst>
            </p:cNvPr>
            <p:cNvSpPr txBox="1"/>
            <p:nvPr/>
          </p:nvSpPr>
          <p:spPr>
            <a:xfrm flipH="1">
              <a:off x="1691802" y="6093296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46F17185-B4F6-4616-8A75-5BF35E6776B5}"/>
                </a:ext>
              </a:extLst>
            </p:cNvPr>
            <p:cNvSpPr txBox="1"/>
            <p:nvPr/>
          </p:nvSpPr>
          <p:spPr>
            <a:xfrm flipH="1">
              <a:off x="1403648" y="5970488"/>
              <a:ext cx="288154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80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7" name="직선 연결선 236">
              <a:extLst>
                <a:ext uri="{FF2B5EF4-FFF2-40B4-BE49-F238E27FC236}">
                  <a16:creationId xmlns:a16="http://schemas.microsoft.com/office/drawing/2014/main" id="{DCA98D84-FBCF-4E54-B626-05A0675940FB}"/>
                </a:ext>
              </a:extLst>
            </p:cNvPr>
            <p:cNvCxnSpPr>
              <a:cxnSpLocks/>
              <a:stCxn id="236" idx="3"/>
              <a:endCxn id="236" idx="1"/>
            </p:cNvCxnSpPr>
            <p:nvPr/>
          </p:nvCxnSpPr>
          <p:spPr bwMode="auto">
            <a:xfrm>
              <a:off x="1403648" y="6222516"/>
              <a:ext cx="28815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2661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6F9523C-5169-4162-98B3-8F1D75CD439B}"/>
              </a:ext>
            </a:extLst>
          </p:cNvPr>
          <p:cNvGrpSpPr/>
          <p:nvPr/>
        </p:nvGrpSpPr>
        <p:grpSpPr>
          <a:xfrm>
            <a:off x="3275856" y="692696"/>
            <a:ext cx="2637011" cy="2520280"/>
            <a:chOff x="-229470" y="-819472"/>
            <a:chExt cx="2637011" cy="2520280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66C1ECA-7EF3-4EFE-A102-B784DA7ECECC}"/>
                </a:ext>
              </a:extLst>
            </p:cNvPr>
            <p:cNvSpPr/>
            <p:nvPr/>
          </p:nvSpPr>
          <p:spPr bwMode="auto">
            <a:xfrm flipH="1">
              <a:off x="103285" y="-819472"/>
              <a:ext cx="580283" cy="2304256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12B92165-8BEE-484A-957C-6031A549A575}"/>
                </a:ext>
              </a:extLst>
            </p:cNvPr>
            <p:cNvSpPr/>
            <p:nvPr/>
          </p:nvSpPr>
          <p:spPr bwMode="auto">
            <a:xfrm>
              <a:off x="319309" y="33265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F831A21-0BB6-4F1D-8CBD-9D9C3D55D890}"/>
                </a:ext>
              </a:extLst>
            </p:cNvPr>
            <p:cNvGrpSpPr/>
            <p:nvPr/>
          </p:nvGrpSpPr>
          <p:grpSpPr>
            <a:xfrm>
              <a:off x="683568" y="-819472"/>
              <a:ext cx="1723973" cy="2304256"/>
              <a:chOff x="4932040" y="188640"/>
              <a:chExt cx="1723973" cy="2304256"/>
            </a:xfrm>
          </p:grpSpPr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F448251A-1EF7-45B1-9D1D-62885365CC2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88640"/>
                <a:ext cx="0" cy="230425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69A7A114-3F3C-40EB-9B8D-D1C436AC41C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656013" y="188640"/>
                <a:ext cx="0" cy="230425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D531E34B-F101-429D-A992-9C306F1A00E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88640"/>
                <a:ext cx="1723973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0842973-D523-4517-8AE0-67C53F249CA8}"/>
                </a:ext>
              </a:extLst>
            </p:cNvPr>
            <p:cNvSpPr/>
            <p:nvPr/>
          </p:nvSpPr>
          <p:spPr bwMode="auto">
            <a:xfrm>
              <a:off x="2146795" y="-819472"/>
              <a:ext cx="260746" cy="2304256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81318FF2-6188-4FBC-83F7-F63714996F0C}"/>
                </a:ext>
              </a:extLst>
            </p:cNvPr>
            <p:cNvSpPr/>
            <p:nvPr/>
          </p:nvSpPr>
          <p:spPr bwMode="auto">
            <a:xfrm>
              <a:off x="2218802" y="324568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B59EA9A-B9EC-4FA6-A24F-B8D916E7537D}"/>
                </a:ext>
              </a:extLst>
            </p:cNvPr>
            <p:cNvSpPr/>
            <p:nvPr/>
          </p:nvSpPr>
          <p:spPr bwMode="auto">
            <a:xfrm>
              <a:off x="683568" y="-819472"/>
              <a:ext cx="1723973" cy="36004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AF83D93-2E91-42EE-8F87-CCE53C87C20B}"/>
                </a:ext>
              </a:extLst>
            </p:cNvPr>
            <p:cNvSpPr/>
            <p:nvPr/>
          </p:nvSpPr>
          <p:spPr bwMode="auto">
            <a:xfrm>
              <a:off x="1461915" y="-71229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0AA82B2-BB0B-4B98-966F-E51DCD810909}"/>
                </a:ext>
              </a:extLst>
            </p:cNvPr>
            <p:cNvGrpSpPr/>
            <p:nvPr/>
          </p:nvGrpSpPr>
          <p:grpSpPr>
            <a:xfrm>
              <a:off x="-229470" y="-387424"/>
              <a:ext cx="2333067" cy="2088232"/>
              <a:chOff x="-1708494" y="1988840"/>
              <a:chExt cx="2333067" cy="2088232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F8AFB0A-3EFF-45E3-A297-34EC654B9F0A}"/>
                  </a:ext>
                </a:extLst>
              </p:cNvPr>
              <p:cNvSpPr txBox="1"/>
              <p:nvPr/>
            </p:nvSpPr>
            <p:spPr>
              <a:xfrm flipH="1">
                <a:off x="-79595" y="1988840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0AE7A686-0C2C-435D-83F2-58E9FFA657E9}"/>
                  </a:ext>
                </a:extLst>
              </p:cNvPr>
              <p:cNvCxnSpPr>
                <a:cxnSpLocks/>
                <a:stCxn id="86" idx="3"/>
                <a:endCxn id="86" idx="1"/>
              </p:cNvCxnSpPr>
              <p:nvPr/>
            </p:nvCxnSpPr>
            <p:spPr bwMode="auto">
              <a:xfrm>
                <a:off x="-79595" y="2240868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8C0F824-6EEB-4752-8B57-81A873B50614}"/>
                  </a:ext>
                </a:extLst>
              </p:cNvPr>
              <p:cNvSpPr txBox="1"/>
              <p:nvPr/>
            </p:nvSpPr>
            <p:spPr>
              <a:xfrm flipH="1">
                <a:off x="-1708494" y="3573016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774F5263-3162-465F-B4A8-DEDB39F75E2F}"/>
                  </a:ext>
                </a:extLst>
              </p:cNvPr>
              <p:cNvCxnSpPr>
                <a:cxnSpLocks/>
                <a:stCxn id="94" idx="3"/>
                <a:endCxn id="94" idx="1"/>
              </p:cNvCxnSpPr>
              <p:nvPr/>
            </p:nvCxnSpPr>
            <p:spPr bwMode="auto">
              <a:xfrm>
                <a:off x="-1708494" y="3825044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D21CD6B-34FC-4C82-ABFE-9F7061AA702E}"/>
                  </a:ext>
                </a:extLst>
              </p:cNvPr>
              <p:cNvSpPr txBox="1"/>
              <p:nvPr/>
            </p:nvSpPr>
            <p:spPr>
              <a:xfrm flipH="1">
                <a:off x="335778" y="3573016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19F4A384-7CCD-4AE4-B17D-E67A52766415}"/>
                  </a:ext>
                </a:extLst>
              </p:cNvPr>
              <p:cNvCxnSpPr>
                <a:cxnSpLocks/>
                <a:stCxn id="96" idx="3"/>
                <a:endCxn id="96" idx="1"/>
              </p:cNvCxnSpPr>
              <p:nvPr/>
            </p:nvCxnSpPr>
            <p:spPr bwMode="auto">
              <a:xfrm>
                <a:off x="335778" y="3825044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60E9138D-3676-45F4-8457-1B7F363F9994}"/>
              </a:ext>
            </a:extLst>
          </p:cNvPr>
          <p:cNvGrpSpPr/>
          <p:nvPr/>
        </p:nvGrpSpPr>
        <p:grpSpPr>
          <a:xfrm>
            <a:off x="107504" y="692696"/>
            <a:ext cx="2637011" cy="2520280"/>
            <a:chOff x="-229470" y="-819472"/>
            <a:chExt cx="2637011" cy="2520280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9E7DF96D-4C4B-418B-9879-2CEE0D4993E2}"/>
                </a:ext>
              </a:extLst>
            </p:cNvPr>
            <p:cNvSpPr/>
            <p:nvPr/>
          </p:nvSpPr>
          <p:spPr bwMode="auto">
            <a:xfrm flipH="1">
              <a:off x="103285" y="-819472"/>
              <a:ext cx="580283" cy="2304256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DD9627EB-30B2-42C3-A1A3-C03E839D6CED}"/>
                </a:ext>
              </a:extLst>
            </p:cNvPr>
            <p:cNvSpPr/>
            <p:nvPr/>
          </p:nvSpPr>
          <p:spPr bwMode="auto">
            <a:xfrm>
              <a:off x="319309" y="33265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B9478683-FC72-42F0-B8ED-56CE4CA48E40}"/>
                </a:ext>
              </a:extLst>
            </p:cNvPr>
            <p:cNvGrpSpPr/>
            <p:nvPr/>
          </p:nvGrpSpPr>
          <p:grpSpPr>
            <a:xfrm>
              <a:off x="683568" y="-819472"/>
              <a:ext cx="1723973" cy="2304256"/>
              <a:chOff x="4932040" y="188640"/>
              <a:chExt cx="1723973" cy="2304256"/>
            </a:xfrm>
          </p:grpSpPr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1429872A-D84D-4228-A587-DAEC2F1526D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88640"/>
                <a:ext cx="0" cy="230425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54859AC7-CE9E-452A-854B-901DA2940F1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656013" y="188640"/>
                <a:ext cx="0" cy="230425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3618F48B-B9C0-48F4-B5F8-A074CFC7356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88640"/>
                <a:ext cx="1723973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ACC230A-5A20-49DA-942B-6A8003D06411}"/>
                </a:ext>
              </a:extLst>
            </p:cNvPr>
            <p:cNvSpPr/>
            <p:nvPr/>
          </p:nvSpPr>
          <p:spPr bwMode="auto">
            <a:xfrm>
              <a:off x="1831477" y="-819472"/>
              <a:ext cx="576064" cy="2304256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66264696-0EBB-4209-80EF-317CECE2B078}"/>
                </a:ext>
              </a:extLst>
            </p:cNvPr>
            <p:cNvSpPr/>
            <p:nvPr/>
          </p:nvSpPr>
          <p:spPr bwMode="auto">
            <a:xfrm>
              <a:off x="2047501" y="324568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6DB9CA13-B663-4C1A-A0B8-487164D346BF}"/>
                </a:ext>
              </a:extLst>
            </p:cNvPr>
            <p:cNvSpPr/>
            <p:nvPr/>
          </p:nvSpPr>
          <p:spPr bwMode="auto">
            <a:xfrm>
              <a:off x="683568" y="-819472"/>
              <a:ext cx="1723973" cy="432048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D8C55727-A0FA-4F39-98C8-1A1ECC1BB120}"/>
                </a:ext>
              </a:extLst>
            </p:cNvPr>
            <p:cNvSpPr/>
            <p:nvPr/>
          </p:nvSpPr>
          <p:spPr bwMode="auto">
            <a:xfrm>
              <a:off x="1461915" y="-718889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BB9CB479-CE88-4AB6-8FE4-633C3D17AB18}"/>
                </a:ext>
              </a:extLst>
            </p:cNvPr>
            <p:cNvGrpSpPr/>
            <p:nvPr/>
          </p:nvGrpSpPr>
          <p:grpSpPr>
            <a:xfrm>
              <a:off x="-229470" y="-387424"/>
              <a:ext cx="2016987" cy="2088232"/>
              <a:chOff x="-1708494" y="1988840"/>
              <a:chExt cx="2016987" cy="2088232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2C4D02E-85D4-40FA-95DE-72D492308472}"/>
                  </a:ext>
                </a:extLst>
              </p:cNvPr>
              <p:cNvSpPr txBox="1"/>
              <p:nvPr/>
            </p:nvSpPr>
            <p:spPr>
              <a:xfrm flipH="1">
                <a:off x="-79595" y="1988840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22344F1F-9222-4E48-B467-04197923F490}"/>
                  </a:ext>
                </a:extLst>
              </p:cNvPr>
              <p:cNvCxnSpPr>
                <a:cxnSpLocks/>
                <a:stCxn id="134" idx="3"/>
                <a:endCxn id="134" idx="1"/>
              </p:cNvCxnSpPr>
              <p:nvPr/>
            </p:nvCxnSpPr>
            <p:spPr bwMode="auto">
              <a:xfrm>
                <a:off x="-79595" y="2240868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EBAB15F-DAD5-44FC-AB41-0CF07C8DDE77}"/>
                  </a:ext>
                </a:extLst>
              </p:cNvPr>
              <p:cNvSpPr txBox="1"/>
              <p:nvPr/>
            </p:nvSpPr>
            <p:spPr>
              <a:xfrm flipH="1">
                <a:off x="-1708494" y="3573016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858C1FA3-9DC3-47A4-A788-6DB369226A58}"/>
                  </a:ext>
                </a:extLst>
              </p:cNvPr>
              <p:cNvCxnSpPr>
                <a:cxnSpLocks/>
                <a:stCxn id="136" idx="3"/>
                <a:endCxn id="136" idx="1"/>
              </p:cNvCxnSpPr>
              <p:nvPr/>
            </p:nvCxnSpPr>
            <p:spPr bwMode="auto">
              <a:xfrm>
                <a:off x="-1708494" y="3825044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65287F28-0A37-4174-873C-0258A8BFCB2B}"/>
                  </a:ext>
                </a:extLst>
              </p:cNvPr>
              <p:cNvSpPr txBox="1"/>
              <p:nvPr/>
            </p:nvSpPr>
            <p:spPr>
              <a:xfrm flipH="1">
                <a:off x="19698" y="3573016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6498A01C-1DFD-49FB-A4A1-A7B39D1AA40B}"/>
                  </a:ext>
                </a:extLst>
              </p:cNvPr>
              <p:cNvCxnSpPr>
                <a:cxnSpLocks/>
                <a:stCxn id="138" idx="3"/>
                <a:endCxn id="138" idx="1"/>
              </p:cNvCxnSpPr>
              <p:nvPr/>
            </p:nvCxnSpPr>
            <p:spPr bwMode="auto">
              <a:xfrm>
                <a:off x="19698" y="3825044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FE652B9A-A270-479A-BFED-C968B2CA9941}"/>
              </a:ext>
            </a:extLst>
          </p:cNvPr>
          <p:cNvGrpSpPr/>
          <p:nvPr/>
        </p:nvGrpSpPr>
        <p:grpSpPr>
          <a:xfrm>
            <a:off x="6399484" y="188640"/>
            <a:ext cx="2637012" cy="3024336"/>
            <a:chOff x="-229470" y="-1323528"/>
            <a:chExt cx="2637012" cy="3024336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F09B329E-5ED2-4B7E-8325-B9EFE490E578}"/>
                </a:ext>
              </a:extLst>
            </p:cNvPr>
            <p:cNvSpPr/>
            <p:nvPr/>
          </p:nvSpPr>
          <p:spPr bwMode="auto">
            <a:xfrm flipH="1">
              <a:off x="103285" y="-819471"/>
              <a:ext cx="973931" cy="2304256"/>
            </a:xfrm>
            <a:custGeom>
              <a:avLst/>
              <a:gdLst>
                <a:gd name="connsiteX0" fmla="*/ 0 w 580283"/>
                <a:gd name="connsiteY0" fmla="*/ 0 h 2304256"/>
                <a:gd name="connsiteX1" fmla="*/ 580283 w 580283"/>
                <a:gd name="connsiteY1" fmla="*/ 0 h 2304256"/>
                <a:gd name="connsiteX2" fmla="*/ 580283 w 580283"/>
                <a:gd name="connsiteY2" fmla="*/ 2304256 h 2304256"/>
                <a:gd name="connsiteX3" fmla="*/ 0 w 580283"/>
                <a:gd name="connsiteY3" fmla="*/ 2304256 h 2304256"/>
                <a:gd name="connsiteX4" fmla="*/ 0 w 580283"/>
                <a:gd name="connsiteY4" fmla="*/ 0 h 2304256"/>
                <a:gd name="connsiteX0" fmla="*/ 396029 w 976312"/>
                <a:gd name="connsiteY0" fmla="*/ 4762 h 2309018"/>
                <a:gd name="connsiteX1" fmla="*/ 0 w 976312"/>
                <a:gd name="connsiteY1" fmla="*/ 0 h 2309018"/>
                <a:gd name="connsiteX2" fmla="*/ 976312 w 976312"/>
                <a:gd name="connsiteY2" fmla="*/ 2309018 h 2309018"/>
                <a:gd name="connsiteX3" fmla="*/ 396029 w 976312"/>
                <a:gd name="connsiteY3" fmla="*/ 2309018 h 2309018"/>
                <a:gd name="connsiteX4" fmla="*/ 396029 w 976312"/>
                <a:gd name="connsiteY4" fmla="*/ 4762 h 2309018"/>
                <a:gd name="connsiteX0" fmla="*/ 393648 w 973931"/>
                <a:gd name="connsiteY0" fmla="*/ 4762 h 2309018"/>
                <a:gd name="connsiteX1" fmla="*/ 0 w 973931"/>
                <a:gd name="connsiteY1" fmla="*/ 0 h 2309018"/>
                <a:gd name="connsiteX2" fmla="*/ 973931 w 973931"/>
                <a:gd name="connsiteY2" fmla="*/ 2309018 h 2309018"/>
                <a:gd name="connsiteX3" fmla="*/ 393648 w 973931"/>
                <a:gd name="connsiteY3" fmla="*/ 2309018 h 2309018"/>
                <a:gd name="connsiteX4" fmla="*/ 393648 w 973931"/>
                <a:gd name="connsiteY4" fmla="*/ 4762 h 2309018"/>
                <a:gd name="connsiteX0" fmla="*/ 393648 w 973931"/>
                <a:gd name="connsiteY0" fmla="*/ 2381 h 2306637"/>
                <a:gd name="connsiteX1" fmla="*/ 0 w 973931"/>
                <a:gd name="connsiteY1" fmla="*/ 0 h 2306637"/>
                <a:gd name="connsiteX2" fmla="*/ 973931 w 973931"/>
                <a:gd name="connsiteY2" fmla="*/ 2306637 h 2306637"/>
                <a:gd name="connsiteX3" fmla="*/ 393648 w 973931"/>
                <a:gd name="connsiteY3" fmla="*/ 2306637 h 2306637"/>
                <a:gd name="connsiteX4" fmla="*/ 393648 w 973931"/>
                <a:gd name="connsiteY4" fmla="*/ 2381 h 2306637"/>
                <a:gd name="connsiteX0" fmla="*/ 393648 w 973931"/>
                <a:gd name="connsiteY0" fmla="*/ 2381 h 2306637"/>
                <a:gd name="connsiteX1" fmla="*/ 0 w 973931"/>
                <a:gd name="connsiteY1" fmla="*/ 0 h 2306637"/>
                <a:gd name="connsiteX2" fmla="*/ 973931 w 973931"/>
                <a:gd name="connsiteY2" fmla="*/ 2306637 h 2306637"/>
                <a:gd name="connsiteX3" fmla="*/ 393648 w 973931"/>
                <a:gd name="connsiteY3" fmla="*/ 2306637 h 2306637"/>
                <a:gd name="connsiteX4" fmla="*/ 393648 w 973931"/>
                <a:gd name="connsiteY4" fmla="*/ 2381 h 2306637"/>
                <a:gd name="connsiteX0" fmla="*/ 393648 w 973931"/>
                <a:gd name="connsiteY0" fmla="*/ 0 h 2304256"/>
                <a:gd name="connsiteX1" fmla="*/ 0 w 973931"/>
                <a:gd name="connsiteY1" fmla="*/ 2382 h 2304256"/>
                <a:gd name="connsiteX2" fmla="*/ 973931 w 973931"/>
                <a:gd name="connsiteY2" fmla="*/ 2304256 h 2304256"/>
                <a:gd name="connsiteX3" fmla="*/ 393648 w 973931"/>
                <a:gd name="connsiteY3" fmla="*/ 2304256 h 2304256"/>
                <a:gd name="connsiteX4" fmla="*/ 393648 w 973931"/>
                <a:gd name="connsiteY4" fmla="*/ 0 h 230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31" h="2304256">
                  <a:moveTo>
                    <a:pt x="393648" y="0"/>
                  </a:moveTo>
                  <a:lnTo>
                    <a:pt x="0" y="2382"/>
                  </a:lnTo>
                  <a:lnTo>
                    <a:pt x="973931" y="2304256"/>
                  </a:lnTo>
                  <a:lnTo>
                    <a:pt x="393648" y="2304256"/>
                  </a:lnTo>
                  <a:lnTo>
                    <a:pt x="393648" y="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943D2E8A-F44C-42EF-8473-776FD7B2B410}"/>
                </a:ext>
              </a:extLst>
            </p:cNvPr>
            <p:cNvSpPr/>
            <p:nvPr/>
          </p:nvSpPr>
          <p:spPr bwMode="auto">
            <a:xfrm>
              <a:off x="455237" y="908720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C4E2E984-97F7-47D5-9713-FFA89B814CC5}"/>
                </a:ext>
              </a:extLst>
            </p:cNvPr>
            <p:cNvGrpSpPr/>
            <p:nvPr/>
          </p:nvGrpSpPr>
          <p:grpSpPr>
            <a:xfrm>
              <a:off x="683568" y="-819472"/>
              <a:ext cx="1723973" cy="2304256"/>
              <a:chOff x="4932040" y="188640"/>
              <a:chExt cx="1723973" cy="2304256"/>
            </a:xfrm>
          </p:grpSpPr>
          <p:cxnSp>
            <p:nvCxnSpPr>
              <p:cNvPr id="205" name="직선 연결선 204">
                <a:extLst>
                  <a:ext uri="{FF2B5EF4-FFF2-40B4-BE49-F238E27FC236}">
                    <a16:creationId xmlns:a16="http://schemas.microsoft.com/office/drawing/2014/main" id="{BD490D73-529D-4355-84CE-35FA65165E8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88640"/>
                <a:ext cx="0" cy="230425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6" name="직선 연결선 205">
                <a:extLst>
                  <a:ext uri="{FF2B5EF4-FFF2-40B4-BE49-F238E27FC236}">
                    <a16:creationId xmlns:a16="http://schemas.microsoft.com/office/drawing/2014/main" id="{1FA25BB4-6EF8-4517-9F8D-3564ACD6C55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656013" y="188640"/>
                <a:ext cx="0" cy="230425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id="{2F223FA4-408E-4B98-A776-29D2E19EAEC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88640"/>
                <a:ext cx="1723973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0D84BD18-3349-492C-9CA3-B2AC3BE39C64}"/>
                </a:ext>
              </a:extLst>
            </p:cNvPr>
            <p:cNvSpPr/>
            <p:nvPr/>
          </p:nvSpPr>
          <p:spPr bwMode="auto">
            <a:xfrm>
              <a:off x="2047502" y="-819472"/>
              <a:ext cx="360040" cy="2304256"/>
            </a:xfrm>
            <a:custGeom>
              <a:avLst/>
              <a:gdLst>
                <a:gd name="connsiteX0" fmla="*/ 0 w 360040"/>
                <a:gd name="connsiteY0" fmla="*/ 0 h 2304256"/>
                <a:gd name="connsiteX1" fmla="*/ 360040 w 360040"/>
                <a:gd name="connsiteY1" fmla="*/ 0 h 2304256"/>
                <a:gd name="connsiteX2" fmla="*/ 360040 w 360040"/>
                <a:gd name="connsiteY2" fmla="*/ 2304256 h 2304256"/>
                <a:gd name="connsiteX3" fmla="*/ 0 w 360040"/>
                <a:gd name="connsiteY3" fmla="*/ 2304256 h 2304256"/>
                <a:gd name="connsiteX4" fmla="*/ 0 w 360040"/>
                <a:gd name="connsiteY4" fmla="*/ 0 h 2304256"/>
                <a:gd name="connsiteX0" fmla="*/ 0 w 360040"/>
                <a:gd name="connsiteY0" fmla="*/ 2304256 h 2304256"/>
                <a:gd name="connsiteX1" fmla="*/ 360040 w 360040"/>
                <a:gd name="connsiteY1" fmla="*/ 0 h 2304256"/>
                <a:gd name="connsiteX2" fmla="*/ 360040 w 360040"/>
                <a:gd name="connsiteY2" fmla="*/ 2304256 h 2304256"/>
                <a:gd name="connsiteX3" fmla="*/ 0 w 360040"/>
                <a:gd name="connsiteY3" fmla="*/ 2304256 h 230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2304256">
                  <a:moveTo>
                    <a:pt x="0" y="2304256"/>
                  </a:moveTo>
                  <a:lnTo>
                    <a:pt x="360040" y="0"/>
                  </a:lnTo>
                  <a:lnTo>
                    <a:pt x="360040" y="2304256"/>
                  </a:lnTo>
                  <a:lnTo>
                    <a:pt x="0" y="2304256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117C7383-99C1-45BF-A923-67676E6FFAE6}"/>
                </a:ext>
              </a:extLst>
            </p:cNvPr>
            <p:cNvSpPr/>
            <p:nvPr/>
          </p:nvSpPr>
          <p:spPr bwMode="auto">
            <a:xfrm>
              <a:off x="2191517" y="111665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19977D2B-E01F-402C-BB5B-E4E3B6E8A471}"/>
                </a:ext>
              </a:extLst>
            </p:cNvPr>
            <p:cNvSpPr/>
            <p:nvPr/>
          </p:nvSpPr>
          <p:spPr bwMode="auto">
            <a:xfrm>
              <a:off x="683568" y="-819472"/>
              <a:ext cx="1723973" cy="360040"/>
            </a:xfrm>
            <a:custGeom>
              <a:avLst/>
              <a:gdLst>
                <a:gd name="connsiteX0" fmla="*/ 0 w 1723973"/>
                <a:gd name="connsiteY0" fmla="*/ 0 h 360040"/>
                <a:gd name="connsiteX1" fmla="*/ 1723973 w 1723973"/>
                <a:gd name="connsiteY1" fmla="*/ 0 h 360040"/>
                <a:gd name="connsiteX2" fmla="*/ 1723973 w 1723973"/>
                <a:gd name="connsiteY2" fmla="*/ 360040 h 360040"/>
                <a:gd name="connsiteX3" fmla="*/ 0 w 1723973"/>
                <a:gd name="connsiteY3" fmla="*/ 360040 h 360040"/>
                <a:gd name="connsiteX4" fmla="*/ 0 w 1723973"/>
                <a:gd name="connsiteY4" fmla="*/ 0 h 360040"/>
                <a:gd name="connsiteX0" fmla="*/ 0 w 1723973"/>
                <a:gd name="connsiteY0" fmla="*/ 0 h 360040"/>
                <a:gd name="connsiteX1" fmla="*/ 1723973 w 1723973"/>
                <a:gd name="connsiteY1" fmla="*/ 0 h 360040"/>
                <a:gd name="connsiteX2" fmla="*/ 0 w 1723973"/>
                <a:gd name="connsiteY2" fmla="*/ 360040 h 360040"/>
                <a:gd name="connsiteX3" fmla="*/ 0 w 1723973"/>
                <a:gd name="connsiteY3" fmla="*/ 0 h 36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3973" h="360040">
                  <a:moveTo>
                    <a:pt x="0" y="0"/>
                  </a:moveTo>
                  <a:lnTo>
                    <a:pt x="1723973" y="0"/>
                  </a:lnTo>
                  <a:lnTo>
                    <a:pt x="0" y="360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FB14E2FE-570D-4B58-A6A4-F42FC809A115}"/>
                </a:ext>
              </a:extLst>
            </p:cNvPr>
            <p:cNvSpPr/>
            <p:nvPr/>
          </p:nvSpPr>
          <p:spPr bwMode="auto">
            <a:xfrm>
              <a:off x="751357" y="-74746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F9762314-E329-4A96-B5F8-20E37510894E}"/>
                </a:ext>
              </a:extLst>
            </p:cNvPr>
            <p:cNvGrpSpPr/>
            <p:nvPr/>
          </p:nvGrpSpPr>
          <p:grpSpPr>
            <a:xfrm>
              <a:off x="-229470" y="-1323528"/>
              <a:ext cx="2239634" cy="3024336"/>
              <a:chOff x="-1708494" y="1052736"/>
              <a:chExt cx="2239634" cy="3024336"/>
            </a:xfrm>
          </p:grpSpPr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7B3BB498-1B65-47C3-B4CA-6649A647F6A7}"/>
                  </a:ext>
                </a:extLst>
              </p:cNvPr>
              <p:cNvSpPr txBox="1"/>
              <p:nvPr/>
            </p:nvSpPr>
            <p:spPr>
              <a:xfrm flipH="1">
                <a:off x="-1126570" y="1628800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DB19E7FA-E90A-461E-8D29-D5F377AA9CE4}"/>
                  </a:ext>
                </a:extLst>
              </p:cNvPr>
              <p:cNvCxnSpPr>
                <a:cxnSpLocks/>
                <a:stCxn id="197" idx="3"/>
                <a:endCxn id="197" idx="1"/>
              </p:cNvCxnSpPr>
              <p:nvPr/>
            </p:nvCxnSpPr>
            <p:spPr bwMode="auto">
              <a:xfrm>
                <a:off x="-1126570" y="1880828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23F18E6C-9A7D-44ED-8D2D-F0D54B8326D4}"/>
                  </a:ext>
                </a:extLst>
              </p:cNvPr>
              <p:cNvSpPr txBox="1"/>
              <p:nvPr/>
            </p:nvSpPr>
            <p:spPr>
              <a:xfrm flipH="1">
                <a:off x="-1708494" y="3573016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FA244877-8713-4564-A005-22DB502D6806}"/>
                  </a:ext>
                </a:extLst>
              </p:cNvPr>
              <p:cNvCxnSpPr>
                <a:cxnSpLocks/>
                <a:stCxn id="201" idx="3"/>
                <a:endCxn id="201" idx="1"/>
              </p:cNvCxnSpPr>
              <p:nvPr/>
            </p:nvCxnSpPr>
            <p:spPr bwMode="auto">
              <a:xfrm>
                <a:off x="-1708494" y="3825044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F6975603-8CCE-4D43-89A4-843624DB5F82}"/>
                  </a:ext>
                </a:extLst>
              </p:cNvPr>
              <p:cNvSpPr txBox="1"/>
              <p:nvPr/>
            </p:nvSpPr>
            <p:spPr>
              <a:xfrm flipH="1">
                <a:off x="242345" y="3573016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04" name="직선 연결선 203">
                <a:extLst>
                  <a:ext uri="{FF2B5EF4-FFF2-40B4-BE49-F238E27FC236}">
                    <a16:creationId xmlns:a16="http://schemas.microsoft.com/office/drawing/2014/main" id="{223182FC-8E49-46D2-BFF1-EEF1A5D63DF2}"/>
                  </a:ext>
                </a:extLst>
              </p:cNvPr>
              <p:cNvCxnSpPr>
                <a:cxnSpLocks/>
                <a:stCxn id="203" idx="3"/>
                <a:endCxn id="203" idx="1"/>
              </p:cNvCxnSpPr>
              <p:nvPr/>
            </p:nvCxnSpPr>
            <p:spPr bwMode="auto">
              <a:xfrm>
                <a:off x="242345" y="3825044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B5FB3660-B7CD-42B9-923B-8B5CF8201B00}"/>
                  </a:ext>
                </a:extLst>
              </p:cNvPr>
              <p:cNvSpPr txBox="1"/>
              <p:nvPr/>
            </p:nvSpPr>
            <p:spPr>
              <a:xfrm flipH="1">
                <a:off x="-512406" y="1052736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35F78563-734D-4667-8EEE-BAA101DDFD35}"/>
                  </a:ext>
                </a:extLst>
              </p:cNvPr>
              <p:cNvCxnSpPr>
                <a:cxnSpLocks/>
                <a:stCxn id="210" idx="3"/>
                <a:endCxn id="210" idx="1"/>
              </p:cNvCxnSpPr>
              <p:nvPr/>
            </p:nvCxnSpPr>
            <p:spPr bwMode="auto">
              <a:xfrm>
                <a:off x="-512406" y="1304764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450F431-0FD8-40AA-8FDF-42A8BE0BBFCF}"/>
              </a:ext>
            </a:extLst>
          </p:cNvPr>
          <p:cNvGrpSpPr/>
          <p:nvPr/>
        </p:nvGrpSpPr>
        <p:grpSpPr>
          <a:xfrm>
            <a:off x="683568" y="3759914"/>
            <a:ext cx="3312368" cy="2549406"/>
            <a:chOff x="683568" y="3738474"/>
            <a:chExt cx="3312368" cy="2549406"/>
          </a:xfrm>
        </p:grpSpPr>
        <p:grpSp>
          <p:nvGrpSpPr>
            <p:cNvPr id="214" name="그룹 213">
              <a:extLst>
                <a:ext uri="{FF2B5EF4-FFF2-40B4-BE49-F238E27FC236}">
                  <a16:creationId xmlns:a16="http://schemas.microsoft.com/office/drawing/2014/main" id="{0AD6D3D2-A568-4266-BC49-769437BE6BC0}"/>
                </a:ext>
              </a:extLst>
            </p:cNvPr>
            <p:cNvGrpSpPr/>
            <p:nvPr/>
          </p:nvGrpSpPr>
          <p:grpSpPr>
            <a:xfrm>
              <a:off x="976336" y="4121734"/>
              <a:ext cx="2374168" cy="1247453"/>
              <a:chOff x="1912440" y="677097"/>
              <a:chExt cx="2374168" cy="1247453"/>
            </a:xfrm>
          </p:grpSpPr>
          <p:sp>
            <p:nvSpPr>
              <p:cNvPr id="215" name="자유형: 도형 214">
                <a:extLst>
                  <a:ext uri="{FF2B5EF4-FFF2-40B4-BE49-F238E27FC236}">
                    <a16:creationId xmlns:a16="http://schemas.microsoft.com/office/drawing/2014/main" id="{41004CED-32DA-4908-B836-FA00C5F02ADF}"/>
                  </a:ext>
                </a:extLst>
              </p:cNvPr>
              <p:cNvSpPr/>
              <p:nvPr/>
            </p:nvSpPr>
            <p:spPr bwMode="auto">
              <a:xfrm>
                <a:off x="1912440" y="677097"/>
                <a:ext cx="2371090" cy="165917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  <a:gd name="connsiteX0" fmla="*/ 1444 w 27681"/>
                  <a:gd name="connsiteY0" fmla="*/ 0 h 10062"/>
                  <a:gd name="connsiteX1" fmla="*/ 17698 w 27681"/>
                  <a:gd name="connsiteY1" fmla="*/ 2756 h 10062"/>
                  <a:gd name="connsiteX2" fmla="*/ 25671 w 27681"/>
                  <a:gd name="connsiteY2" fmla="*/ 6667 h 10062"/>
                  <a:gd name="connsiteX3" fmla="*/ 27681 w 27681"/>
                  <a:gd name="connsiteY3" fmla="*/ 10062 h 10062"/>
                  <a:gd name="connsiteX0" fmla="*/ 1048 w 38089"/>
                  <a:gd name="connsiteY0" fmla="*/ 0 h 10106"/>
                  <a:gd name="connsiteX1" fmla="*/ 28106 w 38089"/>
                  <a:gd name="connsiteY1" fmla="*/ 2800 h 10106"/>
                  <a:gd name="connsiteX2" fmla="*/ 36079 w 38089"/>
                  <a:gd name="connsiteY2" fmla="*/ 6711 h 10106"/>
                  <a:gd name="connsiteX3" fmla="*/ 38089 w 38089"/>
                  <a:gd name="connsiteY3" fmla="*/ 10106 h 10106"/>
                  <a:gd name="connsiteX0" fmla="*/ 1 w 37042"/>
                  <a:gd name="connsiteY0" fmla="*/ 0 h 10106"/>
                  <a:gd name="connsiteX1" fmla="*/ 27059 w 37042"/>
                  <a:gd name="connsiteY1" fmla="*/ 2800 h 10106"/>
                  <a:gd name="connsiteX2" fmla="*/ 35032 w 37042"/>
                  <a:gd name="connsiteY2" fmla="*/ 6711 h 10106"/>
                  <a:gd name="connsiteX3" fmla="*/ 37042 w 37042"/>
                  <a:gd name="connsiteY3" fmla="*/ 10106 h 10106"/>
                  <a:gd name="connsiteX0" fmla="*/ 1 w 37042"/>
                  <a:gd name="connsiteY0" fmla="*/ 0 h 10106"/>
                  <a:gd name="connsiteX1" fmla="*/ 26710 w 37042"/>
                  <a:gd name="connsiteY1" fmla="*/ 3962 h 10106"/>
                  <a:gd name="connsiteX2" fmla="*/ 35032 w 37042"/>
                  <a:gd name="connsiteY2" fmla="*/ 6711 h 10106"/>
                  <a:gd name="connsiteX3" fmla="*/ 37042 w 37042"/>
                  <a:gd name="connsiteY3" fmla="*/ 10106 h 10106"/>
                  <a:gd name="connsiteX0" fmla="*/ 1 w 37042"/>
                  <a:gd name="connsiteY0" fmla="*/ 0 h 10106"/>
                  <a:gd name="connsiteX1" fmla="*/ 26710 w 37042"/>
                  <a:gd name="connsiteY1" fmla="*/ 3962 h 10106"/>
                  <a:gd name="connsiteX2" fmla="*/ 35729 w 37042"/>
                  <a:gd name="connsiteY2" fmla="*/ 6733 h 10106"/>
                  <a:gd name="connsiteX3" fmla="*/ 37042 w 37042"/>
                  <a:gd name="connsiteY3" fmla="*/ 10106 h 10106"/>
                  <a:gd name="connsiteX0" fmla="*/ 2 w 118705"/>
                  <a:gd name="connsiteY0" fmla="*/ 0 h 10106"/>
                  <a:gd name="connsiteX1" fmla="*/ 26711 w 118705"/>
                  <a:gd name="connsiteY1" fmla="*/ 3962 h 10106"/>
                  <a:gd name="connsiteX2" fmla="*/ 118679 w 118705"/>
                  <a:gd name="connsiteY2" fmla="*/ 9364 h 10106"/>
                  <a:gd name="connsiteX3" fmla="*/ 37043 w 118705"/>
                  <a:gd name="connsiteY3" fmla="*/ 10106 h 10106"/>
                  <a:gd name="connsiteX0" fmla="*/ 1 w 245331"/>
                  <a:gd name="connsiteY0" fmla="*/ 0 h 10106"/>
                  <a:gd name="connsiteX1" fmla="*/ 243492 w 245331"/>
                  <a:gd name="connsiteY1" fmla="*/ 8172 h 10106"/>
                  <a:gd name="connsiteX2" fmla="*/ 118678 w 245331"/>
                  <a:gd name="connsiteY2" fmla="*/ 9364 h 10106"/>
                  <a:gd name="connsiteX3" fmla="*/ 37042 w 245331"/>
                  <a:gd name="connsiteY3" fmla="*/ 10106 h 10106"/>
                  <a:gd name="connsiteX0" fmla="*/ 347732 w 347732"/>
                  <a:gd name="connsiteY0" fmla="*/ 1433 h 1934"/>
                  <a:gd name="connsiteX1" fmla="*/ 206452 w 347732"/>
                  <a:gd name="connsiteY1" fmla="*/ 0 h 1934"/>
                  <a:gd name="connsiteX2" fmla="*/ 81638 w 347732"/>
                  <a:gd name="connsiteY2" fmla="*/ 1192 h 1934"/>
                  <a:gd name="connsiteX3" fmla="*/ 2 w 347732"/>
                  <a:gd name="connsiteY3" fmla="*/ 1934 h 1934"/>
                  <a:gd name="connsiteX0" fmla="*/ 9991 w 9991"/>
                  <a:gd name="connsiteY0" fmla="*/ 7410 h 9550"/>
                  <a:gd name="connsiteX1" fmla="*/ 5928 w 9991"/>
                  <a:gd name="connsiteY1" fmla="*/ 0 h 9550"/>
                  <a:gd name="connsiteX2" fmla="*/ 2339 w 9991"/>
                  <a:gd name="connsiteY2" fmla="*/ 6163 h 9550"/>
                  <a:gd name="connsiteX3" fmla="*/ 1 w 9991"/>
                  <a:gd name="connsiteY3" fmla="*/ 8866 h 9550"/>
                  <a:gd name="connsiteX0" fmla="*/ 9999 w 9999"/>
                  <a:gd name="connsiteY0" fmla="*/ 7759 h 10000"/>
                  <a:gd name="connsiteX1" fmla="*/ 5932 w 9999"/>
                  <a:gd name="connsiteY1" fmla="*/ 0 h 10000"/>
                  <a:gd name="connsiteX2" fmla="*/ 2340 w 9999"/>
                  <a:gd name="connsiteY2" fmla="*/ 6453 h 10000"/>
                  <a:gd name="connsiteX3" fmla="*/ 0 w 9999"/>
                  <a:gd name="connsiteY3" fmla="*/ 9284 h 10000"/>
                  <a:gd name="connsiteX0" fmla="*/ 10000 w 10000"/>
                  <a:gd name="connsiteY0" fmla="*/ 7762 h 10136"/>
                  <a:gd name="connsiteX1" fmla="*/ 5933 w 10000"/>
                  <a:gd name="connsiteY1" fmla="*/ 3 h 10136"/>
                  <a:gd name="connsiteX2" fmla="*/ 3373 w 10000"/>
                  <a:gd name="connsiteY2" fmla="*/ 6812 h 10136"/>
                  <a:gd name="connsiteX3" fmla="*/ 0 w 10000"/>
                  <a:gd name="connsiteY3" fmla="*/ 9287 h 10136"/>
                  <a:gd name="connsiteX0" fmla="*/ 10000 w 10000"/>
                  <a:gd name="connsiteY0" fmla="*/ 6695 h 9069"/>
                  <a:gd name="connsiteX1" fmla="*/ 6816 w 10000"/>
                  <a:gd name="connsiteY1" fmla="*/ 5 h 9069"/>
                  <a:gd name="connsiteX2" fmla="*/ 3373 w 10000"/>
                  <a:gd name="connsiteY2" fmla="*/ 5745 h 9069"/>
                  <a:gd name="connsiteX3" fmla="*/ 0 w 10000"/>
                  <a:gd name="connsiteY3" fmla="*/ 8220 h 9069"/>
                  <a:gd name="connsiteX0" fmla="*/ 10000 w 10000"/>
                  <a:gd name="connsiteY0" fmla="*/ 7406 h 10024"/>
                  <a:gd name="connsiteX1" fmla="*/ 6816 w 10000"/>
                  <a:gd name="connsiteY1" fmla="*/ 30 h 10024"/>
                  <a:gd name="connsiteX2" fmla="*/ 3373 w 10000"/>
                  <a:gd name="connsiteY2" fmla="*/ 6359 h 10024"/>
                  <a:gd name="connsiteX3" fmla="*/ 0 w 10000"/>
                  <a:gd name="connsiteY3" fmla="*/ 9088 h 10024"/>
                  <a:gd name="connsiteX0" fmla="*/ 10000 w 10000"/>
                  <a:gd name="connsiteY0" fmla="*/ 7381 h 9978"/>
                  <a:gd name="connsiteX1" fmla="*/ 6816 w 10000"/>
                  <a:gd name="connsiteY1" fmla="*/ 5 h 9978"/>
                  <a:gd name="connsiteX2" fmla="*/ 3373 w 10000"/>
                  <a:gd name="connsiteY2" fmla="*/ 6334 h 9978"/>
                  <a:gd name="connsiteX3" fmla="*/ 0 w 10000"/>
                  <a:gd name="connsiteY3" fmla="*/ 9063 h 9978"/>
                  <a:gd name="connsiteX0" fmla="*/ 10000 w 10000"/>
                  <a:gd name="connsiteY0" fmla="*/ 7397 h 9083"/>
                  <a:gd name="connsiteX1" fmla="*/ 6816 w 10000"/>
                  <a:gd name="connsiteY1" fmla="*/ 5 h 9083"/>
                  <a:gd name="connsiteX2" fmla="*/ 3373 w 10000"/>
                  <a:gd name="connsiteY2" fmla="*/ 6348 h 9083"/>
                  <a:gd name="connsiteX3" fmla="*/ 0 w 10000"/>
                  <a:gd name="connsiteY3" fmla="*/ 9083 h 9083"/>
                  <a:gd name="connsiteX0" fmla="*/ 10000 w 10000"/>
                  <a:gd name="connsiteY0" fmla="*/ 8144 h 10000"/>
                  <a:gd name="connsiteX1" fmla="*/ 6816 w 10000"/>
                  <a:gd name="connsiteY1" fmla="*/ 6 h 10000"/>
                  <a:gd name="connsiteX2" fmla="*/ 3373 w 10000"/>
                  <a:gd name="connsiteY2" fmla="*/ 6989 h 10000"/>
                  <a:gd name="connsiteX3" fmla="*/ 0 w 10000"/>
                  <a:gd name="connsiteY3" fmla="*/ 10000 h 10000"/>
                  <a:gd name="connsiteX0" fmla="*/ 9990 w 9990"/>
                  <a:gd name="connsiteY0" fmla="*/ 8143 h 9999"/>
                  <a:gd name="connsiteX1" fmla="*/ 6806 w 9990"/>
                  <a:gd name="connsiteY1" fmla="*/ 5 h 9999"/>
                  <a:gd name="connsiteX2" fmla="*/ 3363 w 9990"/>
                  <a:gd name="connsiteY2" fmla="*/ 6988 h 9999"/>
                  <a:gd name="connsiteX3" fmla="*/ 0 w 9990"/>
                  <a:gd name="connsiteY3" fmla="*/ 9999 h 9999"/>
                  <a:gd name="connsiteX0" fmla="*/ 10000 w 10000"/>
                  <a:gd name="connsiteY0" fmla="*/ 8144 h 10066"/>
                  <a:gd name="connsiteX1" fmla="*/ 6813 w 10000"/>
                  <a:gd name="connsiteY1" fmla="*/ 5 h 10066"/>
                  <a:gd name="connsiteX2" fmla="*/ 3366 w 10000"/>
                  <a:gd name="connsiteY2" fmla="*/ 6989 h 10066"/>
                  <a:gd name="connsiteX3" fmla="*/ 0 w 10000"/>
                  <a:gd name="connsiteY3" fmla="*/ 10000 h 10066"/>
                  <a:gd name="connsiteX0" fmla="*/ 10000 w 10000"/>
                  <a:gd name="connsiteY0" fmla="*/ 8144 h 10066"/>
                  <a:gd name="connsiteX1" fmla="*/ 6813 w 10000"/>
                  <a:gd name="connsiteY1" fmla="*/ 5 h 10066"/>
                  <a:gd name="connsiteX2" fmla="*/ 3728 w 10000"/>
                  <a:gd name="connsiteY2" fmla="*/ 6989 h 10066"/>
                  <a:gd name="connsiteX3" fmla="*/ 0 w 10000"/>
                  <a:gd name="connsiteY3" fmla="*/ 10000 h 10066"/>
                  <a:gd name="connsiteX0" fmla="*/ 10000 w 10000"/>
                  <a:gd name="connsiteY0" fmla="*/ 8144 h 10096"/>
                  <a:gd name="connsiteX1" fmla="*/ 6813 w 10000"/>
                  <a:gd name="connsiteY1" fmla="*/ 5 h 10096"/>
                  <a:gd name="connsiteX2" fmla="*/ 3728 w 10000"/>
                  <a:gd name="connsiteY2" fmla="*/ 6989 h 10096"/>
                  <a:gd name="connsiteX3" fmla="*/ 0 w 10000"/>
                  <a:gd name="connsiteY3" fmla="*/ 10000 h 10096"/>
                  <a:gd name="connsiteX0" fmla="*/ 10000 w 10000"/>
                  <a:gd name="connsiteY0" fmla="*/ 8144 h 10066"/>
                  <a:gd name="connsiteX1" fmla="*/ 7175 w 10000"/>
                  <a:gd name="connsiteY1" fmla="*/ 5 h 10066"/>
                  <a:gd name="connsiteX2" fmla="*/ 3728 w 10000"/>
                  <a:gd name="connsiteY2" fmla="*/ 6989 h 10066"/>
                  <a:gd name="connsiteX3" fmla="*/ 0 w 10000"/>
                  <a:gd name="connsiteY3" fmla="*/ 10000 h 10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00" h="10066">
                    <a:moveTo>
                      <a:pt x="10000" y="8144"/>
                    </a:moveTo>
                    <a:cubicBezTo>
                      <a:pt x="9323" y="4300"/>
                      <a:pt x="8220" y="197"/>
                      <a:pt x="7175" y="5"/>
                    </a:cubicBezTo>
                    <a:cubicBezTo>
                      <a:pt x="6130" y="-187"/>
                      <a:pt x="4924" y="5323"/>
                      <a:pt x="3728" y="6989"/>
                    </a:cubicBezTo>
                    <a:cubicBezTo>
                      <a:pt x="2532" y="8655"/>
                      <a:pt x="1877" y="10437"/>
                      <a:pt x="0" y="10000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17" name="자유형: 도형 216">
                <a:extLst>
                  <a:ext uri="{FF2B5EF4-FFF2-40B4-BE49-F238E27FC236}">
                    <a16:creationId xmlns:a16="http://schemas.microsoft.com/office/drawing/2014/main" id="{263BA93E-31BB-4A41-995D-D5C00F38B182}"/>
                  </a:ext>
                </a:extLst>
              </p:cNvPr>
              <p:cNvSpPr/>
              <p:nvPr/>
            </p:nvSpPr>
            <p:spPr bwMode="auto">
              <a:xfrm flipH="1">
                <a:off x="4071633" y="815320"/>
                <a:ext cx="214975" cy="1109230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  <a:gd name="connsiteX0" fmla="*/ 50501 w 50501"/>
                  <a:gd name="connsiteY0" fmla="*/ 0 h 10040"/>
                  <a:gd name="connsiteX1" fmla="*/ 1929 w 50501"/>
                  <a:gd name="connsiteY1" fmla="*/ 2734 h 10040"/>
                  <a:gd name="connsiteX2" fmla="*/ 9902 w 50501"/>
                  <a:gd name="connsiteY2" fmla="*/ 6645 h 10040"/>
                  <a:gd name="connsiteX3" fmla="*/ 11912 w 50501"/>
                  <a:gd name="connsiteY3" fmla="*/ 10040 h 10040"/>
                  <a:gd name="connsiteX0" fmla="*/ 50501 w 50501"/>
                  <a:gd name="connsiteY0" fmla="*/ 0 h 10040"/>
                  <a:gd name="connsiteX1" fmla="*/ 1929 w 50501"/>
                  <a:gd name="connsiteY1" fmla="*/ 2734 h 10040"/>
                  <a:gd name="connsiteX2" fmla="*/ 9902 w 50501"/>
                  <a:gd name="connsiteY2" fmla="*/ 6645 h 10040"/>
                  <a:gd name="connsiteX3" fmla="*/ 11912 w 50501"/>
                  <a:gd name="connsiteY3" fmla="*/ 10040 h 10040"/>
                  <a:gd name="connsiteX0" fmla="*/ 42869 w 42869"/>
                  <a:gd name="connsiteY0" fmla="*/ 0 h 10040"/>
                  <a:gd name="connsiteX1" fmla="*/ 3359 w 42869"/>
                  <a:gd name="connsiteY1" fmla="*/ 3852 h 10040"/>
                  <a:gd name="connsiteX2" fmla="*/ 2270 w 42869"/>
                  <a:gd name="connsiteY2" fmla="*/ 6645 h 10040"/>
                  <a:gd name="connsiteX3" fmla="*/ 4280 w 42869"/>
                  <a:gd name="connsiteY3" fmla="*/ 10040 h 10040"/>
                  <a:gd name="connsiteX0" fmla="*/ 41020 w 41020"/>
                  <a:gd name="connsiteY0" fmla="*/ 0 h 10040"/>
                  <a:gd name="connsiteX1" fmla="*/ 11617 w 41020"/>
                  <a:gd name="connsiteY1" fmla="*/ 2514 h 10040"/>
                  <a:gd name="connsiteX2" fmla="*/ 421 w 41020"/>
                  <a:gd name="connsiteY2" fmla="*/ 6645 h 10040"/>
                  <a:gd name="connsiteX3" fmla="*/ 2431 w 41020"/>
                  <a:gd name="connsiteY3" fmla="*/ 10040 h 10040"/>
                  <a:gd name="connsiteX0" fmla="*/ 38758 w 38758"/>
                  <a:gd name="connsiteY0" fmla="*/ 0 h 10040"/>
                  <a:gd name="connsiteX1" fmla="*/ 9355 w 38758"/>
                  <a:gd name="connsiteY1" fmla="*/ 2514 h 10040"/>
                  <a:gd name="connsiteX2" fmla="*/ 1644 w 38758"/>
                  <a:gd name="connsiteY2" fmla="*/ 6645 h 10040"/>
                  <a:gd name="connsiteX3" fmla="*/ 169 w 38758"/>
                  <a:gd name="connsiteY3" fmla="*/ 10040 h 10040"/>
                  <a:gd name="connsiteX0" fmla="*/ 39565 w 39565"/>
                  <a:gd name="connsiteY0" fmla="*/ 0 h 10040"/>
                  <a:gd name="connsiteX1" fmla="*/ 10162 w 39565"/>
                  <a:gd name="connsiteY1" fmla="*/ 2514 h 10040"/>
                  <a:gd name="connsiteX2" fmla="*/ 708 w 39565"/>
                  <a:gd name="connsiteY2" fmla="*/ 6623 h 10040"/>
                  <a:gd name="connsiteX3" fmla="*/ 976 w 39565"/>
                  <a:gd name="connsiteY3" fmla="*/ 10040 h 10040"/>
                  <a:gd name="connsiteX0" fmla="*/ 41983 w 41983"/>
                  <a:gd name="connsiteY0" fmla="*/ 0 h 10040"/>
                  <a:gd name="connsiteX1" fmla="*/ 2821 w 41983"/>
                  <a:gd name="connsiteY1" fmla="*/ 3435 h 10040"/>
                  <a:gd name="connsiteX2" fmla="*/ 3126 w 41983"/>
                  <a:gd name="connsiteY2" fmla="*/ 6623 h 10040"/>
                  <a:gd name="connsiteX3" fmla="*/ 3394 w 41983"/>
                  <a:gd name="connsiteY3" fmla="*/ 10040 h 10040"/>
                  <a:gd name="connsiteX0" fmla="*/ 42221 w 42221"/>
                  <a:gd name="connsiteY0" fmla="*/ 0 h 10040"/>
                  <a:gd name="connsiteX1" fmla="*/ 3059 w 42221"/>
                  <a:gd name="connsiteY1" fmla="*/ 3435 h 10040"/>
                  <a:gd name="connsiteX2" fmla="*/ 3364 w 42221"/>
                  <a:gd name="connsiteY2" fmla="*/ 6623 h 10040"/>
                  <a:gd name="connsiteX3" fmla="*/ 3632 w 42221"/>
                  <a:gd name="connsiteY3" fmla="*/ 10040 h 10040"/>
                  <a:gd name="connsiteX0" fmla="*/ 39205 w 39205"/>
                  <a:gd name="connsiteY0" fmla="*/ 0 h 10040"/>
                  <a:gd name="connsiteX1" fmla="*/ 4922 w 39205"/>
                  <a:gd name="connsiteY1" fmla="*/ 2514 h 10040"/>
                  <a:gd name="connsiteX2" fmla="*/ 348 w 39205"/>
                  <a:gd name="connsiteY2" fmla="*/ 6623 h 10040"/>
                  <a:gd name="connsiteX3" fmla="*/ 616 w 39205"/>
                  <a:gd name="connsiteY3" fmla="*/ 10040 h 10040"/>
                  <a:gd name="connsiteX0" fmla="*/ 39205 w 39205"/>
                  <a:gd name="connsiteY0" fmla="*/ 0 h 10040"/>
                  <a:gd name="connsiteX1" fmla="*/ 4922 w 39205"/>
                  <a:gd name="connsiteY1" fmla="*/ 2865 h 10040"/>
                  <a:gd name="connsiteX2" fmla="*/ 348 w 39205"/>
                  <a:gd name="connsiteY2" fmla="*/ 6623 h 10040"/>
                  <a:gd name="connsiteX3" fmla="*/ 616 w 39205"/>
                  <a:gd name="connsiteY3" fmla="*/ 10040 h 10040"/>
                  <a:gd name="connsiteX0" fmla="*/ 39255 w 39255"/>
                  <a:gd name="connsiteY0" fmla="*/ 0 h 10040"/>
                  <a:gd name="connsiteX1" fmla="*/ 5669 w 39255"/>
                  <a:gd name="connsiteY1" fmla="*/ 2821 h 10040"/>
                  <a:gd name="connsiteX2" fmla="*/ 398 w 39255"/>
                  <a:gd name="connsiteY2" fmla="*/ 6623 h 10040"/>
                  <a:gd name="connsiteX3" fmla="*/ 666 w 39255"/>
                  <a:gd name="connsiteY3" fmla="*/ 10040 h 10040"/>
                  <a:gd name="connsiteX0" fmla="*/ 42452 w 42452"/>
                  <a:gd name="connsiteY0" fmla="*/ 0 h 10040"/>
                  <a:gd name="connsiteX1" fmla="*/ 8866 w 42452"/>
                  <a:gd name="connsiteY1" fmla="*/ 2821 h 10040"/>
                  <a:gd name="connsiteX2" fmla="*/ 110 w 42452"/>
                  <a:gd name="connsiteY2" fmla="*/ 6623 h 10040"/>
                  <a:gd name="connsiteX3" fmla="*/ 3863 w 42452"/>
                  <a:gd name="connsiteY3" fmla="*/ 10040 h 10040"/>
                  <a:gd name="connsiteX0" fmla="*/ 42865 w 42865"/>
                  <a:gd name="connsiteY0" fmla="*/ 0 h 10040"/>
                  <a:gd name="connsiteX1" fmla="*/ 9279 w 42865"/>
                  <a:gd name="connsiteY1" fmla="*/ 2821 h 10040"/>
                  <a:gd name="connsiteX2" fmla="*/ 523 w 42865"/>
                  <a:gd name="connsiteY2" fmla="*/ 6623 h 10040"/>
                  <a:gd name="connsiteX3" fmla="*/ 4276 w 42865"/>
                  <a:gd name="connsiteY3" fmla="*/ 10040 h 10040"/>
                  <a:gd name="connsiteX0" fmla="*/ 42224 w 42224"/>
                  <a:gd name="connsiteY0" fmla="*/ 0 h 10040"/>
                  <a:gd name="connsiteX1" fmla="*/ 8638 w 42224"/>
                  <a:gd name="connsiteY1" fmla="*/ 2821 h 10040"/>
                  <a:gd name="connsiteX2" fmla="*/ 579 w 42224"/>
                  <a:gd name="connsiteY2" fmla="*/ 5943 h 10040"/>
                  <a:gd name="connsiteX3" fmla="*/ 3635 w 42224"/>
                  <a:gd name="connsiteY3" fmla="*/ 10040 h 10040"/>
                  <a:gd name="connsiteX0" fmla="*/ 41872 w 41872"/>
                  <a:gd name="connsiteY0" fmla="*/ 0 h 10040"/>
                  <a:gd name="connsiteX1" fmla="*/ 10377 w 41872"/>
                  <a:gd name="connsiteY1" fmla="*/ 2360 h 10040"/>
                  <a:gd name="connsiteX2" fmla="*/ 227 w 41872"/>
                  <a:gd name="connsiteY2" fmla="*/ 5943 h 10040"/>
                  <a:gd name="connsiteX3" fmla="*/ 3283 w 41872"/>
                  <a:gd name="connsiteY3" fmla="*/ 10040 h 10040"/>
                  <a:gd name="connsiteX0" fmla="*/ 43213 w 43213"/>
                  <a:gd name="connsiteY0" fmla="*/ 0 h 10040"/>
                  <a:gd name="connsiteX1" fmla="*/ 11718 w 43213"/>
                  <a:gd name="connsiteY1" fmla="*/ 2360 h 10040"/>
                  <a:gd name="connsiteX2" fmla="*/ 174 w 43213"/>
                  <a:gd name="connsiteY2" fmla="*/ 5614 h 10040"/>
                  <a:gd name="connsiteX3" fmla="*/ 4624 w 43213"/>
                  <a:gd name="connsiteY3" fmla="*/ 10040 h 10040"/>
                  <a:gd name="connsiteX0" fmla="*/ 43205 w 43205"/>
                  <a:gd name="connsiteY0" fmla="*/ 0 h 10040"/>
                  <a:gd name="connsiteX1" fmla="*/ 11710 w 43205"/>
                  <a:gd name="connsiteY1" fmla="*/ 2360 h 10040"/>
                  <a:gd name="connsiteX2" fmla="*/ 166 w 43205"/>
                  <a:gd name="connsiteY2" fmla="*/ 5614 h 10040"/>
                  <a:gd name="connsiteX3" fmla="*/ 4616 w 43205"/>
                  <a:gd name="connsiteY3" fmla="*/ 10040 h 10040"/>
                  <a:gd name="connsiteX0" fmla="*/ 43884 w 43884"/>
                  <a:gd name="connsiteY0" fmla="*/ 0 h 10040"/>
                  <a:gd name="connsiteX1" fmla="*/ 12389 w 43884"/>
                  <a:gd name="connsiteY1" fmla="*/ 2360 h 10040"/>
                  <a:gd name="connsiteX2" fmla="*/ 148 w 43884"/>
                  <a:gd name="connsiteY2" fmla="*/ 5110 h 10040"/>
                  <a:gd name="connsiteX3" fmla="*/ 5295 w 43884"/>
                  <a:gd name="connsiteY3" fmla="*/ 10040 h 10040"/>
                  <a:gd name="connsiteX0" fmla="*/ 43892 w 43892"/>
                  <a:gd name="connsiteY0" fmla="*/ 0 h 10040"/>
                  <a:gd name="connsiteX1" fmla="*/ 12397 w 43892"/>
                  <a:gd name="connsiteY1" fmla="*/ 2360 h 10040"/>
                  <a:gd name="connsiteX2" fmla="*/ 156 w 43892"/>
                  <a:gd name="connsiteY2" fmla="*/ 5110 h 10040"/>
                  <a:gd name="connsiteX3" fmla="*/ 5303 w 43892"/>
                  <a:gd name="connsiteY3" fmla="*/ 10040 h 10040"/>
                  <a:gd name="connsiteX0" fmla="*/ 43743 w 43743"/>
                  <a:gd name="connsiteY0" fmla="*/ 0 h 10040"/>
                  <a:gd name="connsiteX1" fmla="*/ 12248 w 43743"/>
                  <a:gd name="connsiteY1" fmla="*/ 2360 h 10040"/>
                  <a:gd name="connsiteX2" fmla="*/ 7 w 43743"/>
                  <a:gd name="connsiteY2" fmla="*/ 5110 h 10040"/>
                  <a:gd name="connsiteX3" fmla="*/ 5154 w 43743"/>
                  <a:gd name="connsiteY3" fmla="*/ 10040 h 10040"/>
                  <a:gd name="connsiteX0" fmla="*/ 43767 w 43767"/>
                  <a:gd name="connsiteY0" fmla="*/ 0 h 10040"/>
                  <a:gd name="connsiteX1" fmla="*/ 12272 w 43767"/>
                  <a:gd name="connsiteY1" fmla="*/ 2360 h 10040"/>
                  <a:gd name="connsiteX2" fmla="*/ 31 w 43767"/>
                  <a:gd name="connsiteY2" fmla="*/ 5110 h 10040"/>
                  <a:gd name="connsiteX3" fmla="*/ 5178 w 43767"/>
                  <a:gd name="connsiteY3" fmla="*/ 10040 h 10040"/>
                  <a:gd name="connsiteX0" fmla="*/ 43977 w 43977"/>
                  <a:gd name="connsiteY0" fmla="*/ 0 h 10040"/>
                  <a:gd name="connsiteX1" fmla="*/ 14573 w 43977"/>
                  <a:gd name="connsiteY1" fmla="*/ 1987 h 10040"/>
                  <a:gd name="connsiteX2" fmla="*/ 241 w 43977"/>
                  <a:gd name="connsiteY2" fmla="*/ 5110 h 10040"/>
                  <a:gd name="connsiteX3" fmla="*/ 5388 w 43977"/>
                  <a:gd name="connsiteY3" fmla="*/ 10040 h 10040"/>
                  <a:gd name="connsiteX0" fmla="*/ 43977 w 43977"/>
                  <a:gd name="connsiteY0" fmla="*/ 0 h 10040"/>
                  <a:gd name="connsiteX1" fmla="*/ 14573 w 43977"/>
                  <a:gd name="connsiteY1" fmla="*/ 1987 h 10040"/>
                  <a:gd name="connsiteX2" fmla="*/ 241 w 43977"/>
                  <a:gd name="connsiteY2" fmla="*/ 5110 h 10040"/>
                  <a:gd name="connsiteX3" fmla="*/ 5388 w 43977"/>
                  <a:gd name="connsiteY3" fmla="*/ 10040 h 10040"/>
                  <a:gd name="connsiteX0" fmla="*/ 43822 w 43822"/>
                  <a:gd name="connsiteY0" fmla="*/ 0 h 10040"/>
                  <a:gd name="connsiteX1" fmla="*/ 14418 w 43822"/>
                  <a:gd name="connsiteY1" fmla="*/ 1987 h 10040"/>
                  <a:gd name="connsiteX2" fmla="*/ 86 w 43822"/>
                  <a:gd name="connsiteY2" fmla="*/ 5110 h 10040"/>
                  <a:gd name="connsiteX3" fmla="*/ 5233 w 43822"/>
                  <a:gd name="connsiteY3" fmla="*/ 10040 h 10040"/>
                  <a:gd name="connsiteX0" fmla="*/ 43739 w 43739"/>
                  <a:gd name="connsiteY0" fmla="*/ 0 h 10040"/>
                  <a:gd name="connsiteX1" fmla="*/ 14335 w 43739"/>
                  <a:gd name="connsiteY1" fmla="*/ 1987 h 10040"/>
                  <a:gd name="connsiteX2" fmla="*/ 3 w 43739"/>
                  <a:gd name="connsiteY2" fmla="*/ 5110 h 10040"/>
                  <a:gd name="connsiteX3" fmla="*/ 5150 w 43739"/>
                  <a:gd name="connsiteY3" fmla="*/ 10040 h 10040"/>
                  <a:gd name="connsiteX0" fmla="*/ 43739 w 43739"/>
                  <a:gd name="connsiteY0" fmla="*/ 0 h 10040"/>
                  <a:gd name="connsiteX1" fmla="*/ 14335 w 43739"/>
                  <a:gd name="connsiteY1" fmla="*/ 1987 h 10040"/>
                  <a:gd name="connsiteX2" fmla="*/ 3 w 43739"/>
                  <a:gd name="connsiteY2" fmla="*/ 5110 h 10040"/>
                  <a:gd name="connsiteX3" fmla="*/ 5150 w 43739"/>
                  <a:gd name="connsiteY3" fmla="*/ 10040 h 10040"/>
                  <a:gd name="connsiteX0" fmla="*/ 44193 w 44193"/>
                  <a:gd name="connsiteY0" fmla="*/ 0 h 10040"/>
                  <a:gd name="connsiteX1" fmla="*/ 19320 w 44193"/>
                  <a:gd name="connsiteY1" fmla="*/ 2228 h 10040"/>
                  <a:gd name="connsiteX2" fmla="*/ 457 w 44193"/>
                  <a:gd name="connsiteY2" fmla="*/ 5110 h 10040"/>
                  <a:gd name="connsiteX3" fmla="*/ 5604 w 44193"/>
                  <a:gd name="connsiteY3" fmla="*/ 10040 h 10040"/>
                  <a:gd name="connsiteX0" fmla="*/ 44193 w 44193"/>
                  <a:gd name="connsiteY0" fmla="*/ 0 h 10040"/>
                  <a:gd name="connsiteX1" fmla="*/ 19320 w 44193"/>
                  <a:gd name="connsiteY1" fmla="*/ 2228 h 10040"/>
                  <a:gd name="connsiteX2" fmla="*/ 457 w 44193"/>
                  <a:gd name="connsiteY2" fmla="*/ 5110 h 10040"/>
                  <a:gd name="connsiteX3" fmla="*/ 5604 w 44193"/>
                  <a:gd name="connsiteY3" fmla="*/ 10040 h 10040"/>
                  <a:gd name="connsiteX0" fmla="*/ 41935 w 41935"/>
                  <a:gd name="connsiteY0" fmla="*/ 0 h 10040"/>
                  <a:gd name="connsiteX1" fmla="*/ 17062 w 41935"/>
                  <a:gd name="connsiteY1" fmla="*/ 2228 h 10040"/>
                  <a:gd name="connsiteX2" fmla="*/ 639 w 41935"/>
                  <a:gd name="connsiteY2" fmla="*/ 5110 h 10040"/>
                  <a:gd name="connsiteX3" fmla="*/ 3346 w 41935"/>
                  <a:gd name="connsiteY3" fmla="*/ 10040 h 10040"/>
                  <a:gd name="connsiteX0" fmla="*/ 41935 w 41935"/>
                  <a:gd name="connsiteY0" fmla="*/ 0 h 10040"/>
                  <a:gd name="connsiteX1" fmla="*/ 17062 w 41935"/>
                  <a:gd name="connsiteY1" fmla="*/ 2228 h 10040"/>
                  <a:gd name="connsiteX2" fmla="*/ 639 w 41935"/>
                  <a:gd name="connsiteY2" fmla="*/ 5110 h 10040"/>
                  <a:gd name="connsiteX3" fmla="*/ 3346 w 41935"/>
                  <a:gd name="connsiteY3" fmla="*/ 10040 h 10040"/>
                  <a:gd name="connsiteX0" fmla="*/ 42092 w 42092"/>
                  <a:gd name="connsiteY0" fmla="*/ 0 h 10040"/>
                  <a:gd name="connsiteX1" fmla="*/ 19659 w 42092"/>
                  <a:gd name="connsiteY1" fmla="*/ 2316 h 10040"/>
                  <a:gd name="connsiteX2" fmla="*/ 796 w 42092"/>
                  <a:gd name="connsiteY2" fmla="*/ 5110 h 10040"/>
                  <a:gd name="connsiteX3" fmla="*/ 3503 w 42092"/>
                  <a:gd name="connsiteY3" fmla="*/ 10040 h 10040"/>
                  <a:gd name="connsiteX0" fmla="*/ 38821 w 38821"/>
                  <a:gd name="connsiteY0" fmla="*/ 0 h 10040"/>
                  <a:gd name="connsiteX1" fmla="*/ 16388 w 38821"/>
                  <a:gd name="connsiteY1" fmla="*/ 2316 h 10040"/>
                  <a:gd name="connsiteX2" fmla="*/ 2404 w 38821"/>
                  <a:gd name="connsiteY2" fmla="*/ 5395 h 10040"/>
                  <a:gd name="connsiteX3" fmla="*/ 232 w 38821"/>
                  <a:gd name="connsiteY3" fmla="*/ 10040 h 10040"/>
                  <a:gd name="connsiteX0" fmla="*/ 38790 w 38790"/>
                  <a:gd name="connsiteY0" fmla="*/ 0 h 10040"/>
                  <a:gd name="connsiteX1" fmla="*/ 15311 w 38790"/>
                  <a:gd name="connsiteY1" fmla="*/ 2075 h 10040"/>
                  <a:gd name="connsiteX2" fmla="*/ 2373 w 38790"/>
                  <a:gd name="connsiteY2" fmla="*/ 5395 h 10040"/>
                  <a:gd name="connsiteX3" fmla="*/ 201 w 38790"/>
                  <a:gd name="connsiteY3" fmla="*/ 10040 h 10040"/>
                  <a:gd name="connsiteX0" fmla="*/ 37396 w 37396"/>
                  <a:gd name="connsiteY0" fmla="*/ 0 h 10018"/>
                  <a:gd name="connsiteX1" fmla="*/ 15311 w 37396"/>
                  <a:gd name="connsiteY1" fmla="*/ 2053 h 10018"/>
                  <a:gd name="connsiteX2" fmla="*/ 2373 w 37396"/>
                  <a:gd name="connsiteY2" fmla="*/ 5373 h 10018"/>
                  <a:gd name="connsiteX3" fmla="*/ 201 w 37396"/>
                  <a:gd name="connsiteY3" fmla="*/ 10018 h 10018"/>
                  <a:gd name="connsiteX0" fmla="*/ 37396 w 37396"/>
                  <a:gd name="connsiteY0" fmla="*/ 0 h 10018"/>
                  <a:gd name="connsiteX1" fmla="*/ 15311 w 37396"/>
                  <a:gd name="connsiteY1" fmla="*/ 2053 h 10018"/>
                  <a:gd name="connsiteX2" fmla="*/ 2373 w 37396"/>
                  <a:gd name="connsiteY2" fmla="*/ 5373 h 10018"/>
                  <a:gd name="connsiteX3" fmla="*/ 201 w 37396"/>
                  <a:gd name="connsiteY3" fmla="*/ 10018 h 10018"/>
                  <a:gd name="connsiteX0" fmla="*/ 41257 w 41257"/>
                  <a:gd name="connsiteY0" fmla="*/ 0 h 10018"/>
                  <a:gd name="connsiteX1" fmla="*/ 19172 w 41257"/>
                  <a:gd name="connsiteY1" fmla="*/ 2053 h 10018"/>
                  <a:gd name="connsiteX2" fmla="*/ 658 w 41257"/>
                  <a:gd name="connsiteY2" fmla="*/ 5395 h 10018"/>
                  <a:gd name="connsiteX3" fmla="*/ 4062 w 41257"/>
                  <a:gd name="connsiteY3" fmla="*/ 10018 h 10018"/>
                  <a:gd name="connsiteX0" fmla="*/ 41257 w 41257"/>
                  <a:gd name="connsiteY0" fmla="*/ 0 h 10018"/>
                  <a:gd name="connsiteX1" fmla="*/ 19172 w 41257"/>
                  <a:gd name="connsiteY1" fmla="*/ 1768 h 10018"/>
                  <a:gd name="connsiteX2" fmla="*/ 658 w 41257"/>
                  <a:gd name="connsiteY2" fmla="*/ 5395 h 10018"/>
                  <a:gd name="connsiteX3" fmla="*/ 4062 w 41257"/>
                  <a:gd name="connsiteY3" fmla="*/ 10018 h 10018"/>
                  <a:gd name="connsiteX0" fmla="*/ 39863 w 39863"/>
                  <a:gd name="connsiteY0" fmla="*/ 0 h 10018"/>
                  <a:gd name="connsiteX1" fmla="*/ 19172 w 39863"/>
                  <a:gd name="connsiteY1" fmla="*/ 1768 h 10018"/>
                  <a:gd name="connsiteX2" fmla="*/ 658 w 39863"/>
                  <a:gd name="connsiteY2" fmla="*/ 5395 h 10018"/>
                  <a:gd name="connsiteX3" fmla="*/ 4062 w 39863"/>
                  <a:gd name="connsiteY3" fmla="*/ 10018 h 10018"/>
                  <a:gd name="connsiteX0" fmla="*/ 39863 w 39863"/>
                  <a:gd name="connsiteY0" fmla="*/ 0 h 10018"/>
                  <a:gd name="connsiteX1" fmla="*/ 19172 w 39863"/>
                  <a:gd name="connsiteY1" fmla="*/ 1768 h 10018"/>
                  <a:gd name="connsiteX2" fmla="*/ 658 w 39863"/>
                  <a:gd name="connsiteY2" fmla="*/ 5395 h 10018"/>
                  <a:gd name="connsiteX3" fmla="*/ 4062 w 39863"/>
                  <a:gd name="connsiteY3" fmla="*/ 10018 h 10018"/>
                  <a:gd name="connsiteX0" fmla="*/ 39636 w 39636"/>
                  <a:gd name="connsiteY0" fmla="*/ 0 h 10018"/>
                  <a:gd name="connsiteX1" fmla="*/ 15111 w 39636"/>
                  <a:gd name="connsiteY1" fmla="*/ 2141 h 10018"/>
                  <a:gd name="connsiteX2" fmla="*/ 431 w 39636"/>
                  <a:gd name="connsiteY2" fmla="*/ 5395 h 10018"/>
                  <a:gd name="connsiteX3" fmla="*/ 3835 w 39636"/>
                  <a:gd name="connsiteY3" fmla="*/ 10018 h 10018"/>
                  <a:gd name="connsiteX0" fmla="*/ 39636 w 39636"/>
                  <a:gd name="connsiteY0" fmla="*/ 0 h 10018"/>
                  <a:gd name="connsiteX1" fmla="*/ 15111 w 39636"/>
                  <a:gd name="connsiteY1" fmla="*/ 2141 h 10018"/>
                  <a:gd name="connsiteX2" fmla="*/ 431 w 39636"/>
                  <a:gd name="connsiteY2" fmla="*/ 5395 h 10018"/>
                  <a:gd name="connsiteX3" fmla="*/ 3835 w 39636"/>
                  <a:gd name="connsiteY3" fmla="*/ 10018 h 10018"/>
                  <a:gd name="connsiteX0" fmla="*/ 38994 w 38994"/>
                  <a:gd name="connsiteY0" fmla="*/ 0 h 10018"/>
                  <a:gd name="connsiteX1" fmla="*/ 14469 w 38994"/>
                  <a:gd name="connsiteY1" fmla="*/ 2141 h 10018"/>
                  <a:gd name="connsiteX2" fmla="*/ 486 w 38994"/>
                  <a:gd name="connsiteY2" fmla="*/ 5549 h 10018"/>
                  <a:gd name="connsiteX3" fmla="*/ 3193 w 38994"/>
                  <a:gd name="connsiteY3" fmla="*/ 10018 h 10018"/>
                  <a:gd name="connsiteX0" fmla="*/ 38678 w 38678"/>
                  <a:gd name="connsiteY0" fmla="*/ 0 h 10018"/>
                  <a:gd name="connsiteX1" fmla="*/ 14153 w 38678"/>
                  <a:gd name="connsiteY1" fmla="*/ 2141 h 10018"/>
                  <a:gd name="connsiteX2" fmla="*/ 519 w 38678"/>
                  <a:gd name="connsiteY2" fmla="*/ 5593 h 10018"/>
                  <a:gd name="connsiteX3" fmla="*/ 2877 w 38678"/>
                  <a:gd name="connsiteY3" fmla="*/ 10018 h 10018"/>
                  <a:gd name="connsiteX0" fmla="*/ 38548 w 38548"/>
                  <a:gd name="connsiteY0" fmla="*/ 0 h 10018"/>
                  <a:gd name="connsiteX1" fmla="*/ 14023 w 38548"/>
                  <a:gd name="connsiteY1" fmla="*/ 2141 h 10018"/>
                  <a:gd name="connsiteX2" fmla="*/ 389 w 38548"/>
                  <a:gd name="connsiteY2" fmla="*/ 5593 h 10018"/>
                  <a:gd name="connsiteX3" fmla="*/ 2747 w 38548"/>
                  <a:gd name="connsiteY3" fmla="*/ 10018 h 10018"/>
                  <a:gd name="connsiteX0" fmla="*/ 38316 w 38316"/>
                  <a:gd name="connsiteY0" fmla="*/ 0 h 10018"/>
                  <a:gd name="connsiteX1" fmla="*/ 13791 w 38316"/>
                  <a:gd name="connsiteY1" fmla="*/ 2141 h 10018"/>
                  <a:gd name="connsiteX2" fmla="*/ 157 w 38316"/>
                  <a:gd name="connsiteY2" fmla="*/ 5593 h 10018"/>
                  <a:gd name="connsiteX3" fmla="*/ 2515 w 38316"/>
                  <a:gd name="connsiteY3" fmla="*/ 10018 h 10018"/>
                  <a:gd name="connsiteX0" fmla="*/ 38648 w 38648"/>
                  <a:gd name="connsiteY0" fmla="*/ 0 h 10018"/>
                  <a:gd name="connsiteX1" fmla="*/ 14123 w 38648"/>
                  <a:gd name="connsiteY1" fmla="*/ 2141 h 10018"/>
                  <a:gd name="connsiteX2" fmla="*/ 141 w 38648"/>
                  <a:gd name="connsiteY2" fmla="*/ 5461 h 10018"/>
                  <a:gd name="connsiteX3" fmla="*/ 2847 w 38648"/>
                  <a:gd name="connsiteY3" fmla="*/ 10018 h 10018"/>
                  <a:gd name="connsiteX0" fmla="*/ 38648 w 38648"/>
                  <a:gd name="connsiteY0" fmla="*/ 0 h 10018"/>
                  <a:gd name="connsiteX1" fmla="*/ 14123 w 38648"/>
                  <a:gd name="connsiteY1" fmla="*/ 2141 h 10018"/>
                  <a:gd name="connsiteX2" fmla="*/ 141 w 38648"/>
                  <a:gd name="connsiteY2" fmla="*/ 4979 h 10018"/>
                  <a:gd name="connsiteX3" fmla="*/ 2847 w 38648"/>
                  <a:gd name="connsiteY3" fmla="*/ 10018 h 10018"/>
                  <a:gd name="connsiteX0" fmla="*/ 38971 w 38971"/>
                  <a:gd name="connsiteY0" fmla="*/ 0 h 10018"/>
                  <a:gd name="connsiteX1" fmla="*/ 14097 w 38971"/>
                  <a:gd name="connsiteY1" fmla="*/ 2075 h 10018"/>
                  <a:gd name="connsiteX2" fmla="*/ 464 w 38971"/>
                  <a:gd name="connsiteY2" fmla="*/ 4979 h 10018"/>
                  <a:gd name="connsiteX3" fmla="*/ 3170 w 38971"/>
                  <a:gd name="connsiteY3" fmla="*/ 10018 h 10018"/>
                  <a:gd name="connsiteX0" fmla="*/ 2424 w 45680"/>
                  <a:gd name="connsiteY0" fmla="*/ 0 h 10215"/>
                  <a:gd name="connsiteX1" fmla="*/ 44815 w 45680"/>
                  <a:gd name="connsiteY1" fmla="*/ 2272 h 10215"/>
                  <a:gd name="connsiteX2" fmla="*/ 31182 w 45680"/>
                  <a:gd name="connsiteY2" fmla="*/ 5176 h 10215"/>
                  <a:gd name="connsiteX3" fmla="*/ 33888 w 45680"/>
                  <a:gd name="connsiteY3" fmla="*/ 10215 h 10215"/>
                  <a:gd name="connsiteX0" fmla="*/ 5790 w 37254"/>
                  <a:gd name="connsiteY0" fmla="*/ 0 h 10215"/>
                  <a:gd name="connsiteX1" fmla="*/ 11935 w 37254"/>
                  <a:gd name="connsiteY1" fmla="*/ 3456 h 10215"/>
                  <a:gd name="connsiteX2" fmla="*/ 34548 w 37254"/>
                  <a:gd name="connsiteY2" fmla="*/ 5176 h 10215"/>
                  <a:gd name="connsiteX3" fmla="*/ 37254 w 37254"/>
                  <a:gd name="connsiteY3" fmla="*/ 10215 h 10215"/>
                  <a:gd name="connsiteX0" fmla="*/ 5801 w 37265"/>
                  <a:gd name="connsiteY0" fmla="*/ 0 h 10215"/>
                  <a:gd name="connsiteX1" fmla="*/ 11946 w 37265"/>
                  <a:gd name="connsiteY1" fmla="*/ 3456 h 10215"/>
                  <a:gd name="connsiteX2" fmla="*/ 34908 w 37265"/>
                  <a:gd name="connsiteY2" fmla="*/ 7040 h 10215"/>
                  <a:gd name="connsiteX3" fmla="*/ 37265 w 37265"/>
                  <a:gd name="connsiteY3" fmla="*/ 10215 h 10215"/>
                  <a:gd name="connsiteX0" fmla="*/ 5447 w 36911"/>
                  <a:gd name="connsiteY0" fmla="*/ 0 h 10215"/>
                  <a:gd name="connsiteX1" fmla="*/ 13335 w 36911"/>
                  <a:gd name="connsiteY1" fmla="*/ 3324 h 10215"/>
                  <a:gd name="connsiteX2" fmla="*/ 34554 w 36911"/>
                  <a:gd name="connsiteY2" fmla="*/ 7040 h 10215"/>
                  <a:gd name="connsiteX3" fmla="*/ 36911 w 36911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3324 h 10215"/>
                  <a:gd name="connsiteX2" fmla="*/ 29107 w 31464"/>
                  <a:gd name="connsiteY2" fmla="*/ 7040 h 10215"/>
                  <a:gd name="connsiteX3" fmla="*/ 31464 w 31464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3324 h 10215"/>
                  <a:gd name="connsiteX2" fmla="*/ 29107 w 31464"/>
                  <a:gd name="connsiteY2" fmla="*/ 7040 h 10215"/>
                  <a:gd name="connsiteX3" fmla="*/ 31464 w 31464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3324 h 10215"/>
                  <a:gd name="connsiteX2" fmla="*/ 29107 w 31464"/>
                  <a:gd name="connsiteY2" fmla="*/ 7040 h 10215"/>
                  <a:gd name="connsiteX3" fmla="*/ 31464 w 31464"/>
                  <a:gd name="connsiteY3" fmla="*/ 10215 h 10215"/>
                  <a:gd name="connsiteX0" fmla="*/ 0 w 32067"/>
                  <a:gd name="connsiteY0" fmla="*/ 0 h 10215"/>
                  <a:gd name="connsiteX1" fmla="*/ 7888 w 32067"/>
                  <a:gd name="connsiteY1" fmla="*/ 3324 h 10215"/>
                  <a:gd name="connsiteX2" fmla="*/ 29107 w 32067"/>
                  <a:gd name="connsiteY2" fmla="*/ 7040 h 10215"/>
                  <a:gd name="connsiteX3" fmla="*/ 31464 w 32067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3324 h 10215"/>
                  <a:gd name="connsiteX2" fmla="*/ 27364 w 31464"/>
                  <a:gd name="connsiteY2" fmla="*/ 6360 h 10215"/>
                  <a:gd name="connsiteX3" fmla="*/ 31464 w 31464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3324 h 10215"/>
                  <a:gd name="connsiteX2" fmla="*/ 27364 w 31464"/>
                  <a:gd name="connsiteY2" fmla="*/ 6360 h 10215"/>
                  <a:gd name="connsiteX3" fmla="*/ 31464 w 31464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3324 h 10215"/>
                  <a:gd name="connsiteX2" fmla="*/ 27364 w 31464"/>
                  <a:gd name="connsiteY2" fmla="*/ 6360 h 10215"/>
                  <a:gd name="connsiteX3" fmla="*/ 31464 w 31464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3324 h 10215"/>
                  <a:gd name="connsiteX2" fmla="*/ 27364 w 31464"/>
                  <a:gd name="connsiteY2" fmla="*/ 6360 h 10215"/>
                  <a:gd name="connsiteX3" fmla="*/ 31464 w 31464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3324 h 10215"/>
                  <a:gd name="connsiteX2" fmla="*/ 27364 w 31464"/>
                  <a:gd name="connsiteY2" fmla="*/ 6360 h 10215"/>
                  <a:gd name="connsiteX3" fmla="*/ 31464 w 31464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3324 h 10215"/>
                  <a:gd name="connsiteX2" fmla="*/ 25621 w 31464"/>
                  <a:gd name="connsiteY2" fmla="*/ 6579 h 10215"/>
                  <a:gd name="connsiteX3" fmla="*/ 31464 w 31464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2951 h 10215"/>
                  <a:gd name="connsiteX2" fmla="*/ 25621 w 31464"/>
                  <a:gd name="connsiteY2" fmla="*/ 6579 h 10215"/>
                  <a:gd name="connsiteX3" fmla="*/ 31464 w 31464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2951 h 10215"/>
                  <a:gd name="connsiteX2" fmla="*/ 25621 w 31464"/>
                  <a:gd name="connsiteY2" fmla="*/ 6579 h 10215"/>
                  <a:gd name="connsiteX3" fmla="*/ 31464 w 31464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2951 h 10215"/>
                  <a:gd name="connsiteX2" fmla="*/ 31464 w 31464"/>
                  <a:gd name="connsiteY2" fmla="*/ 10215 h 10215"/>
                  <a:gd name="connsiteX0" fmla="*/ 0 w 31464"/>
                  <a:gd name="connsiteY0" fmla="*/ 0 h 10215"/>
                  <a:gd name="connsiteX1" fmla="*/ 12419 w 31464"/>
                  <a:gd name="connsiteY1" fmla="*/ 5517 h 10215"/>
                  <a:gd name="connsiteX2" fmla="*/ 31464 w 31464"/>
                  <a:gd name="connsiteY2" fmla="*/ 10215 h 10215"/>
                  <a:gd name="connsiteX0" fmla="*/ 0 w 31464"/>
                  <a:gd name="connsiteY0" fmla="*/ 0 h 10215"/>
                  <a:gd name="connsiteX1" fmla="*/ 12419 w 31464"/>
                  <a:gd name="connsiteY1" fmla="*/ 5517 h 10215"/>
                  <a:gd name="connsiteX2" fmla="*/ 31464 w 31464"/>
                  <a:gd name="connsiteY2" fmla="*/ 10215 h 10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464" h="10215">
                    <a:moveTo>
                      <a:pt x="0" y="0"/>
                    </a:moveTo>
                    <a:cubicBezTo>
                      <a:pt x="2295" y="1632"/>
                      <a:pt x="7175" y="3815"/>
                      <a:pt x="12419" y="5517"/>
                    </a:cubicBezTo>
                    <a:cubicBezTo>
                      <a:pt x="17663" y="7219"/>
                      <a:pt x="21673" y="8636"/>
                      <a:pt x="31464" y="10215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CBEA3EA-AAEE-46FA-9BC6-1C26DD3E063B}"/>
                </a:ext>
              </a:extLst>
            </p:cNvPr>
            <p:cNvGrpSpPr/>
            <p:nvPr/>
          </p:nvGrpSpPr>
          <p:grpSpPr>
            <a:xfrm>
              <a:off x="683568" y="3738474"/>
              <a:ext cx="3312368" cy="2549406"/>
              <a:chOff x="1475656" y="3738474"/>
              <a:chExt cx="3312368" cy="2549406"/>
            </a:xfrm>
          </p:grpSpPr>
          <p:cxnSp>
            <p:nvCxnSpPr>
              <p:cNvPr id="218" name="직선 연결선 217">
                <a:extLst>
                  <a:ext uri="{FF2B5EF4-FFF2-40B4-BE49-F238E27FC236}">
                    <a16:creationId xmlns:a16="http://schemas.microsoft.com/office/drawing/2014/main" id="{3DF147EF-67BD-4FC5-9CC9-C4815B4CEA6E}"/>
                  </a:ext>
                </a:extLst>
              </p:cNvPr>
              <p:cNvCxnSpPr/>
              <p:nvPr/>
            </p:nvCxnSpPr>
            <p:spPr bwMode="auto">
              <a:xfrm>
                <a:off x="1763688" y="5949280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14ED430C-83CA-4F52-B2D3-7BB3C1DCE6C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63688" y="6021290"/>
                <a:ext cx="216024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0" name="직선 연결선 219">
                <a:extLst>
                  <a:ext uri="{FF2B5EF4-FFF2-40B4-BE49-F238E27FC236}">
                    <a16:creationId xmlns:a16="http://schemas.microsoft.com/office/drawing/2014/main" id="{15C34570-C2E0-448E-850F-CAA6408C7BE6}"/>
                  </a:ext>
                </a:extLst>
              </p:cNvPr>
              <p:cNvCxnSpPr/>
              <p:nvPr/>
            </p:nvCxnSpPr>
            <p:spPr bwMode="auto">
              <a:xfrm>
                <a:off x="3923928" y="5949280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FCABADE7-C297-449C-A6F9-2159F51DDF3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283968" y="4209341"/>
                <a:ext cx="144016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222" name="TextBox 57">
                <a:extLst>
                  <a:ext uri="{FF2B5EF4-FFF2-40B4-BE49-F238E27FC236}">
                    <a16:creationId xmlns:a16="http://schemas.microsoft.com/office/drawing/2014/main" id="{C1CF37A0-7ED9-4673-B05E-7797009004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5776" y="6021290"/>
                <a:ext cx="504056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4</a:t>
                </a:r>
                <a:r>
                  <a:rPr lang="en-US" altLang="ko-KR" i="1" dirty="0"/>
                  <a:t>m</a:t>
                </a:r>
                <a:endParaRPr lang="ko-KR" altLang="en-US" i="1" dirty="0"/>
              </a:p>
            </p:txBody>
          </p:sp>
          <p:cxnSp>
            <p:nvCxnSpPr>
              <p:cNvPr id="223" name="직선 연결선 222">
                <a:extLst>
                  <a:ext uri="{FF2B5EF4-FFF2-40B4-BE49-F238E27FC236}">
                    <a16:creationId xmlns:a16="http://schemas.microsoft.com/office/drawing/2014/main" id="{84DB8BD0-311F-4BC0-988E-77B2F2BF783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63688" y="4353357"/>
                <a:ext cx="2088232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4" name="직선 연결선 223">
                <a:extLst>
                  <a:ext uri="{FF2B5EF4-FFF2-40B4-BE49-F238E27FC236}">
                    <a16:creationId xmlns:a16="http://schemas.microsoft.com/office/drawing/2014/main" id="{CBE899A8-3C08-468B-ACCF-12413EDCFD9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63688" y="4209341"/>
                <a:ext cx="2232248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4855B107-1571-4334-BF1F-5BBE9B26B38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995936" y="4209341"/>
                <a:ext cx="0" cy="115807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228" name="그룹 227">
                <a:extLst>
                  <a:ext uri="{FF2B5EF4-FFF2-40B4-BE49-F238E27FC236}">
                    <a16:creationId xmlns:a16="http://schemas.microsoft.com/office/drawing/2014/main" id="{D582C1CB-4D98-44C8-87DD-779DF895F4FF}"/>
                  </a:ext>
                </a:extLst>
              </p:cNvPr>
              <p:cNvGrpSpPr/>
              <p:nvPr/>
            </p:nvGrpSpPr>
            <p:grpSpPr>
              <a:xfrm rot="5400000">
                <a:off x="1331640" y="4149080"/>
                <a:ext cx="576064" cy="288032"/>
                <a:chOff x="4283968" y="3429000"/>
                <a:chExt cx="576064" cy="288032"/>
              </a:xfrm>
            </p:grpSpPr>
            <p:sp>
              <p:nvSpPr>
                <p:cNvPr id="251" name="Rectangle 6" descr="밝은 상향 대각선">
                  <a:extLst>
                    <a:ext uri="{FF2B5EF4-FFF2-40B4-BE49-F238E27FC236}">
                      <a16:creationId xmlns:a16="http://schemas.microsoft.com/office/drawing/2014/main" id="{37AFE88A-365B-4E42-B660-1D2B7127CB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3968" y="3429000"/>
                  <a:ext cx="576064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2" name="Line 7">
                  <a:extLst>
                    <a:ext uri="{FF2B5EF4-FFF2-40B4-BE49-F238E27FC236}">
                      <a16:creationId xmlns:a16="http://schemas.microsoft.com/office/drawing/2014/main" id="{3E956030-276F-4D83-AEE9-D6CE2C9184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4572000" y="3140968"/>
                  <a:ext cx="0" cy="576064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029917EB-E8E9-448C-8C4A-B35FB1B960F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51920" y="4353357"/>
                <a:ext cx="0" cy="1014054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0C9093C3-233D-4BCA-8064-9AAEAD25FD3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283968" y="5367411"/>
                <a:ext cx="144016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81DF552A-C62B-4F64-B5EC-422687F5380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355976" y="4209341"/>
                <a:ext cx="0" cy="115807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235" name="TextBox 57">
                <a:extLst>
                  <a:ext uri="{FF2B5EF4-FFF2-40B4-BE49-F238E27FC236}">
                    <a16:creationId xmlns:a16="http://schemas.microsoft.com/office/drawing/2014/main" id="{D764B465-1584-42B9-96F0-26B17F8E6F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5976" y="4662831"/>
                <a:ext cx="432048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2</a:t>
                </a:r>
                <a:r>
                  <a:rPr lang="en-US" altLang="ko-KR" i="1" dirty="0"/>
                  <a:t>m</a:t>
                </a:r>
                <a:endParaRPr lang="ko-KR" altLang="en-US" i="1" dirty="0"/>
              </a:p>
            </p:txBody>
          </p:sp>
          <p:sp>
            <p:nvSpPr>
              <p:cNvPr id="237" name="TextBox 57">
                <a:extLst>
                  <a:ext uri="{FF2B5EF4-FFF2-40B4-BE49-F238E27FC236}">
                    <a16:creationId xmlns:a16="http://schemas.microsoft.com/office/drawing/2014/main" id="{A8D68A55-C7F8-4577-92C9-E1327412CE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95936" y="5100821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C</a:t>
                </a:r>
                <a:endParaRPr lang="ko-KR" altLang="en-US" i="1" dirty="0"/>
              </a:p>
            </p:txBody>
          </p:sp>
          <p:sp>
            <p:nvSpPr>
              <p:cNvPr id="238" name="TextBox 57">
                <a:extLst>
                  <a:ext uri="{FF2B5EF4-FFF2-40B4-BE49-F238E27FC236}">
                    <a16:creationId xmlns:a16="http://schemas.microsoft.com/office/drawing/2014/main" id="{904A10FA-D170-4E6C-BB33-7A201641E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3688" y="3954498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A</a:t>
                </a:r>
                <a:endParaRPr lang="ko-KR" altLang="en-US" i="1" dirty="0"/>
              </a:p>
            </p:txBody>
          </p:sp>
          <p:sp>
            <p:nvSpPr>
              <p:cNvPr id="239" name="TextBox 57">
                <a:extLst>
                  <a:ext uri="{FF2B5EF4-FFF2-40B4-BE49-F238E27FC236}">
                    <a16:creationId xmlns:a16="http://schemas.microsoft.com/office/drawing/2014/main" id="{75E3A98C-41EC-4AD7-9839-059D8E6E7F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5896" y="4350818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B</a:t>
                </a:r>
                <a:endParaRPr lang="ko-KR" altLang="en-US" i="1" dirty="0"/>
              </a:p>
            </p:txBody>
          </p:sp>
          <p:cxnSp>
            <p:nvCxnSpPr>
              <p:cNvPr id="241" name="직선 연결선 240">
                <a:extLst>
                  <a:ext uri="{FF2B5EF4-FFF2-40B4-BE49-F238E27FC236}">
                    <a16:creationId xmlns:a16="http://schemas.microsoft.com/office/drawing/2014/main" id="{AC5C77AA-4BC1-46F1-BB4C-00AEA55524C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63688" y="5949280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47" name="직선 연결선 246">
                <a:extLst>
                  <a:ext uri="{FF2B5EF4-FFF2-40B4-BE49-F238E27FC236}">
                    <a16:creationId xmlns:a16="http://schemas.microsoft.com/office/drawing/2014/main" id="{81A54CDB-497C-4BD8-B4FC-6143EEF8F5C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923928" y="4005064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48" name="직선 연결선 247">
                <a:extLst>
                  <a:ext uri="{FF2B5EF4-FFF2-40B4-BE49-F238E27FC236}">
                    <a16:creationId xmlns:a16="http://schemas.microsoft.com/office/drawing/2014/main" id="{A4FF776D-4EBD-4150-881B-9C59978F85F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923928" y="4077072"/>
                <a:ext cx="216024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49" name="직선 연결선 248">
                <a:extLst>
                  <a:ext uri="{FF2B5EF4-FFF2-40B4-BE49-F238E27FC236}">
                    <a16:creationId xmlns:a16="http://schemas.microsoft.com/office/drawing/2014/main" id="{AAD9BF26-48BD-413E-AA4D-17A30E2D01F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39952" y="4005064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250" name="TextBox 57">
                <a:extLst>
                  <a:ext uri="{FF2B5EF4-FFF2-40B4-BE49-F238E27FC236}">
                    <a16:creationId xmlns:a16="http://schemas.microsoft.com/office/drawing/2014/main" id="{9DAD22AC-E552-40DC-86FB-3D1ABC95FC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1880" y="3738474"/>
                <a:ext cx="1080120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l-GR" altLang="ko-KR" dirty="0"/>
                  <a:t>Δ</a:t>
                </a:r>
                <a:r>
                  <a:rPr lang="en-US" altLang="ko-KR" i="1" baseline="-25000" dirty="0"/>
                  <a:t>BC</a:t>
                </a:r>
                <a:r>
                  <a:rPr lang="en-US" altLang="ko-KR" dirty="0"/>
                  <a:t> = 10</a:t>
                </a:r>
                <a:r>
                  <a:rPr lang="en-US" altLang="ko-KR" i="1" dirty="0"/>
                  <a:t>mm</a:t>
                </a:r>
                <a:endParaRPr lang="ko-KR" altLang="en-US" i="1" baseline="-25000" dirty="0"/>
              </a:p>
            </p:txBody>
          </p:sp>
          <p:grpSp>
            <p:nvGrpSpPr>
              <p:cNvPr id="289" name="그룹 288">
                <a:extLst>
                  <a:ext uri="{FF2B5EF4-FFF2-40B4-BE49-F238E27FC236}">
                    <a16:creationId xmlns:a16="http://schemas.microsoft.com/office/drawing/2014/main" id="{64D12EF9-4EC5-46E8-A0C8-321ECBF1B71A}"/>
                  </a:ext>
                </a:extLst>
              </p:cNvPr>
              <p:cNvGrpSpPr/>
              <p:nvPr/>
            </p:nvGrpSpPr>
            <p:grpSpPr>
              <a:xfrm flipH="1">
                <a:off x="3635896" y="5373216"/>
                <a:ext cx="576064" cy="495539"/>
                <a:chOff x="2987824" y="4437112"/>
                <a:chExt cx="576064" cy="495539"/>
              </a:xfrm>
            </p:grpSpPr>
            <p:sp>
              <p:nvSpPr>
                <p:cNvPr id="302" name="Rectangle 6" descr="밝은 상향 대각선">
                  <a:extLst>
                    <a:ext uri="{FF2B5EF4-FFF2-40B4-BE49-F238E27FC236}">
                      <a16:creationId xmlns:a16="http://schemas.microsoft.com/office/drawing/2014/main" id="{0A78CC0A-97AF-40C2-B0BF-41AD827E61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4653136"/>
                  <a:ext cx="576064" cy="279515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03" name="Line 7">
                  <a:extLst>
                    <a:ext uri="{FF2B5EF4-FFF2-40B4-BE49-F238E27FC236}">
                      <a16:creationId xmlns:a16="http://schemas.microsoft.com/office/drawing/2014/main" id="{370BB48C-2B95-40F8-9B48-8427559FA6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7824" y="4653186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04" name="이등변 삼각형 73">
                  <a:extLst>
                    <a:ext uri="{FF2B5EF4-FFF2-40B4-BE49-F238E27FC236}">
                      <a16:creationId xmlns:a16="http://schemas.microsoft.com/office/drawing/2014/main" id="{45A3DEAC-C90A-4347-BD4A-844353536D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1840" y="4437112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309" name="직선 연결선 308">
                <a:extLst>
                  <a:ext uri="{FF2B5EF4-FFF2-40B4-BE49-F238E27FC236}">
                    <a16:creationId xmlns:a16="http://schemas.microsoft.com/office/drawing/2014/main" id="{CDC8FD6B-25E2-4499-BA9E-E2CA2B7625C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51920" y="5373216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3A44B9E-1840-4DE6-ACE1-AC8C6F10C363}"/>
              </a:ext>
            </a:extLst>
          </p:cNvPr>
          <p:cNvGrpSpPr/>
          <p:nvPr/>
        </p:nvGrpSpPr>
        <p:grpSpPr>
          <a:xfrm>
            <a:off x="4211960" y="3645024"/>
            <a:ext cx="2160240" cy="1182325"/>
            <a:chOff x="4211960" y="3645024"/>
            <a:chExt cx="2160240" cy="1182325"/>
          </a:xfrm>
        </p:grpSpPr>
        <p:sp>
          <p:nvSpPr>
            <p:cNvPr id="422" name="직사각형 421">
              <a:extLst>
                <a:ext uri="{FF2B5EF4-FFF2-40B4-BE49-F238E27FC236}">
                  <a16:creationId xmlns:a16="http://schemas.microsoft.com/office/drawing/2014/main" id="{E64B0EF9-8F9F-4F76-94AB-3A9912B128E5}"/>
                </a:ext>
              </a:extLst>
            </p:cNvPr>
            <p:cNvSpPr/>
            <p:nvPr/>
          </p:nvSpPr>
          <p:spPr bwMode="auto">
            <a:xfrm>
              <a:off x="6084168" y="3645024"/>
              <a:ext cx="288032" cy="108012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5078C168-CD79-4A1E-9225-B037CD577B12}"/>
                </a:ext>
              </a:extLst>
            </p:cNvPr>
            <p:cNvSpPr/>
            <p:nvPr/>
          </p:nvSpPr>
          <p:spPr bwMode="auto">
            <a:xfrm>
              <a:off x="6156176" y="412279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24" name="직사각형 423">
              <a:extLst>
                <a:ext uri="{FF2B5EF4-FFF2-40B4-BE49-F238E27FC236}">
                  <a16:creationId xmlns:a16="http://schemas.microsoft.com/office/drawing/2014/main" id="{5905B445-E1C1-40FB-9975-E35227003169}"/>
                </a:ext>
              </a:extLst>
            </p:cNvPr>
            <p:cNvSpPr/>
            <p:nvPr/>
          </p:nvSpPr>
          <p:spPr bwMode="auto">
            <a:xfrm>
              <a:off x="4211960" y="3645024"/>
              <a:ext cx="2160240" cy="36004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25" name="타원 424">
              <a:extLst>
                <a:ext uri="{FF2B5EF4-FFF2-40B4-BE49-F238E27FC236}">
                  <a16:creationId xmlns:a16="http://schemas.microsoft.com/office/drawing/2014/main" id="{3BC2FB69-A6B4-4A08-B637-AC076BADF28D}"/>
                </a:ext>
              </a:extLst>
            </p:cNvPr>
            <p:cNvSpPr/>
            <p:nvPr/>
          </p:nvSpPr>
          <p:spPr bwMode="auto">
            <a:xfrm>
              <a:off x="5220072" y="3745607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388A43D6-9C30-4757-8AC1-F6E8CA736A83}"/>
                </a:ext>
              </a:extLst>
            </p:cNvPr>
            <p:cNvGrpSpPr/>
            <p:nvPr/>
          </p:nvGrpSpPr>
          <p:grpSpPr>
            <a:xfrm>
              <a:off x="4211960" y="3645024"/>
              <a:ext cx="2160240" cy="1080120"/>
              <a:chOff x="611560" y="4869160"/>
              <a:chExt cx="2160240" cy="1080120"/>
            </a:xfrm>
          </p:grpSpPr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7D59967-7860-4F8C-A1C3-739446DE79A2}"/>
                  </a:ext>
                </a:extLst>
              </p:cNvPr>
              <p:cNvCxnSpPr/>
              <p:nvPr/>
            </p:nvCxnSpPr>
            <p:spPr bwMode="auto">
              <a:xfrm>
                <a:off x="611560" y="4869160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5" name="직선 연결선 444">
                <a:extLst>
                  <a:ext uri="{FF2B5EF4-FFF2-40B4-BE49-F238E27FC236}">
                    <a16:creationId xmlns:a16="http://schemas.microsoft.com/office/drawing/2014/main" id="{9D543C72-2D4C-4FB6-9EAC-A9CEFE2A0DB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71800" y="4869160"/>
                <a:ext cx="0" cy="10801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4E85E5C-5AD1-4669-B9A2-8E731EC9C9A4}"/>
                </a:ext>
              </a:extLst>
            </p:cNvPr>
            <p:cNvSpPr txBox="1"/>
            <p:nvPr/>
          </p:nvSpPr>
          <p:spPr>
            <a:xfrm flipH="1">
              <a:off x="5004048" y="4005064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0.756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8CD7EBE8-454E-467F-BA3F-38BE3151071B}"/>
                </a:ext>
              </a:extLst>
            </p:cNvPr>
            <p:cNvSpPr txBox="1"/>
            <p:nvPr/>
          </p:nvSpPr>
          <p:spPr>
            <a:xfrm flipH="1">
              <a:off x="5508104" y="458112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0.567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B0F4F892-F110-4360-A91D-3076BD9F4E71}"/>
              </a:ext>
            </a:extLst>
          </p:cNvPr>
          <p:cNvGrpSpPr/>
          <p:nvPr/>
        </p:nvGrpSpPr>
        <p:grpSpPr>
          <a:xfrm>
            <a:off x="6732240" y="3645024"/>
            <a:ext cx="2808312" cy="1326341"/>
            <a:chOff x="6732240" y="3645024"/>
            <a:chExt cx="2808312" cy="1326341"/>
          </a:xfrm>
        </p:grpSpPr>
        <p:sp>
          <p:nvSpPr>
            <p:cNvPr id="448" name="직사각형 447">
              <a:extLst>
                <a:ext uri="{FF2B5EF4-FFF2-40B4-BE49-F238E27FC236}">
                  <a16:creationId xmlns:a16="http://schemas.microsoft.com/office/drawing/2014/main" id="{C7105250-CFA6-4EB1-B93F-A8EECA32655F}"/>
                </a:ext>
              </a:extLst>
            </p:cNvPr>
            <p:cNvSpPr/>
            <p:nvPr/>
          </p:nvSpPr>
          <p:spPr bwMode="auto">
            <a:xfrm>
              <a:off x="8892480" y="3645024"/>
              <a:ext cx="360040" cy="108012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49" name="타원 448">
              <a:extLst>
                <a:ext uri="{FF2B5EF4-FFF2-40B4-BE49-F238E27FC236}">
                  <a16:creationId xmlns:a16="http://schemas.microsoft.com/office/drawing/2014/main" id="{4ADC2073-D6EC-4B36-B9AA-241309986D9B}"/>
                </a:ext>
              </a:extLst>
            </p:cNvPr>
            <p:cNvSpPr/>
            <p:nvPr/>
          </p:nvSpPr>
          <p:spPr bwMode="auto">
            <a:xfrm>
              <a:off x="8997928" y="412279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50" name="직사각형 449">
              <a:extLst>
                <a:ext uri="{FF2B5EF4-FFF2-40B4-BE49-F238E27FC236}">
                  <a16:creationId xmlns:a16="http://schemas.microsoft.com/office/drawing/2014/main" id="{C2B3BFA4-871E-4886-A089-FB8A7B940D73}"/>
                </a:ext>
              </a:extLst>
            </p:cNvPr>
            <p:cNvSpPr/>
            <p:nvPr/>
          </p:nvSpPr>
          <p:spPr bwMode="auto">
            <a:xfrm>
              <a:off x="6732240" y="3645024"/>
              <a:ext cx="2160240" cy="288032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51" name="타원 450">
              <a:extLst>
                <a:ext uri="{FF2B5EF4-FFF2-40B4-BE49-F238E27FC236}">
                  <a16:creationId xmlns:a16="http://schemas.microsoft.com/office/drawing/2014/main" id="{DCF61541-2C33-47EE-ABE8-FC98345BEACA}"/>
                </a:ext>
              </a:extLst>
            </p:cNvPr>
            <p:cNvSpPr/>
            <p:nvPr/>
          </p:nvSpPr>
          <p:spPr bwMode="auto">
            <a:xfrm>
              <a:off x="7740352" y="3745607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452" name="그룹 451">
              <a:extLst>
                <a:ext uri="{FF2B5EF4-FFF2-40B4-BE49-F238E27FC236}">
                  <a16:creationId xmlns:a16="http://schemas.microsoft.com/office/drawing/2014/main" id="{FE29B8C0-CF57-46FA-865A-0272547D8990}"/>
                </a:ext>
              </a:extLst>
            </p:cNvPr>
            <p:cNvGrpSpPr/>
            <p:nvPr/>
          </p:nvGrpSpPr>
          <p:grpSpPr>
            <a:xfrm>
              <a:off x="6732240" y="3645024"/>
              <a:ext cx="2160240" cy="1080120"/>
              <a:chOff x="611560" y="4869160"/>
              <a:chExt cx="2160240" cy="1080120"/>
            </a:xfrm>
          </p:grpSpPr>
          <p:cxnSp>
            <p:nvCxnSpPr>
              <p:cNvPr id="453" name="직선 연결선 452">
                <a:extLst>
                  <a:ext uri="{FF2B5EF4-FFF2-40B4-BE49-F238E27FC236}">
                    <a16:creationId xmlns:a16="http://schemas.microsoft.com/office/drawing/2014/main" id="{BCBE590D-52ED-4EBE-B620-DEB9B202E075}"/>
                  </a:ext>
                </a:extLst>
              </p:cNvPr>
              <p:cNvCxnSpPr/>
              <p:nvPr/>
            </p:nvCxnSpPr>
            <p:spPr bwMode="auto">
              <a:xfrm>
                <a:off x="611560" y="4869160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4" name="직선 연결선 453">
                <a:extLst>
                  <a:ext uri="{FF2B5EF4-FFF2-40B4-BE49-F238E27FC236}">
                    <a16:creationId xmlns:a16="http://schemas.microsoft.com/office/drawing/2014/main" id="{A2733F78-F9C7-43CA-BEFD-51E3339C917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71800" y="4869160"/>
                <a:ext cx="0" cy="10801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99D39983-4043-4359-82FC-3CACF5A0ED4C}"/>
                </a:ext>
              </a:extLst>
            </p:cNvPr>
            <p:cNvSpPr txBox="1"/>
            <p:nvPr/>
          </p:nvSpPr>
          <p:spPr>
            <a:xfrm flipH="1">
              <a:off x="8964488" y="4725144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0.756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2021EDBD-F3E4-4D89-A6A9-77523F27A25D}"/>
                </a:ext>
              </a:extLst>
            </p:cNvPr>
            <p:cNvSpPr txBox="1"/>
            <p:nvPr/>
          </p:nvSpPr>
          <p:spPr>
            <a:xfrm flipH="1">
              <a:off x="7524328" y="3933056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0.567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66C515A9-9ED1-4623-ADB0-F2DC64A3E20E}"/>
              </a:ext>
            </a:extLst>
          </p:cNvPr>
          <p:cNvGrpSpPr/>
          <p:nvPr/>
        </p:nvGrpSpPr>
        <p:grpSpPr>
          <a:xfrm>
            <a:off x="6444208" y="4869160"/>
            <a:ext cx="3024336" cy="1440160"/>
            <a:chOff x="6444208" y="4869160"/>
            <a:chExt cx="3024336" cy="1440160"/>
          </a:xfrm>
        </p:grpSpPr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F7C5C6BF-924D-42B6-AC65-0BEFBF6359C2}"/>
                </a:ext>
              </a:extLst>
            </p:cNvPr>
            <p:cNvSpPr/>
            <p:nvPr/>
          </p:nvSpPr>
          <p:spPr bwMode="auto">
            <a:xfrm>
              <a:off x="8892480" y="5229200"/>
              <a:ext cx="360040" cy="1080120"/>
            </a:xfrm>
            <a:custGeom>
              <a:avLst/>
              <a:gdLst>
                <a:gd name="connsiteX0" fmla="*/ 0 w 360040"/>
                <a:gd name="connsiteY0" fmla="*/ 0 h 1080120"/>
                <a:gd name="connsiteX1" fmla="*/ 360040 w 360040"/>
                <a:gd name="connsiteY1" fmla="*/ 0 h 1080120"/>
                <a:gd name="connsiteX2" fmla="*/ 360040 w 360040"/>
                <a:gd name="connsiteY2" fmla="*/ 1080120 h 1080120"/>
                <a:gd name="connsiteX3" fmla="*/ 0 w 360040"/>
                <a:gd name="connsiteY3" fmla="*/ 1080120 h 1080120"/>
                <a:gd name="connsiteX4" fmla="*/ 0 w 360040"/>
                <a:gd name="connsiteY4" fmla="*/ 0 h 1080120"/>
                <a:gd name="connsiteX0" fmla="*/ 0 w 360040"/>
                <a:gd name="connsiteY0" fmla="*/ 0 h 1080120"/>
                <a:gd name="connsiteX1" fmla="*/ 360040 w 360040"/>
                <a:gd name="connsiteY1" fmla="*/ 0 h 1080120"/>
                <a:gd name="connsiteX2" fmla="*/ 0 w 360040"/>
                <a:gd name="connsiteY2" fmla="*/ 1080120 h 1080120"/>
                <a:gd name="connsiteX3" fmla="*/ 0 w 360040"/>
                <a:gd name="connsiteY3" fmla="*/ 0 h 108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1080120">
                  <a:moveTo>
                    <a:pt x="0" y="0"/>
                  </a:moveTo>
                  <a:lnTo>
                    <a:pt x="360040" y="0"/>
                  </a:lnTo>
                  <a:lnTo>
                    <a:pt x="0" y="1080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60" name="타원 459">
              <a:extLst>
                <a:ext uri="{FF2B5EF4-FFF2-40B4-BE49-F238E27FC236}">
                  <a16:creationId xmlns:a16="http://schemas.microsoft.com/office/drawing/2014/main" id="{D5D4875C-8D3A-450E-963B-4D66922F728A}"/>
                </a:ext>
              </a:extLst>
            </p:cNvPr>
            <p:cNvSpPr/>
            <p:nvPr/>
          </p:nvSpPr>
          <p:spPr bwMode="auto">
            <a:xfrm>
              <a:off x="8964488" y="5365128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84F5363A-1F90-42DB-A927-7272502CD7C3}"/>
                </a:ext>
              </a:extLst>
            </p:cNvPr>
            <p:cNvSpPr/>
            <p:nvPr/>
          </p:nvSpPr>
          <p:spPr bwMode="auto">
            <a:xfrm flipV="1">
              <a:off x="6731934" y="4869160"/>
              <a:ext cx="2160545" cy="523875"/>
            </a:xfrm>
            <a:custGeom>
              <a:avLst/>
              <a:gdLst>
                <a:gd name="connsiteX0" fmla="*/ 0 w 2160240"/>
                <a:gd name="connsiteY0" fmla="*/ 0 h 360040"/>
                <a:gd name="connsiteX1" fmla="*/ 2160240 w 2160240"/>
                <a:gd name="connsiteY1" fmla="*/ 0 h 360040"/>
                <a:gd name="connsiteX2" fmla="*/ 2160240 w 2160240"/>
                <a:gd name="connsiteY2" fmla="*/ 360040 h 360040"/>
                <a:gd name="connsiteX3" fmla="*/ 0 w 2160240"/>
                <a:gd name="connsiteY3" fmla="*/ 360040 h 360040"/>
                <a:gd name="connsiteX4" fmla="*/ 0 w 2160240"/>
                <a:gd name="connsiteY4" fmla="*/ 0 h 360040"/>
                <a:gd name="connsiteX0" fmla="*/ 0 w 2160240"/>
                <a:gd name="connsiteY0" fmla="*/ 141610 h 501650"/>
                <a:gd name="connsiteX1" fmla="*/ 2160240 w 2160240"/>
                <a:gd name="connsiteY1" fmla="*/ 141610 h 501650"/>
                <a:gd name="connsiteX2" fmla="*/ 2160240 w 2160240"/>
                <a:gd name="connsiteY2" fmla="*/ 501650 h 501650"/>
                <a:gd name="connsiteX3" fmla="*/ 3175 w 2160240"/>
                <a:gd name="connsiteY3" fmla="*/ 0 h 501650"/>
                <a:gd name="connsiteX4" fmla="*/ 0 w 2160240"/>
                <a:gd name="connsiteY4" fmla="*/ 141610 h 501650"/>
                <a:gd name="connsiteX0" fmla="*/ 305 w 2160545"/>
                <a:gd name="connsiteY0" fmla="*/ 163835 h 523875"/>
                <a:gd name="connsiteX1" fmla="*/ 2160545 w 2160545"/>
                <a:gd name="connsiteY1" fmla="*/ 163835 h 523875"/>
                <a:gd name="connsiteX2" fmla="*/ 2160545 w 2160545"/>
                <a:gd name="connsiteY2" fmla="*/ 523875 h 523875"/>
                <a:gd name="connsiteX3" fmla="*/ 305 w 2160545"/>
                <a:gd name="connsiteY3" fmla="*/ 0 h 523875"/>
                <a:gd name="connsiteX4" fmla="*/ 305 w 2160545"/>
                <a:gd name="connsiteY4" fmla="*/ 16383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545" h="523875">
                  <a:moveTo>
                    <a:pt x="305" y="163835"/>
                  </a:moveTo>
                  <a:lnTo>
                    <a:pt x="2160545" y="163835"/>
                  </a:lnTo>
                  <a:lnTo>
                    <a:pt x="2160545" y="523875"/>
                  </a:lnTo>
                  <a:lnTo>
                    <a:pt x="305" y="0"/>
                  </a:lnTo>
                  <a:cubicBezTo>
                    <a:pt x="-753" y="47203"/>
                    <a:pt x="1363" y="116632"/>
                    <a:pt x="305" y="163835"/>
                  </a:cubicBez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62" name="타원 461">
              <a:extLst>
                <a:ext uri="{FF2B5EF4-FFF2-40B4-BE49-F238E27FC236}">
                  <a16:creationId xmlns:a16="http://schemas.microsoft.com/office/drawing/2014/main" id="{6BB390F2-B064-4000-8DDC-5C419629A5AA}"/>
                </a:ext>
              </a:extLst>
            </p:cNvPr>
            <p:cNvSpPr/>
            <p:nvPr/>
          </p:nvSpPr>
          <p:spPr bwMode="auto">
            <a:xfrm>
              <a:off x="8604448" y="50131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463" name="그룹 462">
              <a:extLst>
                <a:ext uri="{FF2B5EF4-FFF2-40B4-BE49-F238E27FC236}">
                  <a16:creationId xmlns:a16="http://schemas.microsoft.com/office/drawing/2014/main" id="{5B335DE3-976F-440B-8E19-1B37B936B379}"/>
                </a:ext>
              </a:extLst>
            </p:cNvPr>
            <p:cNvGrpSpPr/>
            <p:nvPr/>
          </p:nvGrpSpPr>
          <p:grpSpPr>
            <a:xfrm>
              <a:off x="6732240" y="5229200"/>
              <a:ext cx="2160240" cy="1080120"/>
              <a:chOff x="611560" y="4869160"/>
              <a:chExt cx="2160240" cy="1080120"/>
            </a:xfrm>
          </p:grpSpPr>
          <p:cxnSp>
            <p:nvCxnSpPr>
              <p:cNvPr id="464" name="직선 연결선 463">
                <a:extLst>
                  <a:ext uri="{FF2B5EF4-FFF2-40B4-BE49-F238E27FC236}">
                    <a16:creationId xmlns:a16="http://schemas.microsoft.com/office/drawing/2014/main" id="{1021DE1B-B5AF-4A5B-B7F6-01C72068DD79}"/>
                  </a:ext>
                </a:extLst>
              </p:cNvPr>
              <p:cNvCxnSpPr/>
              <p:nvPr/>
            </p:nvCxnSpPr>
            <p:spPr bwMode="auto">
              <a:xfrm>
                <a:off x="611560" y="4869160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5" name="직선 연결선 464">
                <a:extLst>
                  <a:ext uri="{FF2B5EF4-FFF2-40B4-BE49-F238E27FC236}">
                    <a16:creationId xmlns:a16="http://schemas.microsoft.com/office/drawing/2014/main" id="{CD94A5A5-C6A8-417D-892B-8528F7A7515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71800" y="4869160"/>
                <a:ext cx="0" cy="10801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5B521973-4BD3-4625-98FE-0993E88B0237}"/>
                </a:ext>
              </a:extLst>
            </p:cNvPr>
            <p:cNvSpPr txBox="1"/>
            <p:nvPr/>
          </p:nvSpPr>
          <p:spPr>
            <a:xfrm flipH="1">
              <a:off x="6444208" y="5373216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0.756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F7924D9B-EFAF-4B89-82C7-0D6E8714701B}"/>
                </a:ext>
              </a:extLst>
            </p:cNvPr>
            <p:cNvSpPr txBox="1"/>
            <p:nvPr/>
          </p:nvSpPr>
          <p:spPr>
            <a:xfrm flipH="1">
              <a:off x="8892480" y="494116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1.512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29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67B2606-78BA-49F0-9973-1616B8AB66CC}"/>
              </a:ext>
            </a:extLst>
          </p:cNvPr>
          <p:cNvGrpSpPr/>
          <p:nvPr/>
        </p:nvGrpSpPr>
        <p:grpSpPr>
          <a:xfrm>
            <a:off x="539552" y="1853813"/>
            <a:ext cx="5760640" cy="3898026"/>
            <a:chOff x="539552" y="1853813"/>
            <a:chExt cx="5760640" cy="3898026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FEBCAC8C-1179-44D1-B1EB-F785C38C3DB7}"/>
                </a:ext>
              </a:extLst>
            </p:cNvPr>
            <p:cNvGrpSpPr/>
            <p:nvPr/>
          </p:nvGrpSpPr>
          <p:grpSpPr>
            <a:xfrm>
              <a:off x="4139952" y="2780928"/>
              <a:ext cx="2160240" cy="2970911"/>
              <a:chOff x="7667836" y="4016678"/>
              <a:chExt cx="2160240" cy="2970911"/>
            </a:xfrm>
          </p:grpSpPr>
          <p:sp>
            <p:nvSpPr>
              <p:cNvPr id="122" name="직사각형 77">
                <a:extLst>
                  <a:ext uri="{FF2B5EF4-FFF2-40B4-BE49-F238E27FC236}">
                    <a16:creationId xmlns:a16="http://schemas.microsoft.com/office/drawing/2014/main" id="{3DF0FB71-45F8-4307-AB25-0E356A3612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8675948" y="4910971"/>
                <a:ext cx="144016" cy="1110317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02C92D3-28AE-4C5A-9815-4C9E05987E18}"/>
                  </a:ext>
                </a:extLst>
              </p:cNvPr>
              <p:cNvSpPr txBox="1"/>
              <p:nvPr/>
            </p:nvSpPr>
            <p:spPr>
              <a:xfrm flipH="1">
                <a:off x="8459924" y="5805264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3D5BC04-F908-40F4-941C-C5DEDA48BBE2}"/>
                  </a:ext>
                </a:extLst>
              </p:cNvPr>
              <p:cNvSpPr txBox="1"/>
              <p:nvPr/>
            </p:nvSpPr>
            <p:spPr>
              <a:xfrm flipH="1">
                <a:off x="8819964" y="4910971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1" name="직선 화살표 연결선 140">
                <a:extLst>
                  <a:ext uri="{FF2B5EF4-FFF2-40B4-BE49-F238E27FC236}">
                    <a16:creationId xmlns:a16="http://schemas.microsoft.com/office/drawing/2014/main" id="{B670C9E1-2831-46AD-A115-12DDCA12E43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H="1">
                <a:off x="8747956" y="580526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143" name="직선 화살표 연결선 142">
                <a:extLst>
                  <a:ext uri="{FF2B5EF4-FFF2-40B4-BE49-F238E27FC236}">
                    <a16:creationId xmlns:a16="http://schemas.microsoft.com/office/drawing/2014/main" id="{DA625221-24FF-4F9D-B112-AA86DFD53EE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747956" y="616530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57FFE43-F720-4805-B738-9E5EFDC1187C}"/>
                  </a:ext>
                </a:extLst>
              </p:cNvPr>
              <p:cNvSpPr txBox="1"/>
              <p:nvPr/>
            </p:nvSpPr>
            <p:spPr>
              <a:xfrm flipH="1">
                <a:off x="7667836" y="4694947"/>
                <a:ext cx="79208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0.756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C18F399D-3246-4A36-B1C0-588EE44081C3}"/>
                  </a:ext>
                </a:extLst>
              </p:cNvPr>
              <p:cNvSpPr txBox="1"/>
              <p:nvPr/>
            </p:nvSpPr>
            <p:spPr>
              <a:xfrm flipH="1">
                <a:off x="7667836" y="5949280"/>
                <a:ext cx="7922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0.756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6" name="직선 화살표 연결선 145">
                <a:extLst>
                  <a:ext uri="{FF2B5EF4-FFF2-40B4-BE49-F238E27FC236}">
                    <a16:creationId xmlns:a16="http://schemas.microsoft.com/office/drawing/2014/main" id="{76A3D65E-1233-48C8-A943-9F2851C0A44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747956" y="4262907"/>
                <a:ext cx="0" cy="504070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147" name="직선 화살표 연결선 146">
                <a:extLst>
                  <a:ext uri="{FF2B5EF4-FFF2-40B4-BE49-F238E27FC236}">
                    <a16:creationId xmlns:a16="http://schemas.microsoft.com/office/drawing/2014/main" id="{78F6C003-4654-495F-84F5-9528C572928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8747956" y="4550931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B4509E4-0332-43C7-9623-017359CC7639}"/>
                  </a:ext>
                </a:extLst>
              </p:cNvPr>
              <p:cNvSpPr txBox="1"/>
              <p:nvPr/>
            </p:nvSpPr>
            <p:spPr>
              <a:xfrm flipH="1">
                <a:off x="8964488" y="4448726"/>
                <a:ext cx="86358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1.512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693072B1-B2D4-46F3-8C85-8BABAFE03430}"/>
                  </a:ext>
                </a:extLst>
              </p:cNvPr>
              <p:cNvSpPr txBox="1"/>
              <p:nvPr/>
            </p:nvSpPr>
            <p:spPr>
              <a:xfrm flipH="1">
                <a:off x="8315145" y="6741368"/>
                <a:ext cx="864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0.567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39CF490-4541-421B-9EAF-C698A4297760}"/>
                  </a:ext>
                </a:extLst>
              </p:cNvPr>
              <p:cNvSpPr txBox="1"/>
              <p:nvPr/>
            </p:nvSpPr>
            <p:spPr>
              <a:xfrm flipH="1">
                <a:off x="8387153" y="4016678"/>
                <a:ext cx="7208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0.567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2" name="원호 151">
                <a:extLst>
                  <a:ext uri="{FF2B5EF4-FFF2-40B4-BE49-F238E27FC236}">
                    <a16:creationId xmlns:a16="http://schemas.microsoft.com/office/drawing/2014/main" id="{6D6DB42B-5CF2-42AD-842E-4FE9A650CB41}"/>
                  </a:ext>
                </a:extLst>
              </p:cNvPr>
              <p:cNvSpPr/>
              <p:nvPr/>
            </p:nvSpPr>
            <p:spPr bwMode="auto">
              <a:xfrm rot="16200000">
                <a:off x="8534683" y="4554987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8F7933E5-80CA-471E-B0E3-1E0799C13F0F}"/>
                </a:ext>
              </a:extLst>
            </p:cNvPr>
            <p:cNvGrpSpPr/>
            <p:nvPr/>
          </p:nvGrpSpPr>
          <p:grpSpPr>
            <a:xfrm>
              <a:off x="539552" y="1853813"/>
              <a:ext cx="5184576" cy="1059517"/>
              <a:chOff x="4067944" y="3623816"/>
              <a:chExt cx="5184576" cy="1059517"/>
            </a:xfrm>
          </p:grpSpPr>
          <p:sp>
            <p:nvSpPr>
              <p:cNvPr id="154" name="직사각형 77">
                <a:extLst>
                  <a:ext uri="{FF2B5EF4-FFF2-40B4-BE49-F238E27FC236}">
                    <a16:creationId xmlns:a16="http://schemas.microsoft.com/office/drawing/2014/main" id="{3010B072-0CF7-4955-B0CE-84C834DC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579484" y="4077069"/>
                <a:ext cx="2160868" cy="144019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A275CA2-DD12-4983-ACAA-28CE565D6B52}"/>
                  </a:ext>
                </a:extLst>
              </p:cNvPr>
              <p:cNvSpPr txBox="1"/>
              <p:nvPr/>
            </p:nvSpPr>
            <p:spPr>
              <a:xfrm flipH="1">
                <a:off x="7524206" y="4221088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820EF05-5C81-4535-A56C-88CD16ABDDC8}"/>
                  </a:ext>
                </a:extLst>
              </p:cNvPr>
              <p:cNvSpPr txBox="1"/>
              <p:nvPr/>
            </p:nvSpPr>
            <p:spPr>
              <a:xfrm flipH="1">
                <a:off x="5579604" y="4221088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1" name="직선 화살표 연결선 160">
                <a:extLst>
                  <a:ext uri="{FF2B5EF4-FFF2-40B4-BE49-F238E27FC236}">
                    <a16:creationId xmlns:a16="http://schemas.microsoft.com/office/drawing/2014/main" id="{87154143-1659-4CD6-BBE2-D5E8DD820CA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507596" y="3861048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162" name="직선 화살표 연결선 161">
                <a:extLst>
                  <a:ext uri="{FF2B5EF4-FFF2-40B4-BE49-F238E27FC236}">
                    <a16:creationId xmlns:a16="http://schemas.microsoft.com/office/drawing/2014/main" id="{805618E8-3639-4492-95E1-84EE6723908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812238" y="3861048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85B52B1-5E0B-4544-8F97-A33064651854}"/>
                  </a:ext>
                </a:extLst>
              </p:cNvPr>
              <p:cNvSpPr txBox="1"/>
              <p:nvPr/>
            </p:nvSpPr>
            <p:spPr>
              <a:xfrm flipH="1">
                <a:off x="5075162" y="4437112"/>
                <a:ext cx="8649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0.567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4" name="원호 163">
                <a:extLst>
                  <a:ext uri="{FF2B5EF4-FFF2-40B4-BE49-F238E27FC236}">
                    <a16:creationId xmlns:a16="http://schemas.microsoft.com/office/drawing/2014/main" id="{B398F7D8-D4F4-4AA7-9F71-7BEB7FD6E487}"/>
                  </a:ext>
                </a:extLst>
              </p:cNvPr>
              <p:cNvSpPr/>
              <p:nvPr/>
            </p:nvSpPr>
            <p:spPr bwMode="auto">
              <a:xfrm rot="10800000" flipV="1">
                <a:off x="5219564" y="3933056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1866C54A-56FF-4DB8-A934-0B9CC3C1F1CA}"/>
                  </a:ext>
                </a:extLst>
              </p:cNvPr>
              <p:cNvSpPr txBox="1"/>
              <p:nvPr/>
            </p:nvSpPr>
            <p:spPr>
              <a:xfrm flipH="1">
                <a:off x="7414234" y="4437112"/>
                <a:ext cx="7581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0.567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92C7383A-1386-4A93-8FB8-FEF6AE4B4287}"/>
                  </a:ext>
                </a:extLst>
              </p:cNvPr>
              <p:cNvSpPr txBox="1"/>
              <p:nvPr/>
            </p:nvSpPr>
            <p:spPr>
              <a:xfrm flipH="1">
                <a:off x="4572000" y="3623816"/>
                <a:ext cx="9355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0.756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7" name="직선 화살표 연결선 166">
                <a:extLst>
                  <a:ext uri="{FF2B5EF4-FFF2-40B4-BE49-F238E27FC236}">
                    <a16:creationId xmlns:a16="http://schemas.microsoft.com/office/drawing/2014/main" id="{8DB12A54-0120-4176-94DB-B74FCE4076C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5147556" y="3861048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168" name="직선 화살표 연결선 167">
                <a:extLst>
                  <a:ext uri="{FF2B5EF4-FFF2-40B4-BE49-F238E27FC236}">
                    <a16:creationId xmlns:a16="http://schemas.microsoft.com/office/drawing/2014/main" id="{93DE75CE-3CDD-44AB-A10B-5671F00E411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H="1">
                <a:off x="8172278" y="3861048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BBD85B9C-FA1D-4CF3-B740-F971193CB0A3}"/>
                  </a:ext>
                </a:extLst>
              </p:cNvPr>
              <p:cNvSpPr txBox="1"/>
              <p:nvPr/>
            </p:nvSpPr>
            <p:spPr>
              <a:xfrm flipH="1">
                <a:off x="4067944" y="4005064"/>
                <a:ext cx="7922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0.756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C5F404D-948B-4B5C-9515-AFAAEC9A1FAD}"/>
                  </a:ext>
                </a:extLst>
              </p:cNvPr>
              <p:cNvSpPr txBox="1"/>
              <p:nvPr/>
            </p:nvSpPr>
            <p:spPr>
              <a:xfrm flipH="1">
                <a:off x="8460432" y="4005064"/>
                <a:ext cx="79208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0.756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2" name="원호 171">
                <a:extLst>
                  <a:ext uri="{FF2B5EF4-FFF2-40B4-BE49-F238E27FC236}">
                    <a16:creationId xmlns:a16="http://schemas.microsoft.com/office/drawing/2014/main" id="{B6B2D483-1F52-4CDD-9974-65B653270341}"/>
                  </a:ext>
                </a:extLst>
              </p:cNvPr>
              <p:cNvSpPr/>
              <p:nvPr/>
            </p:nvSpPr>
            <p:spPr bwMode="auto">
              <a:xfrm rot="10800000" flipH="1">
                <a:off x="7668345" y="3933056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1281594-D3D8-4D1C-94A2-0CE1E9FA3AF8}"/>
                  </a:ext>
                </a:extLst>
              </p:cNvPr>
              <p:cNvSpPr txBox="1"/>
              <p:nvPr/>
            </p:nvSpPr>
            <p:spPr>
              <a:xfrm flipH="1">
                <a:off x="7956376" y="3717032"/>
                <a:ext cx="8640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1.512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C8126BE-35CC-46DE-970C-6446F47CA6C6}"/>
              </a:ext>
            </a:extLst>
          </p:cNvPr>
          <p:cNvGrpSpPr/>
          <p:nvPr/>
        </p:nvGrpSpPr>
        <p:grpSpPr>
          <a:xfrm>
            <a:off x="2412268" y="332656"/>
            <a:ext cx="6264696" cy="3898026"/>
            <a:chOff x="2412268" y="332656"/>
            <a:chExt cx="6264696" cy="3898026"/>
          </a:xfrm>
        </p:grpSpPr>
        <p:grpSp>
          <p:nvGrpSpPr>
            <p:cNvPr id="265" name="그룹 264">
              <a:extLst>
                <a:ext uri="{FF2B5EF4-FFF2-40B4-BE49-F238E27FC236}">
                  <a16:creationId xmlns:a16="http://schemas.microsoft.com/office/drawing/2014/main" id="{2899F335-56B7-4C8B-A299-8947AAD1517F}"/>
                </a:ext>
              </a:extLst>
            </p:cNvPr>
            <p:cNvGrpSpPr/>
            <p:nvPr/>
          </p:nvGrpSpPr>
          <p:grpSpPr>
            <a:xfrm>
              <a:off x="6516216" y="1217960"/>
              <a:ext cx="2160748" cy="3012722"/>
              <a:chOff x="8099884" y="3974867"/>
              <a:chExt cx="2160748" cy="3012722"/>
            </a:xfrm>
          </p:grpSpPr>
          <p:sp>
            <p:nvSpPr>
              <p:cNvPr id="266" name="직사각형 77">
                <a:extLst>
                  <a:ext uri="{FF2B5EF4-FFF2-40B4-BE49-F238E27FC236}">
                    <a16:creationId xmlns:a16="http://schemas.microsoft.com/office/drawing/2014/main" id="{D80C1D60-8122-4F2F-A0E0-6359C2D20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8675948" y="4910971"/>
                <a:ext cx="144016" cy="1110317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67B8F4C2-3DF6-41C2-AE58-1E1CBA4055CA}"/>
                  </a:ext>
                </a:extLst>
              </p:cNvPr>
              <p:cNvSpPr txBox="1"/>
              <p:nvPr/>
            </p:nvSpPr>
            <p:spPr>
              <a:xfrm flipH="1">
                <a:off x="8459924" y="5805264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F3F0F8C3-406E-4D87-BCE2-74C75DA51B9D}"/>
                  </a:ext>
                </a:extLst>
              </p:cNvPr>
              <p:cNvSpPr txBox="1"/>
              <p:nvPr/>
            </p:nvSpPr>
            <p:spPr>
              <a:xfrm flipH="1">
                <a:off x="8819964" y="4910971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69" name="직선 화살표 연결선 268">
                <a:extLst>
                  <a:ext uri="{FF2B5EF4-FFF2-40B4-BE49-F238E27FC236}">
                    <a16:creationId xmlns:a16="http://schemas.microsoft.com/office/drawing/2014/main" id="{E4B5C023-2CCA-414E-B602-3D8730D3F52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8747956" y="580526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270" name="직선 화살표 연결선 269">
                <a:extLst>
                  <a:ext uri="{FF2B5EF4-FFF2-40B4-BE49-F238E27FC236}">
                    <a16:creationId xmlns:a16="http://schemas.microsoft.com/office/drawing/2014/main" id="{4130B0E8-37D8-4A8A-AFD2-F2D8D78973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747956" y="616530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ED085B85-9994-40A3-83AC-5A9BD319B136}"/>
                  </a:ext>
                </a:extLst>
              </p:cNvPr>
              <p:cNvSpPr txBox="1"/>
              <p:nvPr/>
            </p:nvSpPr>
            <p:spPr>
              <a:xfrm flipH="1">
                <a:off x="8099884" y="4694947"/>
                <a:ext cx="3600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A65CB4E6-AE21-4921-B193-42D0B2AB5671}"/>
                  </a:ext>
                </a:extLst>
              </p:cNvPr>
              <p:cNvSpPr txBox="1"/>
              <p:nvPr/>
            </p:nvSpPr>
            <p:spPr>
              <a:xfrm flipH="1">
                <a:off x="8171892" y="5949280"/>
                <a:ext cx="2881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73" name="직선 화살표 연결선 272">
                <a:extLst>
                  <a:ext uri="{FF2B5EF4-FFF2-40B4-BE49-F238E27FC236}">
                    <a16:creationId xmlns:a16="http://schemas.microsoft.com/office/drawing/2014/main" id="{09A025F9-D18D-4512-B23A-0F10792616C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747956" y="4262907"/>
                <a:ext cx="0" cy="504070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274" name="직선 화살표 연결선 273">
                <a:extLst>
                  <a:ext uri="{FF2B5EF4-FFF2-40B4-BE49-F238E27FC236}">
                    <a16:creationId xmlns:a16="http://schemas.microsoft.com/office/drawing/2014/main" id="{91DE5CD7-B50F-400B-B1A7-23BF25D0D42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8747956" y="4550931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52242DBB-0A06-4D36-BE10-B9AFDB52DBCB}"/>
                  </a:ext>
                </a:extLst>
              </p:cNvPr>
              <p:cNvSpPr txBox="1"/>
              <p:nvPr/>
            </p:nvSpPr>
            <p:spPr>
              <a:xfrm flipH="1">
                <a:off x="8964488" y="4365104"/>
                <a:ext cx="12961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BC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1.512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CDEA7F59-5186-4E03-A41E-7CCD7A8A3130}"/>
                  </a:ext>
                </a:extLst>
              </p:cNvPr>
              <p:cNvSpPr txBox="1"/>
              <p:nvPr/>
            </p:nvSpPr>
            <p:spPr>
              <a:xfrm flipH="1">
                <a:off x="8603177" y="6741368"/>
                <a:ext cx="2887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970951DB-75A1-46B3-84DE-27852C5DF338}"/>
                  </a:ext>
                </a:extLst>
              </p:cNvPr>
              <p:cNvSpPr txBox="1"/>
              <p:nvPr/>
            </p:nvSpPr>
            <p:spPr>
              <a:xfrm flipH="1">
                <a:off x="8603177" y="3974867"/>
                <a:ext cx="2887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8" name="원호 277">
                <a:extLst>
                  <a:ext uri="{FF2B5EF4-FFF2-40B4-BE49-F238E27FC236}">
                    <a16:creationId xmlns:a16="http://schemas.microsoft.com/office/drawing/2014/main" id="{4A9AEF89-5CA9-4055-BD4A-BF4A95E6A6C1}"/>
                  </a:ext>
                </a:extLst>
              </p:cNvPr>
              <p:cNvSpPr/>
              <p:nvPr/>
            </p:nvSpPr>
            <p:spPr bwMode="auto">
              <a:xfrm rot="16200000">
                <a:off x="8534683" y="4554987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279" name="그룹 278">
              <a:extLst>
                <a:ext uri="{FF2B5EF4-FFF2-40B4-BE49-F238E27FC236}">
                  <a16:creationId xmlns:a16="http://schemas.microsoft.com/office/drawing/2014/main" id="{16B05FDB-DC27-43BA-91AB-201DCC18BAB9}"/>
                </a:ext>
              </a:extLst>
            </p:cNvPr>
            <p:cNvGrpSpPr/>
            <p:nvPr/>
          </p:nvGrpSpPr>
          <p:grpSpPr>
            <a:xfrm>
              <a:off x="2412268" y="332656"/>
              <a:ext cx="5184576" cy="1059517"/>
              <a:chOff x="3995936" y="3623816"/>
              <a:chExt cx="5184576" cy="1059517"/>
            </a:xfrm>
          </p:grpSpPr>
          <p:sp>
            <p:nvSpPr>
              <p:cNvPr id="280" name="직사각형 77">
                <a:extLst>
                  <a:ext uri="{FF2B5EF4-FFF2-40B4-BE49-F238E27FC236}">
                    <a16:creationId xmlns:a16="http://schemas.microsoft.com/office/drawing/2014/main" id="{C42D8544-61E2-4905-8615-CBC49779D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579484" y="4077069"/>
                <a:ext cx="2160868" cy="144019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19CCA015-3D7F-428D-95F2-8AF3C7EA862E}"/>
                  </a:ext>
                </a:extLst>
              </p:cNvPr>
              <p:cNvSpPr txBox="1"/>
              <p:nvPr/>
            </p:nvSpPr>
            <p:spPr>
              <a:xfrm flipH="1">
                <a:off x="7524206" y="4221088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3231B9DE-8B64-4F5D-8B58-1BDE61BD564E}"/>
                  </a:ext>
                </a:extLst>
              </p:cNvPr>
              <p:cNvSpPr txBox="1"/>
              <p:nvPr/>
            </p:nvSpPr>
            <p:spPr>
              <a:xfrm flipH="1">
                <a:off x="5579604" y="4221088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83" name="직선 화살표 연결선 282">
                <a:extLst>
                  <a:ext uri="{FF2B5EF4-FFF2-40B4-BE49-F238E27FC236}">
                    <a16:creationId xmlns:a16="http://schemas.microsoft.com/office/drawing/2014/main" id="{DCD1B72C-EEF2-45B2-BC16-B0AC01BD17C6}"/>
                  </a:ext>
                </a:extLst>
              </p:cNvPr>
              <p:cNvCxnSpPr/>
              <p:nvPr/>
            </p:nvCxnSpPr>
            <p:spPr bwMode="auto">
              <a:xfrm>
                <a:off x="5507596" y="3861048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284" name="직선 화살표 연결선 283">
                <a:extLst>
                  <a:ext uri="{FF2B5EF4-FFF2-40B4-BE49-F238E27FC236}">
                    <a16:creationId xmlns:a16="http://schemas.microsoft.com/office/drawing/2014/main" id="{2AB442A6-33C6-4BA3-AFE3-643F73DBC4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812238" y="3861048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35D68A93-1B15-40A0-8FB4-3039A88990B8}"/>
                  </a:ext>
                </a:extLst>
              </p:cNvPr>
              <p:cNvSpPr txBox="1"/>
              <p:nvPr/>
            </p:nvSpPr>
            <p:spPr>
              <a:xfrm flipH="1">
                <a:off x="5363580" y="4437112"/>
                <a:ext cx="2881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6" name="원호 285">
                <a:extLst>
                  <a:ext uri="{FF2B5EF4-FFF2-40B4-BE49-F238E27FC236}">
                    <a16:creationId xmlns:a16="http://schemas.microsoft.com/office/drawing/2014/main" id="{21B6298D-2DEE-4913-8AD2-D4CDC0A03151}"/>
                  </a:ext>
                </a:extLst>
              </p:cNvPr>
              <p:cNvSpPr/>
              <p:nvPr/>
            </p:nvSpPr>
            <p:spPr bwMode="auto">
              <a:xfrm rot="10800000" flipV="1">
                <a:off x="5219564" y="3933056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4D261188-5E1D-4352-8A4E-EF814E596BC3}"/>
                  </a:ext>
                </a:extLst>
              </p:cNvPr>
              <p:cNvSpPr txBox="1"/>
              <p:nvPr/>
            </p:nvSpPr>
            <p:spPr>
              <a:xfrm flipH="1">
                <a:off x="7649240" y="4437112"/>
                <a:ext cx="2881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8D2A9631-F640-49F7-89FA-31655DA93AA1}"/>
                  </a:ext>
                </a:extLst>
              </p:cNvPr>
              <p:cNvSpPr txBox="1"/>
              <p:nvPr/>
            </p:nvSpPr>
            <p:spPr>
              <a:xfrm flipH="1">
                <a:off x="3995936" y="3623816"/>
                <a:ext cx="15116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0.756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90" name="직선 화살표 연결선 289">
                <a:extLst>
                  <a:ext uri="{FF2B5EF4-FFF2-40B4-BE49-F238E27FC236}">
                    <a16:creationId xmlns:a16="http://schemas.microsoft.com/office/drawing/2014/main" id="{947F18CD-5FBC-4334-8083-1B1649C2EBD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5147556" y="3861048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291" name="직선 화살표 연결선 290">
                <a:extLst>
                  <a:ext uri="{FF2B5EF4-FFF2-40B4-BE49-F238E27FC236}">
                    <a16:creationId xmlns:a16="http://schemas.microsoft.com/office/drawing/2014/main" id="{74DE7D62-4314-42C0-B06B-BDB216838A3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8172278" y="3861048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A06FB554-B240-4DF8-9031-3BAC548F387B}"/>
                  </a:ext>
                </a:extLst>
              </p:cNvPr>
              <p:cNvSpPr txBox="1"/>
              <p:nvPr/>
            </p:nvSpPr>
            <p:spPr>
              <a:xfrm flipH="1">
                <a:off x="4499992" y="4005064"/>
                <a:ext cx="36016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58C9363B-AF55-48D6-8EAF-4451F578FD49}"/>
                  </a:ext>
                </a:extLst>
              </p:cNvPr>
              <p:cNvSpPr txBox="1"/>
              <p:nvPr/>
            </p:nvSpPr>
            <p:spPr>
              <a:xfrm flipH="1">
                <a:off x="8460432" y="4005064"/>
                <a:ext cx="3600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4" name="원호 293">
                <a:extLst>
                  <a:ext uri="{FF2B5EF4-FFF2-40B4-BE49-F238E27FC236}">
                    <a16:creationId xmlns:a16="http://schemas.microsoft.com/office/drawing/2014/main" id="{D6BF9AE6-D004-46FA-A907-3A010641084D}"/>
                  </a:ext>
                </a:extLst>
              </p:cNvPr>
              <p:cNvSpPr/>
              <p:nvPr/>
            </p:nvSpPr>
            <p:spPr bwMode="auto">
              <a:xfrm rot="10800000" flipH="1">
                <a:off x="7668345" y="3933056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96DD2211-0FEC-432B-8F5C-8C6DFAA3931E}"/>
                  </a:ext>
                </a:extLst>
              </p:cNvPr>
              <p:cNvSpPr txBox="1"/>
              <p:nvPr/>
            </p:nvSpPr>
            <p:spPr>
              <a:xfrm flipH="1">
                <a:off x="7668852" y="3623816"/>
                <a:ext cx="15116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1.512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3006202-5EBD-4501-839C-EFB9319AFEC3}"/>
              </a:ext>
            </a:extLst>
          </p:cNvPr>
          <p:cNvGrpSpPr/>
          <p:nvPr/>
        </p:nvGrpSpPr>
        <p:grpSpPr>
          <a:xfrm>
            <a:off x="2411761" y="4797152"/>
            <a:ext cx="1512167" cy="1542365"/>
            <a:chOff x="3131840" y="4797152"/>
            <a:chExt cx="1512167" cy="1542365"/>
          </a:xfrm>
        </p:grpSpPr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79D41F0B-5D71-42AA-B34E-1664F18DCF72}"/>
                </a:ext>
              </a:extLst>
            </p:cNvPr>
            <p:cNvGrpSpPr/>
            <p:nvPr/>
          </p:nvGrpSpPr>
          <p:grpSpPr>
            <a:xfrm>
              <a:off x="3995936" y="4797152"/>
              <a:ext cx="432048" cy="576064"/>
              <a:chOff x="1763688" y="4725144"/>
              <a:chExt cx="432048" cy="576064"/>
            </a:xfrm>
          </p:grpSpPr>
          <p:grpSp>
            <p:nvGrpSpPr>
              <p:cNvPr id="190" name="그룹 189">
                <a:extLst>
                  <a:ext uri="{FF2B5EF4-FFF2-40B4-BE49-F238E27FC236}">
                    <a16:creationId xmlns:a16="http://schemas.microsoft.com/office/drawing/2014/main" id="{6F2BD9C2-C66E-4A8A-A0CA-8F2A7D99E7A7}"/>
                  </a:ext>
                </a:extLst>
              </p:cNvPr>
              <p:cNvGrpSpPr/>
              <p:nvPr/>
            </p:nvGrpSpPr>
            <p:grpSpPr>
              <a:xfrm>
                <a:off x="1763688" y="4725144"/>
                <a:ext cx="432048" cy="144016"/>
                <a:chOff x="4355976" y="1124744"/>
                <a:chExt cx="1584176" cy="288032"/>
              </a:xfrm>
            </p:grpSpPr>
            <p:cxnSp>
              <p:nvCxnSpPr>
                <p:cNvPr id="199" name="직선 연결선 198">
                  <a:extLst>
                    <a:ext uri="{FF2B5EF4-FFF2-40B4-BE49-F238E27FC236}">
                      <a16:creationId xmlns:a16="http://schemas.microsoft.com/office/drawing/2014/main" id="{8C7ADD99-4370-484B-A7D0-67F5746C70CB}"/>
                    </a:ext>
                  </a:extLst>
                </p:cNvPr>
                <p:cNvCxnSpPr/>
                <p:nvPr/>
              </p:nvCxnSpPr>
              <p:spPr bwMode="auto">
                <a:xfrm>
                  <a:off x="4355976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08" name="직선 연결선 207">
                  <a:extLst>
                    <a:ext uri="{FF2B5EF4-FFF2-40B4-BE49-F238E27FC236}">
                      <a16:creationId xmlns:a16="http://schemas.microsoft.com/office/drawing/2014/main" id="{FB8FA96B-0B2B-4FA3-B0E3-ADE0FFEB46FE}"/>
                    </a:ext>
                  </a:extLst>
                </p:cNvPr>
                <p:cNvCxnSpPr/>
                <p:nvPr/>
              </p:nvCxnSpPr>
              <p:spPr bwMode="auto">
                <a:xfrm flipV="1">
                  <a:off x="5004048" y="1124744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09" name="직선 연결선 208">
                  <a:extLst>
                    <a:ext uri="{FF2B5EF4-FFF2-40B4-BE49-F238E27FC236}">
                      <a16:creationId xmlns:a16="http://schemas.microsoft.com/office/drawing/2014/main" id="{46143C0B-42E7-4C64-AD7A-652C6CE4A863}"/>
                    </a:ext>
                  </a:extLst>
                </p:cNvPr>
                <p:cNvCxnSpPr/>
                <p:nvPr/>
              </p:nvCxnSpPr>
              <p:spPr bwMode="auto">
                <a:xfrm flipV="1">
                  <a:off x="5220072" y="1268760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2" name="직선 연결선 211">
                  <a:extLst>
                    <a:ext uri="{FF2B5EF4-FFF2-40B4-BE49-F238E27FC236}">
                      <a16:creationId xmlns:a16="http://schemas.microsoft.com/office/drawing/2014/main" id="{7CF1C320-37EF-4130-85DE-5F30B2DC5D95}"/>
                    </a:ext>
                  </a:extLst>
                </p:cNvPr>
                <p:cNvCxnSpPr/>
                <p:nvPr/>
              </p:nvCxnSpPr>
              <p:spPr bwMode="auto">
                <a:xfrm>
                  <a:off x="5292080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3" name="직선 연결선 212">
                  <a:extLst>
                    <a:ext uri="{FF2B5EF4-FFF2-40B4-BE49-F238E27FC236}">
                      <a16:creationId xmlns:a16="http://schemas.microsoft.com/office/drawing/2014/main" id="{E890375F-60D4-4C71-BE95-0A7028746348}"/>
                    </a:ext>
                  </a:extLst>
                </p:cNvPr>
                <p:cNvCxnSpPr/>
                <p:nvPr/>
              </p:nvCxnSpPr>
              <p:spPr bwMode="auto">
                <a:xfrm>
                  <a:off x="5076056" y="1124744"/>
                  <a:ext cx="144016" cy="288032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91" name="그룹 190">
                <a:extLst>
                  <a:ext uri="{FF2B5EF4-FFF2-40B4-BE49-F238E27FC236}">
                    <a16:creationId xmlns:a16="http://schemas.microsoft.com/office/drawing/2014/main" id="{63D65335-3992-4A8F-A547-8A312D2B73F9}"/>
                  </a:ext>
                </a:extLst>
              </p:cNvPr>
              <p:cNvGrpSpPr/>
              <p:nvPr/>
            </p:nvGrpSpPr>
            <p:grpSpPr>
              <a:xfrm rot="16200000">
                <a:off x="1727685" y="4977172"/>
                <a:ext cx="504056" cy="144016"/>
                <a:chOff x="6732240" y="1988840"/>
                <a:chExt cx="504056" cy="144016"/>
              </a:xfrm>
            </p:grpSpPr>
            <p:cxnSp>
              <p:nvCxnSpPr>
                <p:cNvPr id="192" name="직선 연결선 191">
                  <a:extLst>
                    <a:ext uri="{FF2B5EF4-FFF2-40B4-BE49-F238E27FC236}">
                      <a16:creationId xmlns:a16="http://schemas.microsoft.com/office/drawing/2014/main" id="{F4642CA4-D03B-49D4-B57F-A33166D22F9E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1988840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3" name="직선 연결선 192">
                  <a:extLst>
                    <a:ext uri="{FF2B5EF4-FFF2-40B4-BE49-F238E27FC236}">
                      <a16:creationId xmlns:a16="http://schemas.microsoft.com/office/drawing/2014/main" id="{2C56DBD1-ADB1-4581-86BC-5D2EBBAA0E19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2132856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8" name="직선 연결선 197">
                  <a:extLst>
                    <a:ext uri="{FF2B5EF4-FFF2-40B4-BE49-F238E27FC236}">
                      <a16:creationId xmlns:a16="http://schemas.microsoft.com/office/drawing/2014/main" id="{57ECC0B9-5FA3-4591-BC3A-520063F6E8C5}"/>
                    </a:ext>
                  </a:extLst>
                </p:cNvPr>
                <p:cNvCxnSpPr/>
                <p:nvPr/>
              </p:nvCxnSpPr>
              <p:spPr bwMode="auto">
                <a:xfrm flipV="1">
                  <a:off x="6732240" y="1988840"/>
                  <a:ext cx="0" cy="144016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62B75EC6-559D-4597-8CB8-EE81BB698CDB}"/>
                </a:ext>
              </a:extLst>
            </p:cNvPr>
            <p:cNvSpPr txBox="1"/>
            <p:nvPr/>
          </p:nvSpPr>
          <p:spPr>
            <a:xfrm flipH="1">
              <a:off x="3923928" y="5157192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1" name="직선 화살표 연결선 320">
              <a:extLst>
                <a:ext uri="{FF2B5EF4-FFF2-40B4-BE49-F238E27FC236}">
                  <a16:creationId xmlns:a16="http://schemas.microsoft.com/office/drawing/2014/main" id="{907B90CA-8465-4D5B-BC07-AF7E36F0F2B5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4211960" y="515719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22" name="직선 화살표 연결선 321">
              <a:extLst>
                <a:ext uri="{FF2B5EF4-FFF2-40B4-BE49-F238E27FC236}">
                  <a16:creationId xmlns:a16="http://schemas.microsoft.com/office/drawing/2014/main" id="{49D30895-714A-48F3-B3A4-C0CC8267BB0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11960" y="551723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98769830-F1B0-4571-8397-3C6DF80252C5}"/>
                </a:ext>
              </a:extLst>
            </p:cNvPr>
            <p:cNvSpPr txBox="1"/>
            <p:nvPr/>
          </p:nvSpPr>
          <p:spPr>
            <a:xfrm flipH="1">
              <a:off x="3131840" y="5301208"/>
              <a:ext cx="79221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0.756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9D70F42E-5F7A-4BFD-A77F-F293074869EF}"/>
                </a:ext>
              </a:extLst>
            </p:cNvPr>
            <p:cNvSpPr txBox="1"/>
            <p:nvPr/>
          </p:nvSpPr>
          <p:spPr>
            <a:xfrm flipH="1">
              <a:off x="3779149" y="6093296"/>
              <a:ext cx="8648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0.567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BC9D50C-BAB5-47BA-83C0-B349FB6D576E}"/>
              </a:ext>
            </a:extLst>
          </p:cNvPr>
          <p:cNvGrpSpPr/>
          <p:nvPr/>
        </p:nvGrpSpPr>
        <p:grpSpPr>
          <a:xfrm>
            <a:off x="-180528" y="3756685"/>
            <a:ext cx="2087725" cy="1059517"/>
            <a:chOff x="324035" y="3983856"/>
            <a:chExt cx="2087725" cy="1059517"/>
          </a:xfrm>
        </p:grpSpPr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9DB6E4E9-54B1-4C38-A314-EED1F5DE6069}"/>
                </a:ext>
              </a:extLst>
            </p:cNvPr>
            <p:cNvGrpSpPr/>
            <p:nvPr/>
          </p:nvGrpSpPr>
          <p:grpSpPr>
            <a:xfrm rot="5400000">
              <a:off x="1907704" y="4221088"/>
              <a:ext cx="432048" cy="576064"/>
              <a:chOff x="1763688" y="4725144"/>
              <a:chExt cx="432048" cy="576064"/>
            </a:xfrm>
          </p:grpSpPr>
          <p:grpSp>
            <p:nvGrpSpPr>
              <p:cNvPr id="255" name="그룹 254">
                <a:extLst>
                  <a:ext uri="{FF2B5EF4-FFF2-40B4-BE49-F238E27FC236}">
                    <a16:creationId xmlns:a16="http://schemas.microsoft.com/office/drawing/2014/main" id="{61927ABF-A3E3-465E-8B61-636168B15C3A}"/>
                  </a:ext>
                </a:extLst>
              </p:cNvPr>
              <p:cNvGrpSpPr/>
              <p:nvPr/>
            </p:nvGrpSpPr>
            <p:grpSpPr>
              <a:xfrm>
                <a:off x="1763688" y="4725144"/>
                <a:ext cx="432048" cy="144016"/>
                <a:chOff x="4355976" y="1124744"/>
                <a:chExt cx="1584176" cy="288032"/>
              </a:xfrm>
            </p:grpSpPr>
            <p:cxnSp>
              <p:nvCxnSpPr>
                <p:cNvPr id="260" name="직선 연결선 259">
                  <a:extLst>
                    <a:ext uri="{FF2B5EF4-FFF2-40B4-BE49-F238E27FC236}">
                      <a16:creationId xmlns:a16="http://schemas.microsoft.com/office/drawing/2014/main" id="{807026A3-E275-48B7-8D1D-CB4EF8F962FC}"/>
                    </a:ext>
                  </a:extLst>
                </p:cNvPr>
                <p:cNvCxnSpPr/>
                <p:nvPr/>
              </p:nvCxnSpPr>
              <p:spPr bwMode="auto">
                <a:xfrm>
                  <a:off x="4355976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61" name="직선 연결선 260">
                  <a:extLst>
                    <a:ext uri="{FF2B5EF4-FFF2-40B4-BE49-F238E27FC236}">
                      <a16:creationId xmlns:a16="http://schemas.microsoft.com/office/drawing/2014/main" id="{B0CF3929-5A0C-4229-9C3F-2F299EA0CF03}"/>
                    </a:ext>
                  </a:extLst>
                </p:cNvPr>
                <p:cNvCxnSpPr/>
                <p:nvPr/>
              </p:nvCxnSpPr>
              <p:spPr bwMode="auto">
                <a:xfrm flipV="1">
                  <a:off x="5004048" y="1124744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62" name="직선 연결선 261">
                  <a:extLst>
                    <a:ext uri="{FF2B5EF4-FFF2-40B4-BE49-F238E27FC236}">
                      <a16:creationId xmlns:a16="http://schemas.microsoft.com/office/drawing/2014/main" id="{471A78A5-4323-44D7-A057-ECB19EE64A85}"/>
                    </a:ext>
                  </a:extLst>
                </p:cNvPr>
                <p:cNvCxnSpPr/>
                <p:nvPr/>
              </p:nvCxnSpPr>
              <p:spPr bwMode="auto">
                <a:xfrm flipV="1">
                  <a:off x="5220072" y="1268760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63" name="직선 연결선 262">
                  <a:extLst>
                    <a:ext uri="{FF2B5EF4-FFF2-40B4-BE49-F238E27FC236}">
                      <a16:creationId xmlns:a16="http://schemas.microsoft.com/office/drawing/2014/main" id="{553BEA6E-2762-41F5-A363-5DF1995D85AD}"/>
                    </a:ext>
                  </a:extLst>
                </p:cNvPr>
                <p:cNvCxnSpPr/>
                <p:nvPr/>
              </p:nvCxnSpPr>
              <p:spPr bwMode="auto">
                <a:xfrm>
                  <a:off x="5292080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64" name="직선 연결선 263">
                  <a:extLst>
                    <a:ext uri="{FF2B5EF4-FFF2-40B4-BE49-F238E27FC236}">
                      <a16:creationId xmlns:a16="http://schemas.microsoft.com/office/drawing/2014/main" id="{EEFB7006-34A3-43E1-A82C-ED40EDAC0409}"/>
                    </a:ext>
                  </a:extLst>
                </p:cNvPr>
                <p:cNvCxnSpPr/>
                <p:nvPr/>
              </p:nvCxnSpPr>
              <p:spPr bwMode="auto">
                <a:xfrm>
                  <a:off x="5076056" y="1124744"/>
                  <a:ext cx="144016" cy="288032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256" name="그룹 255">
                <a:extLst>
                  <a:ext uri="{FF2B5EF4-FFF2-40B4-BE49-F238E27FC236}">
                    <a16:creationId xmlns:a16="http://schemas.microsoft.com/office/drawing/2014/main" id="{73BAFA82-53C3-41BC-A520-9D1B11C5E18A}"/>
                  </a:ext>
                </a:extLst>
              </p:cNvPr>
              <p:cNvGrpSpPr/>
              <p:nvPr/>
            </p:nvGrpSpPr>
            <p:grpSpPr>
              <a:xfrm rot="16200000">
                <a:off x="1727685" y="4977172"/>
                <a:ext cx="504056" cy="144016"/>
                <a:chOff x="6732240" y="1988840"/>
                <a:chExt cx="504056" cy="144016"/>
              </a:xfrm>
            </p:grpSpPr>
            <p:cxnSp>
              <p:nvCxnSpPr>
                <p:cNvPr id="257" name="직선 연결선 256">
                  <a:extLst>
                    <a:ext uri="{FF2B5EF4-FFF2-40B4-BE49-F238E27FC236}">
                      <a16:creationId xmlns:a16="http://schemas.microsoft.com/office/drawing/2014/main" id="{5DEEF719-30FB-4ADC-BA6F-640961E40BB3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1988840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8" name="직선 연결선 257">
                  <a:extLst>
                    <a:ext uri="{FF2B5EF4-FFF2-40B4-BE49-F238E27FC236}">
                      <a16:creationId xmlns:a16="http://schemas.microsoft.com/office/drawing/2014/main" id="{B91C3AEC-671A-42D8-A053-8BB827EBBA74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2132856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9" name="직선 연결선 258">
                  <a:extLst>
                    <a:ext uri="{FF2B5EF4-FFF2-40B4-BE49-F238E27FC236}">
                      <a16:creationId xmlns:a16="http://schemas.microsoft.com/office/drawing/2014/main" id="{73E175CA-11A5-47E6-BFD6-C1EA3339E035}"/>
                    </a:ext>
                  </a:extLst>
                </p:cNvPr>
                <p:cNvCxnSpPr/>
                <p:nvPr/>
              </p:nvCxnSpPr>
              <p:spPr bwMode="auto">
                <a:xfrm flipV="1">
                  <a:off x="6732240" y="1988840"/>
                  <a:ext cx="0" cy="144016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33622477-DEF7-4175-9CE0-D5EAD06203BA}"/>
                </a:ext>
              </a:extLst>
            </p:cNvPr>
            <p:cNvSpPr txBox="1"/>
            <p:nvPr/>
          </p:nvSpPr>
          <p:spPr>
            <a:xfrm flipH="1">
              <a:off x="1835696" y="4581128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5" name="직선 화살표 연결선 304">
              <a:extLst>
                <a:ext uri="{FF2B5EF4-FFF2-40B4-BE49-F238E27FC236}">
                  <a16:creationId xmlns:a16="http://schemas.microsoft.com/office/drawing/2014/main" id="{C66AC407-0256-4DE0-B627-D0EB6BB5266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63688" y="422108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BC843662-F515-4BEB-80DC-A28588846F00}"/>
                </a:ext>
              </a:extLst>
            </p:cNvPr>
            <p:cNvSpPr txBox="1"/>
            <p:nvPr/>
          </p:nvSpPr>
          <p:spPr>
            <a:xfrm flipH="1">
              <a:off x="1331254" y="4797152"/>
              <a:ext cx="86499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0.567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8" name="원호 307">
              <a:extLst>
                <a:ext uri="{FF2B5EF4-FFF2-40B4-BE49-F238E27FC236}">
                  <a16:creationId xmlns:a16="http://schemas.microsoft.com/office/drawing/2014/main" id="{B055AB33-0703-410F-B60C-D7FD969204C4}"/>
                </a:ext>
              </a:extLst>
            </p:cNvPr>
            <p:cNvSpPr/>
            <p:nvPr/>
          </p:nvSpPr>
          <p:spPr bwMode="auto">
            <a:xfrm rot="10800000" flipV="1">
              <a:off x="1475656" y="4293096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7EFCD5AB-FC5C-45E3-A32C-9001742A170F}"/>
                </a:ext>
              </a:extLst>
            </p:cNvPr>
            <p:cNvSpPr txBox="1"/>
            <p:nvPr/>
          </p:nvSpPr>
          <p:spPr>
            <a:xfrm flipH="1">
              <a:off x="828092" y="3983856"/>
              <a:ext cx="9355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0.756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2" name="직선 화살표 연결선 311">
              <a:extLst>
                <a:ext uri="{FF2B5EF4-FFF2-40B4-BE49-F238E27FC236}">
                  <a16:creationId xmlns:a16="http://schemas.microsoft.com/office/drawing/2014/main" id="{A521B614-6003-4FFB-A2C4-6835958ACDA1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1403648" y="422108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AEBD9D31-480B-4BFC-B869-6E7E158BFF07}"/>
                </a:ext>
              </a:extLst>
            </p:cNvPr>
            <p:cNvSpPr txBox="1"/>
            <p:nvPr/>
          </p:nvSpPr>
          <p:spPr>
            <a:xfrm flipH="1">
              <a:off x="324035" y="4365104"/>
              <a:ext cx="79221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0.756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856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>
            <a:extLst>
              <a:ext uri="{FF2B5EF4-FFF2-40B4-BE49-F238E27FC236}">
                <a16:creationId xmlns:a16="http://schemas.microsoft.com/office/drawing/2014/main" id="{E3A44B9E-1840-4DE6-ACE1-AC8C6F10C363}"/>
              </a:ext>
            </a:extLst>
          </p:cNvPr>
          <p:cNvGrpSpPr/>
          <p:nvPr/>
        </p:nvGrpSpPr>
        <p:grpSpPr>
          <a:xfrm>
            <a:off x="755576" y="404664"/>
            <a:ext cx="2160240" cy="1182325"/>
            <a:chOff x="4211960" y="3645024"/>
            <a:chExt cx="2160240" cy="1182325"/>
          </a:xfrm>
        </p:grpSpPr>
        <p:sp>
          <p:nvSpPr>
            <p:cNvPr id="422" name="직사각형 421">
              <a:extLst>
                <a:ext uri="{FF2B5EF4-FFF2-40B4-BE49-F238E27FC236}">
                  <a16:creationId xmlns:a16="http://schemas.microsoft.com/office/drawing/2014/main" id="{E64B0EF9-8F9F-4F76-94AB-3A9912B128E5}"/>
                </a:ext>
              </a:extLst>
            </p:cNvPr>
            <p:cNvSpPr/>
            <p:nvPr/>
          </p:nvSpPr>
          <p:spPr bwMode="auto">
            <a:xfrm>
              <a:off x="6084168" y="3645024"/>
              <a:ext cx="288032" cy="108012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5078C168-CD79-4A1E-9225-B037CD577B12}"/>
                </a:ext>
              </a:extLst>
            </p:cNvPr>
            <p:cNvSpPr/>
            <p:nvPr/>
          </p:nvSpPr>
          <p:spPr bwMode="auto">
            <a:xfrm>
              <a:off x="6156176" y="412279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24" name="직사각형 423">
              <a:extLst>
                <a:ext uri="{FF2B5EF4-FFF2-40B4-BE49-F238E27FC236}">
                  <a16:creationId xmlns:a16="http://schemas.microsoft.com/office/drawing/2014/main" id="{5905B445-E1C1-40FB-9975-E35227003169}"/>
                </a:ext>
              </a:extLst>
            </p:cNvPr>
            <p:cNvSpPr/>
            <p:nvPr/>
          </p:nvSpPr>
          <p:spPr bwMode="auto">
            <a:xfrm>
              <a:off x="4211960" y="3645024"/>
              <a:ext cx="2160240" cy="36004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25" name="타원 424">
              <a:extLst>
                <a:ext uri="{FF2B5EF4-FFF2-40B4-BE49-F238E27FC236}">
                  <a16:creationId xmlns:a16="http://schemas.microsoft.com/office/drawing/2014/main" id="{3BC2FB69-A6B4-4A08-B637-AC076BADF28D}"/>
                </a:ext>
              </a:extLst>
            </p:cNvPr>
            <p:cNvSpPr/>
            <p:nvPr/>
          </p:nvSpPr>
          <p:spPr bwMode="auto">
            <a:xfrm>
              <a:off x="5220072" y="3745607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388A43D6-9C30-4757-8AC1-F6E8CA736A83}"/>
                </a:ext>
              </a:extLst>
            </p:cNvPr>
            <p:cNvGrpSpPr/>
            <p:nvPr/>
          </p:nvGrpSpPr>
          <p:grpSpPr>
            <a:xfrm>
              <a:off x="4211960" y="3645024"/>
              <a:ext cx="2160240" cy="1080120"/>
              <a:chOff x="611560" y="4869160"/>
              <a:chExt cx="2160240" cy="1080120"/>
            </a:xfrm>
          </p:grpSpPr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7D59967-7860-4F8C-A1C3-739446DE79A2}"/>
                  </a:ext>
                </a:extLst>
              </p:cNvPr>
              <p:cNvCxnSpPr/>
              <p:nvPr/>
            </p:nvCxnSpPr>
            <p:spPr bwMode="auto">
              <a:xfrm>
                <a:off x="611560" y="4869160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5" name="직선 연결선 444">
                <a:extLst>
                  <a:ext uri="{FF2B5EF4-FFF2-40B4-BE49-F238E27FC236}">
                    <a16:creationId xmlns:a16="http://schemas.microsoft.com/office/drawing/2014/main" id="{9D543C72-2D4C-4FB6-9EAC-A9CEFE2A0DB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71800" y="4869160"/>
                <a:ext cx="0" cy="10801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4E85E5C-5AD1-4669-B9A2-8E731EC9C9A4}"/>
                </a:ext>
              </a:extLst>
            </p:cNvPr>
            <p:cNvSpPr txBox="1"/>
            <p:nvPr/>
          </p:nvSpPr>
          <p:spPr>
            <a:xfrm flipH="1">
              <a:off x="5004048" y="4005064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0.756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8CD7EBE8-454E-467F-BA3F-38BE3151071B}"/>
                </a:ext>
              </a:extLst>
            </p:cNvPr>
            <p:cNvSpPr txBox="1"/>
            <p:nvPr/>
          </p:nvSpPr>
          <p:spPr>
            <a:xfrm flipH="1">
              <a:off x="5508104" y="458112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0.567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B0F4F892-F110-4360-A91D-3076BD9F4E71}"/>
              </a:ext>
            </a:extLst>
          </p:cNvPr>
          <p:cNvGrpSpPr/>
          <p:nvPr/>
        </p:nvGrpSpPr>
        <p:grpSpPr>
          <a:xfrm>
            <a:off x="755576" y="1916832"/>
            <a:ext cx="3096344" cy="1224136"/>
            <a:chOff x="6732240" y="3645024"/>
            <a:chExt cx="3096344" cy="1224136"/>
          </a:xfrm>
        </p:grpSpPr>
        <p:sp>
          <p:nvSpPr>
            <p:cNvPr id="448" name="직사각형 447">
              <a:extLst>
                <a:ext uri="{FF2B5EF4-FFF2-40B4-BE49-F238E27FC236}">
                  <a16:creationId xmlns:a16="http://schemas.microsoft.com/office/drawing/2014/main" id="{C7105250-CFA6-4EB1-B93F-A8EECA32655F}"/>
                </a:ext>
              </a:extLst>
            </p:cNvPr>
            <p:cNvSpPr/>
            <p:nvPr/>
          </p:nvSpPr>
          <p:spPr bwMode="auto">
            <a:xfrm>
              <a:off x="8892480" y="3645024"/>
              <a:ext cx="360040" cy="108012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49" name="타원 448">
              <a:extLst>
                <a:ext uri="{FF2B5EF4-FFF2-40B4-BE49-F238E27FC236}">
                  <a16:creationId xmlns:a16="http://schemas.microsoft.com/office/drawing/2014/main" id="{4ADC2073-D6EC-4B36-B9AA-241309986D9B}"/>
                </a:ext>
              </a:extLst>
            </p:cNvPr>
            <p:cNvSpPr/>
            <p:nvPr/>
          </p:nvSpPr>
          <p:spPr bwMode="auto">
            <a:xfrm>
              <a:off x="8997928" y="412279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50" name="직사각형 449">
              <a:extLst>
                <a:ext uri="{FF2B5EF4-FFF2-40B4-BE49-F238E27FC236}">
                  <a16:creationId xmlns:a16="http://schemas.microsoft.com/office/drawing/2014/main" id="{C2B3BFA4-871E-4886-A089-FB8A7B940D73}"/>
                </a:ext>
              </a:extLst>
            </p:cNvPr>
            <p:cNvSpPr/>
            <p:nvPr/>
          </p:nvSpPr>
          <p:spPr bwMode="auto">
            <a:xfrm>
              <a:off x="6732240" y="3645024"/>
              <a:ext cx="2160240" cy="288032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51" name="타원 450">
              <a:extLst>
                <a:ext uri="{FF2B5EF4-FFF2-40B4-BE49-F238E27FC236}">
                  <a16:creationId xmlns:a16="http://schemas.microsoft.com/office/drawing/2014/main" id="{DCF61541-2C33-47EE-ABE8-FC98345BEACA}"/>
                </a:ext>
              </a:extLst>
            </p:cNvPr>
            <p:cNvSpPr/>
            <p:nvPr/>
          </p:nvSpPr>
          <p:spPr bwMode="auto">
            <a:xfrm>
              <a:off x="7740352" y="3745607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452" name="그룹 451">
              <a:extLst>
                <a:ext uri="{FF2B5EF4-FFF2-40B4-BE49-F238E27FC236}">
                  <a16:creationId xmlns:a16="http://schemas.microsoft.com/office/drawing/2014/main" id="{FE29B8C0-CF57-46FA-865A-0272547D8990}"/>
                </a:ext>
              </a:extLst>
            </p:cNvPr>
            <p:cNvGrpSpPr/>
            <p:nvPr/>
          </p:nvGrpSpPr>
          <p:grpSpPr>
            <a:xfrm>
              <a:off x="6732240" y="3645024"/>
              <a:ext cx="2160240" cy="1080120"/>
              <a:chOff x="611560" y="4869160"/>
              <a:chExt cx="2160240" cy="1080120"/>
            </a:xfrm>
          </p:grpSpPr>
          <p:cxnSp>
            <p:nvCxnSpPr>
              <p:cNvPr id="453" name="직선 연결선 452">
                <a:extLst>
                  <a:ext uri="{FF2B5EF4-FFF2-40B4-BE49-F238E27FC236}">
                    <a16:creationId xmlns:a16="http://schemas.microsoft.com/office/drawing/2014/main" id="{BCBE590D-52ED-4EBE-B620-DEB9B202E075}"/>
                  </a:ext>
                </a:extLst>
              </p:cNvPr>
              <p:cNvCxnSpPr/>
              <p:nvPr/>
            </p:nvCxnSpPr>
            <p:spPr bwMode="auto">
              <a:xfrm>
                <a:off x="611560" y="4869160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4" name="직선 연결선 453">
                <a:extLst>
                  <a:ext uri="{FF2B5EF4-FFF2-40B4-BE49-F238E27FC236}">
                    <a16:creationId xmlns:a16="http://schemas.microsoft.com/office/drawing/2014/main" id="{A2733F78-F9C7-43CA-BEFD-51E3339C917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71800" y="4869160"/>
                <a:ext cx="0" cy="10801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99D39983-4043-4359-82FC-3CACF5A0ED4C}"/>
                </a:ext>
              </a:extLst>
            </p:cNvPr>
            <p:cNvSpPr txBox="1"/>
            <p:nvPr/>
          </p:nvSpPr>
          <p:spPr>
            <a:xfrm flipH="1">
              <a:off x="9252520" y="4622939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0.756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2021EDBD-F3E4-4D89-A6A9-77523F27A25D}"/>
                </a:ext>
              </a:extLst>
            </p:cNvPr>
            <p:cNvSpPr txBox="1"/>
            <p:nvPr/>
          </p:nvSpPr>
          <p:spPr>
            <a:xfrm flipH="1">
              <a:off x="7524328" y="3933056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0.567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66C515A9-9ED1-4623-ADB0-F2DC64A3E20E}"/>
              </a:ext>
            </a:extLst>
          </p:cNvPr>
          <p:cNvGrpSpPr/>
          <p:nvPr/>
        </p:nvGrpSpPr>
        <p:grpSpPr>
          <a:xfrm>
            <a:off x="467544" y="3356992"/>
            <a:ext cx="3024336" cy="1440160"/>
            <a:chOff x="6444208" y="4869160"/>
            <a:chExt cx="3024336" cy="1440160"/>
          </a:xfrm>
        </p:grpSpPr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F7C5C6BF-924D-42B6-AC65-0BEFBF6359C2}"/>
                </a:ext>
              </a:extLst>
            </p:cNvPr>
            <p:cNvSpPr/>
            <p:nvPr/>
          </p:nvSpPr>
          <p:spPr bwMode="auto">
            <a:xfrm>
              <a:off x="8892480" y="5229200"/>
              <a:ext cx="360040" cy="1080120"/>
            </a:xfrm>
            <a:custGeom>
              <a:avLst/>
              <a:gdLst>
                <a:gd name="connsiteX0" fmla="*/ 0 w 360040"/>
                <a:gd name="connsiteY0" fmla="*/ 0 h 1080120"/>
                <a:gd name="connsiteX1" fmla="*/ 360040 w 360040"/>
                <a:gd name="connsiteY1" fmla="*/ 0 h 1080120"/>
                <a:gd name="connsiteX2" fmla="*/ 360040 w 360040"/>
                <a:gd name="connsiteY2" fmla="*/ 1080120 h 1080120"/>
                <a:gd name="connsiteX3" fmla="*/ 0 w 360040"/>
                <a:gd name="connsiteY3" fmla="*/ 1080120 h 1080120"/>
                <a:gd name="connsiteX4" fmla="*/ 0 w 360040"/>
                <a:gd name="connsiteY4" fmla="*/ 0 h 1080120"/>
                <a:gd name="connsiteX0" fmla="*/ 0 w 360040"/>
                <a:gd name="connsiteY0" fmla="*/ 0 h 1080120"/>
                <a:gd name="connsiteX1" fmla="*/ 360040 w 360040"/>
                <a:gd name="connsiteY1" fmla="*/ 0 h 1080120"/>
                <a:gd name="connsiteX2" fmla="*/ 0 w 360040"/>
                <a:gd name="connsiteY2" fmla="*/ 1080120 h 1080120"/>
                <a:gd name="connsiteX3" fmla="*/ 0 w 360040"/>
                <a:gd name="connsiteY3" fmla="*/ 0 h 108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1080120">
                  <a:moveTo>
                    <a:pt x="0" y="0"/>
                  </a:moveTo>
                  <a:lnTo>
                    <a:pt x="360040" y="0"/>
                  </a:lnTo>
                  <a:lnTo>
                    <a:pt x="0" y="1080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60" name="타원 459">
              <a:extLst>
                <a:ext uri="{FF2B5EF4-FFF2-40B4-BE49-F238E27FC236}">
                  <a16:creationId xmlns:a16="http://schemas.microsoft.com/office/drawing/2014/main" id="{D5D4875C-8D3A-450E-963B-4D66922F728A}"/>
                </a:ext>
              </a:extLst>
            </p:cNvPr>
            <p:cNvSpPr/>
            <p:nvPr/>
          </p:nvSpPr>
          <p:spPr bwMode="auto">
            <a:xfrm>
              <a:off x="8964488" y="5365128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84F5363A-1F90-42DB-A927-7272502CD7C3}"/>
                </a:ext>
              </a:extLst>
            </p:cNvPr>
            <p:cNvSpPr/>
            <p:nvPr/>
          </p:nvSpPr>
          <p:spPr bwMode="auto">
            <a:xfrm flipV="1">
              <a:off x="6731934" y="4869160"/>
              <a:ext cx="2160545" cy="523875"/>
            </a:xfrm>
            <a:custGeom>
              <a:avLst/>
              <a:gdLst>
                <a:gd name="connsiteX0" fmla="*/ 0 w 2160240"/>
                <a:gd name="connsiteY0" fmla="*/ 0 h 360040"/>
                <a:gd name="connsiteX1" fmla="*/ 2160240 w 2160240"/>
                <a:gd name="connsiteY1" fmla="*/ 0 h 360040"/>
                <a:gd name="connsiteX2" fmla="*/ 2160240 w 2160240"/>
                <a:gd name="connsiteY2" fmla="*/ 360040 h 360040"/>
                <a:gd name="connsiteX3" fmla="*/ 0 w 2160240"/>
                <a:gd name="connsiteY3" fmla="*/ 360040 h 360040"/>
                <a:gd name="connsiteX4" fmla="*/ 0 w 2160240"/>
                <a:gd name="connsiteY4" fmla="*/ 0 h 360040"/>
                <a:gd name="connsiteX0" fmla="*/ 0 w 2160240"/>
                <a:gd name="connsiteY0" fmla="*/ 141610 h 501650"/>
                <a:gd name="connsiteX1" fmla="*/ 2160240 w 2160240"/>
                <a:gd name="connsiteY1" fmla="*/ 141610 h 501650"/>
                <a:gd name="connsiteX2" fmla="*/ 2160240 w 2160240"/>
                <a:gd name="connsiteY2" fmla="*/ 501650 h 501650"/>
                <a:gd name="connsiteX3" fmla="*/ 3175 w 2160240"/>
                <a:gd name="connsiteY3" fmla="*/ 0 h 501650"/>
                <a:gd name="connsiteX4" fmla="*/ 0 w 2160240"/>
                <a:gd name="connsiteY4" fmla="*/ 141610 h 501650"/>
                <a:gd name="connsiteX0" fmla="*/ 305 w 2160545"/>
                <a:gd name="connsiteY0" fmla="*/ 163835 h 523875"/>
                <a:gd name="connsiteX1" fmla="*/ 2160545 w 2160545"/>
                <a:gd name="connsiteY1" fmla="*/ 163835 h 523875"/>
                <a:gd name="connsiteX2" fmla="*/ 2160545 w 2160545"/>
                <a:gd name="connsiteY2" fmla="*/ 523875 h 523875"/>
                <a:gd name="connsiteX3" fmla="*/ 305 w 2160545"/>
                <a:gd name="connsiteY3" fmla="*/ 0 h 523875"/>
                <a:gd name="connsiteX4" fmla="*/ 305 w 2160545"/>
                <a:gd name="connsiteY4" fmla="*/ 16383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545" h="523875">
                  <a:moveTo>
                    <a:pt x="305" y="163835"/>
                  </a:moveTo>
                  <a:lnTo>
                    <a:pt x="2160545" y="163835"/>
                  </a:lnTo>
                  <a:lnTo>
                    <a:pt x="2160545" y="523875"/>
                  </a:lnTo>
                  <a:lnTo>
                    <a:pt x="305" y="0"/>
                  </a:lnTo>
                  <a:cubicBezTo>
                    <a:pt x="-753" y="47203"/>
                    <a:pt x="1363" y="116632"/>
                    <a:pt x="305" y="163835"/>
                  </a:cubicBez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62" name="타원 461">
              <a:extLst>
                <a:ext uri="{FF2B5EF4-FFF2-40B4-BE49-F238E27FC236}">
                  <a16:creationId xmlns:a16="http://schemas.microsoft.com/office/drawing/2014/main" id="{6BB390F2-B064-4000-8DDC-5C419629A5AA}"/>
                </a:ext>
              </a:extLst>
            </p:cNvPr>
            <p:cNvSpPr/>
            <p:nvPr/>
          </p:nvSpPr>
          <p:spPr bwMode="auto">
            <a:xfrm>
              <a:off x="8604448" y="50131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463" name="그룹 462">
              <a:extLst>
                <a:ext uri="{FF2B5EF4-FFF2-40B4-BE49-F238E27FC236}">
                  <a16:creationId xmlns:a16="http://schemas.microsoft.com/office/drawing/2014/main" id="{5B335DE3-976F-440B-8E19-1B37B936B379}"/>
                </a:ext>
              </a:extLst>
            </p:cNvPr>
            <p:cNvGrpSpPr/>
            <p:nvPr/>
          </p:nvGrpSpPr>
          <p:grpSpPr>
            <a:xfrm>
              <a:off x="6732240" y="5229200"/>
              <a:ext cx="2160240" cy="1080120"/>
              <a:chOff x="611560" y="4869160"/>
              <a:chExt cx="2160240" cy="1080120"/>
            </a:xfrm>
          </p:grpSpPr>
          <p:cxnSp>
            <p:nvCxnSpPr>
              <p:cNvPr id="464" name="직선 연결선 463">
                <a:extLst>
                  <a:ext uri="{FF2B5EF4-FFF2-40B4-BE49-F238E27FC236}">
                    <a16:creationId xmlns:a16="http://schemas.microsoft.com/office/drawing/2014/main" id="{1021DE1B-B5AF-4A5B-B7F6-01C72068DD79}"/>
                  </a:ext>
                </a:extLst>
              </p:cNvPr>
              <p:cNvCxnSpPr/>
              <p:nvPr/>
            </p:nvCxnSpPr>
            <p:spPr bwMode="auto">
              <a:xfrm>
                <a:off x="611560" y="4869160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5" name="직선 연결선 464">
                <a:extLst>
                  <a:ext uri="{FF2B5EF4-FFF2-40B4-BE49-F238E27FC236}">
                    <a16:creationId xmlns:a16="http://schemas.microsoft.com/office/drawing/2014/main" id="{CD94A5A5-C6A8-417D-892B-8528F7A7515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71800" y="4869160"/>
                <a:ext cx="0" cy="10801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5B521973-4BD3-4625-98FE-0993E88B0237}"/>
                </a:ext>
              </a:extLst>
            </p:cNvPr>
            <p:cNvSpPr txBox="1"/>
            <p:nvPr/>
          </p:nvSpPr>
          <p:spPr>
            <a:xfrm flipH="1">
              <a:off x="6444208" y="5373216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0.756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F7924D9B-EFAF-4B89-82C7-0D6E8714701B}"/>
                </a:ext>
              </a:extLst>
            </p:cNvPr>
            <p:cNvSpPr txBox="1"/>
            <p:nvPr/>
          </p:nvSpPr>
          <p:spPr>
            <a:xfrm flipH="1">
              <a:off x="8892480" y="494116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1.512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543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26287" y="260648"/>
            <a:ext cx="4298783" cy="1406900"/>
            <a:chOff x="1026287" y="260648"/>
            <a:chExt cx="4298783" cy="1406900"/>
          </a:xfrm>
        </p:grpSpPr>
        <p:sp>
          <p:nvSpPr>
            <p:cNvPr id="70" name="직사각형 77"/>
            <p:cNvSpPr>
              <a:spLocks noChangeArrowheads="1"/>
            </p:cNvSpPr>
            <p:nvPr/>
          </p:nvSpPr>
          <p:spPr bwMode="auto">
            <a:xfrm>
              <a:off x="1763674" y="875438"/>
              <a:ext cx="2592288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71" name="자유형 70"/>
            <p:cNvSpPr/>
            <p:nvPr/>
          </p:nvSpPr>
          <p:spPr bwMode="auto">
            <a:xfrm>
              <a:off x="1763610" y="947448"/>
              <a:ext cx="2592360" cy="288040"/>
            </a:xfrm>
            <a:custGeom>
              <a:avLst/>
              <a:gdLst>
                <a:gd name="connsiteX0" fmla="*/ 0 w 2583180"/>
                <a:gd name="connsiteY0" fmla="*/ 0 h 737870"/>
                <a:gd name="connsiteX1" fmla="*/ 1264920 w 2583180"/>
                <a:gd name="connsiteY1" fmla="*/ 617220 h 737870"/>
                <a:gd name="connsiteX2" fmla="*/ 2583180 w 2583180"/>
                <a:gd name="connsiteY2" fmla="*/ 723900 h 737870"/>
                <a:gd name="connsiteX0" fmla="*/ 0 w 2589280"/>
                <a:gd name="connsiteY0" fmla="*/ 0 h 744855"/>
                <a:gd name="connsiteX1" fmla="*/ 1264920 w 2589280"/>
                <a:gd name="connsiteY1" fmla="*/ 617220 h 744855"/>
                <a:gd name="connsiteX2" fmla="*/ 2589280 w 2589280"/>
                <a:gd name="connsiteY2" fmla="*/ 737870 h 744855"/>
                <a:gd name="connsiteX0" fmla="*/ 0 w 2592360"/>
                <a:gd name="connsiteY0" fmla="*/ 0 h 746035"/>
                <a:gd name="connsiteX1" fmla="*/ 1268000 w 2592360"/>
                <a:gd name="connsiteY1" fmla="*/ 618400 h 746035"/>
                <a:gd name="connsiteX2" fmla="*/ 2592360 w 2592360"/>
                <a:gd name="connsiteY2" fmla="*/ 739050 h 746035"/>
                <a:gd name="connsiteX0" fmla="*/ 0 w 2592360"/>
                <a:gd name="connsiteY0" fmla="*/ 0 h 746035"/>
                <a:gd name="connsiteX1" fmla="*/ 1224170 w 2592360"/>
                <a:gd name="connsiteY1" fmla="*/ 591240 h 746035"/>
                <a:gd name="connsiteX2" fmla="*/ 2592360 w 2592360"/>
                <a:gd name="connsiteY2" fmla="*/ 739050 h 746035"/>
                <a:gd name="connsiteX0" fmla="*/ 0 w 2592360"/>
                <a:gd name="connsiteY0" fmla="*/ 0 h 746035"/>
                <a:gd name="connsiteX1" fmla="*/ 1152160 w 2592360"/>
                <a:gd name="connsiteY1" fmla="*/ 517335 h 746035"/>
                <a:gd name="connsiteX2" fmla="*/ 2592360 w 2592360"/>
                <a:gd name="connsiteY2" fmla="*/ 739050 h 746035"/>
                <a:gd name="connsiteX0" fmla="*/ 0 w 2592360"/>
                <a:gd name="connsiteY0" fmla="*/ 0 h 739050"/>
                <a:gd name="connsiteX1" fmla="*/ 1152160 w 2592360"/>
                <a:gd name="connsiteY1" fmla="*/ 517335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43655 h 487085"/>
                <a:gd name="connsiteX1" fmla="*/ 1152160 w 2592360"/>
                <a:gd name="connsiteY1" fmla="*/ 487085 h 487085"/>
                <a:gd name="connsiteX2" fmla="*/ 2592360 w 2592360"/>
                <a:gd name="connsiteY2" fmla="*/ 43655 h 487085"/>
                <a:gd name="connsiteX0" fmla="*/ 0 w 2592360"/>
                <a:gd name="connsiteY0" fmla="*/ 0 h 443430"/>
                <a:gd name="connsiteX1" fmla="*/ 1152160 w 2592360"/>
                <a:gd name="connsiteY1" fmla="*/ 443430 h 443430"/>
                <a:gd name="connsiteX2" fmla="*/ 2592360 w 2592360"/>
                <a:gd name="connsiteY2" fmla="*/ 0 h 443430"/>
                <a:gd name="connsiteX0" fmla="*/ 0 w 2592360"/>
                <a:gd name="connsiteY0" fmla="*/ 0 h 443430"/>
                <a:gd name="connsiteX1" fmla="*/ 1152160 w 2592360"/>
                <a:gd name="connsiteY1" fmla="*/ 443430 h 443430"/>
                <a:gd name="connsiteX2" fmla="*/ 2592360 w 2592360"/>
                <a:gd name="connsiteY2" fmla="*/ 0 h 44343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2360" h="295620">
                  <a:moveTo>
                    <a:pt x="0" y="0"/>
                  </a:moveTo>
                  <a:cubicBezTo>
                    <a:pt x="276293" y="192415"/>
                    <a:pt x="432060" y="295620"/>
                    <a:pt x="864120" y="295620"/>
                  </a:cubicBezTo>
                  <a:cubicBezTo>
                    <a:pt x="1296180" y="295620"/>
                    <a:pt x="1781470" y="764"/>
                    <a:pt x="2592360" y="0"/>
                  </a:cubicBezTo>
                </a:path>
              </a:pathLst>
            </a:custGeom>
            <a:solidFill>
              <a:schemeClr val="bg1">
                <a:alpha val="39999"/>
              </a:schemeClr>
            </a:solidFill>
            <a:ln w="19050" cap="flat" cmpd="sng" algn="ctr">
              <a:solidFill>
                <a:srgbClr val="4D4D4D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 bwMode="auto">
            <a:xfrm>
              <a:off x="1763610" y="947448"/>
              <a:ext cx="259236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73" name="그룹 72"/>
            <p:cNvGrpSpPr/>
            <p:nvPr/>
          </p:nvGrpSpPr>
          <p:grpSpPr>
            <a:xfrm>
              <a:off x="4355970" y="659408"/>
              <a:ext cx="288034" cy="576061"/>
              <a:chOff x="3923910" y="3429000"/>
              <a:chExt cx="288034" cy="576061"/>
            </a:xfrm>
          </p:grpSpPr>
          <p:sp>
            <p:nvSpPr>
              <p:cNvPr id="89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90" name="Line 7"/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4" name="그룹 75"/>
            <p:cNvGrpSpPr>
              <a:grpSpLocks/>
            </p:cNvGrpSpPr>
            <p:nvPr/>
          </p:nvGrpSpPr>
          <p:grpSpPr bwMode="auto">
            <a:xfrm>
              <a:off x="1475570" y="1019458"/>
              <a:ext cx="558675" cy="495543"/>
              <a:chOff x="6084168" y="3573016"/>
              <a:chExt cx="558800" cy="495424"/>
            </a:xfrm>
          </p:grpSpPr>
          <p:sp>
            <p:nvSpPr>
              <p:cNvPr id="8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6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7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8" name="이등변 삼각형 87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5" name="원호 74"/>
            <p:cNvSpPr/>
            <p:nvPr/>
          </p:nvSpPr>
          <p:spPr bwMode="auto">
            <a:xfrm>
              <a:off x="1043574" y="260648"/>
              <a:ext cx="1411868" cy="1406900"/>
            </a:xfrm>
            <a:prstGeom prst="arc">
              <a:avLst>
                <a:gd name="adj1" fmla="val 21546518"/>
                <a:gd name="adj2" fmla="val 2036816"/>
              </a:avLst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195670" y="1349317"/>
              <a:ext cx="18434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 bwMode="auto">
            <a:xfrm>
              <a:off x="1763610" y="947448"/>
              <a:ext cx="1008140" cy="72010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78" name="원호 77"/>
            <p:cNvSpPr/>
            <p:nvPr/>
          </p:nvSpPr>
          <p:spPr bwMode="auto">
            <a:xfrm flipH="1" flipV="1">
              <a:off x="1475570" y="731418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9" name="원호 78"/>
            <p:cNvSpPr/>
            <p:nvPr/>
          </p:nvSpPr>
          <p:spPr bwMode="auto">
            <a:xfrm rot="10800000" flipH="1" flipV="1">
              <a:off x="4499991" y="731418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986837" y="803428"/>
              <a:ext cx="338233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026287" y="731418"/>
              <a:ext cx="338233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763610" y="587398"/>
              <a:ext cx="1250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58925" y="629217"/>
              <a:ext cx="12503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043608" y="1556792"/>
            <a:ext cx="3582997" cy="1440160"/>
            <a:chOff x="1043608" y="1844824"/>
            <a:chExt cx="3582997" cy="1440160"/>
          </a:xfrm>
        </p:grpSpPr>
        <p:sp>
          <p:nvSpPr>
            <p:cNvPr id="91" name="직사각형 77"/>
            <p:cNvSpPr>
              <a:spLocks noChangeArrowheads="1"/>
            </p:cNvSpPr>
            <p:nvPr/>
          </p:nvSpPr>
          <p:spPr bwMode="auto">
            <a:xfrm>
              <a:off x="1763688" y="2492896"/>
              <a:ext cx="2592288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92" name="자유형 91"/>
            <p:cNvSpPr/>
            <p:nvPr/>
          </p:nvSpPr>
          <p:spPr bwMode="auto">
            <a:xfrm>
              <a:off x="1763610" y="2564896"/>
              <a:ext cx="2592360" cy="288040"/>
            </a:xfrm>
            <a:custGeom>
              <a:avLst/>
              <a:gdLst>
                <a:gd name="connsiteX0" fmla="*/ 0 w 2583180"/>
                <a:gd name="connsiteY0" fmla="*/ 0 h 737870"/>
                <a:gd name="connsiteX1" fmla="*/ 1264920 w 2583180"/>
                <a:gd name="connsiteY1" fmla="*/ 617220 h 737870"/>
                <a:gd name="connsiteX2" fmla="*/ 2583180 w 2583180"/>
                <a:gd name="connsiteY2" fmla="*/ 723900 h 737870"/>
                <a:gd name="connsiteX0" fmla="*/ 0 w 2589280"/>
                <a:gd name="connsiteY0" fmla="*/ 0 h 744855"/>
                <a:gd name="connsiteX1" fmla="*/ 1264920 w 2589280"/>
                <a:gd name="connsiteY1" fmla="*/ 617220 h 744855"/>
                <a:gd name="connsiteX2" fmla="*/ 2589280 w 2589280"/>
                <a:gd name="connsiteY2" fmla="*/ 737870 h 744855"/>
                <a:gd name="connsiteX0" fmla="*/ 0 w 2592360"/>
                <a:gd name="connsiteY0" fmla="*/ 0 h 746035"/>
                <a:gd name="connsiteX1" fmla="*/ 1268000 w 2592360"/>
                <a:gd name="connsiteY1" fmla="*/ 618400 h 746035"/>
                <a:gd name="connsiteX2" fmla="*/ 2592360 w 2592360"/>
                <a:gd name="connsiteY2" fmla="*/ 739050 h 746035"/>
                <a:gd name="connsiteX0" fmla="*/ 0 w 2592360"/>
                <a:gd name="connsiteY0" fmla="*/ 0 h 746035"/>
                <a:gd name="connsiteX1" fmla="*/ 1224170 w 2592360"/>
                <a:gd name="connsiteY1" fmla="*/ 591240 h 746035"/>
                <a:gd name="connsiteX2" fmla="*/ 2592360 w 2592360"/>
                <a:gd name="connsiteY2" fmla="*/ 739050 h 746035"/>
                <a:gd name="connsiteX0" fmla="*/ 0 w 2592360"/>
                <a:gd name="connsiteY0" fmla="*/ 0 h 746035"/>
                <a:gd name="connsiteX1" fmla="*/ 1152160 w 2592360"/>
                <a:gd name="connsiteY1" fmla="*/ 517335 h 746035"/>
                <a:gd name="connsiteX2" fmla="*/ 2592360 w 2592360"/>
                <a:gd name="connsiteY2" fmla="*/ 739050 h 746035"/>
                <a:gd name="connsiteX0" fmla="*/ 0 w 2592360"/>
                <a:gd name="connsiteY0" fmla="*/ 0 h 739050"/>
                <a:gd name="connsiteX1" fmla="*/ 1152160 w 2592360"/>
                <a:gd name="connsiteY1" fmla="*/ 517335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43655 h 487085"/>
                <a:gd name="connsiteX1" fmla="*/ 1152160 w 2592360"/>
                <a:gd name="connsiteY1" fmla="*/ 487085 h 487085"/>
                <a:gd name="connsiteX2" fmla="*/ 2592360 w 2592360"/>
                <a:gd name="connsiteY2" fmla="*/ 43655 h 487085"/>
                <a:gd name="connsiteX0" fmla="*/ 0 w 2592360"/>
                <a:gd name="connsiteY0" fmla="*/ 0 h 443430"/>
                <a:gd name="connsiteX1" fmla="*/ 1152160 w 2592360"/>
                <a:gd name="connsiteY1" fmla="*/ 443430 h 443430"/>
                <a:gd name="connsiteX2" fmla="*/ 2592360 w 2592360"/>
                <a:gd name="connsiteY2" fmla="*/ 0 h 443430"/>
                <a:gd name="connsiteX0" fmla="*/ 0 w 2592360"/>
                <a:gd name="connsiteY0" fmla="*/ 0 h 443430"/>
                <a:gd name="connsiteX1" fmla="*/ 1152160 w 2592360"/>
                <a:gd name="connsiteY1" fmla="*/ 443430 h 443430"/>
                <a:gd name="connsiteX2" fmla="*/ 2592360 w 2592360"/>
                <a:gd name="connsiteY2" fmla="*/ 0 h 44343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2360" h="295620">
                  <a:moveTo>
                    <a:pt x="0" y="0"/>
                  </a:moveTo>
                  <a:cubicBezTo>
                    <a:pt x="276293" y="192415"/>
                    <a:pt x="432060" y="295620"/>
                    <a:pt x="864120" y="295620"/>
                  </a:cubicBezTo>
                  <a:cubicBezTo>
                    <a:pt x="1296180" y="295620"/>
                    <a:pt x="1800520" y="215828"/>
                    <a:pt x="2592360" y="0"/>
                  </a:cubicBezTo>
                </a:path>
              </a:pathLst>
            </a:custGeom>
            <a:solidFill>
              <a:schemeClr val="bg1">
                <a:alpha val="39999"/>
              </a:schemeClr>
            </a:solidFill>
            <a:ln w="19050" cap="flat" cmpd="sng" algn="ctr">
              <a:solidFill>
                <a:srgbClr val="4D4D4D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93" name="직선 연결선 92"/>
            <p:cNvCxnSpPr/>
            <p:nvPr/>
          </p:nvCxnSpPr>
          <p:spPr bwMode="auto">
            <a:xfrm>
              <a:off x="1763610" y="2564904"/>
              <a:ext cx="259236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94" name="그룹 75"/>
            <p:cNvGrpSpPr>
              <a:grpSpLocks/>
            </p:cNvGrpSpPr>
            <p:nvPr/>
          </p:nvGrpSpPr>
          <p:grpSpPr bwMode="auto">
            <a:xfrm>
              <a:off x="1475656" y="2636912"/>
              <a:ext cx="558675" cy="495543"/>
              <a:chOff x="6084168" y="3573016"/>
              <a:chExt cx="558800" cy="495424"/>
            </a:xfrm>
          </p:grpSpPr>
          <p:sp>
            <p:nvSpPr>
              <p:cNvPr id="9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96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97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98" name="이등변 삼각형 97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2195670" y="2924944"/>
              <a:ext cx="18434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0" name="직선 연결선 99"/>
            <p:cNvCxnSpPr/>
            <p:nvPr/>
          </p:nvCxnSpPr>
          <p:spPr bwMode="auto">
            <a:xfrm>
              <a:off x="1763610" y="2564884"/>
              <a:ext cx="1008140" cy="72010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01" name="원호 100"/>
            <p:cNvSpPr/>
            <p:nvPr/>
          </p:nvSpPr>
          <p:spPr bwMode="auto">
            <a:xfrm flipH="1" flipV="1">
              <a:off x="1475570" y="2350468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063832" y="2390691"/>
              <a:ext cx="338233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763610" y="2246675"/>
              <a:ext cx="1250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230941" y="2246675"/>
              <a:ext cx="12503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5" name="그룹 75"/>
            <p:cNvGrpSpPr>
              <a:grpSpLocks/>
            </p:cNvGrpSpPr>
            <p:nvPr/>
          </p:nvGrpSpPr>
          <p:grpSpPr bwMode="auto">
            <a:xfrm>
              <a:off x="4067930" y="2636852"/>
              <a:ext cx="558675" cy="504116"/>
              <a:chOff x="6084168" y="3606262"/>
              <a:chExt cx="558800" cy="503995"/>
            </a:xfrm>
          </p:grpSpPr>
          <p:sp>
            <p:nvSpPr>
              <p:cNvPr id="10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22286"/>
                <a:ext cx="558800" cy="287971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7" name="Line 7"/>
              <p:cNvSpPr>
                <a:spLocks noChangeShapeType="1"/>
              </p:cNvSpPr>
              <p:nvPr/>
            </p:nvSpPr>
            <p:spPr bwMode="auto">
              <a:xfrm>
                <a:off x="6084168" y="382228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8" name="이등변 삼각형 107"/>
              <p:cNvSpPr>
                <a:spLocks noChangeArrowheads="1"/>
              </p:cNvSpPr>
              <p:nvPr/>
            </p:nvSpPr>
            <p:spPr bwMode="auto">
              <a:xfrm>
                <a:off x="6228184" y="3606262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09" name="원호 108"/>
            <p:cNvSpPr/>
            <p:nvPr/>
          </p:nvSpPr>
          <p:spPr bwMode="auto">
            <a:xfrm>
              <a:off x="1043608" y="1844824"/>
              <a:ext cx="1440160" cy="1440160"/>
            </a:xfrm>
            <a:prstGeom prst="arc">
              <a:avLst>
                <a:gd name="adj1" fmla="val 4490"/>
                <a:gd name="adj2" fmla="val 2141260"/>
              </a:avLst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1187530" y="3861062"/>
            <a:ext cx="1807352" cy="648084"/>
            <a:chOff x="-1908900" y="3212970"/>
            <a:chExt cx="1807352" cy="648084"/>
          </a:xfrm>
        </p:grpSpPr>
        <p:grpSp>
          <p:nvGrpSpPr>
            <p:cNvPr id="118" name="그룹 117"/>
            <p:cNvGrpSpPr/>
            <p:nvPr/>
          </p:nvGrpSpPr>
          <p:grpSpPr>
            <a:xfrm>
              <a:off x="-1908900" y="3212970"/>
              <a:ext cx="1656230" cy="576061"/>
              <a:chOff x="-1908900" y="3212970"/>
              <a:chExt cx="1656230" cy="576061"/>
            </a:xfrm>
          </p:grpSpPr>
          <p:sp>
            <p:nvSpPr>
              <p:cNvPr id="121" name="직사각형 120"/>
              <p:cNvSpPr/>
              <p:nvPr/>
            </p:nvSpPr>
            <p:spPr bwMode="auto">
              <a:xfrm>
                <a:off x="-1620860" y="3429000"/>
                <a:ext cx="1368190" cy="144020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122" name="그룹 121"/>
              <p:cNvGrpSpPr/>
              <p:nvPr/>
            </p:nvGrpSpPr>
            <p:grpSpPr>
              <a:xfrm rot="10800000">
                <a:off x="-1908900" y="3212970"/>
                <a:ext cx="288034" cy="576061"/>
                <a:chOff x="3923910" y="3429000"/>
                <a:chExt cx="288034" cy="576061"/>
              </a:xfrm>
            </p:grpSpPr>
            <p:sp>
              <p:nvSpPr>
                <p:cNvPr id="123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24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19" name="원호 118"/>
            <p:cNvSpPr/>
            <p:nvPr/>
          </p:nvSpPr>
          <p:spPr bwMode="auto">
            <a:xfrm rot="10800000" flipH="1" flipV="1">
              <a:off x="-396690" y="3350728"/>
              <a:ext cx="295142" cy="298964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-578536" y="3522500"/>
              <a:ext cx="356187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dirty="0"/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3283525" y="3738538"/>
            <a:ext cx="2008575" cy="2138801"/>
            <a:chOff x="-2196940" y="570096"/>
            <a:chExt cx="2008575" cy="2138801"/>
          </a:xfrm>
        </p:grpSpPr>
        <p:grpSp>
          <p:nvGrpSpPr>
            <p:cNvPr id="126" name="그룹 125"/>
            <p:cNvGrpSpPr/>
            <p:nvPr/>
          </p:nvGrpSpPr>
          <p:grpSpPr>
            <a:xfrm>
              <a:off x="-2196940" y="692620"/>
              <a:ext cx="1944249" cy="2016277"/>
              <a:chOff x="-2196940" y="692620"/>
              <a:chExt cx="1944249" cy="2016277"/>
            </a:xfrm>
          </p:grpSpPr>
          <p:sp>
            <p:nvSpPr>
              <p:cNvPr id="133" name="자유형 132"/>
              <p:cNvSpPr/>
              <p:nvPr/>
            </p:nvSpPr>
            <p:spPr bwMode="auto">
              <a:xfrm>
                <a:off x="-1908900" y="908650"/>
                <a:ext cx="1441174" cy="1514475"/>
              </a:xfrm>
              <a:custGeom>
                <a:avLst/>
                <a:gdLst>
                  <a:gd name="connsiteX0" fmla="*/ 4762 w 1381125"/>
                  <a:gd name="connsiteY0" fmla="*/ 0 h 1466850"/>
                  <a:gd name="connsiteX1" fmla="*/ 1381125 w 1381125"/>
                  <a:gd name="connsiteY1" fmla="*/ 14287 h 1466850"/>
                  <a:gd name="connsiteX2" fmla="*/ 1376362 w 1381125"/>
                  <a:gd name="connsiteY2" fmla="*/ 1462087 h 1466850"/>
                  <a:gd name="connsiteX3" fmla="*/ 1214437 w 1381125"/>
                  <a:gd name="connsiteY3" fmla="*/ 1466850 h 1466850"/>
                  <a:gd name="connsiteX4" fmla="*/ 1214437 w 1381125"/>
                  <a:gd name="connsiteY4" fmla="*/ 176212 h 1466850"/>
                  <a:gd name="connsiteX5" fmla="*/ 0 w 1381125"/>
                  <a:gd name="connsiteY5" fmla="*/ 176212 h 1466850"/>
                  <a:gd name="connsiteX6" fmla="*/ 4762 w 1381125"/>
                  <a:gd name="connsiteY6" fmla="*/ 0 h 1466850"/>
                  <a:gd name="connsiteX0" fmla="*/ 0 w 1388270"/>
                  <a:gd name="connsiteY0" fmla="*/ 0 h 1457325"/>
                  <a:gd name="connsiteX1" fmla="*/ 1388270 w 1388270"/>
                  <a:gd name="connsiteY1" fmla="*/ 4762 h 1457325"/>
                  <a:gd name="connsiteX2" fmla="*/ 1383507 w 1388270"/>
                  <a:gd name="connsiteY2" fmla="*/ 1452562 h 1457325"/>
                  <a:gd name="connsiteX3" fmla="*/ 1221582 w 1388270"/>
                  <a:gd name="connsiteY3" fmla="*/ 1457325 h 1457325"/>
                  <a:gd name="connsiteX4" fmla="*/ 1221582 w 1388270"/>
                  <a:gd name="connsiteY4" fmla="*/ 166687 h 1457325"/>
                  <a:gd name="connsiteX5" fmla="*/ 7145 w 1388270"/>
                  <a:gd name="connsiteY5" fmla="*/ 166687 h 1457325"/>
                  <a:gd name="connsiteX6" fmla="*/ 0 w 1388270"/>
                  <a:gd name="connsiteY6" fmla="*/ 0 h 1457325"/>
                  <a:gd name="connsiteX0" fmla="*/ 0 w 1388270"/>
                  <a:gd name="connsiteY0" fmla="*/ 0 h 1457325"/>
                  <a:gd name="connsiteX1" fmla="*/ 1388270 w 1388270"/>
                  <a:gd name="connsiteY1" fmla="*/ 4762 h 1457325"/>
                  <a:gd name="connsiteX2" fmla="*/ 1383507 w 1388270"/>
                  <a:gd name="connsiteY2" fmla="*/ 1452562 h 1457325"/>
                  <a:gd name="connsiteX3" fmla="*/ 1221582 w 1388270"/>
                  <a:gd name="connsiteY3" fmla="*/ 1457325 h 1457325"/>
                  <a:gd name="connsiteX4" fmla="*/ 1221582 w 1388270"/>
                  <a:gd name="connsiteY4" fmla="*/ 166687 h 1457325"/>
                  <a:gd name="connsiteX5" fmla="*/ 35720 w 1388270"/>
                  <a:gd name="connsiteY5" fmla="*/ 169068 h 1457325"/>
                  <a:gd name="connsiteX6" fmla="*/ 0 w 1388270"/>
                  <a:gd name="connsiteY6" fmla="*/ 0 h 1457325"/>
                  <a:gd name="connsiteX0" fmla="*/ 0 w 1388270"/>
                  <a:gd name="connsiteY0" fmla="*/ 0 h 1464468"/>
                  <a:gd name="connsiteX1" fmla="*/ 1388270 w 1388270"/>
                  <a:gd name="connsiteY1" fmla="*/ 4762 h 1464468"/>
                  <a:gd name="connsiteX2" fmla="*/ 1383507 w 1388270"/>
                  <a:gd name="connsiteY2" fmla="*/ 1452562 h 1464468"/>
                  <a:gd name="connsiteX3" fmla="*/ 1231107 w 1388270"/>
                  <a:gd name="connsiteY3" fmla="*/ 1464468 h 1464468"/>
                  <a:gd name="connsiteX4" fmla="*/ 1221582 w 1388270"/>
                  <a:gd name="connsiteY4" fmla="*/ 166687 h 1464468"/>
                  <a:gd name="connsiteX5" fmla="*/ 35720 w 1388270"/>
                  <a:gd name="connsiteY5" fmla="*/ 169068 h 1464468"/>
                  <a:gd name="connsiteX6" fmla="*/ 0 w 1388270"/>
                  <a:gd name="connsiteY6" fmla="*/ 0 h 1464468"/>
                  <a:gd name="connsiteX0" fmla="*/ 0 w 1390939"/>
                  <a:gd name="connsiteY0" fmla="*/ 0 h 1464468"/>
                  <a:gd name="connsiteX1" fmla="*/ 1388270 w 1390939"/>
                  <a:gd name="connsiteY1" fmla="*/ 4762 h 1464468"/>
                  <a:gd name="connsiteX2" fmla="*/ 1390651 w 1390939"/>
                  <a:gd name="connsiteY2" fmla="*/ 1464468 h 1464468"/>
                  <a:gd name="connsiteX3" fmla="*/ 1231107 w 1390939"/>
                  <a:gd name="connsiteY3" fmla="*/ 1464468 h 1464468"/>
                  <a:gd name="connsiteX4" fmla="*/ 1221582 w 1390939"/>
                  <a:gd name="connsiteY4" fmla="*/ 166687 h 1464468"/>
                  <a:gd name="connsiteX5" fmla="*/ 35720 w 1390939"/>
                  <a:gd name="connsiteY5" fmla="*/ 169068 h 1464468"/>
                  <a:gd name="connsiteX6" fmla="*/ 0 w 1390939"/>
                  <a:gd name="connsiteY6" fmla="*/ 0 h 1464468"/>
                  <a:gd name="connsiteX0" fmla="*/ 0 w 1390939"/>
                  <a:gd name="connsiteY0" fmla="*/ 0 h 1464468"/>
                  <a:gd name="connsiteX1" fmla="*/ 1388270 w 1390939"/>
                  <a:gd name="connsiteY1" fmla="*/ 4762 h 1464468"/>
                  <a:gd name="connsiteX2" fmla="*/ 1390651 w 1390939"/>
                  <a:gd name="connsiteY2" fmla="*/ 1464468 h 1464468"/>
                  <a:gd name="connsiteX3" fmla="*/ 1231107 w 1390939"/>
                  <a:gd name="connsiteY3" fmla="*/ 1464468 h 1464468"/>
                  <a:gd name="connsiteX4" fmla="*/ 1221582 w 1390939"/>
                  <a:gd name="connsiteY4" fmla="*/ 166687 h 1464468"/>
                  <a:gd name="connsiteX5" fmla="*/ 9527 w 1390939"/>
                  <a:gd name="connsiteY5" fmla="*/ 161924 h 1464468"/>
                  <a:gd name="connsiteX6" fmla="*/ 0 w 1390939"/>
                  <a:gd name="connsiteY6" fmla="*/ 0 h 1464468"/>
                  <a:gd name="connsiteX0" fmla="*/ 0 w 1393032"/>
                  <a:gd name="connsiteY0" fmla="*/ 0 h 1464468"/>
                  <a:gd name="connsiteX1" fmla="*/ 1393032 w 1393032"/>
                  <a:gd name="connsiteY1" fmla="*/ 4762 h 1464468"/>
                  <a:gd name="connsiteX2" fmla="*/ 1390651 w 1393032"/>
                  <a:gd name="connsiteY2" fmla="*/ 1464468 h 1464468"/>
                  <a:gd name="connsiteX3" fmla="*/ 1231107 w 1393032"/>
                  <a:gd name="connsiteY3" fmla="*/ 1464468 h 1464468"/>
                  <a:gd name="connsiteX4" fmla="*/ 1221582 w 1393032"/>
                  <a:gd name="connsiteY4" fmla="*/ 166687 h 1464468"/>
                  <a:gd name="connsiteX5" fmla="*/ 9527 w 1393032"/>
                  <a:gd name="connsiteY5" fmla="*/ 161924 h 1464468"/>
                  <a:gd name="connsiteX6" fmla="*/ 0 w 1393032"/>
                  <a:gd name="connsiteY6" fmla="*/ 0 h 1464468"/>
                  <a:gd name="connsiteX0" fmla="*/ 0 w 1393032"/>
                  <a:gd name="connsiteY0" fmla="*/ 0 h 1464468"/>
                  <a:gd name="connsiteX1" fmla="*/ 1393032 w 1393032"/>
                  <a:gd name="connsiteY1" fmla="*/ 4762 h 1464468"/>
                  <a:gd name="connsiteX2" fmla="*/ 1390651 w 1393032"/>
                  <a:gd name="connsiteY2" fmla="*/ 1464468 h 1464468"/>
                  <a:gd name="connsiteX3" fmla="*/ 1231107 w 1393032"/>
                  <a:gd name="connsiteY3" fmla="*/ 1464468 h 1464468"/>
                  <a:gd name="connsiteX4" fmla="*/ 1269207 w 1393032"/>
                  <a:gd name="connsiteY4" fmla="*/ 121443 h 1464468"/>
                  <a:gd name="connsiteX5" fmla="*/ 9527 w 1393032"/>
                  <a:gd name="connsiteY5" fmla="*/ 161924 h 1464468"/>
                  <a:gd name="connsiteX6" fmla="*/ 0 w 1393032"/>
                  <a:gd name="connsiteY6" fmla="*/ 0 h 1464468"/>
                  <a:gd name="connsiteX0" fmla="*/ 0 w 1393032"/>
                  <a:gd name="connsiteY0" fmla="*/ 0 h 1464468"/>
                  <a:gd name="connsiteX1" fmla="*/ 1393032 w 1393032"/>
                  <a:gd name="connsiteY1" fmla="*/ 4762 h 1464468"/>
                  <a:gd name="connsiteX2" fmla="*/ 1390651 w 1393032"/>
                  <a:gd name="connsiteY2" fmla="*/ 1464468 h 1464468"/>
                  <a:gd name="connsiteX3" fmla="*/ 1231107 w 1393032"/>
                  <a:gd name="connsiteY3" fmla="*/ 1464468 h 1464468"/>
                  <a:gd name="connsiteX4" fmla="*/ 1221582 w 1393032"/>
                  <a:gd name="connsiteY4" fmla="*/ 169068 h 1464468"/>
                  <a:gd name="connsiteX5" fmla="*/ 9527 w 1393032"/>
                  <a:gd name="connsiteY5" fmla="*/ 161924 h 1464468"/>
                  <a:gd name="connsiteX6" fmla="*/ 0 w 1393032"/>
                  <a:gd name="connsiteY6" fmla="*/ 0 h 1464468"/>
                  <a:gd name="connsiteX0" fmla="*/ 0 w 1393032"/>
                  <a:gd name="connsiteY0" fmla="*/ 0 h 1464468"/>
                  <a:gd name="connsiteX1" fmla="*/ 1393032 w 1393032"/>
                  <a:gd name="connsiteY1" fmla="*/ 4762 h 1464468"/>
                  <a:gd name="connsiteX2" fmla="*/ 1390651 w 1393032"/>
                  <a:gd name="connsiteY2" fmla="*/ 1464468 h 1464468"/>
                  <a:gd name="connsiteX3" fmla="*/ 1223963 w 1393032"/>
                  <a:gd name="connsiteY3" fmla="*/ 1464468 h 1464468"/>
                  <a:gd name="connsiteX4" fmla="*/ 1221582 w 1393032"/>
                  <a:gd name="connsiteY4" fmla="*/ 169068 h 1464468"/>
                  <a:gd name="connsiteX5" fmla="*/ 9527 w 1393032"/>
                  <a:gd name="connsiteY5" fmla="*/ 161924 h 1464468"/>
                  <a:gd name="connsiteX6" fmla="*/ 0 w 1393032"/>
                  <a:gd name="connsiteY6" fmla="*/ 0 h 1464468"/>
                  <a:gd name="connsiteX0" fmla="*/ 0 w 1393032"/>
                  <a:gd name="connsiteY0" fmla="*/ 0 h 1466849"/>
                  <a:gd name="connsiteX1" fmla="*/ 1393032 w 1393032"/>
                  <a:gd name="connsiteY1" fmla="*/ 4762 h 1466849"/>
                  <a:gd name="connsiteX2" fmla="*/ 1390651 w 1393032"/>
                  <a:gd name="connsiteY2" fmla="*/ 1464468 h 1466849"/>
                  <a:gd name="connsiteX3" fmla="*/ 1226344 w 1393032"/>
                  <a:gd name="connsiteY3" fmla="*/ 1466849 h 1466849"/>
                  <a:gd name="connsiteX4" fmla="*/ 1221582 w 1393032"/>
                  <a:gd name="connsiteY4" fmla="*/ 169068 h 1466849"/>
                  <a:gd name="connsiteX5" fmla="*/ 9527 w 1393032"/>
                  <a:gd name="connsiteY5" fmla="*/ 161924 h 1466849"/>
                  <a:gd name="connsiteX6" fmla="*/ 0 w 1393032"/>
                  <a:gd name="connsiteY6" fmla="*/ 0 h 1466849"/>
                  <a:gd name="connsiteX0" fmla="*/ 0 w 1393032"/>
                  <a:gd name="connsiteY0" fmla="*/ 0 h 1471612"/>
                  <a:gd name="connsiteX1" fmla="*/ 1393032 w 1393032"/>
                  <a:gd name="connsiteY1" fmla="*/ 4762 h 1471612"/>
                  <a:gd name="connsiteX2" fmla="*/ 1390651 w 1393032"/>
                  <a:gd name="connsiteY2" fmla="*/ 1471612 h 1471612"/>
                  <a:gd name="connsiteX3" fmla="*/ 1226344 w 1393032"/>
                  <a:gd name="connsiteY3" fmla="*/ 1466849 h 1471612"/>
                  <a:gd name="connsiteX4" fmla="*/ 1221582 w 1393032"/>
                  <a:gd name="connsiteY4" fmla="*/ 169068 h 1471612"/>
                  <a:gd name="connsiteX5" fmla="*/ 9527 w 1393032"/>
                  <a:gd name="connsiteY5" fmla="*/ 161924 h 1471612"/>
                  <a:gd name="connsiteX6" fmla="*/ 0 w 1393032"/>
                  <a:gd name="connsiteY6" fmla="*/ 0 h 1471612"/>
                  <a:gd name="connsiteX0" fmla="*/ 0 w 1393032"/>
                  <a:gd name="connsiteY0" fmla="*/ 0 h 1466849"/>
                  <a:gd name="connsiteX1" fmla="*/ 1393032 w 1393032"/>
                  <a:gd name="connsiteY1" fmla="*/ 4762 h 1466849"/>
                  <a:gd name="connsiteX2" fmla="*/ 1385889 w 1393032"/>
                  <a:gd name="connsiteY2" fmla="*/ 1464468 h 1466849"/>
                  <a:gd name="connsiteX3" fmla="*/ 1226344 w 1393032"/>
                  <a:gd name="connsiteY3" fmla="*/ 1466849 h 1466849"/>
                  <a:gd name="connsiteX4" fmla="*/ 1221582 w 1393032"/>
                  <a:gd name="connsiteY4" fmla="*/ 169068 h 1466849"/>
                  <a:gd name="connsiteX5" fmla="*/ 9527 w 1393032"/>
                  <a:gd name="connsiteY5" fmla="*/ 161924 h 1466849"/>
                  <a:gd name="connsiteX6" fmla="*/ 0 w 1393032"/>
                  <a:gd name="connsiteY6" fmla="*/ 0 h 1466849"/>
                  <a:gd name="connsiteX0" fmla="*/ 0 w 1383507"/>
                  <a:gd name="connsiteY0" fmla="*/ 0 h 1466849"/>
                  <a:gd name="connsiteX1" fmla="*/ 1383507 w 1383507"/>
                  <a:gd name="connsiteY1" fmla="*/ 4762 h 1466849"/>
                  <a:gd name="connsiteX2" fmla="*/ 1376364 w 1383507"/>
                  <a:gd name="connsiteY2" fmla="*/ 1464468 h 1466849"/>
                  <a:gd name="connsiteX3" fmla="*/ 1216819 w 1383507"/>
                  <a:gd name="connsiteY3" fmla="*/ 1466849 h 1466849"/>
                  <a:gd name="connsiteX4" fmla="*/ 1212057 w 1383507"/>
                  <a:gd name="connsiteY4" fmla="*/ 169068 h 1466849"/>
                  <a:gd name="connsiteX5" fmla="*/ 2 w 1383507"/>
                  <a:gd name="connsiteY5" fmla="*/ 161924 h 1466849"/>
                  <a:gd name="connsiteX6" fmla="*/ 0 w 1383507"/>
                  <a:gd name="connsiteY6" fmla="*/ 0 h 1466849"/>
                  <a:gd name="connsiteX0" fmla="*/ 0 w 1383507"/>
                  <a:gd name="connsiteY0" fmla="*/ 0 h 1466849"/>
                  <a:gd name="connsiteX1" fmla="*/ 1383507 w 1383507"/>
                  <a:gd name="connsiteY1" fmla="*/ 4762 h 1466849"/>
                  <a:gd name="connsiteX2" fmla="*/ 1376364 w 1383507"/>
                  <a:gd name="connsiteY2" fmla="*/ 1464468 h 1466849"/>
                  <a:gd name="connsiteX3" fmla="*/ 1216819 w 1383507"/>
                  <a:gd name="connsiteY3" fmla="*/ 1466849 h 1466849"/>
                  <a:gd name="connsiteX4" fmla="*/ 1212057 w 1383507"/>
                  <a:gd name="connsiteY4" fmla="*/ 169068 h 1466849"/>
                  <a:gd name="connsiteX5" fmla="*/ 2 w 1383507"/>
                  <a:gd name="connsiteY5" fmla="*/ 164305 h 1466849"/>
                  <a:gd name="connsiteX6" fmla="*/ 0 w 1383507"/>
                  <a:gd name="connsiteY6" fmla="*/ 0 h 1466849"/>
                  <a:gd name="connsiteX0" fmla="*/ 0 w 1383507"/>
                  <a:gd name="connsiteY0" fmla="*/ 0 h 1466849"/>
                  <a:gd name="connsiteX1" fmla="*/ 1383507 w 1383507"/>
                  <a:gd name="connsiteY1" fmla="*/ 4762 h 1466849"/>
                  <a:gd name="connsiteX2" fmla="*/ 1376364 w 1383507"/>
                  <a:gd name="connsiteY2" fmla="*/ 1464468 h 1466849"/>
                  <a:gd name="connsiteX3" fmla="*/ 1216819 w 1383507"/>
                  <a:gd name="connsiteY3" fmla="*/ 1466849 h 1466849"/>
                  <a:gd name="connsiteX4" fmla="*/ 1216819 w 1383507"/>
                  <a:gd name="connsiteY4" fmla="*/ 166687 h 1466849"/>
                  <a:gd name="connsiteX5" fmla="*/ 2 w 1383507"/>
                  <a:gd name="connsiteY5" fmla="*/ 164305 h 1466849"/>
                  <a:gd name="connsiteX6" fmla="*/ 0 w 1383507"/>
                  <a:gd name="connsiteY6" fmla="*/ 0 h 1466849"/>
                  <a:gd name="connsiteX0" fmla="*/ 0 w 1383507"/>
                  <a:gd name="connsiteY0" fmla="*/ 0 h 1466849"/>
                  <a:gd name="connsiteX1" fmla="*/ 1383507 w 1383507"/>
                  <a:gd name="connsiteY1" fmla="*/ 4762 h 1466849"/>
                  <a:gd name="connsiteX2" fmla="*/ 1376364 w 1383507"/>
                  <a:gd name="connsiteY2" fmla="*/ 1464468 h 1466849"/>
                  <a:gd name="connsiteX3" fmla="*/ 1216819 w 1383507"/>
                  <a:gd name="connsiteY3" fmla="*/ 1466849 h 1466849"/>
                  <a:gd name="connsiteX4" fmla="*/ 1221582 w 1383507"/>
                  <a:gd name="connsiteY4" fmla="*/ 135730 h 1466849"/>
                  <a:gd name="connsiteX5" fmla="*/ 2 w 1383507"/>
                  <a:gd name="connsiteY5" fmla="*/ 164305 h 1466849"/>
                  <a:gd name="connsiteX6" fmla="*/ 0 w 1383507"/>
                  <a:gd name="connsiteY6" fmla="*/ 0 h 1466849"/>
                  <a:gd name="connsiteX0" fmla="*/ 0 w 1383507"/>
                  <a:gd name="connsiteY0" fmla="*/ 0 h 1466849"/>
                  <a:gd name="connsiteX1" fmla="*/ 1383507 w 1383507"/>
                  <a:gd name="connsiteY1" fmla="*/ 4762 h 1466849"/>
                  <a:gd name="connsiteX2" fmla="*/ 1376364 w 1383507"/>
                  <a:gd name="connsiteY2" fmla="*/ 1464468 h 1466849"/>
                  <a:gd name="connsiteX3" fmla="*/ 1216819 w 1383507"/>
                  <a:gd name="connsiteY3" fmla="*/ 1466849 h 1466849"/>
                  <a:gd name="connsiteX4" fmla="*/ 1214438 w 1383507"/>
                  <a:gd name="connsiteY4" fmla="*/ 221455 h 1466849"/>
                  <a:gd name="connsiteX5" fmla="*/ 2 w 1383507"/>
                  <a:gd name="connsiteY5" fmla="*/ 164305 h 1466849"/>
                  <a:gd name="connsiteX6" fmla="*/ 0 w 1383507"/>
                  <a:gd name="connsiteY6" fmla="*/ 0 h 1466849"/>
                  <a:gd name="connsiteX0" fmla="*/ 0 w 1383507"/>
                  <a:gd name="connsiteY0" fmla="*/ 0 h 1466849"/>
                  <a:gd name="connsiteX1" fmla="*/ 1383507 w 1383507"/>
                  <a:gd name="connsiteY1" fmla="*/ 4762 h 1466849"/>
                  <a:gd name="connsiteX2" fmla="*/ 1376364 w 1383507"/>
                  <a:gd name="connsiteY2" fmla="*/ 1464468 h 1466849"/>
                  <a:gd name="connsiteX3" fmla="*/ 1216819 w 1383507"/>
                  <a:gd name="connsiteY3" fmla="*/ 1466849 h 1466849"/>
                  <a:gd name="connsiteX4" fmla="*/ 1214438 w 1383507"/>
                  <a:gd name="connsiteY4" fmla="*/ 180974 h 1466849"/>
                  <a:gd name="connsiteX5" fmla="*/ 2 w 1383507"/>
                  <a:gd name="connsiteY5" fmla="*/ 164305 h 1466849"/>
                  <a:gd name="connsiteX6" fmla="*/ 0 w 1383507"/>
                  <a:gd name="connsiteY6" fmla="*/ 0 h 1466849"/>
                  <a:gd name="connsiteX0" fmla="*/ 0 w 1381126"/>
                  <a:gd name="connsiteY0" fmla="*/ 0 h 1466849"/>
                  <a:gd name="connsiteX1" fmla="*/ 1381126 w 1381126"/>
                  <a:gd name="connsiteY1" fmla="*/ 19049 h 1466849"/>
                  <a:gd name="connsiteX2" fmla="*/ 1376364 w 1381126"/>
                  <a:gd name="connsiteY2" fmla="*/ 1464468 h 1466849"/>
                  <a:gd name="connsiteX3" fmla="*/ 1216819 w 1381126"/>
                  <a:gd name="connsiteY3" fmla="*/ 1466849 h 1466849"/>
                  <a:gd name="connsiteX4" fmla="*/ 1214438 w 1381126"/>
                  <a:gd name="connsiteY4" fmla="*/ 180974 h 1466849"/>
                  <a:gd name="connsiteX5" fmla="*/ 2 w 1381126"/>
                  <a:gd name="connsiteY5" fmla="*/ 164305 h 1466849"/>
                  <a:gd name="connsiteX6" fmla="*/ 0 w 1381126"/>
                  <a:gd name="connsiteY6" fmla="*/ 0 h 1466849"/>
                  <a:gd name="connsiteX0" fmla="*/ 0 w 1383507"/>
                  <a:gd name="connsiteY0" fmla="*/ 2382 h 1447800"/>
                  <a:gd name="connsiteX1" fmla="*/ 1383507 w 1383507"/>
                  <a:gd name="connsiteY1" fmla="*/ 0 h 1447800"/>
                  <a:gd name="connsiteX2" fmla="*/ 1378745 w 1383507"/>
                  <a:gd name="connsiteY2" fmla="*/ 1445419 h 1447800"/>
                  <a:gd name="connsiteX3" fmla="*/ 1219200 w 1383507"/>
                  <a:gd name="connsiteY3" fmla="*/ 1447800 h 1447800"/>
                  <a:gd name="connsiteX4" fmla="*/ 1216819 w 1383507"/>
                  <a:gd name="connsiteY4" fmla="*/ 161925 h 1447800"/>
                  <a:gd name="connsiteX5" fmla="*/ 2383 w 1383507"/>
                  <a:gd name="connsiteY5" fmla="*/ 145256 h 1447800"/>
                  <a:gd name="connsiteX6" fmla="*/ 0 w 1383507"/>
                  <a:gd name="connsiteY6" fmla="*/ 2382 h 1447800"/>
                  <a:gd name="connsiteX0" fmla="*/ 0 w 1383507"/>
                  <a:gd name="connsiteY0" fmla="*/ 2382 h 1447800"/>
                  <a:gd name="connsiteX1" fmla="*/ 1383507 w 1383507"/>
                  <a:gd name="connsiteY1" fmla="*/ 0 h 1447800"/>
                  <a:gd name="connsiteX2" fmla="*/ 1378745 w 1383507"/>
                  <a:gd name="connsiteY2" fmla="*/ 1445419 h 1447800"/>
                  <a:gd name="connsiteX3" fmla="*/ 1219200 w 1383507"/>
                  <a:gd name="connsiteY3" fmla="*/ 1447800 h 1447800"/>
                  <a:gd name="connsiteX4" fmla="*/ 1216819 w 1383507"/>
                  <a:gd name="connsiteY4" fmla="*/ 161925 h 1447800"/>
                  <a:gd name="connsiteX5" fmla="*/ 2383 w 1383507"/>
                  <a:gd name="connsiteY5" fmla="*/ 164306 h 1447800"/>
                  <a:gd name="connsiteX6" fmla="*/ 0 w 1383507"/>
                  <a:gd name="connsiteY6" fmla="*/ 2382 h 1447800"/>
                  <a:gd name="connsiteX0" fmla="*/ 0 w 1383507"/>
                  <a:gd name="connsiteY0" fmla="*/ 2382 h 1459706"/>
                  <a:gd name="connsiteX1" fmla="*/ 1383507 w 1383507"/>
                  <a:gd name="connsiteY1" fmla="*/ 0 h 1459706"/>
                  <a:gd name="connsiteX2" fmla="*/ 1376364 w 1383507"/>
                  <a:gd name="connsiteY2" fmla="*/ 1459706 h 1459706"/>
                  <a:gd name="connsiteX3" fmla="*/ 1219200 w 1383507"/>
                  <a:gd name="connsiteY3" fmla="*/ 1447800 h 1459706"/>
                  <a:gd name="connsiteX4" fmla="*/ 1216819 w 1383507"/>
                  <a:gd name="connsiteY4" fmla="*/ 161925 h 1459706"/>
                  <a:gd name="connsiteX5" fmla="*/ 2383 w 1383507"/>
                  <a:gd name="connsiteY5" fmla="*/ 164306 h 1459706"/>
                  <a:gd name="connsiteX6" fmla="*/ 0 w 1383507"/>
                  <a:gd name="connsiteY6" fmla="*/ 2382 h 1459706"/>
                  <a:gd name="connsiteX0" fmla="*/ 0 w 1383507"/>
                  <a:gd name="connsiteY0" fmla="*/ 2382 h 1464469"/>
                  <a:gd name="connsiteX1" fmla="*/ 1383507 w 1383507"/>
                  <a:gd name="connsiteY1" fmla="*/ 0 h 1464469"/>
                  <a:gd name="connsiteX2" fmla="*/ 1376364 w 1383507"/>
                  <a:gd name="connsiteY2" fmla="*/ 1459706 h 1464469"/>
                  <a:gd name="connsiteX3" fmla="*/ 1219200 w 1383507"/>
                  <a:gd name="connsiteY3" fmla="*/ 1464469 h 1464469"/>
                  <a:gd name="connsiteX4" fmla="*/ 1216819 w 1383507"/>
                  <a:gd name="connsiteY4" fmla="*/ 161925 h 1464469"/>
                  <a:gd name="connsiteX5" fmla="*/ 2383 w 1383507"/>
                  <a:gd name="connsiteY5" fmla="*/ 164306 h 1464469"/>
                  <a:gd name="connsiteX6" fmla="*/ 0 w 1383507"/>
                  <a:gd name="connsiteY6" fmla="*/ 2382 h 1464469"/>
                  <a:gd name="connsiteX0" fmla="*/ 835818 w 1381125"/>
                  <a:gd name="connsiteY0" fmla="*/ 0 h 2174080"/>
                  <a:gd name="connsiteX1" fmla="*/ 1381125 w 1381125"/>
                  <a:gd name="connsiteY1" fmla="*/ 709611 h 2174080"/>
                  <a:gd name="connsiteX2" fmla="*/ 1373982 w 1381125"/>
                  <a:gd name="connsiteY2" fmla="*/ 2169317 h 2174080"/>
                  <a:gd name="connsiteX3" fmla="*/ 1216818 w 1381125"/>
                  <a:gd name="connsiteY3" fmla="*/ 2174080 h 2174080"/>
                  <a:gd name="connsiteX4" fmla="*/ 1214437 w 1381125"/>
                  <a:gd name="connsiteY4" fmla="*/ 871536 h 2174080"/>
                  <a:gd name="connsiteX5" fmla="*/ 1 w 1381125"/>
                  <a:gd name="connsiteY5" fmla="*/ 873917 h 2174080"/>
                  <a:gd name="connsiteX6" fmla="*/ 835818 w 1381125"/>
                  <a:gd name="connsiteY6" fmla="*/ 0 h 2174080"/>
                  <a:gd name="connsiteX0" fmla="*/ 835817 w 1381124"/>
                  <a:gd name="connsiteY0" fmla="*/ 0 h 2174080"/>
                  <a:gd name="connsiteX1" fmla="*/ 1381124 w 1381124"/>
                  <a:gd name="connsiteY1" fmla="*/ 709611 h 2174080"/>
                  <a:gd name="connsiteX2" fmla="*/ 1373981 w 1381124"/>
                  <a:gd name="connsiteY2" fmla="*/ 2169317 h 2174080"/>
                  <a:gd name="connsiteX3" fmla="*/ 1216817 w 1381124"/>
                  <a:gd name="connsiteY3" fmla="*/ 2174080 h 2174080"/>
                  <a:gd name="connsiteX4" fmla="*/ 1214436 w 1381124"/>
                  <a:gd name="connsiteY4" fmla="*/ 871536 h 2174080"/>
                  <a:gd name="connsiteX5" fmla="*/ 0 w 1381124"/>
                  <a:gd name="connsiteY5" fmla="*/ 873917 h 2174080"/>
                  <a:gd name="connsiteX6" fmla="*/ 835817 w 1381124"/>
                  <a:gd name="connsiteY6" fmla="*/ 0 h 2174080"/>
                  <a:gd name="connsiteX0" fmla="*/ 0 w 1454945"/>
                  <a:gd name="connsiteY0" fmla="*/ 0 h 1757361"/>
                  <a:gd name="connsiteX1" fmla="*/ 1454945 w 1454945"/>
                  <a:gd name="connsiteY1" fmla="*/ 292892 h 1757361"/>
                  <a:gd name="connsiteX2" fmla="*/ 1447802 w 1454945"/>
                  <a:gd name="connsiteY2" fmla="*/ 1752598 h 1757361"/>
                  <a:gd name="connsiteX3" fmla="*/ 1290638 w 1454945"/>
                  <a:gd name="connsiteY3" fmla="*/ 1757361 h 1757361"/>
                  <a:gd name="connsiteX4" fmla="*/ 1288257 w 1454945"/>
                  <a:gd name="connsiteY4" fmla="*/ 454817 h 1757361"/>
                  <a:gd name="connsiteX5" fmla="*/ 73821 w 1454945"/>
                  <a:gd name="connsiteY5" fmla="*/ 457198 h 1757361"/>
                  <a:gd name="connsiteX6" fmla="*/ 0 w 1454945"/>
                  <a:gd name="connsiteY6" fmla="*/ 0 h 1757361"/>
                  <a:gd name="connsiteX0" fmla="*/ 4761 w 1459706"/>
                  <a:gd name="connsiteY0" fmla="*/ 0 h 1757361"/>
                  <a:gd name="connsiteX1" fmla="*/ 1459706 w 1459706"/>
                  <a:gd name="connsiteY1" fmla="*/ 292892 h 1757361"/>
                  <a:gd name="connsiteX2" fmla="*/ 1452563 w 1459706"/>
                  <a:gd name="connsiteY2" fmla="*/ 1752598 h 1757361"/>
                  <a:gd name="connsiteX3" fmla="*/ 1295399 w 1459706"/>
                  <a:gd name="connsiteY3" fmla="*/ 1757361 h 1757361"/>
                  <a:gd name="connsiteX4" fmla="*/ 1293018 w 1459706"/>
                  <a:gd name="connsiteY4" fmla="*/ 454817 h 1757361"/>
                  <a:gd name="connsiteX5" fmla="*/ 0 w 1459706"/>
                  <a:gd name="connsiteY5" fmla="*/ 145254 h 1757361"/>
                  <a:gd name="connsiteX6" fmla="*/ 4761 w 1459706"/>
                  <a:gd name="connsiteY6" fmla="*/ 0 h 1757361"/>
                  <a:gd name="connsiteX0" fmla="*/ 4761 w 1452700"/>
                  <a:gd name="connsiteY0" fmla="*/ 2 h 1757363"/>
                  <a:gd name="connsiteX1" fmla="*/ 1443037 w 1452700"/>
                  <a:gd name="connsiteY1" fmla="*/ 0 h 1757363"/>
                  <a:gd name="connsiteX2" fmla="*/ 1452563 w 1452700"/>
                  <a:gd name="connsiteY2" fmla="*/ 1752600 h 1757363"/>
                  <a:gd name="connsiteX3" fmla="*/ 1295399 w 1452700"/>
                  <a:gd name="connsiteY3" fmla="*/ 1757363 h 1757363"/>
                  <a:gd name="connsiteX4" fmla="*/ 1293018 w 1452700"/>
                  <a:gd name="connsiteY4" fmla="*/ 454819 h 1757363"/>
                  <a:gd name="connsiteX5" fmla="*/ 0 w 1452700"/>
                  <a:gd name="connsiteY5" fmla="*/ 145256 h 1757363"/>
                  <a:gd name="connsiteX6" fmla="*/ 4761 w 1452700"/>
                  <a:gd name="connsiteY6" fmla="*/ 2 h 1757363"/>
                  <a:gd name="connsiteX0" fmla="*/ 4761 w 1452700"/>
                  <a:gd name="connsiteY0" fmla="*/ 2 h 1757363"/>
                  <a:gd name="connsiteX1" fmla="*/ 1443037 w 1452700"/>
                  <a:gd name="connsiteY1" fmla="*/ 0 h 1757363"/>
                  <a:gd name="connsiteX2" fmla="*/ 1452563 w 1452700"/>
                  <a:gd name="connsiteY2" fmla="*/ 1752600 h 1757363"/>
                  <a:gd name="connsiteX3" fmla="*/ 1295399 w 1452700"/>
                  <a:gd name="connsiteY3" fmla="*/ 1757363 h 1757363"/>
                  <a:gd name="connsiteX4" fmla="*/ 1300162 w 1452700"/>
                  <a:gd name="connsiteY4" fmla="*/ 152401 h 1757363"/>
                  <a:gd name="connsiteX5" fmla="*/ 0 w 1452700"/>
                  <a:gd name="connsiteY5" fmla="*/ 145256 h 1757363"/>
                  <a:gd name="connsiteX6" fmla="*/ 4761 w 1452700"/>
                  <a:gd name="connsiteY6" fmla="*/ 2 h 1757363"/>
                  <a:gd name="connsiteX0" fmla="*/ 4761 w 1452700"/>
                  <a:gd name="connsiteY0" fmla="*/ 2 h 1757363"/>
                  <a:gd name="connsiteX1" fmla="*/ 1443037 w 1452700"/>
                  <a:gd name="connsiteY1" fmla="*/ 0 h 1757363"/>
                  <a:gd name="connsiteX2" fmla="*/ 1452563 w 1452700"/>
                  <a:gd name="connsiteY2" fmla="*/ 1752600 h 1757363"/>
                  <a:gd name="connsiteX3" fmla="*/ 1295399 w 1452700"/>
                  <a:gd name="connsiteY3" fmla="*/ 1757363 h 1757363"/>
                  <a:gd name="connsiteX4" fmla="*/ 1295400 w 1452700"/>
                  <a:gd name="connsiteY4" fmla="*/ 145257 h 1757363"/>
                  <a:gd name="connsiteX5" fmla="*/ 0 w 1452700"/>
                  <a:gd name="connsiteY5" fmla="*/ 145256 h 1757363"/>
                  <a:gd name="connsiteX6" fmla="*/ 4761 w 1452700"/>
                  <a:gd name="connsiteY6" fmla="*/ 2 h 1757363"/>
                  <a:gd name="connsiteX0" fmla="*/ 4761 w 1452700"/>
                  <a:gd name="connsiteY0" fmla="*/ 2 h 1752600"/>
                  <a:gd name="connsiteX1" fmla="*/ 1443037 w 1452700"/>
                  <a:gd name="connsiteY1" fmla="*/ 0 h 1752600"/>
                  <a:gd name="connsiteX2" fmla="*/ 1452563 w 1452700"/>
                  <a:gd name="connsiteY2" fmla="*/ 1752600 h 1752600"/>
                  <a:gd name="connsiteX3" fmla="*/ 1300162 w 1452700"/>
                  <a:gd name="connsiteY3" fmla="*/ 1512094 h 1752600"/>
                  <a:gd name="connsiteX4" fmla="*/ 1295400 w 1452700"/>
                  <a:gd name="connsiteY4" fmla="*/ 145257 h 1752600"/>
                  <a:gd name="connsiteX5" fmla="*/ 0 w 1452700"/>
                  <a:gd name="connsiteY5" fmla="*/ 145256 h 1752600"/>
                  <a:gd name="connsiteX6" fmla="*/ 4761 w 1452700"/>
                  <a:gd name="connsiteY6" fmla="*/ 2 h 1752600"/>
                  <a:gd name="connsiteX0" fmla="*/ 4761 w 1445707"/>
                  <a:gd name="connsiteY0" fmla="*/ 2 h 1512094"/>
                  <a:gd name="connsiteX1" fmla="*/ 1443037 w 1445707"/>
                  <a:gd name="connsiteY1" fmla="*/ 0 h 1512094"/>
                  <a:gd name="connsiteX2" fmla="*/ 1445419 w 1445707"/>
                  <a:gd name="connsiteY2" fmla="*/ 1512094 h 1512094"/>
                  <a:gd name="connsiteX3" fmla="*/ 1300162 w 1445707"/>
                  <a:gd name="connsiteY3" fmla="*/ 1512094 h 1512094"/>
                  <a:gd name="connsiteX4" fmla="*/ 1295400 w 1445707"/>
                  <a:gd name="connsiteY4" fmla="*/ 145257 h 1512094"/>
                  <a:gd name="connsiteX5" fmla="*/ 0 w 1445707"/>
                  <a:gd name="connsiteY5" fmla="*/ 145256 h 1512094"/>
                  <a:gd name="connsiteX6" fmla="*/ 4761 w 1445707"/>
                  <a:gd name="connsiteY6" fmla="*/ 2 h 1512094"/>
                  <a:gd name="connsiteX0" fmla="*/ 4761 w 1445707"/>
                  <a:gd name="connsiteY0" fmla="*/ 2 h 1514475"/>
                  <a:gd name="connsiteX1" fmla="*/ 1443037 w 1445707"/>
                  <a:gd name="connsiteY1" fmla="*/ 0 h 1514475"/>
                  <a:gd name="connsiteX2" fmla="*/ 1445419 w 1445707"/>
                  <a:gd name="connsiteY2" fmla="*/ 1512094 h 1514475"/>
                  <a:gd name="connsiteX3" fmla="*/ 1297781 w 1445707"/>
                  <a:gd name="connsiteY3" fmla="*/ 1514475 h 1514475"/>
                  <a:gd name="connsiteX4" fmla="*/ 1295400 w 1445707"/>
                  <a:gd name="connsiteY4" fmla="*/ 145257 h 1514475"/>
                  <a:gd name="connsiteX5" fmla="*/ 0 w 1445707"/>
                  <a:gd name="connsiteY5" fmla="*/ 145256 h 1514475"/>
                  <a:gd name="connsiteX6" fmla="*/ 4761 w 1445707"/>
                  <a:gd name="connsiteY6" fmla="*/ 2 h 1514475"/>
                  <a:gd name="connsiteX0" fmla="*/ 4761 w 1445707"/>
                  <a:gd name="connsiteY0" fmla="*/ 2 h 1521618"/>
                  <a:gd name="connsiteX1" fmla="*/ 1443037 w 1445707"/>
                  <a:gd name="connsiteY1" fmla="*/ 0 h 1521618"/>
                  <a:gd name="connsiteX2" fmla="*/ 1445419 w 1445707"/>
                  <a:gd name="connsiteY2" fmla="*/ 1512094 h 1521618"/>
                  <a:gd name="connsiteX3" fmla="*/ 1297781 w 1445707"/>
                  <a:gd name="connsiteY3" fmla="*/ 1521618 h 1521618"/>
                  <a:gd name="connsiteX4" fmla="*/ 1295400 w 1445707"/>
                  <a:gd name="connsiteY4" fmla="*/ 145257 h 1521618"/>
                  <a:gd name="connsiteX5" fmla="*/ 0 w 1445707"/>
                  <a:gd name="connsiteY5" fmla="*/ 145256 h 1521618"/>
                  <a:gd name="connsiteX6" fmla="*/ 4761 w 1445707"/>
                  <a:gd name="connsiteY6" fmla="*/ 2 h 1521618"/>
                  <a:gd name="connsiteX0" fmla="*/ 4761 w 1445707"/>
                  <a:gd name="connsiteY0" fmla="*/ 2 h 1514475"/>
                  <a:gd name="connsiteX1" fmla="*/ 1443037 w 1445707"/>
                  <a:gd name="connsiteY1" fmla="*/ 0 h 1514475"/>
                  <a:gd name="connsiteX2" fmla="*/ 1445419 w 1445707"/>
                  <a:gd name="connsiteY2" fmla="*/ 1512094 h 1514475"/>
                  <a:gd name="connsiteX3" fmla="*/ 1295399 w 1445707"/>
                  <a:gd name="connsiteY3" fmla="*/ 1514475 h 1514475"/>
                  <a:gd name="connsiteX4" fmla="*/ 1295400 w 1445707"/>
                  <a:gd name="connsiteY4" fmla="*/ 145257 h 1514475"/>
                  <a:gd name="connsiteX5" fmla="*/ 0 w 1445707"/>
                  <a:gd name="connsiteY5" fmla="*/ 145256 h 1514475"/>
                  <a:gd name="connsiteX6" fmla="*/ 4761 w 1445707"/>
                  <a:gd name="connsiteY6" fmla="*/ 2 h 1514475"/>
                  <a:gd name="connsiteX0" fmla="*/ 0 w 1440946"/>
                  <a:gd name="connsiteY0" fmla="*/ 2 h 1514475"/>
                  <a:gd name="connsiteX1" fmla="*/ 1438276 w 1440946"/>
                  <a:gd name="connsiteY1" fmla="*/ 0 h 1514475"/>
                  <a:gd name="connsiteX2" fmla="*/ 1440658 w 1440946"/>
                  <a:gd name="connsiteY2" fmla="*/ 1512094 h 1514475"/>
                  <a:gd name="connsiteX3" fmla="*/ 1290638 w 1440946"/>
                  <a:gd name="connsiteY3" fmla="*/ 1514475 h 1514475"/>
                  <a:gd name="connsiteX4" fmla="*/ 1290639 w 1440946"/>
                  <a:gd name="connsiteY4" fmla="*/ 145257 h 1514475"/>
                  <a:gd name="connsiteX5" fmla="*/ 2383 w 1440946"/>
                  <a:gd name="connsiteY5" fmla="*/ 145256 h 1514475"/>
                  <a:gd name="connsiteX6" fmla="*/ 0 w 1440946"/>
                  <a:gd name="connsiteY6" fmla="*/ 2 h 1514475"/>
                  <a:gd name="connsiteX0" fmla="*/ 0 w 1440946"/>
                  <a:gd name="connsiteY0" fmla="*/ 2 h 1514475"/>
                  <a:gd name="connsiteX1" fmla="*/ 1438276 w 1440946"/>
                  <a:gd name="connsiteY1" fmla="*/ 0 h 1514475"/>
                  <a:gd name="connsiteX2" fmla="*/ 1440658 w 1440946"/>
                  <a:gd name="connsiteY2" fmla="*/ 1512094 h 1514475"/>
                  <a:gd name="connsiteX3" fmla="*/ 1290638 w 1440946"/>
                  <a:gd name="connsiteY3" fmla="*/ 1514475 h 1514475"/>
                  <a:gd name="connsiteX4" fmla="*/ 1290639 w 1440946"/>
                  <a:gd name="connsiteY4" fmla="*/ 145257 h 1514475"/>
                  <a:gd name="connsiteX5" fmla="*/ 2383 w 1440946"/>
                  <a:gd name="connsiteY5" fmla="*/ 142875 h 1514475"/>
                  <a:gd name="connsiteX6" fmla="*/ 0 w 1440946"/>
                  <a:gd name="connsiteY6" fmla="*/ 2 h 1514475"/>
                  <a:gd name="connsiteX0" fmla="*/ 228 w 1441174"/>
                  <a:gd name="connsiteY0" fmla="*/ 2 h 1514475"/>
                  <a:gd name="connsiteX1" fmla="*/ 1438504 w 1441174"/>
                  <a:gd name="connsiteY1" fmla="*/ 0 h 1514475"/>
                  <a:gd name="connsiteX2" fmla="*/ 1440886 w 1441174"/>
                  <a:gd name="connsiteY2" fmla="*/ 1512094 h 1514475"/>
                  <a:gd name="connsiteX3" fmla="*/ 1290866 w 1441174"/>
                  <a:gd name="connsiteY3" fmla="*/ 1514475 h 1514475"/>
                  <a:gd name="connsiteX4" fmla="*/ 1290867 w 1441174"/>
                  <a:gd name="connsiteY4" fmla="*/ 145257 h 1514475"/>
                  <a:gd name="connsiteX5" fmla="*/ 229 w 1441174"/>
                  <a:gd name="connsiteY5" fmla="*/ 142875 h 1514475"/>
                  <a:gd name="connsiteX6" fmla="*/ 228 w 1441174"/>
                  <a:gd name="connsiteY6" fmla="*/ 2 h 151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1174" h="1514475">
                    <a:moveTo>
                      <a:pt x="228" y="2"/>
                    </a:moveTo>
                    <a:lnTo>
                      <a:pt x="1438504" y="0"/>
                    </a:lnTo>
                    <a:cubicBezTo>
                      <a:pt x="1436916" y="482600"/>
                      <a:pt x="1442474" y="1029494"/>
                      <a:pt x="1440886" y="1512094"/>
                    </a:cubicBezTo>
                    <a:lnTo>
                      <a:pt x="1290866" y="1514475"/>
                    </a:lnTo>
                    <a:cubicBezTo>
                      <a:pt x="1290072" y="1082675"/>
                      <a:pt x="1291661" y="577057"/>
                      <a:pt x="1290867" y="145257"/>
                    </a:cubicBezTo>
                    <a:lnTo>
                      <a:pt x="229" y="142875"/>
                    </a:lnTo>
                    <a:cubicBezTo>
                      <a:pt x="-565" y="94457"/>
                      <a:pt x="1022" y="48420"/>
                      <a:pt x="228" y="2"/>
                    </a:cubicBezTo>
                    <a:close/>
                  </a:path>
                </a:pathLst>
              </a:cu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134" name="그룹 133"/>
              <p:cNvGrpSpPr/>
              <p:nvPr/>
            </p:nvGrpSpPr>
            <p:grpSpPr>
              <a:xfrm rot="10800000">
                <a:off x="-2196940" y="692620"/>
                <a:ext cx="288034" cy="576061"/>
                <a:chOff x="3923910" y="3429000"/>
                <a:chExt cx="288034" cy="576061"/>
              </a:xfrm>
            </p:grpSpPr>
            <p:sp>
              <p:nvSpPr>
                <p:cNvPr id="138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9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35" name="그룹 134"/>
              <p:cNvGrpSpPr/>
              <p:nvPr/>
            </p:nvGrpSpPr>
            <p:grpSpPr>
              <a:xfrm rot="5400000">
                <a:off x="-684739" y="2276848"/>
                <a:ext cx="288036" cy="576061"/>
                <a:chOff x="3923901" y="3428991"/>
                <a:chExt cx="288036" cy="576061"/>
              </a:xfrm>
            </p:grpSpPr>
            <p:sp>
              <p:nvSpPr>
                <p:cNvPr id="136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0" y="3573006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7" name="Line 7"/>
                <p:cNvSpPr>
                  <a:spLocks noChangeShapeType="1"/>
                </p:cNvSpPr>
                <p:nvPr/>
              </p:nvSpPr>
              <p:spPr bwMode="auto">
                <a:xfrm>
                  <a:off x="3923901" y="3428991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27" name="원호 126"/>
            <p:cNvSpPr/>
            <p:nvPr/>
          </p:nvSpPr>
          <p:spPr bwMode="auto">
            <a:xfrm rot="8063039" flipH="1" flipV="1">
              <a:off x="-675728" y="814948"/>
              <a:ext cx="298838" cy="302708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-544552" y="570096"/>
              <a:ext cx="356187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dirty="0"/>
            </a:p>
          </p:txBody>
        </p:sp>
        <p:sp>
          <p:nvSpPr>
            <p:cNvPr id="129" name="원호 128"/>
            <p:cNvSpPr/>
            <p:nvPr/>
          </p:nvSpPr>
          <p:spPr bwMode="auto">
            <a:xfrm rot="10800000" flipH="1" flipV="1">
              <a:off x="-979872" y="825716"/>
              <a:ext cx="295142" cy="298964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0" name="원호 129"/>
            <p:cNvSpPr/>
            <p:nvPr/>
          </p:nvSpPr>
          <p:spPr bwMode="auto">
            <a:xfrm rot="5400000" flipH="1" flipV="1">
              <a:off x="-687481" y="1122743"/>
              <a:ext cx="295142" cy="298964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-1273228" y="642106"/>
              <a:ext cx="516488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-1057198" y="1225262"/>
              <a:ext cx="516488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5436126" y="3573016"/>
            <a:ext cx="3240444" cy="2304314"/>
            <a:chOff x="-2124930" y="3573020"/>
            <a:chExt cx="3240444" cy="2304314"/>
          </a:xfrm>
        </p:grpSpPr>
        <p:grpSp>
          <p:nvGrpSpPr>
            <p:cNvPr id="158" name="그룹 157"/>
            <p:cNvGrpSpPr/>
            <p:nvPr/>
          </p:nvGrpSpPr>
          <p:grpSpPr>
            <a:xfrm>
              <a:off x="-2124930" y="3861060"/>
              <a:ext cx="3240444" cy="2016274"/>
              <a:chOff x="-2124930" y="3861060"/>
              <a:chExt cx="3240444" cy="2016274"/>
            </a:xfrm>
          </p:grpSpPr>
          <p:sp>
            <p:nvSpPr>
              <p:cNvPr id="167" name="자유형 166"/>
              <p:cNvSpPr/>
              <p:nvPr/>
            </p:nvSpPr>
            <p:spPr bwMode="auto">
              <a:xfrm>
                <a:off x="-1836890" y="4077090"/>
                <a:ext cx="2676525" cy="1514475"/>
              </a:xfrm>
              <a:custGeom>
                <a:avLst/>
                <a:gdLst>
                  <a:gd name="connsiteX0" fmla="*/ 4763 w 2605088"/>
                  <a:gd name="connsiteY0" fmla="*/ 0 h 1466850"/>
                  <a:gd name="connsiteX1" fmla="*/ 2605088 w 2605088"/>
                  <a:gd name="connsiteY1" fmla="*/ 9525 h 1466850"/>
                  <a:gd name="connsiteX2" fmla="*/ 2600326 w 2605088"/>
                  <a:gd name="connsiteY2" fmla="*/ 166687 h 1466850"/>
                  <a:gd name="connsiteX3" fmla="*/ 1409700 w 2605088"/>
                  <a:gd name="connsiteY3" fmla="*/ 161925 h 1466850"/>
                  <a:gd name="connsiteX4" fmla="*/ 1381125 w 2605088"/>
                  <a:gd name="connsiteY4" fmla="*/ 1462087 h 1466850"/>
                  <a:gd name="connsiteX5" fmla="*/ 1200150 w 2605088"/>
                  <a:gd name="connsiteY5" fmla="*/ 1466850 h 1466850"/>
                  <a:gd name="connsiteX6" fmla="*/ 1223963 w 2605088"/>
                  <a:gd name="connsiteY6" fmla="*/ 171450 h 1466850"/>
                  <a:gd name="connsiteX7" fmla="*/ 0 w 2605088"/>
                  <a:gd name="connsiteY7" fmla="*/ 171450 h 1466850"/>
                  <a:gd name="connsiteX8" fmla="*/ 4763 w 2605088"/>
                  <a:gd name="connsiteY8" fmla="*/ 0 h 1466850"/>
                  <a:gd name="connsiteX0" fmla="*/ 0 w 2609850"/>
                  <a:gd name="connsiteY0" fmla="*/ 0 h 1466850"/>
                  <a:gd name="connsiteX1" fmla="*/ 2609850 w 2609850"/>
                  <a:gd name="connsiteY1" fmla="*/ 9525 h 1466850"/>
                  <a:gd name="connsiteX2" fmla="*/ 2605088 w 2609850"/>
                  <a:gd name="connsiteY2" fmla="*/ 166687 h 1466850"/>
                  <a:gd name="connsiteX3" fmla="*/ 1414462 w 2609850"/>
                  <a:gd name="connsiteY3" fmla="*/ 161925 h 1466850"/>
                  <a:gd name="connsiteX4" fmla="*/ 1385887 w 2609850"/>
                  <a:gd name="connsiteY4" fmla="*/ 1462087 h 1466850"/>
                  <a:gd name="connsiteX5" fmla="*/ 1204912 w 2609850"/>
                  <a:gd name="connsiteY5" fmla="*/ 1466850 h 1466850"/>
                  <a:gd name="connsiteX6" fmla="*/ 1228725 w 2609850"/>
                  <a:gd name="connsiteY6" fmla="*/ 171450 h 1466850"/>
                  <a:gd name="connsiteX7" fmla="*/ 4762 w 2609850"/>
                  <a:gd name="connsiteY7" fmla="*/ 171450 h 1466850"/>
                  <a:gd name="connsiteX8" fmla="*/ 0 w 2609850"/>
                  <a:gd name="connsiteY8" fmla="*/ 0 h 1466850"/>
                  <a:gd name="connsiteX0" fmla="*/ 0 w 2609850"/>
                  <a:gd name="connsiteY0" fmla="*/ 0 h 1466850"/>
                  <a:gd name="connsiteX1" fmla="*/ 2609850 w 2609850"/>
                  <a:gd name="connsiteY1" fmla="*/ 9525 h 1466850"/>
                  <a:gd name="connsiteX2" fmla="*/ 2605088 w 2609850"/>
                  <a:gd name="connsiteY2" fmla="*/ 166687 h 1466850"/>
                  <a:gd name="connsiteX3" fmla="*/ 1414462 w 2609850"/>
                  <a:gd name="connsiteY3" fmla="*/ 161925 h 1466850"/>
                  <a:gd name="connsiteX4" fmla="*/ 1385887 w 2609850"/>
                  <a:gd name="connsiteY4" fmla="*/ 1462087 h 1466850"/>
                  <a:gd name="connsiteX5" fmla="*/ 1204912 w 2609850"/>
                  <a:gd name="connsiteY5" fmla="*/ 1466850 h 1466850"/>
                  <a:gd name="connsiteX6" fmla="*/ 1228725 w 2609850"/>
                  <a:gd name="connsiteY6" fmla="*/ 171450 h 1466850"/>
                  <a:gd name="connsiteX7" fmla="*/ 2380 w 2609850"/>
                  <a:gd name="connsiteY7" fmla="*/ 140494 h 1466850"/>
                  <a:gd name="connsiteX8" fmla="*/ 0 w 2609850"/>
                  <a:gd name="connsiteY8" fmla="*/ 0 h 1466850"/>
                  <a:gd name="connsiteX0" fmla="*/ 0 w 2609850"/>
                  <a:gd name="connsiteY0" fmla="*/ 0 h 1466850"/>
                  <a:gd name="connsiteX1" fmla="*/ 2609850 w 2609850"/>
                  <a:gd name="connsiteY1" fmla="*/ 9525 h 1466850"/>
                  <a:gd name="connsiteX2" fmla="*/ 2605088 w 2609850"/>
                  <a:gd name="connsiteY2" fmla="*/ 166687 h 1466850"/>
                  <a:gd name="connsiteX3" fmla="*/ 1414462 w 2609850"/>
                  <a:gd name="connsiteY3" fmla="*/ 161925 h 1466850"/>
                  <a:gd name="connsiteX4" fmla="*/ 1385887 w 2609850"/>
                  <a:gd name="connsiteY4" fmla="*/ 1462087 h 1466850"/>
                  <a:gd name="connsiteX5" fmla="*/ 1204912 w 2609850"/>
                  <a:gd name="connsiteY5" fmla="*/ 1466850 h 1466850"/>
                  <a:gd name="connsiteX6" fmla="*/ 1297781 w 2609850"/>
                  <a:gd name="connsiteY6" fmla="*/ 142875 h 1466850"/>
                  <a:gd name="connsiteX7" fmla="*/ 2380 w 2609850"/>
                  <a:gd name="connsiteY7" fmla="*/ 140494 h 1466850"/>
                  <a:gd name="connsiteX8" fmla="*/ 0 w 2609850"/>
                  <a:gd name="connsiteY8" fmla="*/ 0 h 1466850"/>
                  <a:gd name="connsiteX0" fmla="*/ 0 w 2609850"/>
                  <a:gd name="connsiteY0" fmla="*/ 0 h 1516856"/>
                  <a:gd name="connsiteX1" fmla="*/ 2609850 w 2609850"/>
                  <a:gd name="connsiteY1" fmla="*/ 9525 h 1516856"/>
                  <a:gd name="connsiteX2" fmla="*/ 2605088 w 2609850"/>
                  <a:gd name="connsiteY2" fmla="*/ 166687 h 1516856"/>
                  <a:gd name="connsiteX3" fmla="*/ 1414462 w 2609850"/>
                  <a:gd name="connsiteY3" fmla="*/ 161925 h 1516856"/>
                  <a:gd name="connsiteX4" fmla="*/ 1385887 w 2609850"/>
                  <a:gd name="connsiteY4" fmla="*/ 1462087 h 1516856"/>
                  <a:gd name="connsiteX5" fmla="*/ 1300162 w 2609850"/>
                  <a:gd name="connsiteY5" fmla="*/ 1516856 h 1516856"/>
                  <a:gd name="connsiteX6" fmla="*/ 1297781 w 2609850"/>
                  <a:gd name="connsiteY6" fmla="*/ 142875 h 1516856"/>
                  <a:gd name="connsiteX7" fmla="*/ 2380 w 2609850"/>
                  <a:gd name="connsiteY7" fmla="*/ 140494 h 1516856"/>
                  <a:gd name="connsiteX8" fmla="*/ 0 w 2609850"/>
                  <a:gd name="connsiteY8" fmla="*/ 0 h 1516856"/>
                  <a:gd name="connsiteX0" fmla="*/ 0 w 2609850"/>
                  <a:gd name="connsiteY0" fmla="*/ 0 h 1516856"/>
                  <a:gd name="connsiteX1" fmla="*/ 2609850 w 2609850"/>
                  <a:gd name="connsiteY1" fmla="*/ 9525 h 1516856"/>
                  <a:gd name="connsiteX2" fmla="*/ 2605088 w 2609850"/>
                  <a:gd name="connsiteY2" fmla="*/ 166687 h 1516856"/>
                  <a:gd name="connsiteX3" fmla="*/ 1414462 w 2609850"/>
                  <a:gd name="connsiteY3" fmla="*/ 161925 h 1516856"/>
                  <a:gd name="connsiteX4" fmla="*/ 1443037 w 2609850"/>
                  <a:gd name="connsiteY4" fmla="*/ 1512094 h 1516856"/>
                  <a:gd name="connsiteX5" fmla="*/ 1300162 w 2609850"/>
                  <a:gd name="connsiteY5" fmla="*/ 1516856 h 1516856"/>
                  <a:gd name="connsiteX6" fmla="*/ 1297781 w 2609850"/>
                  <a:gd name="connsiteY6" fmla="*/ 142875 h 1516856"/>
                  <a:gd name="connsiteX7" fmla="*/ 2380 w 2609850"/>
                  <a:gd name="connsiteY7" fmla="*/ 140494 h 1516856"/>
                  <a:gd name="connsiteX8" fmla="*/ 0 w 2609850"/>
                  <a:gd name="connsiteY8" fmla="*/ 0 h 1516856"/>
                  <a:gd name="connsiteX0" fmla="*/ 0 w 2609850"/>
                  <a:gd name="connsiteY0" fmla="*/ 0 h 1512094"/>
                  <a:gd name="connsiteX1" fmla="*/ 2609850 w 2609850"/>
                  <a:gd name="connsiteY1" fmla="*/ 9525 h 1512094"/>
                  <a:gd name="connsiteX2" fmla="*/ 2605088 w 2609850"/>
                  <a:gd name="connsiteY2" fmla="*/ 166687 h 1512094"/>
                  <a:gd name="connsiteX3" fmla="*/ 1414462 w 2609850"/>
                  <a:gd name="connsiteY3" fmla="*/ 161925 h 1512094"/>
                  <a:gd name="connsiteX4" fmla="*/ 1443037 w 2609850"/>
                  <a:gd name="connsiteY4" fmla="*/ 1512094 h 1512094"/>
                  <a:gd name="connsiteX5" fmla="*/ 1300162 w 2609850"/>
                  <a:gd name="connsiteY5" fmla="*/ 1512093 h 1512094"/>
                  <a:gd name="connsiteX6" fmla="*/ 1297781 w 2609850"/>
                  <a:gd name="connsiteY6" fmla="*/ 142875 h 1512094"/>
                  <a:gd name="connsiteX7" fmla="*/ 2380 w 2609850"/>
                  <a:gd name="connsiteY7" fmla="*/ 140494 h 1512094"/>
                  <a:gd name="connsiteX8" fmla="*/ 0 w 2609850"/>
                  <a:gd name="connsiteY8" fmla="*/ 0 h 1512094"/>
                  <a:gd name="connsiteX0" fmla="*/ 0 w 2609850"/>
                  <a:gd name="connsiteY0" fmla="*/ 0 h 1512094"/>
                  <a:gd name="connsiteX1" fmla="*/ 2609850 w 2609850"/>
                  <a:gd name="connsiteY1" fmla="*/ 9525 h 1512094"/>
                  <a:gd name="connsiteX2" fmla="*/ 2605088 w 2609850"/>
                  <a:gd name="connsiteY2" fmla="*/ 166687 h 1512094"/>
                  <a:gd name="connsiteX3" fmla="*/ 1447799 w 2609850"/>
                  <a:gd name="connsiteY3" fmla="*/ 140493 h 1512094"/>
                  <a:gd name="connsiteX4" fmla="*/ 1443037 w 2609850"/>
                  <a:gd name="connsiteY4" fmla="*/ 1512094 h 1512094"/>
                  <a:gd name="connsiteX5" fmla="*/ 1300162 w 2609850"/>
                  <a:gd name="connsiteY5" fmla="*/ 1512093 h 1512094"/>
                  <a:gd name="connsiteX6" fmla="*/ 1297781 w 2609850"/>
                  <a:gd name="connsiteY6" fmla="*/ 142875 h 1512094"/>
                  <a:gd name="connsiteX7" fmla="*/ 2380 w 2609850"/>
                  <a:gd name="connsiteY7" fmla="*/ 140494 h 1512094"/>
                  <a:gd name="connsiteX8" fmla="*/ 0 w 2609850"/>
                  <a:gd name="connsiteY8" fmla="*/ 0 h 1512094"/>
                  <a:gd name="connsiteX0" fmla="*/ 0 w 2609850"/>
                  <a:gd name="connsiteY0" fmla="*/ 0 h 1512094"/>
                  <a:gd name="connsiteX1" fmla="*/ 2609850 w 2609850"/>
                  <a:gd name="connsiteY1" fmla="*/ 9525 h 1512094"/>
                  <a:gd name="connsiteX2" fmla="*/ 2605088 w 2609850"/>
                  <a:gd name="connsiteY2" fmla="*/ 166687 h 1512094"/>
                  <a:gd name="connsiteX3" fmla="*/ 1447799 w 2609850"/>
                  <a:gd name="connsiteY3" fmla="*/ 145255 h 1512094"/>
                  <a:gd name="connsiteX4" fmla="*/ 1443037 w 2609850"/>
                  <a:gd name="connsiteY4" fmla="*/ 1512094 h 1512094"/>
                  <a:gd name="connsiteX5" fmla="*/ 1300162 w 2609850"/>
                  <a:gd name="connsiteY5" fmla="*/ 1512093 h 1512094"/>
                  <a:gd name="connsiteX6" fmla="*/ 1297781 w 2609850"/>
                  <a:gd name="connsiteY6" fmla="*/ 142875 h 1512094"/>
                  <a:gd name="connsiteX7" fmla="*/ 2380 w 2609850"/>
                  <a:gd name="connsiteY7" fmla="*/ 140494 h 1512094"/>
                  <a:gd name="connsiteX8" fmla="*/ 0 w 2609850"/>
                  <a:gd name="connsiteY8" fmla="*/ 0 h 1512094"/>
                  <a:gd name="connsiteX0" fmla="*/ 0 w 2674144"/>
                  <a:gd name="connsiteY0" fmla="*/ 0 h 1512094"/>
                  <a:gd name="connsiteX1" fmla="*/ 2609850 w 2674144"/>
                  <a:gd name="connsiteY1" fmla="*/ 9525 h 1512094"/>
                  <a:gd name="connsiteX2" fmla="*/ 2674144 w 2674144"/>
                  <a:gd name="connsiteY2" fmla="*/ 138112 h 1512094"/>
                  <a:gd name="connsiteX3" fmla="*/ 1447799 w 2674144"/>
                  <a:gd name="connsiteY3" fmla="*/ 145255 h 1512094"/>
                  <a:gd name="connsiteX4" fmla="*/ 1443037 w 2674144"/>
                  <a:gd name="connsiteY4" fmla="*/ 1512094 h 1512094"/>
                  <a:gd name="connsiteX5" fmla="*/ 1300162 w 2674144"/>
                  <a:gd name="connsiteY5" fmla="*/ 1512093 h 1512094"/>
                  <a:gd name="connsiteX6" fmla="*/ 1297781 w 2674144"/>
                  <a:gd name="connsiteY6" fmla="*/ 142875 h 1512094"/>
                  <a:gd name="connsiteX7" fmla="*/ 2380 w 2674144"/>
                  <a:gd name="connsiteY7" fmla="*/ 140494 h 1512094"/>
                  <a:gd name="connsiteX8" fmla="*/ 0 w 2674144"/>
                  <a:gd name="connsiteY8" fmla="*/ 0 h 1512094"/>
                  <a:gd name="connsiteX0" fmla="*/ 0 w 2674144"/>
                  <a:gd name="connsiteY0" fmla="*/ 7144 h 1519238"/>
                  <a:gd name="connsiteX1" fmla="*/ 2674144 w 2674144"/>
                  <a:gd name="connsiteY1" fmla="*/ 0 h 1519238"/>
                  <a:gd name="connsiteX2" fmla="*/ 2674144 w 2674144"/>
                  <a:gd name="connsiteY2" fmla="*/ 145256 h 1519238"/>
                  <a:gd name="connsiteX3" fmla="*/ 1447799 w 2674144"/>
                  <a:gd name="connsiteY3" fmla="*/ 152399 h 1519238"/>
                  <a:gd name="connsiteX4" fmla="*/ 1443037 w 2674144"/>
                  <a:gd name="connsiteY4" fmla="*/ 1519238 h 1519238"/>
                  <a:gd name="connsiteX5" fmla="*/ 1300162 w 2674144"/>
                  <a:gd name="connsiteY5" fmla="*/ 1519237 h 1519238"/>
                  <a:gd name="connsiteX6" fmla="*/ 1297781 w 2674144"/>
                  <a:gd name="connsiteY6" fmla="*/ 150019 h 1519238"/>
                  <a:gd name="connsiteX7" fmla="*/ 2380 w 2674144"/>
                  <a:gd name="connsiteY7" fmla="*/ 147638 h 1519238"/>
                  <a:gd name="connsiteX8" fmla="*/ 0 w 2674144"/>
                  <a:gd name="connsiteY8" fmla="*/ 7144 h 1519238"/>
                  <a:gd name="connsiteX0" fmla="*/ 0 w 2676525"/>
                  <a:gd name="connsiteY0" fmla="*/ 2381 h 1514475"/>
                  <a:gd name="connsiteX1" fmla="*/ 2676525 w 2676525"/>
                  <a:gd name="connsiteY1" fmla="*/ 0 h 1514475"/>
                  <a:gd name="connsiteX2" fmla="*/ 2674144 w 2676525"/>
                  <a:gd name="connsiteY2" fmla="*/ 140493 h 1514475"/>
                  <a:gd name="connsiteX3" fmla="*/ 1447799 w 2676525"/>
                  <a:gd name="connsiteY3" fmla="*/ 147636 h 1514475"/>
                  <a:gd name="connsiteX4" fmla="*/ 1443037 w 2676525"/>
                  <a:gd name="connsiteY4" fmla="*/ 1514475 h 1514475"/>
                  <a:gd name="connsiteX5" fmla="*/ 1300162 w 2676525"/>
                  <a:gd name="connsiteY5" fmla="*/ 1514474 h 1514475"/>
                  <a:gd name="connsiteX6" fmla="*/ 1297781 w 2676525"/>
                  <a:gd name="connsiteY6" fmla="*/ 145256 h 1514475"/>
                  <a:gd name="connsiteX7" fmla="*/ 2380 w 2676525"/>
                  <a:gd name="connsiteY7" fmla="*/ 142875 h 1514475"/>
                  <a:gd name="connsiteX8" fmla="*/ 0 w 2676525"/>
                  <a:gd name="connsiteY8" fmla="*/ 2381 h 1514475"/>
                  <a:gd name="connsiteX0" fmla="*/ 0 w 2676525"/>
                  <a:gd name="connsiteY0" fmla="*/ 2381 h 1514475"/>
                  <a:gd name="connsiteX1" fmla="*/ 2676525 w 2676525"/>
                  <a:gd name="connsiteY1" fmla="*/ 0 h 1514475"/>
                  <a:gd name="connsiteX2" fmla="*/ 2674144 w 2676525"/>
                  <a:gd name="connsiteY2" fmla="*/ 140493 h 1514475"/>
                  <a:gd name="connsiteX3" fmla="*/ 1447799 w 2676525"/>
                  <a:gd name="connsiteY3" fmla="*/ 147636 h 1514475"/>
                  <a:gd name="connsiteX4" fmla="*/ 1443037 w 2676525"/>
                  <a:gd name="connsiteY4" fmla="*/ 1514475 h 1514475"/>
                  <a:gd name="connsiteX5" fmla="*/ 1300162 w 2676525"/>
                  <a:gd name="connsiteY5" fmla="*/ 1514474 h 1514475"/>
                  <a:gd name="connsiteX6" fmla="*/ 1297781 w 2676525"/>
                  <a:gd name="connsiteY6" fmla="*/ 145256 h 1514475"/>
                  <a:gd name="connsiteX7" fmla="*/ 2380 w 2676525"/>
                  <a:gd name="connsiteY7" fmla="*/ 142875 h 1514475"/>
                  <a:gd name="connsiteX8" fmla="*/ 0 w 2676525"/>
                  <a:gd name="connsiteY8" fmla="*/ 2381 h 1514475"/>
                  <a:gd name="connsiteX0" fmla="*/ 0 w 2676525"/>
                  <a:gd name="connsiteY0" fmla="*/ 2381 h 1514475"/>
                  <a:gd name="connsiteX1" fmla="*/ 2676525 w 2676525"/>
                  <a:gd name="connsiteY1" fmla="*/ 0 h 1514475"/>
                  <a:gd name="connsiteX2" fmla="*/ 2674144 w 2676525"/>
                  <a:gd name="connsiteY2" fmla="*/ 140493 h 1514475"/>
                  <a:gd name="connsiteX3" fmla="*/ 1443036 w 2676525"/>
                  <a:gd name="connsiteY3" fmla="*/ 150017 h 1514475"/>
                  <a:gd name="connsiteX4" fmla="*/ 1443037 w 2676525"/>
                  <a:gd name="connsiteY4" fmla="*/ 1514475 h 1514475"/>
                  <a:gd name="connsiteX5" fmla="*/ 1300162 w 2676525"/>
                  <a:gd name="connsiteY5" fmla="*/ 1514474 h 1514475"/>
                  <a:gd name="connsiteX6" fmla="*/ 1297781 w 2676525"/>
                  <a:gd name="connsiteY6" fmla="*/ 145256 h 1514475"/>
                  <a:gd name="connsiteX7" fmla="*/ 2380 w 2676525"/>
                  <a:gd name="connsiteY7" fmla="*/ 142875 h 1514475"/>
                  <a:gd name="connsiteX8" fmla="*/ 0 w 2676525"/>
                  <a:gd name="connsiteY8" fmla="*/ 2381 h 151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76525" h="1514475">
                    <a:moveTo>
                      <a:pt x="0" y="2381"/>
                    </a:moveTo>
                    <a:lnTo>
                      <a:pt x="2676525" y="0"/>
                    </a:lnTo>
                    <a:cubicBezTo>
                      <a:pt x="2675731" y="46831"/>
                      <a:pt x="2674938" y="93662"/>
                      <a:pt x="2674144" y="140493"/>
                    </a:cubicBezTo>
                    <a:lnTo>
                      <a:pt x="1443036" y="150017"/>
                    </a:lnTo>
                    <a:cubicBezTo>
                      <a:pt x="1441449" y="607217"/>
                      <a:pt x="1444624" y="1057275"/>
                      <a:pt x="1443037" y="1514475"/>
                    </a:cubicBezTo>
                    <a:lnTo>
                      <a:pt x="1300162" y="1514474"/>
                    </a:lnTo>
                    <a:cubicBezTo>
                      <a:pt x="1299368" y="1056480"/>
                      <a:pt x="1298575" y="603250"/>
                      <a:pt x="1297781" y="145256"/>
                    </a:cubicBezTo>
                    <a:lnTo>
                      <a:pt x="2380" y="142875"/>
                    </a:lnTo>
                    <a:cubicBezTo>
                      <a:pt x="1587" y="96044"/>
                      <a:pt x="793" y="49212"/>
                      <a:pt x="0" y="2381"/>
                    </a:cubicBezTo>
                    <a:close/>
                  </a:path>
                </a:pathLst>
              </a:cu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168" name="그룹 167"/>
              <p:cNvGrpSpPr/>
              <p:nvPr/>
            </p:nvGrpSpPr>
            <p:grpSpPr>
              <a:xfrm rot="10800000">
                <a:off x="-2124930" y="3861060"/>
                <a:ext cx="288034" cy="576061"/>
                <a:chOff x="3923910" y="3429000"/>
                <a:chExt cx="288034" cy="576061"/>
              </a:xfrm>
            </p:grpSpPr>
            <p:sp>
              <p:nvSpPr>
                <p:cNvPr id="175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76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69" name="그룹 168"/>
              <p:cNvGrpSpPr/>
              <p:nvPr/>
            </p:nvGrpSpPr>
            <p:grpSpPr>
              <a:xfrm rot="5400000">
                <a:off x="-612728" y="5445286"/>
                <a:ext cx="288035" cy="576062"/>
                <a:chOff x="3923906" y="3428996"/>
                <a:chExt cx="288035" cy="576062"/>
              </a:xfrm>
            </p:grpSpPr>
            <p:sp>
              <p:nvSpPr>
                <p:cNvPr id="173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4" y="3573012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74" name="Line 7"/>
                <p:cNvSpPr>
                  <a:spLocks noChangeShapeType="1"/>
                </p:cNvSpPr>
                <p:nvPr/>
              </p:nvSpPr>
              <p:spPr bwMode="auto">
                <a:xfrm>
                  <a:off x="3923906" y="3428996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0" name="그룹 169"/>
              <p:cNvGrpSpPr/>
              <p:nvPr/>
            </p:nvGrpSpPr>
            <p:grpSpPr>
              <a:xfrm>
                <a:off x="827480" y="3861060"/>
                <a:ext cx="288034" cy="576061"/>
                <a:chOff x="3923910" y="3429000"/>
                <a:chExt cx="288034" cy="576061"/>
              </a:xfrm>
            </p:grpSpPr>
            <p:sp>
              <p:nvSpPr>
                <p:cNvPr id="171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72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59" name="원호 158"/>
            <p:cNvSpPr/>
            <p:nvPr/>
          </p:nvSpPr>
          <p:spPr bwMode="auto">
            <a:xfrm rot="5400000" flipH="1" flipV="1">
              <a:off x="-610785" y="3859125"/>
              <a:ext cx="298838" cy="302708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-684730" y="3573020"/>
              <a:ext cx="432060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dirty="0"/>
            </a:p>
          </p:txBody>
        </p:sp>
        <p:sp>
          <p:nvSpPr>
            <p:cNvPr id="161" name="원호 160"/>
            <p:cNvSpPr/>
            <p:nvPr/>
          </p:nvSpPr>
          <p:spPr bwMode="auto">
            <a:xfrm rot="10800000" flipH="1" flipV="1">
              <a:off x="-907862" y="3994156"/>
              <a:ext cx="295142" cy="298964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2" name="원호 161"/>
            <p:cNvSpPr/>
            <p:nvPr/>
          </p:nvSpPr>
          <p:spPr bwMode="auto">
            <a:xfrm rot="5400000" flipH="1" flipV="1">
              <a:off x="-611608" y="4291189"/>
              <a:ext cx="295142" cy="298964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-1201218" y="3810546"/>
              <a:ext cx="516488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/3</a:t>
              </a:r>
              <a:endParaRPr lang="ko-KR" altLang="en-US" dirty="0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-981325" y="4393708"/>
              <a:ext cx="516488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/3</a:t>
              </a:r>
              <a:endParaRPr lang="ko-KR" altLang="en-US" dirty="0"/>
            </a:p>
          </p:txBody>
        </p:sp>
        <p:sp>
          <p:nvSpPr>
            <p:cNvPr id="165" name="원호 164"/>
            <p:cNvSpPr/>
            <p:nvPr/>
          </p:nvSpPr>
          <p:spPr bwMode="auto">
            <a:xfrm flipH="1" flipV="1">
              <a:off x="-324680" y="3994156"/>
              <a:ext cx="295142" cy="298964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-180660" y="3810546"/>
              <a:ext cx="516487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/3</a:t>
              </a:r>
              <a:endParaRPr lang="ko-KR" altLang="en-US" dirty="0"/>
            </a:p>
          </p:txBody>
        </p:sp>
      </p:grpSp>
      <p:grpSp>
        <p:nvGrpSpPr>
          <p:cNvPr id="177" name="그룹 176"/>
          <p:cNvGrpSpPr/>
          <p:nvPr/>
        </p:nvGrpSpPr>
        <p:grpSpPr>
          <a:xfrm>
            <a:off x="4698096" y="1340768"/>
            <a:ext cx="4445904" cy="1406900"/>
            <a:chOff x="971500" y="2708900"/>
            <a:chExt cx="4445904" cy="1406900"/>
          </a:xfrm>
        </p:grpSpPr>
        <p:sp>
          <p:nvSpPr>
            <p:cNvPr id="178" name="직사각형 77"/>
            <p:cNvSpPr>
              <a:spLocks noChangeArrowheads="1"/>
            </p:cNvSpPr>
            <p:nvPr/>
          </p:nvSpPr>
          <p:spPr bwMode="auto">
            <a:xfrm>
              <a:off x="1763674" y="3323690"/>
              <a:ext cx="2592288" cy="144016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" name="자유형 178"/>
            <p:cNvSpPr/>
            <p:nvPr/>
          </p:nvSpPr>
          <p:spPr bwMode="auto">
            <a:xfrm>
              <a:off x="1763610" y="3395700"/>
              <a:ext cx="2592360" cy="288040"/>
            </a:xfrm>
            <a:custGeom>
              <a:avLst/>
              <a:gdLst>
                <a:gd name="connsiteX0" fmla="*/ 0 w 2583180"/>
                <a:gd name="connsiteY0" fmla="*/ 0 h 737870"/>
                <a:gd name="connsiteX1" fmla="*/ 1264920 w 2583180"/>
                <a:gd name="connsiteY1" fmla="*/ 617220 h 737870"/>
                <a:gd name="connsiteX2" fmla="*/ 2583180 w 2583180"/>
                <a:gd name="connsiteY2" fmla="*/ 723900 h 737870"/>
                <a:gd name="connsiteX0" fmla="*/ 0 w 2589280"/>
                <a:gd name="connsiteY0" fmla="*/ 0 h 744855"/>
                <a:gd name="connsiteX1" fmla="*/ 1264920 w 2589280"/>
                <a:gd name="connsiteY1" fmla="*/ 617220 h 744855"/>
                <a:gd name="connsiteX2" fmla="*/ 2589280 w 2589280"/>
                <a:gd name="connsiteY2" fmla="*/ 737870 h 744855"/>
                <a:gd name="connsiteX0" fmla="*/ 0 w 2592360"/>
                <a:gd name="connsiteY0" fmla="*/ 0 h 746035"/>
                <a:gd name="connsiteX1" fmla="*/ 1268000 w 2592360"/>
                <a:gd name="connsiteY1" fmla="*/ 618400 h 746035"/>
                <a:gd name="connsiteX2" fmla="*/ 2592360 w 2592360"/>
                <a:gd name="connsiteY2" fmla="*/ 739050 h 746035"/>
                <a:gd name="connsiteX0" fmla="*/ 0 w 2592360"/>
                <a:gd name="connsiteY0" fmla="*/ 0 h 746035"/>
                <a:gd name="connsiteX1" fmla="*/ 1224170 w 2592360"/>
                <a:gd name="connsiteY1" fmla="*/ 591240 h 746035"/>
                <a:gd name="connsiteX2" fmla="*/ 2592360 w 2592360"/>
                <a:gd name="connsiteY2" fmla="*/ 739050 h 746035"/>
                <a:gd name="connsiteX0" fmla="*/ 0 w 2592360"/>
                <a:gd name="connsiteY0" fmla="*/ 0 h 746035"/>
                <a:gd name="connsiteX1" fmla="*/ 1152160 w 2592360"/>
                <a:gd name="connsiteY1" fmla="*/ 517335 h 746035"/>
                <a:gd name="connsiteX2" fmla="*/ 2592360 w 2592360"/>
                <a:gd name="connsiteY2" fmla="*/ 739050 h 746035"/>
                <a:gd name="connsiteX0" fmla="*/ 0 w 2592360"/>
                <a:gd name="connsiteY0" fmla="*/ 0 h 739050"/>
                <a:gd name="connsiteX1" fmla="*/ 1152160 w 2592360"/>
                <a:gd name="connsiteY1" fmla="*/ 517335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43655 h 487085"/>
                <a:gd name="connsiteX1" fmla="*/ 1152160 w 2592360"/>
                <a:gd name="connsiteY1" fmla="*/ 487085 h 487085"/>
                <a:gd name="connsiteX2" fmla="*/ 2592360 w 2592360"/>
                <a:gd name="connsiteY2" fmla="*/ 43655 h 487085"/>
                <a:gd name="connsiteX0" fmla="*/ 0 w 2592360"/>
                <a:gd name="connsiteY0" fmla="*/ 0 h 443430"/>
                <a:gd name="connsiteX1" fmla="*/ 1152160 w 2592360"/>
                <a:gd name="connsiteY1" fmla="*/ 443430 h 443430"/>
                <a:gd name="connsiteX2" fmla="*/ 2592360 w 2592360"/>
                <a:gd name="connsiteY2" fmla="*/ 0 h 443430"/>
                <a:gd name="connsiteX0" fmla="*/ 0 w 2592360"/>
                <a:gd name="connsiteY0" fmla="*/ 0 h 443430"/>
                <a:gd name="connsiteX1" fmla="*/ 1152160 w 2592360"/>
                <a:gd name="connsiteY1" fmla="*/ 443430 h 443430"/>
                <a:gd name="connsiteX2" fmla="*/ 2592360 w 2592360"/>
                <a:gd name="connsiteY2" fmla="*/ 0 h 44343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2360" h="295620">
                  <a:moveTo>
                    <a:pt x="0" y="0"/>
                  </a:moveTo>
                  <a:cubicBezTo>
                    <a:pt x="276293" y="192415"/>
                    <a:pt x="432060" y="295620"/>
                    <a:pt x="864120" y="295620"/>
                  </a:cubicBezTo>
                  <a:cubicBezTo>
                    <a:pt x="1296180" y="295620"/>
                    <a:pt x="1781470" y="764"/>
                    <a:pt x="2592360" y="0"/>
                  </a:cubicBezTo>
                </a:path>
              </a:pathLst>
            </a:custGeom>
            <a:solidFill>
              <a:schemeClr val="bg1">
                <a:alpha val="39999"/>
              </a:schemeClr>
            </a:solidFill>
            <a:ln w="19050" cap="flat" cmpd="sng" algn="ctr">
              <a:solidFill>
                <a:srgbClr val="4D4D4D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80" name="직선 연결선 179"/>
            <p:cNvCxnSpPr/>
            <p:nvPr/>
          </p:nvCxnSpPr>
          <p:spPr bwMode="auto">
            <a:xfrm>
              <a:off x="1763610" y="3395700"/>
              <a:ext cx="259236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181" name="그룹 180"/>
            <p:cNvGrpSpPr/>
            <p:nvPr/>
          </p:nvGrpSpPr>
          <p:grpSpPr>
            <a:xfrm>
              <a:off x="4355970" y="3107660"/>
              <a:ext cx="288034" cy="576061"/>
              <a:chOff x="3923910" y="3429000"/>
              <a:chExt cx="288034" cy="576061"/>
            </a:xfrm>
          </p:grpSpPr>
          <p:sp>
            <p:nvSpPr>
              <p:cNvPr id="197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8" name="Line 7"/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82" name="그룹 75"/>
            <p:cNvGrpSpPr>
              <a:grpSpLocks/>
            </p:cNvGrpSpPr>
            <p:nvPr/>
          </p:nvGrpSpPr>
          <p:grpSpPr bwMode="auto">
            <a:xfrm>
              <a:off x="1475570" y="3467710"/>
              <a:ext cx="558675" cy="495543"/>
              <a:chOff x="6084168" y="3573016"/>
              <a:chExt cx="558800" cy="495424"/>
            </a:xfrm>
          </p:grpSpPr>
          <p:sp>
            <p:nvSpPr>
              <p:cNvPr id="19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4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6" name="이등변 삼각형 195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83" name="원호 182"/>
            <p:cNvSpPr/>
            <p:nvPr/>
          </p:nvSpPr>
          <p:spPr bwMode="auto">
            <a:xfrm>
              <a:off x="1043574" y="2708900"/>
              <a:ext cx="1411868" cy="1406900"/>
            </a:xfrm>
            <a:prstGeom prst="arc">
              <a:avLst>
                <a:gd name="adj1" fmla="val 21546518"/>
                <a:gd name="adj2" fmla="val 2036816"/>
              </a:avLst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195670" y="3797569"/>
              <a:ext cx="18434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5" name="직선 연결선 184"/>
            <p:cNvCxnSpPr/>
            <p:nvPr/>
          </p:nvCxnSpPr>
          <p:spPr bwMode="auto">
            <a:xfrm>
              <a:off x="1763610" y="3395700"/>
              <a:ext cx="1008140" cy="72010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86" name="원호 185"/>
            <p:cNvSpPr/>
            <p:nvPr/>
          </p:nvSpPr>
          <p:spPr bwMode="auto">
            <a:xfrm flipH="1" flipV="1">
              <a:off x="1475570" y="3179670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7" name="원호 186"/>
            <p:cNvSpPr/>
            <p:nvPr/>
          </p:nvSpPr>
          <p:spPr bwMode="auto">
            <a:xfrm rot="10800000" flipH="1" flipV="1">
              <a:off x="4499991" y="3179670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4894505" y="3251680"/>
              <a:ext cx="52289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dirty="0"/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971500" y="3179670"/>
              <a:ext cx="52289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763610" y="3035650"/>
              <a:ext cx="1250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4158925" y="3077469"/>
              <a:ext cx="12503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14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 flipH="1">
            <a:off x="1187624" y="188640"/>
            <a:ext cx="4455778" cy="1418674"/>
            <a:chOff x="1187624" y="476672"/>
            <a:chExt cx="4455778" cy="1418674"/>
          </a:xfrm>
        </p:grpSpPr>
        <p:cxnSp>
          <p:nvCxnSpPr>
            <p:cNvPr id="232" name="직선 연결선 231"/>
            <p:cNvCxnSpPr/>
            <p:nvPr/>
          </p:nvCxnSpPr>
          <p:spPr bwMode="auto">
            <a:xfrm rot="5400000">
              <a:off x="5292080" y="182333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직선 연결선 232"/>
            <p:cNvCxnSpPr/>
            <p:nvPr/>
          </p:nvCxnSpPr>
          <p:spPr bwMode="auto">
            <a:xfrm>
              <a:off x="1475656" y="1823338"/>
              <a:ext cx="388843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직선 연결선 233"/>
            <p:cNvCxnSpPr/>
            <p:nvPr/>
          </p:nvCxnSpPr>
          <p:spPr bwMode="auto">
            <a:xfrm rot="5400000">
              <a:off x="1403648" y="182333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직선 연결선 234"/>
            <p:cNvCxnSpPr/>
            <p:nvPr/>
          </p:nvCxnSpPr>
          <p:spPr bwMode="auto">
            <a:xfrm rot="5400000">
              <a:off x="3347864" y="182333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6" name="TextBox 57"/>
            <p:cNvSpPr txBox="1">
              <a:spLocks noChangeArrowheads="1"/>
            </p:cNvSpPr>
            <p:nvPr/>
          </p:nvSpPr>
          <p:spPr bwMode="auto">
            <a:xfrm>
              <a:off x="2267744" y="1598603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7" name="TextBox 57"/>
            <p:cNvSpPr txBox="1">
              <a:spLocks noChangeArrowheads="1"/>
            </p:cNvSpPr>
            <p:nvPr/>
          </p:nvSpPr>
          <p:spPr bwMode="auto">
            <a:xfrm>
              <a:off x="4211960" y="1598603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직사각형 51"/>
            <p:cNvSpPr/>
            <p:nvPr/>
          </p:nvSpPr>
          <p:spPr bwMode="auto">
            <a:xfrm>
              <a:off x="1475656" y="1052736"/>
              <a:ext cx="3888432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1187624" y="1196752"/>
              <a:ext cx="576064" cy="495539"/>
              <a:chOff x="6732240" y="3933056"/>
              <a:chExt cx="576064" cy="495539"/>
            </a:xfrm>
          </p:grpSpPr>
          <p:sp>
            <p:nvSpPr>
              <p:cNvPr id="6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3131840" y="1196752"/>
              <a:ext cx="576064" cy="495539"/>
              <a:chOff x="2987824" y="4437112"/>
              <a:chExt cx="576064" cy="495539"/>
            </a:xfrm>
          </p:grpSpPr>
          <p:sp>
            <p:nvSpPr>
              <p:cNvPr id="5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0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55" name="그룹 76"/>
            <p:cNvGrpSpPr>
              <a:grpSpLocks/>
            </p:cNvGrpSpPr>
            <p:nvPr/>
          </p:nvGrpSpPr>
          <p:grpSpPr bwMode="auto">
            <a:xfrm rot="16200000">
              <a:off x="5224280" y="976520"/>
              <a:ext cx="558930" cy="279314"/>
              <a:chOff x="7236296" y="3789040"/>
              <a:chExt cx="558800" cy="279400"/>
            </a:xfrm>
          </p:grpSpPr>
          <p:sp>
            <p:nvSpPr>
              <p:cNvPr id="5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7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77" name="TextBox 57"/>
            <p:cNvSpPr txBox="1">
              <a:spLocks noChangeArrowheads="1"/>
            </p:cNvSpPr>
            <p:nvPr/>
          </p:nvSpPr>
          <p:spPr bwMode="auto">
            <a:xfrm>
              <a:off x="1979712" y="1196752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=1/3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TextBox 57"/>
            <p:cNvSpPr txBox="1">
              <a:spLocks noChangeArrowheads="1"/>
            </p:cNvSpPr>
            <p:nvPr/>
          </p:nvSpPr>
          <p:spPr bwMode="auto">
            <a:xfrm>
              <a:off x="3923928" y="1196752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=2/3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원호 78"/>
            <p:cNvSpPr/>
            <p:nvPr/>
          </p:nvSpPr>
          <p:spPr bwMode="auto">
            <a:xfrm rot="5400000" flipH="1" flipV="1">
              <a:off x="3206599" y="617937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123728" y="764704"/>
              <a:ext cx="986305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=1/3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/>
            </a:p>
          </p:txBody>
        </p:sp>
        <p:sp>
          <p:nvSpPr>
            <p:cNvPr id="81" name="원호 80"/>
            <p:cNvSpPr/>
            <p:nvPr/>
          </p:nvSpPr>
          <p:spPr bwMode="auto">
            <a:xfrm rot="10800000" flipH="1" flipV="1">
              <a:off x="2918567" y="908720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2" name="원호 81"/>
            <p:cNvSpPr/>
            <p:nvPr/>
          </p:nvSpPr>
          <p:spPr bwMode="auto">
            <a:xfrm flipH="1" flipV="1">
              <a:off x="3491880" y="908720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779912" y="764704"/>
              <a:ext cx="936104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=2/3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275857" y="806515"/>
              <a:ext cx="288032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dirty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987824" y="476672"/>
              <a:ext cx="288032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dirty="0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331640" y="806515"/>
              <a:ext cx="288032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076056" y="806515"/>
              <a:ext cx="288032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dirty="0"/>
            </a:p>
          </p:txBody>
        </p:sp>
      </p:grpSp>
      <p:grpSp>
        <p:nvGrpSpPr>
          <p:cNvPr id="90" name="그룹 89"/>
          <p:cNvGrpSpPr/>
          <p:nvPr/>
        </p:nvGrpSpPr>
        <p:grpSpPr>
          <a:xfrm flipH="1">
            <a:off x="1187624" y="2132856"/>
            <a:ext cx="4455778" cy="1215619"/>
            <a:chOff x="1187624" y="476672"/>
            <a:chExt cx="4455778" cy="1215619"/>
          </a:xfrm>
        </p:grpSpPr>
        <p:sp>
          <p:nvSpPr>
            <p:cNvPr id="97" name="직사각형 96"/>
            <p:cNvSpPr/>
            <p:nvPr/>
          </p:nvSpPr>
          <p:spPr bwMode="auto">
            <a:xfrm>
              <a:off x="1475656" y="1052736"/>
              <a:ext cx="3888432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98" name="그룹 97"/>
            <p:cNvGrpSpPr/>
            <p:nvPr/>
          </p:nvGrpSpPr>
          <p:grpSpPr>
            <a:xfrm>
              <a:off x="1187624" y="1196752"/>
              <a:ext cx="576064" cy="495539"/>
              <a:chOff x="6732240" y="3933056"/>
              <a:chExt cx="576064" cy="495539"/>
            </a:xfrm>
          </p:grpSpPr>
          <p:sp>
            <p:nvSpPr>
              <p:cNvPr id="11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8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9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0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3131840" y="1196752"/>
              <a:ext cx="576064" cy="495539"/>
              <a:chOff x="2987824" y="4437112"/>
              <a:chExt cx="576064" cy="495539"/>
            </a:xfrm>
          </p:grpSpPr>
          <p:sp>
            <p:nvSpPr>
              <p:cNvPr id="11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5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6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00" name="그룹 76"/>
            <p:cNvGrpSpPr>
              <a:grpSpLocks/>
            </p:cNvGrpSpPr>
            <p:nvPr/>
          </p:nvGrpSpPr>
          <p:grpSpPr bwMode="auto">
            <a:xfrm rot="16200000">
              <a:off x="5224280" y="976520"/>
              <a:ext cx="558930" cy="279314"/>
              <a:chOff x="7236296" y="3789040"/>
              <a:chExt cx="558800" cy="279400"/>
            </a:xfrm>
          </p:grpSpPr>
          <p:sp>
            <p:nvSpPr>
              <p:cNvPr id="11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03" name="원호 102"/>
            <p:cNvSpPr/>
            <p:nvPr/>
          </p:nvSpPr>
          <p:spPr bwMode="auto">
            <a:xfrm rot="5400000" flipH="1" flipV="1">
              <a:off x="3206599" y="617937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123728" y="764704"/>
              <a:ext cx="986305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=0.4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/>
            </a:p>
          </p:txBody>
        </p:sp>
        <p:sp>
          <p:nvSpPr>
            <p:cNvPr id="105" name="원호 104"/>
            <p:cNvSpPr/>
            <p:nvPr/>
          </p:nvSpPr>
          <p:spPr bwMode="auto">
            <a:xfrm rot="10800000" flipH="1" flipV="1">
              <a:off x="2918567" y="908720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06" name="원호 105"/>
            <p:cNvSpPr/>
            <p:nvPr/>
          </p:nvSpPr>
          <p:spPr bwMode="auto">
            <a:xfrm flipH="1" flipV="1">
              <a:off x="3491880" y="908720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779912" y="764704"/>
              <a:ext cx="936104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=0.6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275857" y="806515"/>
              <a:ext cx="288032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dirty="0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2987824" y="476672"/>
              <a:ext cx="288032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dirty="0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331640" y="806515"/>
              <a:ext cx="288032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076056" y="806515"/>
              <a:ext cx="288032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1423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95536" y="260648"/>
            <a:ext cx="3888432" cy="3486591"/>
            <a:chOff x="395536" y="260648"/>
            <a:chExt cx="3888432" cy="3486591"/>
          </a:xfrm>
        </p:grpSpPr>
        <p:grpSp>
          <p:nvGrpSpPr>
            <p:cNvPr id="3" name="그룹 2"/>
            <p:cNvGrpSpPr/>
            <p:nvPr/>
          </p:nvGrpSpPr>
          <p:grpSpPr>
            <a:xfrm>
              <a:off x="395536" y="260648"/>
              <a:ext cx="3888432" cy="1440160"/>
              <a:chOff x="395536" y="260648"/>
              <a:chExt cx="3888432" cy="1440160"/>
            </a:xfrm>
          </p:grpSpPr>
          <p:sp>
            <p:nvSpPr>
              <p:cNvPr id="293" name="직사각형 77"/>
              <p:cNvSpPr>
                <a:spLocks noChangeArrowheads="1"/>
              </p:cNvSpPr>
              <p:nvPr/>
            </p:nvSpPr>
            <p:spPr bwMode="auto">
              <a:xfrm>
                <a:off x="1043608" y="908720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94" name="자유형 293"/>
              <p:cNvSpPr/>
              <p:nvPr/>
            </p:nvSpPr>
            <p:spPr bwMode="auto">
              <a:xfrm>
                <a:off x="1043608" y="980738"/>
                <a:ext cx="2592360" cy="288040"/>
              </a:xfrm>
              <a:custGeom>
                <a:avLst/>
                <a:gdLst>
                  <a:gd name="connsiteX0" fmla="*/ 0 w 2583180"/>
                  <a:gd name="connsiteY0" fmla="*/ 0 h 737870"/>
                  <a:gd name="connsiteX1" fmla="*/ 1264920 w 2583180"/>
                  <a:gd name="connsiteY1" fmla="*/ 617220 h 737870"/>
                  <a:gd name="connsiteX2" fmla="*/ 2583180 w 2583180"/>
                  <a:gd name="connsiteY2" fmla="*/ 723900 h 737870"/>
                  <a:gd name="connsiteX0" fmla="*/ 0 w 2589280"/>
                  <a:gd name="connsiteY0" fmla="*/ 0 h 744855"/>
                  <a:gd name="connsiteX1" fmla="*/ 1264920 w 2589280"/>
                  <a:gd name="connsiteY1" fmla="*/ 617220 h 744855"/>
                  <a:gd name="connsiteX2" fmla="*/ 2589280 w 2589280"/>
                  <a:gd name="connsiteY2" fmla="*/ 737870 h 744855"/>
                  <a:gd name="connsiteX0" fmla="*/ 0 w 2592360"/>
                  <a:gd name="connsiteY0" fmla="*/ 0 h 746035"/>
                  <a:gd name="connsiteX1" fmla="*/ 1268000 w 2592360"/>
                  <a:gd name="connsiteY1" fmla="*/ 61840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224170 w 2592360"/>
                  <a:gd name="connsiteY1" fmla="*/ 59124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152160 w 2592360"/>
                  <a:gd name="connsiteY1" fmla="*/ 517335 h 746035"/>
                  <a:gd name="connsiteX2" fmla="*/ 2592360 w 2592360"/>
                  <a:gd name="connsiteY2" fmla="*/ 739050 h 746035"/>
                  <a:gd name="connsiteX0" fmla="*/ 0 w 2592360"/>
                  <a:gd name="connsiteY0" fmla="*/ 0 h 739050"/>
                  <a:gd name="connsiteX1" fmla="*/ 1152160 w 2592360"/>
                  <a:gd name="connsiteY1" fmla="*/ 517335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43655 h 487085"/>
                  <a:gd name="connsiteX1" fmla="*/ 1152160 w 2592360"/>
                  <a:gd name="connsiteY1" fmla="*/ 487085 h 487085"/>
                  <a:gd name="connsiteX2" fmla="*/ 2592360 w 2592360"/>
                  <a:gd name="connsiteY2" fmla="*/ 43655 h 487085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92360" h="295620">
                    <a:moveTo>
                      <a:pt x="0" y="0"/>
                    </a:moveTo>
                    <a:cubicBezTo>
                      <a:pt x="357256" y="211966"/>
                      <a:pt x="860685" y="295620"/>
                      <a:pt x="1292745" y="295620"/>
                    </a:cubicBezTo>
                    <a:cubicBezTo>
                      <a:pt x="1724805" y="295620"/>
                      <a:pt x="2229144" y="210940"/>
                      <a:pt x="2592360" y="0"/>
                    </a:cubicBez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9050" cap="flat" cmpd="sng" algn="ctr">
                <a:solidFill>
                  <a:srgbClr val="4D4D4D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295" name="직선 연결선 294"/>
              <p:cNvCxnSpPr/>
              <p:nvPr/>
            </p:nvCxnSpPr>
            <p:spPr bwMode="auto">
              <a:xfrm>
                <a:off x="1043608" y="980728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296" name="그룹 75"/>
              <p:cNvGrpSpPr>
                <a:grpSpLocks/>
              </p:cNvGrpSpPr>
              <p:nvPr/>
            </p:nvGrpSpPr>
            <p:grpSpPr bwMode="auto">
              <a:xfrm>
                <a:off x="755576" y="1052736"/>
                <a:ext cx="558675" cy="495543"/>
                <a:chOff x="6084168" y="3573016"/>
                <a:chExt cx="558800" cy="495424"/>
              </a:xfrm>
            </p:grpSpPr>
            <p:sp>
              <p:nvSpPr>
                <p:cNvPr id="355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6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7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61" name="이등변 삼각형 360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97" name="TextBox 296"/>
              <p:cNvSpPr txBox="1"/>
              <p:nvPr/>
            </p:nvSpPr>
            <p:spPr>
              <a:xfrm>
                <a:off x="827584" y="836718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3635896" y="836718"/>
                <a:ext cx="1971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99" name="그룹 75"/>
              <p:cNvGrpSpPr>
                <a:grpSpLocks/>
              </p:cNvGrpSpPr>
              <p:nvPr/>
            </p:nvGrpSpPr>
            <p:grpSpPr bwMode="auto">
              <a:xfrm>
                <a:off x="3347864" y="1052736"/>
                <a:ext cx="558675" cy="504116"/>
                <a:chOff x="6084168" y="3606262"/>
                <a:chExt cx="558800" cy="503995"/>
              </a:xfrm>
            </p:grpSpPr>
            <p:sp>
              <p:nvSpPr>
                <p:cNvPr id="351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2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3" name="이등변 삼각형 352"/>
                <p:cNvSpPr>
                  <a:spLocks noChangeArrowheads="1"/>
                </p:cNvSpPr>
                <p:nvPr/>
              </p:nvSpPr>
              <p:spPr bwMode="auto">
                <a:xfrm>
                  <a:off x="6228184" y="3606262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00" name="그룹 299"/>
              <p:cNvGrpSpPr/>
              <p:nvPr/>
            </p:nvGrpSpPr>
            <p:grpSpPr>
              <a:xfrm>
                <a:off x="1043608" y="620688"/>
                <a:ext cx="2592360" cy="288040"/>
                <a:chOff x="1763610" y="2132820"/>
                <a:chExt cx="2592360" cy="288040"/>
              </a:xfrm>
            </p:grpSpPr>
            <p:cxnSp>
              <p:nvCxnSpPr>
                <p:cNvPr id="335" name="직선 화살표 연결선 334"/>
                <p:cNvCxnSpPr/>
                <p:nvPr/>
              </p:nvCxnSpPr>
              <p:spPr bwMode="auto">
                <a:xfrm>
                  <a:off x="176361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6" name="직선 화살표 연결선 335"/>
                <p:cNvCxnSpPr/>
                <p:nvPr/>
              </p:nvCxnSpPr>
              <p:spPr bwMode="auto">
                <a:xfrm>
                  <a:off x="305979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7" name="직선 화살표 연결선 336"/>
                <p:cNvCxnSpPr/>
                <p:nvPr/>
              </p:nvCxnSpPr>
              <p:spPr bwMode="auto">
                <a:xfrm>
                  <a:off x="241170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8" name="직선 화살표 연결선 337"/>
                <p:cNvCxnSpPr/>
                <p:nvPr/>
              </p:nvCxnSpPr>
              <p:spPr bwMode="auto">
                <a:xfrm>
                  <a:off x="197964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9" name="직선 화살표 연결선 338"/>
                <p:cNvCxnSpPr/>
                <p:nvPr/>
              </p:nvCxnSpPr>
              <p:spPr bwMode="auto">
                <a:xfrm>
                  <a:off x="219567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0" name="직선 화살표 연결선 339"/>
                <p:cNvCxnSpPr/>
                <p:nvPr/>
              </p:nvCxnSpPr>
              <p:spPr bwMode="auto">
                <a:xfrm>
                  <a:off x="262773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2" name="직선 화살표 연결선 341"/>
                <p:cNvCxnSpPr/>
                <p:nvPr/>
              </p:nvCxnSpPr>
              <p:spPr bwMode="auto">
                <a:xfrm>
                  <a:off x="284376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3" name="직선 화살표 연결선 342"/>
                <p:cNvCxnSpPr/>
                <p:nvPr/>
              </p:nvCxnSpPr>
              <p:spPr bwMode="auto">
                <a:xfrm>
                  <a:off x="392391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4" name="직선 화살표 연결선 343"/>
                <p:cNvCxnSpPr/>
                <p:nvPr/>
              </p:nvCxnSpPr>
              <p:spPr bwMode="auto">
                <a:xfrm>
                  <a:off x="327582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5" name="직선 화살표 연결선 344"/>
                <p:cNvCxnSpPr/>
                <p:nvPr/>
              </p:nvCxnSpPr>
              <p:spPr bwMode="auto">
                <a:xfrm>
                  <a:off x="349185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6" name="직선 화살표 연결선 345"/>
                <p:cNvCxnSpPr/>
                <p:nvPr/>
              </p:nvCxnSpPr>
              <p:spPr bwMode="auto">
                <a:xfrm>
                  <a:off x="370788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7" name="직선 화살표 연결선 346"/>
                <p:cNvCxnSpPr/>
                <p:nvPr/>
              </p:nvCxnSpPr>
              <p:spPr bwMode="auto">
                <a:xfrm>
                  <a:off x="435597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8" name="직선 화살표 연결선 347"/>
                <p:cNvCxnSpPr/>
                <p:nvPr/>
              </p:nvCxnSpPr>
              <p:spPr bwMode="auto">
                <a:xfrm>
                  <a:off x="413994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9" name="직선 연결선 348"/>
                <p:cNvCxnSpPr/>
                <p:nvPr/>
              </p:nvCxnSpPr>
              <p:spPr bwMode="auto">
                <a:xfrm>
                  <a:off x="1763610" y="2132820"/>
                  <a:ext cx="25923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305" name="그룹 304"/>
              <p:cNvGrpSpPr/>
              <p:nvPr/>
            </p:nvGrpSpPr>
            <p:grpSpPr>
              <a:xfrm>
                <a:off x="395536" y="260648"/>
                <a:ext cx="1440160" cy="1440160"/>
                <a:chOff x="395536" y="3501008"/>
                <a:chExt cx="1440160" cy="1440160"/>
              </a:xfrm>
            </p:grpSpPr>
            <p:sp>
              <p:nvSpPr>
                <p:cNvPr id="332" name="TextBox 331"/>
                <p:cNvSpPr txBox="1"/>
                <p:nvPr/>
              </p:nvSpPr>
              <p:spPr>
                <a:xfrm>
                  <a:off x="1547598" y="4581128"/>
                  <a:ext cx="18434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l-GR" altLang="ko-KR" i="1" dirty="0">
                      <a:latin typeface="Times New Roman" pitchFamily="18" charset="0"/>
                      <a:cs typeface="Times New Roman" pitchFamily="18" charset="0"/>
                    </a:rPr>
                    <a:t>θ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endParaRPr lang="ko-KR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33" name="직선 연결선 332"/>
                <p:cNvCxnSpPr/>
                <p:nvPr/>
              </p:nvCxnSpPr>
              <p:spPr bwMode="auto">
                <a:xfrm>
                  <a:off x="1043608" y="4221088"/>
                  <a:ext cx="792088" cy="504056"/>
                </a:xfrm>
                <a:prstGeom prst="line">
                  <a:avLst/>
                </a:prstGeom>
                <a:solidFill>
                  <a:srgbClr val="FFFFFF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sp>
              <p:nvSpPr>
                <p:cNvPr id="334" name="원호 333"/>
                <p:cNvSpPr/>
                <p:nvPr/>
              </p:nvSpPr>
              <p:spPr bwMode="auto">
                <a:xfrm>
                  <a:off x="395536" y="3501008"/>
                  <a:ext cx="1440160" cy="1440160"/>
                </a:xfrm>
                <a:prstGeom prst="arc">
                  <a:avLst>
                    <a:gd name="adj1" fmla="val 4490"/>
                    <a:gd name="adj2" fmla="val 2141260"/>
                  </a:avLst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  <p:grpSp>
            <p:nvGrpSpPr>
              <p:cNvPr id="306" name="그룹 305"/>
              <p:cNvGrpSpPr/>
              <p:nvPr/>
            </p:nvGrpSpPr>
            <p:grpSpPr>
              <a:xfrm flipH="1">
                <a:off x="2843808" y="260648"/>
                <a:ext cx="1440160" cy="1440160"/>
                <a:chOff x="395536" y="3501008"/>
                <a:chExt cx="1440160" cy="1440160"/>
              </a:xfrm>
            </p:grpSpPr>
            <p:sp>
              <p:nvSpPr>
                <p:cNvPr id="308" name="TextBox 307"/>
                <p:cNvSpPr txBox="1"/>
                <p:nvPr/>
              </p:nvSpPr>
              <p:spPr>
                <a:xfrm>
                  <a:off x="1547598" y="4581128"/>
                  <a:ext cx="18434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l-GR" altLang="ko-KR" i="1" dirty="0">
                      <a:latin typeface="Times New Roman" pitchFamily="18" charset="0"/>
                      <a:cs typeface="Times New Roman" pitchFamily="18" charset="0"/>
                    </a:rPr>
                    <a:t>θ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ko-KR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29" name="직선 연결선 328"/>
                <p:cNvCxnSpPr/>
                <p:nvPr/>
              </p:nvCxnSpPr>
              <p:spPr bwMode="auto">
                <a:xfrm>
                  <a:off x="1043608" y="4221088"/>
                  <a:ext cx="792088" cy="504056"/>
                </a:xfrm>
                <a:prstGeom prst="line">
                  <a:avLst/>
                </a:prstGeom>
                <a:solidFill>
                  <a:srgbClr val="FFFFFF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sp>
              <p:nvSpPr>
                <p:cNvPr id="330" name="원호 329"/>
                <p:cNvSpPr/>
                <p:nvPr/>
              </p:nvSpPr>
              <p:spPr bwMode="auto">
                <a:xfrm>
                  <a:off x="395536" y="3501008"/>
                  <a:ext cx="1440160" cy="1440160"/>
                </a:xfrm>
                <a:prstGeom prst="arc">
                  <a:avLst>
                    <a:gd name="adj1" fmla="val 4490"/>
                    <a:gd name="adj2" fmla="val 2141260"/>
                  </a:avLst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  <p:sp>
            <p:nvSpPr>
              <p:cNvPr id="307" name="TextBox 77"/>
              <p:cNvSpPr txBox="1">
                <a:spLocks noChangeArrowheads="1"/>
              </p:cNvSpPr>
              <p:nvPr/>
            </p:nvSpPr>
            <p:spPr bwMode="auto">
              <a:xfrm>
                <a:off x="467544" y="836712"/>
                <a:ext cx="216024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0">
                <a:noAutofit/>
              </a:bodyPr>
              <a:lstStyle/>
              <a:p>
                <a:r>
                  <a:rPr lang="en-US" altLang="ko-KR" dirty="0">
                    <a:latin typeface="Calibri" panose="020F0502020204030204" pitchFamily="34" charset="0"/>
                    <a:cs typeface="Times New Roman" pitchFamily="18" charset="0"/>
                  </a:rPr>
                  <a:t>a)</a:t>
                </a:r>
                <a:endParaRPr lang="ko-KR" altLang="en-US" baseline="-25000" dirty="0">
                  <a:latin typeface="Calibri" panose="020F0502020204030204" pitchFamily="34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467544" y="3069010"/>
              <a:ext cx="3456393" cy="678229"/>
              <a:chOff x="467544" y="3501058"/>
              <a:chExt cx="3456393" cy="678229"/>
            </a:xfrm>
          </p:grpSpPr>
          <p:grpSp>
            <p:nvGrpSpPr>
              <p:cNvPr id="460" name="그룹 75"/>
              <p:cNvGrpSpPr>
                <a:grpSpLocks/>
              </p:cNvGrpSpPr>
              <p:nvPr/>
            </p:nvGrpSpPr>
            <p:grpSpPr bwMode="auto">
              <a:xfrm rot="5400000">
                <a:off x="620259" y="3708386"/>
                <a:ext cx="558675" cy="288040"/>
                <a:chOff x="6084168" y="3822286"/>
                <a:chExt cx="558800" cy="287971"/>
              </a:xfrm>
            </p:grpSpPr>
            <p:sp>
              <p:nvSpPr>
                <p:cNvPr id="485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86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461" name="직사각형 77"/>
              <p:cNvSpPr>
                <a:spLocks noChangeArrowheads="1"/>
              </p:cNvSpPr>
              <p:nvPr/>
            </p:nvSpPr>
            <p:spPr bwMode="auto">
              <a:xfrm>
                <a:off x="1043608" y="3789102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462" name="자유형 461"/>
              <p:cNvSpPr/>
              <p:nvPr/>
            </p:nvSpPr>
            <p:spPr bwMode="auto">
              <a:xfrm>
                <a:off x="1043608" y="3861058"/>
                <a:ext cx="2592360" cy="288557"/>
              </a:xfrm>
              <a:custGeom>
                <a:avLst/>
                <a:gdLst>
                  <a:gd name="connsiteX0" fmla="*/ 0 w 2583180"/>
                  <a:gd name="connsiteY0" fmla="*/ 0 h 737870"/>
                  <a:gd name="connsiteX1" fmla="*/ 1264920 w 2583180"/>
                  <a:gd name="connsiteY1" fmla="*/ 617220 h 737870"/>
                  <a:gd name="connsiteX2" fmla="*/ 2583180 w 2583180"/>
                  <a:gd name="connsiteY2" fmla="*/ 723900 h 737870"/>
                  <a:gd name="connsiteX0" fmla="*/ 0 w 2589280"/>
                  <a:gd name="connsiteY0" fmla="*/ 0 h 744855"/>
                  <a:gd name="connsiteX1" fmla="*/ 1264920 w 2589280"/>
                  <a:gd name="connsiteY1" fmla="*/ 617220 h 744855"/>
                  <a:gd name="connsiteX2" fmla="*/ 2589280 w 2589280"/>
                  <a:gd name="connsiteY2" fmla="*/ 737870 h 744855"/>
                  <a:gd name="connsiteX0" fmla="*/ 0 w 2592360"/>
                  <a:gd name="connsiteY0" fmla="*/ 0 h 746035"/>
                  <a:gd name="connsiteX1" fmla="*/ 1268000 w 2592360"/>
                  <a:gd name="connsiteY1" fmla="*/ 61840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224170 w 2592360"/>
                  <a:gd name="connsiteY1" fmla="*/ 59124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152160 w 2592360"/>
                  <a:gd name="connsiteY1" fmla="*/ 517335 h 746035"/>
                  <a:gd name="connsiteX2" fmla="*/ 2592360 w 2592360"/>
                  <a:gd name="connsiteY2" fmla="*/ 739050 h 746035"/>
                  <a:gd name="connsiteX0" fmla="*/ 0 w 2592360"/>
                  <a:gd name="connsiteY0" fmla="*/ 0 h 739050"/>
                  <a:gd name="connsiteX1" fmla="*/ 1152160 w 2592360"/>
                  <a:gd name="connsiteY1" fmla="*/ 517335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43655 h 487085"/>
                  <a:gd name="connsiteX1" fmla="*/ 1152160 w 2592360"/>
                  <a:gd name="connsiteY1" fmla="*/ 487085 h 487085"/>
                  <a:gd name="connsiteX2" fmla="*/ 2592360 w 2592360"/>
                  <a:gd name="connsiteY2" fmla="*/ 43655 h 487085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7125"/>
                  <a:gd name="connsiteX1" fmla="*/ 471590 w 2592360"/>
                  <a:gd name="connsiteY1" fmla="*/ 73638 h 297125"/>
                  <a:gd name="connsiteX2" fmla="*/ 1292745 w 2592360"/>
                  <a:gd name="connsiteY2" fmla="*/ 295620 h 297125"/>
                  <a:gd name="connsiteX3" fmla="*/ 2592360 w 2592360"/>
                  <a:gd name="connsiteY3" fmla="*/ 0 h 297125"/>
                  <a:gd name="connsiteX0" fmla="*/ 0 w 2592360"/>
                  <a:gd name="connsiteY0" fmla="*/ 0 h 297102"/>
                  <a:gd name="connsiteX1" fmla="*/ 433490 w 2592360"/>
                  <a:gd name="connsiteY1" fmla="*/ 70380 h 297102"/>
                  <a:gd name="connsiteX2" fmla="*/ 1292745 w 2592360"/>
                  <a:gd name="connsiteY2" fmla="*/ 295620 h 297102"/>
                  <a:gd name="connsiteX3" fmla="*/ 2592360 w 2592360"/>
                  <a:gd name="connsiteY3" fmla="*/ 0 h 297102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228"/>
                  <a:gd name="connsiteX1" fmla="*/ 433490 w 2592360"/>
                  <a:gd name="connsiteY1" fmla="*/ 70380 h 296228"/>
                  <a:gd name="connsiteX2" fmla="*/ 1292745 w 2592360"/>
                  <a:gd name="connsiteY2" fmla="*/ 295620 h 296228"/>
                  <a:gd name="connsiteX3" fmla="*/ 2157515 w 2592360"/>
                  <a:gd name="connsiteY3" fmla="*/ 70380 h 296228"/>
                  <a:gd name="connsiteX4" fmla="*/ 2592360 w 2592360"/>
                  <a:gd name="connsiteY4" fmla="*/ 0 h 296228"/>
                  <a:gd name="connsiteX0" fmla="*/ 0 w 2592360"/>
                  <a:gd name="connsiteY0" fmla="*/ 0 h 296151"/>
                  <a:gd name="connsiteX1" fmla="*/ 433490 w 2592360"/>
                  <a:gd name="connsiteY1" fmla="*/ 70380 h 296151"/>
                  <a:gd name="connsiteX2" fmla="*/ 1292745 w 2592360"/>
                  <a:gd name="connsiteY2" fmla="*/ 295620 h 296151"/>
                  <a:gd name="connsiteX3" fmla="*/ 2157515 w 2592360"/>
                  <a:gd name="connsiteY3" fmla="*/ 70380 h 296151"/>
                  <a:gd name="connsiteX4" fmla="*/ 2592360 w 2592360"/>
                  <a:gd name="connsiteY4" fmla="*/ 0 h 29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2360" h="296151">
                    <a:moveTo>
                      <a:pt x="0" y="0"/>
                    </a:moveTo>
                    <a:cubicBezTo>
                      <a:pt x="223061" y="867"/>
                      <a:pt x="285489" y="6243"/>
                      <a:pt x="433490" y="70380"/>
                    </a:cubicBezTo>
                    <a:cubicBezTo>
                      <a:pt x="629897" y="155494"/>
                      <a:pt x="986358" y="284215"/>
                      <a:pt x="1292745" y="295620"/>
                    </a:cubicBezTo>
                    <a:cubicBezTo>
                      <a:pt x="1599132" y="307025"/>
                      <a:pt x="2005195" y="131665"/>
                      <a:pt x="2157515" y="70380"/>
                    </a:cubicBezTo>
                    <a:cubicBezTo>
                      <a:pt x="2304268" y="11335"/>
                      <a:pt x="2380186" y="3584"/>
                      <a:pt x="2592360" y="0"/>
                    </a:cubicBez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9050" cap="flat" cmpd="sng" algn="ctr">
                <a:solidFill>
                  <a:srgbClr val="4D4D4D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463" name="직선 연결선 462"/>
              <p:cNvCxnSpPr/>
              <p:nvPr/>
            </p:nvCxnSpPr>
            <p:spPr bwMode="auto">
              <a:xfrm>
                <a:off x="1043608" y="3861108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464" name="TextBox 463"/>
              <p:cNvSpPr txBox="1"/>
              <p:nvPr/>
            </p:nvSpPr>
            <p:spPr>
              <a:xfrm>
                <a:off x="1043608" y="3933066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5" name="TextBox 464"/>
              <p:cNvSpPr txBox="1"/>
              <p:nvPr/>
            </p:nvSpPr>
            <p:spPr>
              <a:xfrm>
                <a:off x="3419872" y="3933066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466" name="그룹 75"/>
              <p:cNvGrpSpPr>
                <a:grpSpLocks/>
              </p:cNvGrpSpPr>
              <p:nvPr/>
            </p:nvGrpSpPr>
            <p:grpSpPr bwMode="auto">
              <a:xfrm rot="16200000">
                <a:off x="3500579" y="3708385"/>
                <a:ext cx="558675" cy="288040"/>
                <a:chOff x="6084168" y="3822286"/>
                <a:chExt cx="558800" cy="287971"/>
              </a:xfrm>
            </p:grpSpPr>
            <p:sp>
              <p:nvSpPr>
                <p:cNvPr id="483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84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67" name="그룹 466"/>
              <p:cNvGrpSpPr/>
              <p:nvPr/>
            </p:nvGrpSpPr>
            <p:grpSpPr>
              <a:xfrm>
                <a:off x="1043608" y="3501058"/>
                <a:ext cx="2592360" cy="288040"/>
                <a:chOff x="1763610" y="2132820"/>
                <a:chExt cx="2592360" cy="288040"/>
              </a:xfrm>
            </p:grpSpPr>
            <p:cxnSp>
              <p:nvCxnSpPr>
                <p:cNvPr id="469" name="직선 화살표 연결선 468"/>
                <p:cNvCxnSpPr/>
                <p:nvPr/>
              </p:nvCxnSpPr>
              <p:spPr bwMode="auto">
                <a:xfrm>
                  <a:off x="176361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0" name="직선 화살표 연결선 469"/>
                <p:cNvCxnSpPr/>
                <p:nvPr/>
              </p:nvCxnSpPr>
              <p:spPr bwMode="auto">
                <a:xfrm>
                  <a:off x="305979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1" name="직선 화살표 연결선 470"/>
                <p:cNvCxnSpPr/>
                <p:nvPr/>
              </p:nvCxnSpPr>
              <p:spPr bwMode="auto">
                <a:xfrm>
                  <a:off x="241170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2" name="직선 화살표 연결선 471"/>
                <p:cNvCxnSpPr/>
                <p:nvPr/>
              </p:nvCxnSpPr>
              <p:spPr bwMode="auto">
                <a:xfrm>
                  <a:off x="197964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3" name="직선 화살표 연결선 472"/>
                <p:cNvCxnSpPr/>
                <p:nvPr/>
              </p:nvCxnSpPr>
              <p:spPr bwMode="auto">
                <a:xfrm>
                  <a:off x="219567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4" name="직선 화살표 연결선 473"/>
                <p:cNvCxnSpPr/>
                <p:nvPr/>
              </p:nvCxnSpPr>
              <p:spPr bwMode="auto">
                <a:xfrm>
                  <a:off x="262773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5" name="직선 화살표 연결선 474"/>
                <p:cNvCxnSpPr/>
                <p:nvPr/>
              </p:nvCxnSpPr>
              <p:spPr bwMode="auto">
                <a:xfrm>
                  <a:off x="284376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6" name="직선 화살표 연결선 475"/>
                <p:cNvCxnSpPr/>
                <p:nvPr/>
              </p:nvCxnSpPr>
              <p:spPr bwMode="auto">
                <a:xfrm>
                  <a:off x="392391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7" name="직선 화살표 연결선 476"/>
                <p:cNvCxnSpPr/>
                <p:nvPr/>
              </p:nvCxnSpPr>
              <p:spPr bwMode="auto">
                <a:xfrm>
                  <a:off x="327582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8" name="직선 화살표 연결선 477"/>
                <p:cNvCxnSpPr/>
                <p:nvPr/>
              </p:nvCxnSpPr>
              <p:spPr bwMode="auto">
                <a:xfrm>
                  <a:off x="349185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9" name="직선 화살표 연결선 478"/>
                <p:cNvCxnSpPr/>
                <p:nvPr/>
              </p:nvCxnSpPr>
              <p:spPr bwMode="auto">
                <a:xfrm>
                  <a:off x="370788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80" name="직선 화살표 연결선 479"/>
                <p:cNvCxnSpPr/>
                <p:nvPr/>
              </p:nvCxnSpPr>
              <p:spPr bwMode="auto">
                <a:xfrm>
                  <a:off x="435597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81" name="직선 화살표 연결선 480"/>
                <p:cNvCxnSpPr/>
                <p:nvPr/>
              </p:nvCxnSpPr>
              <p:spPr bwMode="auto">
                <a:xfrm>
                  <a:off x="413994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82" name="직선 연결선 481"/>
                <p:cNvCxnSpPr/>
                <p:nvPr/>
              </p:nvCxnSpPr>
              <p:spPr bwMode="auto">
                <a:xfrm>
                  <a:off x="1763610" y="2132820"/>
                  <a:ext cx="25923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468" name="TextBox 77"/>
              <p:cNvSpPr txBox="1">
                <a:spLocks noChangeArrowheads="1"/>
              </p:cNvSpPr>
              <p:nvPr/>
            </p:nvSpPr>
            <p:spPr bwMode="auto">
              <a:xfrm>
                <a:off x="467544" y="3717042"/>
                <a:ext cx="216024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0">
                <a:noAutofit/>
              </a:bodyPr>
              <a:lstStyle/>
              <a:p>
                <a:r>
                  <a:rPr lang="en-US" altLang="ko-KR" dirty="0">
                    <a:latin typeface="Calibri" panose="020F0502020204030204" pitchFamily="34" charset="0"/>
                    <a:cs typeface="Times New Roman" pitchFamily="18" charset="0"/>
                  </a:rPr>
                  <a:t>c)</a:t>
                </a:r>
                <a:endParaRPr lang="ko-KR" altLang="en-US" baseline="-25000" dirty="0">
                  <a:latin typeface="Calibri" panose="020F0502020204030204" pitchFamily="34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467544" y="1628800"/>
              <a:ext cx="3653289" cy="1080180"/>
              <a:chOff x="467544" y="1916832"/>
              <a:chExt cx="3653289" cy="1080180"/>
            </a:xfrm>
          </p:grpSpPr>
          <p:sp>
            <p:nvSpPr>
              <p:cNvPr id="521" name="직사각형 77"/>
              <p:cNvSpPr>
                <a:spLocks noChangeArrowheads="1"/>
              </p:cNvSpPr>
              <p:nvPr/>
            </p:nvSpPr>
            <p:spPr bwMode="auto">
              <a:xfrm>
                <a:off x="1043608" y="2348880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523" name="직선 연결선 522"/>
              <p:cNvCxnSpPr/>
              <p:nvPr/>
            </p:nvCxnSpPr>
            <p:spPr bwMode="auto">
              <a:xfrm>
                <a:off x="1043608" y="2420888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524" name="그룹 75"/>
              <p:cNvGrpSpPr>
                <a:grpSpLocks/>
              </p:cNvGrpSpPr>
              <p:nvPr/>
            </p:nvGrpSpPr>
            <p:grpSpPr bwMode="auto">
              <a:xfrm>
                <a:off x="755576" y="2492896"/>
                <a:ext cx="558675" cy="495543"/>
                <a:chOff x="6084168" y="3573016"/>
                <a:chExt cx="558800" cy="495424"/>
              </a:xfrm>
            </p:grpSpPr>
            <p:sp>
              <p:nvSpPr>
                <p:cNvPr id="559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60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61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62" name="이등변 삼각형 561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525" name="TextBox 524"/>
              <p:cNvSpPr txBox="1"/>
              <p:nvPr/>
            </p:nvSpPr>
            <p:spPr>
              <a:xfrm>
                <a:off x="827584" y="2276878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26" name="TextBox 525"/>
              <p:cNvSpPr txBox="1"/>
              <p:nvPr/>
            </p:nvSpPr>
            <p:spPr>
              <a:xfrm>
                <a:off x="3635896" y="2276878"/>
                <a:ext cx="1971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527" name="그룹 75"/>
              <p:cNvGrpSpPr>
                <a:grpSpLocks/>
              </p:cNvGrpSpPr>
              <p:nvPr/>
            </p:nvGrpSpPr>
            <p:grpSpPr bwMode="auto">
              <a:xfrm>
                <a:off x="3347864" y="2492896"/>
                <a:ext cx="558675" cy="504116"/>
                <a:chOff x="6084168" y="3606262"/>
                <a:chExt cx="558800" cy="503995"/>
              </a:xfrm>
            </p:grpSpPr>
            <p:sp>
              <p:nvSpPr>
                <p:cNvPr id="556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57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58" name="이등변 삼각형 557"/>
                <p:cNvSpPr>
                  <a:spLocks noChangeArrowheads="1"/>
                </p:cNvSpPr>
                <p:nvPr/>
              </p:nvSpPr>
              <p:spPr bwMode="auto">
                <a:xfrm>
                  <a:off x="6228184" y="3606262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529" name="원호 528"/>
              <p:cNvSpPr/>
              <p:nvPr/>
            </p:nvSpPr>
            <p:spPr bwMode="auto">
              <a:xfrm flipH="1">
                <a:off x="755576" y="2206452"/>
                <a:ext cx="424958" cy="430460"/>
              </a:xfrm>
              <a:prstGeom prst="arc">
                <a:avLst>
                  <a:gd name="adj1" fmla="val 16237313"/>
                  <a:gd name="adj2" fmla="val 5471165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0" name="직사각형 529"/>
              <p:cNvSpPr/>
              <p:nvPr/>
            </p:nvSpPr>
            <p:spPr>
              <a:xfrm>
                <a:off x="539552" y="1916832"/>
                <a:ext cx="772969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FEM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endParaRPr lang="ko-KR" altLang="en-US" dirty="0"/>
              </a:p>
            </p:txBody>
          </p:sp>
          <p:sp>
            <p:nvSpPr>
              <p:cNvPr id="531" name="원호 530"/>
              <p:cNvSpPr/>
              <p:nvPr/>
            </p:nvSpPr>
            <p:spPr bwMode="auto">
              <a:xfrm rot="10800000" flipH="1" flipV="1">
                <a:off x="3491881" y="2206452"/>
                <a:ext cx="424958" cy="430460"/>
              </a:xfrm>
              <a:prstGeom prst="arc">
                <a:avLst>
                  <a:gd name="adj1" fmla="val 16237313"/>
                  <a:gd name="adj2" fmla="val 5432469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>
                <a:off x="3419872" y="1916832"/>
                <a:ext cx="700961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FEM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endParaRPr lang="ko-KR" altLang="en-US" dirty="0"/>
              </a:p>
            </p:txBody>
          </p:sp>
          <p:sp>
            <p:nvSpPr>
              <p:cNvPr id="535" name="TextBox 77"/>
              <p:cNvSpPr txBox="1">
                <a:spLocks noChangeArrowheads="1"/>
              </p:cNvSpPr>
              <p:nvPr/>
            </p:nvSpPr>
            <p:spPr bwMode="auto">
              <a:xfrm>
                <a:off x="467544" y="2276872"/>
                <a:ext cx="216024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0">
                <a:noAutofit/>
              </a:bodyPr>
              <a:lstStyle/>
              <a:p>
                <a:r>
                  <a:rPr lang="en-US" altLang="ko-KR" dirty="0">
                    <a:latin typeface="Calibri" panose="020F0502020204030204" pitchFamily="34" charset="0"/>
                    <a:cs typeface="Times New Roman" pitchFamily="18" charset="0"/>
                  </a:rPr>
                  <a:t>b)</a:t>
                </a:r>
                <a:endParaRPr lang="ko-KR" altLang="en-US" baseline="-25000" dirty="0">
                  <a:latin typeface="Calibri" panose="020F0502020204030204" pitchFamily="34" charset="0"/>
                  <a:cs typeface="Times New Roman" pitchFamily="18" charset="0"/>
                </a:endParaRPr>
              </a:p>
            </p:txBody>
          </p:sp>
        </p:grpSp>
        <p:sp>
          <p:nvSpPr>
            <p:cNvPr id="596" name="등호 595"/>
            <p:cNvSpPr/>
            <p:nvPr/>
          </p:nvSpPr>
          <p:spPr bwMode="auto">
            <a:xfrm rot="5400000">
              <a:off x="2159732" y="2384884"/>
              <a:ext cx="432048" cy="504056"/>
            </a:xfrm>
            <a:prstGeom prst="mathEqual">
              <a:avLst>
                <a:gd name="adj1" fmla="val 13599"/>
                <a:gd name="adj2" fmla="val 11760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97" name="덧셈 기호 596"/>
            <p:cNvSpPr/>
            <p:nvPr/>
          </p:nvSpPr>
          <p:spPr bwMode="auto">
            <a:xfrm>
              <a:off x="2195736" y="1484784"/>
              <a:ext cx="360040" cy="360040"/>
            </a:xfrm>
            <a:prstGeom prst="mathPlus">
              <a:avLst>
                <a:gd name="adj1" fmla="val 18456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004048" y="620688"/>
            <a:ext cx="4120900" cy="3528392"/>
            <a:chOff x="5004048" y="620688"/>
            <a:chExt cx="4120900" cy="3528392"/>
          </a:xfrm>
        </p:grpSpPr>
        <p:grpSp>
          <p:nvGrpSpPr>
            <p:cNvPr id="6" name="그룹 5"/>
            <p:cNvGrpSpPr/>
            <p:nvPr/>
          </p:nvGrpSpPr>
          <p:grpSpPr>
            <a:xfrm>
              <a:off x="5004048" y="620688"/>
              <a:ext cx="3765708" cy="678269"/>
              <a:chOff x="5004048" y="620688"/>
              <a:chExt cx="3765708" cy="678269"/>
            </a:xfrm>
          </p:grpSpPr>
          <p:grpSp>
            <p:nvGrpSpPr>
              <p:cNvPr id="427" name="그룹 75"/>
              <p:cNvGrpSpPr>
                <a:grpSpLocks/>
              </p:cNvGrpSpPr>
              <p:nvPr/>
            </p:nvGrpSpPr>
            <p:grpSpPr bwMode="auto">
              <a:xfrm rot="5400000">
                <a:off x="5465997" y="828016"/>
                <a:ext cx="558675" cy="288040"/>
                <a:chOff x="6084168" y="3822286"/>
                <a:chExt cx="558800" cy="287971"/>
              </a:xfrm>
            </p:grpSpPr>
            <p:sp>
              <p:nvSpPr>
                <p:cNvPr id="456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57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428" name="직사각형 77"/>
              <p:cNvSpPr>
                <a:spLocks noChangeArrowheads="1"/>
              </p:cNvSpPr>
              <p:nvPr/>
            </p:nvSpPr>
            <p:spPr bwMode="auto">
              <a:xfrm>
                <a:off x="5889419" y="908732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429" name="자유형 428"/>
              <p:cNvSpPr/>
              <p:nvPr/>
            </p:nvSpPr>
            <p:spPr bwMode="auto">
              <a:xfrm>
                <a:off x="5889355" y="980737"/>
                <a:ext cx="2592360" cy="288557"/>
              </a:xfrm>
              <a:custGeom>
                <a:avLst/>
                <a:gdLst>
                  <a:gd name="connsiteX0" fmla="*/ 0 w 2583180"/>
                  <a:gd name="connsiteY0" fmla="*/ 0 h 737870"/>
                  <a:gd name="connsiteX1" fmla="*/ 1264920 w 2583180"/>
                  <a:gd name="connsiteY1" fmla="*/ 617220 h 737870"/>
                  <a:gd name="connsiteX2" fmla="*/ 2583180 w 2583180"/>
                  <a:gd name="connsiteY2" fmla="*/ 723900 h 737870"/>
                  <a:gd name="connsiteX0" fmla="*/ 0 w 2589280"/>
                  <a:gd name="connsiteY0" fmla="*/ 0 h 744855"/>
                  <a:gd name="connsiteX1" fmla="*/ 1264920 w 2589280"/>
                  <a:gd name="connsiteY1" fmla="*/ 617220 h 744855"/>
                  <a:gd name="connsiteX2" fmla="*/ 2589280 w 2589280"/>
                  <a:gd name="connsiteY2" fmla="*/ 737870 h 744855"/>
                  <a:gd name="connsiteX0" fmla="*/ 0 w 2592360"/>
                  <a:gd name="connsiteY0" fmla="*/ 0 h 746035"/>
                  <a:gd name="connsiteX1" fmla="*/ 1268000 w 2592360"/>
                  <a:gd name="connsiteY1" fmla="*/ 61840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224170 w 2592360"/>
                  <a:gd name="connsiteY1" fmla="*/ 59124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152160 w 2592360"/>
                  <a:gd name="connsiteY1" fmla="*/ 517335 h 746035"/>
                  <a:gd name="connsiteX2" fmla="*/ 2592360 w 2592360"/>
                  <a:gd name="connsiteY2" fmla="*/ 739050 h 746035"/>
                  <a:gd name="connsiteX0" fmla="*/ 0 w 2592360"/>
                  <a:gd name="connsiteY0" fmla="*/ 0 h 739050"/>
                  <a:gd name="connsiteX1" fmla="*/ 1152160 w 2592360"/>
                  <a:gd name="connsiteY1" fmla="*/ 517335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43655 h 487085"/>
                  <a:gd name="connsiteX1" fmla="*/ 1152160 w 2592360"/>
                  <a:gd name="connsiteY1" fmla="*/ 487085 h 487085"/>
                  <a:gd name="connsiteX2" fmla="*/ 2592360 w 2592360"/>
                  <a:gd name="connsiteY2" fmla="*/ 43655 h 487085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7125"/>
                  <a:gd name="connsiteX1" fmla="*/ 471590 w 2592360"/>
                  <a:gd name="connsiteY1" fmla="*/ 73638 h 297125"/>
                  <a:gd name="connsiteX2" fmla="*/ 1292745 w 2592360"/>
                  <a:gd name="connsiteY2" fmla="*/ 295620 h 297125"/>
                  <a:gd name="connsiteX3" fmla="*/ 2592360 w 2592360"/>
                  <a:gd name="connsiteY3" fmla="*/ 0 h 297125"/>
                  <a:gd name="connsiteX0" fmla="*/ 0 w 2592360"/>
                  <a:gd name="connsiteY0" fmla="*/ 0 h 297102"/>
                  <a:gd name="connsiteX1" fmla="*/ 433490 w 2592360"/>
                  <a:gd name="connsiteY1" fmla="*/ 70380 h 297102"/>
                  <a:gd name="connsiteX2" fmla="*/ 1292745 w 2592360"/>
                  <a:gd name="connsiteY2" fmla="*/ 295620 h 297102"/>
                  <a:gd name="connsiteX3" fmla="*/ 2592360 w 2592360"/>
                  <a:gd name="connsiteY3" fmla="*/ 0 h 297102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228"/>
                  <a:gd name="connsiteX1" fmla="*/ 433490 w 2592360"/>
                  <a:gd name="connsiteY1" fmla="*/ 70380 h 296228"/>
                  <a:gd name="connsiteX2" fmla="*/ 1292745 w 2592360"/>
                  <a:gd name="connsiteY2" fmla="*/ 295620 h 296228"/>
                  <a:gd name="connsiteX3" fmla="*/ 2157515 w 2592360"/>
                  <a:gd name="connsiteY3" fmla="*/ 70380 h 296228"/>
                  <a:gd name="connsiteX4" fmla="*/ 2592360 w 2592360"/>
                  <a:gd name="connsiteY4" fmla="*/ 0 h 296228"/>
                  <a:gd name="connsiteX0" fmla="*/ 0 w 2592360"/>
                  <a:gd name="connsiteY0" fmla="*/ 0 h 296151"/>
                  <a:gd name="connsiteX1" fmla="*/ 433490 w 2592360"/>
                  <a:gd name="connsiteY1" fmla="*/ 70380 h 296151"/>
                  <a:gd name="connsiteX2" fmla="*/ 1292745 w 2592360"/>
                  <a:gd name="connsiteY2" fmla="*/ 295620 h 296151"/>
                  <a:gd name="connsiteX3" fmla="*/ 2157515 w 2592360"/>
                  <a:gd name="connsiteY3" fmla="*/ 70380 h 296151"/>
                  <a:gd name="connsiteX4" fmla="*/ 2592360 w 2592360"/>
                  <a:gd name="connsiteY4" fmla="*/ 0 h 29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2360" h="296151">
                    <a:moveTo>
                      <a:pt x="0" y="0"/>
                    </a:moveTo>
                    <a:cubicBezTo>
                      <a:pt x="223061" y="867"/>
                      <a:pt x="285489" y="6243"/>
                      <a:pt x="433490" y="70380"/>
                    </a:cubicBezTo>
                    <a:cubicBezTo>
                      <a:pt x="629897" y="155494"/>
                      <a:pt x="986358" y="284215"/>
                      <a:pt x="1292745" y="295620"/>
                    </a:cubicBezTo>
                    <a:cubicBezTo>
                      <a:pt x="1599132" y="307025"/>
                      <a:pt x="2005195" y="131665"/>
                      <a:pt x="2157515" y="70380"/>
                    </a:cubicBezTo>
                    <a:cubicBezTo>
                      <a:pt x="2304268" y="11335"/>
                      <a:pt x="2380186" y="3584"/>
                      <a:pt x="2592360" y="0"/>
                    </a:cubicBez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9050" cap="flat" cmpd="sng" algn="ctr">
                <a:solidFill>
                  <a:srgbClr val="4D4D4D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430" name="직선 연결선 429"/>
              <p:cNvCxnSpPr/>
              <p:nvPr/>
            </p:nvCxnSpPr>
            <p:spPr bwMode="auto">
              <a:xfrm>
                <a:off x="5889355" y="980738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433" name="TextBox 432"/>
              <p:cNvSpPr txBox="1"/>
              <p:nvPr/>
            </p:nvSpPr>
            <p:spPr>
              <a:xfrm>
                <a:off x="5908340" y="1052736"/>
                <a:ext cx="1758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4" name="TextBox 433"/>
              <p:cNvSpPr txBox="1"/>
              <p:nvPr/>
            </p:nvSpPr>
            <p:spPr>
              <a:xfrm>
                <a:off x="8244409" y="1052736"/>
                <a:ext cx="21832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435" name="그룹 75"/>
              <p:cNvGrpSpPr>
                <a:grpSpLocks/>
              </p:cNvGrpSpPr>
              <p:nvPr/>
            </p:nvGrpSpPr>
            <p:grpSpPr bwMode="auto">
              <a:xfrm rot="16200000">
                <a:off x="8346398" y="828015"/>
                <a:ext cx="558675" cy="288040"/>
                <a:chOff x="6084168" y="3822286"/>
                <a:chExt cx="558800" cy="287971"/>
              </a:xfrm>
            </p:grpSpPr>
            <p:sp>
              <p:nvSpPr>
                <p:cNvPr id="454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55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36" name="그룹 435"/>
              <p:cNvGrpSpPr/>
              <p:nvPr/>
            </p:nvGrpSpPr>
            <p:grpSpPr>
              <a:xfrm>
                <a:off x="5889355" y="620688"/>
                <a:ext cx="2592360" cy="288040"/>
                <a:chOff x="1763610" y="2132820"/>
                <a:chExt cx="2592360" cy="288040"/>
              </a:xfrm>
            </p:grpSpPr>
            <p:cxnSp>
              <p:nvCxnSpPr>
                <p:cNvPr id="440" name="직선 화살표 연결선 439"/>
                <p:cNvCxnSpPr/>
                <p:nvPr/>
              </p:nvCxnSpPr>
              <p:spPr bwMode="auto">
                <a:xfrm>
                  <a:off x="176361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1" name="직선 화살표 연결선 440"/>
                <p:cNvCxnSpPr/>
                <p:nvPr/>
              </p:nvCxnSpPr>
              <p:spPr bwMode="auto">
                <a:xfrm>
                  <a:off x="305979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2" name="직선 화살표 연결선 441"/>
                <p:cNvCxnSpPr/>
                <p:nvPr/>
              </p:nvCxnSpPr>
              <p:spPr bwMode="auto">
                <a:xfrm>
                  <a:off x="241170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3" name="직선 화살표 연결선 442"/>
                <p:cNvCxnSpPr/>
                <p:nvPr/>
              </p:nvCxnSpPr>
              <p:spPr bwMode="auto">
                <a:xfrm>
                  <a:off x="197964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4" name="직선 화살표 연결선 443"/>
                <p:cNvCxnSpPr/>
                <p:nvPr/>
              </p:nvCxnSpPr>
              <p:spPr bwMode="auto">
                <a:xfrm>
                  <a:off x="219567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5" name="직선 화살표 연결선 444"/>
                <p:cNvCxnSpPr/>
                <p:nvPr/>
              </p:nvCxnSpPr>
              <p:spPr bwMode="auto">
                <a:xfrm>
                  <a:off x="262773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6" name="직선 화살표 연결선 445"/>
                <p:cNvCxnSpPr/>
                <p:nvPr/>
              </p:nvCxnSpPr>
              <p:spPr bwMode="auto">
                <a:xfrm>
                  <a:off x="284376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7" name="직선 화살표 연결선 446"/>
                <p:cNvCxnSpPr/>
                <p:nvPr/>
              </p:nvCxnSpPr>
              <p:spPr bwMode="auto">
                <a:xfrm>
                  <a:off x="392391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8" name="직선 화살표 연결선 447"/>
                <p:cNvCxnSpPr/>
                <p:nvPr/>
              </p:nvCxnSpPr>
              <p:spPr bwMode="auto">
                <a:xfrm>
                  <a:off x="327582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9" name="직선 화살표 연결선 448"/>
                <p:cNvCxnSpPr/>
                <p:nvPr/>
              </p:nvCxnSpPr>
              <p:spPr bwMode="auto">
                <a:xfrm>
                  <a:off x="349185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50" name="직선 화살표 연결선 449"/>
                <p:cNvCxnSpPr/>
                <p:nvPr/>
              </p:nvCxnSpPr>
              <p:spPr bwMode="auto">
                <a:xfrm>
                  <a:off x="370788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51" name="직선 화살표 연결선 450"/>
                <p:cNvCxnSpPr/>
                <p:nvPr/>
              </p:nvCxnSpPr>
              <p:spPr bwMode="auto">
                <a:xfrm>
                  <a:off x="435597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52" name="직선 화살표 연결선 451"/>
                <p:cNvCxnSpPr/>
                <p:nvPr/>
              </p:nvCxnSpPr>
              <p:spPr bwMode="auto">
                <a:xfrm>
                  <a:off x="413994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53" name="직선 연결선 452"/>
                <p:cNvCxnSpPr/>
                <p:nvPr/>
              </p:nvCxnSpPr>
              <p:spPr bwMode="auto">
                <a:xfrm>
                  <a:off x="1763610" y="2132820"/>
                  <a:ext cx="25923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439" name="TextBox 77"/>
              <p:cNvSpPr txBox="1">
                <a:spLocks noChangeArrowheads="1"/>
              </p:cNvSpPr>
              <p:nvPr/>
            </p:nvSpPr>
            <p:spPr bwMode="auto">
              <a:xfrm>
                <a:off x="5004048" y="836712"/>
                <a:ext cx="216024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0">
                <a:noAutofit/>
              </a:bodyPr>
              <a:lstStyle/>
              <a:p>
                <a:r>
                  <a:rPr lang="en-US" altLang="ko-KR" dirty="0">
                    <a:latin typeface="Calibri" panose="020F0502020204030204" pitchFamily="34" charset="0"/>
                    <a:cs typeface="Times New Roman" pitchFamily="18" charset="0"/>
                  </a:rPr>
                  <a:t>a)</a:t>
                </a:r>
                <a:endParaRPr lang="ko-KR" altLang="en-US" baseline="-25000" dirty="0">
                  <a:latin typeface="Calibri" panose="020F0502020204030204" pitchFamily="34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5004048" y="1556792"/>
              <a:ext cx="4104279" cy="1080120"/>
              <a:chOff x="5004048" y="1844824"/>
              <a:chExt cx="4104279" cy="1080120"/>
            </a:xfrm>
          </p:grpSpPr>
          <p:grpSp>
            <p:nvGrpSpPr>
              <p:cNvPr id="564" name="그룹 75"/>
              <p:cNvGrpSpPr>
                <a:grpSpLocks/>
              </p:cNvGrpSpPr>
              <p:nvPr/>
            </p:nvGrpSpPr>
            <p:grpSpPr bwMode="auto">
              <a:xfrm rot="5400000">
                <a:off x="5465997" y="2268176"/>
                <a:ext cx="558675" cy="288040"/>
                <a:chOff x="6084168" y="3822286"/>
                <a:chExt cx="558800" cy="287971"/>
              </a:xfrm>
            </p:grpSpPr>
            <p:sp>
              <p:nvSpPr>
                <p:cNvPr id="593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94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565" name="직사각형 77"/>
              <p:cNvSpPr>
                <a:spLocks noChangeArrowheads="1"/>
              </p:cNvSpPr>
              <p:nvPr/>
            </p:nvSpPr>
            <p:spPr bwMode="auto">
              <a:xfrm>
                <a:off x="5889419" y="2348892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567" name="직선 연결선 566"/>
              <p:cNvCxnSpPr/>
              <p:nvPr/>
            </p:nvCxnSpPr>
            <p:spPr bwMode="auto">
              <a:xfrm>
                <a:off x="5889355" y="2420898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568" name="원호 567"/>
              <p:cNvSpPr/>
              <p:nvPr/>
            </p:nvSpPr>
            <p:spPr bwMode="auto">
              <a:xfrm flipH="1">
                <a:off x="5320377" y="2206468"/>
                <a:ext cx="424958" cy="430460"/>
              </a:xfrm>
              <a:prstGeom prst="arc">
                <a:avLst>
                  <a:gd name="adj1" fmla="val 16237313"/>
                  <a:gd name="adj2" fmla="val 539707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69" name="직사각형 568"/>
              <p:cNvSpPr/>
              <p:nvPr/>
            </p:nvSpPr>
            <p:spPr>
              <a:xfrm>
                <a:off x="5148064" y="2586390"/>
                <a:ext cx="647934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RM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endParaRPr lang="ko-KR" altLang="en-US" dirty="0"/>
              </a:p>
            </p:txBody>
          </p:sp>
          <p:sp>
            <p:nvSpPr>
              <p:cNvPr id="570" name="TextBox 569"/>
              <p:cNvSpPr txBox="1"/>
              <p:nvPr/>
            </p:nvSpPr>
            <p:spPr>
              <a:xfrm>
                <a:off x="5908340" y="2492896"/>
                <a:ext cx="1758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71" name="TextBox 570"/>
              <p:cNvSpPr txBox="1"/>
              <p:nvPr/>
            </p:nvSpPr>
            <p:spPr>
              <a:xfrm>
                <a:off x="8244409" y="2492896"/>
                <a:ext cx="21832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572" name="그룹 75"/>
              <p:cNvGrpSpPr>
                <a:grpSpLocks/>
              </p:cNvGrpSpPr>
              <p:nvPr/>
            </p:nvGrpSpPr>
            <p:grpSpPr bwMode="auto">
              <a:xfrm rot="16200000">
                <a:off x="8346398" y="2268175"/>
                <a:ext cx="558675" cy="288040"/>
                <a:chOff x="6084168" y="3822286"/>
                <a:chExt cx="558800" cy="287971"/>
              </a:xfrm>
            </p:grpSpPr>
            <p:sp>
              <p:nvSpPr>
                <p:cNvPr id="591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92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574" name="원호 573"/>
              <p:cNvSpPr/>
              <p:nvPr/>
            </p:nvSpPr>
            <p:spPr bwMode="auto">
              <a:xfrm rot="10800000" flipH="1" flipV="1">
                <a:off x="8625736" y="2206468"/>
                <a:ext cx="424958" cy="430460"/>
              </a:xfrm>
              <a:prstGeom prst="arc">
                <a:avLst>
                  <a:gd name="adj1" fmla="val 16237313"/>
                  <a:gd name="adj2" fmla="val 5401134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75" name="직사각형 574"/>
              <p:cNvSpPr/>
              <p:nvPr/>
            </p:nvSpPr>
            <p:spPr>
              <a:xfrm>
                <a:off x="8604448" y="1844824"/>
                <a:ext cx="503879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RM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endParaRPr lang="ko-KR" altLang="en-US" dirty="0"/>
              </a:p>
            </p:txBody>
          </p:sp>
          <p:sp>
            <p:nvSpPr>
              <p:cNvPr id="576" name="TextBox 77"/>
              <p:cNvSpPr txBox="1">
                <a:spLocks noChangeArrowheads="1"/>
              </p:cNvSpPr>
              <p:nvPr/>
            </p:nvSpPr>
            <p:spPr bwMode="auto">
              <a:xfrm>
                <a:off x="5004048" y="2276872"/>
                <a:ext cx="216024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0">
                <a:noAutofit/>
              </a:bodyPr>
              <a:lstStyle/>
              <a:p>
                <a:r>
                  <a:rPr lang="en-US" altLang="ko-KR" dirty="0">
                    <a:latin typeface="Calibri" panose="020F0502020204030204" pitchFamily="34" charset="0"/>
                    <a:cs typeface="Times New Roman" pitchFamily="18" charset="0"/>
                  </a:rPr>
                  <a:t>b)</a:t>
                </a:r>
                <a:endParaRPr lang="ko-KR" altLang="en-US" baseline="-25000" dirty="0">
                  <a:latin typeface="Calibri" panose="020F0502020204030204" pitchFamily="34" charset="0"/>
                  <a:cs typeface="Times New Roman" pitchFamily="18" charset="0"/>
                </a:endParaRPr>
              </a:p>
            </p:txBody>
          </p:sp>
        </p:grpSp>
        <p:sp>
          <p:nvSpPr>
            <p:cNvPr id="598" name="등호 597"/>
            <p:cNvSpPr/>
            <p:nvPr/>
          </p:nvSpPr>
          <p:spPr bwMode="auto">
            <a:xfrm rot="5400000">
              <a:off x="6984268" y="2384884"/>
              <a:ext cx="432048" cy="504056"/>
            </a:xfrm>
            <a:prstGeom prst="mathEqual">
              <a:avLst>
                <a:gd name="adj1" fmla="val 13599"/>
                <a:gd name="adj2" fmla="val 11760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99" name="덧셈 기호 598"/>
            <p:cNvSpPr/>
            <p:nvPr/>
          </p:nvSpPr>
          <p:spPr bwMode="auto">
            <a:xfrm>
              <a:off x="7020272" y="1484784"/>
              <a:ext cx="360040" cy="360040"/>
            </a:xfrm>
            <a:prstGeom prst="mathPlus">
              <a:avLst>
                <a:gd name="adj1" fmla="val 18456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600" name="그룹 599"/>
            <p:cNvGrpSpPr/>
            <p:nvPr/>
          </p:nvGrpSpPr>
          <p:grpSpPr>
            <a:xfrm>
              <a:off x="5004048" y="2708920"/>
              <a:ext cx="4120900" cy="1440160"/>
              <a:chOff x="163068" y="260648"/>
              <a:chExt cx="4120900" cy="1440160"/>
            </a:xfrm>
          </p:grpSpPr>
          <p:sp>
            <p:nvSpPr>
              <p:cNvPr id="601" name="직사각형 77"/>
              <p:cNvSpPr>
                <a:spLocks noChangeArrowheads="1"/>
              </p:cNvSpPr>
              <p:nvPr/>
            </p:nvSpPr>
            <p:spPr bwMode="auto">
              <a:xfrm>
                <a:off x="1043608" y="908720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602" name="자유형 601"/>
              <p:cNvSpPr/>
              <p:nvPr/>
            </p:nvSpPr>
            <p:spPr bwMode="auto">
              <a:xfrm>
                <a:off x="1043608" y="980738"/>
                <a:ext cx="2592360" cy="288040"/>
              </a:xfrm>
              <a:custGeom>
                <a:avLst/>
                <a:gdLst>
                  <a:gd name="connsiteX0" fmla="*/ 0 w 2583180"/>
                  <a:gd name="connsiteY0" fmla="*/ 0 h 737870"/>
                  <a:gd name="connsiteX1" fmla="*/ 1264920 w 2583180"/>
                  <a:gd name="connsiteY1" fmla="*/ 617220 h 737870"/>
                  <a:gd name="connsiteX2" fmla="*/ 2583180 w 2583180"/>
                  <a:gd name="connsiteY2" fmla="*/ 723900 h 737870"/>
                  <a:gd name="connsiteX0" fmla="*/ 0 w 2589280"/>
                  <a:gd name="connsiteY0" fmla="*/ 0 h 744855"/>
                  <a:gd name="connsiteX1" fmla="*/ 1264920 w 2589280"/>
                  <a:gd name="connsiteY1" fmla="*/ 617220 h 744855"/>
                  <a:gd name="connsiteX2" fmla="*/ 2589280 w 2589280"/>
                  <a:gd name="connsiteY2" fmla="*/ 737870 h 744855"/>
                  <a:gd name="connsiteX0" fmla="*/ 0 w 2592360"/>
                  <a:gd name="connsiteY0" fmla="*/ 0 h 746035"/>
                  <a:gd name="connsiteX1" fmla="*/ 1268000 w 2592360"/>
                  <a:gd name="connsiteY1" fmla="*/ 61840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224170 w 2592360"/>
                  <a:gd name="connsiteY1" fmla="*/ 59124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152160 w 2592360"/>
                  <a:gd name="connsiteY1" fmla="*/ 517335 h 746035"/>
                  <a:gd name="connsiteX2" fmla="*/ 2592360 w 2592360"/>
                  <a:gd name="connsiteY2" fmla="*/ 739050 h 746035"/>
                  <a:gd name="connsiteX0" fmla="*/ 0 w 2592360"/>
                  <a:gd name="connsiteY0" fmla="*/ 0 h 739050"/>
                  <a:gd name="connsiteX1" fmla="*/ 1152160 w 2592360"/>
                  <a:gd name="connsiteY1" fmla="*/ 517335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43655 h 487085"/>
                  <a:gd name="connsiteX1" fmla="*/ 1152160 w 2592360"/>
                  <a:gd name="connsiteY1" fmla="*/ 487085 h 487085"/>
                  <a:gd name="connsiteX2" fmla="*/ 2592360 w 2592360"/>
                  <a:gd name="connsiteY2" fmla="*/ 43655 h 487085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92360" h="295620">
                    <a:moveTo>
                      <a:pt x="0" y="0"/>
                    </a:moveTo>
                    <a:cubicBezTo>
                      <a:pt x="357256" y="211966"/>
                      <a:pt x="860685" y="295620"/>
                      <a:pt x="1292745" y="295620"/>
                    </a:cubicBezTo>
                    <a:cubicBezTo>
                      <a:pt x="1724805" y="295620"/>
                      <a:pt x="2229144" y="210940"/>
                      <a:pt x="2592360" y="0"/>
                    </a:cubicBez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9050" cap="flat" cmpd="sng" algn="ctr">
                <a:solidFill>
                  <a:srgbClr val="4D4D4D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603" name="직선 연결선 602"/>
              <p:cNvCxnSpPr/>
              <p:nvPr/>
            </p:nvCxnSpPr>
            <p:spPr bwMode="auto">
              <a:xfrm>
                <a:off x="1043608" y="980728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604" name="그룹 75"/>
              <p:cNvGrpSpPr>
                <a:grpSpLocks/>
              </p:cNvGrpSpPr>
              <p:nvPr/>
            </p:nvGrpSpPr>
            <p:grpSpPr bwMode="auto">
              <a:xfrm>
                <a:off x="755576" y="1052736"/>
                <a:ext cx="558675" cy="495543"/>
                <a:chOff x="6084168" y="3573016"/>
                <a:chExt cx="558800" cy="495424"/>
              </a:xfrm>
            </p:grpSpPr>
            <p:sp>
              <p:nvSpPr>
                <p:cNvPr id="635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6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7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8" name="이등변 삼각형 637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605" name="TextBox 604"/>
              <p:cNvSpPr txBox="1"/>
              <p:nvPr/>
            </p:nvSpPr>
            <p:spPr>
              <a:xfrm>
                <a:off x="827584" y="836718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6" name="TextBox 605"/>
              <p:cNvSpPr txBox="1"/>
              <p:nvPr/>
            </p:nvSpPr>
            <p:spPr>
              <a:xfrm>
                <a:off x="3635896" y="836718"/>
                <a:ext cx="1971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607" name="그룹 75"/>
              <p:cNvGrpSpPr>
                <a:grpSpLocks/>
              </p:cNvGrpSpPr>
              <p:nvPr/>
            </p:nvGrpSpPr>
            <p:grpSpPr bwMode="auto">
              <a:xfrm>
                <a:off x="3347864" y="1052736"/>
                <a:ext cx="558675" cy="504116"/>
                <a:chOff x="6084168" y="3606262"/>
                <a:chExt cx="558800" cy="503995"/>
              </a:xfrm>
            </p:grpSpPr>
            <p:sp>
              <p:nvSpPr>
                <p:cNvPr id="632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3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4" name="이등변 삼각형 633"/>
                <p:cNvSpPr>
                  <a:spLocks noChangeArrowheads="1"/>
                </p:cNvSpPr>
                <p:nvPr/>
              </p:nvSpPr>
              <p:spPr bwMode="auto">
                <a:xfrm>
                  <a:off x="6228184" y="3606262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08" name="그룹 607"/>
              <p:cNvGrpSpPr/>
              <p:nvPr/>
            </p:nvGrpSpPr>
            <p:grpSpPr>
              <a:xfrm>
                <a:off x="1043608" y="620688"/>
                <a:ext cx="2592360" cy="288040"/>
                <a:chOff x="1763610" y="2132820"/>
                <a:chExt cx="2592360" cy="288040"/>
              </a:xfrm>
            </p:grpSpPr>
            <p:cxnSp>
              <p:nvCxnSpPr>
                <p:cNvPr id="618" name="직선 화살표 연결선 617"/>
                <p:cNvCxnSpPr/>
                <p:nvPr/>
              </p:nvCxnSpPr>
              <p:spPr bwMode="auto">
                <a:xfrm>
                  <a:off x="176361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19" name="직선 화살표 연결선 618"/>
                <p:cNvCxnSpPr/>
                <p:nvPr/>
              </p:nvCxnSpPr>
              <p:spPr bwMode="auto">
                <a:xfrm>
                  <a:off x="305979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0" name="직선 화살표 연결선 619"/>
                <p:cNvCxnSpPr/>
                <p:nvPr/>
              </p:nvCxnSpPr>
              <p:spPr bwMode="auto">
                <a:xfrm>
                  <a:off x="241170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1" name="직선 화살표 연결선 620"/>
                <p:cNvCxnSpPr/>
                <p:nvPr/>
              </p:nvCxnSpPr>
              <p:spPr bwMode="auto">
                <a:xfrm>
                  <a:off x="197964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2" name="직선 화살표 연결선 621"/>
                <p:cNvCxnSpPr/>
                <p:nvPr/>
              </p:nvCxnSpPr>
              <p:spPr bwMode="auto">
                <a:xfrm>
                  <a:off x="219567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3" name="직선 화살표 연결선 622"/>
                <p:cNvCxnSpPr/>
                <p:nvPr/>
              </p:nvCxnSpPr>
              <p:spPr bwMode="auto">
                <a:xfrm>
                  <a:off x="262773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4" name="직선 화살표 연결선 623"/>
                <p:cNvCxnSpPr/>
                <p:nvPr/>
              </p:nvCxnSpPr>
              <p:spPr bwMode="auto">
                <a:xfrm>
                  <a:off x="284376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5" name="직선 화살표 연결선 624"/>
                <p:cNvCxnSpPr/>
                <p:nvPr/>
              </p:nvCxnSpPr>
              <p:spPr bwMode="auto">
                <a:xfrm>
                  <a:off x="392391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6" name="직선 화살표 연결선 625"/>
                <p:cNvCxnSpPr/>
                <p:nvPr/>
              </p:nvCxnSpPr>
              <p:spPr bwMode="auto">
                <a:xfrm>
                  <a:off x="327582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7" name="직선 화살표 연결선 626"/>
                <p:cNvCxnSpPr/>
                <p:nvPr/>
              </p:nvCxnSpPr>
              <p:spPr bwMode="auto">
                <a:xfrm>
                  <a:off x="349185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8" name="직선 화살표 연결선 627"/>
                <p:cNvCxnSpPr/>
                <p:nvPr/>
              </p:nvCxnSpPr>
              <p:spPr bwMode="auto">
                <a:xfrm>
                  <a:off x="370788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9" name="직선 화살표 연결선 628"/>
                <p:cNvCxnSpPr/>
                <p:nvPr/>
              </p:nvCxnSpPr>
              <p:spPr bwMode="auto">
                <a:xfrm>
                  <a:off x="435597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30" name="직선 화살표 연결선 629"/>
                <p:cNvCxnSpPr/>
                <p:nvPr/>
              </p:nvCxnSpPr>
              <p:spPr bwMode="auto">
                <a:xfrm>
                  <a:off x="413994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31" name="직선 연결선 630"/>
                <p:cNvCxnSpPr/>
                <p:nvPr/>
              </p:nvCxnSpPr>
              <p:spPr bwMode="auto">
                <a:xfrm>
                  <a:off x="1763610" y="2132820"/>
                  <a:ext cx="25923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609" name="그룹 608"/>
              <p:cNvGrpSpPr/>
              <p:nvPr/>
            </p:nvGrpSpPr>
            <p:grpSpPr>
              <a:xfrm>
                <a:off x="395536" y="260648"/>
                <a:ext cx="1440160" cy="1440160"/>
                <a:chOff x="395536" y="3501008"/>
                <a:chExt cx="1440160" cy="1440160"/>
              </a:xfrm>
            </p:grpSpPr>
            <p:sp>
              <p:nvSpPr>
                <p:cNvPr id="615" name="TextBox 614"/>
                <p:cNvSpPr txBox="1"/>
                <p:nvPr/>
              </p:nvSpPr>
              <p:spPr>
                <a:xfrm>
                  <a:off x="1547598" y="4581128"/>
                  <a:ext cx="18434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l-GR" altLang="ko-KR" i="1" dirty="0">
                      <a:latin typeface="Times New Roman" pitchFamily="18" charset="0"/>
                      <a:cs typeface="Times New Roman" pitchFamily="18" charset="0"/>
                    </a:rPr>
                    <a:t>θ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endParaRPr lang="ko-KR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616" name="직선 연결선 615"/>
                <p:cNvCxnSpPr/>
                <p:nvPr/>
              </p:nvCxnSpPr>
              <p:spPr bwMode="auto">
                <a:xfrm>
                  <a:off x="1043608" y="4221088"/>
                  <a:ext cx="792088" cy="504056"/>
                </a:xfrm>
                <a:prstGeom prst="line">
                  <a:avLst/>
                </a:prstGeom>
                <a:solidFill>
                  <a:srgbClr val="FFFFFF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sp>
              <p:nvSpPr>
                <p:cNvPr id="617" name="원호 616"/>
                <p:cNvSpPr/>
                <p:nvPr/>
              </p:nvSpPr>
              <p:spPr bwMode="auto">
                <a:xfrm>
                  <a:off x="395536" y="3501008"/>
                  <a:ext cx="1440160" cy="1440160"/>
                </a:xfrm>
                <a:prstGeom prst="arc">
                  <a:avLst>
                    <a:gd name="adj1" fmla="val 4490"/>
                    <a:gd name="adj2" fmla="val 2141260"/>
                  </a:avLst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  <p:grpSp>
            <p:nvGrpSpPr>
              <p:cNvPr id="610" name="그룹 609"/>
              <p:cNvGrpSpPr/>
              <p:nvPr/>
            </p:nvGrpSpPr>
            <p:grpSpPr>
              <a:xfrm flipH="1">
                <a:off x="2843808" y="260648"/>
                <a:ext cx="1440160" cy="1440160"/>
                <a:chOff x="395536" y="3501008"/>
                <a:chExt cx="1440160" cy="1440160"/>
              </a:xfrm>
            </p:grpSpPr>
            <p:sp>
              <p:nvSpPr>
                <p:cNvPr id="612" name="TextBox 611"/>
                <p:cNvSpPr txBox="1"/>
                <p:nvPr/>
              </p:nvSpPr>
              <p:spPr>
                <a:xfrm>
                  <a:off x="1547598" y="4581128"/>
                  <a:ext cx="18434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l-GR" altLang="ko-KR" i="1" dirty="0">
                      <a:latin typeface="Times New Roman" pitchFamily="18" charset="0"/>
                      <a:cs typeface="Times New Roman" pitchFamily="18" charset="0"/>
                    </a:rPr>
                    <a:t>θ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ko-KR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613" name="직선 연결선 612"/>
                <p:cNvCxnSpPr/>
                <p:nvPr/>
              </p:nvCxnSpPr>
              <p:spPr bwMode="auto">
                <a:xfrm>
                  <a:off x="1043608" y="4221088"/>
                  <a:ext cx="792088" cy="504056"/>
                </a:xfrm>
                <a:prstGeom prst="line">
                  <a:avLst/>
                </a:prstGeom>
                <a:solidFill>
                  <a:srgbClr val="FFFFFF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sp>
              <p:nvSpPr>
                <p:cNvPr id="614" name="원호 613"/>
                <p:cNvSpPr/>
                <p:nvPr/>
              </p:nvSpPr>
              <p:spPr bwMode="auto">
                <a:xfrm>
                  <a:off x="395536" y="3501008"/>
                  <a:ext cx="1440160" cy="1440160"/>
                </a:xfrm>
                <a:prstGeom prst="arc">
                  <a:avLst>
                    <a:gd name="adj1" fmla="val 4490"/>
                    <a:gd name="adj2" fmla="val 2141260"/>
                  </a:avLst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  <p:sp>
            <p:nvSpPr>
              <p:cNvPr id="611" name="TextBox 77"/>
              <p:cNvSpPr txBox="1">
                <a:spLocks noChangeArrowheads="1"/>
              </p:cNvSpPr>
              <p:nvPr/>
            </p:nvSpPr>
            <p:spPr bwMode="auto">
              <a:xfrm>
                <a:off x="163068" y="836712"/>
                <a:ext cx="216024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0">
                <a:noAutofit/>
              </a:bodyPr>
              <a:lstStyle/>
              <a:p>
                <a:r>
                  <a:rPr lang="en-US" altLang="ko-KR" dirty="0">
                    <a:latin typeface="Calibri" panose="020F0502020204030204" pitchFamily="34" charset="0"/>
                    <a:cs typeface="Times New Roman" pitchFamily="18" charset="0"/>
                  </a:rPr>
                  <a:t>c)</a:t>
                </a:r>
                <a:endParaRPr lang="ko-KR" altLang="en-US" baseline="-25000" dirty="0">
                  <a:latin typeface="Calibri" panose="020F0502020204030204" pitchFamily="34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5" name="그룹 14"/>
          <p:cNvGrpSpPr/>
          <p:nvPr/>
        </p:nvGrpSpPr>
        <p:grpSpPr>
          <a:xfrm>
            <a:off x="107504" y="4005064"/>
            <a:ext cx="2160240" cy="1071607"/>
            <a:chOff x="2555776" y="4077072"/>
            <a:chExt cx="2160240" cy="1071607"/>
          </a:xfrm>
        </p:grpSpPr>
        <p:grpSp>
          <p:nvGrpSpPr>
            <p:cNvPr id="736" name="그룹 735"/>
            <p:cNvGrpSpPr/>
            <p:nvPr/>
          </p:nvGrpSpPr>
          <p:grpSpPr>
            <a:xfrm rot="5400000">
              <a:off x="4427984" y="4509120"/>
              <a:ext cx="432048" cy="144016"/>
              <a:chOff x="4355976" y="1124744"/>
              <a:chExt cx="1584176" cy="288032"/>
            </a:xfrm>
          </p:grpSpPr>
          <p:cxnSp>
            <p:nvCxnSpPr>
              <p:cNvPr id="741" name="직선 연결선 740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742" name="직선 연결선 741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743" name="직선 연결선 742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744" name="직선 연결선 743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745" name="직선 연결선 744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sp>
          <p:nvSpPr>
            <p:cNvPr id="718" name="원호 717"/>
            <p:cNvSpPr/>
            <p:nvPr/>
          </p:nvSpPr>
          <p:spPr bwMode="auto">
            <a:xfrm rot="10800000" flipH="1">
              <a:off x="3059832" y="4365104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721" name="그룹 720"/>
            <p:cNvGrpSpPr/>
            <p:nvPr/>
          </p:nvGrpSpPr>
          <p:grpSpPr>
            <a:xfrm rot="5400000">
              <a:off x="2411760" y="4509120"/>
              <a:ext cx="432048" cy="144016"/>
              <a:chOff x="4355976" y="1124744"/>
              <a:chExt cx="1584176" cy="288032"/>
            </a:xfrm>
          </p:grpSpPr>
          <p:cxnSp>
            <p:nvCxnSpPr>
              <p:cNvPr id="726" name="직선 연결선 725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727" name="직선 연결선 726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728" name="직선 연결선 727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729" name="직선 연결선 728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730" name="직선 연결선 729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722" name="그룹 721"/>
            <p:cNvGrpSpPr/>
            <p:nvPr/>
          </p:nvGrpSpPr>
          <p:grpSpPr>
            <a:xfrm flipH="1">
              <a:off x="2627784" y="4509120"/>
              <a:ext cx="2016224" cy="144016"/>
              <a:chOff x="6732240" y="1988840"/>
              <a:chExt cx="504056" cy="144016"/>
            </a:xfrm>
          </p:grpSpPr>
          <p:cxnSp>
            <p:nvCxnSpPr>
              <p:cNvPr id="723" name="직선 연결선 722"/>
              <p:cNvCxnSpPr/>
              <p:nvPr/>
            </p:nvCxnSpPr>
            <p:spPr bwMode="auto">
              <a:xfrm flipH="1">
                <a:off x="6732240" y="1988840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24" name="직선 연결선 723"/>
              <p:cNvCxnSpPr/>
              <p:nvPr/>
            </p:nvCxnSpPr>
            <p:spPr bwMode="auto">
              <a:xfrm flipH="1">
                <a:off x="6732240" y="2132856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51" name="그룹 75"/>
            <p:cNvGrpSpPr>
              <a:grpSpLocks/>
            </p:cNvGrpSpPr>
            <p:nvPr/>
          </p:nvGrpSpPr>
          <p:grpSpPr bwMode="auto">
            <a:xfrm>
              <a:off x="3347864" y="4653136"/>
              <a:ext cx="558675" cy="495543"/>
              <a:chOff x="6084168" y="3573016"/>
              <a:chExt cx="558800" cy="495424"/>
            </a:xfrm>
          </p:grpSpPr>
          <p:sp>
            <p:nvSpPr>
              <p:cNvPr id="75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753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754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755" name="이등변 삼각형 754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56" name="원호 755"/>
            <p:cNvSpPr/>
            <p:nvPr/>
          </p:nvSpPr>
          <p:spPr bwMode="auto">
            <a:xfrm rot="10800000" flipV="1">
              <a:off x="3787002" y="4365104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57" name="TextBox 756"/>
            <p:cNvSpPr txBox="1"/>
            <p:nvPr/>
          </p:nvSpPr>
          <p:spPr>
            <a:xfrm flipH="1">
              <a:off x="2987824" y="407707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8" name="TextBox 757"/>
            <p:cNvSpPr txBox="1"/>
            <p:nvPr/>
          </p:nvSpPr>
          <p:spPr>
            <a:xfrm flipH="1">
              <a:off x="3707904" y="407707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9" name="TextBox 758"/>
            <p:cNvSpPr txBox="1"/>
            <p:nvPr/>
          </p:nvSpPr>
          <p:spPr>
            <a:xfrm flipH="1">
              <a:off x="3563888" y="4262899"/>
              <a:ext cx="14401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60" name="그룹 759"/>
          <p:cNvGrpSpPr/>
          <p:nvPr/>
        </p:nvGrpSpPr>
        <p:grpSpPr>
          <a:xfrm>
            <a:off x="2483768" y="4581128"/>
            <a:ext cx="6336874" cy="1728240"/>
            <a:chOff x="1043516" y="4581160"/>
            <a:chExt cx="6336874" cy="1728240"/>
          </a:xfrm>
        </p:grpSpPr>
        <p:sp>
          <p:nvSpPr>
            <p:cNvPr id="761" name="직사각형 77"/>
            <p:cNvSpPr>
              <a:spLocks noChangeArrowheads="1"/>
            </p:cNvSpPr>
            <p:nvPr/>
          </p:nvSpPr>
          <p:spPr bwMode="auto">
            <a:xfrm flipH="1">
              <a:off x="1331546" y="5229250"/>
              <a:ext cx="5760803" cy="144019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762" name="그룹 34"/>
            <p:cNvGrpSpPr/>
            <p:nvPr/>
          </p:nvGrpSpPr>
          <p:grpSpPr>
            <a:xfrm flipH="1">
              <a:off x="1043516" y="5013239"/>
              <a:ext cx="288034" cy="576061"/>
              <a:chOff x="3923910" y="3429000"/>
              <a:chExt cx="288034" cy="576061"/>
            </a:xfrm>
          </p:grpSpPr>
          <p:sp>
            <p:nvSpPr>
              <p:cNvPr id="810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11" name="Line 7"/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63" name="그룹 75"/>
            <p:cNvGrpSpPr>
              <a:grpSpLocks/>
            </p:cNvGrpSpPr>
            <p:nvPr/>
          </p:nvGrpSpPr>
          <p:grpSpPr bwMode="auto">
            <a:xfrm flipH="1">
              <a:off x="3347830" y="5373225"/>
              <a:ext cx="576080" cy="495527"/>
              <a:chOff x="6066760" y="3589783"/>
              <a:chExt cx="576209" cy="495408"/>
            </a:xfrm>
          </p:grpSpPr>
          <p:sp>
            <p:nvSpPr>
              <p:cNvPr id="80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7" name="Line 7"/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8" name="Line 7"/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9" name="이등변 삼각형 808"/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64" name="TextBox 763"/>
            <p:cNvSpPr txBox="1"/>
            <p:nvPr/>
          </p:nvSpPr>
          <p:spPr>
            <a:xfrm flipH="1">
              <a:off x="3347830" y="4983029"/>
              <a:ext cx="288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5" name="TextBox 764"/>
            <p:cNvSpPr txBox="1"/>
            <p:nvPr/>
          </p:nvSpPr>
          <p:spPr>
            <a:xfrm flipH="1">
              <a:off x="5940189" y="4983029"/>
              <a:ext cx="28804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66" name="직선 연결선 765"/>
            <p:cNvCxnSpPr/>
            <p:nvPr/>
          </p:nvCxnSpPr>
          <p:spPr bwMode="auto">
            <a:xfrm>
              <a:off x="1331550" y="594935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67" name="직선 연결선 766"/>
            <p:cNvCxnSpPr/>
            <p:nvPr/>
          </p:nvCxnSpPr>
          <p:spPr bwMode="auto">
            <a:xfrm>
              <a:off x="1331550" y="6021360"/>
              <a:ext cx="576080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68" name="직선 연결선 767"/>
            <p:cNvCxnSpPr/>
            <p:nvPr/>
          </p:nvCxnSpPr>
          <p:spPr bwMode="auto">
            <a:xfrm>
              <a:off x="5940190" y="594935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769" name="TextBox 57"/>
            <p:cNvSpPr txBox="1">
              <a:spLocks noChangeArrowheads="1"/>
            </p:cNvSpPr>
            <p:nvPr/>
          </p:nvSpPr>
          <p:spPr bwMode="auto">
            <a:xfrm>
              <a:off x="1619590" y="5970846"/>
              <a:ext cx="5958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0" name="TextBox 57"/>
            <p:cNvSpPr txBox="1">
              <a:spLocks noChangeArrowheads="1"/>
            </p:cNvSpPr>
            <p:nvPr/>
          </p:nvSpPr>
          <p:spPr bwMode="auto">
            <a:xfrm>
              <a:off x="6228230" y="5970846"/>
              <a:ext cx="5958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71" name="직선 연결선 770"/>
            <p:cNvCxnSpPr/>
            <p:nvPr/>
          </p:nvCxnSpPr>
          <p:spPr bwMode="auto">
            <a:xfrm>
              <a:off x="2483710" y="594935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772" name="그룹 34"/>
            <p:cNvGrpSpPr/>
            <p:nvPr/>
          </p:nvGrpSpPr>
          <p:grpSpPr>
            <a:xfrm rot="10800000" flipH="1">
              <a:off x="7092356" y="5013239"/>
              <a:ext cx="288034" cy="576061"/>
              <a:chOff x="3923910" y="3429000"/>
              <a:chExt cx="288034" cy="576061"/>
            </a:xfrm>
          </p:grpSpPr>
          <p:sp>
            <p:nvSpPr>
              <p:cNvPr id="804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5" name="Line 7"/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73" name="TextBox 772"/>
            <p:cNvSpPr txBox="1"/>
            <p:nvPr/>
          </p:nvSpPr>
          <p:spPr>
            <a:xfrm flipH="1">
              <a:off x="1331550" y="5373270"/>
              <a:ext cx="288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4" name="TextBox 57"/>
            <p:cNvSpPr txBox="1">
              <a:spLocks noChangeArrowheads="1"/>
            </p:cNvSpPr>
            <p:nvPr/>
          </p:nvSpPr>
          <p:spPr bwMode="auto">
            <a:xfrm>
              <a:off x="2421978" y="4581160"/>
              <a:ext cx="63781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75" name="직선 화살표 연결선 21"/>
            <p:cNvCxnSpPr>
              <a:cxnSpLocks noChangeShapeType="1"/>
            </p:cNvCxnSpPr>
            <p:nvPr/>
          </p:nvCxnSpPr>
          <p:spPr bwMode="auto">
            <a:xfrm>
              <a:off x="2483710" y="4745770"/>
              <a:ext cx="0" cy="48348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776" name="직선 연결선 775"/>
            <p:cNvCxnSpPr/>
            <p:nvPr/>
          </p:nvCxnSpPr>
          <p:spPr bwMode="auto">
            <a:xfrm>
              <a:off x="3635870" y="594935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777" name="TextBox 57"/>
            <p:cNvSpPr txBox="1">
              <a:spLocks noChangeArrowheads="1"/>
            </p:cNvSpPr>
            <p:nvPr/>
          </p:nvSpPr>
          <p:spPr bwMode="auto">
            <a:xfrm>
              <a:off x="4480186" y="5970846"/>
              <a:ext cx="5958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78" name="그룹 75"/>
            <p:cNvGrpSpPr>
              <a:grpSpLocks/>
            </p:cNvGrpSpPr>
            <p:nvPr/>
          </p:nvGrpSpPr>
          <p:grpSpPr bwMode="auto">
            <a:xfrm flipH="1">
              <a:off x="5652150" y="5373225"/>
              <a:ext cx="576080" cy="495527"/>
              <a:chOff x="6066760" y="3589783"/>
              <a:chExt cx="576209" cy="495408"/>
            </a:xfrm>
          </p:grpSpPr>
          <p:sp>
            <p:nvSpPr>
              <p:cNvPr id="80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1" name="Line 7"/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2" name="Line 7"/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3" name="이등변 삼각형 802"/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779" name="직선 연결선 778"/>
            <p:cNvCxnSpPr/>
            <p:nvPr/>
          </p:nvCxnSpPr>
          <p:spPr bwMode="auto">
            <a:xfrm>
              <a:off x="7092350" y="594935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780" name="TextBox 57"/>
            <p:cNvSpPr txBox="1">
              <a:spLocks noChangeArrowheads="1"/>
            </p:cNvSpPr>
            <p:nvPr/>
          </p:nvSpPr>
          <p:spPr bwMode="auto">
            <a:xfrm>
              <a:off x="2771750" y="5970846"/>
              <a:ext cx="5958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1" name="TextBox 780"/>
            <p:cNvSpPr txBox="1"/>
            <p:nvPr/>
          </p:nvSpPr>
          <p:spPr>
            <a:xfrm flipH="1">
              <a:off x="6804310" y="5373270"/>
              <a:ext cx="288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2" name="TextBox 57"/>
            <p:cNvSpPr txBox="1">
              <a:spLocks noChangeArrowheads="1"/>
            </p:cNvSpPr>
            <p:nvPr/>
          </p:nvSpPr>
          <p:spPr bwMode="auto">
            <a:xfrm>
              <a:off x="4572000" y="4581160"/>
              <a:ext cx="10081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83" name="그룹 181"/>
            <p:cNvGrpSpPr/>
            <p:nvPr/>
          </p:nvGrpSpPr>
          <p:grpSpPr>
            <a:xfrm>
              <a:off x="3635870" y="4941210"/>
              <a:ext cx="2304320" cy="288947"/>
              <a:chOff x="2987823" y="1772816"/>
              <a:chExt cx="2883497" cy="288947"/>
            </a:xfrm>
          </p:grpSpPr>
          <p:cxnSp>
            <p:nvCxnSpPr>
              <p:cNvPr id="7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2" name="직선 화살표 연결선 21"/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56668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/>
          <p:cNvGrpSpPr/>
          <p:nvPr/>
        </p:nvGrpSpPr>
        <p:grpSpPr>
          <a:xfrm>
            <a:off x="539552" y="116632"/>
            <a:ext cx="8136904" cy="8280920"/>
            <a:chOff x="539552" y="116632"/>
            <a:chExt cx="8136904" cy="8280920"/>
          </a:xfrm>
        </p:grpSpPr>
        <p:grpSp>
          <p:nvGrpSpPr>
            <p:cNvPr id="61" name="그룹 60"/>
            <p:cNvGrpSpPr/>
            <p:nvPr/>
          </p:nvGrpSpPr>
          <p:grpSpPr>
            <a:xfrm>
              <a:off x="971600" y="116632"/>
              <a:ext cx="7704856" cy="8280920"/>
              <a:chOff x="1043608" y="3284984"/>
              <a:chExt cx="6480720" cy="8280920"/>
            </a:xfrm>
          </p:grpSpPr>
          <p:sp>
            <p:nvSpPr>
              <p:cNvPr id="148" name="직사각형 147"/>
              <p:cNvSpPr/>
              <p:nvPr/>
            </p:nvSpPr>
            <p:spPr bwMode="auto">
              <a:xfrm>
                <a:off x="1043608" y="472514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49" name="직사각형 148"/>
              <p:cNvSpPr/>
              <p:nvPr/>
            </p:nvSpPr>
            <p:spPr bwMode="auto">
              <a:xfrm>
                <a:off x="1043608" y="544522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50" name="직사각형 149"/>
              <p:cNvSpPr/>
              <p:nvPr/>
            </p:nvSpPr>
            <p:spPr bwMode="auto">
              <a:xfrm>
                <a:off x="1043608" y="328498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 bwMode="auto">
              <a:xfrm>
                <a:off x="1043608" y="400506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65" name="직사각형 164"/>
              <p:cNvSpPr/>
              <p:nvPr/>
            </p:nvSpPr>
            <p:spPr bwMode="auto">
              <a:xfrm>
                <a:off x="1043608" y="760546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 bwMode="auto">
              <a:xfrm>
                <a:off x="1043608" y="832554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72" name="직사각형 171"/>
              <p:cNvSpPr/>
              <p:nvPr/>
            </p:nvSpPr>
            <p:spPr bwMode="auto">
              <a:xfrm>
                <a:off x="1043608" y="616530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73" name="직사각형 172"/>
              <p:cNvSpPr/>
              <p:nvPr/>
            </p:nvSpPr>
            <p:spPr bwMode="auto">
              <a:xfrm>
                <a:off x="1043608" y="688538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67" name="직사각형 266"/>
              <p:cNvSpPr/>
              <p:nvPr/>
            </p:nvSpPr>
            <p:spPr bwMode="auto">
              <a:xfrm>
                <a:off x="1043608" y="976570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68" name="직사각형 267"/>
              <p:cNvSpPr/>
              <p:nvPr/>
            </p:nvSpPr>
            <p:spPr bwMode="auto">
              <a:xfrm>
                <a:off x="1043608" y="1048578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69" name="직사각형 268"/>
              <p:cNvSpPr/>
              <p:nvPr/>
            </p:nvSpPr>
            <p:spPr bwMode="auto">
              <a:xfrm>
                <a:off x="1043608" y="904562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74" name="직사각형 373"/>
              <p:cNvSpPr/>
              <p:nvPr/>
            </p:nvSpPr>
            <p:spPr bwMode="auto">
              <a:xfrm>
                <a:off x="1043608" y="1120586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1619672" y="1886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1547664" y="116632"/>
              <a:ext cx="4752528" cy="8280920"/>
              <a:chOff x="1715682" y="764704"/>
              <a:chExt cx="4128461" cy="8280920"/>
            </a:xfrm>
          </p:grpSpPr>
          <p:cxnSp>
            <p:nvCxnSpPr>
              <p:cNvPr id="145" name="직선 연결선 144"/>
              <p:cNvCxnSpPr/>
              <p:nvPr/>
            </p:nvCxnSpPr>
            <p:spPr bwMode="auto">
              <a:xfrm>
                <a:off x="1715682" y="764704"/>
                <a:ext cx="0" cy="82809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6" name="직선 연결선 145"/>
              <p:cNvCxnSpPr/>
              <p:nvPr/>
            </p:nvCxnSpPr>
            <p:spPr bwMode="auto">
              <a:xfrm>
                <a:off x="3779912" y="1124744"/>
                <a:ext cx="0" cy="7200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7" name="직선 연결선 146"/>
              <p:cNvCxnSpPr/>
              <p:nvPr/>
            </p:nvCxnSpPr>
            <p:spPr bwMode="auto">
              <a:xfrm>
                <a:off x="3779912" y="220486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0" name="직선 연결선 269"/>
              <p:cNvCxnSpPr/>
              <p:nvPr/>
            </p:nvCxnSpPr>
            <p:spPr bwMode="auto">
              <a:xfrm>
                <a:off x="3779912" y="436510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1" name="직선 연결선 270"/>
              <p:cNvCxnSpPr/>
              <p:nvPr/>
            </p:nvCxnSpPr>
            <p:spPr bwMode="auto">
              <a:xfrm>
                <a:off x="3779912" y="6525344"/>
                <a:ext cx="0" cy="25202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2" name="직선 연결선 271"/>
              <p:cNvCxnSpPr/>
              <p:nvPr/>
            </p:nvCxnSpPr>
            <p:spPr bwMode="auto">
              <a:xfrm>
                <a:off x="5844143" y="7605464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6" name="직선 연결선 275"/>
              <p:cNvCxnSpPr/>
              <p:nvPr/>
            </p:nvCxnSpPr>
            <p:spPr bwMode="auto">
              <a:xfrm>
                <a:off x="5844143" y="544522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7" name="직선 연결선 276"/>
              <p:cNvCxnSpPr/>
              <p:nvPr/>
            </p:nvCxnSpPr>
            <p:spPr bwMode="auto">
              <a:xfrm>
                <a:off x="5844143" y="328498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8" name="직선 연결선 277"/>
              <p:cNvCxnSpPr/>
              <p:nvPr/>
            </p:nvCxnSpPr>
            <p:spPr bwMode="auto">
              <a:xfrm>
                <a:off x="5844143" y="112474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4" name="TextBox 63"/>
            <p:cNvSpPr txBox="1"/>
            <p:nvPr/>
          </p:nvSpPr>
          <p:spPr>
            <a:xfrm>
              <a:off x="3779912" y="1886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156176" y="1886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15616" y="54868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71600" y="9087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71600" y="16288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71600" y="19888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971600" y="476672"/>
              <a:ext cx="7704856" cy="7560840"/>
              <a:chOff x="1043608" y="1124744"/>
              <a:chExt cx="6624736" cy="7560840"/>
            </a:xfrm>
          </p:grpSpPr>
          <p:cxnSp>
            <p:nvCxnSpPr>
              <p:cNvPr id="138" name="직선 연결선 137"/>
              <p:cNvCxnSpPr/>
              <p:nvPr/>
            </p:nvCxnSpPr>
            <p:spPr bwMode="auto">
              <a:xfrm>
                <a:off x="1043608" y="11247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0" name="직선 연결선 139"/>
              <p:cNvCxnSpPr/>
              <p:nvPr/>
            </p:nvCxnSpPr>
            <p:spPr bwMode="auto">
              <a:xfrm>
                <a:off x="1043608" y="14847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1" name="직선 연결선 140"/>
              <p:cNvCxnSpPr/>
              <p:nvPr/>
            </p:nvCxnSpPr>
            <p:spPr bwMode="auto">
              <a:xfrm>
                <a:off x="1043608" y="18448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2" name="직선 연결선 141"/>
              <p:cNvCxnSpPr/>
              <p:nvPr/>
            </p:nvCxnSpPr>
            <p:spPr bwMode="auto">
              <a:xfrm>
                <a:off x="1043608" y="22048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3" name="직선 연결선 142"/>
              <p:cNvCxnSpPr/>
              <p:nvPr/>
            </p:nvCxnSpPr>
            <p:spPr bwMode="auto">
              <a:xfrm>
                <a:off x="1043608" y="25649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4" name="직선 연결선 143"/>
              <p:cNvCxnSpPr/>
              <p:nvPr/>
            </p:nvCxnSpPr>
            <p:spPr bwMode="auto">
              <a:xfrm>
                <a:off x="1043608" y="29249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3" name="직선 연결선 152"/>
              <p:cNvCxnSpPr/>
              <p:nvPr/>
            </p:nvCxnSpPr>
            <p:spPr bwMode="auto">
              <a:xfrm>
                <a:off x="1043608" y="32849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4" name="직선 연결선 153"/>
              <p:cNvCxnSpPr/>
              <p:nvPr/>
            </p:nvCxnSpPr>
            <p:spPr bwMode="auto">
              <a:xfrm>
                <a:off x="1043608" y="36450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5" name="직선 연결선 154"/>
              <p:cNvCxnSpPr/>
              <p:nvPr/>
            </p:nvCxnSpPr>
            <p:spPr bwMode="auto">
              <a:xfrm>
                <a:off x="1043608" y="40050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6" name="직선 연결선 155"/>
              <p:cNvCxnSpPr/>
              <p:nvPr/>
            </p:nvCxnSpPr>
            <p:spPr bwMode="auto">
              <a:xfrm>
                <a:off x="1043608" y="43651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7" name="직선 연결선 156"/>
              <p:cNvCxnSpPr/>
              <p:nvPr/>
            </p:nvCxnSpPr>
            <p:spPr bwMode="auto">
              <a:xfrm>
                <a:off x="1043608" y="47251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8" name="직선 연결선 157"/>
              <p:cNvCxnSpPr/>
              <p:nvPr/>
            </p:nvCxnSpPr>
            <p:spPr bwMode="auto">
              <a:xfrm>
                <a:off x="1043608" y="50851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0" name="직선 연결선 209"/>
              <p:cNvCxnSpPr/>
              <p:nvPr/>
            </p:nvCxnSpPr>
            <p:spPr bwMode="auto">
              <a:xfrm>
                <a:off x="1043608" y="54452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6" name="직선 연결선 235"/>
              <p:cNvCxnSpPr/>
              <p:nvPr/>
            </p:nvCxnSpPr>
            <p:spPr bwMode="auto">
              <a:xfrm>
                <a:off x="1043608" y="58052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/>
            </p:nvCxnSpPr>
            <p:spPr bwMode="auto">
              <a:xfrm>
                <a:off x="1043608" y="61653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/>
            </p:nvCxnSpPr>
            <p:spPr bwMode="auto">
              <a:xfrm>
                <a:off x="1043608" y="65253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/>
            </p:nvCxnSpPr>
            <p:spPr bwMode="auto">
              <a:xfrm>
                <a:off x="1043608" y="68853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/>
            </p:nvCxnSpPr>
            <p:spPr bwMode="auto">
              <a:xfrm>
                <a:off x="1043608" y="72454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5" name="직선 연결선 264"/>
              <p:cNvCxnSpPr/>
              <p:nvPr/>
            </p:nvCxnSpPr>
            <p:spPr bwMode="auto">
              <a:xfrm>
                <a:off x="1043608" y="76054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6" name="직선 연결선 265"/>
              <p:cNvCxnSpPr/>
              <p:nvPr/>
            </p:nvCxnSpPr>
            <p:spPr bwMode="auto">
              <a:xfrm>
                <a:off x="1043608" y="79655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3" name="직선 연결선 342"/>
              <p:cNvCxnSpPr/>
              <p:nvPr/>
            </p:nvCxnSpPr>
            <p:spPr bwMode="auto">
              <a:xfrm>
                <a:off x="1043608" y="83255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9" name="직선 연결선 358"/>
              <p:cNvCxnSpPr/>
              <p:nvPr/>
            </p:nvCxnSpPr>
            <p:spPr bwMode="auto">
              <a:xfrm>
                <a:off x="1043608" y="86855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1" name="TextBox 70"/>
            <p:cNvSpPr txBox="1"/>
            <p:nvPr/>
          </p:nvSpPr>
          <p:spPr>
            <a:xfrm>
              <a:off x="1619672" y="54868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419872" y="54868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995936" y="548680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372200" y="54868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2/3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619672" y="90872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-48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563888" y="90872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+48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995936" y="90872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-96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619672" y="198884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=+24/2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71600" y="77494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619672" y="7749480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-31.3125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843808" y="774948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+81.375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995936" y="7749480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-81.40625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TextBox 77"/>
            <p:cNvSpPr txBox="1">
              <a:spLocks noChangeArrowheads="1"/>
            </p:cNvSpPr>
            <p:nvPr/>
          </p:nvSpPr>
          <p:spPr bwMode="auto">
            <a:xfrm>
              <a:off x="683568" y="5486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08" name="TextBox 77"/>
            <p:cNvSpPr txBox="1">
              <a:spLocks noChangeArrowheads="1"/>
            </p:cNvSpPr>
            <p:nvPr/>
          </p:nvSpPr>
          <p:spPr bwMode="auto">
            <a:xfrm>
              <a:off x="683568" y="9087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09" name="TextBox 77"/>
            <p:cNvSpPr txBox="1">
              <a:spLocks noChangeArrowheads="1"/>
            </p:cNvSpPr>
            <p:nvPr/>
          </p:nvSpPr>
          <p:spPr bwMode="auto">
            <a:xfrm>
              <a:off x="683568" y="16288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10" name="TextBox 77"/>
            <p:cNvSpPr txBox="1">
              <a:spLocks noChangeArrowheads="1"/>
            </p:cNvSpPr>
            <p:nvPr/>
          </p:nvSpPr>
          <p:spPr bwMode="auto">
            <a:xfrm>
              <a:off x="683568" y="19888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11" name="TextBox 77"/>
            <p:cNvSpPr txBox="1">
              <a:spLocks noChangeArrowheads="1"/>
            </p:cNvSpPr>
            <p:nvPr/>
          </p:nvSpPr>
          <p:spPr bwMode="auto">
            <a:xfrm>
              <a:off x="683568" y="77494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347864" y="126876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-(+48-96)=+48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11760" y="162880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+48×(1/2)=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995936" y="162880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+24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+48×(1/2)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71600" y="12687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TextBox 77"/>
            <p:cNvSpPr txBox="1">
              <a:spLocks noChangeArrowheads="1"/>
            </p:cNvSpPr>
            <p:nvPr/>
          </p:nvSpPr>
          <p:spPr bwMode="auto">
            <a:xfrm>
              <a:off x="683568" y="12687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411760" y="188640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716016" y="188640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126" name="TextBox 77"/>
            <p:cNvSpPr txBox="1">
              <a:spLocks noChangeArrowheads="1"/>
            </p:cNvSpPr>
            <p:nvPr/>
          </p:nvSpPr>
          <p:spPr bwMode="auto">
            <a:xfrm>
              <a:off x="683568" y="1886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411760" y="378904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+18×(1/2)=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+9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5940152" y="90872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+96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580112" y="234888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-(+96+12)=-108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788024" y="270892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-108×(1/3)=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-36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6372200" y="270892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-72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=-108×(2/3)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95936" y="306896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-18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-36/2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3347864" y="342900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-(-18)=+18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1619672" y="414908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+4.5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=+9/2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292080" y="198884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+24/2=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+12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220072" y="414908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+9/2=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+4.5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5580112" y="450912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-(+4.5)=-4.5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4788024" y="486916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-4.5×(1/3)=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-1.5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6372200" y="486916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-3.0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=-4.5×(2/3)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3995936" y="378904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+9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=+18×(1/2)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3995936" y="522920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-0.75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-1.5/2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3203848" y="558924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-(-0.75)=+0.75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123728" y="5949280"/>
              <a:ext cx="172819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+0.75×(1/2)=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+0.375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3995936" y="5949280"/>
              <a:ext cx="172819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+0.375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=+0.75×(1/2)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644008" y="6309320"/>
              <a:ext cx="158417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+0.375/2=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+0.1875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283968" y="7029400"/>
              <a:ext cx="194421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-0.1875×(1/3)=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-0.0625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6372200" y="7029400"/>
              <a:ext cx="180020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-0.125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=-0.1875×(2/3)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5292080" y="6669360"/>
              <a:ext cx="20162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-(+0.1875)=-0.1875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8316416" y="1886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직선 화살표 연결선 20"/>
            <p:cNvCxnSpPr>
              <a:endCxn id="79" idx="3"/>
            </p:cNvCxnSpPr>
            <p:nvPr/>
          </p:nvCxnSpPr>
          <p:spPr bwMode="auto">
            <a:xfrm flipH="1">
              <a:off x="2555776" y="1916832"/>
              <a:ext cx="1152128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9" name="직선 화살표 연결선 288"/>
            <p:cNvCxnSpPr>
              <a:endCxn id="196" idx="3"/>
            </p:cNvCxnSpPr>
            <p:nvPr/>
          </p:nvCxnSpPr>
          <p:spPr bwMode="auto">
            <a:xfrm flipH="1">
              <a:off x="2555776" y="4077072"/>
              <a:ext cx="1224136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0" name="직선 화살표 연결선 289"/>
            <p:cNvCxnSpPr>
              <a:endCxn id="291" idx="3"/>
            </p:cNvCxnSpPr>
            <p:nvPr/>
          </p:nvCxnSpPr>
          <p:spPr bwMode="auto">
            <a:xfrm flipH="1">
              <a:off x="3203848" y="6237312"/>
              <a:ext cx="360040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1" name="TextBox 290"/>
            <p:cNvSpPr txBox="1"/>
            <p:nvPr/>
          </p:nvSpPr>
          <p:spPr>
            <a:xfrm>
              <a:off x="1619672" y="6309320"/>
              <a:ext cx="158417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+0.1875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=+0.375/2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2" name="직선 화살표 연결선 291"/>
            <p:cNvCxnSpPr>
              <a:endCxn id="197" idx="1"/>
            </p:cNvCxnSpPr>
            <p:nvPr/>
          </p:nvCxnSpPr>
          <p:spPr bwMode="auto">
            <a:xfrm>
              <a:off x="4211960" y="1916832"/>
              <a:ext cx="1080120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3" name="직선 화살표 연결선 292"/>
            <p:cNvCxnSpPr>
              <a:endCxn id="198" idx="1"/>
            </p:cNvCxnSpPr>
            <p:nvPr/>
          </p:nvCxnSpPr>
          <p:spPr bwMode="auto">
            <a:xfrm>
              <a:off x="4139952" y="4077072"/>
              <a:ext cx="1080120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4" name="직선 화살표 연결선 293"/>
            <p:cNvCxnSpPr>
              <a:endCxn id="207" idx="1"/>
            </p:cNvCxnSpPr>
            <p:nvPr/>
          </p:nvCxnSpPr>
          <p:spPr bwMode="auto">
            <a:xfrm>
              <a:off x="4283968" y="6237312"/>
              <a:ext cx="360040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5" name="직선 화살표 연결선 294"/>
            <p:cNvCxnSpPr>
              <a:endCxn id="203" idx="3"/>
            </p:cNvCxnSpPr>
            <p:nvPr/>
          </p:nvCxnSpPr>
          <p:spPr bwMode="auto">
            <a:xfrm flipH="1">
              <a:off x="5148064" y="5157192"/>
              <a:ext cx="864096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6" name="직선 화살표 연결선 295"/>
            <p:cNvCxnSpPr>
              <a:endCxn id="194" idx="3"/>
            </p:cNvCxnSpPr>
            <p:nvPr/>
          </p:nvCxnSpPr>
          <p:spPr bwMode="auto">
            <a:xfrm flipH="1">
              <a:off x="4932040" y="2996952"/>
              <a:ext cx="1152128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7" name="TextBox 296"/>
            <p:cNvSpPr txBox="1"/>
            <p:nvPr/>
          </p:nvSpPr>
          <p:spPr>
            <a:xfrm>
              <a:off x="7740352" y="3068960"/>
              <a:ext cx="8640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-72/2=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-36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8" name="직선 화살표 연결선 297"/>
            <p:cNvCxnSpPr>
              <a:endCxn id="297" idx="1"/>
            </p:cNvCxnSpPr>
            <p:nvPr/>
          </p:nvCxnSpPr>
          <p:spPr bwMode="auto">
            <a:xfrm>
              <a:off x="6516216" y="2996952"/>
              <a:ext cx="1224136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9" name="TextBox 298"/>
            <p:cNvSpPr txBox="1"/>
            <p:nvPr/>
          </p:nvSpPr>
          <p:spPr>
            <a:xfrm>
              <a:off x="7668344" y="522920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-3.0/2=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-1.5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0" name="직선 화살표 연결선 299"/>
            <p:cNvCxnSpPr>
              <a:endCxn id="299" idx="1"/>
            </p:cNvCxnSpPr>
            <p:nvPr/>
          </p:nvCxnSpPr>
          <p:spPr bwMode="auto">
            <a:xfrm>
              <a:off x="6516216" y="5157192"/>
              <a:ext cx="1152128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1" name="TextBox 300"/>
            <p:cNvSpPr txBox="1"/>
            <p:nvPr/>
          </p:nvSpPr>
          <p:spPr>
            <a:xfrm>
              <a:off x="8028384" y="77494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-37.5625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5220072" y="774948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+75.125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6372200" y="7749480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-75.125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6948264" y="188640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971600" y="27089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971600" y="30689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971600" y="23488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971600" y="37890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971600" y="41490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971600" y="34290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971600" y="48691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971600" y="52292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971600" y="45091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971600" y="59492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971600" y="63093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971600" y="55892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971600" y="70294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971600" y="66693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9" name="TextBox 77"/>
            <p:cNvSpPr txBox="1">
              <a:spLocks noChangeArrowheads="1"/>
            </p:cNvSpPr>
            <p:nvPr/>
          </p:nvSpPr>
          <p:spPr bwMode="auto">
            <a:xfrm>
              <a:off x="683568" y="27089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8.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0" name="TextBox 77"/>
            <p:cNvSpPr txBox="1">
              <a:spLocks noChangeArrowheads="1"/>
            </p:cNvSpPr>
            <p:nvPr/>
          </p:nvSpPr>
          <p:spPr bwMode="auto">
            <a:xfrm>
              <a:off x="683568" y="30689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9.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2" name="TextBox 77"/>
            <p:cNvSpPr txBox="1">
              <a:spLocks noChangeArrowheads="1"/>
            </p:cNvSpPr>
            <p:nvPr/>
          </p:nvSpPr>
          <p:spPr bwMode="auto">
            <a:xfrm>
              <a:off x="683568" y="23488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3" name="TextBox 77"/>
            <p:cNvSpPr txBox="1">
              <a:spLocks noChangeArrowheads="1"/>
            </p:cNvSpPr>
            <p:nvPr/>
          </p:nvSpPr>
          <p:spPr bwMode="auto">
            <a:xfrm>
              <a:off x="683568" y="37890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4" name="TextBox 77"/>
            <p:cNvSpPr txBox="1">
              <a:spLocks noChangeArrowheads="1"/>
            </p:cNvSpPr>
            <p:nvPr/>
          </p:nvSpPr>
          <p:spPr bwMode="auto">
            <a:xfrm>
              <a:off x="683568" y="41490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6" name="TextBox 77"/>
            <p:cNvSpPr txBox="1">
              <a:spLocks noChangeArrowheads="1"/>
            </p:cNvSpPr>
            <p:nvPr/>
          </p:nvSpPr>
          <p:spPr bwMode="auto">
            <a:xfrm>
              <a:off x="683568" y="34290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10.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7" name="TextBox 77"/>
            <p:cNvSpPr txBox="1">
              <a:spLocks noChangeArrowheads="1"/>
            </p:cNvSpPr>
            <p:nvPr/>
          </p:nvSpPr>
          <p:spPr bwMode="auto">
            <a:xfrm>
              <a:off x="683568" y="48691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8" name="TextBox 77"/>
            <p:cNvSpPr txBox="1">
              <a:spLocks noChangeArrowheads="1"/>
            </p:cNvSpPr>
            <p:nvPr/>
          </p:nvSpPr>
          <p:spPr bwMode="auto">
            <a:xfrm>
              <a:off x="683568" y="52292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30" name="TextBox 77"/>
            <p:cNvSpPr txBox="1">
              <a:spLocks noChangeArrowheads="1"/>
            </p:cNvSpPr>
            <p:nvPr/>
          </p:nvSpPr>
          <p:spPr bwMode="auto">
            <a:xfrm>
              <a:off x="683568" y="45091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31" name="TextBox 77"/>
            <p:cNvSpPr txBox="1">
              <a:spLocks noChangeArrowheads="1"/>
            </p:cNvSpPr>
            <p:nvPr/>
          </p:nvSpPr>
          <p:spPr bwMode="auto">
            <a:xfrm>
              <a:off x="683568" y="59492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32" name="TextBox 77"/>
            <p:cNvSpPr txBox="1">
              <a:spLocks noChangeArrowheads="1"/>
            </p:cNvSpPr>
            <p:nvPr/>
          </p:nvSpPr>
          <p:spPr bwMode="auto">
            <a:xfrm>
              <a:off x="683568" y="63093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18.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34" name="TextBox 77"/>
            <p:cNvSpPr txBox="1">
              <a:spLocks noChangeArrowheads="1"/>
            </p:cNvSpPr>
            <p:nvPr/>
          </p:nvSpPr>
          <p:spPr bwMode="auto">
            <a:xfrm>
              <a:off x="683568" y="55892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35" name="TextBox 77"/>
            <p:cNvSpPr txBox="1">
              <a:spLocks noChangeArrowheads="1"/>
            </p:cNvSpPr>
            <p:nvPr/>
          </p:nvSpPr>
          <p:spPr bwMode="auto">
            <a:xfrm>
              <a:off x="683568" y="70294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20.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36" name="TextBox 77"/>
            <p:cNvSpPr txBox="1">
              <a:spLocks noChangeArrowheads="1"/>
            </p:cNvSpPr>
            <p:nvPr/>
          </p:nvSpPr>
          <p:spPr bwMode="auto">
            <a:xfrm>
              <a:off x="683568" y="66693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19.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8172400" y="54868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왼쪽 대괄호 39"/>
            <p:cNvSpPr/>
            <p:nvPr/>
          </p:nvSpPr>
          <p:spPr bwMode="auto">
            <a:xfrm>
              <a:off x="539552" y="126876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38" name="왼쪽 대괄호 337"/>
            <p:cNvSpPr/>
            <p:nvPr/>
          </p:nvSpPr>
          <p:spPr bwMode="auto">
            <a:xfrm>
              <a:off x="539552" y="234888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39" name="왼쪽 대괄호 338"/>
            <p:cNvSpPr/>
            <p:nvPr/>
          </p:nvSpPr>
          <p:spPr bwMode="auto">
            <a:xfrm>
              <a:off x="539552" y="342900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40" name="왼쪽 대괄호 339"/>
            <p:cNvSpPr/>
            <p:nvPr/>
          </p:nvSpPr>
          <p:spPr bwMode="auto">
            <a:xfrm>
              <a:off x="539552" y="450912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41" name="왼쪽 대괄호 340"/>
            <p:cNvSpPr/>
            <p:nvPr/>
          </p:nvSpPr>
          <p:spPr bwMode="auto">
            <a:xfrm>
              <a:off x="539552" y="558924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42" name="왼쪽 대괄호 341"/>
            <p:cNvSpPr/>
            <p:nvPr/>
          </p:nvSpPr>
          <p:spPr bwMode="auto">
            <a:xfrm>
              <a:off x="539552" y="666936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971600" y="73894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5" name="TextBox 77"/>
            <p:cNvSpPr txBox="1">
              <a:spLocks noChangeArrowheads="1"/>
            </p:cNvSpPr>
            <p:nvPr/>
          </p:nvSpPr>
          <p:spPr bwMode="auto">
            <a:xfrm>
              <a:off x="683568" y="73894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3995936" y="738944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-0.03125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-0.0625/2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7" name="직선 화살표 연결선 346"/>
            <p:cNvCxnSpPr/>
            <p:nvPr/>
          </p:nvCxnSpPr>
          <p:spPr bwMode="auto">
            <a:xfrm flipH="1">
              <a:off x="5796136" y="7317432"/>
              <a:ext cx="216024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48" name="TextBox 347"/>
            <p:cNvSpPr txBox="1"/>
            <p:nvPr/>
          </p:nvSpPr>
          <p:spPr>
            <a:xfrm>
              <a:off x="7164288" y="738944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-0.125/2=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-0.0625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9" name="직선 화살표 연결선 348"/>
            <p:cNvCxnSpPr/>
            <p:nvPr/>
          </p:nvCxnSpPr>
          <p:spPr bwMode="auto">
            <a:xfrm>
              <a:off x="6516216" y="7317432"/>
              <a:ext cx="576064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1" name="TextBox 350"/>
            <p:cNvSpPr txBox="1"/>
            <p:nvPr/>
          </p:nvSpPr>
          <p:spPr>
            <a:xfrm>
              <a:off x="1619672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3995936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6372200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3275856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5652120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8028384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5796136" y="54868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1/3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526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215507" y="282711"/>
            <a:ext cx="2736304" cy="1800200"/>
            <a:chOff x="467544" y="1556792"/>
            <a:chExt cx="2736304" cy="1800200"/>
          </a:xfrm>
        </p:grpSpPr>
        <p:cxnSp>
          <p:nvCxnSpPr>
            <p:cNvPr id="219" name="직선 연결선 218"/>
            <p:cNvCxnSpPr/>
            <p:nvPr/>
          </p:nvCxnSpPr>
          <p:spPr bwMode="auto">
            <a:xfrm>
              <a:off x="827584" y="1700808"/>
              <a:ext cx="93610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20" name="직선 연결선 219"/>
            <p:cNvCxnSpPr/>
            <p:nvPr/>
          </p:nvCxnSpPr>
          <p:spPr bwMode="auto">
            <a:xfrm>
              <a:off x="683568" y="1556792"/>
              <a:ext cx="108012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23" name="직선 연결선 222"/>
            <p:cNvCxnSpPr/>
            <p:nvPr/>
          </p:nvCxnSpPr>
          <p:spPr bwMode="auto">
            <a:xfrm>
              <a:off x="683568" y="1556792"/>
              <a:ext cx="0" cy="151216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24" name="직선 연결선 223"/>
            <p:cNvCxnSpPr/>
            <p:nvPr/>
          </p:nvCxnSpPr>
          <p:spPr bwMode="auto">
            <a:xfrm>
              <a:off x="827584" y="1700808"/>
              <a:ext cx="0" cy="136815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25" name="직선 연결선 224"/>
            <p:cNvCxnSpPr/>
            <p:nvPr/>
          </p:nvCxnSpPr>
          <p:spPr bwMode="auto">
            <a:xfrm>
              <a:off x="683568" y="3068960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231" name="타원 30"/>
            <p:cNvSpPr>
              <a:spLocks noChangeArrowheads="1"/>
            </p:cNvSpPr>
            <p:nvPr/>
          </p:nvSpPr>
          <p:spPr bwMode="auto">
            <a:xfrm>
              <a:off x="1763688" y="1556792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32" name="직선 연결선 231"/>
            <p:cNvCxnSpPr/>
            <p:nvPr/>
          </p:nvCxnSpPr>
          <p:spPr bwMode="auto">
            <a:xfrm flipV="1">
              <a:off x="1763688" y="1556792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209" name="그룹 208"/>
            <p:cNvGrpSpPr/>
            <p:nvPr/>
          </p:nvGrpSpPr>
          <p:grpSpPr>
            <a:xfrm>
              <a:off x="467544" y="3068960"/>
              <a:ext cx="576064" cy="288032"/>
              <a:chOff x="4283968" y="3429000"/>
              <a:chExt cx="576064" cy="288032"/>
            </a:xfrm>
          </p:grpSpPr>
          <p:sp>
            <p:nvSpPr>
              <p:cNvPr id="21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4283968" y="3429000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4" name="Line 7"/>
              <p:cNvSpPr>
                <a:spLocks noChangeShapeType="1"/>
              </p:cNvSpPr>
              <p:nvPr/>
            </p:nvSpPr>
            <p:spPr bwMode="auto">
              <a:xfrm rot="5400000" flipV="1">
                <a:off x="4572000" y="3140968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11" name="Rectangle 6" descr="밝은 상향 대각선"/>
            <p:cNvSpPr>
              <a:spLocks noChangeArrowheads="1"/>
            </p:cNvSpPr>
            <p:nvPr/>
          </p:nvSpPr>
          <p:spPr bwMode="auto">
            <a:xfrm>
              <a:off x="2627784" y="3068960"/>
              <a:ext cx="576064" cy="288032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2" name="Line 7"/>
            <p:cNvSpPr>
              <a:spLocks noChangeShapeType="1"/>
            </p:cNvSpPr>
            <p:nvPr/>
          </p:nvSpPr>
          <p:spPr bwMode="auto">
            <a:xfrm rot="5400000" flipV="1">
              <a:off x="2915816" y="2780928"/>
              <a:ext cx="0" cy="576064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1" name="타원 30"/>
            <p:cNvSpPr>
              <a:spLocks noChangeArrowheads="1"/>
            </p:cNvSpPr>
            <p:nvPr/>
          </p:nvSpPr>
          <p:spPr bwMode="auto">
            <a:xfrm>
              <a:off x="2843808" y="1556792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 bwMode="auto">
            <a:xfrm>
              <a:off x="1907704" y="1556792"/>
              <a:ext cx="936104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43" name="직사각형 242"/>
            <p:cNvSpPr/>
            <p:nvPr/>
          </p:nvSpPr>
          <p:spPr bwMode="auto">
            <a:xfrm>
              <a:off x="2843808" y="1700808"/>
              <a:ext cx="144016" cy="1368152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176529" y="284043"/>
            <a:ext cx="2430883" cy="1800200"/>
            <a:chOff x="3923928" y="1620288"/>
            <a:chExt cx="2430883" cy="1800200"/>
          </a:xfrm>
        </p:grpSpPr>
        <p:grpSp>
          <p:nvGrpSpPr>
            <p:cNvPr id="246" name="그룹 75"/>
            <p:cNvGrpSpPr>
              <a:grpSpLocks/>
            </p:cNvGrpSpPr>
            <p:nvPr/>
          </p:nvGrpSpPr>
          <p:grpSpPr bwMode="auto">
            <a:xfrm>
              <a:off x="5796136" y="2924944"/>
              <a:ext cx="558675" cy="495544"/>
              <a:chOff x="6084168" y="3555063"/>
              <a:chExt cx="558800" cy="495423"/>
            </a:xfrm>
          </p:grpSpPr>
          <p:sp>
            <p:nvSpPr>
              <p:cNvPr id="27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80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81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247" name="직선 연결선 246"/>
            <p:cNvCxnSpPr/>
            <p:nvPr/>
          </p:nvCxnSpPr>
          <p:spPr bwMode="auto">
            <a:xfrm flipV="1">
              <a:off x="4211960" y="1620288"/>
              <a:ext cx="0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8" name="직선 연결선 247"/>
            <p:cNvCxnSpPr/>
            <p:nvPr/>
          </p:nvCxnSpPr>
          <p:spPr bwMode="auto">
            <a:xfrm flipV="1">
              <a:off x="6084168" y="1620288"/>
              <a:ext cx="0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직선 연결선 248"/>
            <p:cNvCxnSpPr/>
            <p:nvPr/>
          </p:nvCxnSpPr>
          <p:spPr bwMode="auto">
            <a:xfrm>
              <a:off x="4211960" y="2916432"/>
              <a:ext cx="187220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직선 연결선 250"/>
            <p:cNvCxnSpPr/>
            <p:nvPr/>
          </p:nvCxnSpPr>
          <p:spPr bwMode="auto">
            <a:xfrm>
              <a:off x="4211960" y="1620288"/>
              <a:ext cx="1872208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4" name="직선 연결선 253"/>
            <p:cNvCxnSpPr/>
            <p:nvPr/>
          </p:nvCxnSpPr>
          <p:spPr bwMode="auto">
            <a:xfrm>
              <a:off x="4211960" y="1620288"/>
              <a:ext cx="187220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7" name="직선 연결선 256"/>
            <p:cNvCxnSpPr/>
            <p:nvPr/>
          </p:nvCxnSpPr>
          <p:spPr bwMode="auto">
            <a:xfrm flipV="1">
              <a:off x="4211960" y="1620288"/>
              <a:ext cx="1872208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86" name="그룹 75"/>
            <p:cNvGrpSpPr>
              <a:grpSpLocks/>
            </p:cNvGrpSpPr>
            <p:nvPr/>
          </p:nvGrpSpPr>
          <p:grpSpPr bwMode="auto">
            <a:xfrm>
              <a:off x="3923928" y="2924944"/>
              <a:ext cx="558675" cy="495544"/>
              <a:chOff x="6084168" y="3555063"/>
              <a:chExt cx="558800" cy="495423"/>
            </a:xfrm>
          </p:grpSpPr>
          <p:sp>
            <p:nvSpPr>
              <p:cNvPr id="28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88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89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4" name="그룹 23"/>
          <p:cNvGrpSpPr/>
          <p:nvPr/>
        </p:nvGrpSpPr>
        <p:grpSpPr>
          <a:xfrm>
            <a:off x="3362990" y="2636912"/>
            <a:ext cx="2736304" cy="1800200"/>
            <a:chOff x="4355976" y="4869160"/>
            <a:chExt cx="2736304" cy="1800200"/>
          </a:xfrm>
        </p:grpSpPr>
        <p:cxnSp>
          <p:nvCxnSpPr>
            <p:cNvPr id="364" name="직선 연결선 363"/>
            <p:cNvCxnSpPr/>
            <p:nvPr/>
          </p:nvCxnSpPr>
          <p:spPr bwMode="auto">
            <a:xfrm>
              <a:off x="4716016" y="5013176"/>
              <a:ext cx="201622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65" name="직선 연결선 364"/>
            <p:cNvCxnSpPr/>
            <p:nvPr/>
          </p:nvCxnSpPr>
          <p:spPr bwMode="auto">
            <a:xfrm>
              <a:off x="4572000" y="4869160"/>
              <a:ext cx="230425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66" name="직선 연결선 365"/>
            <p:cNvCxnSpPr/>
            <p:nvPr/>
          </p:nvCxnSpPr>
          <p:spPr bwMode="auto">
            <a:xfrm>
              <a:off x="4572000" y="4869160"/>
              <a:ext cx="0" cy="151216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67" name="직선 연결선 366"/>
            <p:cNvCxnSpPr/>
            <p:nvPr/>
          </p:nvCxnSpPr>
          <p:spPr bwMode="auto">
            <a:xfrm>
              <a:off x="4716016" y="5013176"/>
              <a:ext cx="0" cy="136815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68" name="직선 연결선 367"/>
            <p:cNvCxnSpPr/>
            <p:nvPr/>
          </p:nvCxnSpPr>
          <p:spPr bwMode="auto">
            <a:xfrm flipV="1">
              <a:off x="6876256" y="4869160"/>
              <a:ext cx="0" cy="151216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369" name="그룹 368"/>
            <p:cNvGrpSpPr/>
            <p:nvPr/>
          </p:nvGrpSpPr>
          <p:grpSpPr>
            <a:xfrm>
              <a:off x="4355976" y="6381328"/>
              <a:ext cx="576064" cy="288032"/>
              <a:chOff x="4283968" y="3429000"/>
              <a:chExt cx="576064" cy="288032"/>
            </a:xfrm>
          </p:grpSpPr>
          <p:sp>
            <p:nvSpPr>
              <p:cNvPr id="37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4283968" y="3429000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1" name="Line 7"/>
              <p:cNvSpPr>
                <a:spLocks noChangeShapeType="1"/>
              </p:cNvSpPr>
              <p:nvPr/>
            </p:nvSpPr>
            <p:spPr bwMode="auto">
              <a:xfrm rot="5400000" flipV="1">
                <a:off x="4572000" y="3140968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72" name="Rectangle 6" descr="밝은 상향 대각선"/>
            <p:cNvSpPr>
              <a:spLocks noChangeArrowheads="1"/>
            </p:cNvSpPr>
            <p:nvPr/>
          </p:nvSpPr>
          <p:spPr bwMode="auto">
            <a:xfrm>
              <a:off x="6516216" y="6381328"/>
              <a:ext cx="576064" cy="288032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3" name="Line 7"/>
            <p:cNvSpPr>
              <a:spLocks noChangeShapeType="1"/>
            </p:cNvSpPr>
            <p:nvPr/>
          </p:nvSpPr>
          <p:spPr bwMode="auto">
            <a:xfrm rot="5400000" flipV="1">
              <a:off x="6804248" y="6093296"/>
              <a:ext cx="0" cy="576064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cxnSp>
          <p:nvCxnSpPr>
            <p:cNvPr id="378" name="직선 연결선 377"/>
            <p:cNvCxnSpPr/>
            <p:nvPr/>
          </p:nvCxnSpPr>
          <p:spPr bwMode="auto">
            <a:xfrm flipV="1">
              <a:off x="6732240" y="5013176"/>
              <a:ext cx="0" cy="136815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C03872B1-CC05-4210-8E10-352F0EB0030F}"/>
              </a:ext>
            </a:extLst>
          </p:cNvPr>
          <p:cNvGrpSpPr/>
          <p:nvPr/>
        </p:nvGrpSpPr>
        <p:grpSpPr>
          <a:xfrm>
            <a:off x="283642" y="4173517"/>
            <a:ext cx="2808312" cy="1431643"/>
            <a:chOff x="539552" y="1782341"/>
            <a:chExt cx="2808312" cy="1431643"/>
          </a:xfrm>
        </p:grpSpPr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EF1DBC58-751C-48F5-A205-DB8677AFAD84}"/>
                </a:ext>
              </a:extLst>
            </p:cNvPr>
            <p:cNvCxnSpPr/>
            <p:nvPr/>
          </p:nvCxnSpPr>
          <p:spPr bwMode="auto">
            <a:xfrm>
              <a:off x="755576" y="1782341"/>
              <a:ext cx="0" cy="93610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F83DACA1-E5E4-4BBA-AFC4-D8334334F5E7}"/>
                </a:ext>
              </a:extLst>
            </p:cNvPr>
            <p:cNvCxnSpPr/>
            <p:nvPr/>
          </p:nvCxnSpPr>
          <p:spPr bwMode="auto">
            <a:xfrm>
              <a:off x="899592" y="1926357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7DC7C073-82C0-4948-944D-B19FB3500ADB}"/>
                </a:ext>
              </a:extLst>
            </p:cNvPr>
            <p:cNvCxnSpPr/>
            <p:nvPr/>
          </p:nvCxnSpPr>
          <p:spPr bwMode="auto">
            <a:xfrm>
              <a:off x="2051720" y="1926357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1DB8576A-3744-4E9E-9CF9-520995533267}"/>
                </a:ext>
              </a:extLst>
            </p:cNvPr>
            <p:cNvCxnSpPr/>
            <p:nvPr/>
          </p:nvCxnSpPr>
          <p:spPr bwMode="auto">
            <a:xfrm>
              <a:off x="2195736" y="1926357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B0A17894-85FD-49E5-9BAB-1470F8A81072}"/>
                </a:ext>
              </a:extLst>
            </p:cNvPr>
            <p:cNvCxnSpPr/>
            <p:nvPr/>
          </p:nvCxnSpPr>
          <p:spPr bwMode="auto">
            <a:xfrm>
              <a:off x="2987824" y="1926357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ADB86138-A778-4695-8B53-F5B3E5129D36}"/>
                </a:ext>
              </a:extLst>
            </p:cNvPr>
            <p:cNvCxnSpPr/>
            <p:nvPr/>
          </p:nvCxnSpPr>
          <p:spPr bwMode="auto">
            <a:xfrm>
              <a:off x="3131840" y="1782341"/>
              <a:ext cx="0" cy="93610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A4C87385-3051-4419-B44E-8AC0D8E7F234}"/>
                </a:ext>
              </a:extLst>
            </p:cNvPr>
            <p:cNvCxnSpPr/>
            <p:nvPr/>
          </p:nvCxnSpPr>
          <p:spPr bwMode="auto">
            <a:xfrm>
              <a:off x="899592" y="1926357"/>
              <a:ext cx="1152128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3F9D64E6-86B6-4085-B65B-1E3AF15AA046}"/>
                </a:ext>
              </a:extLst>
            </p:cNvPr>
            <p:cNvCxnSpPr/>
            <p:nvPr/>
          </p:nvCxnSpPr>
          <p:spPr bwMode="auto">
            <a:xfrm>
              <a:off x="2195736" y="1926357"/>
              <a:ext cx="792088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1B5F53D5-0984-408A-91BE-368A057D627B}"/>
                </a:ext>
              </a:extLst>
            </p:cNvPr>
            <p:cNvCxnSpPr/>
            <p:nvPr/>
          </p:nvCxnSpPr>
          <p:spPr bwMode="auto">
            <a:xfrm>
              <a:off x="755576" y="1782341"/>
              <a:ext cx="237626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151" name="그룹 76">
              <a:extLst>
                <a:ext uri="{FF2B5EF4-FFF2-40B4-BE49-F238E27FC236}">
                  <a16:creationId xmlns:a16="http://schemas.microsoft.com/office/drawing/2014/main" id="{76F2B5A2-FA74-4E3B-B84D-94D831B237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552" y="2718445"/>
              <a:ext cx="558930" cy="279314"/>
              <a:chOff x="7236296" y="3789040"/>
              <a:chExt cx="558800" cy="279400"/>
            </a:xfrm>
          </p:grpSpPr>
          <p:sp>
            <p:nvSpPr>
              <p:cNvPr id="168" name="Rectangle 6" descr="밝은 상향 대각선">
                <a:extLst>
                  <a:ext uri="{FF2B5EF4-FFF2-40B4-BE49-F238E27FC236}">
                    <a16:creationId xmlns:a16="http://schemas.microsoft.com/office/drawing/2014/main" id="{11CBF8D7-A314-4A18-8A8E-241ADFCDC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9" name="Line 7">
                <a:extLst>
                  <a:ext uri="{FF2B5EF4-FFF2-40B4-BE49-F238E27FC236}">
                    <a16:creationId xmlns:a16="http://schemas.microsoft.com/office/drawing/2014/main" id="{0DCD3D9A-53A4-4A82-B292-709A4D1C35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52" name="그룹 76">
              <a:extLst>
                <a:ext uri="{FF2B5EF4-FFF2-40B4-BE49-F238E27FC236}">
                  <a16:creationId xmlns:a16="http://schemas.microsoft.com/office/drawing/2014/main" id="{B79BB9A4-5C4D-42A2-93AC-B336924B8F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8934" y="2718445"/>
              <a:ext cx="558930" cy="279314"/>
              <a:chOff x="7236296" y="3789040"/>
              <a:chExt cx="558800" cy="279400"/>
            </a:xfrm>
          </p:grpSpPr>
          <p:sp>
            <p:nvSpPr>
              <p:cNvPr id="166" name="Rectangle 6" descr="밝은 상향 대각선">
                <a:extLst>
                  <a:ext uri="{FF2B5EF4-FFF2-40B4-BE49-F238E27FC236}">
                    <a16:creationId xmlns:a16="http://schemas.microsoft.com/office/drawing/2014/main" id="{9D5DF753-8C96-402E-8D12-89C9595A8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7" name="Line 7">
                <a:extLst>
                  <a:ext uri="{FF2B5EF4-FFF2-40B4-BE49-F238E27FC236}">
                    <a16:creationId xmlns:a16="http://schemas.microsoft.com/office/drawing/2014/main" id="{6239ACD6-1BE2-4704-A951-34286FFB1A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DCB542C3-F3A8-45C0-BB12-059FDF3D3761}"/>
                </a:ext>
              </a:extLst>
            </p:cNvPr>
            <p:cNvGrpSpPr/>
            <p:nvPr/>
          </p:nvGrpSpPr>
          <p:grpSpPr>
            <a:xfrm>
              <a:off x="1835696" y="2718445"/>
              <a:ext cx="576064" cy="495539"/>
              <a:chOff x="6732240" y="3933056"/>
              <a:chExt cx="576064" cy="495539"/>
            </a:xfrm>
          </p:grpSpPr>
          <p:sp>
            <p:nvSpPr>
              <p:cNvPr id="162" name="Rectangle 6" descr="밝은 상향 대각선">
                <a:extLst>
                  <a:ext uri="{FF2B5EF4-FFF2-40B4-BE49-F238E27FC236}">
                    <a16:creationId xmlns:a16="http://schemas.microsoft.com/office/drawing/2014/main" id="{E2250F01-7EDC-47D0-9B20-A018AABA4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3" name="Line 7">
                <a:extLst>
                  <a:ext uri="{FF2B5EF4-FFF2-40B4-BE49-F238E27FC236}">
                    <a16:creationId xmlns:a16="http://schemas.microsoft.com/office/drawing/2014/main" id="{3F227B6C-E907-47B2-B90F-3DEEF946D7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4" name="이등변 삼각형 73">
                <a:extLst>
                  <a:ext uri="{FF2B5EF4-FFF2-40B4-BE49-F238E27FC236}">
                    <a16:creationId xmlns:a16="http://schemas.microsoft.com/office/drawing/2014/main" id="{E6D7ED10-5D7C-4529-8C3E-E4B203748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5" name="Line 7">
                <a:extLst>
                  <a:ext uri="{FF2B5EF4-FFF2-40B4-BE49-F238E27FC236}">
                    <a16:creationId xmlns:a16="http://schemas.microsoft.com/office/drawing/2014/main" id="{77A02B46-8028-4758-B6BC-DC82CE8169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3178DA0E-A866-48E0-A5AD-B289E3143A62}"/>
                </a:ext>
              </a:extLst>
            </p:cNvPr>
            <p:cNvCxnSpPr/>
            <p:nvPr/>
          </p:nvCxnSpPr>
          <p:spPr bwMode="auto">
            <a:xfrm>
              <a:off x="2051720" y="2718445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26D4F3C6-6FCF-4CA2-910C-6933D75FFE1E}"/>
              </a:ext>
            </a:extLst>
          </p:cNvPr>
          <p:cNvGrpSpPr/>
          <p:nvPr/>
        </p:nvGrpSpPr>
        <p:grpSpPr>
          <a:xfrm>
            <a:off x="6078646" y="410875"/>
            <a:ext cx="2736304" cy="1800200"/>
            <a:chOff x="467544" y="3717032"/>
            <a:chExt cx="2736304" cy="1800200"/>
          </a:xfrm>
        </p:grpSpPr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6E5A5378-77BD-4AA4-8B2B-FF7D366E3DAA}"/>
                </a:ext>
              </a:extLst>
            </p:cNvPr>
            <p:cNvCxnSpPr/>
            <p:nvPr/>
          </p:nvCxnSpPr>
          <p:spPr bwMode="auto">
            <a:xfrm>
              <a:off x="827584" y="3861048"/>
              <a:ext cx="216024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9A0ABAE1-B508-45AF-ABCE-4D5EF0CBF35F}"/>
                </a:ext>
              </a:extLst>
            </p:cNvPr>
            <p:cNvCxnSpPr/>
            <p:nvPr/>
          </p:nvCxnSpPr>
          <p:spPr bwMode="auto">
            <a:xfrm>
              <a:off x="683568" y="3717032"/>
              <a:ext cx="216024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A3561507-81A4-40E6-8612-64DD19AA247B}"/>
                </a:ext>
              </a:extLst>
            </p:cNvPr>
            <p:cNvCxnSpPr/>
            <p:nvPr/>
          </p:nvCxnSpPr>
          <p:spPr bwMode="auto">
            <a:xfrm>
              <a:off x="683568" y="3717032"/>
              <a:ext cx="0" cy="151216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A78A3670-90B2-4215-BE85-2EC469F8DA4A}"/>
                </a:ext>
              </a:extLst>
            </p:cNvPr>
            <p:cNvCxnSpPr/>
            <p:nvPr/>
          </p:nvCxnSpPr>
          <p:spPr bwMode="auto">
            <a:xfrm>
              <a:off x="827584" y="3861048"/>
              <a:ext cx="0" cy="136815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94F84A18-2849-4A84-A256-2B2183F8A16F}"/>
                </a:ext>
              </a:extLst>
            </p:cNvPr>
            <p:cNvGrpSpPr/>
            <p:nvPr/>
          </p:nvGrpSpPr>
          <p:grpSpPr>
            <a:xfrm>
              <a:off x="467544" y="5229200"/>
              <a:ext cx="576064" cy="288032"/>
              <a:chOff x="4283968" y="3429000"/>
              <a:chExt cx="576064" cy="288032"/>
            </a:xfrm>
          </p:grpSpPr>
          <p:sp>
            <p:nvSpPr>
              <p:cNvPr id="181" name="Rectangle 6" descr="밝은 상향 대각선">
                <a:extLst>
                  <a:ext uri="{FF2B5EF4-FFF2-40B4-BE49-F238E27FC236}">
                    <a16:creationId xmlns:a16="http://schemas.microsoft.com/office/drawing/2014/main" id="{30DAD777-F58F-475D-BA8F-0EEB2DC60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3968" y="3429000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2" name="Line 7">
                <a:extLst>
                  <a:ext uri="{FF2B5EF4-FFF2-40B4-BE49-F238E27FC236}">
                    <a16:creationId xmlns:a16="http://schemas.microsoft.com/office/drawing/2014/main" id="{4C521BBA-EEAF-42F2-B823-B684D2906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572000" y="3140968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76" name="Rectangle 6" descr="밝은 상향 대각선">
              <a:extLst>
                <a:ext uri="{FF2B5EF4-FFF2-40B4-BE49-F238E27FC236}">
                  <a16:creationId xmlns:a16="http://schemas.microsoft.com/office/drawing/2014/main" id="{D6868BF9-2126-48BD-86B6-61421108B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784" y="5229200"/>
              <a:ext cx="576064" cy="288032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7" name="Line 7">
              <a:extLst>
                <a:ext uri="{FF2B5EF4-FFF2-40B4-BE49-F238E27FC236}">
                  <a16:creationId xmlns:a16="http://schemas.microsoft.com/office/drawing/2014/main" id="{F2FBC9E2-682D-4475-BC8D-B2488844AA7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915816" y="4941168"/>
              <a:ext cx="0" cy="576064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" name="타원 30">
              <a:extLst>
                <a:ext uri="{FF2B5EF4-FFF2-40B4-BE49-F238E27FC236}">
                  <a16:creationId xmlns:a16="http://schemas.microsoft.com/office/drawing/2014/main" id="{DFA774D6-0D9B-4594-B552-0759A8A7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08" y="3717032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B2D098B6-C304-46CF-B629-21FD6448A00A}"/>
                </a:ext>
              </a:extLst>
            </p:cNvPr>
            <p:cNvCxnSpPr/>
            <p:nvPr/>
          </p:nvCxnSpPr>
          <p:spPr bwMode="auto">
            <a:xfrm>
              <a:off x="2843808" y="3717032"/>
              <a:ext cx="0" cy="151216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8AF3B4BB-8680-451F-B908-56E04C645BC6}"/>
                </a:ext>
              </a:extLst>
            </p:cNvPr>
            <p:cNvCxnSpPr/>
            <p:nvPr/>
          </p:nvCxnSpPr>
          <p:spPr bwMode="auto">
            <a:xfrm>
              <a:off x="2987824" y="3861048"/>
              <a:ext cx="0" cy="136815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C242B37B-53C4-46DF-B9B7-B4877087EDC5}"/>
              </a:ext>
            </a:extLst>
          </p:cNvPr>
          <p:cNvGrpSpPr/>
          <p:nvPr/>
        </p:nvGrpSpPr>
        <p:grpSpPr>
          <a:xfrm>
            <a:off x="6315318" y="2888965"/>
            <a:ext cx="2736304" cy="2007707"/>
            <a:chOff x="467544" y="3717032"/>
            <a:chExt cx="2736304" cy="2007707"/>
          </a:xfrm>
        </p:grpSpPr>
        <p:sp>
          <p:nvSpPr>
            <p:cNvPr id="184" name="타원 30">
              <a:extLst>
                <a:ext uri="{FF2B5EF4-FFF2-40B4-BE49-F238E27FC236}">
                  <a16:creationId xmlns:a16="http://schemas.microsoft.com/office/drawing/2014/main" id="{4CAF1EE4-5B00-40A8-85A9-41C36426B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08" y="3717032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59E73B2F-41E0-41EF-B9B5-FF73BECF9A95}"/>
                </a:ext>
              </a:extLst>
            </p:cNvPr>
            <p:cNvSpPr/>
            <p:nvPr/>
          </p:nvSpPr>
          <p:spPr bwMode="auto">
            <a:xfrm>
              <a:off x="827584" y="3717032"/>
              <a:ext cx="2016224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B4C7E361-69E1-45E5-9C76-B697BE03C21E}"/>
                </a:ext>
              </a:extLst>
            </p:cNvPr>
            <p:cNvSpPr/>
            <p:nvPr/>
          </p:nvSpPr>
          <p:spPr bwMode="auto">
            <a:xfrm>
              <a:off x="683568" y="3861048"/>
              <a:ext cx="144016" cy="1368152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C538F10A-40CE-4920-9756-38307039ED85}"/>
                </a:ext>
              </a:extLst>
            </p:cNvPr>
            <p:cNvSpPr/>
            <p:nvPr/>
          </p:nvSpPr>
          <p:spPr bwMode="auto">
            <a:xfrm>
              <a:off x="2843808" y="3861048"/>
              <a:ext cx="144016" cy="1368152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타원 30">
              <a:extLst>
                <a:ext uri="{FF2B5EF4-FFF2-40B4-BE49-F238E27FC236}">
                  <a16:creationId xmlns:a16="http://schemas.microsoft.com/office/drawing/2014/main" id="{D715C65E-F31A-45A6-A179-319057D9E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568" y="3717032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6B31B49A-1A51-477F-B636-6F74900F8A2E}"/>
                </a:ext>
              </a:extLst>
            </p:cNvPr>
            <p:cNvGrpSpPr/>
            <p:nvPr/>
          </p:nvGrpSpPr>
          <p:grpSpPr>
            <a:xfrm>
              <a:off x="467544" y="5229200"/>
              <a:ext cx="576064" cy="495539"/>
              <a:chOff x="2987824" y="4437112"/>
              <a:chExt cx="576064" cy="495539"/>
            </a:xfrm>
          </p:grpSpPr>
          <p:sp>
            <p:nvSpPr>
              <p:cNvPr id="222" name="Rectangle 6" descr="밝은 상향 대각선">
                <a:extLst>
                  <a:ext uri="{FF2B5EF4-FFF2-40B4-BE49-F238E27FC236}">
                    <a16:creationId xmlns:a16="http://schemas.microsoft.com/office/drawing/2014/main" id="{7A5885FC-E716-4F65-A5C5-8AC5F94C0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" name="Line 7">
                <a:extLst>
                  <a:ext uri="{FF2B5EF4-FFF2-40B4-BE49-F238E27FC236}">
                    <a16:creationId xmlns:a16="http://schemas.microsoft.com/office/drawing/2014/main" id="{25B27A6F-7B00-41CF-81EA-6F70152396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" name="이등변 삼각형 73">
                <a:extLst>
                  <a:ext uri="{FF2B5EF4-FFF2-40B4-BE49-F238E27FC236}">
                    <a16:creationId xmlns:a16="http://schemas.microsoft.com/office/drawing/2014/main" id="{ADED00F2-D499-4A53-9F20-44642EA40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17C03979-34C9-43A0-B741-22AE6B83D44E}"/>
                </a:ext>
              </a:extLst>
            </p:cNvPr>
            <p:cNvGrpSpPr/>
            <p:nvPr/>
          </p:nvGrpSpPr>
          <p:grpSpPr>
            <a:xfrm>
              <a:off x="2627784" y="5229200"/>
              <a:ext cx="576064" cy="495539"/>
              <a:chOff x="2987824" y="4437112"/>
              <a:chExt cx="576064" cy="495539"/>
            </a:xfrm>
          </p:grpSpPr>
          <p:sp>
            <p:nvSpPr>
              <p:cNvPr id="217" name="Rectangle 6" descr="밝은 상향 대각선">
                <a:extLst>
                  <a:ext uri="{FF2B5EF4-FFF2-40B4-BE49-F238E27FC236}">
                    <a16:creationId xmlns:a16="http://schemas.microsoft.com/office/drawing/2014/main" id="{BFF19A69-6083-4B0F-B005-633C14CBAC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8" name="Line 7">
                <a:extLst>
                  <a:ext uri="{FF2B5EF4-FFF2-40B4-BE49-F238E27FC236}">
                    <a16:creationId xmlns:a16="http://schemas.microsoft.com/office/drawing/2014/main" id="{54E07240-BEDD-4238-8C1C-5AF9FA3D74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1" name="이등변 삼각형 73">
                <a:extLst>
                  <a:ext uri="{FF2B5EF4-FFF2-40B4-BE49-F238E27FC236}">
                    <a16:creationId xmlns:a16="http://schemas.microsoft.com/office/drawing/2014/main" id="{A038A097-2D8A-44FA-A834-73C1032D3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4" name="그룹 193">
              <a:extLst>
                <a:ext uri="{FF2B5EF4-FFF2-40B4-BE49-F238E27FC236}">
                  <a16:creationId xmlns:a16="http://schemas.microsoft.com/office/drawing/2014/main" id="{17516F42-652C-4A21-8B6D-043BD341B9AB}"/>
                </a:ext>
              </a:extLst>
            </p:cNvPr>
            <p:cNvGrpSpPr/>
            <p:nvPr/>
          </p:nvGrpSpPr>
          <p:grpSpPr>
            <a:xfrm rot="18941659">
              <a:off x="723498" y="4119835"/>
              <a:ext cx="885038" cy="144116"/>
              <a:chOff x="302568" y="4725094"/>
              <a:chExt cx="885038" cy="144116"/>
            </a:xfrm>
          </p:grpSpPr>
          <p:sp>
            <p:nvSpPr>
              <p:cNvPr id="210" name="타원 30">
                <a:extLst>
                  <a:ext uri="{FF2B5EF4-FFF2-40B4-BE49-F238E27FC236}">
                    <a16:creationId xmlns:a16="http://schemas.microsoft.com/office/drawing/2014/main" id="{ECE5D9B8-4E9C-458C-B01A-9E4C780D1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608" y="472514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C938DD7B-E103-4262-BA34-27F52C7C9DA1}"/>
                  </a:ext>
                </a:extLst>
              </p:cNvPr>
              <p:cNvSpPr/>
              <p:nvPr/>
            </p:nvSpPr>
            <p:spPr bwMode="auto">
              <a:xfrm>
                <a:off x="446585" y="4725144"/>
                <a:ext cx="597023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16" name="타원 30">
                <a:extLst>
                  <a:ext uri="{FF2B5EF4-FFF2-40B4-BE49-F238E27FC236}">
                    <a16:creationId xmlns:a16="http://schemas.microsoft.com/office/drawing/2014/main" id="{819BE5BA-8611-4876-AE6A-EC891F0EE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568" y="472509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C2396599-B27B-44DC-B09C-DE3C8D44CCBD}"/>
                </a:ext>
              </a:extLst>
            </p:cNvPr>
            <p:cNvGrpSpPr/>
            <p:nvPr/>
          </p:nvGrpSpPr>
          <p:grpSpPr>
            <a:xfrm rot="2658341" flipH="1">
              <a:off x="2062854" y="4119835"/>
              <a:ext cx="885038" cy="144116"/>
              <a:chOff x="302568" y="4725094"/>
              <a:chExt cx="885038" cy="144116"/>
            </a:xfrm>
          </p:grpSpPr>
          <p:sp>
            <p:nvSpPr>
              <p:cNvPr id="206" name="타원 30">
                <a:extLst>
                  <a:ext uri="{FF2B5EF4-FFF2-40B4-BE49-F238E27FC236}">
                    <a16:creationId xmlns:a16="http://schemas.microsoft.com/office/drawing/2014/main" id="{6981B01D-A18D-45EF-9796-C35F4E3294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608" y="472514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3B6B3C8B-5C65-441D-A2B1-8692F05CDA74}"/>
                  </a:ext>
                </a:extLst>
              </p:cNvPr>
              <p:cNvSpPr/>
              <p:nvPr/>
            </p:nvSpPr>
            <p:spPr bwMode="auto">
              <a:xfrm>
                <a:off x="446585" y="4725144"/>
                <a:ext cx="597023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08" name="타원 30">
                <a:extLst>
                  <a:ext uri="{FF2B5EF4-FFF2-40B4-BE49-F238E27FC236}">
                    <a16:creationId xmlns:a16="http://schemas.microsoft.com/office/drawing/2014/main" id="{EB68F23B-2ADE-4611-960D-F6DFAEB62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568" y="472509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9FB91CF-5AEF-4D24-B210-3B267C15E771}"/>
              </a:ext>
            </a:extLst>
          </p:cNvPr>
          <p:cNvGrpSpPr/>
          <p:nvPr/>
        </p:nvGrpSpPr>
        <p:grpSpPr>
          <a:xfrm>
            <a:off x="35871" y="2420441"/>
            <a:ext cx="3020079" cy="1440607"/>
            <a:chOff x="35871" y="2420441"/>
            <a:chExt cx="3020079" cy="1440607"/>
          </a:xfrm>
        </p:grpSpPr>
        <p:sp>
          <p:nvSpPr>
            <p:cNvPr id="347" name="Rectangle 6" descr="밝은 상향 대각선"/>
            <p:cNvSpPr>
              <a:spLocks noChangeArrowheads="1"/>
            </p:cNvSpPr>
            <p:nvPr/>
          </p:nvSpPr>
          <p:spPr bwMode="auto">
            <a:xfrm>
              <a:off x="2479886" y="3573016"/>
              <a:ext cx="576064" cy="288032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" name="Line 7"/>
            <p:cNvSpPr>
              <a:spLocks noChangeShapeType="1"/>
            </p:cNvSpPr>
            <p:nvPr/>
          </p:nvSpPr>
          <p:spPr bwMode="auto">
            <a:xfrm rot="5400000" flipV="1">
              <a:off x="2767918" y="3284984"/>
              <a:ext cx="0" cy="576064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352" name="그룹 351"/>
            <p:cNvGrpSpPr/>
            <p:nvPr/>
          </p:nvGrpSpPr>
          <p:grpSpPr>
            <a:xfrm rot="5400000">
              <a:off x="-4391" y="2460703"/>
              <a:ext cx="576064" cy="495539"/>
              <a:chOff x="6732240" y="3933056"/>
              <a:chExt cx="576064" cy="495539"/>
            </a:xfrm>
          </p:grpSpPr>
          <p:sp>
            <p:nvSpPr>
              <p:cNvPr id="35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4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5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6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357" name="직선 연결선 356"/>
            <p:cNvCxnSpPr>
              <a:cxnSpLocks/>
            </p:cNvCxnSpPr>
            <p:nvPr/>
          </p:nvCxnSpPr>
          <p:spPr bwMode="auto">
            <a:xfrm>
              <a:off x="539552" y="2780928"/>
              <a:ext cx="2156358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58" name="직선 연결선 357"/>
            <p:cNvCxnSpPr/>
            <p:nvPr/>
          </p:nvCxnSpPr>
          <p:spPr bwMode="auto">
            <a:xfrm>
              <a:off x="2695910" y="2780928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59" name="직선 연결선 358"/>
            <p:cNvCxnSpPr>
              <a:cxnSpLocks/>
            </p:cNvCxnSpPr>
            <p:nvPr/>
          </p:nvCxnSpPr>
          <p:spPr bwMode="auto">
            <a:xfrm>
              <a:off x="539552" y="2636912"/>
              <a:ext cx="230037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60" name="직선 연결선 359"/>
            <p:cNvCxnSpPr/>
            <p:nvPr/>
          </p:nvCxnSpPr>
          <p:spPr bwMode="auto">
            <a:xfrm>
              <a:off x="2839926" y="2636912"/>
              <a:ext cx="0" cy="93610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61" name="직선 연결선 360"/>
            <p:cNvCxnSpPr/>
            <p:nvPr/>
          </p:nvCxnSpPr>
          <p:spPr bwMode="auto">
            <a:xfrm>
              <a:off x="539552" y="2636912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127" name="그룹 75">
              <a:extLst>
                <a:ext uri="{FF2B5EF4-FFF2-40B4-BE49-F238E27FC236}">
                  <a16:creationId xmlns:a16="http://schemas.microsoft.com/office/drawing/2014/main" id="{0BB16873-D9CB-40F0-AA89-42AB5B60BF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9766" y="2789440"/>
              <a:ext cx="558675" cy="495544"/>
              <a:chOff x="6084168" y="3555063"/>
              <a:chExt cx="558800" cy="495423"/>
            </a:xfrm>
          </p:grpSpPr>
          <p:sp>
            <p:nvSpPr>
              <p:cNvPr id="128" name="Rectangle 6" descr="밝은 상향 대각선">
                <a:extLst>
                  <a:ext uri="{FF2B5EF4-FFF2-40B4-BE49-F238E27FC236}">
                    <a16:creationId xmlns:a16="http://schemas.microsoft.com/office/drawing/2014/main" id="{B5077F2C-16C6-4FFF-8A83-5C0A99819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8" name="Line 7">
                <a:extLst>
                  <a:ext uri="{FF2B5EF4-FFF2-40B4-BE49-F238E27FC236}">
                    <a16:creationId xmlns:a16="http://schemas.microsoft.com/office/drawing/2014/main" id="{B9E223EA-44F8-4312-BDFC-0F80C8E286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9" name="이등변 삼각형 70">
                <a:extLst>
                  <a:ext uri="{FF2B5EF4-FFF2-40B4-BE49-F238E27FC236}">
                    <a16:creationId xmlns:a16="http://schemas.microsoft.com/office/drawing/2014/main" id="{9D709F22-2084-417C-BDEB-B4379F389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596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ED89E42B-37CA-4830-B272-0700D14B51AA}"/>
              </a:ext>
            </a:extLst>
          </p:cNvPr>
          <p:cNvGrpSpPr/>
          <p:nvPr/>
        </p:nvGrpSpPr>
        <p:grpSpPr>
          <a:xfrm>
            <a:off x="467544" y="188640"/>
            <a:ext cx="4608528" cy="1572562"/>
            <a:chOff x="2483768" y="4694947"/>
            <a:chExt cx="4608528" cy="1572562"/>
          </a:xfrm>
        </p:grpSpPr>
        <p:sp>
          <p:nvSpPr>
            <p:cNvPr id="761" name="직사각형 77"/>
            <p:cNvSpPr>
              <a:spLocks noChangeArrowheads="1"/>
            </p:cNvSpPr>
            <p:nvPr/>
          </p:nvSpPr>
          <p:spPr bwMode="auto">
            <a:xfrm flipH="1">
              <a:off x="2771798" y="5229218"/>
              <a:ext cx="4032450" cy="144019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762" name="그룹 34"/>
            <p:cNvGrpSpPr/>
            <p:nvPr/>
          </p:nvGrpSpPr>
          <p:grpSpPr>
            <a:xfrm flipH="1">
              <a:off x="2483768" y="5013207"/>
              <a:ext cx="288034" cy="576061"/>
              <a:chOff x="3923910" y="3429000"/>
              <a:chExt cx="288034" cy="576061"/>
            </a:xfrm>
          </p:grpSpPr>
          <p:sp>
            <p:nvSpPr>
              <p:cNvPr id="810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11" name="Line 7"/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63" name="그룹 75"/>
            <p:cNvGrpSpPr>
              <a:grpSpLocks/>
            </p:cNvGrpSpPr>
            <p:nvPr/>
          </p:nvGrpSpPr>
          <p:grpSpPr bwMode="auto">
            <a:xfrm flipH="1">
              <a:off x="4211960" y="5373193"/>
              <a:ext cx="576080" cy="495527"/>
              <a:chOff x="6066760" y="3589783"/>
              <a:chExt cx="576209" cy="495408"/>
            </a:xfrm>
          </p:grpSpPr>
          <p:sp>
            <p:nvSpPr>
              <p:cNvPr id="80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7" name="Line 7"/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8" name="Line 7"/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9" name="이등변 삼각형 808"/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766" name="직선 연결선 765"/>
            <p:cNvCxnSpPr/>
            <p:nvPr/>
          </p:nvCxnSpPr>
          <p:spPr bwMode="auto">
            <a:xfrm>
              <a:off x="2771802" y="5949318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67" name="직선 연결선 766"/>
            <p:cNvCxnSpPr>
              <a:cxnSpLocks/>
            </p:cNvCxnSpPr>
            <p:nvPr/>
          </p:nvCxnSpPr>
          <p:spPr bwMode="auto">
            <a:xfrm>
              <a:off x="2771802" y="6021328"/>
              <a:ext cx="403244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71" name="직선 연결선 770"/>
            <p:cNvCxnSpPr>
              <a:cxnSpLocks/>
            </p:cNvCxnSpPr>
            <p:nvPr/>
          </p:nvCxnSpPr>
          <p:spPr bwMode="auto">
            <a:xfrm>
              <a:off x="4499992" y="5949318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772" name="그룹 34"/>
            <p:cNvGrpSpPr/>
            <p:nvPr/>
          </p:nvGrpSpPr>
          <p:grpSpPr>
            <a:xfrm rot="10800000" flipH="1">
              <a:off x="6804262" y="5013207"/>
              <a:ext cx="288034" cy="576061"/>
              <a:chOff x="3923910" y="3429000"/>
              <a:chExt cx="288034" cy="576061"/>
            </a:xfrm>
          </p:grpSpPr>
          <p:sp>
            <p:nvSpPr>
              <p:cNvPr id="804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5" name="Line 7"/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776" name="직선 연결선 775"/>
            <p:cNvCxnSpPr/>
            <p:nvPr/>
          </p:nvCxnSpPr>
          <p:spPr bwMode="auto">
            <a:xfrm>
              <a:off x="6804248" y="5949318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783" name="그룹 181"/>
            <p:cNvGrpSpPr/>
            <p:nvPr/>
          </p:nvGrpSpPr>
          <p:grpSpPr>
            <a:xfrm>
              <a:off x="4499992" y="4941178"/>
              <a:ext cx="2304320" cy="288947"/>
              <a:chOff x="2987823" y="1772816"/>
              <a:chExt cx="2883497" cy="288947"/>
            </a:xfrm>
          </p:grpSpPr>
          <p:cxnSp>
            <p:nvCxnSpPr>
              <p:cNvPr id="7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2" name="직선 화살표 연결선 21"/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A9D301-ABE8-48BA-9EF3-2151812625AC}"/>
                </a:ext>
              </a:extLst>
            </p:cNvPr>
            <p:cNvSpPr txBox="1"/>
            <p:nvPr/>
          </p:nvSpPr>
          <p:spPr>
            <a:xfrm flipH="1">
              <a:off x="5220072" y="4694947"/>
              <a:ext cx="8640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2.4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57">
              <a:extLst>
                <a:ext uri="{FF2B5EF4-FFF2-40B4-BE49-F238E27FC236}">
                  <a16:creationId xmlns:a16="http://schemas.microsoft.com/office/drawing/2014/main" id="{5692F4CA-5CBE-4771-9F9B-4C14E13B1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968" y="4962610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B</a:t>
              </a:r>
              <a:endParaRPr lang="ko-KR" altLang="en-US" i="1" dirty="0"/>
            </a:p>
          </p:txBody>
        </p:sp>
        <p:sp>
          <p:nvSpPr>
            <p:cNvPr id="266" name="TextBox 57">
              <a:extLst>
                <a:ext uri="{FF2B5EF4-FFF2-40B4-BE49-F238E27FC236}">
                  <a16:creationId xmlns:a16="http://schemas.microsoft.com/office/drawing/2014/main" id="{7EBE8B5A-02CF-43EB-93B9-8B71BFAF0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1800" y="5373216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A</a:t>
              </a:r>
              <a:endParaRPr lang="ko-KR" altLang="en-US" i="1" dirty="0"/>
            </a:p>
          </p:txBody>
        </p:sp>
        <p:sp>
          <p:nvSpPr>
            <p:cNvPr id="267" name="TextBox 57">
              <a:extLst>
                <a:ext uri="{FF2B5EF4-FFF2-40B4-BE49-F238E27FC236}">
                  <a16:creationId xmlns:a16="http://schemas.microsoft.com/office/drawing/2014/main" id="{FC60EA5B-1B70-4407-91C1-2423BFCFB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8224" y="5373216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C</a:t>
              </a:r>
              <a:endParaRPr lang="ko-KR" altLang="en-US" i="1" dirty="0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9DFC936C-321F-44F9-AA9E-BCA75E42B909}"/>
                </a:ext>
              </a:extLst>
            </p:cNvPr>
            <p:cNvSpPr txBox="1"/>
            <p:nvPr/>
          </p:nvSpPr>
          <p:spPr>
            <a:xfrm flipH="1">
              <a:off x="3419872" y="6021288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BE7CDFAB-A81C-40B4-AFE7-6B86298EC78B}"/>
                </a:ext>
              </a:extLst>
            </p:cNvPr>
            <p:cNvSpPr txBox="1"/>
            <p:nvPr/>
          </p:nvSpPr>
          <p:spPr>
            <a:xfrm flipH="1">
              <a:off x="5436096" y="6021288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60DA9A1-418B-416D-AA2E-6DA6C77EFFAD}"/>
              </a:ext>
            </a:extLst>
          </p:cNvPr>
          <p:cNvGrpSpPr/>
          <p:nvPr/>
        </p:nvGrpSpPr>
        <p:grpSpPr>
          <a:xfrm>
            <a:off x="539552" y="1988840"/>
            <a:ext cx="5760640" cy="2880320"/>
            <a:chOff x="539552" y="2204864"/>
            <a:chExt cx="5760640" cy="288032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C180520-BDFD-4183-9C82-500EDA1E57A2}"/>
                </a:ext>
              </a:extLst>
            </p:cNvPr>
            <p:cNvGrpSpPr/>
            <p:nvPr/>
          </p:nvGrpSpPr>
          <p:grpSpPr>
            <a:xfrm>
              <a:off x="971600" y="2204864"/>
              <a:ext cx="5328592" cy="2520280"/>
              <a:chOff x="971600" y="2204864"/>
              <a:chExt cx="5328592" cy="2520280"/>
            </a:xfrm>
          </p:grpSpPr>
          <p:sp>
            <p:nvSpPr>
              <p:cNvPr id="522" name="직사각형 521">
                <a:extLst>
                  <a:ext uri="{FF2B5EF4-FFF2-40B4-BE49-F238E27FC236}">
                    <a16:creationId xmlns:a16="http://schemas.microsoft.com/office/drawing/2014/main" id="{3B690216-6838-4C46-81E9-2EDC8CA9DC5E}"/>
                  </a:ext>
                </a:extLst>
              </p:cNvPr>
              <p:cNvSpPr/>
              <p:nvPr/>
            </p:nvSpPr>
            <p:spPr bwMode="auto">
              <a:xfrm>
                <a:off x="971600" y="364502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28" name="직사각형 527">
                <a:extLst>
                  <a:ext uri="{FF2B5EF4-FFF2-40B4-BE49-F238E27FC236}">
                    <a16:creationId xmlns:a16="http://schemas.microsoft.com/office/drawing/2014/main" id="{C4712B23-362F-4DB4-A57E-BC2D62626A4D}"/>
                  </a:ext>
                </a:extLst>
              </p:cNvPr>
              <p:cNvSpPr/>
              <p:nvPr/>
            </p:nvSpPr>
            <p:spPr bwMode="auto">
              <a:xfrm>
                <a:off x="971600" y="436510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3" name="직사각형 532">
                <a:extLst>
                  <a:ext uri="{FF2B5EF4-FFF2-40B4-BE49-F238E27FC236}">
                    <a16:creationId xmlns:a16="http://schemas.microsoft.com/office/drawing/2014/main" id="{3EC2BCE8-3B0F-4721-91AA-D32D7AF0E24E}"/>
                  </a:ext>
                </a:extLst>
              </p:cNvPr>
              <p:cNvSpPr/>
              <p:nvPr/>
            </p:nvSpPr>
            <p:spPr bwMode="auto">
              <a:xfrm>
                <a:off x="971600" y="220486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4" name="직사각형 533">
                <a:extLst>
                  <a:ext uri="{FF2B5EF4-FFF2-40B4-BE49-F238E27FC236}">
                    <a16:creationId xmlns:a16="http://schemas.microsoft.com/office/drawing/2014/main" id="{8C0C52F3-59FC-4D63-9179-AE24C29AA2EB}"/>
                  </a:ext>
                </a:extLst>
              </p:cNvPr>
              <p:cNvSpPr/>
              <p:nvPr/>
            </p:nvSpPr>
            <p:spPr bwMode="auto">
              <a:xfrm>
                <a:off x="971600" y="292494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B9BC7DCE-E7C6-4252-841C-6FBA30FC3283}"/>
                </a:ext>
              </a:extLst>
            </p:cNvPr>
            <p:cNvSpPr txBox="1"/>
            <p:nvPr/>
          </p:nvSpPr>
          <p:spPr>
            <a:xfrm>
              <a:off x="161967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1130D067-D448-4B38-97C2-8AE3D7F1233A}"/>
                </a:ext>
              </a:extLst>
            </p:cNvPr>
            <p:cNvGrpSpPr/>
            <p:nvPr/>
          </p:nvGrpSpPr>
          <p:grpSpPr>
            <a:xfrm>
              <a:off x="1547664" y="2204864"/>
              <a:ext cx="2376263" cy="2880320"/>
              <a:chOff x="1715682" y="764704"/>
              <a:chExt cx="2064230" cy="2880320"/>
            </a:xfrm>
          </p:grpSpPr>
          <p:cxnSp>
            <p:nvCxnSpPr>
              <p:cNvPr id="512" name="직선 연결선 511">
                <a:extLst>
                  <a:ext uri="{FF2B5EF4-FFF2-40B4-BE49-F238E27FC236}">
                    <a16:creationId xmlns:a16="http://schemas.microsoft.com/office/drawing/2014/main" id="{F86E3175-D9D6-4CFE-9B77-E62878CFE8E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15682" y="764704"/>
                <a:ext cx="0" cy="28803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3" name="직선 연결선 512">
                <a:extLst>
                  <a:ext uri="{FF2B5EF4-FFF2-40B4-BE49-F238E27FC236}">
                    <a16:creationId xmlns:a16="http://schemas.microsoft.com/office/drawing/2014/main" id="{1AB224F1-C9E1-454D-B643-3C0E4EC03B60}"/>
                  </a:ext>
                </a:extLst>
              </p:cNvPr>
              <p:cNvCxnSpPr/>
              <p:nvPr/>
            </p:nvCxnSpPr>
            <p:spPr bwMode="auto">
              <a:xfrm>
                <a:off x="3779912" y="1124744"/>
                <a:ext cx="0" cy="7200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4" name="직선 연결선 513">
                <a:extLst>
                  <a:ext uri="{FF2B5EF4-FFF2-40B4-BE49-F238E27FC236}">
                    <a16:creationId xmlns:a16="http://schemas.microsoft.com/office/drawing/2014/main" id="{384FE32A-1EAA-4EA9-AB35-85EF548D07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2204864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D56EF2A4-A395-49A0-BFEB-6FD95E3951AB}"/>
                </a:ext>
              </a:extLst>
            </p:cNvPr>
            <p:cNvSpPr txBox="1"/>
            <p:nvPr/>
          </p:nvSpPr>
          <p:spPr>
            <a:xfrm>
              <a:off x="377991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15B2AECA-0572-4A32-960D-7D6C4FB385A4}"/>
                </a:ext>
              </a:extLst>
            </p:cNvPr>
            <p:cNvSpPr txBox="1"/>
            <p:nvPr/>
          </p:nvSpPr>
          <p:spPr>
            <a:xfrm>
              <a:off x="6012160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C42C10F0-5968-4714-896B-45849E1A5484}"/>
                </a:ext>
              </a:extLst>
            </p:cNvPr>
            <p:cNvSpPr txBox="1"/>
            <p:nvPr/>
          </p:nvSpPr>
          <p:spPr>
            <a:xfrm>
              <a:off x="1115616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B8E7222-71A3-4667-A01E-5DB9544B7696}"/>
                </a:ext>
              </a:extLst>
            </p:cNvPr>
            <p:cNvSpPr txBox="1"/>
            <p:nvPr/>
          </p:nvSpPr>
          <p:spPr>
            <a:xfrm>
              <a:off x="971600" y="29969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4FCC0EA3-ECBA-4F4C-9914-F8ED80BFDBB7}"/>
                </a:ext>
              </a:extLst>
            </p:cNvPr>
            <p:cNvSpPr txBox="1"/>
            <p:nvPr/>
          </p:nvSpPr>
          <p:spPr>
            <a:xfrm>
              <a:off x="971600" y="371703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D3506A4A-E121-4983-B24B-34FF087474F5}"/>
                </a:ext>
              </a:extLst>
            </p:cNvPr>
            <p:cNvSpPr txBox="1"/>
            <p:nvPr/>
          </p:nvSpPr>
          <p:spPr>
            <a:xfrm>
              <a:off x="971600" y="407707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8695B97-2756-4186-B13A-C0BF9DFE6CD0}"/>
                </a:ext>
              </a:extLst>
            </p:cNvPr>
            <p:cNvGrpSpPr/>
            <p:nvPr/>
          </p:nvGrpSpPr>
          <p:grpSpPr>
            <a:xfrm>
              <a:off x="971600" y="2564904"/>
              <a:ext cx="5328592" cy="2160240"/>
              <a:chOff x="971600" y="2564904"/>
              <a:chExt cx="5328592" cy="2160240"/>
            </a:xfrm>
          </p:grpSpPr>
          <p:cxnSp>
            <p:nvCxnSpPr>
              <p:cNvPr id="490" name="직선 연결선 489">
                <a:extLst>
                  <a:ext uri="{FF2B5EF4-FFF2-40B4-BE49-F238E27FC236}">
                    <a16:creationId xmlns:a16="http://schemas.microsoft.com/office/drawing/2014/main" id="{73E3255F-E7C2-4882-91B1-F61EFEFEE5E2}"/>
                  </a:ext>
                </a:extLst>
              </p:cNvPr>
              <p:cNvCxnSpPr/>
              <p:nvPr/>
            </p:nvCxnSpPr>
            <p:spPr bwMode="auto">
              <a:xfrm>
                <a:off x="971600" y="25649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1" name="직선 연결선 490">
                <a:extLst>
                  <a:ext uri="{FF2B5EF4-FFF2-40B4-BE49-F238E27FC236}">
                    <a16:creationId xmlns:a16="http://schemas.microsoft.com/office/drawing/2014/main" id="{F58EC892-70B2-455F-9852-08821AD210FE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2" name="직선 연결선 491">
                <a:extLst>
                  <a:ext uri="{FF2B5EF4-FFF2-40B4-BE49-F238E27FC236}">
                    <a16:creationId xmlns:a16="http://schemas.microsoft.com/office/drawing/2014/main" id="{56F1FA5E-F9C7-48E9-BBA1-0149A2EDA30E}"/>
                  </a:ext>
                </a:extLst>
              </p:cNvPr>
              <p:cNvCxnSpPr/>
              <p:nvPr/>
            </p:nvCxnSpPr>
            <p:spPr bwMode="auto">
              <a:xfrm>
                <a:off x="971600" y="328498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3" name="직선 연결선 492">
                <a:extLst>
                  <a:ext uri="{FF2B5EF4-FFF2-40B4-BE49-F238E27FC236}">
                    <a16:creationId xmlns:a16="http://schemas.microsoft.com/office/drawing/2014/main" id="{ED0E9596-8EF6-4F56-B40B-E1C5F4457D3B}"/>
                  </a:ext>
                </a:extLst>
              </p:cNvPr>
              <p:cNvCxnSpPr/>
              <p:nvPr/>
            </p:nvCxnSpPr>
            <p:spPr bwMode="auto">
              <a:xfrm>
                <a:off x="971600" y="364502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4" name="직선 연결선 493">
                <a:extLst>
                  <a:ext uri="{FF2B5EF4-FFF2-40B4-BE49-F238E27FC236}">
                    <a16:creationId xmlns:a16="http://schemas.microsoft.com/office/drawing/2014/main" id="{48CED1E5-38D8-4FBE-A25F-3B5713116EE1}"/>
                  </a:ext>
                </a:extLst>
              </p:cNvPr>
              <p:cNvCxnSpPr/>
              <p:nvPr/>
            </p:nvCxnSpPr>
            <p:spPr bwMode="auto">
              <a:xfrm>
                <a:off x="971600" y="400506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5" name="직선 연결선 494">
                <a:extLst>
                  <a:ext uri="{FF2B5EF4-FFF2-40B4-BE49-F238E27FC236}">
                    <a16:creationId xmlns:a16="http://schemas.microsoft.com/office/drawing/2014/main" id="{DC5504D2-9F09-4D9A-92A3-25629C0DEBC3}"/>
                  </a:ext>
                </a:extLst>
              </p:cNvPr>
              <p:cNvCxnSpPr/>
              <p:nvPr/>
            </p:nvCxnSpPr>
            <p:spPr bwMode="auto">
              <a:xfrm>
                <a:off x="971600" y="43651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6" name="직선 연결선 495">
                <a:extLst>
                  <a:ext uri="{FF2B5EF4-FFF2-40B4-BE49-F238E27FC236}">
                    <a16:creationId xmlns:a16="http://schemas.microsoft.com/office/drawing/2014/main" id="{2B1470A6-81CC-429A-8E76-A1E4917F6CD9}"/>
                  </a:ext>
                </a:extLst>
              </p:cNvPr>
              <p:cNvCxnSpPr/>
              <p:nvPr/>
            </p:nvCxnSpPr>
            <p:spPr bwMode="auto">
              <a:xfrm>
                <a:off x="971600" y="47251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4AB368FF-5F4F-4306-8230-A65CD02CF7AA}"/>
                </a:ext>
              </a:extLst>
            </p:cNvPr>
            <p:cNvSpPr txBox="1"/>
            <p:nvPr/>
          </p:nvSpPr>
          <p:spPr>
            <a:xfrm>
              <a:off x="1619672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848A14D7-194E-4937-9A8D-3A78F070B056}"/>
                </a:ext>
              </a:extLst>
            </p:cNvPr>
            <p:cNvSpPr txBox="1"/>
            <p:nvPr/>
          </p:nvSpPr>
          <p:spPr>
            <a:xfrm>
              <a:off x="3419872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2/5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9D8C70ED-B0A8-439B-BF2F-4BBB72746218}"/>
                </a:ext>
              </a:extLst>
            </p:cNvPr>
            <p:cNvSpPr txBox="1"/>
            <p:nvPr/>
          </p:nvSpPr>
          <p:spPr>
            <a:xfrm>
              <a:off x="3995936" y="2636912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3/5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D56C29B2-1E1E-4867-954B-F8B8B1370FA1}"/>
                </a:ext>
              </a:extLst>
            </p:cNvPr>
            <p:cNvSpPr txBox="1"/>
            <p:nvPr/>
          </p:nvSpPr>
          <p:spPr>
            <a:xfrm>
              <a:off x="161967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7FA54A06-E1E3-4412-A6B8-9B94EF64909C}"/>
                </a:ext>
              </a:extLst>
            </p:cNvPr>
            <p:cNvSpPr txBox="1"/>
            <p:nvPr/>
          </p:nvSpPr>
          <p:spPr>
            <a:xfrm>
              <a:off x="3563888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27E18FE8-3378-4142-848C-EA254E9D1468}"/>
                </a:ext>
              </a:extLst>
            </p:cNvPr>
            <p:cNvSpPr txBox="1"/>
            <p:nvPr/>
          </p:nvSpPr>
          <p:spPr>
            <a:xfrm>
              <a:off x="3995936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-80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494A86CA-4046-4460-9394-FB1E1BEB65E1}"/>
                </a:ext>
              </a:extLst>
            </p:cNvPr>
            <p:cNvSpPr txBox="1"/>
            <p:nvPr/>
          </p:nvSpPr>
          <p:spPr>
            <a:xfrm>
              <a:off x="1619672" y="4077072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+16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=+32/2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BDCD868B-A086-4710-9C05-BC30B23531B6}"/>
                </a:ext>
              </a:extLst>
            </p:cNvPr>
            <p:cNvSpPr txBox="1"/>
            <p:nvPr/>
          </p:nvSpPr>
          <p:spPr>
            <a:xfrm>
              <a:off x="971600" y="443711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F0722BB9-FF5C-4E8B-8E4C-FA1F2FF5B1A0}"/>
                </a:ext>
              </a:extLst>
            </p:cNvPr>
            <p:cNvSpPr txBox="1"/>
            <p:nvPr/>
          </p:nvSpPr>
          <p:spPr>
            <a:xfrm>
              <a:off x="1619672" y="443711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+16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AEEC9E40-E8E7-41AA-9D9B-8AD5FB8FC4FE}"/>
                </a:ext>
              </a:extLst>
            </p:cNvPr>
            <p:cNvSpPr txBox="1"/>
            <p:nvPr/>
          </p:nvSpPr>
          <p:spPr>
            <a:xfrm>
              <a:off x="2843808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+32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FFD9CA14-2DC8-42C4-98ED-2592B3E8F74A}"/>
                </a:ext>
              </a:extLst>
            </p:cNvPr>
            <p:cNvSpPr txBox="1"/>
            <p:nvPr/>
          </p:nvSpPr>
          <p:spPr>
            <a:xfrm>
              <a:off x="3995936" y="443711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-32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TextBox 77">
              <a:extLst>
                <a:ext uri="{FF2B5EF4-FFF2-40B4-BE49-F238E27FC236}">
                  <a16:creationId xmlns:a16="http://schemas.microsoft.com/office/drawing/2014/main" id="{4EC81BE4-2DD2-49D3-B450-037B0296D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6369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0" name="TextBox 77">
              <a:extLst>
                <a:ext uri="{FF2B5EF4-FFF2-40B4-BE49-F238E27FC236}">
                  <a16:creationId xmlns:a16="http://schemas.microsoft.com/office/drawing/2014/main" id="{B96ABF30-FEE6-4DAA-858F-F67A74662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99695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1" name="TextBox 77">
              <a:extLst>
                <a:ext uri="{FF2B5EF4-FFF2-40B4-BE49-F238E27FC236}">
                  <a16:creationId xmlns:a16="http://schemas.microsoft.com/office/drawing/2014/main" id="{D7C9AB61-FEA3-4650-8B8A-9D1853493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71703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2" name="TextBox 77">
              <a:extLst>
                <a:ext uri="{FF2B5EF4-FFF2-40B4-BE49-F238E27FC236}">
                  <a16:creationId xmlns:a16="http://schemas.microsoft.com/office/drawing/2014/main" id="{733A04F9-03DF-4665-A974-06C36E1EC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0770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3" name="TextBox 77">
              <a:extLst>
                <a:ext uri="{FF2B5EF4-FFF2-40B4-BE49-F238E27FC236}">
                  <a16:creationId xmlns:a16="http://schemas.microsoft.com/office/drawing/2014/main" id="{99FBE4F2-59BE-4435-8382-A2249AC01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4371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4E29F460-797F-41B5-88A3-A2BB631C23C8}"/>
                </a:ext>
              </a:extLst>
            </p:cNvPr>
            <p:cNvSpPr txBox="1"/>
            <p:nvPr/>
          </p:nvSpPr>
          <p:spPr>
            <a:xfrm>
              <a:off x="3347864" y="3356992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-(-80)=+80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2F1B2CF0-DFF0-40F1-982A-481705B3CDF9}"/>
                </a:ext>
              </a:extLst>
            </p:cNvPr>
            <p:cNvSpPr txBox="1"/>
            <p:nvPr/>
          </p:nvSpPr>
          <p:spPr>
            <a:xfrm>
              <a:off x="2411760" y="3717032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+80×(2/5)=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+32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D8AB3184-0681-494A-A8F4-60753AAF19F1}"/>
                </a:ext>
              </a:extLst>
            </p:cNvPr>
            <p:cNvSpPr txBox="1"/>
            <p:nvPr/>
          </p:nvSpPr>
          <p:spPr>
            <a:xfrm>
              <a:off x="3995936" y="3717032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+48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+80×(3/5)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8144E978-023A-4FDC-AD79-4C59DAA7FC61}"/>
                </a:ext>
              </a:extLst>
            </p:cNvPr>
            <p:cNvSpPr txBox="1"/>
            <p:nvPr/>
          </p:nvSpPr>
          <p:spPr>
            <a:xfrm>
              <a:off x="971600" y="335699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77">
              <a:extLst>
                <a:ext uri="{FF2B5EF4-FFF2-40B4-BE49-F238E27FC236}">
                  <a16:creationId xmlns:a16="http://schemas.microsoft.com/office/drawing/2014/main" id="{E6B312F5-2758-4023-95E5-D26E82CFE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35699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A0A9F85E-DD3D-439E-A7A0-65090F450085}"/>
                </a:ext>
              </a:extLst>
            </p:cNvPr>
            <p:cNvSpPr txBox="1"/>
            <p:nvPr/>
          </p:nvSpPr>
          <p:spPr>
            <a:xfrm>
              <a:off x="2411760" y="2276872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2E632BBC-0607-4EE1-8E30-12B22EE14D11}"/>
                </a:ext>
              </a:extLst>
            </p:cNvPr>
            <p:cNvSpPr txBox="1"/>
            <p:nvPr/>
          </p:nvSpPr>
          <p:spPr>
            <a:xfrm>
              <a:off x="4716016" y="2276872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321" name="TextBox 77">
              <a:extLst>
                <a:ext uri="{FF2B5EF4-FFF2-40B4-BE49-F238E27FC236}">
                  <a16:creationId xmlns:a16="http://schemas.microsoft.com/office/drawing/2014/main" id="{10FF4668-0B6E-418A-B771-486E5EC3E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2768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CF6C50DA-9733-4018-897A-787412558387}"/>
                </a:ext>
              </a:extLst>
            </p:cNvPr>
            <p:cNvSpPr txBox="1"/>
            <p:nvPr/>
          </p:nvSpPr>
          <p:spPr>
            <a:xfrm>
              <a:off x="594015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+80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0254B3FE-FA92-4500-9756-741F8A21CD75}"/>
                </a:ext>
              </a:extLst>
            </p:cNvPr>
            <p:cNvSpPr txBox="1"/>
            <p:nvPr/>
          </p:nvSpPr>
          <p:spPr>
            <a:xfrm>
              <a:off x="5292080" y="4077072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+48/2=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1" name="직선 화살표 연결선 370">
              <a:extLst>
                <a:ext uri="{FF2B5EF4-FFF2-40B4-BE49-F238E27FC236}">
                  <a16:creationId xmlns:a16="http://schemas.microsoft.com/office/drawing/2014/main" id="{8185FFCC-A1A7-4322-8FF9-A541A1EE7AA4}"/>
                </a:ext>
              </a:extLst>
            </p:cNvPr>
            <p:cNvCxnSpPr>
              <a:endCxn id="292" idx="3"/>
            </p:cNvCxnSpPr>
            <p:nvPr/>
          </p:nvCxnSpPr>
          <p:spPr bwMode="auto">
            <a:xfrm flipH="1">
              <a:off x="2555776" y="4005064"/>
              <a:ext cx="1152128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5" name="직선 화살표 연결선 374">
              <a:extLst>
                <a:ext uri="{FF2B5EF4-FFF2-40B4-BE49-F238E27FC236}">
                  <a16:creationId xmlns:a16="http://schemas.microsoft.com/office/drawing/2014/main" id="{32FB234D-482C-4017-A10E-C7240C6E4BB0}"/>
                </a:ext>
              </a:extLst>
            </p:cNvPr>
            <p:cNvCxnSpPr>
              <a:endCxn id="341" idx="1"/>
            </p:cNvCxnSpPr>
            <p:nvPr/>
          </p:nvCxnSpPr>
          <p:spPr bwMode="auto">
            <a:xfrm>
              <a:off x="4211960" y="4005064"/>
              <a:ext cx="1080120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52C4120F-1A14-4600-AAC7-2289D5829F84}"/>
                </a:ext>
              </a:extLst>
            </p:cNvPr>
            <p:cNvSpPr txBox="1"/>
            <p:nvPr/>
          </p:nvSpPr>
          <p:spPr>
            <a:xfrm>
              <a:off x="5220072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+104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7" name="왼쪽 대괄호 416">
              <a:extLst>
                <a:ext uri="{FF2B5EF4-FFF2-40B4-BE49-F238E27FC236}">
                  <a16:creationId xmlns:a16="http://schemas.microsoft.com/office/drawing/2014/main" id="{C44F38A2-3944-47F8-82B7-3C3848D27901}"/>
                </a:ext>
              </a:extLst>
            </p:cNvPr>
            <p:cNvSpPr/>
            <p:nvPr/>
          </p:nvSpPr>
          <p:spPr bwMode="auto">
            <a:xfrm>
              <a:off x="539552" y="3356992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2164A0F0-4E13-444A-959B-E082067F8ABC}"/>
                </a:ext>
              </a:extLst>
            </p:cNvPr>
            <p:cNvSpPr txBox="1"/>
            <p:nvPr/>
          </p:nvSpPr>
          <p:spPr>
            <a:xfrm>
              <a:off x="1619672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1BD8E5E3-44DC-4623-B5FE-0905BC87709A}"/>
                </a:ext>
              </a:extLst>
            </p:cNvPr>
            <p:cNvSpPr txBox="1"/>
            <p:nvPr/>
          </p:nvSpPr>
          <p:spPr>
            <a:xfrm>
              <a:off x="399593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7C170A30-E41B-409B-92CA-7F854428A750}"/>
                </a:ext>
              </a:extLst>
            </p:cNvPr>
            <p:cNvSpPr txBox="1"/>
            <p:nvPr/>
          </p:nvSpPr>
          <p:spPr>
            <a:xfrm>
              <a:off x="327585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7" name="TextBox 486">
              <a:extLst>
                <a:ext uri="{FF2B5EF4-FFF2-40B4-BE49-F238E27FC236}">
                  <a16:creationId xmlns:a16="http://schemas.microsoft.com/office/drawing/2014/main" id="{F097ADC1-DB18-45D4-AE62-932E1DF4FA54}"/>
                </a:ext>
              </a:extLst>
            </p:cNvPr>
            <p:cNvSpPr txBox="1"/>
            <p:nvPr/>
          </p:nvSpPr>
          <p:spPr>
            <a:xfrm>
              <a:off x="5652120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F0696ECC-C1C2-4E9C-AEF8-CF014DB22515}"/>
                </a:ext>
              </a:extLst>
            </p:cNvPr>
            <p:cNvSpPr txBox="1"/>
            <p:nvPr/>
          </p:nvSpPr>
          <p:spPr>
            <a:xfrm>
              <a:off x="5796136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44" name="그룹 543">
            <a:extLst>
              <a:ext uri="{FF2B5EF4-FFF2-40B4-BE49-F238E27FC236}">
                <a16:creationId xmlns:a16="http://schemas.microsoft.com/office/drawing/2014/main" id="{AC3A4F81-CB08-4FB9-89F6-A239D3652E89}"/>
              </a:ext>
            </a:extLst>
          </p:cNvPr>
          <p:cNvGrpSpPr/>
          <p:nvPr/>
        </p:nvGrpSpPr>
        <p:grpSpPr>
          <a:xfrm>
            <a:off x="467544" y="5157192"/>
            <a:ext cx="4608528" cy="1572562"/>
            <a:chOff x="467544" y="260648"/>
            <a:chExt cx="4608528" cy="1572562"/>
          </a:xfrm>
        </p:grpSpPr>
        <p:sp>
          <p:nvSpPr>
            <p:cNvPr id="545" name="직사각형 77">
              <a:extLst>
                <a:ext uri="{FF2B5EF4-FFF2-40B4-BE49-F238E27FC236}">
                  <a16:creationId xmlns:a16="http://schemas.microsoft.com/office/drawing/2014/main" id="{432D85DA-647D-4810-AC3F-D342CEE5BBC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55574" y="794919"/>
              <a:ext cx="4032450" cy="144019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546" name="그룹 34">
              <a:extLst>
                <a:ext uri="{FF2B5EF4-FFF2-40B4-BE49-F238E27FC236}">
                  <a16:creationId xmlns:a16="http://schemas.microsoft.com/office/drawing/2014/main" id="{37873D52-C456-4E40-A20D-33116C2C7A0F}"/>
                </a:ext>
              </a:extLst>
            </p:cNvPr>
            <p:cNvGrpSpPr/>
            <p:nvPr/>
          </p:nvGrpSpPr>
          <p:grpSpPr>
            <a:xfrm flipH="1">
              <a:off x="467544" y="578908"/>
              <a:ext cx="288034" cy="576061"/>
              <a:chOff x="3923910" y="3429000"/>
              <a:chExt cx="288034" cy="576061"/>
            </a:xfrm>
          </p:grpSpPr>
          <p:sp>
            <p:nvSpPr>
              <p:cNvPr id="649" name="Rectangle 6" descr="밝은 상향 대각선">
                <a:extLst>
                  <a:ext uri="{FF2B5EF4-FFF2-40B4-BE49-F238E27FC236}">
                    <a16:creationId xmlns:a16="http://schemas.microsoft.com/office/drawing/2014/main" id="{91E0A3DB-A885-4801-9FED-8B6E77310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650" name="Line 7">
                <a:extLst>
                  <a:ext uri="{FF2B5EF4-FFF2-40B4-BE49-F238E27FC236}">
                    <a16:creationId xmlns:a16="http://schemas.microsoft.com/office/drawing/2014/main" id="{CB8E3FAB-CA5B-4054-B1F0-5C57047A72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547" name="그룹 75">
              <a:extLst>
                <a:ext uri="{FF2B5EF4-FFF2-40B4-BE49-F238E27FC236}">
                  <a16:creationId xmlns:a16="http://schemas.microsoft.com/office/drawing/2014/main" id="{49ECD20C-2B30-454F-83F6-5636D07CEBE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195736" y="938894"/>
              <a:ext cx="576080" cy="495527"/>
              <a:chOff x="6066760" y="3589783"/>
              <a:chExt cx="576209" cy="495408"/>
            </a:xfrm>
          </p:grpSpPr>
          <p:sp>
            <p:nvSpPr>
              <p:cNvPr id="645" name="Rectangle 6" descr="밝은 상향 대각선">
                <a:extLst>
                  <a:ext uri="{FF2B5EF4-FFF2-40B4-BE49-F238E27FC236}">
                    <a16:creationId xmlns:a16="http://schemas.microsoft.com/office/drawing/2014/main" id="{D47D1A5A-4E3A-4BA0-A735-BB25D88CB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646" name="Line 7">
                <a:extLst>
                  <a:ext uri="{FF2B5EF4-FFF2-40B4-BE49-F238E27FC236}">
                    <a16:creationId xmlns:a16="http://schemas.microsoft.com/office/drawing/2014/main" id="{A2AB263E-C045-48A8-9920-7CDE09BB8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647" name="Line 7">
                <a:extLst>
                  <a:ext uri="{FF2B5EF4-FFF2-40B4-BE49-F238E27FC236}">
                    <a16:creationId xmlns:a16="http://schemas.microsoft.com/office/drawing/2014/main" id="{49C7E33A-06A6-4BE0-AC8C-EEC8C32CA7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648" name="이등변 삼각형 647">
                <a:extLst>
                  <a:ext uri="{FF2B5EF4-FFF2-40B4-BE49-F238E27FC236}">
                    <a16:creationId xmlns:a16="http://schemas.microsoft.com/office/drawing/2014/main" id="{0ADAFF4F-B2E6-47FB-9017-AF4FFB557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548" name="직선 연결선 547">
              <a:extLst>
                <a:ext uri="{FF2B5EF4-FFF2-40B4-BE49-F238E27FC236}">
                  <a16:creationId xmlns:a16="http://schemas.microsoft.com/office/drawing/2014/main" id="{51A6089E-20EA-43F5-8280-BAB52B34BEA4}"/>
                </a:ext>
              </a:extLst>
            </p:cNvPr>
            <p:cNvCxnSpPr/>
            <p:nvPr/>
          </p:nvCxnSpPr>
          <p:spPr bwMode="auto">
            <a:xfrm>
              <a:off x="755578" y="1515019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549" name="직선 연결선 548">
              <a:extLst>
                <a:ext uri="{FF2B5EF4-FFF2-40B4-BE49-F238E27FC236}">
                  <a16:creationId xmlns:a16="http://schemas.microsoft.com/office/drawing/2014/main" id="{6ED75612-EC7B-4D54-9996-340C32F73F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5578" y="1587029"/>
              <a:ext cx="403244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550" name="직선 연결선 549">
              <a:extLst>
                <a:ext uri="{FF2B5EF4-FFF2-40B4-BE49-F238E27FC236}">
                  <a16:creationId xmlns:a16="http://schemas.microsoft.com/office/drawing/2014/main" id="{2295237C-2952-422C-860D-48A8869DBE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83768" y="1515019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551" name="직선 연결선 550">
              <a:extLst>
                <a:ext uri="{FF2B5EF4-FFF2-40B4-BE49-F238E27FC236}">
                  <a16:creationId xmlns:a16="http://schemas.microsoft.com/office/drawing/2014/main" id="{15A6DC43-74B2-4A32-BFD5-E72974ABA1B1}"/>
                </a:ext>
              </a:extLst>
            </p:cNvPr>
            <p:cNvCxnSpPr/>
            <p:nvPr/>
          </p:nvCxnSpPr>
          <p:spPr bwMode="auto">
            <a:xfrm>
              <a:off x="4788024" y="1515019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552" name="그룹 181">
              <a:extLst>
                <a:ext uri="{FF2B5EF4-FFF2-40B4-BE49-F238E27FC236}">
                  <a16:creationId xmlns:a16="http://schemas.microsoft.com/office/drawing/2014/main" id="{EB9FDE6D-67CB-4D4B-A7EB-72C6F3E69136}"/>
                </a:ext>
              </a:extLst>
            </p:cNvPr>
            <p:cNvGrpSpPr/>
            <p:nvPr/>
          </p:nvGrpSpPr>
          <p:grpSpPr>
            <a:xfrm>
              <a:off x="2483768" y="506879"/>
              <a:ext cx="2304320" cy="288947"/>
              <a:chOff x="2987823" y="1772816"/>
              <a:chExt cx="2883497" cy="288947"/>
            </a:xfrm>
          </p:grpSpPr>
          <p:cxnSp>
            <p:nvCxnSpPr>
              <p:cNvPr id="582" name="직선 화살표 연결선 21">
                <a:extLst>
                  <a:ext uri="{FF2B5EF4-FFF2-40B4-BE49-F238E27FC236}">
                    <a16:creationId xmlns:a16="http://schemas.microsoft.com/office/drawing/2014/main" id="{D41E1CB8-87FB-4190-B32C-EA0BA8F55EE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83" name="직선 화살표 연결선 21">
                <a:extLst>
                  <a:ext uri="{FF2B5EF4-FFF2-40B4-BE49-F238E27FC236}">
                    <a16:creationId xmlns:a16="http://schemas.microsoft.com/office/drawing/2014/main" id="{CB67663A-D4AE-4F02-AC0D-7B708A961F1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84" name="직선 화살표 연결선 21">
                <a:extLst>
                  <a:ext uri="{FF2B5EF4-FFF2-40B4-BE49-F238E27FC236}">
                    <a16:creationId xmlns:a16="http://schemas.microsoft.com/office/drawing/2014/main" id="{60AC690F-1D2E-45EC-AAE8-0516F4253C7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85" name="직선 화살표 연결선 21">
                <a:extLst>
                  <a:ext uri="{FF2B5EF4-FFF2-40B4-BE49-F238E27FC236}">
                    <a16:creationId xmlns:a16="http://schemas.microsoft.com/office/drawing/2014/main" id="{98D6EBE5-15D3-4E45-AE79-2FCE3BDF482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86" name="직선 화살표 연결선 21">
                <a:extLst>
                  <a:ext uri="{FF2B5EF4-FFF2-40B4-BE49-F238E27FC236}">
                    <a16:creationId xmlns:a16="http://schemas.microsoft.com/office/drawing/2014/main" id="{E33E4456-8B0A-4EF3-BD77-A996024699A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87" name="직선 화살표 연결선 21">
                <a:extLst>
                  <a:ext uri="{FF2B5EF4-FFF2-40B4-BE49-F238E27FC236}">
                    <a16:creationId xmlns:a16="http://schemas.microsoft.com/office/drawing/2014/main" id="{B3165D2D-DAD6-4497-90B6-2476B739090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88" name="직선 화살표 연결선 21">
                <a:extLst>
                  <a:ext uri="{FF2B5EF4-FFF2-40B4-BE49-F238E27FC236}">
                    <a16:creationId xmlns:a16="http://schemas.microsoft.com/office/drawing/2014/main" id="{FA7A0FFA-125E-49CB-9CD0-1A41E74877E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89" name="직선 화살표 연결선 21">
                <a:extLst>
                  <a:ext uri="{FF2B5EF4-FFF2-40B4-BE49-F238E27FC236}">
                    <a16:creationId xmlns:a16="http://schemas.microsoft.com/office/drawing/2014/main" id="{C89F9500-2EC3-428D-952F-CD31DE20548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90" name="직선 화살표 연결선 21">
                <a:extLst>
                  <a:ext uri="{FF2B5EF4-FFF2-40B4-BE49-F238E27FC236}">
                    <a16:creationId xmlns:a16="http://schemas.microsoft.com/office/drawing/2014/main" id="{838EBD44-0403-4E93-826F-4406A86EE11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5" name="직선 화살표 연결선 21">
                <a:extLst>
                  <a:ext uri="{FF2B5EF4-FFF2-40B4-BE49-F238E27FC236}">
                    <a16:creationId xmlns:a16="http://schemas.microsoft.com/office/drawing/2014/main" id="{FF17BEA3-73F6-430E-A6B2-2E92552B894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39" name="직선 화살표 연결선 21">
                <a:extLst>
                  <a:ext uri="{FF2B5EF4-FFF2-40B4-BE49-F238E27FC236}">
                    <a16:creationId xmlns:a16="http://schemas.microsoft.com/office/drawing/2014/main" id="{2870F92A-E43D-4026-9031-215BE610E9C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40" name="직선 화살표 연결선 21">
                <a:extLst>
                  <a:ext uri="{FF2B5EF4-FFF2-40B4-BE49-F238E27FC236}">
                    <a16:creationId xmlns:a16="http://schemas.microsoft.com/office/drawing/2014/main" id="{2A398B4A-EA94-465D-A987-7E8415B44C4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41" name="직선 화살표 연결선 21">
                <a:extLst>
                  <a:ext uri="{FF2B5EF4-FFF2-40B4-BE49-F238E27FC236}">
                    <a16:creationId xmlns:a16="http://schemas.microsoft.com/office/drawing/2014/main" id="{71B39BE1-058C-46E5-9104-BE39696C8F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42" name="직선 화살표 연결선 21">
                <a:extLst>
                  <a:ext uri="{FF2B5EF4-FFF2-40B4-BE49-F238E27FC236}">
                    <a16:creationId xmlns:a16="http://schemas.microsoft.com/office/drawing/2014/main" id="{DF5B7BE8-3543-4483-94C4-9A07ED17ED9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43" name="직선 화살표 연결선 21">
                <a:extLst>
                  <a:ext uri="{FF2B5EF4-FFF2-40B4-BE49-F238E27FC236}">
                    <a16:creationId xmlns:a16="http://schemas.microsoft.com/office/drawing/2014/main" id="{9E4B3388-1628-4F15-9968-A1A15FC8F81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44" name="직선 화살표 연결선 21">
                <a:extLst>
                  <a:ext uri="{FF2B5EF4-FFF2-40B4-BE49-F238E27FC236}">
                    <a16:creationId xmlns:a16="http://schemas.microsoft.com/office/drawing/2014/main" id="{E61BEDF2-D74D-4658-94F5-7C523BB2B5F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A7C7EC62-284C-4504-AA85-F0E459E1C006}"/>
                </a:ext>
              </a:extLst>
            </p:cNvPr>
            <p:cNvSpPr txBox="1"/>
            <p:nvPr/>
          </p:nvSpPr>
          <p:spPr>
            <a:xfrm flipH="1">
              <a:off x="3203848" y="260648"/>
              <a:ext cx="8640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2.4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4" name="TextBox 57">
              <a:extLst>
                <a:ext uri="{FF2B5EF4-FFF2-40B4-BE49-F238E27FC236}">
                  <a16:creationId xmlns:a16="http://schemas.microsoft.com/office/drawing/2014/main" id="{F5ECC272-8163-473A-8C84-8FC6A35878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7744" y="528311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B</a:t>
              </a:r>
              <a:endParaRPr lang="ko-KR" altLang="en-US" i="1" dirty="0"/>
            </a:p>
          </p:txBody>
        </p:sp>
        <p:sp>
          <p:nvSpPr>
            <p:cNvPr id="555" name="TextBox 57">
              <a:extLst>
                <a:ext uri="{FF2B5EF4-FFF2-40B4-BE49-F238E27FC236}">
                  <a16:creationId xmlns:a16="http://schemas.microsoft.com/office/drawing/2014/main" id="{C5A3B93B-E511-46B2-BD71-6276E9523B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576" y="938917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A</a:t>
              </a:r>
              <a:endParaRPr lang="ko-KR" altLang="en-US" i="1" dirty="0"/>
            </a:p>
          </p:txBody>
        </p:sp>
        <p:sp>
          <p:nvSpPr>
            <p:cNvPr id="563" name="TextBox 57">
              <a:extLst>
                <a:ext uri="{FF2B5EF4-FFF2-40B4-BE49-F238E27FC236}">
                  <a16:creationId xmlns:a16="http://schemas.microsoft.com/office/drawing/2014/main" id="{424D8E9E-CBE3-4C8C-9C23-73CC11843A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024" y="764704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C</a:t>
              </a:r>
              <a:endParaRPr lang="ko-KR" altLang="en-US" i="1" dirty="0"/>
            </a:p>
          </p:txBody>
        </p:sp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D4CA0C00-2EAE-4A5F-9EF6-3A89C8E4F38F}"/>
                </a:ext>
              </a:extLst>
            </p:cNvPr>
            <p:cNvSpPr txBox="1"/>
            <p:nvPr/>
          </p:nvSpPr>
          <p:spPr>
            <a:xfrm flipH="1">
              <a:off x="1403648" y="1586989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3" name="TextBox 572">
              <a:extLst>
                <a:ext uri="{FF2B5EF4-FFF2-40B4-BE49-F238E27FC236}">
                  <a16:creationId xmlns:a16="http://schemas.microsoft.com/office/drawing/2014/main" id="{029645EC-09DB-4A88-A13F-61B73A6C2C6E}"/>
                </a:ext>
              </a:extLst>
            </p:cNvPr>
            <p:cNvSpPr txBox="1"/>
            <p:nvPr/>
          </p:nvSpPr>
          <p:spPr>
            <a:xfrm flipH="1">
              <a:off x="3419872" y="1586989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77" name="그룹 75">
              <a:extLst>
                <a:ext uri="{FF2B5EF4-FFF2-40B4-BE49-F238E27FC236}">
                  <a16:creationId xmlns:a16="http://schemas.microsoft.com/office/drawing/2014/main" id="{EE5F21B5-3C0C-4363-A95A-5F6548098FC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499992" y="938894"/>
              <a:ext cx="576080" cy="495527"/>
              <a:chOff x="6066760" y="3589783"/>
              <a:chExt cx="576209" cy="495408"/>
            </a:xfrm>
          </p:grpSpPr>
          <p:sp>
            <p:nvSpPr>
              <p:cNvPr id="578" name="Rectangle 6" descr="밝은 상향 대각선">
                <a:extLst>
                  <a:ext uri="{FF2B5EF4-FFF2-40B4-BE49-F238E27FC236}">
                    <a16:creationId xmlns:a16="http://schemas.microsoft.com/office/drawing/2014/main" id="{6ACB80D5-7306-4DA5-BCE4-FFC212B9E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579" name="Line 7">
                <a:extLst>
                  <a:ext uri="{FF2B5EF4-FFF2-40B4-BE49-F238E27FC236}">
                    <a16:creationId xmlns:a16="http://schemas.microsoft.com/office/drawing/2014/main" id="{4FFA3139-F7BC-4B6A-9D98-F9BA11A250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580" name="Line 7">
                <a:extLst>
                  <a:ext uri="{FF2B5EF4-FFF2-40B4-BE49-F238E27FC236}">
                    <a16:creationId xmlns:a16="http://schemas.microsoft.com/office/drawing/2014/main" id="{EFE5349A-DBF7-4A80-BA99-78E266011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581" name="이등변 삼각형 580">
                <a:extLst>
                  <a:ext uri="{FF2B5EF4-FFF2-40B4-BE49-F238E27FC236}">
                    <a16:creationId xmlns:a16="http://schemas.microsoft.com/office/drawing/2014/main" id="{76161DA4-1912-473D-9370-99EE14854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1609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A60DA9A1-418B-416D-AA2E-6DA6C77EFFAD}"/>
              </a:ext>
            </a:extLst>
          </p:cNvPr>
          <p:cNvGrpSpPr/>
          <p:nvPr/>
        </p:nvGrpSpPr>
        <p:grpSpPr>
          <a:xfrm>
            <a:off x="539552" y="476672"/>
            <a:ext cx="5760640" cy="2880320"/>
            <a:chOff x="539552" y="2204864"/>
            <a:chExt cx="5760640" cy="288032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C180520-BDFD-4183-9C82-500EDA1E57A2}"/>
                </a:ext>
              </a:extLst>
            </p:cNvPr>
            <p:cNvGrpSpPr/>
            <p:nvPr/>
          </p:nvGrpSpPr>
          <p:grpSpPr>
            <a:xfrm>
              <a:off x="971600" y="2204864"/>
              <a:ext cx="5328592" cy="2520280"/>
              <a:chOff x="971600" y="2204864"/>
              <a:chExt cx="5328592" cy="2520280"/>
            </a:xfrm>
          </p:grpSpPr>
          <p:sp>
            <p:nvSpPr>
              <p:cNvPr id="522" name="직사각형 521">
                <a:extLst>
                  <a:ext uri="{FF2B5EF4-FFF2-40B4-BE49-F238E27FC236}">
                    <a16:creationId xmlns:a16="http://schemas.microsoft.com/office/drawing/2014/main" id="{3B690216-6838-4C46-81E9-2EDC8CA9DC5E}"/>
                  </a:ext>
                </a:extLst>
              </p:cNvPr>
              <p:cNvSpPr/>
              <p:nvPr/>
            </p:nvSpPr>
            <p:spPr bwMode="auto">
              <a:xfrm>
                <a:off x="971600" y="364502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28" name="직사각형 527">
                <a:extLst>
                  <a:ext uri="{FF2B5EF4-FFF2-40B4-BE49-F238E27FC236}">
                    <a16:creationId xmlns:a16="http://schemas.microsoft.com/office/drawing/2014/main" id="{C4712B23-362F-4DB4-A57E-BC2D62626A4D}"/>
                  </a:ext>
                </a:extLst>
              </p:cNvPr>
              <p:cNvSpPr/>
              <p:nvPr/>
            </p:nvSpPr>
            <p:spPr bwMode="auto">
              <a:xfrm>
                <a:off x="971600" y="436510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3" name="직사각형 532">
                <a:extLst>
                  <a:ext uri="{FF2B5EF4-FFF2-40B4-BE49-F238E27FC236}">
                    <a16:creationId xmlns:a16="http://schemas.microsoft.com/office/drawing/2014/main" id="{3EC2BCE8-3B0F-4721-91AA-D32D7AF0E24E}"/>
                  </a:ext>
                </a:extLst>
              </p:cNvPr>
              <p:cNvSpPr/>
              <p:nvPr/>
            </p:nvSpPr>
            <p:spPr bwMode="auto">
              <a:xfrm>
                <a:off x="971600" y="220486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4" name="직사각형 533">
                <a:extLst>
                  <a:ext uri="{FF2B5EF4-FFF2-40B4-BE49-F238E27FC236}">
                    <a16:creationId xmlns:a16="http://schemas.microsoft.com/office/drawing/2014/main" id="{8C0C52F3-59FC-4D63-9179-AE24C29AA2EB}"/>
                  </a:ext>
                </a:extLst>
              </p:cNvPr>
              <p:cNvSpPr/>
              <p:nvPr/>
            </p:nvSpPr>
            <p:spPr bwMode="auto">
              <a:xfrm>
                <a:off x="971600" y="292494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B9BC7DCE-E7C6-4252-841C-6FBA30FC3283}"/>
                </a:ext>
              </a:extLst>
            </p:cNvPr>
            <p:cNvSpPr txBox="1"/>
            <p:nvPr/>
          </p:nvSpPr>
          <p:spPr>
            <a:xfrm>
              <a:off x="161967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1130D067-D448-4B38-97C2-8AE3D7F1233A}"/>
                </a:ext>
              </a:extLst>
            </p:cNvPr>
            <p:cNvGrpSpPr/>
            <p:nvPr/>
          </p:nvGrpSpPr>
          <p:grpSpPr>
            <a:xfrm>
              <a:off x="1547664" y="2204864"/>
              <a:ext cx="2376263" cy="2880320"/>
              <a:chOff x="1715682" y="764704"/>
              <a:chExt cx="2064230" cy="2880320"/>
            </a:xfrm>
          </p:grpSpPr>
          <p:cxnSp>
            <p:nvCxnSpPr>
              <p:cNvPr id="512" name="직선 연결선 511">
                <a:extLst>
                  <a:ext uri="{FF2B5EF4-FFF2-40B4-BE49-F238E27FC236}">
                    <a16:creationId xmlns:a16="http://schemas.microsoft.com/office/drawing/2014/main" id="{F86E3175-D9D6-4CFE-9B77-E62878CFE8E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15682" y="764704"/>
                <a:ext cx="0" cy="28803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3" name="직선 연결선 512">
                <a:extLst>
                  <a:ext uri="{FF2B5EF4-FFF2-40B4-BE49-F238E27FC236}">
                    <a16:creationId xmlns:a16="http://schemas.microsoft.com/office/drawing/2014/main" id="{1AB224F1-C9E1-454D-B643-3C0E4EC03B60}"/>
                  </a:ext>
                </a:extLst>
              </p:cNvPr>
              <p:cNvCxnSpPr/>
              <p:nvPr/>
            </p:nvCxnSpPr>
            <p:spPr bwMode="auto">
              <a:xfrm>
                <a:off x="3779912" y="1124744"/>
                <a:ext cx="0" cy="7200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4" name="직선 연결선 513">
                <a:extLst>
                  <a:ext uri="{FF2B5EF4-FFF2-40B4-BE49-F238E27FC236}">
                    <a16:creationId xmlns:a16="http://schemas.microsoft.com/office/drawing/2014/main" id="{384FE32A-1EAA-4EA9-AB35-85EF548D07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2204864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D56EF2A4-A395-49A0-BFEB-6FD95E3951AB}"/>
                </a:ext>
              </a:extLst>
            </p:cNvPr>
            <p:cNvSpPr txBox="1"/>
            <p:nvPr/>
          </p:nvSpPr>
          <p:spPr>
            <a:xfrm>
              <a:off x="377991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15B2AECA-0572-4A32-960D-7D6C4FB385A4}"/>
                </a:ext>
              </a:extLst>
            </p:cNvPr>
            <p:cNvSpPr txBox="1"/>
            <p:nvPr/>
          </p:nvSpPr>
          <p:spPr>
            <a:xfrm>
              <a:off x="6012160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C42C10F0-5968-4714-896B-45849E1A5484}"/>
                </a:ext>
              </a:extLst>
            </p:cNvPr>
            <p:cNvSpPr txBox="1"/>
            <p:nvPr/>
          </p:nvSpPr>
          <p:spPr>
            <a:xfrm>
              <a:off x="1115616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B8E7222-71A3-4667-A01E-5DB9544B7696}"/>
                </a:ext>
              </a:extLst>
            </p:cNvPr>
            <p:cNvSpPr txBox="1"/>
            <p:nvPr/>
          </p:nvSpPr>
          <p:spPr>
            <a:xfrm>
              <a:off x="971600" y="29969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4FCC0EA3-ECBA-4F4C-9914-F8ED80BFDBB7}"/>
                </a:ext>
              </a:extLst>
            </p:cNvPr>
            <p:cNvSpPr txBox="1"/>
            <p:nvPr/>
          </p:nvSpPr>
          <p:spPr>
            <a:xfrm>
              <a:off x="971600" y="371703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D3506A4A-E121-4983-B24B-34FF087474F5}"/>
                </a:ext>
              </a:extLst>
            </p:cNvPr>
            <p:cNvSpPr txBox="1"/>
            <p:nvPr/>
          </p:nvSpPr>
          <p:spPr>
            <a:xfrm>
              <a:off x="971600" y="407707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8695B97-2756-4186-B13A-C0BF9DFE6CD0}"/>
                </a:ext>
              </a:extLst>
            </p:cNvPr>
            <p:cNvGrpSpPr/>
            <p:nvPr/>
          </p:nvGrpSpPr>
          <p:grpSpPr>
            <a:xfrm>
              <a:off x="971600" y="2564904"/>
              <a:ext cx="5328592" cy="2160240"/>
              <a:chOff x="971600" y="2564904"/>
              <a:chExt cx="5328592" cy="2160240"/>
            </a:xfrm>
          </p:grpSpPr>
          <p:cxnSp>
            <p:nvCxnSpPr>
              <p:cNvPr id="490" name="직선 연결선 489">
                <a:extLst>
                  <a:ext uri="{FF2B5EF4-FFF2-40B4-BE49-F238E27FC236}">
                    <a16:creationId xmlns:a16="http://schemas.microsoft.com/office/drawing/2014/main" id="{73E3255F-E7C2-4882-91B1-F61EFEFEE5E2}"/>
                  </a:ext>
                </a:extLst>
              </p:cNvPr>
              <p:cNvCxnSpPr/>
              <p:nvPr/>
            </p:nvCxnSpPr>
            <p:spPr bwMode="auto">
              <a:xfrm>
                <a:off x="971600" y="25649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1" name="직선 연결선 490">
                <a:extLst>
                  <a:ext uri="{FF2B5EF4-FFF2-40B4-BE49-F238E27FC236}">
                    <a16:creationId xmlns:a16="http://schemas.microsoft.com/office/drawing/2014/main" id="{F58EC892-70B2-455F-9852-08821AD210FE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2" name="직선 연결선 491">
                <a:extLst>
                  <a:ext uri="{FF2B5EF4-FFF2-40B4-BE49-F238E27FC236}">
                    <a16:creationId xmlns:a16="http://schemas.microsoft.com/office/drawing/2014/main" id="{56F1FA5E-F9C7-48E9-BBA1-0149A2EDA30E}"/>
                  </a:ext>
                </a:extLst>
              </p:cNvPr>
              <p:cNvCxnSpPr/>
              <p:nvPr/>
            </p:nvCxnSpPr>
            <p:spPr bwMode="auto">
              <a:xfrm>
                <a:off x="971600" y="328498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3" name="직선 연결선 492">
                <a:extLst>
                  <a:ext uri="{FF2B5EF4-FFF2-40B4-BE49-F238E27FC236}">
                    <a16:creationId xmlns:a16="http://schemas.microsoft.com/office/drawing/2014/main" id="{ED0E9596-8EF6-4F56-B40B-E1C5F4457D3B}"/>
                  </a:ext>
                </a:extLst>
              </p:cNvPr>
              <p:cNvCxnSpPr/>
              <p:nvPr/>
            </p:nvCxnSpPr>
            <p:spPr bwMode="auto">
              <a:xfrm>
                <a:off x="971600" y="364502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4" name="직선 연결선 493">
                <a:extLst>
                  <a:ext uri="{FF2B5EF4-FFF2-40B4-BE49-F238E27FC236}">
                    <a16:creationId xmlns:a16="http://schemas.microsoft.com/office/drawing/2014/main" id="{48CED1E5-38D8-4FBE-A25F-3B5713116EE1}"/>
                  </a:ext>
                </a:extLst>
              </p:cNvPr>
              <p:cNvCxnSpPr/>
              <p:nvPr/>
            </p:nvCxnSpPr>
            <p:spPr bwMode="auto">
              <a:xfrm>
                <a:off x="971600" y="400506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5" name="직선 연결선 494">
                <a:extLst>
                  <a:ext uri="{FF2B5EF4-FFF2-40B4-BE49-F238E27FC236}">
                    <a16:creationId xmlns:a16="http://schemas.microsoft.com/office/drawing/2014/main" id="{DC5504D2-9F09-4D9A-92A3-25629C0DEBC3}"/>
                  </a:ext>
                </a:extLst>
              </p:cNvPr>
              <p:cNvCxnSpPr/>
              <p:nvPr/>
            </p:nvCxnSpPr>
            <p:spPr bwMode="auto">
              <a:xfrm>
                <a:off x="971600" y="43651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6" name="직선 연결선 495">
                <a:extLst>
                  <a:ext uri="{FF2B5EF4-FFF2-40B4-BE49-F238E27FC236}">
                    <a16:creationId xmlns:a16="http://schemas.microsoft.com/office/drawing/2014/main" id="{2B1470A6-81CC-429A-8E76-A1E4917F6CD9}"/>
                  </a:ext>
                </a:extLst>
              </p:cNvPr>
              <p:cNvCxnSpPr/>
              <p:nvPr/>
            </p:nvCxnSpPr>
            <p:spPr bwMode="auto">
              <a:xfrm>
                <a:off x="971600" y="47251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4AB368FF-5F4F-4306-8230-A65CD02CF7AA}"/>
                </a:ext>
              </a:extLst>
            </p:cNvPr>
            <p:cNvSpPr txBox="1"/>
            <p:nvPr/>
          </p:nvSpPr>
          <p:spPr>
            <a:xfrm>
              <a:off x="1619672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848A14D7-194E-4937-9A8D-3A78F070B056}"/>
                </a:ext>
              </a:extLst>
            </p:cNvPr>
            <p:cNvSpPr txBox="1"/>
            <p:nvPr/>
          </p:nvSpPr>
          <p:spPr>
            <a:xfrm>
              <a:off x="3419872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8/17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9D8C70ED-B0A8-439B-BF2F-4BBB72746218}"/>
                </a:ext>
              </a:extLst>
            </p:cNvPr>
            <p:cNvSpPr txBox="1"/>
            <p:nvPr/>
          </p:nvSpPr>
          <p:spPr>
            <a:xfrm>
              <a:off x="3995936" y="2636912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9/17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D56C29B2-1E1E-4867-954B-F8B8B1370FA1}"/>
                </a:ext>
              </a:extLst>
            </p:cNvPr>
            <p:cNvSpPr txBox="1"/>
            <p:nvPr/>
          </p:nvSpPr>
          <p:spPr>
            <a:xfrm>
              <a:off x="161967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7FA54A06-E1E3-4412-A6B8-9B94EF64909C}"/>
                </a:ext>
              </a:extLst>
            </p:cNvPr>
            <p:cNvSpPr txBox="1"/>
            <p:nvPr/>
          </p:nvSpPr>
          <p:spPr>
            <a:xfrm>
              <a:off x="3563888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27E18FE8-3378-4142-848C-EA254E9D1468}"/>
                </a:ext>
              </a:extLst>
            </p:cNvPr>
            <p:cNvSpPr txBox="1"/>
            <p:nvPr/>
          </p:nvSpPr>
          <p:spPr>
            <a:xfrm>
              <a:off x="3995936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-120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494A86CA-4046-4460-9394-FB1E1BEB65E1}"/>
                </a:ext>
              </a:extLst>
            </p:cNvPr>
            <p:cNvSpPr txBox="1"/>
            <p:nvPr/>
          </p:nvSpPr>
          <p:spPr>
            <a:xfrm>
              <a:off x="1619672" y="4077072"/>
              <a:ext cx="165618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+480/17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=+960/17/2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BDCD868B-A086-4710-9C05-BC30B23531B6}"/>
                </a:ext>
              </a:extLst>
            </p:cNvPr>
            <p:cNvSpPr txBox="1"/>
            <p:nvPr/>
          </p:nvSpPr>
          <p:spPr>
            <a:xfrm>
              <a:off x="971600" y="443711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F0722BB9-FF5C-4E8B-8E4C-FA1F2FF5B1A0}"/>
                </a:ext>
              </a:extLst>
            </p:cNvPr>
            <p:cNvSpPr txBox="1"/>
            <p:nvPr/>
          </p:nvSpPr>
          <p:spPr>
            <a:xfrm>
              <a:off x="1619672" y="443711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+480/17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AEEC9E40-E8E7-41AA-9D9B-8AD5FB8FC4FE}"/>
                </a:ext>
              </a:extLst>
            </p:cNvPr>
            <p:cNvSpPr txBox="1"/>
            <p:nvPr/>
          </p:nvSpPr>
          <p:spPr>
            <a:xfrm>
              <a:off x="2843808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+960/17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FFD9CA14-2DC8-42C4-98ED-2592B3E8F74A}"/>
                </a:ext>
              </a:extLst>
            </p:cNvPr>
            <p:cNvSpPr txBox="1"/>
            <p:nvPr/>
          </p:nvSpPr>
          <p:spPr>
            <a:xfrm>
              <a:off x="3995936" y="443711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-960/17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TextBox 77">
              <a:extLst>
                <a:ext uri="{FF2B5EF4-FFF2-40B4-BE49-F238E27FC236}">
                  <a16:creationId xmlns:a16="http://schemas.microsoft.com/office/drawing/2014/main" id="{4EC81BE4-2DD2-49D3-B450-037B0296D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6369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0" name="TextBox 77">
              <a:extLst>
                <a:ext uri="{FF2B5EF4-FFF2-40B4-BE49-F238E27FC236}">
                  <a16:creationId xmlns:a16="http://schemas.microsoft.com/office/drawing/2014/main" id="{B96ABF30-FEE6-4DAA-858F-F67A74662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99695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1" name="TextBox 77">
              <a:extLst>
                <a:ext uri="{FF2B5EF4-FFF2-40B4-BE49-F238E27FC236}">
                  <a16:creationId xmlns:a16="http://schemas.microsoft.com/office/drawing/2014/main" id="{D7C9AB61-FEA3-4650-8B8A-9D1853493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71703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2" name="TextBox 77">
              <a:extLst>
                <a:ext uri="{FF2B5EF4-FFF2-40B4-BE49-F238E27FC236}">
                  <a16:creationId xmlns:a16="http://schemas.microsoft.com/office/drawing/2014/main" id="{733A04F9-03DF-4665-A974-06C36E1EC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0770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3" name="TextBox 77">
              <a:extLst>
                <a:ext uri="{FF2B5EF4-FFF2-40B4-BE49-F238E27FC236}">
                  <a16:creationId xmlns:a16="http://schemas.microsoft.com/office/drawing/2014/main" id="{99FBE4F2-59BE-4435-8382-A2249AC01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4371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4E29F460-797F-41B5-88A3-A2BB631C23C8}"/>
                </a:ext>
              </a:extLst>
            </p:cNvPr>
            <p:cNvSpPr txBox="1"/>
            <p:nvPr/>
          </p:nvSpPr>
          <p:spPr>
            <a:xfrm>
              <a:off x="3347864" y="3356992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-(-120)=+120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2F1B2CF0-DFF0-40F1-982A-481705B3CDF9}"/>
                </a:ext>
              </a:extLst>
            </p:cNvPr>
            <p:cNvSpPr txBox="1"/>
            <p:nvPr/>
          </p:nvSpPr>
          <p:spPr>
            <a:xfrm>
              <a:off x="2411760" y="3717032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+120×(8/17)=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+960/17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D8AB3184-0681-494A-A8F4-60753AAF19F1}"/>
                </a:ext>
              </a:extLst>
            </p:cNvPr>
            <p:cNvSpPr txBox="1"/>
            <p:nvPr/>
          </p:nvSpPr>
          <p:spPr>
            <a:xfrm>
              <a:off x="3995936" y="3717032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+1080/17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+120×(9/17)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8144E978-023A-4FDC-AD79-4C59DAA7FC61}"/>
                </a:ext>
              </a:extLst>
            </p:cNvPr>
            <p:cNvSpPr txBox="1"/>
            <p:nvPr/>
          </p:nvSpPr>
          <p:spPr>
            <a:xfrm>
              <a:off x="971600" y="335699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77">
              <a:extLst>
                <a:ext uri="{FF2B5EF4-FFF2-40B4-BE49-F238E27FC236}">
                  <a16:creationId xmlns:a16="http://schemas.microsoft.com/office/drawing/2014/main" id="{E6B312F5-2758-4023-95E5-D26E82CFE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35699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A0A9F85E-DD3D-439E-A7A0-65090F450085}"/>
                </a:ext>
              </a:extLst>
            </p:cNvPr>
            <p:cNvSpPr txBox="1"/>
            <p:nvPr/>
          </p:nvSpPr>
          <p:spPr>
            <a:xfrm>
              <a:off x="2411760" y="2276872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2E632BBC-0607-4EE1-8E30-12B22EE14D11}"/>
                </a:ext>
              </a:extLst>
            </p:cNvPr>
            <p:cNvSpPr txBox="1"/>
            <p:nvPr/>
          </p:nvSpPr>
          <p:spPr>
            <a:xfrm>
              <a:off x="4716016" y="2276872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타단힌지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321" name="TextBox 77">
              <a:extLst>
                <a:ext uri="{FF2B5EF4-FFF2-40B4-BE49-F238E27FC236}">
                  <a16:creationId xmlns:a16="http://schemas.microsoft.com/office/drawing/2014/main" id="{10FF4668-0B6E-418A-B771-486E5EC3E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2768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CF6C50DA-9733-4018-897A-787412558387}"/>
                </a:ext>
              </a:extLst>
            </p:cNvPr>
            <p:cNvSpPr txBox="1"/>
            <p:nvPr/>
          </p:nvSpPr>
          <p:spPr>
            <a:xfrm>
              <a:off x="594015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0254B3FE-FA92-4500-9756-741F8A21CD75}"/>
                </a:ext>
              </a:extLst>
            </p:cNvPr>
            <p:cNvSpPr txBox="1"/>
            <p:nvPr/>
          </p:nvSpPr>
          <p:spPr>
            <a:xfrm>
              <a:off x="4788024" y="4077072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1" name="직선 화살표 연결선 370">
              <a:extLst>
                <a:ext uri="{FF2B5EF4-FFF2-40B4-BE49-F238E27FC236}">
                  <a16:creationId xmlns:a16="http://schemas.microsoft.com/office/drawing/2014/main" id="{8185FFCC-A1A7-4322-8FF9-A541A1EE7AA4}"/>
                </a:ext>
              </a:extLst>
            </p:cNvPr>
            <p:cNvCxnSpPr>
              <a:cxnSpLocks/>
              <a:endCxn id="292" idx="3"/>
            </p:cNvCxnSpPr>
            <p:nvPr/>
          </p:nvCxnSpPr>
          <p:spPr bwMode="auto">
            <a:xfrm flipH="1">
              <a:off x="3275856" y="4005064"/>
              <a:ext cx="432048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52C4120F-1A14-4600-AAC7-2289D5829F84}"/>
                </a:ext>
              </a:extLst>
            </p:cNvPr>
            <p:cNvSpPr txBox="1"/>
            <p:nvPr/>
          </p:nvSpPr>
          <p:spPr>
            <a:xfrm>
              <a:off x="5220072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7" name="왼쪽 대괄호 416">
              <a:extLst>
                <a:ext uri="{FF2B5EF4-FFF2-40B4-BE49-F238E27FC236}">
                  <a16:creationId xmlns:a16="http://schemas.microsoft.com/office/drawing/2014/main" id="{C44F38A2-3944-47F8-82B7-3C3848D27901}"/>
                </a:ext>
              </a:extLst>
            </p:cNvPr>
            <p:cNvSpPr/>
            <p:nvPr/>
          </p:nvSpPr>
          <p:spPr bwMode="auto">
            <a:xfrm>
              <a:off x="539552" y="3356992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2164A0F0-4E13-444A-959B-E082067F8ABC}"/>
                </a:ext>
              </a:extLst>
            </p:cNvPr>
            <p:cNvSpPr txBox="1"/>
            <p:nvPr/>
          </p:nvSpPr>
          <p:spPr>
            <a:xfrm>
              <a:off x="1619672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1BD8E5E3-44DC-4623-B5FE-0905BC87709A}"/>
                </a:ext>
              </a:extLst>
            </p:cNvPr>
            <p:cNvSpPr txBox="1"/>
            <p:nvPr/>
          </p:nvSpPr>
          <p:spPr>
            <a:xfrm>
              <a:off x="399593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7C170A30-E41B-409B-92CA-7F854428A750}"/>
                </a:ext>
              </a:extLst>
            </p:cNvPr>
            <p:cNvSpPr txBox="1"/>
            <p:nvPr/>
          </p:nvSpPr>
          <p:spPr>
            <a:xfrm>
              <a:off x="327585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7" name="TextBox 486">
              <a:extLst>
                <a:ext uri="{FF2B5EF4-FFF2-40B4-BE49-F238E27FC236}">
                  <a16:creationId xmlns:a16="http://schemas.microsoft.com/office/drawing/2014/main" id="{F097ADC1-DB18-45D4-AE62-932E1DF4FA54}"/>
                </a:ext>
              </a:extLst>
            </p:cNvPr>
            <p:cNvSpPr txBox="1"/>
            <p:nvPr/>
          </p:nvSpPr>
          <p:spPr>
            <a:xfrm>
              <a:off x="5652120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F0696ECC-C1C2-4E9C-AEF8-CF014DB22515}"/>
                </a:ext>
              </a:extLst>
            </p:cNvPr>
            <p:cNvSpPr txBox="1"/>
            <p:nvPr/>
          </p:nvSpPr>
          <p:spPr>
            <a:xfrm>
              <a:off x="5796136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7897ABF-0549-4971-8B70-72ACC8FCA7ED}"/>
              </a:ext>
            </a:extLst>
          </p:cNvPr>
          <p:cNvGrpSpPr/>
          <p:nvPr/>
        </p:nvGrpSpPr>
        <p:grpSpPr>
          <a:xfrm>
            <a:off x="467544" y="4581128"/>
            <a:ext cx="4608528" cy="1572562"/>
            <a:chOff x="467544" y="260648"/>
            <a:chExt cx="4608528" cy="1572562"/>
          </a:xfrm>
        </p:grpSpPr>
        <p:sp>
          <p:nvSpPr>
            <p:cNvPr id="761" name="직사각형 77"/>
            <p:cNvSpPr>
              <a:spLocks noChangeArrowheads="1"/>
            </p:cNvSpPr>
            <p:nvPr/>
          </p:nvSpPr>
          <p:spPr bwMode="auto">
            <a:xfrm flipH="1">
              <a:off x="755574" y="794919"/>
              <a:ext cx="4032450" cy="144019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762" name="그룹 34"/>
            <p:cNvGrpSpPr/>
            <p:nvPr/>
          </p:nvGrpSpPr>
          <p:grpSpPr>
            <a:xfrm flipH="1">
              <a:off x="467544" y="578908"/>
              <a:ext cx="288034" cy="576061"/>
              <a:chOff x="3923910" y="3429000"/>
              <a:chExt cx="288034" cy="576061"/>
            </a:xfrm>
          </p:grpSpPr>
          <p:sp>
            <p:nvSpPr>
              <p:cNvPr id="810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11" name="Line 7"/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63" name="그룹 75"/>
            <p:cNvGrpSpPr>
              <a:grpSpLocks/>
            </p:cNvGrpSpPr>
            <p:nvPr/>
          </p:nvGrpSpPr>
          <p:grpSpPr bwMode="auto">
            <a:xfrm flipH="1">
              <a:off x="2195736" y="938894"/>
              <a:ext cx="576080" cy="495527"/>
              <a:chOff x="6066760" y="3589783"/>
              <a:chExt cx="576209" cy="495408"/>
            </a:xfrm>
          </p:grpSpPr>
          <p:sp>
            <p:nvSpPr>
              <p:cNvPr id="80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7" name="Line 7"/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8" name="Line 7"/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9" name="이등변 삼각형 808"/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766" name="직선 연결선 765"/>
            <p:cNvCxnSpPr/>
            <p:nvPr/>
          </p:nvCxnSpPr>
          <p:spPr bwMode="auto">
            <a:xfrm>
              <a:off x="755578" y="1515019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67" name="직선 연결선 766"/>
            <p:cNvCxnSpPr>
              <a:cxnSpLocks/>
            </p:cNvCxnSpPr>
            <p:nvPr/>
          </p:nvCxnSpPr>
          <p:spPr bwMode="auto">
            <a:xfrm>
              <a:off x="755578" y="1587029"/>
              <a:ext cx="403244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71" name="직선 연결선 770"/>
            <p:cNvCxnSpPr>
              <a:cxnSpLocks/>
            </p:cNvCxnSpPr>
            <p:nvPr/>
          </p:nvCxnSpPr>
          <p:spPr bwMode="auto">
            <a:xfrm>
              <a:off x="2483768" y="1515019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76" name="직선 연결선 775"/>
            <p:cNvCxnSpPr/>
            <p:nvPr/>
          </p:nvCxnSpPr>
          <p:spPr bwMode="auto">
            <a:xfrm>
              <a:off x="4788024" y="1515019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783" name="그룹 181"/>
            <p:cNvGrpSpPr/>
            <p:nvPr/>
          </p:nvGrpSpPr>
          <p:grpSpPr>
            <a:xfrm>
              <a:off x="2483768" y="506879"/>
              <a:ext cx="2304320" cy="288947"/>
              <a:chOff x="2987823" y="1772816"/>
              <a:chExt cx="2883497" cy="288947"/>
            </a:xfrm>
          </p:grpSpPr>
          <p:cxnSp>
            <p:nvCxnSpPr>
              <p:cNvPr id="7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2" name="직선 화살표 연결선 21"/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A9D301-ABE8-48BA-9EF3-2151812625AC}"/>
                </a:ext>
              </a:extLst>
            </p:cNvPr>
            <p:cNvSpPr txBox="1"/>
            <p:nvPr/>
          </p:nvSpPr>
          <p:spPr>
            <a:xfrm flipH="1">
              <a:off x="3203848" y="260648"/>
              <a:ext cx="8640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2.4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57">
              <a:extLst>
                <a:ext uri="{FF2B5EF4-FFF2-40B4-BE49-F238E27FC236}">
                  <a16:creationId xmlns:a16="http://schemas.microsoft.com/office/drawing/2014/main" id="{5692F4CA-5CBE-4771-9F9B-4C14E13B1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7744" y="528311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B</a:t>
              </a:r>
              <a:endParaRPr lang="ko-KR" altLang="en-US" i="1" dirty="0"/>
            </a:p>
          </p:txBody>
        </p:sp>
        <p:sp>
          <p:nvSpPr>
            <p:cNvPr id="266" name="TextBox 57">
              <a:extLst>
                <a:ext uri="{FF2B5EF4-FFF2-40B4-BE49-F238E27FC236}">
                  <a16:creationId xmlns:a16="http://schemas.microsoft.com/office/drawing/2014/main" id="{7EBE8B5A-02CF-43EB-93B9-8B71BFAF0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576" y="938917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A</a:t>
              </a:r>
              <a:endParaRPr lang="ko-KR" altLang="en-US" i="1" dirty="0"/>
            </a:p>
          </p:txBody>
        </p:sp>
        <p:sp>
          <p:nvSpPr>
            <p:cNvPr id="267" name="TextBox 57">
              <a:extLst>
                <a:ext uri="{FF2B5EF4-FFF2-40B4-BE49-F238E27FC236}">
                  <a16:creationId xmlns:a16="http://schemas.microsoft.com/office/drawing/2014/main" id="{FC60EA5B-1B70-4407-91C1-2423BFCFB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024" y="764704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C</a:t>
              </a:r>
              <a:endParaRPr lang="ko-KR" altLang="en-US" i="1" dirty="0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9DFC936C-321F-44F9-AA9E-BCA75E42B909}"/>
                </a:ext>
              </a:extLst>
            </p:cNvPr>
            <p:cNvSpPr txBox="1"/>
            <p:nvPr/>
          </p:nvSpPr>
          <p:spPr>
            <a:xfrm flipH="1">
              <a:off x="1403648" y="1586989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BE7CDFAB-A81C-40B4-AFE7-6B86298EC78B}"/>
                </a:ext>
              </a:extLst>
            </p:cNvPr>
            <p:cNvSpPr txBox="1"/>
            <p:nvPr/>
          </p:nvSpPr>
          <p:spPr>
            <a:xfrm flipH="1">
              <a:off x="3419872" y="1586989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2" name="그룹 75">
              <a:extLst>
                <a:ext uri="{FF2B5EF4-FFF2-40B4-BE49-F238E27FC236}">
                  <a16:creationId xmlns:a16="http://schemas.microsoft.com/office/drawing/2014/main" id="{A11102E2-B176-430E-893C-E7D3426A3FC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499992" y="938894"/>
              <a:ext cx="576080" cy="495527"/>
              <a:chOff x="6066760" y="3589783"/>
              <a:chExt cx="576209" cy="495408"/>
            </a:xfrm>
          </p:grpSpPr>
          <p:sp>
            <p:nvSpPr>
              <p:cNvPr id="103" name="Rectangle 6" descr="밝은 상향 대각선">
                <a:extLst>
                  <a:ext uri="{FF2B5EF4-FFF2-40B4-BE49-F238E27FC236}">
                    <a16:creationId xmlns:a16="http://schemas.microsoft.com/office/drawing/2014/main" id="{AB4E94A3-BE05-4545-AEEF-6F483A412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4" name="Line 7">
                <a:extLst>
                  <a:ext uri="{FF2B5EF4-FFF2-40B4-BE49-F238E27FC236}">
                    <a16:creationId xmlns:a16="http://schemas.microsoft.com/office/drawing/2014/main" id="{88162365-06F8-4F38-9487-0B48792C5A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5" name="Line 7">
                <a:extLst>
                  <a:ext uri="{FF2B5EF4-FFF2-40B4-BE49-F238E27FC236}">
                    <a16:creationId xmlns:a16="http://schemas.microsoft.com/office/drawing/2014/main" id="{479FFB95-530D-41F9-941F-06600BBBF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6" name="이등변 삼각형 105">
                <a:extLst>
                  <a:ext uri="{FF2B5EF4-FFF2-40B4-BE49-F238E27FC236}">
                    <a16:creationId xmlns:a16="http://schemas.microsoft.com/office/drawing/2014/main" id="{B14F2B57-BB21-40C7-AB57-4D82AAA7F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8B6C53E-EB38-4FF2-95D5-330D5E27B724}"/>
              </a:ext>
            </a:extLst>
          </p:cNvPr>
          <p:cNvSpPr txBox="1"/>
          <p:nvPr/>
        </p:nvSpPr>
        <p:spPr>
          <a:xfrm>
            <a:off x="1619672" y="3645024"/>
            <a:ext cx="1080120" cy="2462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altLang="ko-KR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rPr>
              <a:t>+28.235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02C86-A1AA-4A06-AC10-A4F7BA6D3279}"/>
              </a:ext>
            </a:extLst>
          </p:cNvPr>
          <p:cNvSpPr txBox="1"/>
          <p:nvPr/>
        </p:nvSpPr>
        <p:spPr>
          <a:xfrm>
            <a:off x="2843808" y="3645024"/>
            <a:ext cx="1008112" cy="2462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r>
              <a:rPr lang="en-US" altLang="ko-KR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rPr>
              <a:t>+56.471</a:t>
            </a:r>
            <a:endParaRPr lang="ko-KR" altLang="en-US" dirty="0">
              <a:solidFill>
                <a:srgbClr val="A9016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1EE2F-0725-4589-8377-A73F586C6D85}"/>
              </a:ext>
            </a:extLst>
          </p:cNvPr>
          <p:cNvSpPr txBox="1"/>
          <p:nvPr/>
        </p:nvSpPr>
        <p:spPr>
          <a:xfrm>
            <a:off x="3995936" y="3645024"/>
            <a:ext cx="1080120" cy="2462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altLang="ko-KR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rPr>
              <a:t>-56.471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CD466-9C72-40CC-86B3-2FFD162C4EA1}"/>
              </a:ext>
            </a:extLst>
          </p:cNvPr>
          <p:cNvSpPr txBox="1"/>
          <p:nvPr/>
        </p:nvSpPr>
        <p:spPr>
          <a:xfrm>
            <a:off x="5220072" y="3645024"/>
            <a:ext cx="1008112" cy="2462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r>
              <a:rPr lang="en-US" altLang="ko-KR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ko-KR" altLang="en-US" dirty="0">
              <a:solidFill>
                <a:srgbClr val="A90165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944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그룹 477">
            <a:extLst>
              <a:ext uri="{FF2B5EF4-FFF2-40B4-BE49-F238E27FC236}">
                <a16:creationId xmlns:a16="http://schemas.microsoft.com/office/drawing/2014/main" id="{5C8B502D-9996-4B22-8FA4-016033D3A82C}"/>
              </a:ext>
            </a:extLst>
          </p:cNvPr>
          <p:cNvGrpSpPr/>
          <p:nvPr/>
        </p:nvGrpSpPr>
        <p:grpSpPr>
          <a:xfrm>
            <a:off x="1763688" y="-1323528"/>
            <a:ext cx="5760640" cy="9361040"/>
            <a:chOff x="5076056" y="-1323528"/>
            <a:chExt cx="5760640" cy="9361040"/>
          </a:xfrm>
        </p:grpSpPr>
        <p:grpSp>
          <p:nvGrpSpPr>
            <p:cNvPr id="415" name="그룹 414">
              <a:extLst>
                <a:ext uri="{FF2B5EF4-FFF2-40B4-BE49-F238E27FC236}">
                  <a16:creationId xmlns:a16="http://schemas.microsoft.com/office/drawing/2014/main" id="{1ECFB875-FD14-4C91-9990-216DC3AA3ABC}"/>
                </a:ext>
              </a:extLst>
            </p:cNvPr>
            <p:cNvGrpSpPr/>
            <p:nvPr/>
          </p:nvGrpSpPr>
          <p:grpSpPr>
            <a:xfrm>
              <a:off x="5508104" y="4437112"/>
              <a:ext cx="5328592" cy="3240360"/>
              <a:chOff x="971600" y="2204864"/>
              <a:chExt cx="5328592" cy="3240360"/>
            </a:xfrm>
          </p:grpSpPr>
          <p:sp>
            <p:nvSpPr>
              <p:cNvPr id="416" name="직사각형 415">
                <a:extLst>
                  <a:ext uri="{FF2B5EF4-FFF2-40B4-BE49-F238E27FC236}">
                    <a16:creationId xmlns:a16="http://schemas.microsoft.com/office/drawing/2014/main" id="{9964D406-98C8-49C6-8DAE-DAAF61206EBC}"/>
                  </a:ext>
                </a:extLst>
              </p:cNvPr>
              <p:cNvSpPr/>
              <p:nvPr/>
            </p:nvSpPr>
            <p:spPr bwMode="auto">
              <a:xfrm>
                <a:off x="971600" y="364502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18" name="직사각형 417">
                <a:extLst>
                  <a:ext uri="{FF2B5EF4-FFF2-40B4-BE49-F238E27FC236}">
                    <a16:creationId xmlns:a16="http://schemas.microsoft.com/office/drawing/2014/main" id="{35BD2B57-15CE-47FB-867E-6D7625EB1399}"/>
                  </a:ext>
                </a:extLst>
              </p:cNvPr>
              <p:cNvSpPr/>
              <p:nvPr/>
            </p:nvSpPr>
            <p:spPr bwMode="auto">
              <a:xfrm>
                <a:off x="971600" y="436510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19" name="직사각형 418">
                <a:extLst>
                  <a:ext uri="{FF2B5EF4-FFF2-40B4-BE49-F238E27FC236}">
                    <a16:creationId xmlns:a16="http://schemas.microsoft.com/office/drawing/2014/main" id="{968225BD-D1AE-4E8A-ADE8-E889C3A03027}"/>
                  </a:ext>
                </a:extLst>
              </p:cNvPr>
              <p:cNvSpPr/>
              <p:nvPr/>
            </p:nvSpPr>
            <p:spPr bwMode="auto">
              <a:xfrm>
                <a:off x="971600" y="220486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20" name="직사각형 419">
                <a:extLst>
                  <a:ext uri="{FF2B5EF4-FFF2-40B4-BE49-F238E27FC236}">
                    <a16:creationId xmlns:a16="http://schemas.microsoft.com/office/drawing/2014/main" id="{4547A03D-B4BA-498E-8B51-BCC7988B2DC4}"/>
                  </a:ext>
                </a:extLst>
              </p:cNvPr>
              <p:cNvSpPr/>
              <p:nvPr/>
            </p:nvSpPr>
            <p:spPr bwMode="auto">
              <a:xfrm>
                <a:off x="971600" y="292494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73" name="직사각형 472">
                <a:extLst>
                  <a:ext uri="{FF2B5EF4-FFF2-40B4-BE49-F238E27FC236}">
                    <a16:creationId xmlns:a16="http://schemas.microsoft.com/office/drawing/2014/main" id="{617BDC27-5320-43A2-8D04-351A271256F9}"/>
                  </a:ext>
                </a:extLst>
              </p:cNvPr>
              <p:cNvSpPr/>
              <p:nvPr/>
            </p:nvSpPr>
            <p:spPr bwMode="auto">
              <a:xfrm>
                <a:off x="971600" y="508518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C180520-BDFD-4183-9C82-500EDA1E57A2}"/>
                </a:ext>
              </a:extLst>
            </p:cNvPr>
            <p:cNvGrpSpPr/>
            <p:nvPr/>
          </p:nvGrpSpPr>
          <p:grpSpPr>
            <a:xfrm>
              <a:off x="5508104" y="-1323528"/>
              <a:ext cx="5328592" cy="2520280"/>
              <a:chOff x="971600" y="2204864"/>
              <a:chExt cx="5328592" cy="2520280"/>
            </a:xfrm>
          </p:grpSpPr>
          <p:sp>
            <p:nvSpPr>
              <p:cNvPr id="522" name="직사각형 521">
                <a:extLst>
                  <a:ext uri="{FF2B5EF4-FFF2-40B4-BE49-F238E27FC236}">
                    <a16:creationId xmlns:a16="http://schemas.microsoft.com/office/drawing/2014/main" id="{3B690216-6838-4C46-81E9-2EDC8CA9DC5E}"/>
                  </a:ext>
                </a:extLst>
              </p:cNvPr>
              <p:cNvSpPr/>
              <p:nvPr/>
            </p:nvSpPr>
            <p:spPr bwMode="auto">
              <a:xfrm>
                <a:off x="971600" y="364502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28" name="직사각형 527">
                <a:extLst>
                  <a:ext uri="{FF2B5EF4-FFF2-40B4-BE49-F238E27FC236}">
                    <a16:creationId xmlns:a16="http://schemas.microsoft.com/office/drawing/2014/main" id="{C4712B23-362F-4DB4-A57E-BC2D62626A4D}"/>
                  </a:ext>
                </a:extLst>
              </p:cNvPr>
              <p:cNvSpPr/>
              <p:nvPr/>
            </p:nvSpPr>
            <p:spPr bwMode="auto">
              <a:xfrm>
                <a:off x="971600" y="436510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3" name="직사각형 532">
                <a:extLst>
                  <a:ext uri="{FF2B5EF4-FFF2-40B4-BE49-F238E27FC236}">
                    <a16:creationId xmlns:a16="http://schemas.microsoft.com/office/drawing/2014/main" id="{3EC2BCE8-3B0F-4721-91AA-D32D7AF0E24E}"/>
                  </a:ext>
                </a:extLst>
              </p:cNvPr>
              <p:cNvSpPr/>
              <p:nvPr/>
            </p:nvSpPr>
            <p:spPr bwMode="auto">
              <a:xfrm>
                <a:off x="971600" y="220486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4" name="직사각형 533">
                <a:extLst>
                  <a:ext uri="{FF2B5EF4-FFF2-40B4-BE49-F238E27FC236}">
                    <a16:creationId xmlns:a16="http://schemas.microsoft.com/office/drawing/2014/main" id="{8C0C52F3-59FC-4D63-9179-AE24C29AA2EB}"/>
                  </a:ext>
                </a:extLst>
              </p:cNvPr>
              <p:cNvSpPr/>
              <p:nvPr/>
            </p:nvSpPr>
            <p:spPr bwMode="auto">
              <a:xfrm>
                <a:off x="971600" y="292494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B9BC7DCE-E7C6-4252-841C-6FBA30FC3283}"/>
                </a:ext>
              </a:extLst>
            </p:cNvPr>
            <p:cNvSpPr txBox="1"/>
            <p:nvPr/>
          </p:nvSpPr>
          <p:spPr>
            <a:xfrm>
              <a:off x="6156176" y="-125152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1130D067-D448-4B38-97C2-8AE3D7F1233A}"/>
                </a:ext>
              </a:extLst>
            </p:cNvPr>
            <p:cNvGrpSpPr/>
            <p:nvPr/>
          </p:nvGrpSpPr>
          <p:grpSpPr>
            <a:xfrm>
              <a:off x="6084168" y="-1323528"/>
              <a:ext cx="2376263" cy="9361040"/>
              <a:chOff x="1715682" y="764704"/>
              <a:chExt cx="2064230" cy="9361040"/>
            </a:xfrm>
          </p:grpSpPr>
          <p:cxnSp>
            <p:nvCxnSpPr>
              <p:cNvPr id="512" name="직선 연결선 511">
                <a:extLst>
                  <a:ext uri="{FF2B5EF4-FFF2-40B4-BE49-F238E27FC236}">
                    <a16:creationId xmlns:a16="http://schemas.microsoft.com/office/drawing/2014/main" id="{F86E3175-D9D6-4CFE-9B77-E62878CFE8E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15682" y="764704"/>
                <a:ext cx="0" cy="936104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3" name="직선 연결선 512">
                <a:extLst>
                  <a:ext uri="{FF2B5EF4-FFF2-40B4-BE49-F238E27FC236}">
                    <a16:creationId xmlns:a16="http://schemas.microsoft.com/office/drawing/2014/main" id="{1AB224F1-C9E1-454D-B643-3C0E4EC03B60}"/>
                  </a:ext>
                </a:extLst>
              </p:cNvPr>
              <p:cNvCxnSpPr/>
              <p:nvPr/>
            </p:nvCxnSpPr>
            <p:spPr bwMode="auto">
              <a:xfrm>
                <a:off x="3779912" y="1124744"/>
                <a:ext cx="0" cy="7200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2" name="직선 연결선 391">
                <a:extLst>
                  <a:ext uri="{FF2B5EF4-FFF2-40B4-BE49-F238E27FC236}">
                    <a16:creationId xmlns:a16="http://schemas.microsoft.com/office/drawing/2014/main" id="{60958E87-58DE-4299-A7F2-A60FC7A6198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436510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4" name="직선 연결선 513">
                <a:extLst>
                  <a:ext uri="{FF2B5EF4-FFF2-40B4-BE49-F238E27FC236}">
                    <a16:creationId xmlns:a16="http://schemas.microsoft.com/office/drawing/2014/main" id="{384FE32A-1EAA-4EA9-AB35-85EF548D07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220486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0" name="직선 연결선 429">
                <a:extLst>
                  <a:ext uri="{FF2B5EF4-FFF2-40B4-BE49-F238E27FC236}">
                    <a16:creationId xmlns:a16="http://schemas.microsoft.com/office/drawing/2014/main" id="{383B5504-CAFB-4FFA-AF8F-775F96B389A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652534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1" name="직선 연결선 470">
                <a:extLst>
                  <a:ext uri="{FF2B5EF4-FFF2-40B4-BE49-F238E27FC236}">
                    <a16:creationId xmlns:a16="http://schemas.microsoft.com/office/drawing/2014/main" id="{D37FF473-7040-40B5-8AE7-ED55BFD90E4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8685584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D56EF2A4-A395-49A0-BFEB-6FD95E3951AB}"/>
                </a:ext>
              </a:extLst>
            </p:cNvPr>
            <p:cNvSpPr txBox="1"/>
            <p:nvPr/>
          </p:nvSpPr>
          <p:spPr>
            <a:xfrm>
              <a:off x="8316416" y="-125152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15B2AECA-0572-4A32-960D-7D6C4FB385A4}"/>
                </a:ext>
              </a:extLst>
            </p:cNvPr>
            <p:cNvSpPr txBox="1"/>
            <p:nvPr/>
          </p:nvSpPr>
          <p:spPr>
            <a:xfrm>
              <a:off x="10548664" y="-125152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C42C10F0-5968-4714-896B-45849E1A5484}"/>
                </a:ext>
              </a:extLst>
            </p:cNvPr>
            <p:cNvSpPr txBox="1"/>
            <p:nvPr/>
          </p:nvSpPr>
          <p:spPr>
            <a:xfrm>
              <a:off x="5652120" y="-89148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B8E7222-71A3-4667-A01E-5DB9544B7696}"/>
                </a:ext>
              </a:extLst>
            </p:cNvPr>
            <p:cNvSpPr txBox="1"/>
            <p:nvPr/>
          </p:nvSpPr>
          <p:spPr>
            <a:xfrm>
              <a:off x="5508104" y="-5314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4FCC0EA3-ECBA-4F4C-9914-F8ED80BFDBB7}"/>
                </a:ext>
              </a:extLst>
            </p:cNvPr>
            <p:cNvSpPr txBox="1"/>
            <p:nvPr/>
          </p:nvSpPr>
          <p:spPr>
            <a:xfrm>
              <a:off x="5508104" y="1886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D3506A4A-E121-4983-B24B-34FF087474F5}"/>
                </a:ext>
              </a:extLst>
            </p:cNvPr>
            <p:cNvSpPr txBox="1"/>
            <p:nvPr/>
          </p:nvSpPr>
          <p:spPr>
            <a:xfrm>
              <a:off x="5508104" y="5486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8695B97-2756-4186-B13A-C0BF9DFE6CD0}"/>
                </a:ext>
              </a:extLst>
            </p:cNvPr>
            <p:cNvGrpSpPr/>
            <p:nvPr/>
          </p:nvGrpSpPr>
          <p:grpSpPr>
            <a:xfrm>
              <a:off x="5508104" y="-963488"/>
              <a:ext cx="5328592" cy="2160240"/>
              <a:chOff x="971600" y="2564904"/>
              <a:chExt cx="5328592" cy="2160240"/>
            </a:xfrm>
          </p:grpSpPr>
          <p:cxnSp>
            <p:nvCxnSpPr>
              <p:cNvPr id="490" name="직선 연결선 489">
                <a:extLst>
                  <a:ext uri="{FF2B5EF4-FFF2-40B4-BE49-F238E27FC236}">
                    <a16:creationId xmlns:a16="http://schemas.microsoft.com/office/drawing/2014/main" id="{73E3255F-E7C2-4882-91B1-F61EFEFEE5E2}"/>
                  </a:ext>
                </a:extLst>
              </p:cNvPr>
              <p:cNvCxnSpPr/>
              <p:nvPr/>
            </p:nvCxnSpPr>
            <p:spPr bwMode="auto">
              <a:xfrm>
                <a:off x="971600" y="25649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1" name="직선 연결선 490">
                <a:extLst>
                  <a:ext uri="{FF2B5EF4-FFF2-40B4-BE49-F238E27FC236}">
                    <a16:creationId xmlns:a16="http://schemas.microsoft.com/office/drawing/2014/main" id="{F58EC892-70B2-455F-9852-08821AD210FE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2" name="직선 연결선 491">
                <a:extLst>
                  <a:ext uri="{FF2B5EF4-FFF2-40B4-BE49-F238E27FC236}">
                    <a16:creationId xmlns:a16="http://schemas.microsoft.com/office/drawing/2014/main" id="{56F1FA5E-F9C7-48E9-BBA1-0149A2EDA30E}"/>
                  </a:ext>
                </a:extLst>
              </p:cNvPr>
              <p:cNvCxnSpPr/>
              <p:nvPr/>
            </p:nvCxnSpPr>
            <p:spPr bwMode="auto">
              <a:xfrm>
                <a:off x="971600" y="328498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3" name="직선 연결선 492">
                <a:extLst>
                  <a:ext uri="{FF2B5EF4-FFF2-40B4-BE49-F238E27FC236}">
                    <a16:creationId xmlns:a16="http://schemas.microsoft.com/office/drawing/2014/main" id="{ED0E9596-8EF6-4F56-B40B-E1C5F4457D3B}"/>
                  </a:ext>
                </a:extLst>
              </p:cNvPr>
              <p:cNvCxnSpPr/>
              <p:nvPr/>
            </p:nvCxnSpPr>
            <p:spPr bwMode="auto">
              <a:xfrm>
                <a:off x="971600" y="364502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4" name="직선 연결선 493">
                <a:extLst>
                  <a:ext uri="{FF2B5EF4-FFF2-40B4-BE49-F238E27FC236}">
                    <a16:creationId xmlns:a16="http://schemas.microsoft.com/office/drawing/2014/main" id="{48CED1E5-38D8-4FBE-A25F-3B5713116EE1}"/>
                  </a:ext>
                </a:extLst>
              </p:cNvPr>
              <p:cNvCxnSpPr/>
              <p:nvPr/>
            </p:nvCxnSpPr>
            <p:spPr bwMode="auto">
              <a:xfrm>
                <a:off x="971600" y="400506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5" name="직선 연결선 494">
                <a:extLst>
                  <a:ext uri="{FF2B5EF4-FFF2-40B4-BE49-F238E27FC236}">
                    <a16:creationId xmlns:a16="http://schemas.microsoft.com/office/drawing/2014/main" id="{DC5504D2-9F09-4D9A-92A3-25629C0DEBC3}"/>
                  </a:ext>
                </a:extLst>
              </p:cNvPr>
              <p:cNvCxnSpPr/>
              <p:nvPr/>
            </p:nvCxnSpPr>
            <p:spPr bwMode="auto">
              <a:xfrm>
                <a:off x="971600" y="43651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6" name="직선 연결선 495">
                <a:extLst>
                  <a:ext uri="{FF2B5EF4-FFF2-40B4-BE49-F238E27FC236}">
                    <a16:creationId xmlns:a16="http://schemas.microsoft.com/office/drawing/2014/main" id="{2B1470A6-81CC-429A-8E76-A1E4917F6CD9}"/>
                  </a:ext>
                </a:extLst>
              </p:cNvPr>
              <p:cNvCxnSpPr/>
              <p:nvPr/>
            </p:nvCxnSpPr>
            <p:spPr bwMode="auto">
              <a:xfrm>
                <a:off x="971600" y="47251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4AB368FF-5F4F-4306-8230-A65CD02CF7AA}"/>
                </a:ext>
              </a:extLst>
            </p:cNvPr>
            <p:cNvSpPr txBox="1"/>
            <p:nvPr/>
          </p:nvSpPr>
          <p:spPr>
            <a:xfrm>
              <a:off x="6156176" y="-89148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848A14D7-194E-4937-9A8D-3A78F070B056}"/>
                </a:ext>
              </a:extLst>
            </p:cNvPr>
            <p:cNvSpPr txBox="1"/>
            <p:nvPr/>
          </p:nvSpPr>
          <p:spPr>
            <a:xfrm>
              <a:off x="7956376" y="-89148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2/5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9D8C70ED-B0A8-439B-BF2F-4BBB72746218}"/>
                </a:ext>
              </a:extLst>
            </p:cNvPr>
            <p:cNvSpPr txBox="1"/>
            <p:nvPr/>
          </p:nvSpPr>
          <p:spPr>
            <a:xfrm>
              <a:off x="8532440" y="-891480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3/5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D56C29B2-1E1E-4867-954B-F8B8B1370FA1}"/>
                </a:ext>
              </a:extLst>
            </p:cNvPr>
            <p:cNvSpPr txBox="1"/>
            <p:nvPr/>
          </p:nvSpPr>
          <p:spPr>
            <a:xfrm>
              <a:off x="6156176" y="-5314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7FA54A06-E1E3-4412-A6B8-9B94EF64909C}"/>
                </a:ext>
              </a:extLst>
            </p:cNvPr>
            <p:cNvSpPr txBox="1"/>
            <p:nvPr/>
          </p:nvSpPr>
          <p:spPr>
            <a:xfrm>
              <a:off x="8100392" y="-5314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27E18FE8-3378-4142-848C-EA254E9D1468}"/>
                </a:ext>
              </a:extLst>
            </p:cNvPr>
            <p:cNvSpPr txBox="1"/>
            <p:nvPr/>
          </p:nvSpPr>
          <p:spPr>
            <a:xfrm>
              <a:off x="8532440" y="-5314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-80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494A86CA-4046-4460-9394-FB1E1BEB65E1}"/>
                </a:ext>
              </a:extLst>
            </p:cNvPr>
            <p:cNvSpPr txBox="1"/>
            <p:nvPr/>
          </p:nvSpPr>
          <p:spPr>
            <a:xfrm>
              <a:off x="6156176" y="54868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+16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=+32/2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BDCD868B-A086-4710-9C05-BC30B23531B6}"/>
                </a:ext>
              </a:extLst>
            </p:cNvPr>
            <p:cNvSpPr txBox="1"/>
            <p:nvPr/>
          </p:nvSpPr>
          <p:spPr>
            <a:xfrm>
              <a:off x="5508104" y="73894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TextBox 77">
              <a:extLst>
                <a:ext uri="{FF2B5EF4-FFF2-40B4-BE49-F238E27FC236}">
                  <a16:creationId xmlns:a16="http://schemas.microsoft.com/office/drawing/2014/main" id="{4EC81BE4-2DD2-49D3-B450-037B0296D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-8914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0" name="TextBox 77">
              <a:extLst>
                <a:ext uri="{FF2B5EF4-FFF2-40B4-BE49-F238E27FC236}">
                  <a16:creationId xmlns:a16="http://schemas.microsoft.com/office/drawing/2014/main" id="{B96ABF30-FEE6-4DAA-858F-F67A74662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-5314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1" name="TextBox 77">
              <a:extLst>
                <a:ext uri="{FF2B5EF4-FFF2-40B4-BE49-F238E27FC236}">
                  <a16:creationId xmlns:a16="http://schemas.microsoft.com/office/drawing/2014/main" id="{D7C9AB61-FEA3-4650-8B8A-9D1853493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1886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2" name="TextBox 77">
              <a:extLst>
                <a:ext uri="{FF2B5EF4-FFF2-40B4-BE49-F238E27FC236}">
                  <a16:creationId xmlns:a16="http://schemas.microsoft.com/office/drawing/2014/main" id="{733A04F9-03DF-4665-A974-06C36E1EC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5486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4E29F460-797F-41B5-88A3-A2BB631C23C8}"/>
                </a:ext>
              </a:extLst>
            </p:cNvPr>
            <p:cNvSpPr txBox="1"/>
            <p:nvPr/>
          </p:nvSpPr>
          <p:spPr>
            <a:xfrm>
              <a:off x="7884368" y="-17140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-(-80)=+80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2F1B2CF0-DFF0-40F1-982A-481705B3CDF9}"/>
                </a:ext>
              </a:extLst>
            </p:cNvPr>
            <p:cNvSpPr txBox="1"/>
            <p:nvPr/>
          </p:nvSpPr>
          <p:spPr>
            <a:xfrm>
              <a:off x="6948264" y="18864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+80×(2/5)=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+32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D8AB3184-0681-494A-A8F4-60753AAF19F1}"/>
                </a:ext>
              </a:extLst>
            </p:cNvPr>
            <p:cNvSpPr txBox="1"/>
            <p:nvPr/>
          </p:nvSpPr>
          <p:spPr>
            <a:xfrm>
              <a:off x="8532440" y="18864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+48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+80×(3/5)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8144E978-023A-4FDC-AD79-4C59DAA7FC61}"/>
                </a:ext>
              </a:extLst>
            </p:cNvPr>
            <p:cNvSpPr txBox="1"/>
            <p:nvPr/>
          </p:nvSpPr>
          <p:spPr>
            <a:xfrm>
              <a:off x="5508104" y="-1714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77">
              <a:extLst>
                <a:ext uri="{FF2B5EF4-FFF2-40B4-BE49-F238E27FC236}">
                  <a16:creationId xmlns:a16="http://schemas.microsoft.com/office/drawing/2014/main" id="{E6B312F5-2758-4023-95E5-D26E82CFE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-1714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A0A9F85E-DD3D-439E-A7A0-65090F450085}"/>
                </a:ext>
              </a:extLst>
            </p:cNvPr>
            <p:cNvSpPr txBox="1"/>
            <p:nvPr/>
          </p:nvSpPr>
          <p:spPr>
            <a:xfrm>
              <a:off x="6948264" y="-1251520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2E632BBC-0607-4EE1-8E30-12B22EE14D11}"/>
                </a:ext>
              </a:extLst>
            </p:cNvPr>
            <p:cNvSpPr txBox="1"/>
            <p:nvPr/>
          </p:nvSpPr>
          <p:spPr>
            <a:xfrm>
              <a:off x="9252520" y="-1251520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321" name="TextBox 77">
              <a:extLst>
                <a:ext uri="{FF2B5EF4-FFF2-40B4-BE49-F238E27FC236}">
                  <a16:creationId xmlns:a16="http://schemas.microsoft.com/office/drawing/2014/main" id="{10FF4668-0B6E-418A-B771-486E5EC3E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-12515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CF6C50DA-9733-4018-897A-787412558387}"/>
                </a:ext>
              </a:extLst>
            </p:cNvPr>
            <p:cNvSpPr txBox="1"/>
            <p:nvPr/>
          </p:nvSpPr>
          <p:spPr>
            <a:xfrm>
              <a:off x="10476656" y="-5314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+80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0254B3FE-FA92-4500-9756-741F8A21CD75}"/>
                </a:ext>
              </a:extLst>
            </p:cNvPr>
            <p:cNvSpPr txBox="1"/>
            <p:nvPr/>
          </p:nvSpPr>
          <p:spPr>
            <a:xfrm>
              <a:off x="9828584" y="54868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+48/2=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1" name="직선 화살표 연결선 370">
              <a:extLst>
                <a:ext uri="{FF2B5EF4-FFF2-40B4-BE49-F238E27FC236}">
                  <a16:creationId xmlns:a16="http://schemas.microsoft.com/office/drawing/2014/main" id="{8185FFCC-A1A7-4322-8FF9-A541A1EE7AA4}"/>
                </a:ext>
              </a:extLst>
            </p:cNvPr>
            <p:cNvCxnSpPr>
              <a:endCxn id="292" idx="3"/>
            </p:cNvCxnSpPr>
            <p:nvPr/>
          </p:nvCxnSpPr>
          <p:spPr bwMode="auto">
            <a:xfrm flipH="1">
              <a:off x="7164288" y="476672"/>
              <a:ext cx="1080120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5" name="직선 화살표 연결선 374">
              <a:extLst>
                <a:ext uri="{FF2B5EF4-FFF2-40B4-BE49-F238E27FC236}">
                  <a16:creationId xmlns:a16="http://schemas.microsoft.com/office/drawing/2014/main" id="{32FB234D-482C-4017-A10E-C7240C6E4BB0}"/>
                </a:ext>
              </a:extLst>
            </p:cNvPr>
            <p:cNvCxnSpPr/>
            <p:nvPr/>
          </p:nvCxnSpPr>
          <p:spPr bwMode="auto">
            <a:xfrm>
              <a:off x="8748464" y="476672"/>
              <a:ext cx="1008112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52C4120F-1A14-4600-AAC7-2289D5829F84}"/>
                </a:ext>
              </a:extLst>
            </p:cNvPr>
            <p:cNvSpPr txBox="1"/>
            <p:nvPr/>
          </p:nvSpPr>
          <p:spPr>
            <a:xfrm>
              <a:off x="9756576" y="90872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-(+80+24)=-104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7" name="왼쪽 대괄호 416">
              <a:extLst>
                <a:ext uri="{FF2B5EF4-FFF2-40B4-BE49-F238E27FC236}">
                  <a16:creationId xmlns:a16="http://schemas.microsoft.com/office/drawing/2014/main" id="{C44F38A2-3944-47F8-82B7-3C3848D27901}"/>
                </a:ext>
              </a:extLst>
            </p:cNvPr>
            <p:cNvSpPr/>
            <p:nvPr/>
          </p:nvSpPr>
          <p:spPr bwMode="auto">
            <a:xfrm>
              <a:off x="5076056" y="-17140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2164A0F0-4E13-444A-959B-E082067F8ABC}"/>
                </a:ext>
              </a:extLst>
            </p:cNvPr>
            <p:cNvSpPr txBox="1"/>
            <p:nvPr/>
          </p:nvSpPr>
          <p:spPr>
            <a:xfrm>
              <a:off x="6156176" y="77494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1BD8E5E3-44DC-4623-B5FE-0905BC87709A}"/>
                </a:ext>
              </a:extLst>
            </p:cNvPr>
            <p:cNvSpPr txBox="1"/>
            <p:nvPr/>
          </p:nvSpPr>
          <p:spPr>
            <a:xfrm>
              <a:off x="8532440" y="77494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7C170A30-E41B-409B-92CA-7F854428A750}"/>
                </a:ext>
              </a:extLst>
            </p:cNvPr>
            <p:cNvSpPr txBox="1"/>
            <p:nvPr/>
          </p:nvSpPr>
          <p:spPr>
            <a:xfrm>
              <a:off x="7812360" y="77494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7" name="TextBox 486">
              <a:extLst>
                <a:ext uri="{FF2B5EF4-FFF2-40B4-BE49-F238E27FC236}">
                  <a16:creationId xmlns:a16="http://schemas.microsoft.com/office/drawing/2014/main" id="{F097ADC1-DB18-45D4-AE62-932E1DF4FA54}"/>
                </a:ext>
              </a:extLst>
            </p:cNvPr>
            <p:cNvSpPr txBox="1"/>
            <p:nvPr/>
          </p:nvSpPr>
          <p:spPr>
            <a:xfrm>
              <a:off x="10188624" y="77494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F0696ECC-C1C2-4E9C-AEF8-CF014DB22515}"/>
                </a:ext>
              </a:extLst>
            </p:cNvPr>
            <p:cNvSpPr txBox="1"/>
            <p:nvPr/>
          </p:nvSpPr>
          <p:spPr>
            <a:xfrm>
              <a:off x="10332640" y="-89148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333FB297-E08C-4823-9E75-B87EEEBEB046}"/>
                </a:ext>
              </a:extLst>
            </p:cNvPr>
            <p:cNvGrpSpPr/>
            <p:nvPr/>
          </p:nvGrpSpPr>
          <p:grpSpPr>
            <a:xfrm>
              <a:off x="5508104" y="1556792"/>
              <a:ext cx="5328592" cy="2520280"/>
              <a:chOff x="971600" y="2204864"/>
              <a:chExt cx="5328592" cy="2520280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BCFDE7DB-B8C5-41EC-96C0-4D284E75D4AC}"/>
                  </a:ext>
                </a:extLst>
              </p:cNvPr>
              <p:cNvSpPr/>
              <p:nvPr/>
            </p:nvSpPr>
            <p:spPr bwMode="auto">
              <a:xfrm>
                <a:off x="971600" y="364502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1477AA2A-FCF2-4273-A369-C81D16F17384}"/>
                  </a:ext>
                </a:extLst>
              </p:cNvPr>
              <p:cNvSpPr/>
              <p:nvPr/>
            </p:nvSpPr>
            <p:spPr bwMode="auto">
              <a:xfrm>
                <a:off x="971600" y="436510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12CB8727-2DFC-4087-A132-E6F6246D6F83}"/>
                  </a:ext>
                </a:extLst>
              </p:cNvPr>
              <p:cNvSpPr/>
              <p:nvPr/>
            </p:nvSpPr>
            <p:spPr bwMode="auto">
              <a:xfrm>
                <a:off x="971600" y="220486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7D2BDB58-A7B3-4E40-A467-B3BA160E19F1}"/>
                  </a:ext>
                </a:extLst>
              </p:cNvPr>
              <p:cNvSpPr/>
              <p:nvPr/>
            </p:nvSpPr>
            <p:spPr bwMode="auto">
              <a:xfrm>
                <a:off x="971600" y="292494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5478F534-E6C4-4AD6-93B5-6A169886E1AE}"/>
                </a:ext>
              </a:extLst>
            </p:cNvPr>
            <p:cNvGrpSpPr/>
            <p:nvPr/>
          </p:nvGrpSpPr>
          <p:grpSpPr>
            <a:xfrm>
              <a:off x="5508104" y="1556792"/>
              <a:ext cx="5328592" cy="2160240"/>
              <a:chOff x="971600" y="2564904"/>
              <a:chExt cx="5328592" cy="2160240"/>
            </a:xfrm>
          </p:grpSpPr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D504F97E-3137-456C-8C46-5D4FCA0615EF}"/>
                  </a:ext>
                </a:extLst>
              </p:cNvPr>
              <p:cNvCxnSpPr/>
              <p:nvPr/>
            </p:nvCxnSpPr>
            <p:spPr bwMode="auto">
              <a:xfrm>
                <a:off x="971600" y="25649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499C4951-61CB-42EA-B060-9F76930F4501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1ED6ED8B-CDE1-49C4-8E98-EAC417891EE0}"/>
                  </a:ext>
                </a:extLst>
              </p:cNvPr>
              <p:cNvCxnSpPr/>
              <p:nvPr/>
            </p:nvCxnSpPr>
            <p:spPr bwMode="auto">
              <a:xfrm>
                <a:off x="971600" y="328498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11BBB092-09A6-47F6-BEB5-E8F6EE6A35AA}"/>
                  </a:ext>
                </a:extLst>
              </p:cNvPr>
              <p:cNvCxnSpPr/>
              <p:nvPr/>
            </p:nvCxnSpPr>
            <p:spPr bwMode="auto">
              <a:xfrm>
                <a:off x="971600" y="364502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2C018F64-C7ED-4309-BC94-178FD4E9274C}"/>
                  </a:ext>
                </a:extLst>
              </p:cNvPr>
              <p:cNvCxnSpPr/>
              <p:nvPr/>
            </p:nvCxnSpPr>
            <p:spPr bwMode="auto">
              <a:xfrm>
                <a:off x="971600" y="400506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03E4B4F8-735D-496B-9641-33D17F2BAE49}"/>
                  </a:ext>
                </a:extLst>
              </p:cNvPr>
              <p:cNvCxnSpPr/>
              <p:nvPr/>
            </p:nvCxnSpPr>
            <p:spPr bwMode="auto">
              <a:xfrm>
                <a:off x="971600" y="43651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52653D39-628E-4F1E-AAF1-95BB4EA4CB1D}"/>
                  </a:ext>
                </a:extLst>
              </p:cNvPr>
              <p:cNvCxnSpPr/>
              <p:nvPr/>
            </p:nvCxnSpPr>
            <p:spPr bwMode="auto">
              <a:xfrm>
                <a:off x="971600" y="47251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" name="TextBox 77">
              <a:extLst>
                <a:ext uri="{FF2B5EF4-FFF2-40B4-BE49-F238E27FC236}">
                  <a16:creationId xmlns:a16="http://schemas.microsoft.com/office/drawing/2014/main" id="{30C3F558-8882-412E-A962-D9BF3C804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12687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8.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7" name="TextBox 77">
              <a:extLst>
                <a:ext uri="{FF2B5EF4-FFF2-40B4-BE49-F238E27FC236}">
                  <a16:creationId xmlns:a16="http://schemas.microsoft.com/office/drawing/2014/main" id="{C5CDD9B4-6755-40F4-87CC-BEA4E5188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16288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9.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0" name="TextBox 77">
              <a:extLst>
                <a:ext uri="{FF2B5EF4-FFF2-40B4-BE49-F238E27FC236}">
                  <a16:creationId xmlns:a16="http://schemas.microsoft.com/office/drawing/2014/main" id="{C3A53755-5D88-4B4F-87EF-DE8074A569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9087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1" name="TextBox 77">
              <a:extLst>
                <a:ext uri="{FF2B5EF4-FFF2-40B4-BE49-F238E27FC236}">
                  <a16:creationId xmlns:a16="http://schemas.microsoft.com/office/drawing/2014/main" id="{5317ADA1-A5BF-43ED-A2F8-AA9814554D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23488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2" name="TextBox 77">
              <a:extLst>
                <a:ext uri="{FF2B5EF4-FFF2-40B4-BE49-F238E27FC236}">
                  <a16:creationId xmlns:a16="http://schemas.microsoft.com/office/drawing/2014/main" id="{5A4A1D55-AC61-4F3F-8ADA-01EEAAC81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27089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3" name="TextBox 77">
              <a:extLst>
                <a:ext uri="{FF2B5EF4-FFF2-40B4-BE49-F238E27FC236}">
                  <a16:creationId xmlns:a16="http://schemas.microsoft.com/office/drawing/2014/main" id="{1A2BFB96-0E18-435B-A7B6-78E0804D3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19888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10.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4" name="TextBox 77">
              <a:extLst>
                <a:ext uri="{FF2B5EF4-FFF2-40B4-BE49-F238E27FC236}">
                  <a16:creationId xmlns:a16="http://schemas.microsoft.com/office/drawing/2014/main" id="{9B574582-63BF-4F02-8CFF-6638E012D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34290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5" name="TextBox 77">
              <a:extLst>
                <a:ext uri="{FF2B5EF4-FFF2-40B4-BE49-F238E27FC236}">
                  <a16:creationId xmlns:a16="http://schemas.microsoft.com/office/drawing/2014/main" id="{58A75F5C-DFB2-4C24-A434-8295D09B0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37890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7" name="TextBox 77">
              <a:extLst>
                <a:ext uri="{FF2B5EF4-FFF2-40B4-BE49-F238E27FC236}">
                  <a16:creationId xmlns:a16="http://schemas.microsoft.com/office/drawing/2014/main" id="{FFB46B30-248B-432F-9B5A-C99A8ECB0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30689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" name="TextBox 77">
              <a:extLst>
                <a:ext uri="{FF2B5EF4-FFF2-40B4-BE49-F238E27FC236}">
                  <a16:creationId xmlns:a16="http://schemas.microsoft.com/office/drawing/2014/main" id="{3AACDE94-2382-40D6-B31E-A0298BC58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45091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0" name="TextBox 77">
              <a:extLst>
                <a:ext uri="{FF2B5EF4-FFF2-40B4-BE49-F238E27FC236}">
                  <a16:creationId xmlns:a16="http://schemas.microsoft.com/office/drawing/2014/main" id="{DC745AFA-C5C4-42D0-ADA8-561C4E9970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48691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18.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1" name="TextBox 77">
              <a:extLst>
                <a:ext uri="{FF2B5EF4-FFF2-40B4-BE49-F238E27FC236}">
                  <a16:creationId xmlns:a16="http://schemas.microsoft.com/office/drawing/2014/main" id="{3081D11A-DF83-4570-8A3A-57D00F9DD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41490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4" name="TextBox 77">
              <a:extLst>
                <a:ext uri="{FF2B5EF4-FFF2-40B4-BE49-F238E27FC236}">
                  <a16:creationId xmlns:a16="http://schemas.microsoft.com/office/drawing/2014/main" id="{79B05BA5-2EA8-44F9-93B7-84854B7E3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55892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20.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5" name="TextBox 77">
              <a:extLst>
                <a:ext uri="{FF2B5EF4-FFF2-40B4-BE49-F238E27FC236}">
                  <a16:creationId xmlns:a16="http://schemas.microsoft.com/office/drawing/2014/main" id="{56560F9A-C0D2-4062-A9C3-6195DBB39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52292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19.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6" name="왼쪽 대괄호 25">
              <a:extLst>
                <a:ext uri="{FF2B5EF4-FFF2-40B4-BE49-F238E27FC236}">
                  <a16:creationId xmlns:a16="http://schemas.microsoft.com/office/drawing/2014/main" id="{E2E324A6-B93F-4AAF-B741-A58752DD4001}"/>
                </a:ext>
              </a:extLst>
            </p:cNvPr>
            <p:cNvSpPr/>
            <p:nvPr/>
          </p:nvSpPr>
          <p:spPr bwMode="auto">
            <a:xfrm>
              <a:off x="5076056" y="90872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7" name="왼쪽 대괄호 26">
              <a:extLst>
                <a:ext uri="{FF2B5EF4-FFF2-40B4-BE49-F238E27FC236}">
                  <a16:creationId xmlns:a16="http://schemas.microsoft.com/office/drawing/2014/main" id="{B662D17E-CAC5-4C8D-B227-C7D927FDCFDE}"/>
                </a:ext>
              </a:extLst>
            </p:cNvPr>
            <p:cNvSpPr/>
            <p:nvPr/>
          </p:nvSpPr>
          <p:spPr bwMode="auto">
            <a:xfrm>
              <a:off x="5076056" y="198884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8" name="왼쪽 대괄호 27">
              <a:extLst>
                <a:ext uri="{FF2B5EF4-FFF2-40B4-BE49-F238E27FC236}">
                  <a16:creationId xmlns:a16="http://schemas.microsoft.com/office/drawing/2014/main" id="{1E92057A-0A7F-44EA-86B6-4E946A85F656}"/>
                </a:ext>
              </a:extLst>
            </p:cNvPr>
            <p:cNvSpPr/>
            <p:nvPr/>
          </p:nvSpPr>
          <p:spPr bwMode="auto">
            <a:xfrm>
              <a:off x="5076056" y="306896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" name="왼쪽 대괄호 28">
              <a:extLst>
                <a:ext uri="{FF2B5EF4-FFF2-40B4-BE49-F238E27FC236}">
                  <a16:creationId xmlns:a16="http://schemas.microsoft.com/office/drawing/2014/main" id="{A34A6BFC-A21E-4BCB-A8E6-F3A5CB139D05}"/>
                </a:ext>
              </a:extLst>
            </p:cNvPr>
            <p:cNvSpPr/>
            <p:nvPr/>
          </p:nvSpPr>
          <p:spPr bwMode="auto">
            <a:xfrm>
              <a:off x="5076056" y="414908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0" name="왼쪽 대괄호 29">
              <a:extLst>
                <a:ext uri="{FF2B5EF4-FFF2-40B4-BE49-F238E27FC236}">
                  <a16:creationId xmlns:a16="http://schemas.microsoft.com/office/drawing/2014/main" id="{4A449C01-096B-4ED6-8764-41D0D155F142}"/>
                </a:ext>
              </a:extLst>
            </p:cNvPr>
            <p:cNvSpPr/>
            <p:nvPr/>
          </p:nvSpPr>
          <p:spPr bwMode="auto">
            <a:xfrm>
              <a:off x="5076056" y="522920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1" name="TextBox 77">
              <a:extLst>
                <a:ext uri="{FF2B5EF4-FFF2-40B4-BE49-F238E27FC236}">
                  <a16:creationId xmlns:a16="http://schemas.microsoft.com/office/drawing/2014/main" id="{C3D26FFC-1029-422F-8B7E-F94DAC137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59492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80B194A2-F998-4AF6-9FC0-0BB38F8C5EBF}"/>
                </a:ext>
              </a:extLst>
            </p:cNvPr>
            <p:cNvSpPr txBox="1"/>
            <p:nvPr/>
          </p:nvSpPr>
          <p:spPr>
            <a:xfrm>
              <a:off x="5508104" y="12687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8E69CB38-2C58-4D92-B940-0C2FA33524BE}"/>
                </a:ext>
              </a:extLst>
            </p:cNvPr>
            <p:cNvSpPr txBox="1"/>
            <p:nvPr/>
          </p:nvSpPr>
          <p:spPr>
            <a:xfrm>
              <a:off x="5508104" y="16288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9CF1185-61B9-474A-9589-F19904923DD4}"/>
                </a:ext>
              </a:extLst>
            </p:cNvPr>
            <p:cNvSpPr txBox="1"/>
            <p:nvPr/>
          </p:nvSpPr>
          <p:spPr>
            <a:xfrm>
              <a:off x="5508104" y="9087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8FE608D3-E3CD-40C0-AD91-1062F09C659D}"/>
                </a:ext>
              </a:extLst>
            </p:cNvPr>
            <p:cNvSpPr txBox="1"/>
            <p:nvPr/>
          </p:nvSpPr>
          <p:spPr>
            <a:xfrm>
              <a:off x="5508104" y="23488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AF3E5676-7758-49CA-938A-E8BC2A68FC58}"/>
                </a:ext>
              </a:extLst>
            </p:cNvPr>
            <p:cNvSpPr txBox="1"/>
            <p:nvPr/>
          </p:nvSpPr>
          <p:spPr>
            <a:xfrm>
              <a:off x="5508104" y="27089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D0C1A9BB-38AA-4FED-98EE-31B462ED8CB6}"/>
                </a:ext>
              </a:extLst>
            </p:cNvPr>
            <p:cNvSpPr txBox="1"/>
            <p:nvPr/>
          </p:nvSpPr>
          <p:spPr>
            <a:xfrm>
              <a:off x="5508104" y="19888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AC348251-23B3-4655-94B8-C3E006786FB4}"/>
                </a:ext>
              </a:extLst>
            </p:cNvPr>
            <p:cNvSpPr txBox="1"/>
            <p:nvPr/>
          </p:nvSpPr>
          <p:spPr>
            <a:xfrm>
              <a:off x="5508104" y="34290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ED0029EB-F959-453F-B84B-5D157C5624D6}"/>
                </a:ext>
              </a:extLst>
            </p:cNvPr>
            <p:cNvSpPr txBox="1"/>
            <p:nvPr/>
          </p:nvSpPr>
          <p:spPr>
            <a:xfrm>
              <a:off x="5508104" y="37890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2F437908-51B4-4F19-88E3-582DDC381927}"/>
                </a:ext>
              </a:extLst>
            </p:cNvPr>
            <p:cNvSpPr txBox="1"/>
            <p:nvPr/>
          </p:nvSpPr>
          <p:spPr>
            <a:xfrm>
              <a:off x="5508104" y="30689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F968A20E-9C65-476E-BE76-8F0E6E84CB3F}"/>
                </a:ext>
              </a:extLst>
            </p:cNvPr>
            <p:cNvSpPr txBox="1"/>
            <p:nvPr/>
          </p:nvSpPr>
          <p:spPr>
            <a:xfrm>
              <a:off x="5508104" y="4502641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C8B7C778-1298-44A6-A99F-79A1FB583741}"/>
                </a:ext>
              </a:extLst>
            </p:cNvPr>
            <p:cNvSpPr txBox="1"/>
            <p:nvPr/>
          </p:nvSpPr>
          <p:spPr>
            <a:xfrm>
              <a:off x="5508104" y="4862681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EEED7E86-9787-4617-9C1F-D07370CEC1B8}"/>
                </a:ext>
              </a:extLst>
            </p:cNvPr>
            <p:cNvSpPr txBox="1"/>
            <p:nvPr/>
          </p:nvSpPr>
          <p:spPr>
            <a:xfrm>
              <a:off x="5508104" y="4142601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3C4AC96A-D840-4589-9138-DFC47A928471}"/>
                </a:ext>
              </a:extLst>
            </p:cNvPr>
            <p:cNvSpPr txBox="1"/>
            <p:nvPr/>
          </p:nvSpPr>
          <p:spPr>
            <a:xfrm>
              <a:off x="7884368" y="198884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-(-52)=+52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6BB13CD8-F6EA-4908-80F3-71B5154D963E}"/>
                </a:ext>
              </a:extLst>
            </p:cNvPr>
            <p:cNvSpPr txBox="1"/>
            <p:nvPr/>
          </p:nvSpPr>
          <p:spPr>
            <a:xfrm>
              <a:off x="6948264" y="234888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+52×(2/5)=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+20.8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F38B6F04-18A0-4B49-AC3C-F02E64CFC942}"/>
                </a:ext>
              </a:extLst>
            </p:cNvPr>
            <p:cNvSpPr txBox="1"/>
            <p:nvPr/>
          </p:nvSpPr>
          <p:spPr>
            <a:xfrm>
              <a:off x="8532440" y="234888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+31.2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+52×(3/5)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2" name="직선 화살표 연결선 381">
              <a:extLst>
                <a:ext uri="{FF2B5EF4-FFF2-40B4-BE49-F238E27FC236}">
                  <a16:creationId xmlns:a16="http://schemas.microsoft.com/office/drawing/2014/main" id="{D8C89FE5-3D96-4796-AAD5-D14F9B3BF1D6}"/>
                </a:ext>
              </a:extLst>
            </p:cNvPr>
            <p:cNvCxnSpPr>
              <a:cxnSpLocks/>
              <a:endCxn id="396" idx="3"/>
            </p:cNvCxnSpPr>
            <p:nvPr/>
          </p:nvCxnSpPr>
          <p:spPr bwMode="auto">
            <a:xfrm flipH="1">
              <a:off x="9612560" y="1556792"/>
              <a:ext cx="360040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2E803752-1DE6-4D22-B9AD-901B7F257B01}"/>
                </a:ext>
              </a:extLst>
            </p:cNvPr>
            <p:cNvSpPr txBox="1"/>
            <p:nvPr/>
          </p:nvSpPr>
          <p:spPr>
            <a:xfrm>
              <a:off x="9324528" y="126876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-104×(1)=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-104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5352C5C4-D8DD-4801-A3D4-00FFB2F63973}"/>
                </a:ext>
              </a:extLst>
            </p:cNvPr>
            <p:cNvSpPr txBox="1"/>
            <p:nvPr/>
          </p:nvSpPr>
          <p:spPr>
            <a:xfrm>
              <a:off x="8532440" y="1628800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-52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-104/2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72B8C1B9-886F-48F1-855D-74C46A6FE2E4}"/>
                </a:ext>
              </a:extLst>
            </p:cNvPr>
            <p:cNvSpPr txBox="1"/>
            <p:nvPr/>
          </p:nvSpPr>
          <p:spPr>
            <a:xfrm>
              <a:off x="6156176" y="270892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+10.4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=+20.8/2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065EA8A6-8042-4ECD-9F75-2DEAB12D83AA}"/>
                </a:ext>
              </a:extLst>
            </p:cNvPr>
            <p:cNvSpPr txBox="1"/>
            <p:nvPr/>
          </p:nvSpPr>
          <p:spPr>
            <a:xfrm>
              <a:off x="9324528" y="270892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+31.2/2=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+15.6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9" name="직선 화살표 연결선 398">
              <a:extLst>
                <a:ext uri="{FF2B5EF4-FFF2-40B4-BE49-F238E27FC236}">
                  <a16:creationId xmlns:a16="http://schemas.microsoft.com/office/drawing/2014/main" id="{337BB675-6412-483E-8D4E-001C0D76BA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748464" y="2636912"/>
              <a:ext cx="720080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36E94471-7C4A-4E26-BF30-CE93859A1092}"/>
                </a:ext>
              </a:extLst>
            </p:cNvPr>
            <p:cNvSpPr txBox="1"/>
            <p:nvPr/>
          </p:nvSpPr>
          <p:spPr>
            <a:xfrm>
              <a:off x="9756576" y="306896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-(+15.6)=-15.6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1" name="직선 화살표 연결선 400">
              <a:extLst>
                <a:ext uri="{FF2B5EF4-FFF2-40B4-BE49-F238E27FC236}">
                  <a16:creationId xmlns:a16="http://schemas.microsoft.com/office/drawing/2014/main" id="{BF55A19B-8349-4B11-9DFA-88F4116472D4}"/>
                </a:ext>
              </a:extLst>
            </p:cNvPr>
            <p:cNvCxnSpPr>
              <a:cxnSpLocks/>
              <a:endCxn id="403" idx="3"/>
            </p:cNvCxnSpPr>
            <p:nvPr/>
          </p:nvCxnSpPr>
          <p:spPr bwMode="auto">
            <a:xfrm flipH="1">
              <a:off x="9684568" y="3717032"/>
              <a:ext cx="288032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A72B02B5-990C-4F6B-B56E-3A1AB4D231FC}"/>
                </a:ext>
              </a:extLst>
            </p:cNvPr>
            <p:cNvSpPr txBox="1"/>
            <p:nvPr/>
          </p:nvSpPr>
          <p:spPr>
            <a:xfrm>
              <a:off x="9324528" y="342900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-15.6×(1)=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-15.6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A278E8B4-9DD5-4D7C-BCCB-71D590EFB16D}"/>
                </a:ext>
              </a:extLst>
            </p:cNvPr>
            <p:cNvSpPr txBox="1"/>
            <p:nvPr/>
          </p:nvSpPr>
          <p:spPr>
            <a:xfrm>
              <a:off x="8532440" y="378904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-7.8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-15.6/2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4" name="직선 화살표 연결선 403">
              <a:extLst>
                <a:ext uri="{FF2B5EF4-FFF2-40B4-BE49-F238E27FC236}">
                  <a16:creationId xmlns:a16="http://schemas.microsoft.com/office/drawing/2014/main" id="{C50FED0F-4549-4D53-B909-886C25A4FBC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380312" y="2636912"/>
              <a:ext cx="864096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3EDF46BA-8183-46B0-8BD8-858070C87FE6}"/>
                </a:ext>
              </a:extLst>
            </p:cNvPr>
            <p:cNvSpPr txBox="1"/>
            <p:nvPr/>
          </p:nvSpPr>
          <p:spPr>
            <a:xfrm>
              <a:off x="7884368" y="414908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-(-7.8)=+7.8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9103D7EC-0231-411A-BCBD-C9AFF1C40B8C}"/>
                </a:ext>
              </a:extLst>
            </p:cNvPr>
            <p:cNvSpPr txBox="1"/>
            <p:nvPr/>
          </p:nvSpPr>
          <p:spPr>
            <a:xfrm>
              <a:off x="6948264" y="450912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+7.8×(2/5)=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+3.12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99275FDB-95F5-4A60-8438-86B3DDC05A40}"/>
                </a:ext>
              </a:extLst>
            </p:cNvPr>
            <p:cNvSpPr txBox="1"/>
            <p:nvPr/>
          </p:nvSpPr>
          <p:spPr>
            <a:xfrm>
              <a:off x="8532440" y="450912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+4.68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+7.8×(3/5)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9FC79F6A-0A78-44ED-B06D-EA92B1B84AE6}"/>
                </a:ext>
              </a:extLst>
            </p:cNvPr>
            <p:cNvSpPr txBox="1"/>
            <p:nvPr/>
          </p:nvSpPr>
          <p:spPr>
            <a:xfrm>
              <a:off x="6156176" y="486916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+1.56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=+3.12/2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8C6D2DD4-9062-4DA3-8966-985A03EC5D50}"/>
                </a:ext>
              </a:extLst>
            </p:cNvPr>
            <p:cNvSpPr txBox="1"/>
            <p:nvPr/>
          </p:nvSpPr>
          <p:spPr>
            <a:xfrm>
              <a:off x="9540552" y="4869160"/>
              <a:ext cx="122413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+4.68/2=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+2.34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10" name="직선 화살표 연결선 409">
              <a:extLst>
                <a:ext uri="{FF2B5EF4-FFF2-40B4-BE49-F238E27FC236}">
                  <a16:creationId xmlns:a16="http://schemas.microsoft.com/office/drawing/2014/main" id="{13812D39-1756-4144-99E2-F841CC82B27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820472" y="4797152"/>
              <a:ext cx="700808" cy="18864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98A79CBD-A983-42B1-9A71-3BB39C21CAA3}"/>
                </a:ext>
              </a:extLst>
            </p:cNvPr>
            <p:cNvSpPr txBox="1"/>
            <p:nvPr/>
          </p:nvSpPr>
          <p:spPr>
            <a:xfrm>
              <a:off x="9756576" y="522920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-(+2.34)=-2.34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3076D569-22B5-4003-8E47-7B63FFE223F9}"/>
                </a:ext>
              </a:extLst>
            </p:cNvPr>
            <p:cNvSpPr txBox="1"/>
            <p:nvPr/>
          </p:nvSpPr>
          <p:spPr>
            <a:xfrm>
              <a:off x="9324528" y="558924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-2.34×(1)=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-2.34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6EC0BC8B-24FC-44B2-AAA4-D16A28B46066}"/>
                </a:ext>
              </a:extLst>
            </p:cNvPr>
            <p:cNvSpPr txBox="1"/>
            <p:nvPr/>
          </p:nvSpPr>
          <p:spPr>
            <a:xfrm>
              <a:off x="8532440" y="5949280"/>
              <a:ext cx="12961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-1.17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-2.34/2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14" name="직선 화살표 연결선 413">
              <a:extLst>
                <a:ext uri="{FF2B5EF4-FFF2-40B4-BE49-F238E27FC236}">
                  <a16:creationId xmlns:a16="http://schemas.microsoft.com/office/drawing/2014/main" id="{C4A652A7-EDB2-4B98-A07A-D4B2B2A0BD27}"/>
                </a:ext>
              </a:extLst>
            </p:cNvPr>
            <p:cNvCxnSpPr>
              <a:cxnSpLocks/>
              <a:stCxn id="419" idx="2"/>
            </p:cNvCxnSpPr>
            <p:nvPr/>
          </p:nvCxnSpPr>
          <p:spPr bwMode="auto">
            <a:xfrm flipH="1">
              <a:off x="7380312" y="4797152"/>
              <a:ext cx="792088" cy="18864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422" name="그룹 421">
              <a:extLst>
                <a:ext uri="{FF2B5EF4-FFF2-40B4-BE49-F238E27FC236}">
                  <a16:creationId xmlns:a16="http://schemas.microsoft.com/office/drawing/2014/main" id="{3BAD3BF8-385E-475E-A45E-A0E1FFEEDBD5}"/>
                </a:ext>
              </a:extLst>
            </p:cNvPr>
            <p:cNvGrpSpPr/>
            <p:nvPr/>
          </p:nvGrpSpPr>
          <p:grpSpPr>
            <a:xfrm>
              <a:off x="5508104" y="4077072"/>
              <a:ext cx="5328592" cy="2160240"/>
              <a:chOff x="971600" y="2564904"/>
              <a:chExt cx="5328592" cy="2160240"/>
            </a:xfrm>
          </p:grpSpPr>
          <p:cxnSp>
            <p:nvCxnSpPr>
              <p:cNvPr id="423" name="직선 연결선 422">
                <a:extLst>
                  <a:ext uri="{FF2B5EF4-FFF2-40B4-BE49-F238E27FC236}">
                    <a16:creationId xmlns:a16="http://schemas.microsoft.com/office/drawing/2014/main" id="{FE0FB23D-142D-473B-A26B-F001109600A6}"/>
                  </a:ext>
                </a:extLst>
              </p:cNvPr>
              <p:cNvCxnSpPr/>
              <p:nvPr/>
            </p:nvCxnSpPr>
            <p:spPr bwMode="auto">
              <a:xfrm>
                <a:off x="971600" y="25649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4" name="직선 연결선 423">
                <a:extLst>
                  <a:ext uri="{FF2B5EF4-FFF2-40B4-BE49-F238E27FC236}">
                    <a16:creationId xmlns:a16="http://schemas.microsoft.com/office/drawing/2014/main" id="{5C93081B-0867-49F9-9F5B-93392F3E7689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5" name="직선 연결선 424">
                <a:extLst>
                  <a:ext uri="{FF2B5EF4-FFF2-40B4-BE49-F238E27FC236}">
                    <a16:creationId xmlns:a16="http://schemas.microsoft.com/office/drawing/2014/main" id="{EF8A22AF-5F75-4229-BDF0-6EE33B12485B}"/>
                  </a:ext>
                </a:extLst>
              </p:cNvPr>
              <p:cNvCxnSpPr/>
              <p:nvPr/>
            </p:nvCxnSpPr>
            <p:spPr bwMode="auto">
              <a:xfrm>
                <a:off x="971600" y="328498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6" name="직선 연결선 425">
                <a:extLst>
                  <a:ext uri="{FF2B5EF4-FFF2-40B4-BE49-F238E27FC236}">
                    <a16:creationId xmlns:a16="http://schemas.microsoft.com/office/drawing/2014/main" id="{C28F1521-259C-4B02-BFA8-8F690459F04C}"/>
                  </a:ext>
                </a:extLst>
              </p:cNvPr>
              <p:cNvCxnSpPr/>
              <p:nvPr/>
            </p:nvCxnSpPr>
            <p:spPr bwMode="auto">
              <a:xfrm>
                <a:off x="971600" y="364502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7" name="직선 연결선 426">
                <a:extLst>
                  <a:ext uri="{FF2B5EF4-FFF2-40B4-BE49-F238E27FC236}">
                    <a16:creationId xmlns:a16="http://schemas.microsoft.com/office/drawing/2014/main" id="{9F4A1474-7BAC-451E-830B-09377B04E5E0}"/>
                  </a:ext>
                </a:extLst>
              </p:cNvPr>
              <p:cNvCxnSpPr/>
              <p:nvPr/>
            </p:nvCxnSpPr>
            <p:spPr bwMode="auto">
              <a:xfrm>
                <a:off x="971600" y="400506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8" name="직선 연결선 427">
                <a:extLst>
                  <a:ext uri="{FF2B5EF4-FFF2-40B4-BE49-F238E27FC236}">
                    <a16:creationId xmlns:a16="http://schemas.microsoft.com/office/drawing/2014/main" id="{E45ABA20-2BAB-4075-ACE7-146A8CF63194}"/>
                  </a:ext>
                </a:extLst>
              </p:cNvPr>
              <p:cNvCxnSpPr/>
              <p:nvPr/>
            </p:nvCxnSpPr>
            <p:spPr bwMode="auto">
              <a:xfrm>
                <a:off x="971600" y="43651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9" name="직선 연결선 428">
                <a:extLst>
                  <a:ext uri="{FF2B5EF4-FFF2-40B4-BE49-F238E27FC236}">
                    <a16:creationId xmlns:a16="http://schemas.microsoft.com/office/drawing/2014/main" id="{56ED4822-F52F-434B-BD9C-18507E01DD1A}"/>
                  </a:ext>
                </a:extLst>
              </p:cNvPr>
              <p:cNvCxnSpPr/>
              <p:nvPr/>
            </p:nvCxnSpPr>
            <p:spPr bwMode="auto">
              <a:xfrm>
                <a:off x="971600" y="47251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431" name="직선 화살표 연결선 430">
              <a:extLst>
                <a:ext uri="{FF2B5EF4-FFF2-40B4-BE49-F238E27FC236}">
                  <a16:creationId xmlns:a16="http://schemas.microsoft.com/office/drawing/2014/main" id="{6C66A71D-9DE7-49CA-A5CF-3381CAAEE9CF}"/>
                </a:ext>
              </a:extLst>
            </p:cNvPr>
            <p:cNvCxnSpPr>
              <a:cxnSpLocks/>
              <a:endCxn id="413" idx="3"/>
            </p:cNvCxnSpPr>
            <p:nvPr/>
          </p:nvCxnSpPr>
          <p:spPr bwMode="auto">
            <a:xfrm flipH="1">
              <a:off x="9828584" y="5877272"/>
              <a:ext cx="410571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CD460DDE-CD19-4548-81C7-6BE32FE668FC}"/>
                </a:ext>
              </a:extLst>
            </p:cNvPr>
            <p:cNvSpPr txBox="1"/>
            <p:nvPr/>
          </p:nvSpPr>
          <p:spPr>
            <a:xfrm>
              <a:off x="7884368" y="630932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-(-1.17)=+1.17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1A933A56-EC51-47DE-8DFA-344262591DF7}"/>
                </a:ext>
              </a:extLst>
            </p:cNvPr>
            <p:cNvSpPr txBox="1"/>
            <p:nvPr/>
          </p:nvSpPr>
          <p:spPr>
            <a:xfrm>
              <a:off x="6948264" y="666936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+1.17×(2/5)=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+0.468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E17CCAA3-EBEB-4437-835C-3FA1FCFC61CE}"/>
                </a:ext>
              </a:extLst>
            </p:cNvPr>
            <p:cNvSpPr txBox="1"/>
            <p:nvPr/>
          </p:nvSpPr>
          <p:spPr>
            <a:xfrm>
              <a:off x="8532440" y="666936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+0.702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+1.17×(3/5)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D5355439-3F70-4602-8A7B-69A927EFE4B5}"/>
                </a:ext>
              </a:extLst>
            </p:cNvPr>
            <p:cNvSpPr txBox="1"/>
            <p:nvPr/>
          </p:nvSpPr>
          <p:spPr>
            <a:xfrm>
              <a:off x="6156176" y="702940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+0.234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=+0.468/2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659A75F4-7837-44D2-908A-C4A03C093AF9}"/>
                </a:ext>
              </a:extLst>
            </p:cNvPr>
            <p:cNvSpPr txBox="1"/>
            <p:nvPr/>
          </p:nvSpPr>
          <p:spPr>
            <a:xfrm>
              <a:off x="9324528" y="702940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+0.702/2=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+0.351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39" name="직선 화살표 연결선 438">
              <a:extLst>
                <a:ext uri="{FF2B5EF4-FFF2-40B4-BE49-F238E27FC236}">
                  <a16:creationId xmlns:a16="http://schemas.microsoft.com/office/drawing/2014/main" id="{C6A306A8-5FEF-4547-8327-B948BA10F4C3}"/>
                </a:ext>
              </a:extLst>
            </p:cNvPr>
            <p:cNvCxnSpPr>
              <a:cxnSpLocks/>
              <a:endCxn id="436" idx="1"/>
            </p:cNvCxnSpPr>
            <p:nvPr/>
          </p:nvCxnSpPr>
          <p:spPr bwMode="auto">
            <a:xfrm>
              <a:off x="8748464" y="6957392"/>
              <a:ext cx="576064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2" name="직선 화살표 연결선 441">
              <a:extLst>
                <a:ext uri="{FF2B5EF4-FFF2-40B4-BE49-F238E27FC236}">
                  <a16:creationId xmlns:a16="http://schemas.microsoft.com/office/drawing/2014/main" id="{B0AFC218-CD91-4DE1-A896-CD0813895FD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596336" y="6957392"/>
              <a:ext cx="648072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443" name="그룹 442">
              <a:extLst>
                <a:ext uri="{FF2B5EF4-FFF2-40B4-BE49-F238E27FC236}">
                  <a16:creationId xmlns:a16="http://schemas.microsoft.com/office/drawing/2014/main" id="{26784609-1A8F-41BA-998D-3DEC59CF48B5}"/>
                </a:ext>
              </a:extLst>
            </p:cNvPr>
            <p:cNvGrpSpPr/>
            <p:nvPr/>
          </p:nvGrpSpPr>
          <p:grpSpPr>
            <a:xfrm>
              <a:off x="5508104" y="6597352"/>
              <a:ext cx="5328592" cy="1080120"/>
              <a:chOff x="971600" y="2924944"/>
              <a:chExt cx="5328592" cy="1080120"/>
            </a:xfrm>
          </p:grpSpPr>
          <p:cxnSp>
            <p:nvCxnSpPr>
              <p:cNvPr id="445" name="직선 연결선 444">
                <a:extLst>
                  <a:ext uri="{FF2B5EF4-FFF2-40B4-BE49-F238E27FC236}">
                    <a16:creationId xmlns:a16="http://schemas.microsoft.com/office/drawing/2014/main" id="{7994B20F-0D66-4A97-ADAF-A0C94747B6C2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6" name="직선 연결선 445">
                <a:extLst>
                  <a:ext uri="{FF2B5EF4-FFF2-40B4-BE49-F238E27FC236}">
                    <a16:creationId xmlns:a16="http://schemas.microsoft.com/office/drawing/2014/main" id="{3FB6294A-1447-42C5-BE97-2B36030D0F44}"/>
                  </a:ext>
                </a:extLst>
              </p:cNvPr>
              <p:cNvCxnSpPr/>
              <p:nvPr/>
            </p:nvCxnSpPr>
            <p:spPr bwMode="auto">
              <a:xfrm>
                <a:off x="971600" y="328498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7" name="직선 연결선 446">
                <a:extLst>
                  <a:ext uri="{FF2B5EF4-FFF2-40B4-BE49-F238E27FC236}">
                    <a16:creationId xmlns:a16="http://schemas.microsoft.com/office/drawing/2014/main" id="{40774FAB-2449-4F45-BD18-CB2DCB7F5AD7}"/>
                  </a:ext>
                </a:extLst>
              </p:cNvPr>
              <p:cNvCxnSpPr/>
              <p:nvPr/>
            </p:nvCxnSpPr>
            <p:spPr bwMode="auto">
              <a:xfrm>
                <a:off x="971600" y="364502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8" name="직선 연결선 447">
                <a:extLst>
                  <a:ext uri="{FF2B5EF4-FFF2-40B4-BE49-F238E27FC236}">
                    <a16:creationId xmlns:a16="http://schemas.microsoft.com/office/drawing/2014/main" id="{36538C57-8DAB-41E0-B8C0-9654EF9C9A01}"/>
                  </a:ext>
                </a:extLst>
              </p:cNvPr>
              <p:cNvCxnSpPr/>
              <p:nvPr/>
            </p:nvCxnSpPr>
            <p:spPr bwMode="auto">
              <a:xfrm>
                <a:off x="971600" y="400506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EE0A1C53-63DB-4D39-9B09-D2E31DCA0EB7}"/>
                </a:ext>
              </a:extLst>
            </p:cNvPr>
            <p:cNvSpPr txBox="1"/>
            <p:nvPr/>
          </p:nvSpPr>
          <p:spPr>
            <a:xfrm>
              <a:off x="5508104" y="55892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22A4FEFC-8708-4CBF-9070-9A50D0B9F9AA}"/>
                </a:ext>
              </a:extLst>
            </p:cNvPr>
            <p:cNvSpPr txBox="1"/>
            <p:nvPr/>
          </p:nvSpPr>
          <p:spPr>
            <a:xfrm>
              <a:off x="5508104" y="59492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D6968374-2BF5-4AB7-A3FC-80698012502D}"/>
                </a:ext>
              </a:extLst>
            </p:cNvPr>
            <p:cNvSpPr txBox="1"/>
            <p:nvPr/>
          </p:nvSpPr>
          <p:spPr>
            <a:xfrm>
              <a:off x="5508104" y="52292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8F87BF7B-8C3A-4F72-A7ED-1E5A86FAF3D8}"/>
                </a:ext>
              </a:extLst>
            </p:cNvPr>
            <p:cNvSpPr txBox="1"/>
            <p:nvPr/>
          </p:nvSpPr>
          <p:spPr>
            <a:xfrm>
              <a:off x="5508104" y="66693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79DAB507-BDCB-401C-A853-9B6E02468DD5}"/>
                </a:ext>
              </a:extLst>
            </p:cNvPr>
            <p:cNvSpPr txBox="1"/>
            <p:nvPr/>
          </p:nvSpPr>
          <p:spPr>
            <a:xfrm>
              <a:off x="5508104" y="70294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4185F8E6-9BB4-429B-9DF1-A627884B8D87}"/>
                </a:ext>
              </a:extLst>
            </p:cNvPr>
            <p:cNvSpPr txBox="1"/>
            <p:nvPr/>
          </p:nvSpPr>
          <p:spPr>
            <a:xfrm>
              <a:off x="5508104" y="63093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3" name="TextBox 77">
              <a:extLst>
                <a:ext uri="{FF2B5EF4-FFF2-40B4-BE49-F238E27FC236}">
                  <a16:creationId xmlns:a16="http://schemas.microsoft.com/office/drawing/2014/main" id="{B1D40F42-AD99-4CAF-B7FB-7EFFD0090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63093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64" name="TextBox 77">
              <a:extLst>
                <a:ext uri="{FF2B5EF4-FFF2-40B4-BE49-F238E27FC236}">
                  <a16:creationId xmlns:a16="http://schemas.microsoft.com/office/drawing/2014/main" id="{66948CE8-C697-45BC-8444-A48E176FD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70294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65" name="TextBox 77">
              <a:extLst>
                <a:ext uri="{FF2B5EF4-FFF2-40B4-BE49-F238E27FC236}">
                  <a16:creationId xmlns:a16="http://schemas.microsoft.com/office/drawing/2014/main" id="{BBE94F28-2081-469A-8FCA-536E856A7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66693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66" name="왼쪽 대괄호 465">
              <a:extLst>
                <a:ext uri="{FF2B5EF4-FFF2-40B4-BE49-F238E27FC236}">
                  <a16:creationId xmlns:a16="http://schemas.microsoft.com/office/drawing/2014/main" id="{34461136-4406-465E-86AD-46A031321F19}"/>
                </a:ext>
              </a:extLst>
            </p:cNvPr>
            <p:cNvSpPr/>
            <p:nvPr/>
          </p:nvSpPr>
          <p:spPr bwMode="auto">
            <a:xfrm>
              <a:off x="5076056" y="630932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67" name="TextBox 77">
              <a:extLst>
                <a:ext uri="{FF2B5EF4-FFF2-40B4-BE49-F238E27FC236}">
                  <a16:creationId xmlns:a16="http://schemas.microsoft.com/office/drawing/2014/main" id="{5B69A0A0-06C5-4307-925D-EC56CD4285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73894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74" name="TextBox 473">
              <a:extLst>
                <a:ext uri="{FF2B5EF4-FFF2-40B4-BE49-F238E27FC236}">
                  <a16:creationId xmlns:a16="http://schemas.microsoft.com/office/drawing/2014/main" id="{20706BB9-65EF-490B-8589-B8554835D0DD}"/>
                </a:ext>
              </a:extLst>
            </p:cNvPr>
            <p:cNvSpPr txBox="1"/>
            <p:nvPr/>
          </p:nvSpPr>
          <p:spPr>
            <a:xfrm>
              <a:off x="6156176" y="7389440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+28.194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88BCD81C-82EA-443C-A22C-AB226D40FD6B}"/>
                </a:ext>
              </a:extLst>
            </p:cNvPr>
            <p:cNvSpPr txBox="1"/>
            <p:nvPr/>
          </p:nvSpPr>
          <p:spPr>
            <a:xfrm>
              <a:off x="7380312" y="738944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+56.400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51ABEEE1-0563-4BEF-9B75-AAFAE356F0F1}"/>
                </a:ext>
              </a:extLst>
            </p:cNvPr>
            <p:cNvSpPr txBox="1"/>
            <p:nvPr/>
          </p:nvSpPr>
          <p:spPr>
            <a:xfrm>
              <a:off x="8532440" y="7389440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-56.388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7" name="TextBox 476">
              <a:extLst>
                <a:ext uri="{FF2B5EF4-FFF2-40B4-BE49-F238E27FC236}">
                  <a16:creationId xmlns:a16="http://schemas.microsoft.com/office/drawing/2014/main" id="{C07ADE45-7E96-40FD-AE26-0FB46CCD9768}"/>
                </a:ext>
              </a:extLst>
            </p:cNvPr>
            <p:cNvSpPr txBox="1"/>
            <p:nvPr/>
          </p:nvSpPr>
          <p:spPr>
            <a:xfrm>
              <a:off x="9756576" y="738944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+0.351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3674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A60DA9A1-418B-416D-AA2E-6DA6C77EFFAD}"/>
              </a:ext>
            </a:extLst>
          </p:cNvPr>
          <p:cNvGrpSpPr/>
          <p:nvPr/>
        </p:nvGrpSpPr>
        <p:grpSpPr>
          <a:xfrm>
            <a:off x="251520" y="1916832"/>
            <a:ext cx="5760640" cy="2880320"/>
            <a:chOff x="539552" y="2204864"/>
            <a:chExt cx="5760640" cy="288032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C180520-BDFD-4183-9C82-500EDA1E57A2}"/>
                </a:ext>
              </a:extLst>
            </p:cNvPr>
            <p:cNvGrpSpPr/>
            <p:nvPr/>
          </p:nvGrpSpPr>
          <p:grpSpPr>
            <a:xfrm>
              <a:off x="971600" y="2204864"/>
              <a:ext cx="5328592" cy="2520280"/>
              <a:chOff x="971600" y="2204864"/>
              <a:chExt cx="5328592" cy="2520280"/>
            </a:xfrm>
          </p:grpSpPr>
          <p:sp>
            <p:nvSpPr>
              <p:cNvPr id="522" name="직사각형 521">
                <a:extLst>
                  <a:ext uri="{FF2B5EF4-FFF2-40B4-BE49-F238E27FC236}">
                    <a16:creationId xmlns:a16="http://schemas.microsoft.com/office/drawing/2014/main" id="{3B690216-6838-4C46-81E9-2EDC8CA9DC5E}"/>
                  </a:ext>
                </a:extLst>
              </p:cNvPr>
              <p:cNvSpPr/>
              <p:nvPr/>
            </p:nvSpPr>
            <p:spPr bwMode="auto">
              <a:xfrm>
                <a:off x="971600" y="364502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28" name="직사각형 527">
                <a:extLst>
                  <a:ext uri="{FF2B5EF4-FFF2-40B4-BE49-F238E27FC236}">
                    <a16:creationId xmlns:a16="http://schemas.microsoft.com/office/drawing/2014/main" id="{C4712B23-362F-4DB4-A57E-BC2D62626A4D}"/>
                  </a:ext>
                </a:extLst>
              </p:cNvPr>
              <p:cNvSpPr/>
              <p:nvPr/>
            </p:nvSpPr>
            <p:spPr bwMode="auto">
              <a:xfrm>
                <a:off x="971600" y="436510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3" name="직사각형 532">
                <a:extLst>
                  <a:ext uri="{FF2B5EF4-FFF2-40B4-BE49-F238E27FC236}">
                    <a16:creationId xmlns:a16="http://schemas.microsoft.com/office/drawing/2014/main" id="{3EC2BCE8-3B0F-4721-91AA-D32D7AF0E24E}"/>
                  </a:ext>
                </a:extLst>
              </p:cNvPr>
              <p:cNvSpPr/>
              <p:nvPr/>
            </p:nvSpPr>
            <p:spPr bwMode="auto">
              <a:xfrm>
                <a:off x="971600" y="220486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4" name="직사각형 533">
                <a:extLst>
                  <a:ext uri="{FF2B5EF4-FFF2-40B4-BE49-F238E27FC236}">
                    <a16:creationId xmlns:a16="http://schemas.microsoft.com/office/drawing/2014/main" id="{8C0C52F3-59FC-4D63-9179-AE24C29AA2EB}"/>
                  </a:ext>
                </a:extLst>
              </p:cNvPr>
              <p:cNvSpPr/>
              <p:nvPr/>
            </p:nvSpPr>
            <p:spPr bwMode="auto">
              <a:xfrm>
                <a:off x="971600" y="292494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B9BC7DCE-E7C6-4252-841C-6FBA30FC3283}"/>
                </a:ext>
              </a:extLst>
            </p:cNvPr>
            <p:cNvSpPr txBox="1"/>
            <p:nvPr/>
          </p:nvSpPr>
          <p:spPr>
            <a:xfrm>
              <a:off x="161967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1130D067-D448-4B38-97C2-8AE3D7F1233A}"/>
                </a:ext>
              </a:extLst>
            </p:cNvPr>
            <p:cNvGrpSpPr/>
            <p:nvPr/>
          </p:nvGrpSpPr>
          <p:grpSpPr>
            <a:xfrm>
              <a:off x="1547664" y="2204864"/>
              <a:ext cx="2376263" cy="2880320"/>
              <a:chOff x="1715682" y="764704"/>
              <a:chExt cx="2064230" cy="2880320"/>
            </a:xfrm>
          </p:grpSpPr>
          <p:cxnSp>
            <p:nvCxnSpPr>
              <p:cNvPr id="512" name="직선 연결선 511">
                <a:extLst>
                  <a:ext uri="{FF2B5EF4-FFF2-40B4-BE49-F238E27FC236}">
                    <a16:creationId xmlns:a16="http://schemas.microsoft.com/office/drawing/2014/main" id="{F86E3175-D9D6-4CFE-9B77-E62878CFE8E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15682" y="764704"/>
                <a:ext cx="0" cy="28803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3" name="직선 연결선 512">
                <a:extLst>
                  <a:ext uri="{FF2B5EF4-FFF2-40B4-BE49-F238E27FC236}">
                    <a16:creationId xmlns:a16="http://schemas.microsoft.com/office/drawing/2014/main" id="{1AB224F1-C9E1-454D-B643-3C0E4EC03B60}"/>
                  </a:ext>
                </a:extLst>
              </p:cNvPr>
              <p:cNvCxnSpPr/>
              <p:nvPr/>
            </p:nvCxnSpPr>
            <p:spPr bwMode="auto">
              <a:xfrm>
                <a:off x="3779912" y="1124744"/>
                <a:ext cx="0" cy="7200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4" name="직선 연결선 513">
                <a:extLst>
                  <a:ext uri="{FF2B5EF4-FFF2-40B4-BE49-F238E27FC236}">
                    <a16:creationId xmlns:a16="http://schemas.microsoft.com/office/drawing/2014/main" id="{384FE32A-1EAA-4EA9-AB35-85EF548D07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2204864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D56EF2A4-A395-49A0-BFEB-6FD95E3951AB}"/>
                </a:ext>
              </a:extLst>
            </p:cNvPr>
            <p:cNvSpPr txBox="1"/>
            <p:nvPr/>
          </p:nvSpPr>
          <p:spPr>
            <a:xfrm>
              <a:off x="377991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15B2AECA-0572-4A32-960D-7D6C4FB385A4}"/>
                </a:ext>
              </a:extLst>
            </p:cNvPr>
            <p:cNvSpPr txBox="1"/>
            <p:nvPr/>
          </p:nvSpPr>
          <p:spPr>
            <a:xfrm>
              <a:off x="6012160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C42C10F0-5968-4714-896B-45849E1A5484}"/>
                </a:ext>
              </a:extLst>
            </p:cNvPr>
            <p:cNvSpPr txBox="1"/>
            <p:nvPr/>
          </p:nvSpPr>
          <p:spPr>
            <a:xfrm>
              <a:off x="1115616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B8E7222-71A3-4667-A01E-5DB9544B7696}"/>
                </a:ext>
              </a:extLst>
            </p:cNvPr>
            <p:cNvSpPr txBox="1"/>
            <p:nvPr/>
          </p:nvSpPr>
          <p:spPr>
            <a:xfrm>
              <a:off x="971600" y="29969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4FCC0EA3-ECBA-4F4C-9914-F8ED80BFDBB7}"/>
                </a:ext>
              </a:extLst>
            </p:cNvPr>
            <p:cNvSpPr txBox="1"/>
            <p:nvPr/>
          </p:nvSpPr>
          <p:spPr>
            <a:xfrm>
              <a:off x="971600" y="371703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D3506A4A-E121-4983-B24B-34FF087474F5}"/>
                </a:ext>
              </a:extLst>
            </p:cNvPr>
            <p:cNvSpPr txBox="1"/>
            <p:nvPr/>
          </p:nvSpPr>
          <p:spPr>
            <a:xfrm>
              <a:off x="971600" y="407707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8695B97-2756-4186-B13A-C0BF9DFE6CD0}"/>
                </a:ext>
              </a:extLst>
            </p:cNvPr>
            <p:cNvGrpSpPr/>
            <p:nvPr/>
          </p:nvGrpSpPr>
          <p:grpSpPr>
            <a:xfrm>
              <a:off x="971600" y="2564904"/>
              <a:ext cx="5328592" cy="2160240"/>
              <a:chOff x="971600" y="2564904"/>
              <a:chExt cx="5328592" cy="2160240"/>
            </a:xfrm>
          </p:grpSpPr>
          <p:cxnSp>
            <p:nvCxnSpPr>
              <p:cNvPr id="490" name="직선 연결선 489">
                <a:extLst>
                  <a:ext uri="{FF2B5EF4-FFF2-40B4-BE49-F238E27FC236}">
                    <a16:creationId xmlns:a16="http://schemas.microsoft.com/office/drawing/2014/main" id="{73E3255F-E7C2-4882-91B1-F61EFEFEE5E2}"/>
                  </a:ext>
                </a:extLst>
              </p:cNvPr>
              <p:cNvCxnSpPr/>
              <p:nvPr/>
            </p:nvCxnSpPr>
            <p:spPr bwMode="auto">
              <a:xfrm>
                <a:off x="971600" y="25649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1" name="직선 연결선 490">
                <a:extLst>
                  <a:ext uri="{FF2B5EF4-FFF2-40B4-BE49-F238E27FC236}">
                    <a16:creationId xmlns:a16="http://schemas.microsoft.com/office/drawing/2014/main" id="{F58EC892-70B2-455F-9852-08821AD210FE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2" name="직선 연결선 491">
                <a:extLst>
                  <a:ext uri="{FF2B5EF4-FFF2-40B4-BE49-F238E27FC236}">
                    <a16:creationId xmlns:a16="http://schemas.microsoft.com/office/drawing/2014/main" id="{56F1FA5E-F9C7-48E9-BBA1-0149A2EDA30E}"/>
                  </a:ext>
                </a:extLst>
              </p:cNvPr>
              <p:cNvCxnSpPr/>
              <p:nvPr/>
            </p:nvCxnSpPr>
            <p:spPr bwMode="auto">
              <a:xfrm>
                <a:off x="971600" y="328498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3" name="직선 연결선 492">
                <a:extLst>
                  <a:ext uri="{FF2B5EF4-FFF2-40B4-BE49-F238E27FC236}">
                    <a16:creationId xmlns:a16="http://schemas.microsoft.com/office/drawing/2014/main" id="{ED0E9596-8EF6-4F56-B40B-E1C5F4457D3B}"/>
                  </a:ext>
                </a:extLst>
              </p:cNvPr>
              <p:cNvCxnSpPr/>
              <p:nvPr/>
            </p:nvCxnSpPr>
            <p:spPr bwMode="auto">
              <a:xfrm>
                <a:off x="971600" y="364502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4" name="직선 연결선 493">
                <a:extLst>
                  <a:ext uri="{FF2B5EF4-FFF2-40B4-BE49-F238E27FC236}">
                    <a16:creationId xmlns:a16="http://schemas.microsoft.com/office/drawing/2014/main" id="{48CED1E5-38D8-4FBE-A25F-3B5713116EE1}"/>
                  </a:ext>
                </a:extLst>
              </p:cNvPr>
              <p:cNvCxnSpPr/>
              <p:nvPr/>
            </p:nvCxnSpPr>
            <p:spPr bwMode="auto">
              <a:xfrm>
                <a:off x="971600" y="400506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5" name="직선 연결선 494">
                <a:extLst>
                  <a:ext uri="{FF2B5EF4-FFF2-40B4-BE49-F238E27FC236}">
                    <a16:creationId xmlns:a16="http://schemas.microsoft.com/office/drawing/2014/main" id="{DC5504D2-9F09-4D9A-92A3-25629C0DEBC3}"/>
                  </a:ext>
                </a:extLst>
              </p:cNvPr>
              <p:cNvCxnSpPr/>
              <p:nvPr/>
            </p:nvCxnSpPr>
            <p:spPr bwMode="auto">
              <a:xfrm>
                <a:off x="971600" y="43651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6" name="직선 연결선 495">
                <a:extLst>
                  <a:ext uri="{FF2B5EF4-FFF2-40B4-BE49-F238E27FC236}">
                    <a16:creationId xmlns:a16="http://schemas.microsoft.com/office/drawing/2014/main" id="{2B1470A6-81CC-429A-8E76-A1E4917F6CD9}"/>
                  </a:ext>
                </a:extLst>
              </p:cNvPr>
              <p:cNvCxnSpPr/>
              <p:nvPr/>
            </p:nvCxnSpPr>
            <p:spPr bwMode="auto">
              <a:xfrm>
                <a:off x="971600" y="47251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4AB368FF-5F4F-4306-8230-A65CD02CF7AA}"/>
                </a:ext>
              </a:extLst>
            </p:cNvPr>
            <p:cNvSpPr txBox="1"/>
            <p:nvPr/>
          </p:nvSpPr>
          <p:spPr>
            <a:xfrm>
              <a:off x="1619672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848A14D7-194E-4937-9A8D-3A78F070B056}"/>
                </a:ext>
              </a:extLst>
            </p:cNvPr>
            <p:cNvSpPr txBox="1"/>
            <p:nvPr/>
          </p:nvSpPr>
          <p:spPr>
            <a:xfrm>
              <a:off x="3419872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1/3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9D8C70ED-B0A8-439B-BF2F-4BBB72746218}"/>
                </a:ext>
              </a:extLst>
            </p:cNvPr>
            <p:cNvSpPr txBox="1"/>
            <p:nvPr/>
          </p:nvSpPr>
          <p:spPr>
            <a:xfrm>
              <a:off x="3995936" y="2636912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2/3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D56C29B2-1E1E-4867-954B-F8B8B1370FA1}"/>
                </a:ext>
              </a:extLst>
            </p:cNvPr>
            <p:cNvSpPr txBox="1"/>
            <p:nvPr/>
          </p:nvSpPr>
          <p:spPr>
            <a:xfrm>
              <a:off x="161967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7FA54A06-E1E3-4412-A6B8-9B94EF64909C}"/>
                </a:ext>
              </a:extLst>
            </p:cNvPr>
            <p:cNvSpPr txBox="1"/>
            <p:nvPr/>
          </p:nvSpPr>
          <p:spPr>
            <a:xfrm>
              <a:off x="3563888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27E18FE8-3378-4142-848C-EA254E9D1468}"/>
                </a:ext>
              </a:extLst>
            </p:cNvPr>
            <p:cNvSpPr txBox="1"/>
            <p:nvPr/>
          </p:nvSpPr>
          <p:spPr>
            <a:xfrm>
              <a:off x="161967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-30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494A86CA-4046-4460-9394-FB1E1BEB65E1}"/>
                </a:ext>
              </a:extLst>
            </p:cNvPr>
            <p:cNvSpPr txBox="1"/>
            <p:nvPr/>
          </p:nvSpPr>
          <p:spPr>
            <a:xfrm>
              <a:off x="1619672" y="4077072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-5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=-10/2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BDCD868B-A086-4710-9C05-BC30B23531B6}"/>
                </a:ext>
              </a:extLst>
            </p:cNvPr>
            <p:cNvSpPr txBox="1"/>
            <p:nvPr/>
          </p:nvSpPr>
          <p:spPr>
            <a:xfrm>
              <a:off x="971600" y="443711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F0722BB9-FF5C-4E8B-8E4C-FA1F2FF5B1A0}"/>
                </a:ext>
              </a:extLst>
            </p:cNvPr>
            <p:cNvSpPr txBox="1"/>
            <p:nvPr/>
          </p:nvSpPr>
          <p:spPr>
            <a:xfrm>
              <a:off x="1619672" y="443711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-35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AEEC9E40-E8E7-41AA-9D9B-8AD5FB8FC4FE}"/>
                </a:ext>
              </a:extLst>
            </p:cNvPr>
            <p:cNvSpPr txBox="1"/>
            <p:nvPr/>
          </p:nvSpPr>
          <p:spPr>
            <a:xfrm>
              <a:off x="2843808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FFD9CA14-2DC8-42C4-98ED-2592B3E8F74A}"/>
                </a:ext>
              </a:extLst>
            </p:cNvPr>
            <p:cNvSpPr txBox="1"/>
            <p:nvPr/>
          </p:nvSpPr>
          <p:spPr>
            <a:xfrm>
              <a:off x="3995936" y="443711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-20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TextBox 77">
              <a:extLst>
                <a:ext uri="{FF2B5EF4-FFF2-40B4-BE49-F238E27FC236}">
                  <a16:creationId xmlns:a16="http://schemas.microsoft.com/office/drawing/2014/main" id="{4EC81BE4-2DD2-49D3-B450-037B0296D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6369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0" name="TextBox 77">
              <a:extLst>
                <a:ext uri="{FF2B5EF4-FFF2-40B4-BE49-F238E27FC236}">
                  <a16:creationId xmlns:a16="http://schemas.microsoft.com/office/drawing/2014/main" id="{B96ABF30-FEE6-4DAA-858F-F67A74662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99695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1" name="TextBox 77">
              <a:extLst>
                <a:ext uri="{FF2B5EF4-FFF2-40B4-BE49-F238E27FC236}">
                  <a16:creationId xmlns:a16="http://schemas.microsoft.com/office/drawing/2014/main" id="{D7C9AB61-FEA3-4650-8B8A-9D1853493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71703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2" name="TextBox 77">
              <a:extLst>
                <a:ext uri="{FF2B5EF4-FFF2-40B4-BE49-F238E27FC236}">
                  <a16:creationId xmlns:a16="http://schemas.microsoft.com/office/drawing/2014/main" id="{733A04F9-03DF-4665-A974-06C36E1EC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0770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3" name="TextBox 77">
              <a:extLst>
                <a:ext uri="{FF2B5EF4-FFF2-40B4-BE49-F238E27FC236}">
                  <a16:creationId xmlns:a16="http://schemas.microsoft.com/office/drawing/2014/main" id="{99FBE4F2-59BE-4435-8382-A2249AC01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4371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4E29F460-797F-41B5-88A3-A2BB631C23C8}"/>
                </a:ext>
              </a:extLst>
            </p:cNvPr>
            <p:cNvSpPr txBox="1"/>
            <p:nvPr/>
          </p:nvSpPr>
          <p:spPr>
            <a:xfrm>
              <a:off x="3347864" y="3356992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-(+30)=-30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2F1B2CF0-DFF0-40F1-982A-481705B3CDF9}"/>
                </a:ext>
              </a:extLst>
            </p:cNvPr>
            <p:cNvSpPr txBox="1"/>
            <p:nvPr/>
          </p:nvSpPr>
          <p:spPr>
            <a:xfrm>
              <a:off x="2411760" y="3717032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+30×(1/3)=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D8AB3184-0681-494A-A8F4-60753AAF19F1}"/>
                </a:ext>
              </a:extLst>
            </p:cNvPr>
            <p:cNvSpPr txBox="1"/>
            <p:nvPr/>
          </p:nvSpPr>
          <p:spPr>
            <a:xfrm>
              <a:off x="3995936" y="3717032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-20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-30×(2/3)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8144E978-023A-4FDC-AD79-4C59DAA7FC61}"/>
                </a:ext>
              </a:extLst>
            </p:cNvPr>
            <p:cNvSpPr txBox="1"/>
            <p:nvPr/>
          </p:nvSpPr>
          <p:spPr>
            <a:xfrm>
              <a:off x="971600" y="335699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77">
              <a:extLst>
                <a:ext uri="{FF2B5EF4-FFF2-40B4-BE49-F238E27FC236}">
                  <a16:creationId xmlns:a16="http://schemas.microsoft.com/office/drawing/2014/main" id="{E6B312F5-2758-4023-95E5-D26E82CFE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35699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A0A9F85E-DD3D-439E-A7A0-65090F450085}"/>
                </a:ext>
              </a:extLst>
            </p:cNvPr>
            <p:cNvSpPr txBox="1"/>
            <p:nvPr/>
          </p:nvSpPr>
          <p:spPr>
            <a:xfrm>
              <a:off x="2411760" y="2276872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2E632BBC-0607-4EE1-8E30-12B22EE14D11}"/>
                </a:ext>
              </a:extLst>
            </p:cNvPr>
            <p:cNvSpPr txBox="1"/>
            <p:nvPr/>
          </p:nvSpPr>
          <p:spPr>
            <a:xfrm>
              <a:off x="4716016" y="2276872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321" name="TextBox 77">
              <a:extLst>
                <a:ext uri="{FF2B5EF4-FFF2-40B4-BE49-F238E27FC236}">
                  <a16:creationId xmlns:a16="http://schemas.microsoft.com/office/drawing/2014/main" id="{10FF4668-0B6E-418A-B771-486E5EC3E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2768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CF6C50DA-9733-4018-897A-787412558387}"/>
                </a:ext>
              </a:extLst>
            </p:cNvPr>
            <p:cNvSpPr txBox="1"/>
            <p:nvPr/>
          </p:nvSpPr>
          <p:spPr>
            <a:xfrm>
              <a:off x="3563888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+30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0254B3FE-FA92-4500-9756-741F8A21CD75}"/>
                </a:ext>
              </a:extLst>
            </p:cNvPr>
            <p:cNvSpPr txBox="1"/>
            <p:nvPr/>
          </p:nvSpPr>
          <p:spPr>
            <a:xfrm>
              <a:off x="5292080" y="4077072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20/2=</a:t>
              </a:r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1" name="직선 화살표 연결선 370">
              <a:extLst>
                <a:ext uri="{FF2B5EF4-FFF2-40B4-BE49-F238E27FC236}">
                  <a16:creationId xmlns:a16="http://schemas.microsoft.com/office/drawing/2014/main" id="{8185FFCC-A1A7-4322-8FF9-A541A1EE7AA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11760" y="4005064"/>
              <a:ext cx="1296144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52C4120F-1A14-4600-AAC7-2289D5829F84}"/>
                </a:ext>
              </a:extLst>
            </p:cNvPr>
            <p:cNvSpPr txBox="1"/>
            <p:nvPr/>
          </p:nvSpPr>
          <p:spPr>
            <a:xfrm>
              <a:off x="5220072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7" name="왼쪽 대괄호 416">
              <a:extLst>
                <a:ext uri="{FF2B5EF4-FFF2-40B4-BE49-F238E27FC236}">
                  <a16:creationId xmlns:a16="http://schemas.microsoft.com/office/drawing/2014/main" id="{C44F38A2-3944-47F8-82B7-3C3848D27901}"/>
                </a:ext>
              </a:extLst>
            </p:cNvPr>
            <p:cNvSpPr/>
            <p:nvPr/>
          </p:nvSpPr>
          <p:spPr bwMode="auto">
            <a:xfrm>
              <a:off x="539552" y="3356992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2164A0F0-4E13-444A-959B-E082067F8ABC}"/>
                </a:ext>
              </a:extLst>
            </p:cNvPr>
            <p:cNvSpPr txBox="1"/>
            <p:nvPr/>
          </p:nvSpPr>
          <p:spPr>
            <a:xfrm>
              <a:off x="1619672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1BD8E5E3-44DC-4623-B5FE-0905BC87709A}"/>
                </a:ext>
              </a:extLst>
            </p:cNvPr>
            <p:cNvSpPr txBox="1"/>
            <p:nvPr/>
          </p:nvSpPr>
          <p:spPr>
            <a:xfrm>
              <a:off x="399593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7C170A30-E41B-409B-92CA-7F854428A750}"/>
                </a:ext>
              </a:extLst>
            </p:cNvPr>
            <p:cNvSpPr txBox="1"/>
            <p:nvPr/>
          </p:nvSpPr>
          <p:spPr>
            <a:xfrm>
              <a:off x="327585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7" name="TextBox 486">
              <a:extLst>
                <a:ext uri="{FF2B5EF4-FFF2-40B4-BE49-F238E27FC236}">
                  <a16:creationId xmlns:a16="http://schemas.microsoft.com/office/drawing/2014/main" id="{F097ADC1-DB18-45D4-AE62-932E1DF4FA54}"/>
                </a:ext>
              </a:extLst>
            </p:cNvPr>
            <p:cNvSpPr txBox="1"/>
            <p:nvPr/>
          </p:nvSpPr>
          <p:spPr>
            <a:xfrm>
              <a:off x="5652120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F0696ECC-C1C2-4E9C-AEF8-CF014DB22515}"/>
                </a:ext>
              </a:extLst>
            </p:cNvPr>
            <p:cNvSpPr txBox="1"/>
            <p:nvPr/>
          </p:nvSpPr>
          <p:spPr>
            <a:xfrm>
              <a:off x="5796136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494F7D82-0802-4D4E-86FE-A8149CADF625}"/>
                </a:ext>
              </a:extLst>
            </p:cNvPr>
            <p:cNvCxnSpPr>
              <a:cxnSpLocks/>
              <a:endCxn id="341" idx="1"/>
            </p:cNvCxnSpPr>
            <p:nvPr/>
          </p:nvCxnSpPr>
          <p:spPr bwMode="auto">
            <a:xfrm>
              <a:off x="4211960" y="4005064"/>
              <a:ext cx="1080120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B9AF361-0C8A-4997-98B8-439308AEDBB9}"/>
              </a:ext>
            </a:extLst>
          </p:cNvPr>
          <p:cNvGrpSpPr/>
          <p:nvPr/>
        </p:nvGrpSpPr>
        <p:grpSpPr>
          <a:xfrm>
            <a:off x="467544" y="116632"/>
            <a:ext cx="5760640" cy="1572562"/>
            <a:chOff x="467544" y="260648"/>
            <a:chExt cx="5760640" cy="1572562"/>
          </a:xfrm>
        </p:grpSpPr>
        <p:sp>
          <p:nvSpPr>
            <p:cNvPr id="761" name="직사각형 77"/>
            <p:cNvSpPr>
              <a:spLocks noChangeArrowheads="1"/>
            </p:cNvSpPr>
            <p:nvPr/>
          </p:nvSpPr>
          <p:spPr bwMode="auto">
            <a:xfrm flipH="1">
              <a:off x="755574" y="794919"/>
              <a:ext cx="5184578" cy="144019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762" name="그룹 34"/>
            <p:cNvGrpSpPr/>
            <p:nvPr/>
          </p:nvGrpSpPr>
          <p:grpSpPr>
            <a:xfrm flipH="1">
              <a:off x="467544" y="578908"/>
              <a:ext cx="288034" cy="576061"/>
              <a:chOff x="3923910" y="3429000"/>
              <a:chExt cx="288034" cy="576061"/>
            </a:xfrm>
          </p:grpSpPr>
          <p:sp>
            <p:nvSpPr>
              <p:cNvPr id="810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11" name="Line 7"/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63" name="그룹 75"/>
            <p:cNvGrpSpPr>
              <a:grpSpLocks/>
            </p:cNvGrpSpPr>
            <p:nvPr/>
          </p:nvGrpSpPr>
          <p:grpSpPr bwMode="auto">
            <a:xfrm flipH="1">
              <a:off x="3923928" y="938894"/>
              <a:ext cx="576080" cy="495527"/>
              <a:chOff x="6066760" y="3589783"/>
              <a:chExt cx="576209" cy="495408"/>
            </a:xfrm>
          </p:grpSpPr>
          <p:sp>
            <p:nvSpPr>
              <p:cNvPr id="80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7" name="Line 7"/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8" name="Line 7"/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9" name="이등변 삼각형 808"/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766" name="직선 연결선 765"/>
            <p:cNvCxnSpPr/>
            <p:nvPr/>
          </p:nvCxnSpPr>
          <p:spPr bwMode="auto">
            <a:xfrm>
              <a:off x="755578" y="1515019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67" name="직선 연결선 766"/>
            <p:cNvCxnSpPr>
              <a:cxnSpLocks/>
            </p:cNvCxnSpPr>
            <p:nvPr/>
          </p:nvCxnSpPr>
          <p:spPr bwMode="auto">
            <a:xfrm>
              <a:off x="755578" y="1587029"/>
              <a:ext cx="5184574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71" name="직선 연결선 770"/>
            <p:cNvCxnSpPr>
              <a:cxnSpLocks/>
            </p:cNvCxnSpPr>
            <p:nvPr/>
          </p:nvCxnSpPr>
          <p:spPr bwMode="auto">
            <a:xfrm>
              <a:off x="2483768" y="1515019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76" name="직선 연결선 775"/>
            <p:cNvCxnSpPr>
              <a:cxnSpLocks/>
            </p:cNvCxnSpPr>
            <p:nvPr/>
          </p:nvCxnSpPr>
          <p:spPr bwMode="auto">
            <a:xfrm>
              <a:off x="4211960" y="1515019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A9D301-ABE8-48BA-9EF3-2151812625AC}"/>
                </a:ext>
              </a:extLst>
            </p:cNvPr>
            <p:cNvSpPr txBox="1"/>
            <p:nvPr/>
          </p:nvSpPr>
          <p:spPr>
            <a:xfrm flipH="1">
              <a:off x="2483768" y="260648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57">
              <a:extLst>
                <a:ext uri="{FF2B5EF4-FFF2-40B4-BE49-F238E27FC236}">
                  <a16:creationId xmlns:a16="http://schemas.microsoft.com/office/drawing/2014/main" id="{5692F4CA-5CBE-4771-9F9B-4C14E13B1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7944" y="528311"/>
              <a:ext cx="288032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B</a:t>
              </a:r>
              <a:endParaRPr lang="ko-KR" altLang="en-US" i="1" dirty="0"/>
            </a:p>
          </p:txBody>
        </p:sp>
        <p:sp>
          <p:nvSpPr>
            <p:cNvPr id="266" name="TextBox 57">
              <a:extLst>
                <a:ext uri="{FF2B5EF4-FFF2-40B4-BE49-F238E27FC236}">
                  <a16:creationId xmlns:a16="http://schemas.microsoft.com/office/drawing/2014/main" id="{7EBE8B5A-02CF-43EB-93B9-8B71BFAF0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576" y="938917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A</a:t>
              </a:r>
              <a:endParaRPr lang="ko-KR" altLang="en-US" i="1" dirty="0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9DFC936C-321F-44F9-AA9E-BCA75E42B909}"/>
                </a:ext>
              </a:extLst>
            </p:cNvPr>
            <p:cNvSpPr txBox="1"/>
            <p:nvPr/>
          </p:nvSpPr>
          <p:spPr>
            <a:xfrm flipH="1">
              <a:off x="1403648" y="1586989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BE7CDFAB-A81C-40B4-AFE7-6B86298EC78B}"/>
                </a:ext>
              </a:extLst>
            </p:cNvPr>
            <p:cNvSpPr txBox="1"/>
            <p:nvPr/>
          </p:nvSpPr>
          <p:spPr>
            <a:xfrm flipH="1">
              <a:off x="3131840" y="1586989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9" name="그룹 34">
              <a:extLst>
                <a:ext uri="{FF2B5EF4-FFF2-40B4-BE49-F238E27FC236}">
                  <a16:creationId xmlns:a16="http://schemas.microsoft.com/office/drawing/2014/main" id="{7915445A-11AA-44A1-9B29-87FE3CFB8DE7}"/>
                </a:ext>
              </a:extLst>
            </p:cNvPr>
            <p:cNvGrpSpPr/>
            <p:nvPr/>
          </p:nvGrpSpPr>
          <p:grpSpPr>
            <a:xfrm>
              <a:off x="5940150" y="578908"/>
              <a:ext cx="288034" cy="576061"/>
              <a:chOff x="3923910" y="3429000"/>
              <a:chExt cx="288034" cy="576061"/>
            </a:xfrm>
          </p:grpSpPr>
          <p:sp>
            <p:nvSpPr>
              <p:cNvPr id="110" name="Rectangle 6" descr="밝은 상향 대각선">
                <a:extLst>
                  <a:ext uri="{FF2B5EF4-FFF2-40B4-BE49-F238E27FC236}">
                    <a16:creationId xmlns:a16="http://schemas.microsoft.com/office/drawing/2014/main" id="{4404A22D-E8DB-4420-BDD1-4ED787F1A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1" name="Line 7">
                <a:extLst>
                  <a:ext uri="{FF2B5EF4-FFF2-40B4-BE49-F238E27FC236}">
                    <a16:creationId xmlns:a16="http://schemas.microsoft.com/office/drawing/2014/main" id="{79E76729-BB67-4284-B12B-9D6DF21D41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13" name="TextBox 57">
              <a:extLst>
                <a:ext uri="{FF2B5EF4-FFF2-40B4-BE49-F238E27FC236}">
                  <a16:creationId xmlns:a16="http://schemas.microsoft.com/office/drawing/2014/main" id="{8378325F-BEA1-4BF1-91DE-7A46206F3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128" y="938917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C</a:t>
              </a:r>
              <a:endParaRPr lang="ko-KR" altLang="en-US" i="1" dirty="0"/>
            </a:p>
          </p:txBody>
        </p:sp>
        <p:cxnSp>
          <p:nvCxnSpPr>
            <p:cNvPr id="115" name="직선 화살표 연결선 21">
              <a:extLst>
                <a:ext uri="{FF2B5EF4-FFF2-40B4-BE49-F238E27FC236}">
                  <a16:creationId xmlns:a16="http://schemas.microsoft.com/office/drawing/2014/main" id="{4F3E0C87-7747-4F88-8866-D61A523F0AE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83768" y="332656"/>
              <a:ext cx="0" cy="48348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AC812552-F863-465C-BCF8-D4BED8028E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40152" y="1515019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958C88D-6E0F-4E5D-8126-E694BD9BCD81}"/>
                </a:ext>
              </a:extLst>
            </p:cNvPr>
            <p:cNvSpPr txBox="1"/>
            <p:nvPr/>
          </p:nvSpPr>
          <p:spPr>
            <a:xfrm flipH="1">
              <a:off x="4860032" y="1586989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E5F463B-7B7E-47C5-B6E7-24D138D8EB55}"/>
              </a:ext>
            </a:extLst>
          </p:cNvPr>
          <p:cNvGrpSpPr/>
          <p:nvPr/>
        </p:nvGrpSpPr>
        <p:grpSpPr>
          <a:xfrm>
            <a:off x="1907704" y="5085184"/>
            <a:ext cx="6408712" cy="1614373"/>
            <a:chOff x="1907704" y="5085184"/>
            <a:chExt cx="6408712" cy="1614373"/>
          </a:xfrm>
        </p:grpSpPr>
        <p:sp>
          <p:nvSpPr>
            <p:cNvPr id="130" name="직사각형 77">
              <a:extLst>
                <a:ext uri="{FF2B5EF4-FFF2-40B4-BE49-F238E27FC236}">
                  <a16:creationId xmlns:a16="http://schemas.microsoft.com/office/drawing/2014/main" id="{B0912A4F-5257-4CD7-8819-784703C5419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195734" y="5661266"/>
              <a:ext cx="5112570" cy="144019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132" name="그룹 75">
              <a:extLst>
                <a:ext uri="{FF2B5EF4-FFF2-40B4-BE49-F238E27FC236}">
                  <a16:creationId xmlns:a16="http://schemas.microsoft.com/office/drawing/2014/main" id="{24E36AE3-EECC-44D4-B963-9C624C862C1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292064" y="5805241"/>
              <a:ext cx="576080" cy="495527"/>
              <a:chOff x="6066760" y="3589783"/>
              <a:chExt cx="576209" cy="495408"/>
            </a:xfrm>
          </p:grpSpPr>
          <p:sp>
            <p:nvSpPr>
              <p:cNvPr id="175" name="Rectangle 6" descr="밝은 상향 대각선">
                <a:extLst>
                  <a:ext uri="{FF2B5EF4-FFF2-40B4-BE49-F238E27FC236}">
                    <a16:creationId xmlns:a16="http://schemas.microsoft.com/office/drawing/2014/main" id="{D6EF45AC-0A5B-4AEF-97E9-E9170F0E8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6" name="Line 7">
                <a:extLst>
                  <a:ext uri="{FF2B5EF4-FFF2-40B4-BE49-F238E27FC236}">
                    <a16:creationId xmlns:a16="http://schemas.microsoft.com/office/drawing/2014/main" id="{4DC49431-7784-4937-921F-A58F5BB5CE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7" name="Line 7">
                <a:extLst>
                  <a:ext uri="{FF2B5EF4-FFF2-40B4-BE49-F238E27FC236}">
                    <a16:creationId xmlns:a16="http://schemas.microsoft.com/office/drawing/2014/main" id="{F81AD2A9-4C6D-41E4-B45D-287B1C8116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8" name="이등변 삼각형 177">
                <a:extLst>
                  <a:ext uri="{FF2B5EF4-FFF2-40B4-BE49-F238E27FC236}">
                    <a16:creationId xmlns:a16="http://schemas.microsoft.com/office/drawing/2014/main" id="{A7EC94FC-F34E-46E7-B085-2E08EC2A7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498EE15-FA73-4C3C-88FC-5E2FEDB5224A}"/>
                </a:ext>
              </a:extLst>
            </p:cNvPr>
            <p:cNvSpPr txBox="1"/>
            <p:nvPr/>
          </p:nvSpPr>
          <p:spPr>
            <a:xfrm flipH="1">
              <a:off x="3419872" y="5415027"/>
              <a:ext cx="216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880C8DC-F7DC-40F4-A12E-BCDA5BF28DB0}"/>
                </a:ext>
              </a:extLst>
            </p:cNvPr>
            <p:cNvSpPr txBox="1"/>
            <p:nvPr/>
          </p:nvSpPr>
          <p:spPr>
            <a:xfrm flipH="1">
              <a:off x="5220072" y="5805264"/>
              <a:ext cx="28804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969C1607-059A-4EF8-8A2C-20B5E86E07AF}"/>
                </a:ext>
              </a:extLst>
            </p:cNvPr>
            <p:cNvCxnSpPr/>
            <p:nvPr/>
          </p:nvCxnSpPr>
          <p:spPr bwMode="auto">
            <a:xfrm>
              <a:off x="2195738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95579173-E128-4EFE-94D6-E0F7AFC224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95738" y="6453376"/>
              <a:ext cx="511256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F4FD92F1-C2F7-4A83-9CAA-4F80676E4062}"/>
                </a:ext>
              </a:extLst>
            </p:cNvPr>
            <p:cNvCxnSpPr/>
            <p:nvPr/>
          </p:nvCxnSpPr>
          <p:spPr bwMode="auto">
            <a:xfrm>
              <a:off x="7308296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8D2F536B-6F12-4F3C-AAC5-C693A4645737}"/>
                </a:ext>
              </a:extLst>
            </p:cNvPr>
            <p:cNvCxnSpPr/>
            <p:nvPr/>
          </p:nvCxnSpPr>
          <p:spPr bwMode="auto">
            <a:xfrm>
              <a:off x="3635896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FBFDE63-DFD2-454F-B837-DBCD15683C8D}"/>
                </a:ext>
              </a:extLst>
            </p:cNvPr>
            <p:cNvSpPr txBox="1"/>
            <p:nvPr/>
          </p:nvSpPr>
          <p:spPr>
            <a:xfrm flipH="1">
              <a:off x="1979712" y="5589240"/>
              <a:ext cx="216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4" name="직선 화살표 연결선 21">
              <a:extLst>
                <a:ext uri="{FF2B5EF4-FFF2-40B4-BE49-F238E27FC236}">
                  <a16:creationId xmlns:a16="http://schemas.microsoft.com/office/drawing/2014/main" id="{0B52A419-38E5-42A6-AECD-A476DDF498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21564" y="5177786"/>
              <a:ext cx="0" cy="48348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04B209E3-076C-4424-9E81-A7C08C31AB55}"/>
                </a:ext>
              </a:extLst>
            </p:cNvPr>
            <p:cNvCxnSpPr/>
            <p:nvPr/>
          </p:nvCxnSpPr>
          <p:spPr bwMode="auto">
            <a:xfrm>
              <a:off x="5580104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147" name="그룹 75">
              <a:extLst>
                <a:ext uri="{FF2B5EF4-FFF2-40B4-BE49-F238E27FC236}">
                  <a16:creationId xmlns:a16="http://schemas.microsoft.com/office/drawing/2014/main" id="{4BBEE079-146E-4359-A8CD-EF0719D6772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020256" y="5805241"/>
              <a:ext cx="576080" cy="495527"/>
              <a:chOff x="6066760" y="3589783"/>
              <a:chExt cx="576209" cy="495408"/>
            </a:xfrm>
          </p:grpSpPr>
          <p:sp>
            <p:nvSpPr>
              <p:cNvPr id="169" name="Rectangle 6" descr="밝은 상향 대각선">
                <a:extLst>
                  <a:ext uri="{FF2B5EF4-FFF2-40B4-BE49-F238E27FC236}">
                    <a16:creationId xmlns:a16="http://schemas.microsoft.com/office/drawing/2014/main" id="{74D70426-8C75-4082-8A13-966BC8D1A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0" name="Line 7">
                <a:extLst>
                  <a:ext uri="{FF2B5EF4-FFF2-40B4-BE49-F238E27FC236}">
                    <a16:creationId xmlns:a16="http://schemas.microsoft.com/office/drawing/2014/main" id="{75342091-B5D1-4329-A075-2C051A994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1" name="Line 7">
                <a:extLst>
                  <a:ext uri="{FF2B5EF4-FFF2-40B4-BE49-F238E27FC236}">
                    <a16:creationId xmlns:a16="http://schemas.microsoft.com/office/drawing/2014/main" id="{2807FBB8-2D4A-48DA-8D82-E58CDBC0C0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2" name="이등변 삼각형 171">
                <a:extLst>
                  <a:ext uri="{FF2B5EF4-FFF2-40B4-BE49-F238E27FC236}">
                    <a16:creationId xmlns:a16="http://schemas.microsoft.com/office/drawing/2014/main" id="{679F8EF3-E696-41A7-9308-570ADC1C6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DEEA8B6-EDE9-4A3B-819E-0DAC859B8DC8}"/>
                </a:ext>
              </a:extLst>
            </p:cNvPr>
            <p:cNvSpPr txBox="1"/>
            <p:nvPr/>
          </p:nvSpPr>
          <p:spPr>
            <a:xfrm flipH="1">
              <a:off x="7308304" y="5589240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2" name="그룹 181">
              <a:extLst>
                <a:ext uri="{FF2B5EF4-FFF2-40B4-BE49-F238E27FC236}">
                  <a16:creationId xmlns:a16="http://schemas.microsoft.com/office/drawing/2014/main" id="{5F7C2890-8186-4A0A-BDB1-219915831D96}"/>
                </a:ext>
              </a:extLst>
            </p:cNvPr>
            <p:cNvGrpSpPr/>
            <p:nvPr/>
          </p:nvGrpSpPr>
          <p:grpSpPr>
            <a:xfrm>
              <a:off x="3635896" y="5373226"/>
              <a:ext cx="3672408" cy="288947"/>
              <a:chOff x="2987823" y="1772816"/>
              <a:chExt cx="2883497" cy="288947"/>
            </a:xfrm>
          </p:grpSpPr>
          <p:cxnSp>
            <p:nvCxnSpPr>
              <p:cNvPr id="153" name="직선 화살표 연결선 21">
                <a:extLst>
                  <a:ext uri="{FF2B5EF4-FFF2-40B4-BE49-F238E27FC236}">
                    <a16:creationId xmlns:a16="http://schemas.microsoft.com/office/drawing/2014/main" id="{68AEC526-C511-483F-8F27-96C2E1B15E2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4" name="직선 화살표 연결선 21">
                <a:extLst>
                  <a:ext uri="{FF2B5EF4-FFF2-40B4-BE49-F238E27FC236}">
                    <a16:creationId xmlns:a16="http://schemas.microsoft.com/office/drawing/2014/main" id="{FE2577EF-B43F-48F1-88B0-57B070C6509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5" name="직선 화살표 연결선 21">
                <a:extLst>
                  <a:ext uri="{FF2B5EF4-FFF2-40B4-BE49-F238E27FC236}">
                    <a16:creationId xmlns:a16="http://schemas.microsoft.com/office/drawing/2014/main" id="{8407A1D2-A43A-4012-ABF7-12011619DEE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6" name="직선 화살표 연결선 21">
                <a:extLst>
                  <a:ext uri="{FF2B5EF4-FFF2-40B4-BE49-F238E27FC236}">
                    <a16:creationId xmlns:a16="http://schemas.microsoft.com/office/drawing/2014/main" id="{D4219508-ADDE-4918-BA2F-2D1788E0E98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7" name="직선 화살표 연결선 21">
                <a:extLst>
                  <a:ext uri="{FF2B5EF4-FFF2-40B4-BE49-F238E27FC236}">
                    <a16:creationId xmlns:a16="http://schemas.microsoft.com/office/drawing/2014/main" id="{FA763A11-DA7E-4677-A051-A196D23BD71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8" name="직선 화살표 연결선 21">
                <a:extLst>
                  <a:ext uri="{FF2B5EF4-FFF2-40B4-BE49-F238E27FC236}">
                    <a16:creationId xmlns:a16="http://schemas.microsoft.com/office/drawing/2014/main" id="{4291C4EA-9BAE-43D6-9DD9-47D69B254D5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9" name="직선 화살표 연결선 21">
                <a:extLst>
                  <a:ext uri="{FF2B5EF4-FFF2-40B4-BE49-F238E27FC236}">
                    <a16:creationId xmlns:a16="http://schemas.microsoft.com/office/drawing/2014/main" id="{69B15A1F-D547-4426-9E40-F0928EFB486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0" name="직선 화살표 연결선 21">
                <a:extLst>
                  <a:ext uri="{FF2B5EF4-FFF2-40B4-BE49-F238E27FC236}">
                    <a16:creationId xmlns:a16="http://schemas.microsoft.com/office/drawing/2014/main" id="{B2D900E9-22B1-4548-9396-185ECF16172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1" name="직선 화살표 연결선 21">
                <a:extLst>
                  <a:ext uri="{FF2B5EF4-FFF2-40B4-BE49-F238E27FC236}">
                    <a16:creationId xmlns:a16="http://schemas.microsoft.com/office/drawing/2014/main" id="{5A847DC0-C766-4D2D-A5C2-0E5323708E8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직선 화살표 연결선 21">
                <a:extLst>
                  <a:ext uri="{FF2B5EF4-FFF2-40B4-BE49-F238E27FC236}">
                    <a16:creationId xmlns:a16="http://schemas.microsoft.com/office/drawing/2014/main" id="{511C03E1-9A07-4C84-A569-BEAE5D13148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3" name="직선 화살표 연결선 21">
                <a:extLst>
                  <a:ext uri="{FF2B5EF4-FFF2-40B4-BE49-F238E27FC236}">
                    <a16:creationId xmlns:a16="http://schemas.microsoft.com/office/drawing/2014/main" id="{C0678D0C-C90C-4619-9D7E-44790C4E6A0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" name="직선 화살표 연결선 21">
                <a:extLst>
                  <a:ext uri="{FF2B5EF4-FFF2-40B4-BE49-F238E27FC236}">
                    <a16:creationId xmlns:a16="http://schemas.microsoft.com/office/drawing/2014/main" id="{DE174590-B34E-401C-8C22-9F8CA26BE43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5" name="직선 화살표 연결선 21">
                <a:extLst>
                  <a:ext uri="{FF2B5EF4-FFF2-40B4-BE49-F238E27FC236}">
                    <a16:creationId xmlns:a16="http://schemas.microsoft.com/office/drawing/2014/main" id="{4ED84BA5-119C-4D7F-AF75-FB0C3C98C20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6" name="직선 화살표 연결선 21">
                <a:extLst>
                  <a:ext uri="{FF2B5EF4-FFF2-40B4-BE49-F238E27FC236}">
                    <a16:creationId xmlns:a16="http://schemas.microsoft.com/office/drawing/2014/main" id="{B6A5611F-45AE-4BB0-86EE-1A47155EBC3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7" name="직선 화살표 연결선 21">
                <a:extLst>
                  <a:ext uri="{FF2B5EF4-FFF2-40B4-BE49-F238E27FC236}">
                    <a16:creationId xmlns:a16="http://schemas.microsoft.com/office/drawing/2014/main" id="{B91C1987-B4DE-4816-A105-B7254BE6F27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8" name="직선 화살표 연결선 21">
                <a:extLst>
                  <a:ext uri="{FF2B5EF4-FFF2-40B4-BE49-F238E27FC236}">
                    <a16:creationId xmlns:a16="http://schemas.microsoft.com/office/drawing/2014/main" id="{8489A0C8-F698-4500-8701-2D82C67F35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203" name="그룹 75">
              <a:extLst>
                <a:ext uri="{FF2B5EF4-FFF2-40B4-BE49-F238E27FC236}">
                  <a16:creationId xmlns:a16="http://schemas.microsoft.com/office/drawing/2014/main" id="{88391B05-7ED5-4CD0-AAD2-2B91DA934F5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347864" y="5805241"/>
              <a:ext cx="576080" cy="495527"/>
              <a:chOff x="6066760" y="3589783"/>
              <a:chExt cx="576209" cy="495408"/>
            </a:xfrm>
          </p:grpSpPr>
          <p:sp>
            <p:nvSpPr>
              <p:cNvPr id="204" name="Rectangle 6" descr="밝은 상향 대각선">
                <a:extLst>
                  <a:ext uri="{FF2B5EF4-FFF2-40B4-BE49-F238E27FC236}">
                    <a16:creationId xmlns:a16="http://schemas.microsoft.com/office/drawing/2014/main" id="{DB9FF533-9E62-4826-9081-0630F85E8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5" name="Line 7">
                <a:extLst>
                  <a:ext uri="{FF2B5EF4-FFF2-40B4-BE49-F238E27FC236}">
                    <a16:creationId xmlns:a16="http://schemas.microsoft.com/office/drawing/2014/main" id="{AE2FBE8F-4CD8-4CEB-8738-0383E792BA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6" name="Line 7">
                <a:extLst>
                  <a:ext uri="{FF2B5EF4-FFF2-40B4-BE49-F238E27FC236}">
                    <a16:creationId xmlns:a16="http://schemas.microsoft.com/office/drawing/2014/main" id="{04FA1483-FD25-4E66-BE44-A8594F0A5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7" name="이등변 삼각형 206">
                <a:extLst>
                  <a:ext uri="{FF2B5EF4-FFF2-40B4-BE49-F238E27FC236}">
                    <a16:creationId xmlns:a16="http://schemas.microsoft.com/office/drawing/2014/main" id="{315C6403-6A8E-464F-9510-CD5111D27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08" name="그룹 75">
              <a:extLst>
                <a:ext uri="{FF2B5EF4-FFF2-40B4-BE49-F238E27FC236}">
                  <a16:creationId xmlns:a16="http://schemas.microsoft.com/office/drawing/2014/main" id="{21687866-3224-4550-BA20-5B60FEB288A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907704" y="5805241"/>
              <a:ext cx="576080" cy="495527"/>
              <a:chOff x="6066760" y="3589783"/>
              <a:chExt cx="576209" cy="495408"/>
            </a:xfrm>
          </p:grpSpPr>
          <p:sp>
            <p:nvSpPr>
              <p:cNvPr id="209" name="Rectangle 6" descr="밝은 상향 대각선">
                <a:extLst>
                  <a:ext uri="{FF2B5EF4-FFF2-40B4-BE49-F238E27FC236}">
                    <a16:creationId xmlns:a16="http://schemas.microsoft.com/office/drawing/2014/main" id="{8DB13D5C-A0E5-44B1-9AA7-97CDC138F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05778"/>
                <a:ext cx="576209" cy="279413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10" name="Line 7">
                <a:extLst>
                  <a:ext uri="{FF2B5EF4-FFF2-40B4-BE49-F238E27FC236}">
                    <a16:creationId xmlns:a16="http://schemas.microsoft.com/office/drawing/2014/main" id="{DE8723C6-A52F-4D3F-9FBF-35D86CC58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12" name="이등변 삼각형 211">
                <a:extLst>
                  <a:ext uri="{FF2B5EF4-FFF2-40B4-BE49-F238E27FC236}">
                    <a16:creationId xmlns:a16="http://schemas.microsoft.com/office/drawing/2014/main" id="{A30D6099-8E5F-4419-8DC2-80992F7D8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213" name="직선 연결선 212">
              <a:extLst>
                <a:ext uri="{FF2B5EF4-FFF2-40B4-BE49-F238E27FC236}">
                  <a16:creationId xmlns:a16="http://schemas.microsoft.com/office/drawing/2014/main" id="{E81B55A7-E246-48C5-A030-66679944AF4B}"/>
                </a:ext>
              </a:extLst>
            </p:cNvPr>
            <p:cNvCxnSpPr/>
            <p:nvPr/>
          </p:nvCxnSpPr>
          <p:spPr bwMode="auto">
            <a:xfrm>
              <a:off x="3131840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AFA2727-234D-43C3-B0FA-DEAAF6E22284}"/>
                </a:ext>
              </a:extLst>
            </p:cNvPr>
            <p:cNvSpPr txBox="1"/>
            <p:nvPr/>
          </p:nvSpPr>
          <p:spPr>
            <a:xfrm flipH="1">
              <a:off x="2483768" y="6453336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8D168F72-1A08-4A0D-8E8E-F5B8D4F174A8}"/>
                </a:ext>
              </a:extLst>
            </p:cNvPr>
            <p:cNvSpPr txBox="1"/>
            <p:nvPr/>
          </p:nvSpPr>
          <p:spPr>
            <a:xfrm flipH="1">
              <a:off x="3131840" y="5085184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DD0027D-5292-4F49-8070-B4383AA01EAB}"/>
                </a:ext>
              </a:extLst>
            </p:cNvPr>
            <p:cNvSpPr txBox="1"/>
            <p:nvPr/>
          </p:nvSpPr>
          <p:spPr>
            <a:xfrm flipH="1">
              <a:off x="3203848" y="6453336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9FF10104-6C2C-4AF3-8F25-06659EA65081}"/>
                </a:ext>
              </a:extLst>
            </p:cNvPr>
            <p:cNvSpPr txBox="1"/>
            <p:nvPr/>
          </p:nvSpPr>
          <p:spPr>
            <a:xfrm flipH="1">
              <a:off x="4355976" y="6453336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208DB23D-FCD1-435F-AF0C-9BCDE260E69B}"/>
                </a:ext>
              </a:extLst>
            </p:cNvPr>
            <p:cNvSpPr txBox="1"/>
            <p:nvPr/>
          </p:nvSpPr>
          <p:spPr>
            <a:xfrm flipH="1">
              <a:off x="6228184" y="6453336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C8C5F293-0933-4A17-87EE-7BA23A033B0C}"/>
                </a:ext>
              </a:extLst>
            </p:cNvPr>
            <p:cNvSpPr txBox="1"/>
            <p:nvPr/>
          </p:nvSpPr>
          <p:spPr>
            <a:xfrm flipH="1">
              <a:off x="5076056" y="5126995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3.6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28A48188-2F5D-4210-9543-04EF1C0CB8C4}"/>
                </a:ext>
              </a:extLst>
            </p:cNvPr>
            <p:cNvSpPr/>
            <p:nvPr/>
          </p:nvSpPr>
          <p:spPr bwMode="auto">
            <a:xfrm rot="10800000" flipH="1" flipV="1">
              <a:off x="7236297" y="5518819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539D1F0B-DACB-40C5-A173-2F1E9B8D42F0}"/>
                </a:ext>
              </a:extLst>
            </p:cNvPr>
            <p:cNvSpPr txBox="1"/>
            <p:nvPr/>
          </p:nvSpPr>
          <p:spPr>
            <a:xfrm flipH="1">
              <a:off x="7668344" y="5589240"/>
              <a:ext cx="64807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8820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DC4CE9B2-B3F6-4711-8971-4EE648BBE175}"/>
              </a:ext>
            </a:extLst>
          </p:cNvPr>
          <p:cNvGrpSpPr/>
          <p:nvPr/>
        </p:nvGrpSpPr>
        <p:grpSpPr>
          <a:xfrm>
            <a:off x="539552" y="-675456"/>
            <a:ext cx="8136904" cy="8280920"/>
            <a:chOff x="539552" y="116632"/>
            <a:chExt cx="8136904" cy="8280920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D411B23E-95B4-4FED-9D5E-173443BD3492}"/>
                </a:ext>
              </a:extLst>
            </p:cNvPr>
            <p:cNvGrpSpPr/>
            <p:nvPr/>
          </p:nvGrpSpPr>
          <p:grpSpPr>
            <a:xfrm>
              <a:off x="971600" y="116632"/>
              <a:ext cx="7704856" cy="8280920"/>
              <a:chOff x="1043608" y="3284984"/>
              <a:chExt cx="6480720" cy="8280920"/>
            </a:xfrm>
          </p:grpSpPr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995FB737-8AFA-40C9-966E-15F7AD755EDD}"/>
                  </a:ext>
                </a:extLst>
              </p:cNvPr>
              <p:cNvSpPr/>
              <p:nvPr/>
            </p:nvSpPr>
            <p:spPr bwMode="auto">
              <a:xfrm>
                <a:off x="1043608" y="472514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69CF2DA2-D798-4F6E-A4EE-6D4343D11468}"/>
                  </a:ext>
                </a:extLst>
              </p:cNvPr>
              <p:cNvSpPr/>
              <p:nvPr/>
            </p:nvSpPr>
            <p:spPr bwMode="auto">
              <a:xfrm>
                <a:off x="1043608" y="544522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70097CBE-4080-4936-A427-3C7FE103E29B}"/>
                  </a:ext>
                </a:extLst>
              </p:cNvPr>
              <p:cNvSpPr/>
              <p:nvPr/>
            </p:nvSpPr>
            <p:spPr bwMode="auto">
              <a:xfrm>
                <a:off x="1043608" y="328498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E56D831E-B4F1-4230-B5DB-0FA43D7B8CB2}"/>
                  </a:ext>
                </a:extLst>
              </p:cNvPr>
              <p:cNvSpPr/>
              <p:nvPr/>
            </p:nvSpPr>
            <p:spPr bwMode="auto">
              <a:xfrm>
                <a:off x="1043608" y="400506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30C535FE-7F25-4EDF-9E62-27D789BA7F0D}"/>
                  </a:ext>
                </a:extLst>
              </p:cNvPr>
              <p:cNvSpPr/>
              <p:nvPr/>
            </p:nvSpPr>
            <p:spPr bwMode="auto">
              <a:xfrm>
                <a:off x="1043608" y="760546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00D754E3-3465-43E8-A392-EB81F42477ED}"/>
                  </a:ext>
                </a:extLst>
              </p:cNvPr>
              <p:cNvSpPr/>
              <p:nvPr/>
            </p:nvSpPr>
            <p:spPr bwMode="auto">
              <a:xfrm>
                <a:off x="1043608" y="832554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E3F2BDC2-58B3-47B2-B6AC-DE553B020515}"/>
                  </a:ext>
                </a:extLst>
              </p:cNvPr>
              <p:cNvSpPr/>
              <p:nvPr/>
            </p:nvSpPr>
            <p:spPr bwMode="auto">
              <a:xfrm>
                <a:off x="1043608" y="616530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DD0D0B56-D7F0-46F1-8D3E-A413C8F137C5}"/>
                  </a:ext>
                </a:extLst>
              </p:cNvPr>
              <p:cNvSpPr/>
              <p:nvPr/>
            </p:nvSpPr>
            <p:spPr bwMode="auto">
              <a:xfrm>
                <a:off x="1043608" y="688538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635C6AE7-ED56-40DD-9283-E24B92BC6EAC}"/>
                  </a:ext>
                </a:extLst>
              </p:cNvPr>
              <p:cNvSpPr/>
              <p:nvPr/>
            </p:nvSpPr>
            <p:spPr bwMode="auto">
              <a:xfrm>
                <a:off x="1043608" y="976570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D07EE1B4-69D2-469B-8DD4-D26D53550B34}"/>
                  </a:ext>
                </a:extLst>
              </p:cNvPr>
              <p:cNvSpPr/>
              <p:nvPr/>
            </p:nvSpPr>
            <p:spPr bwMode="auto">
              <a:xfrm>
                <a:off x="1043608" y="1048578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1B844778-B226-4A7E-9971-B20ADCBC558E}"/>
                  </a:ext>
                </a:extLst>
              </p:cNvPr>
              <p:cNvSpPr/>
              <p:nvPr/>
            </p:nvSpPr>
            <p:spPr bwMode="auto">
              <a:xfrm>
                <a:off x="1043608" y="904562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id="{492807FF-16DD-4902-9E05-AC9F5DB5D366}"/>
                  </a:ext>
                </a:extLst>
              </p:cNvPr>
              <p:cNvSpPr/>
              <p:nvPr/>
            </p:nvSpPr>
            <p:spPr bwMode="auto">
              <a:xfrm>
                <a:off x="1043608" y="1120586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6120B8A-4C8B-4ED1-A062-9BE59B1B220C}"/>
                </a:ext>
              </a:extLst>
            </p:cNvPr>
            <p:cNvSpPr txBox="1"/>
            <p:nvPr/>
          </p:nvSpPr>
          <p:spPr>
            <a:xfrm>
              <a:off x="1619672" y="1886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79A280A7-1224-4653-8384-F528C8F96A22}"/>
                </a:ext>
              </a:extLst>
            </p:cNvPr>
            <p:cNvGrpSpPr/>
            <p:nvPr/>
          </p:nvGrpSpPr>
          <p:grpSpPr>
            <a:xfrm>
              <a:off x="1547664" y="116632"/>
              <a:ext cx="4752528" cy="8280920"/>
              <a:chOff x="1715682" y="764704"/>
              <a:chExt cx="4128461" cy="8280920"/>
            </a:xfrm>
          </p:grpSpPr>
          <p:cxnSp>
            <p:nvCxnSpPr>
              <p:cNvPr id="241" name="직선 연결선 240">
                <a:extLst>
                  <a:ext uri="{FF2B5EF4-FFF2-40B4-BE49-F238E27FC236}">
                    <a16:creationId xmlns:a16="http://schemas.microsoft.com/office/drawing/2014/main" id="{DA3D5ECB-6491-49EB-AE34-E5C9EA43D4C2}"/>
                  </a:ext>
                </a:extLst>
              </p:cNvPr>
              <p:cNvCxnSpPr/>
              <p:nvPr/>
            </p:nvCxnSpPr>
            <p:spPr bwMode="auto">
              <a:xfrm>
                <a:off x="1715682" y="764704"/>
                <a:ext cx="0" cy="82809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직선 연결선 241">
                <a:extLst>
                  <a:ext uri="{FF2B5EF4-FFF2-40B4-BE49-F238E27FC236}">
                    <a16:creationId xmlns:a16="http://schemas.microsoft.com/office/drawing/2014/main" id="{6C76AD47-8BA6-4E3A-B117-E43BEC9A4D4D}"/>
                  </a:ext>
                </a:extLst>
              </p:cNvPr>
              <p:cNvCxnSpPr/>
              <p:nvPr/>
            </p:nvCxnSpPr>
            <p:spPr bwMode="auto">
              <a:xfrm>
                <a:off x="3779912" y="1124744"/>
                <a:ext cx="0" cy="7200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3" name="직선 연결선 242">
                <a:extLst>
                  <a:ext uri="{FF2B5EF4-FFF2-40B4-BE49-F238E27FC236}">
                    <a16:creationId xmlns:a16="http://schemas.microsoft.com/office/drawing/2014/main" id="{9D12A749-9F5D-474E-950F-0AE9864612A9}"/>
                  </a:ext>
                </a:extLst>
              </p:cNvPr>
              <p:cNvCxnSpPr/>
              <p:nvPr/>
            </p:nvCxnSpPr>
            <p:spPr bwMode="auto">
              <a:xfrm>
                <a:off x="3779912" y="220486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363841F3-B24D-4979-B8B5-C584675B8105}"/>
                  </a:ext>
                </a:extLst>
              </p:cNvPr>
              <p:cNvCxnSpPr/>
              <p:nvPr/>
            </p:nvCxnSpPr>
            <p:spPr bwMode="auto">
              <a:xfrm>
                <a:off x="3779912" y="436510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5" name="직선 연결선 244">
                <a:extLst>
                  <a:ext uri="{FF2B5EF4-FFF2-40B4-BE49-F238E27FC236}">
                    <a16:creationId xmlns:a16="http://schemas.microsoft.com/office/drawing/2014/main" id="{EAE6859A-D8A2-4439-874A-606525AC1E10}"/>
                  </a:ext>
                </a:extLst>
              </p:cNvPr>
              <p:cNvCxnSpPr/>
              <p:nvPr/>
            </p:nvCxnSpPr>
            <p:spPr bwMode="auto">
              <a:xfrm>
                <a:off x="3779912" y="6525344"/>
                <a:ext cx="0" cy="25202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6" name="직선 연결선 245">
                <a:extLst>
                  <a:ext uri="{FF2B5EF4-FFF2-40B4-BE49-F238E27FC236}">
                    <a16:creationId xmlns:a16="http://schemas.microsoft.com/office/drawing/2014/main" id="{512389DF-CC23-4EF6-8819-8D56A1BE1AD7}"/>
                  </a:ext>
                </a:extLst>
              </p:cNvPr>
              <p:cNvCxnSpPr/>
              <p:nvPr/>
            </p:nvCxnSpPr>
            <p:spPr bwMode="auto">
              <a:xfrm>
                <a:off x="5844143" y="7605464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7" name="직선 연결선 246">
                <a:extLst>
                  <a:ext uri="{FF2B5EF4-FFF2-40B4-BE49-F238E27FC236}">
                    <a16:creationId xmlns:a16="http://schemas.microsoft.com/office/drawing/2014/main" id="{02C97924-4B5E-4161-8B3C-34660094C800}"/>
                  </a:ext>
                </a:extLst>
              </p:cNvPr>
              <p:cNvCxnSpPr/>
              <p:nvPr/>
            </p:nvCxnSpPr>
            <p:spPr bwMode="auto">
              <a:xfrm>
                <a:off x="5844143" y="544522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8" name="직선 연결선 247">
                <a:extLst>
                  <a:ext uri="{FF2B5EF4-FFF2-40B4-BE49-F238E27FC236}">
                    <a16:creationId xmlns:a16="http://schemas.microsoft.com/office/drawing/2014/main" id="{5F7B985F-4B62-4F5C-9E2D-99CC2E93D1D5}"/>
                  </a:ext>
                </a:extLst>
              </p:cNvPr>
              <p:cNvCxnSpPr/>
              <p:nvPr/>
            </p:nvCxnSpPr>
            <p:spPr bwMode="auto">
              <a:xfrm>
                <a:off x="5844143" y="328498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9" name="직선 연결선 248">
                <a:extLst>
                  <a:ext uri="{FF2B5EF4-FFF2-40B4-BE49-F238E27FC236}">
                    <a16:creationId xmlns:a16="http://schemas.microsoft.com/office/drawing/2014/main" id="{4AFA03F9-CEB8-4DBD-9DA0-7FDBE079E88E}"/>
                  </a:ext>
                </a:extLst>
              </p:cNvPr>
              <p:cNvCxnSpPr/>
              <p:nvPr/>
            </p:nvCxnSpPr>
            <p:spPr bwMode="auto">
              <a:xfrm>
                <a:off x="5844143" y="112474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9E72555-D834-4477-BB46-2137B6711E11}"/>
                </a:ext>
              </a:extLst>
            </p:cNvPr>
            <p:cNvSpPr txBox="1"/>
            <p:nvPr/>
          </p:nvSpPr>
          <p:spPr>
            <a:xfrm>
              <a:off x="3779912" y="1886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1BE07A5-8C88-4455-B62D-8A7CF61B25A2}"/>
                </a:ext>
              </a:extLst>
            </p:cNvPr>
            <p:cNvSpPr txBox="1"/>
            <p:nvPr/>
          </p:nvSpPr>
          <p:spPr>
            <a:xfrm>
              <a:off x="6156176" y="1886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7B6E1DA-6AD0-4B21-8BC3-B19259FD4764}"/>
                </a:ext>
              </a:extLst>
            </p:cNvPr>
            <p:cNvSpPr txBox="1"/>
            <p:nvPr/>
          </p:nvSpPr>
          <p:spPr>
            <a:xfrm>
              <a:off x="1115616" y="54868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98C0203-A3A1-44C0-85A3-51C6FE54D990}"/>
                </a:ext>
              </a:extLst>
            </p:cNvPr>
            <p:cNvSpPr txBox="1"/>
            <p:nvPr/>
          </p:nvSpPr>
          <p:spPr>
            <a:xfrm>
              <a:off x="971600" y="9087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CBCBAE3-16F5-4957-81BB-F2B27A84E945}"/>
                </a:ext>
              </a:extLst>
            </p:cNvPr>
            <p:cNvSpPr txBox="1"/>
            <p:nvPr/>
          </p:nvSpPr>
          <p:spPr>
            <a:xfrm>
              <a:off x="971600" y="16288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0666B0F-0A20-4545-A168-33094432B53A}"/>
                </a:ext>
              </a:extLst>
            </p:cNvPr>
            <p:cNvSpPr txBox="1"/>
            <p:nvPr/>
          </p:nvSpPr>
          <p:spPr>
            <a:xfrm>
              <a:off x="971600" y="19888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F9381995-40A3-4FE4-B9D5-EB107C08339D}"/>
                </a:ext>
              </a:extLst>
            </p:cNvPr>
            <p:cNvGrpSpPr/>
            <p:nvPr/>
          </p:nvGrpSpPr>
          <p:grpSpPr>
            <a:xfrm>
              <a:off x="971600" y="476672"/>
              <a:ext cx="7704856" cy="7560840"/>
              <a:chOff x="1043608" y="1124744"/>
              <a:chExt cx="6624736" cy="7560840"/>
            </a:xfrm>
          </p:grpSpPr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53223D2A-C5EC-420E-91F2-859A756141DF}"/>
                  </a:ext>
                </a:extLst>
              </p:cNvPr>
              <p:cNvCxnSpPr/>
              <p:nvPr/>
            </p:nvCxnSpPr>
            <p:spPr bwMode="auto">
              <a:xfrm>
                <a:off x="1043608" y="11247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0" name="직선 연결선 219">
                <a:extLst>
                  <a:ext uri="{FF2B5EF4-FFF2-40B4-BE49-F238E27FC236}">
                    <a16:creationId xmlns:a16="http://schemas.microsoft.com/office/drawing/2014/main" id="{27FB0EB7-9540-427D-87B3-F1B66C0002A2}"/>
                  </a:ext>
                </a:extLst>
              </p:cNvPr>
              <p:cNvCxnSpPr/>
              <p:nvPr/>
            </p:nvCxnSpPr>
            <p:spPr bwMode="auto">
              <a:xfrm>
                <a:off x="1043608" y="14847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1AC88DF7-1E66-4E26-B8C3-E79B50FC9F1F}"/>
                  </a:ext>
                </a:extLst>
              </p:cNvPr>
              <p:cNvCxnSpPr/>
              <p:nvPr/>
            </p:nvCxnSpPr>
            <p:spPr bwMode="auto">
              <a:xfrm>
                <a:off x="1043608" y="18448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FAE801D3-6E22-4980-BC88-4DCE9B6B8026}"/>
                  </a:ext>
                </a:extLst>
              </p:cNvPr>
              <p:cNvCxnSpPr/>
              <p:nvPr/>
            </p:nvCxnSpPr>
            <p:spPr bwMode="auto">
              <a:xfrm>
                <a:off x="1043608" y="22048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3" name="직선 연결선 222">
                <a:extLst>
                  <a:ext uri="{FF2B5EF4-FFF2-40B4-BE49-F238E27FC236}">
                    <a16:creationId xmlns:a16="http://schemas.microsoft.com/office/drawing/2014/main" id="{6C005598-56D2-402D-9327-1425AD5789A5}"/>
                  </a:ext>
                </a:extLst>
              </p:cNvPr>
              <p:cNvCxnSpPr/>
              <p:nvPr/>
            </p:nvCxnSpPr>
            <p:spPr bwMode="auto">
              <a:xfrm>
                <a:off x="1043608" y="25649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4" name="직선 연결선 223">
                <a:extLst>
                  <a:ext uri="{FF2B5EF4-FFF2-40B4-BE49-F238E27FC236}">
                    <a16:creationId xmlns:a16="http://schemas.microsoft.com/office/drawing/2014/main" id="{C25940A8-0F2C-45D4-B067-BDAFD54A3EE0}"/>
                  </a:ext>
                </a:extLst>
              </p:cNvPr>
              <p:cNvCxnSpPr/>
              <p:nvPr/>
            </p:nvCxnSpPr>
            <p:spPr bwMode="auto">
              <a:xfrm>
                <a:off x="1043608" y="29249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4919E21E-9BEF-487A-8EB5-D4CCB56CFA8B}"/>
                  </a:ext>
                </a:extLst>
              </p:cNvPr>
              <p:cNvCxnSpPr/>
              <p:nvPr/>
            </p:nvCxnSpPr>
            <p:spPr bwMode="auto">
              <a:xfrm>
                <a:off x="1043608" y="32849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id="{5778CA05-8470-4D7C-854C-0045593737FD}"/>
                  </a:ext>
                </a:extLst>
              </p:cNvPr>
              <p:cNvCxnSpPr/>
              <p:nvPr/>
            </p:nvCxnSpPr>
            <p:spPr bwMode="auto">
              <a:xfrm>
                <a:off x="1043608" y="36450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1D55D018-3267-4BDF-A5FE-75E8617F3219}"/>
                  </a:ext>
                </a:extLst>
              </p:cNvPr>
              <p:cNvCxnSpPr/>
              <p:nvPr/>
            </p:nvCxnSpPr>
            <p:spPr bwMode="auto">
              <a:xfrm>
                <a:off x="1043608" y="40050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8" name="직선 연결선 227">
                <a:extLst>
                  <a:ext uri="{FF2B5EF4-FFF2-40B4-BE49-F238E27FC236}">
                    <a16:creationId xmlns:a16="http://schemas.microsoft.com/office/drawing/2014/main" id="{AEABD67A-3F10-4DE6-936C-D087E59C9B7F}"/>
                  </a:ext>
                </a:extLst>
              </p:cNvPr>
              <p:cNvCxnSpPr/>
              <p:nvPr/>
            </p:nvCxnSpPr>
            <p:spPr bwMode="auto">
              <a:xfrm>
                <a:off x="1043608" y="43651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3948EF93-E456-4EF4-9890-D53538AA04F1}"/>
                  </a:ext>
                </a:extLst>
              </p:cNvPr>
              <p:cNvCxnSpPr/>
              <p:nvPr/>
            </p:nvCxnSpPr>
            <p:spPr bwMode="auto">
              <a:xfrm>
                <a:off x="1043608" y="47251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0" name="직선 연결선 229">
                <a:extLst>
                  <a:ext uri="{FF2B5EF4-FFF2-40B4-BE49-F238E27FC236}">
                    <a16:creationId xmlns:a16="http://schemas.microsoft.com/office/drawing/2014/main" id="{99081D63-8069-4A42-80C3-AACC5607CAD8}"/>
                  </a:ext>
                </a:extLst>
              </p:cNvPr>
              <p:cNvCxnSpPr/>
              <p:nvPr/>
            </p:nvCxnSpPr>
            <p:spPr bwMode="auto">
              <a:xfrm>
                <a:off x="1043608" y="50851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85C26949-1CC8-4978-A29E-71D357B91EB8}"/>
                  </a:ext>
                </a:extLst>
              </p:cNvPr>
              <p:cNvCxnSpPr/>
              <p:nvPr/>
            </p:nvCxnSpPr>
            <p:spPr bwMode="auto">
              <a:xfrm>
                <a:off x="1043608" y="54452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7CF33EF7-540E-458C-84DB-8F84676F6DCF}"/>
                  </a:ext>
                </a:extLst>
              </p:cNvPr>
              <p:cNvCxnSpPr/>
              <p:nvPr/>
            </p:nvCxnSpPr>
            <p:spPr bwMode="auto">
              <a:xfrm>
                <a:off x="1043608" y="58052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0E485071-E334-4AD3-B9F0-35A1CE761227}"/>
                  </a:ext>
                </a:extLst>
              </p:cNvPr>
              <p:cNvCxnSpPr/>
              <p:nvPr/>
            </p:nvCxnSpPr>
            <p:spPr bwMode="auto">
              <a:xfrm>
                <a:off x="1043608" y="61653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522BF000-8B89-48D2-8FED-707F52389B46}"/>
                  </a:ext>
                </a:extLst>
              </p:cNvPr>
              <p:cNvCxnSpPr/>
              <p:nvPr/>
            </p:nvCxnSpPr>
            <p:spPr bwMode="auto">
              <a:xfrm>
                <a:off x="1043608" y="65253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268E2894-0104-4661-AFDD-6E0CC0E69E4B}"/>
                  </a:ext>
                </a:extLst>
              </p:cNvPr>
              <p:cNvCxnSpPr/>
              <p:nvPr/>
            </p:nvCxnSpPr>
            <p:spPr bwMode="auto">
              <a:xfrm>
                <a:off x="1043608" y="68853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92B54529-B10A-4DF8-A851-D4D5EA39C029}"/>
                  </a:ext>
                </a:extLst>
              </p:cNvPr>
              <p:cNvCxnSpPr/>
              <p:nvPr/>
            </p:nvCxnSpPr>
            <p:spPr bwMode="auto">
              <a:xfrm>
                <a:off x="1043608" y="72454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7" name="직선 연결선 236">
                <a:extLst>
                  <a:ext uri="{FF2B5EF4-FFF2-40B4-BE49-F238E27FC236}">
                    <a16:creationId xmlns:a16="http://schemas.microsoft.com/office/drawing/2014/main" id="{2609D1F5-B397-4D37-862B-73EE2E4AE24D}"/>
                  </a:ext>
                </a:extLst>
              </p:cNvPr>
              <p:cNvCxnSpPr/>
              <p:nvPr/>
            </p:nvCxnSpPr>
            <p:spPr bwMode="auto">
              <a:xfrm>
                <a:off x="1043608" y="76054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8" name="직선 연결선 237">
                <a:extLst>
                  <a:ext uri="{FF2B5EF4-FFF2-40B4-BE49-F238E27FC236}">
                    <a16:creationId xmlns:a16="http://schemas.microsoft.com/office/drawing/2014/main" id="{BA540262-19F9-406D-A2CC-E506B1D769D8}"/>
                  </a:ext>
                </a:extLst>
              </p:cNvPr>
              <p:cNvCxnSpPr/>
              <p:nvPr/>
            </p:nvCxnSpPr>
            <p:spPr bwMode="auto">
              <a:xfrm>
                <a:off x="1043608" y="79655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9" name="직선 연결선 238">
                <a:extLst>
                  <a:ext uri="{FF2B5EF4-FFF2-40B4-BE49-F238E27FC236}">
                    <a16:creationId xmlns:a16="http://schemas.microsoft.com/office/drawing/2014/main" id="{DF46F859-8341-44D0-9A72-6D7327DA8232}"/>
                  </a:ext>
                </a:extLst>
              </p:cNvPr>
              <p:cNvCxnSpPr/>
              <p:nvPr/>
            </p:nvCxnSpPr>
            <p:spPr bwMode="auto">
              <a:xfrm>
                <a:off x="1043608" y="83255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0" name="직선 연결선 239">
                <a:extLst>
                  <a:ext uri="{FF2B5EF4-FFF2-40B4-BE49-F238E27FC236}">
                    <a16:creationId xmlns:a16="http://schemas.microsoft.com/office/drawing/2014/main" id="{05350B1C-A10B-415C-AAC4-78D78D5C86F2}"/>
                  </a:ext>
                </a:extLst>
              </p:cNvPr>
              <p:cNvCxnSpPr/>
              <p:nvPr/>
            </p:nvCxnSpPr>
            <p:spPr bwMode="auto">
              <a:xfrm>
                <a:off x="1043608" y="86855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AAE06B8-D2CC-47DE-B93E-A9CC1E256586}"/>
                </a:ext>
              </a:extLst>
            </p:cNvPr>
            <p:cNvSpPr txBox="1"/>
            <p:nvPr/>
          </p:nvSpPr>
          <p:spPr>
            <a:xfrm>
              <a:off x="1619672" y="54868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3ECADE6-B02C-441D-A17F-A183B5407BBC}"/>
                </a:ext>
              </a:extLst>
            </p:cNvPr>
            <p:cNvSpPr txBox="1"/>
            <p:nvPr/>
          </p:nvSpPr>
          <p:spPr>
            <a:xfrm>
              <a:off x="3419872" y="54868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3/7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1C6C95E-D481-42FE-94C7-CEBF3FB83665}"/>
                </a:ext>
              </a:extLst>
            </p:cNvPr>
            <p:cNvSpPr txBox="1"/>
            <p:nvPr/>
          </p:nvSpPr>
          <p:spPr>
            <a:xfrm>
              <a:off x="3995936" y="548680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4/7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C09C3D0-5A39-4495-B7DE-4660DB86B5E9}"/>
                </a:ext>
              </a:extLst>
            </p:cNvPr>
            <p:cNvSpPr txBox="1"/>
            <p:nvPr/>
          </p:nvSpPr>
          <p:spPr>
            <a:xfrm>
              <a:off x="6372200" y="54868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5/11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C24808F-2BF4-460E-A5FC-730690F22FB9}"/>
                </a:ext>
              </a:extLst>
            </p:cNvPr>
            <p:cNvSpPr txBox="1"/>
            <p:nvPr/>
          </p:nvSpPr>
          <p:spPr>
            <a:xfrm>
              <a:off x="1619672" y="90872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7666046-29AE-442A-9576-A029D5E5D94C}"/>
                </a:ext>
              </a:extLst>
            </p:cNvPr>
            <p:cNvSpPr txBox="1"/>
            <p:nvPr/>
          </p:nvSpPr>
          <p:spPr>
            <a:xfrm>
              <a:off x="3563888" y="90872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+83.333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9BA3E76-291F-43EB-A827-BDC273AFE708}"/>
                </a:ext>
              </a:extLst>
            </p:cNvPr>
            <p:cNvSpPr txBox="1"/>
            <p:nvPr/>
          </p:nvSpPr>
          <p:spPr>
            <a:xfrm>
              <a:off x="3995936" y="90872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-120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661351E-E7CD-4CEB-AA1F-0FE22424DA04}"/>
                </a:ext>
              </a:extLst>
            </p:cNvPr>
            <p:cNvSpPr txBox="1"/>
            <p:nvPr/>
          </p:nvSpPr>
          <p:spPr>
            <a:xfrm>
              <a:off x="971600" y="77494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52125FD-B991-4767-8DBF-EF25E4F06997}"/>
                </a:ext>
              </a:extLst>
            </p:cNvPr>
            <p:cNvSpPr txBox="1"/>
            <p:nvPr/>
          </p:nvSpPr>
          <p:spPr>
            <a:xfrm>
              <a:off x="1619672" y="7749480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77D886F-963E-401F-A86A-214098506010}"/>
                </a:ext>
              </a:extLst>
            </p:cNvPr>
            <p:cNvSpPr txBox="1"/>
            <p:nvPr/>
          </p:nvSpPr>
          <p:spPr>
            <a:xfrm>
              <a:off x="2843808" y="774948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+100.897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EF5F3B9-273D-4A14-8EE5-F1C19C7B340C}"/>
                </a:ext>
              </a:extLst>
            </p:cNvPr>
            <p:cNvSpPr txBox="1"/>
            <p:nvPr/>
          </p:nvSpPr>
          <p:spPr>
            <a:xfrm>
              <a:off x="3995936" y="7749480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-100.940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TextBox 77">
              <a:extLst>
                <a:ext uri="{FF2B5EF4-FFF2-40B4-BE49-F238E27FC236}">
                  <a16:creationId xmlns:a16="http://schemas.microsoft.com/office/drawing/2014/main" id="{6E6FF9FE-4AA0-4E58-9760-4105C6FFC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5486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16" name="TextBox 77">
              <a:extLst>
                <a:ext uri="{FF2B5EF4-FFF2-40B4-BE49-F238E27FC236}">
                  <a16:creationId xmlns:a16="http://schemas.microsoft.com/office/drawing/2014/main" id="{83E2C7FD-9AF5-432A-B49B-F71161D28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9087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17" name="TextBox 77">
              <a:extLst>
                <a:ext uri="{FF2B5EF4-FFF2-40B4-BE49-F238E27FC236}">
                  <a16:creationId xmlns:a16="http://schemas.microsoft.com/office/drawing/2014/main" id="{4E2AF7B3-D904-4A21-BF03-49A11B02E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16288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19" name="TextBox 77">
              <a:extLst>
                <a:ext uri="{FF2B5EF4-FFF2-40B4-BE49-F238E27FC236}">
                  <a16:creationId xmlns:a16="http://schemas.microsoft.com/office/drawing/2014/main" id="{D73A7C05-1E39-4E1B-91E7-B3F7A1261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19888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21" name="TextBox 77">
              <a:extLst>
                <a:ext uri="{FF2B5EF4-FFF2-40B4-BE49-F238E27FC236}">
                  <a16:creationId xmlns:a16="http://schemas.microsoft.com/office/drawing/2014/main" id="{A53AE7FA-A565-4543-8FF8-FC257B5BE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77494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0BBE9CB-D4B2-40B5-9740-0049B82BD722}"/>
                </a:ext>
              </a:extLst>
            </p:cNvPr>
            <p:cNvSpPr txBox="1"/>
            <p:nvPr/>
          </p:nvSpPr>
          <p:spPr>
            <a:xfrm>
              <a:off x="3347864" y="126876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-(+83.333-120)=+36.667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F4ECEA6-58A1-447C-A68F-6478E0B48A80}"/>
                </a:ext>
              </a:extLst>
            </p:cNvPr>
            <p:cNvSpPr txBox="1"/>
            <p:nvPr/>
          </p:nvSpPr>
          <p:spPr>
            <a:xfrm>
              <a:off x="2411760" y="162880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+36.667×(3/7)=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+15.714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BEF5C11-1BEB-44BB-B185-AEE878EE8142}"/>
                </a:ext>
              </a:extLst>
            </p:cNvPr>
            <p:cNvSpPr txBox="1"/>
            <p:nvPr/>
          </p:nvSpPr>
          <p:spPr>
            <a:xfrm>
              <a:off x="3995936" y="162880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+20.952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+36.667×(4/7)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20A3D36-5CCF-499A-9DF3-3197B95AD499}"/>
                </a:ext>
              </a:extLst>
            </p:cNvPr>
            <p:cNvSpPr txBox="1"/>
            <p:nvPr/>
          </p:nvSpPr>
          <p:spPr>
            <a:xfrm>
              <a:off x="971600" y="12687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TextBox 77">
              <a:extLst>
                <a:ext uri="{FF2B5EF4-FFF2-40B4-BE49-F238E27FC236}">
                  <a16:creationId xmlns:a16="http://schemas.microsoft.com/office/drawing/2014/main" id="{6B25C0EC-06D9-4FFE-B581-34FD9B2D4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12687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7F763C3-5DB2-4EF9-A872-69FBE6AAE0F1}"/>
                </a:ext>
              </a:extLst>
            </p:cNvPr>
            <p:cNvSpPr txBox="1"/>
            <p:nvPr/>
          </p:nvSpPr>
          <p:spPr>
            <a:xfrm>
              <a:off x="2411760" y="188640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타단힌지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67FFBD4-ADCB-4125-A2B3-6D15B5E1FD48}"/>
                </a:ext>
              </a:extLst>
            </p:cNvPr>
            <p:cNvSpPr txBox="1"/>
            <p:nvPr/>
          </p:nvSpPr>
          <p:spPr>
            <a:xfrm>
              <a:off x="4716016" y="188640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130" name="TextBox 77">
              <a:extLst>
                <a:ext uri="{FF2B5EF4-FFF2-40B4-BE49-F238E27FC236}">
                  <a16:creationId xmlns:a16="http://schemas.microsoft.com/office/drawing/2014/main" id="{389EF0AA-BC22-4E5E-A0D9-8735413E6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1886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ACCD3797-ED2D-4D3A-8858-5FE36528F7ED}"/>
                </a:ext>
              </a:extLst>
            </p:cNvPr>
            <p:cNvSpPr txBox="1"/>
            <p:nvPr/>
          </p:nvSpPr>
          <p:spPr>
            <a:xfrm>
              <a:off x="2411760" y="378904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+4.003×(3/7)=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+1.715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32B7195-A299-4ECC-AC67-BE5F8E8B7F49}"/>
                </a:ext>
              </a:extLst>
            </p:cNvPr>
            <p:cNvSpPr txBox="1"/>
            <p:nvPr/>
          </p:nvSpPr>
          <p:spPr>
            <a:xfrm>
              <a:off x="5796136" y="90872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+120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39FF953-32EA-4C6D-A414-3D76BE44F36A}"/>
                </a:ext>
              </a:extLst>
            </p:cNvPr>
            <p:cNvSpPr txBox="1"/>
            <p:nvPr/>
          </p:nvSpPr>
          <p:spPr>
            <a:xfrm>
              <a:off x="4788024" y="2348880"/>
              <a:ext cx="302433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-(+120-145.8+10.476+30)=-14.676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75CEEF2-F738-4F73-B164-8962A9392F13}"/>
                </a:ext>
              </a:extLst>
            </p:cNvPr>
            <p:cNvSpPr txBox="1"/>
            <p:nvPr/>
          </p:nvSpPr>
          <p:spPr>
            <a:xfrm>
              <a:off x="4788024" y="270892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-14.676×(6/11)=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-8.005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8558C97-2D3D-42E1-94BD-4F74C1FE29FA}"/>
                </a:ext>
              </a:extLst>
            </p:cNvPr>
            <p:cNvSpPr txBox="1"/>
            <p:nvPr/>
          </p:nvSpPr>
          <p:spPr>
            <a:xfrm>
              <a:off x="6372200" y="270892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-6.671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=-14.676×(5/11)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F50A84C-AB3E-4BBF-9B55-E679BC0A9E6B}"/>
                </a:ext>
              </a:extLst>
            </p:cNvPr>
            <p:cNvSpPr txBox="1"/>
            <p:nvPr/>
          </p:nvSpPr>
          <p:spPr>
            <a:xfrm>
              <a:off x="3995936" y="306896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-4.003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-8.005/2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9CB67932-A2BA-46B1-A7E5-1E44CF66BDD5}"/>
                </a:ext>
              </a:extLst>
            </p:cNvPr>
            <p:cNvSpPr txBox="1"/>
            <p:nvPr/>
          </p:nvSpPr>
          <p:spPr>
            <a:xfrm>
              <a:off x="3347864" y="342900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-(-4.003)=+4.003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8E69320-263E-4E25-89CE-CF0C2B396E06}"/>
                </a:ext>
              </a:extLst>
            </p:cNvPr>
            <p:cNvSpPr txBox="1"/>
            <p:nvPr/>
          </p:nvSpPr>
          <p:spPr>
            <a:xfrm>
              <a:off x="4788024" y="198884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+20.952/2=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+10.476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01818EC-3C07-49D8-B63A-A34E73CF5F4B}"/>
                </a:ext>
              </a:extLst>
            </p:cNvPr>
            <p:cNvSpPr txBox="1"/>
            <p:nvPr/>
          </p:nvSpPr>
          <p:spPr>
            <a:xfrm>
              <a:off x="4788024" y="414908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+2.287/2=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+1.144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0B8D65DC-61EB-4513-B3A1-A3DFC8543BD0}"/>
                </a:ext>
              </a:extLst>
            </p:cNvPr>
            <p:cNvSpPr txBox="1"/>
            <p:nvPr/>
          </p:nvSpPr>
          <p:spPr>
            <a:xfrm>
              <a:off x="5580112" y="450912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-(+1.144)=-1.144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90E3DE2-EA5C-48A8-836D-A698D2A2ED26}"/>
                </a:ext>
              </a:extLst>
            </p:cNvPr>
            <p:cNvSpPr txBox="1"/>
            <p:nvPr/>
          </p:nvSpPr>
          <p:spPr>
            <a:xfrm>
              <a:off x="4355976" y="4869160"/>
              <a:ext cx="187220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-1.144×(6/11)=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-0.624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EE5D79F-0DF0-4095-9682-3C9010F9CC49}"/>
                </a:ext>
              </a:extLst>
            </p:cNvPr>
            <p:cNvSpPr txBox="1"/>
            <p:nvPr/>
          </p:nvSpPr>
          <p:spPr>
            <a:xfrm>
              <a:off x="3995936" y="378904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+2.287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=+4.003×(4/7)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87CCE49-D51E-411A-B373-DA29534C9CF3}"/>
                </a:ext>
              </a:extLst>
            </p:cNvPr>
            <p:cNvSpPr txBox="1"/>
            <p:nvPr/>
          </p:nvSpPr>
          <p:spPr>
            <a:xfrm>
              <a:off x="3995936" y="522920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-0.312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-0.624/2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AA9C3A3-EA72-4242-BEF8-169EC2B68AF4}"/>
                </a:ext>
              </a:extLst>
            </p:cNvPr>
            <p:cNvSpPr txBox="1"/>
            <p:nvPr/>
          </p:nvSpPr>
          <p:spPr>
            <a:xfrm>
              <a:off x="3203848" y="558924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-(-0.312)=+0.312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682D079-03EE-4C62-A56E-5FA975396FE0}"/>
                </a:ext>
              </a:extLst>
            </p:cNvPr>
            <p:cNvSpPr txBox="1"/>
            <p:nvPr/>
          </p:nvSpPr>
          <p:spPr>
            <a:xfrm>
              <a:off x="2123728" y="5949280"/>
              <a:ext cx="172819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+0.312×(3/7)=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+0.134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49CE396-B995-4A3E-949C-87A979B3764B}"/>
                </a:ext>
              </a:extLst>
            </p:cNvPr>
            <p:cNvSpPr txBox="1"/>
            <p:nvPr/>
          </p:nvSpPr>
          <p:spPr>
            <a:xfrm>
              <a:off x="3995936" y="5949280"/>
              <a:ext cx="172819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+0.178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=+0.312×(4/7)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9BFAC12-C24E-4139-B4BF-92A56AA39598}"/>
                </a:ext>
              </a:extLst>
            </p:cNvPr>
            <p:cNvSpPr txBox="1"/>
            <p:nvPr/>
          </p:nvSpPr>
          <p:spPr>
            <a:xfrm>
              <a:off x="4788024" y="630932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+0.178/2=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+0.089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64157A2-E766-4C15-95F5-973D51B2EE74}"/>
                </a:ext>
              </a:extLst>
            </p:cNvPr>
            <p:cNvSpPr txBox="1"/>
            <p:nvPr/>
          </p:nvSpPr>
          <p:spPr>
            <a:xfrm>
              <a:off x="4283968" y="7029400"/>
              <a:ext cx="194421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-0.089×(6/11)=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-0.049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49BB2A27-85AE-40D7-B8EB-B0A916881C7D}"/>
                </a:ext>
              </a:extLst>
            </p:cNvPr>
            <p:cNvSpPr txBox="1"/>
            <p:nvPr/>
          </p:nvSpPr>
          <p:spPr>
            <a:xfrm>
              <a:off x="5508104" y="6669360"/>
              <a:ext cx="158417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-(+0.089)=-0.089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C8F871DC-065C-4EAD-A6BB-9100732C2745}"/>
                </a:ext>
              </a:extLst>
            </p:cNvPr>
            <p:cNvSpPr txBox="1"/>
            <p:nvPr/>
          </p:nvSpPr>
          <p:spPr>
            <a:xfrm>
              <a:off x="8316416" y="1886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8" name="직선 화살표 연결선 157">
              <a:extLst>
                <a:ext uri="{FF2B5EF4-FFF2-40B4-BE49-F238E27FC236}">
                  <a16:creationId xmlns:a16="http://schemas.microsoft.com/office/drawing/2014/main" id="{F94DF93D-5FB9-41D5-B46B-870D5F52AC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11960" y="1916832"/>
              <a:ext cx="360040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9" name="직선 화살표 연결선 158">
              <a:extLst>
                <a:ext uri="{FF2B5EF4-FFF2-40B4-BE49-F238E27FC236}">
                  <a16:creationId xmlns:a16="http://schemas.microsoft.com/office/drawing/2014/main" id="{A7BEEB6F-7636-48D8-B026-92C5E2E92500}"/>
                </a:ext>
              </a:extLst>
            </p:cNvPr>
            <p:cNvCxnSpPr>
              <a:cxnSpLocks/>
              <a:endCxn id="140" idx="1"/>
            </p:cNvCxnSpPr>
            <p:nvPr/>
          </p:nvCxnSpPr>
          <p:spPr bwMode="auto">
            <a:xfrm>
              <a:off x="4139952" y="4077072"/>
              <a:ext cx="648072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0" name="직선 화살표 연결선 159">
              <a:extLst>
                <a:ext uri="{FF2B5EF4-FFF2-40B4-BE49-F238E27FC236}">
                  <a16:creationId xmlns:a16="http://schemas.microsoft.com/office/drawing/2014/main" id="{2D5BA2A9-FA01-445A-8FB1-9B6A16C394A5}"/>
                </a:ext>
              </a:extLst>
            </p:cNvPr>
            <p:cNvCxnSpPr>
              <a:cxnSpLocks/>
              <a:endCxn id="149" idx="1"/>
            </p:cNvCxnSpPr>
            <p:nvPr/>
          </p:nvCxnSpPr>
          <p:spPr bwMode="auto">
            <a:xfrm>
              <a:off x="4283968" y="6237312"/>
              <a:ext cx="504056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1705D317-2FE0-4486-A561-F4F3E730EEC7}"/>
                </a:ext>
              </a:extLst>
            </p:cNvPr>
            <p:cNvCxnSpPr>
              <a:cxnSpLocks/>
              <a:endCxn id="145" idx="3"/>
            </p:cNvCxnSpPr>
            <p:nvPr/>
          </p:nvCxnSpPr>
          <p:spPr bwMode="auto">
            <a:xfrm flipH="1">
              <a:off x="5436096" y="5157192"/>
              <a:ext cx="576064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353758B6-F465-4358-AE8A-E01E5619BDF7}"/>
                </a:ext>
              </a:extLst>
            </p:cNvPr>
            <p:cNvCxnSpPr>
              <a:cxnSpLocks/>
              <a:endCxn id="136" idx="3"/>
            </p:cNvCxnSpPr>
            <p:nvPr/>
          </p:nvCxnSpPr>
          <p:spPr bwMode="auto">
            <a:xfrm flipH="1">
              <a:off x="5436096" y="2996952"/>
              <a:ext cx="648072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35A7616E-30B9-471F-AA32-A413896B43C3}"/>
                </a:ext>
              </a:extLst>
            </p:cNvPr>
            <p:cNvSpPr txBox="1"/>
            <p:nvPr/>
          </p:nvSpPr>
          <p:spPr>
            <a:xfrm>
              <a:off x="7164288" y="306896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4BCB9F11-2B47-43AE-8C22-012CAED5435B}"/>
                </a:ext>
              </a:extLst>
            </p:cNvPr>
            <p:cNvSpPr txBox="1"/>
            <p:nvPr/>
          </p:nvSpPr>
          <p:spPr>
            <a:xfrm>
              <a:off x="8028384" y="77494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+60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EFAF88B-EFF6-42D9-987C-8CA02FF813E0}"/>
                </a:ext>
              </a:extLst>
            </p:cNvPr>
            <p:cNvSpPr txBox="1"/>
            <p:nvPr/>
          </p:nvSpPr>
          <p:spPr>
            <a:xfrm>
              <a:off x="5220072" y="774948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+123.301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D53BC7DF-CB8D-4BB4-BB0F-57FD114A6CD5}"/>
                </a:ext>
              </a:extLst>
            </p:cNvPr>
            <p:cNvSpPr txBox="1"/>
            <p:nvPr/>
          </p:nvSpPr>
          <p:spPr>
            <a:xfrm>
              <a:off x="6372200" y="7749480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-123.031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524B2F8-5219-4F33-8CE2-57884ABFE320}"/>
                </a:ext>
              </a:extLst>
            </p:cNvPr>
            <p:cNvSpPr txBox="1"/>
            <p:nvPr/>
          </p:nvSpPr>
          <p:spPr>
            <a:xfrm>
              <a:off x="6948264" y="188640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타단힌지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  <a:p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FFA277A1-E22A-4BBE-8758-DAB3950757AB}"/>
                </a:ext>
              </a:extLst>
            </p:cNvPr>
            <p:cNvSpPr txBox="1"/>
            <p:nvPr/>
          </p:nvSpPr>
          <p:spPr>
            <a:xfrm>
              <a:off x="971600" y="27089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20F2E40F-5B14-4C14-BD2F-CAF0499BD0C4}"/>
                </a:ext>
              </a:extLst>
            </p:cNvPr>
            <p:cNvSpPr txBox="1"/>
            <p:nvPr/>
          </p:nvSpPr>
          <p:spPr>
            <a:xfrm>
              <a:off x="971600" y="30689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4FA2778F-CA23-49AC-B06B-4E14EDCC7A2D}"/>
                </a:ext>
              </a:extLst>
            </p:cNvPr>
            <p:cNvSpPr txBox="1"/>
            <p:nvPr/>
          </p:nvSpPr>
          <p:spPr>
            <a:xfrm>
              <a:off x="971600" y="23488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64BE23BC-71A0-4953-9BA4-18E1C5B033AC}"/>
                </a:ext>
              </a:extLst>
            </p:cNvPr>
            <p:cNvSpPr txBox="1"/>
            <p:nvPr/>
          </p:nvSpPr>
          <p:spPr>
            <a:xfrm>
              <a:off x="971600" y="37890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B6ED560-1332-4C38-B236-C05F5F8DEFA8}"/>
                </a:ext>
              </a:extLst>
            </p:cNvPr>
            <p:cNvSpPr txBox="1"/>
            <p:nvPr/>
          </p:nvSpPr>
          <p:spPr>
            <a:xfrm>
              <a:off x="971600" y="41490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8EBD091-D6B7-4E6E-A01F-EC7EF60E62DF}"/>
                </a:ext>
              </a:extLst>
            </p:cNvPr>
            <p:cNvSpPr txBox="1"/>
            <p:nvPr/>
          </p:nvSpPr>
          <p:spPr>
            <a:xfrm>
              <a:off x="971600" y="34290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FE52E352-623C-4346-A496-266224CA1997}"/>
                </a:ext>
              </a:extLst>
            </p:cNvPr>
            <p:cNvSpPr txBox="1"/>
            <p:nvPr/>
          </p:nvSpPr>
          <p:spPr>
            <a:xfrm>
              <a:off x="971600" y="48691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887661FE-39F7-4A8F-831D-AF371C023834}"/>
                </a:ext>
              </a:extLst>
            </p:cNvPr>
            <p:cNvSpPr txBox="1"/>
            <p:nvPr/>
          </p:nvSpPr>
          <p:spPr>
            <a:xfrm>
              <a:off x="971600" y="52292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1D1CAD93-3108-425D-A8DB-7460155BC366}"/>
                </a:ext>
              </a:extLst>
            </p:cNvPr>
            <p:cNvSpPr txBox="1"/>
            <p:nvPr/>
          </p:nvSpPr>
          <p:spPr>
            <a:xfrm>
              <a:off x="971600" y="45091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3FDEC793-37D5-4852-923C-7BDB51C2CB65}"/>
                </a:ext>
              </a:extLst>
            </p:cNvPr>
            <p:cNvSpPr txBox="1"/>
            <p:nvPr/>
          </p:nvSpPr>
          <p:spPr>
            <a:xfrm>
              <a:off x="971600" y="59492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CF39D798-E1E5-4403-9226-E9CEF19CBED9}"/>
                </a:ext>
              </a:extLst>
            </p:cNvPr>
            <p:cNvSpPr txBox="1"/>
            <p:nvPr/>
          </p:nvSpPr>
          <p:spPr>
            <a:xfrm>
              <a:off x="971600" y="63093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0F6D8FB-D8ED-4A51-8366-F11B3F549FBB}"/>
                </a:ext>
              </a:extLst>
            </p:cNvPr>
            <p:cNvSpPr txBox="1"/>
            <p:nvPr/>
          </p:nvSpPr>
          <p:spPr>
            <a:xfrm>
              <a:off x="971600" y="55892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6B69AA6-8F3D-4507-A1F8-6F3E00E14027}"/>
                </a:ext>
              </a:extLst>
            </p:cNvPr>
            <p:cNvSpPr txBox="1"/>
            <p:nvPr/>
          </p:nvSpPr>
          <p:spPr>
            <a:xfrm>
              <a:off x="971600" y="70294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1245B385-15FE-4B8E-A3EF-79001DF690FE}"/>
                </a:ext>
              </a:extLst>
            </p:cNvPr>
            <p:cNvSpPr txBox="1"/>
            <p:nvPr/>
          </p:nvSpPr>
          <p:spPr>
            <a:xfrm>
              <a:off x="971600" y="66693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TextBox 77">
              <a:extLst>
                <a:ext uri="{FF2B5EF4-FFF2-40B4-BE49-F238E27FC236}">
                  <a16:creationId xmlns:a16="http://schemas.microsoft.com/office/drawing/2014/main" id="{80AD926E-3476-4C53-B0D9-A2C632A42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7089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8.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6" name="TextBox 77">
              <a:extLst>
                <a:ext uri="{FF2B5EF4-FFF2-40B4-BE49-F238E27FC236}">
                  <a16:creationId xmlns:a16="http://schemas.microsoft.com/office/drawing/2014/main" id="{93C72A8B-E403-4E71-898F-C8187652B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0689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9.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7" name="TextBox 77">
              <a:extLst>
                <a:ext uri="{FF2B5EF4-FFF2-40B4-BE49-F238E27FC236}">
                  <a16:creationId xmlns:a16="http://schemas.microsoft.com/office/drawing/2014/main" id="{5A586DC2-0D99-41A4-9E2C-C3A258E70D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3488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8" name="TextBox 77">
              <a:extLst>
                <a:ext uri="{FF2B5EF4-FFF2-40B4-BE49-F238E27FC236}">
                  <a16:creationId xmlns:a16="http://schemas.microsoft.com/office/drawing/2014/main" id="{6749E6C4-BB55-4EDC-BB1D-8C8F78D984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7890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9" name="TextBox 77">
              <a:extLst>
                <a:ext uri="{FF2B5EF4-FFF2-40B4-BE49-F238E27FC236}">
                  <a16:creationId xmlns:a16="http://schemas.microsoft.com/office/drawing/2014/main" id="{BDBA3518-F396-4214-B31F-3F7CD408E4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1490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0" name="TextBox 77">
              <a:extLst>
                <a:ext uri="{FF2B5EF4-FFF2-40B4-BE49-F238E27FC236}">
                  <a16:creationId xmlns:a16="http://schemas.microsoft.com/office/drawing/2014/main" id="{71441CF6-9B0C-4C85-A200-899BA59E3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4290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10.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1" name="TextBox 77">
              <a:extLst>
                <a:ext uri="{FF2B5EF4-FFF2-40B4-BE49-F238E27FC236}">
                  <a16:creationId xmlns:a16="http://schemas.microsoft.com/office/drawing/2014/main" id="{FE7518D0-54C1-480C-B665-D0804B8B7A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8691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2" name="TextBox 77">
              <a:extLst>
                <a:ext uri="{FF2B5EF4-FFF2-40B4-BE49-F238E27FC236}">
                  <a16:creationId xmlns:a16="http://schemas.microsoft.com/office/drawing/2014/main" id="{DD687D5B-5E83-493C-BE03-02BB29E41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52292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3" name="TextBox 77">
              <a:extLst>
                <a:ext uri="{FF2B5EF4-FFF2-40B4-BE49-F238E27FC236}">
                  <a16:creationId xmlns:a16="http://schemas.microsoft.com/office/drawing/2014/main" id="{48BC9D17-BE23-42E3-BE21-9C4636085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5091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4" name="TextBox 77">
              <a:extLst>
                <a:ext uri="{FF2B5EF4-FFF2-40B4-BE49-F238E27FC236}">
                  <a16:creationId xmlns:a16="http://schemas.microsoft.com/office/drawing/2014/main" id="{E360CB2B-112F-486C-8399-5D0B45704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59492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5" name="TextBox 77">
              <a:extLst>
                <a:ext uri="{FF2B5EF4-FFF2-40B4-BE49-F238E27FC236}">
                  <a16:creationId xmlns:a16="http://schemas.microsoft.com/office/drawing/2014/main" id="{53F14B5C-9721-4CC4-8D36-0DD2B31286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63093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18.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6" name="TextBox 77">
              <a:extLst>
                <a:ext uri="{FF2B5EF4-FFF2-40B4-BE49-F238E27FC236}">
                  <a16:creationId xmlns:a16="http://schemas.microsoft.com/office/drawing/2014/main" id="{8594F76B-F53A-4295-90FD-129154AB8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55892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7" name="TextBox 77">
              <a:extLst>
                <a:ext uri="{FF2B5EF4-FFF2-40B4-BE49-F238E27FC236}">
                  <a16:creationId xmlns:a16="http://schemas.microsoft.com/office/drawing/2014/main" id="{EE282635-87D6-435B-BBA8-69EAFE5748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70294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20.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8" name="TextBox 77">
              <a:extLst>
                <a:ext uri="{FF2B5EF4-FFF2-40B4-BE49-F238E27FC236}">
                  <a16:creationId xmlns:a16="http://schemas.microsoft.com/office/drawing/2014/main" id="{3B96D833-92BE-4FA7-A65D-5DAD476BA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66693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19.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B0CC334A-1AAA-4C26-AE9B-FBE0A30D72D5}"/>
                </a:ext>
              </a:extLst>
            </p:cNvPr>
            <p:cNvSpPr txBox="1"/>
            <p:nvPr/>
          </p:nvSpPr>
          <p:spPr>
            <a:xfrm>
              <a:off x="8172400" y="54868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0" name="왼쪽 대괄호 199">
              <a:extLst>
                <a:ext uri="{FF2B5EF4-FFF2-40B4-BE49-F238E27FC236}">
                  <a16:creationId xmlns:a16="http://schemas.microsoft.com/office/drawing/2014/main" id="{63A3E4D1-8C2A-4C44-85DC-011DF67D3083}"/>
                </a:ext>
              </a:extLst>
            </p:cNvPr>
            <p:cNvSpPr/>
            <p:nvPr/>
          </p:nvSpPr>
          <p:spPr bwMode="auto">
            <a:xfrm>
              <a:off x="539552" y="126876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01" name="왼쪽 대괄호 200">
              <a:extLst>
                <a:ext uri="{FF2B5EF4-FFF2-40B4-BE49-F238E27FC236}">
                  <a16:creationId xmlns:a16="http://schemas.microsoft.com/office/drawing/2014/main" id="{DAA53604-E302-40E4-B881-EE2706D895DB}"/>
                </a:ext>
              </a:extLst>
            </p:cNvPr>
            <p:cNvSpPr/>
            <p:nvPr/>
          </p:nvSpPr>
          <p:spPr bwMode="auto">
            <a:xfrm>
              <a:off x="539552" y="234888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02" name="왼쪽 대괄호 201">
              <a:extLst>
                <a:ext uri="{FF2B5EF4-FFF2-40B4-BE49-F238E27FC236}">
                  <a16:creationId xmlns:a16="http://schemas.microsoft.com/office/drawing/2014/main" id="{DE7355FA-FB3A-4F0C-AF48-0816F21F788F}"/>
                </a:ext>
              </a:extLst>
            </p:cNvPr>
            <p:cNvSpPr/>
            <p:nvPr/>
          </p:nvSpPr>
          <p:spPr bwMode="auto">
            <a:xfrm>
              <a:off x="539552" y="342900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03" name="왼쪽 대괄호 202">
              <a:extLst>
                <a:ext uri="{FF2B5EF4-FFF2-40B4-BE49-F238E27FC236}">
                  <a16:creationId xmlns:a16="http://schemas.microsoft.com/office/drawing/2014/main" id="{065E53A9-4705-4FE9-AF09-2D562A95E302}"/>
                </a:ext>
              </a:extLst>
            </p:cNvPr>
            <p:cNvSpPr/>
            <p:nvPr/>
          </p:nvSpPr>
          <p:spPr bwMode="auto">
            <a:xfrm>
              <a:off x="539552" y="450912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04" name="왼쪽 대괄호 203">
              <a:extLst>
                <a:ext uri="{FF2B5EF4-FFF2-40B4-BE49-F238E27FC236}">
                  <a16:creationId xmlns:a16="http://schemas.microsoft.com/office/drawing/2014/main" id="{DDE54005-8582-45E3-ACEA-6F791E23E64D}"/>
                </a:ext>
              </a:extLst>
            </p:cNvPr>
            <p:cNvSpPr/>
            <p:nvPr/>
          </p:nvSpPr>
          <p:spPr bwMode="auto">
            <a:xfrm>
              <a:off x="539552" y="558924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05" name="왼쪽 대괄호 204">
              <a:extLst>
                <a:ext uri="{FF2B5EF4-FFF2-40B4-BE49-F238E27FC236}">
                  <a16:creationId xmlns:a16="http://schemas.microsoft.com/office/drawing/2014/main" id="{67BE42E3-A9FF-4729-A5AB-7E621B8946F6}"/>
                </a:ext>
              </a:extLst>
            </p:cNvPr>
            <p:cNvSpPr/>
            <p:nvPr/>
          </p:nvSpPr>
          <p:spPr bwMode="auto">
            <a:xfrm>
              <a:off x="539552" y="666936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7F987D8D-21B7-430E-A062-4899662CFD33}"/>
                </a:ext>
              </a:extLst>
            </p:cNvPr>
            <p:cNvSpPr txBox="1"/>
            <p:nvPr/>
          </p:nvSpPr>
          <p:spPr>
            <a:xfrm>
              <a:off x="971600" y="73894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TextBox 77">
              <a:extLst>
                <a:ext uri="{FF2B5EF4-FFF2-40B4-BE49-F238E27FC236}">
                  <a16:creationId xmlns:a16="http://schemas.microsoft.com/office/drawing/2014/main" id="{560A5D14-77B8-4FAE-8DFE-66C307063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73894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7FA04E6F-C721-4B98-813A-7A01D5B644A8}"/>
                </a:ext>
              </a:extLst>
            </p:cNvPr>
            <p:cNvSpPr txBox="1"/>
            <p:nvPr/>
          </p:nvSpPr>
          <p:spPr>
            <a:xfrm>
              <a:off x="3995936" y="738944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-0.024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-0.049/2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9" name="직선 화살표 연결선 208">
              <a:extLst>
                <a:ext uri="{FF2B5EF4-FFF2-40B4-BE49-F238E27FC236}">
                  <a16:creationId xmlns:a16="http://schemas.microsoft.com/office/drawing/2014/main" id="{B3C49D76-B3F8-4E99-BEA5-2EA968C3DF78}"/>
                </a:ext>
              </a:extLst>
            </p:cNvPr>
            <p:cNvCxnSpPr>
              <a:cxnSpLocks/>
              <a:endCxn id="208" idx="3"/>
            </p:cNvCxnSpPr>
            <p:nvPr/>
          </p:nvCxnSpPr>
          <p:spPr bwMode="auto">
            <a:xfrm flipH="1">
              <a:off x="5436096" y="7317432"/>
              <a:ext cx="576064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CBB23AA2-25C0-426E-9F82-35BD39675658}"/>
                </a:ext>
              </a:extLst>
            </p:cNvPr>
            <p:cNvSpPr txBox="1"/>
            <p:nvPr/>
          </p:nvSpPr>
          <p:spPr>
            <a:xfrm>
              <a:off x="1619672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71FB2AC-2763-4C59-AF0D-514CAD4F0423}"/>
                </a:ext>
              </a:extLst>
            </p:cNvPr>
            <p:cNvSpPr txBox="1"/>
            <p:nvPr/>
          </p:nvSpPr>
          <p:spPr>
            <a:xfrm>
              <a:off x="3995936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9D7C6B7-0B2F-4D76-AB5E-1813DC18B6BC}"/>
                </a:ext>
              </a:extLst>
            </p:cNvPr>
            <p:cNvSpPr txBox="1"/>
            <p:nvPr/>
          </p:nvSpPr>
          <p:spPr>
            <a:xfrm>
              <a:off x="6372200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AF5727B5-60A7-4276-95F0-C40E32CC76E3}"/>
                </a:ext>
              </a:extLst>
            </p:cNvPr>
            <p:cNvSpPr txBox="1"/>
            <p:nvPr/>
          </p:nvSpPr>
          <p:spPr>
            <a:xfrm>
              <a:off x="3275856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8206E2A-60DB-4360-8ED8-3779F996277E}"/>
                </a:ext>
              </a:extLst>
            </p:cNvPr>
            <p:cNvSpPr txBox="1"/>
            <p:nvPr/>
          </p:nvSpPr>
          <p:spPr>
            <a:xfrm>
              <a:off x="5652120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0760C9EC-A6F7-4F17-BDE6-639C52C8E753}"/>
                </a:ext>
              </a:extLst>
            </p:cNvPr>
            <p:cNvSpPr txBox="1"/>
            <p:nvPr/>
          </p:nvSpPr>
          <p:spPr>
            <a:xfrm>
              <a:off x="8028384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DD931031-1A91-406A-894F-B17348F50023}"/>
                </a:ext>
              </a:extLst>
            </p:cNvPr>
            <p:cNvSpPr txBox="1"/>
            <p:nvPr/>
          </p:nvSpPr>
          <p:spPr>
            <a:xfrm>
              <a:off x="5796136" y="54868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6/11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8DD53769-19B5-4574-A834-CEAB9FEA5603}"/>
                </a:ext>
              </a:extLst>
            </p:cNvPr>
            <p:cNvSpPr txBox="1"/>
            <p:nvPr/>
          </p:nvSpPr>
          <p:spPr>
            <a:xfrm>
              <a:off x="6372200" y="9087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-145.8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2650525-0C04-4387-A86E-D99411D56951}"/>
                </a:ext>
              </a:extLst>
            </p:cNvPr>
            <p:cNvSpPr txBox="1"/>
            <p:nvPr/>
          </p:nvSpPr>
          <p:spPr>
            <a:xfrm>
              <a:off x="7452320" y="126876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+60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C352ED8C-58B4-4A9F-B6AE-7A6DBA633BC7}"/>
                </a:ext>
              </a:extLst>
            </p:cNvPr>
            <p:cNvSpPr txBox="1"/>
            <p:nvPr/>
          </p:nvSpPr>
          <p:spPr>
            <a:xfrm>
              <a:off x="7380312" y="1628800"/>
              <a:ext cx="122413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+60×(1)=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+60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0D8BCD4A-CA82-4F4E-A4AF-277AE74C881A}"/>
                </a:ext>
              </a:extLst>
            </p:cNvPr>
            <p:cNvSpPr txBox="1"/>
            <p:nvPr/>
          </p:nvSpPr>
          <p:spPr>
            <a:xfrm>
              <a:off x="6372200" y="198884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+30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=+60/2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7" name="직선 화살표 연결선 266">
              <a:extLst>
                <a:ext uri="{FF2B5EF4-FFF2-40B4-BE49-F238E27FC236}">
                  <a16:creationId xmlns:a16="http://schemas.microsoft.com/office/drawing/2014/main" id="{B3437BF7-9A36-4CC0-B710-2BDB2B8FBB36}"/>
                </a:ext>
              </a:extLst>
            </p:cNvPr>
            <p:cNvCxnSpPr>
              <a:cxnSpLocks/>
              <a:endCxn id="266" idx="3"/>
            </p:cNvCxnSpPr>
            <p:nvPr/>
          </p:nvCxnSpPr>
          <p:spPr bwMode="auto">
            <a:xfrm flipH="1">
              <a:off x="7308304" y="1916832"/>
              <a:ext cx="1224136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8D6FF6A7-ECB7-44F3-9A3E-2C6780109768}"/>
                </a:ext>
              </a:extLst>
            </p:cNvPr>
            <p:cNvSpPr txBox="1"/>
            <p:nvPr/>
          </p:nvSpPr>
          <p:spPr>
            <a:xfrm>
              <a:off x="6372200" y="4869160"/>
              <a:ext cx="194421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-0.520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=-1.144×(5/11)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ACBA672D-E6E5-4233-847A-EBFE80F253F8}"/>
                </a:ext>
              </a:extLst>
            </p:cNvPr>
            <p:cNvSpPr txBox="1"/>
            <p:nvPr/>
          </p:nvSpPr>
          <p:spPr>
            <a:xfrm>
              <a:off x="6372200" y="702940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-0.041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=-0.089×(5/11)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0113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C7482DA4-1579-4F43-944D-F81F887E3FD6}"/>
              </a:ext>
            </a:extLst>
          </p:cNvPr>
          <p:cNvGrpSpPr/>
          <p:nvPr/>
        </p:nvGrpSpPr>
        <p:grpSpPr>
          <a:xfrm>
            <a:off x="467544" y="332656"/>
            <a:ext cx="3752795" cy="3064726"/>
            <a:chOff x="2979445" y="1303618"/>
            <a:chExt cx="3752795" cy="306472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A75B1FA-4CD0-4566-9F27-1A0FA606CBB1}"/>
                </a:ext>
              </a:extLst>
            </p:cNvPr>
            <p:cNvGrpSpPr/>
            <p:nvPr/>
          </p:nvGrpSpPr>
          <p:grpSpPr>
            <a:xfrm>
              <a:off x="2979445" y="1303618"/>
              <a:ext cx="3752795" cy="3064726"/>
              <a:chOff x="1656209" y="865468"/>
              <a:chExt cx="3752795" cy="3064726"/>
            </a:xfrm>
          </p:grpSpPr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2BB419DC-E6A8-4AC5-9CC7-C4D7FBB2BCE5}"/>
                  </a:ext>
                </a:extLst>
              </p:cNvPr>
              <p:cNvGrpSpPr/>
              <p:nvPr/>
            </p:nvGrpSpPr>
            <p:grpSpPr>
              <a:xfrm rot="19156402">
                <a:off x="4380359" y="3295080"/>
                <a:ext cx="576064" cy="279515"/>
                <a:chOff x="2987824" y="4653136"/>
                <a:chExt cx="576064" cy="279515"/>
              </a:xfrm>
            </p:grpSpPr>
            <p:sp>
              <p:nvSpPr>
                <p:cNvPr id="96" name="Rectangle 6" descr="밝은 상향 대각선">
                  <a:extLst>
                    <a:ext uri="{FF2B5EF4-FFF2-40B4-BE49-F238E27FC236}">
                      <a16:creationId xmlns:a16="http://schemas.microsoft.com/office/drawing/2014/main" id="{8AC427F2-2368-4ACF-9DAC-FE37F6982A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4653136"/>
                  <a:ext cx="576064" cy="279515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22" name="Line 7">
                  <a:extLst>
                    <a:ext uri="{FF2B5EF4-FFF2-40B4-BE49-F238E27FC236}">
                      <a16:creationId xmlns:a16="http://schemas.microsoft.com/office/drawing/2014/main" id="{EFB7F0EF-3D28-48EA-B762-2909B4DE58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7824" y="4653186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E13802C0-5CBF-45B5-9774-01C2FA817670}"/>
                  </a:ext>
                </a:extLst>
              </p:cNvPr>
              <p:cNvGrpSpPr/>
              <p:nvPr/>
            </p:nvGrpSpPr>
            <p:grpSpPr>
              <a:xfrm rot="17221440">
                <a:off x="3038822" y="1818552"/>
                <a:ext cx="1614892" cy="1535685"/>
                <a:chOff x="1701174" y="1988005"/>
                <a:chExt cx="1614892" cy="1535685"/>
              </a:xfrm>
            </p:grpSpPr>
            <p:cxnSp>
              <p:nvCxnSpPr>
                <p:cNvPr id="3" name="직선 연결선 2">
                  <a:extLst>
                    <a:ext uri="{FF2B5EF4-FFF2-40B4-BE49-F238E27FC236}">
                      <a16:creationId xmlns:a16="http://schemas.microsoft.com/office/drawing/2014/main" id="{EB58F7CD-DBC1-43DF-81C0-D53BACB84B6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4378560">
                  <a:off x="1719550" y="1969629"/>
                  <a:ext cx="1458813" cy="1495566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4" name="직선 연결선 133">
                  <a:extLst>
                    <a:ext uri="{FF2B5EF4-FFF2-40B4-BE49-F238E27FC236}">
                      <a16:creationId xmlns:a16="http://schemas.microsoft.com/office/drawing/2014/main" id="{52A949E0-85DB-4742-98B2-1DC4A07B91C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4378560">
                  <a:off x="1844196" y="2051821"/>
                  <a:ext cx="1453559" cy="149018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DECB7356-6E67-4E9F-BCD0-D958AE46DF4B}"/>
                  </a:ext>
                </a:extLst>
              </p:cNvPr>
              <p:cNvGrpSpPr/>
              <p:nvPr/>
            </p:nvGrpSpPr>
            <p:grpSpPr>
              <a:xfrm rot="13572745">
                <a:off x="3756498" y="399450"/>
                <a:ext cx="711160" cy="2117006"/>
                <a:chOff x="2172042" y="1689719"/>
                <a:chExt cx="711160" cy="2117006"/>
              </a:xfrm>
            </p:grpSpPr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id="{4B3C656E-B363-40CA-9DC5-99445F3AEB1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8027255" flipV="1">
                  <a:off x="1451042" y="2470228"/>
                  <a:ext cx="1974800" cy="53280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0" name="직선 연결선 139">
                  <a:extLst>
                    <a:ext uri="{FF2B5EF4-FFF2-40B4-BE49-F238E27FC236}">
                      <a16:creationId xmlns:a16="http://schemas.microsoft.com/office/drawing/2014/main" id="{25B07319-7F52-446A-B57B-8A3C189814A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8027255" flipV="1">
                  <a:off x="1539116" y="2462639"/>
                  <a:ext cx="2117006" cy="571166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id="{058D8B0F-9F01-431F-9996-2D1B6DE8CFB6}"/>
                  </a:ext>
                </a:extLst>
              </p:cNvPr>
              <p:cNvGrpSpPr/>
              <p:nvPr/>
            </p:nvGrpSpPr>
            <p:grpSpPr>
              <a:xfrm>
                <a:off x="1949867" y="1691272"/>
                <a:ext cx="1116773" cy="2011565"/>
                <a:chOff x="1947491" y="1698423"/>
                <a:chExt cx="1116773" cy="2011565"/>
              </a:xfrm>
            </p:grpSpPr>
            <p:cxnSp>
              <p:nvCxnSpPr>
                <p:cNvPr id="142" name="직선 연결선 141">
                  <a:extLst>
                    <a:ext uri="{FF2B5EF4-FFF2-40B4-BE49-F238E27FC236}">
                      <a16:creationId xmlns:a16="http://schemas.microsoft.com/office/drawing/2014/main" id="{AED02709-0120-4A3A-8F53-F982EF979D4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1947491" y="1698423"/>
                  <a:ext cx="1059086" cy="1935365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3" name="직선 연결선 142">
                  <a:extLst>
                    <a:ext uri="{FF2B5EF4-FFF2-40B4-BE49-F238E27FC236}">
                      <a16:creationId xmlns:a16="http://schemas.microsoft.com/office/drawing/2014/main" id="{A4CD7039-84E6-4AC8-B800-BE6B106CCAB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2071315" y="1895482"/>
                  <a:ext cx="992949" cy="1814506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92BBAC58-9D30-4C4F-9D78-8EFBDBA09ADF}"/>
                  </a:ext>
                </a:extLst>
              </p:cNvPr>
              <p:cNvGrpSpPr/>
              <p:nvPr/>
            </p:nvGrpSpPr>
            <p:grpSpPr>
              <a:xfrm rot="1669633">
                <a:off x="1656209" y="3650679"/>
                <a:ext cx="576064" cy="279515"/>
                <a:chOff x="2987824" y="4653136"/>
                <a:chExt cx="576064" cy="279515"/>
              </a:xfrm>
            </p:grpSpPr>
            <p:sp>
              <p:nvSpPr>
                <p:cNvPr id="145" name="Rectangle 6" descr="밝은 상향 대각선">
                  <a:extLst>
                    <a:ext uri="{FF2B5EF4-FFF2-40B4-BE49-F238E27FC236}">
                      <a16:creationId xmlns:a16="http://schemas.microsoft.com/office/drawing/2014/main" id="{35544D14-0FB7-45FD-A2D7-5B8D7BC98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4653136"/>
                  <a:ext cx="576064" cy="279515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46" name="Line 7">
                  <a:extLst>
                    <a:ext uri="{FF2B5EF4-FFF2-40B4-BE49-F238E27FC236}">
                      <a16:creationId xmlns:a16="http://schemas.microsoft.com/office/drawing/2014/main" id="{D971F03B-A65A-4241-9D9C-CD25933BB8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7824" y="4653186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DF054AB8-053B-4B81-8D89-EB0300E3B1D8}"/>
                  </a:ext>
                </a:extLst>
              </p:cNvPr>
              <p:cNvGrpSpPr/>
              <p:nvPr/>
            </p:nvGrpSpPr>
            <p:grpSpPr>
              <a:xfrm rot="15277113">
                <a:off x="4981165" y="1013792"/>
                <a:ext cx="576163" cy="279515"/>
                <a:chOff x="2987823" y="4653136"/>
                <a:chExt cx="576163" cy="279515"/>
              </a:xfrm>
            </p:grpSpPr>
            <p:sp>
              <p:nvSpPr>
                <p:cNvPr id="148" name="Rectangle 6" descr="밝은 상향 대각선">
                  <a:extLst>
                    <a:ext uri="{FF2B5EF4-FFF2-40B4-BE49-F238E27FC236}">
                      <a16:creationId xmlns:a16="http://schemas.microsoft.com/office/drawing/2014/main" id="{73C6C013-700F-474B-97DF-658007317B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4653136"/>
                  <a:ext cx="576064" cy="279515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49" name="Line 7">
                  <a:extLst>
                    <a:ext uri="{FF2B5EF4-FFF2-40B4-BE49-F238E27FC236}">
                      <a16:creationId xmlns:a16="http://schemas.microsoft.com/office/drawing/2014/main" id="{DE498EB6-923A-4E4A-AA1F-80FC186C7A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7823" y="4653186"/>
                  <a:ext cx="576163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20" name="원호 19">
              <a:extLst>
                <a:ext uri="{FF2B5EF4-FFF2-40B4-BE49-F238E27FC236}">
                  <a16:creationId xmlns:a16="http://schemas.microsoft.com/office/drawing/2014/main" id="{7A0ECC9A-6BB4-4368-95A6-72D514FAB2B5}"/>
                </a:ext>
              </a:extLst>
            </p:cNvPr>
            <p:cNvSpPr/>
            <p:nvPr/>
          </p:nvSpPr>
          <p:spPr bwMode="auto">
            <a:xfrm rot="2944263" flipH="1" flipV="1">
              <a:off x="4054787" y="1866741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FF5B611-74D2-4F9D-8A19-02388544C862}"/>
                </a:ext>
              </a:extLst>
            </p:cNvPr>
            <p:cNvSpPr txBox="1"/>
            <p:nvPr/>
          </p:nvSpPr>
          <p:spPr>
            <a:xfrm flipH="1">
              <a:off x="3419872" y="1772816"/>
              <a:ext cx="64807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1B7C66C-C2B2-425C-8108-1BEB5EE5E123}"/>
                </a:ext>
              </a:extLst>
            </p:cNvPr>
            <p:cNvSpPr txBox="1"/>
            <p:nvPr/>
          </p:nvSpPr>
          <p:spPr>
            <a:xfrm flipH="1">
              <a:off x="3138190" y="3769990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5C87B2C-A697-464A-BC1B-099301302B53}"/>
                </a:ext>
              </a:extLst>
            </p:cNvPr>
            <p:cNvSpPr txBox="1"/>
            <p:nvPr/>
          </p:nvSpPr>
          <p:spPr>
            <a:xfrm flipH="1">
              <a:off x="5842744" y="3429000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952615A-CC82-43B3-B469-87B6F53D62E4}"/>
                </a:ext>
              </a:extLst>
            </p:cNvPr>
            <p:cNvSpPr txBox="1"/>
            <p:nvPr/>
          </p:nvSpPr>
          <p:spPr>
            <a:xfrm flipH="1">
              <a:off x="6156176" y="1340768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17A2E155-B0A4-4161-838D-0792AF46D8EF}"/>
                </a:ext>
              </a:extLst>
            </p:cNvPr>
            <p:cNvSpPr txBox="1"/>
            <p:nvPr/>
          </p:nvSpPr>
          <p:spPr>
            <a:xfrm flipH="1">
              <a:off x="4139952" y="191683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7D37A9C-DC63-4CD8-BFD7-075B745C87F3}"/>
                </a:ext>
              </a:extLst>
            </p:cNvPr>
            <p:cNvSpPr txBox="1"/>
            <p:nvPr/>
          </p:nvSpPr>
          <p:spPr>
            <a:xfrm flipH="1">
              <a:off x="3419872" y="2996952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7D3F465-FAA4-466B-A276-F723D70ADCE4}"/>
                </a:ext>
              </a:extLst>
            </p:cNvPr>
            <p:cNvSpPr txBox="1"/>
            <p:nvPr/>
          </p:nvSpPr>
          <p:spPr>
            <a:xfrm flipH="1">
              <a:off x="5220072" y="278092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7210F988-94ED-4804-B394-F24BC6FF2F87}"/>
                </a:ext>
              </a:extLst>
            </p:cNvPr>
            <p:cNvSpPr txBox="1"/>
            <p:nvPr/>
          </p:nvSpPr>
          <p:spPr>
            <a:xfrm flipH="1">
              <a:off x="5148064" y="155679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23A164F-F757-44B4-8E1E-746385A65F13}"/>
              </a:ext>
            </a:extLst>
          </p:cNvPr>
          <p:cNvGrpSpPr/>
          <p:nvPr/>
        </p:nvGrpSpPr>
        <p:grpSpPr>
          <a:xfrm>
            <a:off x="539552" y="3789040"/>
            <a:ext cx="8136904" cy="2880320"/>
            <a:chOff x="539552" y="3789040"/>
            <a:chExt cx="8136904" cy="2880320"/>
          </a:xfrm>
        </p:grpSpPr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89580790-E67A-4E44-A2B3-2B7049E825B8}"/>
                </a:ext>
              </a:extLst>
            </p:cNvPr>
            <p:cNvGrpSpPr/>
            <p:nvPr/>
          </p:nvGrpSpPr>
          <p:grpSpPr>
            <a:xfrm>
              <a:off x="971600" y="3789040"/>
              <a:ext cx="7704856" cy="2520280"/>
              <a:chOff x="1043608" y="3284984"/>
              <a:chExt cx="6480720" cy="2520280"/>
            </a:xfrm>
          </p:grpSpPr>
          <p:sp>
            <p:nvSpPr>
              <p:cNvPr id="357" name="직사각형 356">
                <a:extLst>
                  <a:ext uri="{FF2B5EF4-FFF2-40B4-BE49-F238E27FC236}">
                    <a16:creationId xmlns:a16="http://schemas.microsoft.com/office/drawing/2014/main" id="{ACA94CED-CEE8-466F-8189-7C9EF1685A3F}"/>
                  </a:ext>
                </a:extLst>
              </p:cNvPr>
              <p:cNvSpPr/>
              <p:nvPr/>
            </p:nvSpPr>
            <p:spPr bwMode="auto">
              <a:xfrm>
                <a:off x="1043608" y="472514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58" name="직사각형 357">
                <a:extLst>
                  <a:ext uri="{FF2B5EF4-FFF2-40B4-BE49-F238E27FC236}">
                    <a16:creationId xmlns:a16="http://schemas.microsoft.com/office/drawing/2014/main" id="{C31A9C71-DE23-45CF-8246-69B4EF010B1E}"/>
                  </a:ext>
                </a:extLst>
              </p:cNvPr>
              <p:cNvSpPr/>
              <p:nvPr/>
            </p:nvSpPr>
            <p:spPr bwMode="auto">
              <a:xfrm>
                <a:off x="1043608" y="544522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59" name="직사각형 358">
                <a:extLst>
                  <a:ext uri="{FF2B5EF4-FFF2-40B4-BE49-F238E27FC236}">
                    <a16:creationId xmlns:a16="http://schemas.microsoft.com/office/drawing/2014/main" id="{73207329-FCD8-4C2F-8DB1-4B6B073FCAEF}"/>
                  </a:ext>
                </a:extLst>
              </p:cNvPr>
              <p:cNvSpPr/>
              <p:nvPr/>
            </p:nvSpPr>
            <p:spPr bwMode="auto">
              <a:xfrm>
                <a:off x="1043608" y="328498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60" name="직사각형 359">
                <a:extLst>
                  <a:ext uri="{FF2B5EF4-FFF2-40B4-BE49-F238E27FC236}">
                    <a16:creationId xmlns:a16="http://schemas.microsoft.com/office/drawing/2014/main" id="{3AAA9C3E-FD9C-42F7-8E2F-7CF82455E88B}"/>
                  </a:ext>
                </a:extLst>
              </p:cNvPr>
              <p:cNvSpPr/>
              <p:nvPr/>
            </p:nvSpPr>
            <p:spPr bwMode="auto">
              <a:xfrm>
                <a:off x="1043608" y="400506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B4A2673-4EDE-4684-BAB9-E59494FD82F9}"/>
                </a:ext>
              </a:extLst>
            </p:cNvPr>
            <p:cNvSpPr txBox="1"/>
            <p:nvPr/>
          </p:nvSpPr>
          <p:spPr>
            <a:xfrm>
              <a:off x="1619672" y="386104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8D510A24-FA55-47D8-92D2-328F5A697AC7}"/>
                </a:ext>
              </a:extLst>
            </p:cNvPr>
            <p:cNvGrpSpPr/>
            <p:nvPr/>
          </p:nvGrpSpPr>
          <p:grpSpPr>
            <a:xfrm>
              <a:off x="1547664" y="3789040"/>
              <a:ext cx="4752528" cy="2880320"/>
              <a:chOff x="1715682" y="764704"/>
              <a:chExt cx="4128461" cy="2880320"/>
            </a:xfrm>
          </p:grpSpPr>
          <p:cxnSp>
            <p:nvCxnSpPr>
              <p:cNvPr id="348" name="직선 연결선 347">
                <a:extLst>
                  <a:ext uri="{FF2B5EF4-FFF2-40B4-BE49-F238E27FC236}">
                    <a16:creationId xmlns:a16="http://schemas.microsoft.com/office/drawing/2014/main" id="{6FE23C7C-28AA-45FE-95C8-955CC16D3E3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15682" y="764704"/>
                <a:ext cx="0" cy="28803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9" name="직선 연결선 348">
                <a:extLst>
                  <a:ext uri="{FF2B5EF4-FFF2-40B4-BE49-F238E27FC236}">
                    <a16:creationId xmlns:a16="http://schemas.microsoft.com/office/drawing/2014/main" id="{07C18ACF-EF7B-41AC-ACCD-F5BD423005F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764704"/>
                <a:ext cx="0" cy="28803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6" name="직선 연결선 355">
                <a:extLst>
                  <a:ext uri="{FF2B5EF4-FFF2-40B4-BE49-F238E27FC236}">
                    <a16:creationId xmlns:a16="http://schemas.microsoft.com/office/drawing/2014/main" id="{B28285A8-199A-48B3-B980-B4334F12EE7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844143" y="764704"/>
                <a:ext cx="0" cy="28803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52C0597-6080-40F5-BE03-8BB739C73259}"/>
                </a:ext>
              </a:extLst>
            </p:cNvPr>
            <p:cNvSpPr txBox="1"/>
            <p:nvPr/>
          </p:nvSpPr>
          <p:spPr>
            <a:xfrm>
              <a:off x="3995936" y="386104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A394EDE1-3F56-447D-AA72-BECC81D0788A}"/>
                </a:ext>
              </a:extLst>
            </p:cNvPr>
            <p:cNvSpPr txBox="1"/>
            <p:nvPr/>
          </p:nvSpPr>
          <p:spPr>
            <a:xfrm>
              <a:off x="6372200" y="386104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FD8B82C1-6B03-4C31-BC6A-693E713E709E}"/>
                </a:ext>
              </a:extLst>
            </p:cNvPr>
            <p:cNvSpPr txBox="1"/>
            <p:nvPr/>
          </p:nvSpPr>
          <p:spPr>
            <a:xfrm>
              <a:off x="1115616" y="422108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C0349FC-F78D-4B2E-AB5F-F5AC7AA8EE07}"/>
                </a:ext>
              </a:extLst>
            </p:cNvPr>
            <p:cNvSpPr txBox="1"/>
            <p:nvPr/>
          </p:nvSpPr>
          <p:spPr>
            <a:xfrm>
              <a:off x="971600" y="458112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EB38411-1DD0-444E-84AC-6B2FB802B42F}"/>
                </a:ext>
              </a:extLst>
            </p:cNvPr>
            <p:cNvSpPr txBox="1"/>
            <p:nvPr/>
          </p:nvSpPr>
          <p:spPr>
            <a:xfrm>
              <a:off x="971600" y="530120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21E7F39-DFA6-4946-88D4-18E9206DCC1F}"/>
                </a:ext>
              </a:extLst>
            </p:cNvPr>
            <p:cNvSpPr txBox="1"/>
            <p:nvPr/>
          </p:nvSpPr>
          <p:spPr>
            <a:xfrm>
              <a:off x="971600" y="566124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A4DE4850-7581-4377-93F4-32C427C5FF71}"/>
                </a:ext>
              </a:extLst>
            </p:cNvPr>
            <p:cNvGrpSpPr/>
            <p:nvPr/>
          </p:nvGrpSpPr>
          <p:grpSpPr>
            <a:xfrm>
              <a:off x="971600" y="4149080"/>
              <a:ext cx="7704856" cy="2160240"/>
              <a:chOff x="1043608" y="1124744"/>
              <a:chExt cx="6624736" cy="2160240"/>
            </a:xfrm>
          </p:grpSpPr>
          <p:cxnSp>
            <p:nvCxnSpPr>
              <p:cNvPr id="326" name="직선 연결선 325">
                <a:extLst>
                  <a:ext uri="{FF2B5EF4-FFF2-40B4-BE49-F238E27FC236}">
                    <a16:creationId xmlns:a16="http://schemas.microsoft.com/office/drawing/2014/main" id="{295AA575-1D11-40AD-9533-652AD4C931B8}"/>
                  </a:ext>
                </a:extLst>
              </p:cNvPr>
              <p:cNvCxnSpPr/>
              <p:nvPr/>
            </p:nvCxnSpPr>
            <p:spPr bwMode="auto">
              <a:xfrm>
                <a:off x="1043608" y="11247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7" name="직선 연결선 326">
                <a:extLst>
                  <a:ext uri="{FF2B5EF4-FFF2-40B4-BE49-F238E27FC236}">
                    <a16:creationId xmlns:a16="http://schemas.microsoft.com/office/drawing/2014/main" id="{7F33961B-B9B7-4EEE-8FF8-92B5E170ADCE}"/>
                  </a:ext>
                </a:extLst>
              </p:cNvPr>
              <p:cNvCxnSpPr/>
              <p:nvPr/>
            </p:nvCxnSpPr>
            <p:spPr bwMode="auto">
              <a:xfrm>
                <a:off x="1043608" y="14847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8" name="직선 연결선 327">
                <a:extLst>
                  <a:ext uri="{FF2B5EF4-FFF2-40B4-BE49-F238E27FC236}">
                    <a16:creationId xmlns:a16="http://schemas.microsoft.com/office/drawing/2014/main" id="{925694F9-7643-4802-A0F1-49D9FC8D4D3A}"/>
                  </a:ext>
                </a:extLst>
              </p:cNvPr>
              <p:cNvCxnSpPr/>
              <p:nvPr/>
            </p:nvCxnSpPr>
            <p:spPr bwMode="auto">
              <a:xfrm>
                <a:off x="1043608" y="18448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9" name="직선 연결선 328">
                <a:extLst>
                  <a:ext uri="{FF2B5EF4-FFF2-40B4-BE49-F238E27FC236}">
                    <a16:creationId xmlns:a16="http://schemas.microsoft.com/office/drawing/2014/main" id="{CF4A5E95-161E-4B07-B7B2-E10700DFC68A}"/>
                  </a:ext>
                </a:extLst>
              </p:cNvPr>
              <p:cNvCxnSpPr/>
              <p:nvPr/>
            </p:nvCxnSpPr>
            <p:spPr bwMode="auto">
              <a:xfrm>
                <a:off x="1043608" y="22048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0" name="직선 연결선 329">
                <a:extLst>
                  <a:ext uri="{FF2B5EF4-FFF2-40B4-BE49-F238E27FC236}">
                    <a16:creationId xmlns:a16="http://schemas.microsoft.com/office/drawing/2014/main" id="{D50E7204-5C77-4384-A043-856B59BB660F}"/>
                  </a:ext>
                </a:extLst>
              </p:cNvPr>
              <p:cNvCxnSpPr/>
              <p:nvPr/>
            </p:nvCxnSpPr>
            <p:spPr bwMode="auto">
              <a:xfrm>
                <a:off x="1043608" y="25649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1" name="직선 연결선 330">
                <a:extLst>
                  <a:ext uri="{FF2B5EF4-FFF2-40B4-BE49-F238E27FC236}">
                    <a16:creationId xmlns:a16="http://schemas.microsoft.com/office/drawing/2014/main" id="{A3FD889D-4BA9-489C-840A-D2261E079FD5}"/>
                  </a:ext>
                </a:extLst>
              </p:cNvPr>
              <p:cNvCxnSpPr/>
              <p:nvPr/>
            </p:nvCxnSpPr>
            <p:spPr bwMode="auto">
              <a:xfrm>
                <a:off x="1043608" y="29249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2" name="직선 연결선 331">
                <a:extLst>
                  <a:ext uri="{FF2B5EF4-FFF2-40B4-BE49-F238E27FC236}">
                    <a16:creationId xmlns:a16="http://schemas.microsoft.com/office/drawing/2014/main" id="{C37EA355-0F8A-4969-806B-EE37B0FA3ACB}"/>
                  </a:ext>
                </a:extLst>
              </p:cNvPr>
              <p:cNvCxnSpPr/>
              <p:nvPr/>
            </p:nvCxnSpPr>
            <p:spPr bwMode="auto">
              <a:xfrm>
                <a:off x="1043608" y="32849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D9B7D621-0F93-46D1-A145-F363FCF4BAC7}"/>
                </a:ext>
              </a:extLst>
            </p:cNvPr>
            <p:cNvSpPr txBox="1"/>
            <p:nvPr/>
          </p:nvSpPr>
          <p:spPr>
            <a:xfrm>
              <a:off x="1619672" y="422108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1A741AD5-43C7-4FE6-9B3E-96FE1CFF0E5B}"/>
                </a:ext>
              </a:extLst>
            </p:cNvPr>
            <p:cNvSpPr txBox="1"/>
            <p:nvPr/>
          </p:nvSpPr>
          <p:spPr>
            <a:xfrm>
              <a:off x="3419872" y="4221088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4/11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CE99BDDC-C5C2-4AEF-891B-4A7CE7280664}"/>
                </a:ext>
              </a:extLst>
            </p:cNvPr>
            <p:cNvSpPr txBox="1"/>
            <p:nvPr/>
          </p:nvSpPr>
          <p:spPr>
            <a:xfrm>
              <a:off x="3995936" y="4221088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D5446096-F920-45EE-9A89-98D06B69499A}"/>
                </a:ext>
              </a:extLst>
            </p:cNvPr>
            <p:cNvSpPr txBox="1"/>
            <p:nvPr/>
          </p:nvSpPr>
          <p:spPr>
            <a:xfrm>
              <a:off x="6372200" y="422108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B8381B6A-C232-486F-85D2-E52497850FAD}"/>
                </a:ext>
              </a:extLst>
            </p:cNvPr>
            <p:cNvSpPr txBox="1"/>
            <p:nvPr/>
          </p:nvSpPr>
          <p:spPr>
            <a:xfrm>
              <a:off x="1619672" y="458112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98592330-FFBB-4532-970A-A8ABC35BF4C2}"/>
                </a:ext>
              </a:extLst>
            </p:cNvPr>
            <p:cNvSpPr txBox="1"/>
            <p:nvPr/>
          </p:nvSpPr>
          <p:spPr>
            <a:xfrm>
              <a:off x="3563888" y="458112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8EB8B88-B370-4F04-B8FD-2390943F5473}"/>
                </a:ext>
              </a:extLst>
            </p:cNvPr>
            <p:cNvSpPr txBox="1"/>
            <p:nvPr/>
          </p:nvSpPr>
          <p:spPr>
            <a:xfrm>
              <a:off x="3995936" y="4581128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6059006E-83D0-4029-B834-8AC31FE1E004}"/>
                </a:ext>
              </a:extLst>
            </p:cNvPr>
            <p:cNvSpPr txBox="1"/>
            <p:nvPr/>
          </p:nvSpPr>
          <p:spPr>
            <a:xfrm>
              <a:off x="971600" y="602128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5286F616-5EBA-4374-A430-EA73F0398FF0}"/>
                </a:ext>
              </a:extLst>
            </p:cNvPr>
            <p:cNvSpPr txBox="1"/>
            <p:nvPr/>
          </p:nvSpPr>
          <p:spPr>
            <a:xfrm>
              <a:off x="2843808" y="6021288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+8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F810433-73B5-4CF4-B4C1-95BA5D3EE3DE}"/>
                </a:ext>
              </a:extLst>
            </p:cNvPr>
            <p:cNvSpPr txBox="1"/>
            <p:nvPr/>
          </p:nvSpPr>
          <p:spPr>
            <a:xfrm>
              <a:off x="3995936" y="6021288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" name="TextBox 77">
              <a:extLst>
                <a:ext uri="{FF2B5EF4-FFF2-40B4-BE49-F238E27FC236}">
                  <a16:creationId xmlns:a16="http://schemas.microsoft.com/office/drawing/2014/main" id="{298810CC-5D50-4045-A9FE-3A47DF4362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22108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3" name="TextBox 77">
              <a:extLst>
                <a:ext uri="{FF2B5EF4-FFF2-40B4-BE49-F238E27FC236}">
                  <a16:creationId xmlns:a16="http://schemas.microsoft.com/office/drawing/2014/main" id="{752F53C6-C78E-41DE-8720-722F3C1227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58112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4" name="TextBox 77">
              <a:extLst>
                <a:ext uri="{FF2B5EF4-FFF2-40B4-BE49-F238E27FC236}">
                  <a16:creationId xmlns:a16="http://schemas.microsoft.com/office/drawing/2014/main" id="{EEC46E7A-439F-4E0E-A097-EC816CFBEC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530120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6" name="TextBox 77">
              <a:extLst>
                <a:ext uri="{FF2B5EF4-FFF2-40B4-BE49-F238E27FC236}">
                  <a16:creationId xmlns:a16="http://schemas.microsoft.com/office/drawing/2014/main" id="{5240E49D-1AB9-4C15-A4E5-1C555FA10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566124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7" name="TextBox 77">
              <a:extLst>
                <a:ext uri="{FF2B5EF4-FFF2-40B4-BE49-F238E27FC236}">
                  <a16:creationId xmlns:a16="http://schemas.microsoft.com/office/drawing/2014/main" id="{BC0A1A98-FFFA-4EC5-B457-A3407E607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602128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D0A16462-DE9C-4B55-B559-D656205216B6}"/>
                </a:ext>
              </a:extLst>
            </p:cNvPr>
            <p:cNvSpPr txBox="1"/>
            <p:nvPr/>
          </p:nvSpPr>
          <p:spPr>
            <a:xfrm>
              <a:off x="3347864" y="4941168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D5107338-C681-4A1D-B50C-5AA7F18E8E68}"/>
                </a:ext>
              </a:extLst>
            </p:cNvPr>
            <p:cNvSpPr txBox="1"/>
            <p:nvPr/>
          </p:nvSpPr>
          <p:spPr>
            <a:xfrm>
              <a:off x="971600" y="494116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TextBox 77">
              <a:extLst>
                <a:ext uri="{FF2B5EF4-FFF2-40B4-BE49-F238E27FC236}">
                  <a16:creationId xmlns:a16="http://schemas.microsoft.com/office/drawing/2014/main" id="{39831C09-9378-412D-98B9-4E5DF638AA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94116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745E065-F229-430F-ABE6-93BF0B118F89}"/>
                </a:ext>
              </a:extLst>
            </p:cNvPr>
            <p:cNvSpPr txBox="1"/>
            <p:nvPr/>
          </p:nvSpPr>
          <p:spPr>
            <a:xfrm>
              <a:off x="2339752" y="3861048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EBE540D9-2504-4A5F-95E9-F46F5EF883BA}"/>
                </a:ext>
              </a:extLst>
            </p:cNvPr>
            <p:cNvSpPr txBox="1"/>
            <p:nvPr/>
          </p:nvSpPr>
          <p:spPr>
            <a:xfrm>
              <a:off x="4716016" y="3861048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201" name="TextBox 77">
              <a:extLst>
                <a:ext uri="{FF2B5EF4-FFF2-40B4-BE49-F238E27FC236}">
                  <a16:creationId xmlns:a16="http://schemas.microsoft.com/office/drawing/2014/main" id="{4386006D-E1E8-44BB-BA9F-64B3D2E7D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86104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3DCAD1F4-20F3-4A1E-ABCE-1E9C484B0B4A}"/>
                </a:ext>
              </a:extLst>
            </p:cNvPr>
            <p:cNvSpPr txBox="1"/>
            <p:nvPr/>
          </p:nvSpPr>
          <p:spPr>
            <a:xfrm>
              <a:off x="5796136" y="4581128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AFC8900D-A3B4-4714-92D1-0D0404C5BA28}"/>
                </a:ext>
              </a:extLst>
            </p:cNvPr>
            <p:cNvSpPr txBox="1"/>
            <p:nvPr/>
          </p:nvSpPr>
          <p:spPr>
            <a:xfrm>
              <a:off x="8316416" y="386104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2D7601A2-CF69-4D1B-80D9-21670A5D6EF8}"/>
                </a:ext>
              </a:extLst>
            </p:cNvPr>
            <p:cNvSpPr txBox="1"/>
            <p:nvPr/>
          </p:nvSpPr>
          <p:spPr>
            <a:xfrm>
              <a:off x="8028384" y="602128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83C2FBCA-5171-412E-A690-EFD7B27DFD94}"/>
                </a:ext>
              </a:extLst>
            </p:cNvPr>
            <p:cNvSpPr txBox="1"/>
            <p:nvPr/>
          </p:nvSpPr>
          <p:spPr>
            <a:xfrm>
              <a:off x="5220072" y="6021288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6E1E2627-061F-4F39-80BA-0D788E9FD007}"/>
                </a:ext>
              </a:extLst>
            </p:cNvPr>
            <p:cNvSpPr txBox="1"/>
            <p:nvPr/>
          </p:nvSpPr>
          <p:spPr>
            <a:xfrm>
              <a:off x="6372200" y="6021288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EB2C8F41-CEE8-4754-B337-3E2AA7A3D8DD}"/>
                </a:ext>
              </a:extLst>
            </p:cNvPr>
            <p:cNvSpPr txBox="1"/>
            <p:nvPr/>
          </p:nvSpPr>
          <p:spPr>
            <a:xfrm>
              <a:off x="7092280" y="3861048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7FB94EB4-F0AA-4FF4-89C7-37047BA8DE1F}"/>
                </a:ext>
              </a:extLst>
            </p:cNvPr>
            <p:cNvSpPr txBox="1"/>
            <p:nvPr/>
          </p:nvSpPr>
          <p:spPr>
            <a:xfrm>
              <a:off x="8172400" y="4221088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5/11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6" name="왼쪽 대괄호 295">
              <a:extLst>
                <a:ext uri="{FF2B5EF4-FFF2-40B4-BE49-F238E27FC236}">
                  <a16:creationId xmlns:a16="http://schemas.microsoft.com/office/drawing/2014/main" id="{AD691C7B-8DB3-41CD-A982-805F272C915C}"/>
                </a:ext>
              </a:extLst>
            </p:cNvPr>
            <p:cNvSpPr/>
            <p:nvPr/>
          </p:nvSpPr>
          <p:spPr bwMode="auto">
            <a:xfrm>
              <a:off x="539552" y="4941168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22F85F2A-D620-46F8-AB0C-5D691A4812F4}"/>
                </a:ext>
              </a:extLst>
            </p:cNvPr>
            <p:cNvSpPr txBox="1"/>
            <p:nvPr/>
          </p:nvSpPr>
          <p:spPr>
            <a:xfrm>
              <a:off x="1619672" y="638132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FBF542B1-F99C-4324-8A94-B34997B43FBD}"/>
                </a:ext>
              </a:extLst>
            </p:cNvPr>
            <p:cNvSpPr txBox="1"/>
            <p:nvPr/>
          </p:nvSpPr>
          <p:spPr>
            <a:xfrm>
              <a:off x="3995936" y="638132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8F0CA5FC-F2BB-4373-B177-B24DC59DA9C4}"/>
                </a:ext>
              </a:extLst>
            </p:cNvPr>
            <p:cNvSpPr txBox="1"/>
            <p:nvPr/>
          </p:nvSpPr>
          <p:spPr>
            <a:xfrm>
              <a:off x="6372200" y="638132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68E0D15-E1CE-4CAF-AB30-1B63CC399776}"/>
                </a:ext>
              </a:extLst>
            </p:cNvPr>
            <p:cNvSpPr txBox="1"/>
            <p:nvPr/>
          </p:nvSpPr>
          <p:spPr>
            <a:xfrm>
              <a:off x="3275856" y="638132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54B0C65B-EB3D-4630-8080-0EF5DCD37DA0}"/>
                </a:ext>
              </a:extLst>
            </p:cNvPr>
            <p:cNvSpPr txBox="1"/>
            <p:nvPr/>
          </p:nvSpPr>
          <p:spPr>
            <a:xfrm>
              <a:off x="5652120" y="638132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14E7DBFC-7467-4E7E-B612-61EB50FE0BCC}"/>
                </a:ext>
              </a:extLst>
            </p:cNvPr>
            <p:cNvSpPr txBox="1"/>
            <p:nvPr/>
          </p:nvSpPr>
          <p:spPr>
            <a:xfrm>
              <a:off x="8028384" y="638132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75310687-29AC-49C8-AABB-3B266F54FD19}"/>
                </a:ext>
              </a:extLst>
            </p:cNvPr>
            <p:cNvSpPr txBox="1"/>
            <p:nvPr/>
          </p:nvSpPr>
          <p:spPr>
            <a:xfrm>
              <a:off x="5796136" y="4221088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2/11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25D89EA0-0F41-44EF-B886-198AEC61357E}"/>
                </a:ext>
              </a:extLst>
            </p:cNvPr>
            <p:cNvSpPr txBox="1"/>
            <p:nvPr/>
          </p:nvSpPr>
          <p:spPr>
            <a:xfrm>
              <a:off x="6372200" y="458112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4D12F759-0279-4420-9DBA-9674A1761801}"/>
                </a:ext>
              </a:extLst>
            </p:cNvPr>
            <p:cNvSpPr txBox="1"/>
            <p:nvPr/>
          </p:nvSpPr>
          <p:spPr>
            <a:xfrm>
              <a:off x="7452320" y="4941168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+22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530A1588-2605-4B04-B8D6-DCB5C8B35C93}"/>
                </a:ext>
              </a:extLst>
            </p:cNvPr>
            <p:cNvSpPr txBox="1"/>
            <p:nvPr/>
          </p:nvSpPr>
          <p:spPr>
            <a:xfrm>
              <a:off x="7092280" y="5301208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+22×(2/11)=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CC9BA569-4303-47F9-BC32-E339E34F3040}"/>
                </a:ext>
              </a:extLst>
            </p:cNvPr>
            <p:cNvSpPr txBox="1"/>
            <p:nvPr/>
          </p:nvSpPr>
          <p:spPr>
            <a:xfrm>
              <a:off x="6372200" y="5661248"/>
              <a:ext cx="8640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+5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=+10/2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3" name="직선 화살표 연결선 322">
              <a:extLst>
                <a:ext uri="{FF2B5EF4-FFF2-40B4-BE49-F238E27FC236}">
                  <a16:creationId xmlns:a16="http://schemas.microsoft.com/office/drawing/2014/main" id="{81389004-78EE-4205-9682-F56CDC61405F}"/>
                </a:ext>
              </a:extLst>
            </p:cNvPr>
            <p:cNvCxnSpPr>
              <a:cxnSpLocks/>
              <a:endCxn id="322" idx="3"/>
            </p:cNvCxnSpPr>
            <p:nvPr/>
          </p:nvCxnSpPr>
          <p:spPr bwMode="auto">
            <a:xfrm flipH="1">
              <a:off x="7236296" y="5589240"/>
              <a:ext cx="1296144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8BEB6592-78C6-4A79-9248-1E637A1288AC}"/>
                </a:ext>
              </a:extLst>
            </p:cNvPr>
            <p:cNvSpPr txBox="1"/>
            <p:nvPr/>
          </p:nvSpPr>
          <p:spPr>
            <a:xfrm>
              <a:off x="8172400" y="4581128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0869DAA2-C8AA-4EE4-9426-217EED1FEE33}"/>
                </a:ext>
              </a:extLst>
            </p:cNvPr>
            <p:cNvSpPr txBox="1"/>
            <p:nvPr/>
          </p:nvSpPr>
          <p:spPr>
            <a:xfrm>
              <a:off x="3995936" y="5661248"/>
              <a:ext cx="72008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=+4/2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1B058D8C-3CF2-4458-94FD-91DABDF966C9}"/>
                </a:ext>
              </a:extLst>
            </p:cNvPr>
            <p:cNvSpPr txBox="1"/>
            <p:nvPr/>
          </p:nvSpPr>
          <p:spPr>
            <a:xfrm>
              <a:off x="1619672" y="5661248"/>
              <a:ext cx="72008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=+8/2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2" name="직선 화살표 연결선 371">
              <a:extLst>
                <a:ext uri="{FF2B5EF4-FFF2-40B4-BE49-F238E27FC236}">
                  <a16:creationId xmlns:a16="http://schemas.microsoft.com/office/drawing/2014/main" id="{8FBB5074-85BF-40F2-BEAA-E91B3615CDB9}"/>
                </a:ext>
              </a:extLst>
            </p:cNvPr>
            <p:cNvCxnSpPr>
              <a:cxnSpLocks/>
              <a:endCxn id="370" idx="3"/>
            </p:cNvCxnSpPr>
            <p:nvPr/>
          </p:nvCxnSpPr>
          <p:spPr bwMode="auto">
            <a:xfrm flipH="1">
              <a:off x="4716016" y="5589240"/>
              <a:ext cx="1440160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3" name="직선 화살표 연결선 372">
              <a:extLst>
                <a:ext uri="{FF2B5EF4-FFF2-40B4-BE49-F238E27FC236}">
                  <a16:creationId xmlns:a16="http://schemas.microsoft.com/office/drawing/2014/main" id="{B2CE419A-6962-41A1-B185-4D460AE1EF8B}"/>
                </a:ext>
              </a:extLst>
            </p:cNvPr>
            <p:cNvCxnSpPr>
              <a:cxnSpLocks/>
              <a:endCxn id="371" idx="3"/>
            </p:cNvCxnSpPr>
            <p:nvPr/>
          </p:nvCxnSpPr>
          <p:spPr bwMode="auto">
            <a:xfrm flipH="1">
              <a:off x="2339752" y="5589240"/>
              <a:ext cx="1440160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10F5C01A-2507-47E3-AC17-D952C4643297}"/>
                </a:ext>
              </a:extLst>
            </p:cNvPr>
            <p:cNvSpPr txBox="1"/>
            <p:nvPr/>
          </p:nvSpPr>
          <p:spPr>
            <a:xfrm>
              <a:off x="2123728" y="5301208"/>
              <a:ext cx="172819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+22×(4/11)=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+8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20BB50F8-0867-45EC-A1A5-4B0EB9281E8A}"/>
                </a:ext>
              </a:extLst>
            </p:cNvPr>
            <p:cNvSpPr txBox="1"/>
            <p:nvPr/>
          </p:nvSpPr>
          <p:spPr>
            <a:xfrm>
              <a:off x="4788024" y="5301208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+22×(2/11)=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EDA465A5-4E1D-4BAB-817C-81023FE5CEDB}"/>
                </a:ext>
              </a:extLst>
            </p:cNvPr>
            <p:cNvSpPr txBox="1"/>
            <p:nvPr/>
          </p:nvSpPr>
          <p:spPr>
            <a:xfrm>
              <a:off x="1619672" y="6021288"/>
              <a:ext cx="72008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32F98ED0-4C5C-4E18-AD43-877C28713888}"/>
                </a:ext>
              </a:extLst>
            </p:cNvPr>
            <p:cNvSpPr txBox="1"/>
            <p:nvPr/>
          </p:nvSpPr>
          <p:spPr>
            <a:xfrm>
              <a:off x="3563888" y="386104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C660032A-D959-4511-8D0E-A96424F85DF4}"/>
                </a:ext>
              </a:extLst>
            </p:cNvPr>
            <p:cNvSpPr txBox="1"/>
            <p:nvPr/>
          </p:nvSpPr>
          <p:spPr>
            <a:xfrm>
              <a:off x="5940152" y="386104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0129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9512" y="188640"/>
            <a:ext cx="4349819" cy="3795272"/>
            <a:chOff x="3758952" y="34158"/>
            <a:chExt cx="4349819" cy="379527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4B7B89C-9566-4AA7-AC7A-6C5D76D08DA1}"/>
                </a:ext>
              </a:extLst>
            </p:cNvPr>
            <p:cNvGrpSpPr/>
            <p:nvPr/>
          </p:nvGrpSpPr>
          <p:grpSpPr>
            <a:xfrm>
              <a:off x="5415568" y="1133506"/>
              <a:ext cx="812616" cy="957539"/>
              <a:chOff x="5415568" y="1133506"/>
              <a:chExt cx="812616" cy="957539"/>
            </a:xfrm>
          </p:grpSpPr>
          <p:sp>
            <p:nvSpPr>
              <p:cNvPr id="20" name="원호 19">
                <a:extLst>
                  <a:ext uri="{FF2B5EF4-FFF2-40B4-BE49-F238E27FC236}">
                    <a16:creationId xmlns:a16="http://schemas.microsoft.com/office/drawing/2014/main" id="{7A0ECC9A-6BB4-4368-95A6-72D514FAB2B5}"/>
                  </a:ext>
                </a:extLst>
              </p:cNvPr>
              <p:cNvSpPr/>
              <p:nvPr/>
            </p:nvSpPr>
            <p:spPr bwMode="auto">
              <a:xfrm rot="2944263" flipH="1" flipV="1">
                <a:off x="5419688" y="1358923"/>
                <a:ext cx="636438" cy="644678"/>
              </a:xfrm>
              <a:prstGeom prst="arc">
                <a:avLst>
                  <a:gd name="adj1" fmla="val 17288536"/>
                  <a:gd name="adj2" fmla="val 9318775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FF5B611-74D2-4F9D-8A19-02388544C862}"/>
                  </a:ext>
                </a:extLst>
              </p:cNvPr>
              <p:cNvSpPr txBox="1"/>
              <p:nvPr/>
            </p:nvSpPr>
            <p:spPr>
              <a:xfrm flipH="1">
                <a:off x="5436096" y="1133506"/>
                <a:ext cx="79208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500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7A2E155-B0A4-4161-838D-0792AF46D8EF}"/>
                  </a:ext>
                </a:extLst>
              </p:cNvPr>
              <p:cNvSpPr txBox="1"/>
              <p:nvPr/>
            </p:nvSpPr>
            <p:spPr>
              <a:xfrm flipH="1">
                <a:off x="5652120" y="1844824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O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C4A973D-09D0-4A12-87C9-9E38F8DDE395}"/>
                </a:ext>
              </a:extLst>
            </p:cNvPr>
            <p:cNvGrpSpPr/>
            <p:nvPr/>
          </p:nvGrpSpPr>
          <p:grpSpPr>
            <a:xfrm>
              <a:off x="4355976" y="1657350"/>
              <a:ext cx="1410431" cy="2172080"/>
              <a:chOff x="4355976" y="1657350"/>
              <a:chExt cx="1410431" cy="2172080"/>
            </a:xfrm>
          </p:grpSpPr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id="{058D8B0F-9F01-431F-9996-2D1B6DE8CFB6}"/>
                  </a:ext>
                </a:extLst>
              </p:cNvPr>
              <p:cNvGrpSpPr/>
              <p:nvPr/>
            </p:nvGrpSpPr>
            <p:grpSpPr>
              <a:xfrm>
                <a:off x="4649634" y="1657350"/>
                <a:ext cx="1116773" cy="1944723"/>
                <a:chOff x="1947491" y="1765265"/>
                <a:chExt cx="1116773" cy="1944723"/>
              </a:xfrm>
            </p:grpSpPr>
            <p:cxnSp>
              <p:nvCxnSpPr>
                <p:cNvPr id="142" name="직선 연결선 141">
                  <a:extLst>
                    <a:ext uri="{FF2B5EF4-FFF2-40B4-BE49-F238E27FC236}">
                      <a16:creationId xmlns:a16="http://schemas.microsoft.com/office/drawing/2014/main" id="{AED02709-0120-4A3A-8F53-F982EF979D4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1947491" y="1765265"/>
                  <a:ext cx="1022508" cy="1868523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3" name="직선 연결선 142">
                  <a:extLst>
                    <a:ext uri="{FF2B5EF4-FFF2-40B4-BE49-F238E27FC236}">
                      <a16:creationId xmlns:a16="http://schemas.microsoft.com/office/drawing/2014/main" id="{A4CD7039-84E6-4AC8-B800-BE6B106CCAB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2071315" y="1895482"/>
                  <a:ext cx="992949" cy="1814506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92BBAC58-9D30-4C4F-9D78-8EFBDBA09ADF}"/>
                  </a:ext>
                </a:extLst>
              </p:cNvPr>
              <p:cNvGrpSpPr/>
              <p:nvPr/>
            </p:nvGrpSpPr>
            <p:grpSpPr>
              <a:xfrm rot="1669633">
                <a:off x="4355976" y="3549915"/>
                <a:ext cx="576064" cy="279515"/>
                <a:chOff x="2987824" y="4653136"/>
                <a:chExt cx="576064" cy="279515"/>
              </a:xfrm>
            </p:grpSpPr>
            <p:sp>
              <p:nvSpPr>
                <p:cNvPr id="145" name="Rectangle 6" descr="밝은 상향 대각선">
                  <a:extLst>
                    <a:ext uri="{FF2B5EF4-FFF2-40B4-BE49-F238E27FC236}">
                      <a16:creationId xmlns:a16="http://schemas.microsoft.com/office/drawing/2014/main" id="{35544D14-0FB7-45FD-A2D7-5B8D7BC98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4653136"/>
                  <a:ext cx="576064" cy="279515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46" name="Line 7">
                  <a:extLst>
                    <a:ext uri="{FF2B5EF4-FFF2-40B4-BE49-F238E27FC236}">
                      <a16:creationId xmlns:a16="http://schemas.microsoft.com/office/drawing/2014/main" id="{D971F03B-A65A-4241-9D9C-CD25933BB8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7824" y="4653186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B7C66C-C2B2-425C-8108-1BEB5EE5E123}"/>
                  </a:ext>
                </a:extLst>
              </p:cNvPr>
              <p:cNvSpPr txBox="1"/>
              <p:nvPr/>
            </p:nvSpPr>
            <p:spPr>
              <a:xfrm flipH="1">
                <a:off x="4514721" y="3231076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17D37A9C-DC63-4CD8-BFD7-075B745C87F3}"/>
                  </a:ext>
                </a:extLst>
              </p:cNvPr>
              <p:cNvSpPr txBox="1"/>
              <p:nvPr/>
            </p:nvSpPr>
            <p:spPr>
              <a:xfrm flipH="1">
                <a:off x="4644007" y="2458038"/>
                <a:ext cx="5124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5.0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BE09A77-9A58-4557-9C7A-B5B505455AA2}"/>
                </a:ext>
              </a:extLst>
            </p:cNvPr>
            <p:cNvGrpSpPr/>
            <p:nvPr/>
          </p:nvGrpSpPr>
          <p:grpSpPr>
            <a:xfrm>
              <a:off x="5778173" y="1678313"/>
              <a:ext cx="1878017" cy="1795518"/>
              <a:chOff x="5778173" y="1678313"/>
              <a:chExt cx="1878017" cy="1795518"/>
            </a:xfrm>
          </p:grpSpPr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2BB419DC-E6A8-4AC5-9CC7-C4D7FBB2BCE5}"/>
                  </a:ext>
                </a:extLst>
              </p:cNvPr>
              <p:cNvGrpSpPr/>
              <p:nvPr/>
            </p:nvGrpSpPr>
            <p:grpSpPr>
              <a:xfrm rot="19156402">
                <a:off x="7080126" y="3194316"/>
                <a:ext cx="576064" cy="279515"/>
                <a:chOff x="2987824" y="4653136"/>
                <a:chExt cx="576064" cy="279515"/>
              </a:xfrm>
            </p:grpSpPr>
            <p:sp>
              <p:nvSpPr>
                <p:cNvPr id="96" name="Rectangle 6" descr="밝은 상향 대각선">
                  <a:extLst>
                    <a:ext uri="{FF2B5EF4-FFF2-40B4-BE49-F238E27FC236}">
                      <a16:creationId xmlns:a16="http://schemas.microsoft.com/office/drawing/2014/main" id="{8AC427F2-2368-4ACF-9DAC-FE37F6982A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4653136"/>
                  <a:ext cx="576064" cy="279515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22" name="Line 7">
                  <a:extLst>
                    <a:ext uri="{FF2B5EF4-FFF2-40B4-BE49-F238E27FC236}">
                      <a16:creationId xmlns:a16="http://schemas.microsoft.com/office/drawing/2014/main" id="{EFB7F0EF-3D28-48EA-B762-2909B4DE58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7824" y="4653186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E13802C0-5CBF-45B5-9774-01C2FA817670}"/>
                  </a:ext>
                </a:extLst>
              </p:cNvPr>
              <p:cNvGrpSpPr/>
              <p:nvPr/>
            </p:nvGrpSpPr>
            <p:grpSpPr>
              <a:xfrm rot="17221440">
                <a:off x="5738644" y="1717842"/>
                <a:ext cx="1614764" cy="1535705"/>
                <a:chOff x="1701174" y="1988005"/>
                <a:chExt cx="1614764" cy="1535705"/>
              </a:xfrm>
            </p:grpSpPr>
            <p:cxnSp>
              <p:nvCxnSpPr>
                <p:cNvPr id="3" name="직선 연결선 2">
                  <a:extLst>
                    <a:ext uri="{FF2B5EF4-FFF2-40B4-BE49-F238E27FC236}">
                      <a16:creationId xmlns:a16="http://schemas.microsoft.com/office/drawing/2014/main" id="{EB58F7CD-DBC1-43DF-81C0-D53BACB84B6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4378560">
                  <a:off x="1719550" y="1969629"/>
                  <a:ext cx="1458813" cy="1495566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4" name="직선 연결선 133">
                  <a:extLst>
                    <a:ext uri="{FF2B5EF4-FFF2-40B4-BE49-F238E27FC236}">
                      <a16:creationId xmlns:a16="http://schemas.microsoft.com/office/drawing/2014/main" id="{52A949E0-85DB-4742-98B2-1DC4A07B91C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4378560">
                  <a:off x="1844219" y="2051991"/>
                  <a:ext cx="1453410" cy="1490028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D5C87B2C-A697-464A-BC1B-099301302B53}"/>
                  </a:ext>
                </a:extLst>
              </p:cNvPr>
              <p:cNvSpPr txBox="1"/>
              <p:nvPr/>
            </p:nvSpPr>
            <p:spPr>
              <a:xfrm flipH="1">
                <a:off x="7219275" y="2890086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7D3F465-FAA4-466B-A276-F723D70ADCE4}"/>
                  </a:ext>
                </a:extLst>
              </p:cNvPr>
              <p:cNvSpPr txBox="1"/>
              <p:nvPr/>
            </p:nvSpPr>
            <p:spPr>
              <a:xfrm flipH="1">
                <a:off x="6596602" y="2242014"/>
                <a:ext cx="4236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1.5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C189B2B-3C96-48B1-BB32-5E5281AE44AF}"/>
                </a:ext>
              </a:extLst>
            </p:cNvPr>
            <p:cNvGrpSpPr/>
            <p:nvPr/>
          </p:nvGrpSpPr>
          <p:grpSpPr>
            <a:xfrm>
              <a:off x="5815582" y="764704"/>
              <a:ext cx="2293189" cy="924505"/>
              <a:chOff x="5815582" y="764704"/>
              <a:chExt cx="2293189" cy="924505"/>
            </a:xfrm>
          </p:grpSpPr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DECB7356-6E67-4E9F-BCD0-D958AE46DF4B}"/>
                  </a:ext>
                </a:extLst>
              </p:cNvPr>
              <p:cNvGrpSpPr/>
              <p:nvPr/>
            </p:nvGrpSpPr>
            <p:grpSpPr>
              <a:xfrm rot="13572745">
                <a:off x="6502119" y="321867"/>
                <a:ext cx="680805" cy="2053880"/>
                <a:chOff x="2172042" y="1749228"/>
                <a:chExt cx="680805" cy="2053880"/>
              </a:xfrm>
            </p:grpSpPr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id="{4B3C656E-B363-40CA-9DC5-99445F3AEB1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8027255" flipV="1">
                  <a:off x="1451042" y="2470228"/>
                  <a:ext cx="1974800" cy="53280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0" name="직선 연결선 139">
                  <a:extLst>
                    <a:ext uri="{FF2B5EF4-FFF2-40B4-BE49-F238E27FC236}">
                      <a16:creationId xmlns:a16="http://schemas.microsoft.com/office/drawing/2014/main" id="{25B07319-7F52-446A-B57B-8A3C189814A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8027255" flipV="1">
                  <a:off x="1559015" y="2509275"/>
                  <a:ext cx="2037854" cy="549811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DF054AB8-053B-4B81-8D89-EB0300E3B1D8}"/>
                  </a:ext>
                </a:extLst>
              </p:cNvPr>
              <p:cNvGrpSpPr/>
              <p:nvPr/>
            </p:nvGrpSpPr>
            <p:grpSpPr>
              <a:xfrm rot="15277113">
                <a:off x="7680932" y="913028"/>
                <a:ext cx="576163" cy="279515"/>
                <a:chOff x="2987823" y="4653136"/>
                <a:chExt cx="576163" cy="279515"/>
              </a:xfrm>
            </p:grpSpPr>
            <p:sp>
              <p:nvSpPr>
                <p:cNvPr id="148" name="Rectangle 6" descr="밝은 상향 대각선">
                  <a:extLst>
                    <a:ext uri="{FF2B5EF4-FFF2-40B4-BE49-F238E27FC236}">
                      <a16:creationId xmlns:a16="http://schemas.microsoft.com/office/drawing/2014/main" id="{73C6C013-700F-474B-97DF-658007317B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4653136"/>
                  <a:ext cx="576064" cy="279515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49" name="Line 7">
                  <a:extLst>
                    <a:ext uri="{FF2B5EF4-FFF2-40B4-BE49-F238E27FC236}">
                      <a16:creationId xmlns:a16="http://schemas.microsoft.com/office/drawing/2014/main" id="{DE498EB6-923A-4E4A-AA1F-80FC186C7A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7823" y="4653186"/>
                  <a:ext cx="576163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952615A-CC82-43B3-B469-87B6F53D62E4}"/>
                  </a:ext>
                </a:extLst>
              </p:cNvPr>
              <p:cNvSpPr txBox="1"/>
              <p:nvPr/>
            </p:nvSpPr>
            <p:spPr>
              <a:xfrm flipH="1">
                <a:off x="7532707" y="801854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D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7210F988-94ED-4804-B394-F24BC6FF2F87}"/>
                  </a:ext>
                </a:extLst>
              </p:cNvPr>
              <p:cNvSpPr txBox="1"/>
              <p:nvPr/>
            </p:nvSpPr>
            <p:spPr>
              <a:xfrm flipH="1">
                <a:off x="6524595" y="1017878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2.0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AE85BC25-B738-4391-B158-B744EEDA0942}"/>
                </a:ext>
              </a:extLst>
            </p:cNvPr>
            <p:cNvGrpSpPr/>
            <p:nvPr/>
          </p:nvGrpSpPr>
          <p:grpSpPr>
            <a:xfrm rot="10229631">
              <a:off x="3758952" y="34158"/>
              <a:ext cx="2002593" cy="1656722"/>
              <a:chOff x="5653597" y="1817109"/>
              <a:chExt cx="2002593" cy="1656722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FED575A2-126E-4F99-A20F-C2E900B15781}"/>
                  </a:ext>
                </a:extLst>
              </p:cNvPr>
              <p:cNvGrpSpPr/>
              <p:nvPr/>
            </p:nvGrpSpPr>
            <p:grpSpPr>
              <a:xfrm rot="19156402">
                <a:off x="7080126" y="3194316"/>
                <a:ext cx="576064" cy="279515"/>
                <a:chOff x="2987824" y="4653136"/>
                <a:chExt cx="576064" cy="279515"/>
              </a:xfrm>
            </p:grpSpPr>
            <p:sp>
              <p:nvSpPr>
                <p:cNvPr id="104" name="Rectangle 6" descr="밝은 상향 대각선">
                  <a:extLst>
                    <a:ext uri="{FF2B5EF4-FFF2-40B4-BE49-F238E27FC236}">
                      <a16:creationId xmlns:a16="http://schemas.microsoft.com/office/drawing/2014/main" id="{19165D47-B301-4674-B901-DD5FB82AB5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4653136"/>
                  <a:ext cx="576064" cy="279515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5" name="Line 7">
                  <a:extLst>
                    <a:ext uri="{FF2B5EF4-FFF2-40B4-BE49-F238E27FC236}">
                      <a16:creationId xmlns:a16="http://schemas.microsoft.com/office/drawing/2014/main" id="{9A948FE0-25E1-4BE6-996A-50ABEA9D10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7824" y="4653186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6AACF826-367C-498A-A2B7-CFEC34E70503}"/>
                  </a:ext>
                </a:extLst>
              </p:cNvPr>
              <p:cNvGrpSpPr/>
              <p:nvPr/>
            </p:nvGrpSpPr>
            <p:grpSpPr>
              <a:xfrm rot="17221440">
                <a:off x="5867824" y="1602882"/>
                <a:ext cx="1344255" cy="1772709"/>
                <a:chOff x="1831264" y="1864732"/>
                <a:chExt cx="1344255" cy="1772709"/>
              </a:xfrm>
            </p:grpSpPr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id="{DE897D6D-C4AC-47F7-B0EA-3D7A6B8634F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15748929" flipH="1" flipV="1">
                  <a:off x="1604168" y="2091828"/>
                  <a:ext cx="1695159" cy="1240968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3" name="직선 연결선 102">
                  <a:extLst>
                    <a:ext uri="{FF2B5EF4-FFF2-40B4-BE49-F238E27FC236}">
                      <a16:creationId xmlns:a16="http://schemas.microsoft.com/office/drawing/2014/main" id="{11BE58E2-90B3-4F0D-8D26-7EA174EE134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15748929" flipH="1" flipV="1">
                  <a:off x="1734262" y="2196184"/>
                  <a:ext cx="1664206" cy="1218308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6ED7601-557F-46EF-B11A-D7D33E42203A}"/>
                  </a:ext>
                </a:extLst>
              </p:cNvPr>
              <p:cNvSpPr txBox="1"/>
              <p:nvPr/>
            </p:nvSpPr>
            <p:spPr>
              <a:xfrm rot="11370369" flipH="1">
                <a:off x="7261485" y="2927734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2EC2948-3887-4908-A09C-0F34505EB2AA}"/>
                  </a:ext>
                </a:extLst>
              </p:cNvPr>
              <p:cNvSpPr txBox="1"/>
              <p:nvPr/>
            </p:nvSpPr>
            <p:spPr>
              <a:xfrm rot="11370369" flipH="1">
                <a:off x="6595573" y="2254401"/>
                <a:ext cx="43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1.5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43" name="그룹 42"/>
          <p:cNvGrpSpPr/>
          <p:nvPr/>
        </p:nvGrpSpPr>
        <p:grpSpPr>
          <a:xfrm>
            <a:off x="5436096" y="332656"/>
            <a:ext cx="3312368" cy="3031886"/>
            <a:chOff x="755576" y="66110"/>
            <a:chExt cx="3312368" cy="3031886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C945D33E-55B7-4DEA-9B9A-FF1D24420F0D}"/>
                </a:ext>
              </a:extLst>
            </p:cNvPr>
            <p:cNvGrpSpPr/>
            <p:nvPr/>
          </p:nvGrpSpPr>
          <p:grpSpPr>
            <a:xfrm rot="16200000">
              <a:off x="3127532" y="552889"/>
              <a:ext cx="576163" cy="279515"/>
              <a:chOff x="2987823" y="4653136"/>
              <a:chExt cx="576163" cy="279515"/>
            </a:xfrm>
          </p:grpSpPr>
          <p:sp>
            <p:nvSpPr>
              <p:cNvPr id="82" name="Rectangle 6" descr="밝은 상향 대각선">
                <a:extLst>
                  <a:ext uri="{FF2B5EF4-FFF2-40B4-BE49-F238E27FC236}">
                    <a16:creationId xmlns:a16="http://schemas.microsoft.com/office/drawing/2014/main" id="{AC5EB0DC-ADE6-4ED8-9FC7-BE7BF086F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3" name="Line 7">
                <a:extLst>
                  <a:ext uri="{FF2B5EF4-FFF2-40B4-BE49-F238E27FC236}">
                    <a16:creationId xmlns:a16="http://schemas.microsoft.com/office/drawing/2014/main" id="{F62242AC-D077-43D2-B26F-8DF99325B7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3" y="4653186"/>
                <a:ext cx="576163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63BD75B-7095-4625-BAFE-AEE47293340E}"/>
                </a:ext>
              </a:extLst>
            </p:cNvPr>
            <p:cNvSpPr txBox="1"/>
            <p:nvPr/>
          </p:nvSpPr>
          <p:spPr>
            <a:xfrm flipH="1">
              <a:off x="3059832" y="764704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5FB3B606-30E8-4C9A-965F-4A1BF252E3D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619672" y="764704"/>
              <a:ext cx="165618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6F0EB46E-16EC-4E6D-ADDB-3B7CFFAC340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71600" y="620688"/>
              <a:ext cx="230425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FE3C89D2-EF3E-43B6-A0D8-53C13663032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19672" y="764704"/>
              <a:ext cx="0" cy="165618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FBBD6C8-5D6D-4009-9E08-6DD09A3115C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475656" y="764704"/>
              <a:ext cx="0" cy="165618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03468E5E-213B-4F4D-BF38-69B4CEF2E434}"/>
                </a:ext>
              </a:extLst>
            </p:cNvPr>
            <p:cNvGrpSpPr/>
            <p:nvPr/>
          </p:nvGrpSpPr>
          <p:grpSpPr>
            <a:xfrm>
              <a:off x="1259632" y="2420888"/>
              <a:ext cx="576163" cy="279515"/>
              <a:chOff x="2987823" y="4653136"/>
              <a:chExt cx="576163" cy="279515"/>
            </a:xfrm>
          </p:grpSpPr>
          <p:sp>
            <p:nvSpPr>
              <p:cNvPr id="80" name="Rectangle 6" descr="밝은 상향 대각선">
                <a:extLst>
                  <a:ext uri="{FF2B5EF4-FFF2-40B4-BE49-F238E27FC236}">
                    <a16:creationId xmlns:a16="http://schemas.microsoft.com/office/drawing/2014/main" id="{50A992E1-9234-4E4E-9949-F28EEFF70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1" name="Line 7">
                <a:extLst>
                  <a:ext uri="{FF2B5EF4-FFF2-40B4-BE49-F238E27FC236}">
                    <a16:creationId xmlns:a16="http://schemas.microsoft.com/office/drawing/2014/main" id="{61975C58-878F-4A68-8D84-4E24080D7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3" y="4653186"/>
                <a:ext cx="576163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51" name="TextBox 57">
              <a:extLst>
                <a:ext uri="{FF2B5EF4-FFF2-40B4-BE49-F238E27FC236}">
                  <a16:creationId xmlns:a16="http://schemas.microsoft.com/office/drawing/2014/main" id="{447EDD99-0564-40C2-B913-AC9CFF495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720" y="66110"/>
              <a:ext cx="648072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2" name="그룹 181">
              <a:extLst>
                <a:ext uri="{FF2B5EF4-FFF2-40B4-BE49-F238E27FC236}">
                  <a16:creationId xmlns:a16="http://schemas.microsoft.com/office/drawing/2014/main" id="{AD81BA68-0107-4214-947E-3085CAA90FF5}"/>
                </a:ext>
              </a:extLst>
            </p:cNvPr>
            <p:cNvGrpSpPr/>
            <p:nvPr/>
          </p:nvGrpSpPr>
          <p:grpSpPr>
            <a:xfrm>
              <a:off x="1547664" y="331741"/>
              <a:ext cx="1728192" cy="288947"/>
              <a:chOff x="2987823" y="1772816"/>
              <a:chExt cx="1443337" cy="288947"/>
            </a:xfrm>
          </p:grpSpPr>
          <p:cxnSp>
            <p:nvCxnSpPr>
              <p:cNvPr id="71" name="직선 화살표 연결선 21">
                <a:extLst>
                  <a:ext uri="{FF2B5EF4-FFF2-40B4-BE49-F238E27FC236}">
                    <a16:creationId xmlns:a16="http://schemas.microsoft.com/office/drawing/2014/main" id="{2B26EFD1-D5B4-4735-A631-0BF6BDA70AE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2" name="직선 화살표 연결선 21">
                <a:extLst>
                  <a:ext uri="{FF2B5EF4-FFF2-40B4-BE49-F238E27FC236}">
                    <a16:creationId xmlns:a16="http://schemas.microsoft.com/office/drawing/2014/main" id="{E1D5E084-EFF8-4C62-A50B-94F9FB48718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3" name="직선 화살표 연결선 21">
                <a:extLst>
                  <a:ext uri="{FF2B5EF4-FFF2-40B4-BE49-F238E27FC236}">
                    <a16:creationId xmlns:a16="http://schemas.microsoft.com/office/drawing/2014/main" id="{FBAD1ED6-D21D-4539-A5C6-F00DD236381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4" name="직선 화살표 연결선 21">
                <a:extLst>
                  <a:ext uri="{FF2B5EF4-FFF2-40B4-BE49-F238E27FC236}">
                    <a16:creationId xmlns:a16="http://schemas.microsoft.com/office/drawing/2014/main" id="{33E8B82D-BEC0-4C14-A9A8-43A189280B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5" name="직선 화살표 연결선 21">
                <a:extLst>
                  <a:ext uri="{FF2B5EF4-FFF2-40B4-BE49-F238E27FC236}">
                    <a16:creationId xmlns:a16="http://schemas.microsoft.com/office/drawing/2014/main" id="{485C40C5-46FC-4CC5-8BC2-E6892B8F63D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6" name="직선 화살표 연결선 21">
                <a:extLst>
                  <a:ext uri="{FF2B5EF4-FFF2-40B4-BE49-F238E27FC236}">
                    <a16:creationId xmlns:a16="http://schemas.microsoft.com/office/drawing/2014/main" id="{0259526A-B9CF-43F1-886C-6643C4698A4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7" name="직선 화살표 연결선 21">
                <a:extLst>
                  <a:ext uri="{FF2B5EF4-FFF2-40B4-BE49-F238E27FC236}">
                    <a16:creationId xmlns:a16="http://schemas.microsoft.com/office/drawing/2014/main" id="{AB4E9FF5-A622-40D1-AE7C-44FC8784159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" name="직선 화살표 연결선 21">
                <a:extLst>
                  <a:ext uri="{FF2B5EF4-FFF2-40B4-BE49-F238E27FC236}">
                    <a16:creationId xmlns:a16="http://schemas.microsoft.com/office/drawing/2014/main" id="{EA212A2E-7FA1-4B3B-B079-B80C1D981A3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" name="직선 화살표 연결선 21">
                <a:extLst>
                  <a:ext uri="{FF2B5EF4-FFF2-40B4-BE49-F238E27FC236}">
                    <a16:creationId xmlns:a16="http://schemas.microsoft.com/office/drawing/2014/main" id="{F5C20624-5490-4459-B678-22B55AF27BB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144094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1619672" y="764704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EC09BC6-69B7-4A09-9D9E-56EB8AF4DABA}"/>
                </a:ext>
              </a:extLst>
            </p:cNvPr>
            <p:cNvSpPr txBox="1"/>
            <p:nvPr/>
          </p:nvSpPr>
          <p:spPr>
            <a:xfrm flipH="1">
              <a:off x="1619672" y="2174667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3D15BA32-B458-4639-AF8D-3C8DE3B2CB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47664" y="2759438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8C4895BD-E1D4-4245-AD38-A6F94767046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1600" y="2831448"/>
              <a:ext cx="230425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3EDA1360-C72D-40C8-81FD-1C5543512A2D}"/>
                </a:ext>
              </a:extLst>
            </p:cNvPr>
            <p:cNvCxnSpPr/>
            <p:nvPr/>
          </p:nvCxnSpPr>
          <p:spPr bwMode="auto">
            <a:xfrm>
              <a:off x="3275856" y="2759438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72C34F3-0C15-4400-AC2F-ABF6D8474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5736" y="2831450"/>
              <a:ext cx="432048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76BDAF98-D255-45D2-94B3-E5C0D12265FB}"/>
                </a:ext>
              </a:extLst>
            </p:cNvPr>
            <p:cNvGrpSpPr/>
            <p:nvPr/>
          </p:nvGrpSpPr>
          <p:grpSpPr>
            <a:xfrm rot="16200000">
              <a:off x="2987822" y="1340766"/>
              <a:ext cx="1728192" cy="432052"/>
              <a:chOff x="2267744" y="1690063"/>
              <a:chExt cx="1728192" cy="432052"/>
            </a:xfrm>
          </p:grpSpPr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AEACBB03-9985-44E3-9F79-56CC0654D1B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67744" y="1690067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E3297920-5741-4CDC-92B0-954204C4C21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67744" y="1762075"/>
                <a:ext cx="1728192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08984E87-A9C2-4956-92F4-C66618BE1B32}"/>
                  </a:ext>
                </a:extLst>
              </p:cNvPr>
              <p:cNvCxnSpPr/>
              <p:nvPr/>
            </p:nvCxnSpPr>
            <p:spPr bwMode="auto">
              <a:xfrm>
                <a:off x="3995936" y="1690063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70" name="TextBox 57">
                <a:extLst>
                  <a:ext uri="{FF2B5EF4-FFF2-40B4-BE49-F238E27FC236}">
                    <a16:creationId xmlns:a16="http://schemas.microsoft.com/office/drawing/2014/main" id="{B0CD00FA-314B-4F2F-8803-18FCE3B40F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2951820" y="1808822"/>
                <a:ext cx="360040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2E4C0A63-D3F3-4FC7-9CCF-5AAA4ECF223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71600" y="764704"/>
              <a:ext cx="50405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6677514-174D-4666-BF13-7062C9021A4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71600" y="620688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9A42D4D-72C1-4785-B770-B2295F31F3C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71600" y="188640"/>
              <a:ext cx="0" cy="43206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D78ABF3-B538-4E65-B7B7-0DE3AC91FF7F}"/>
                </a:ext>
              </a:extLst>
            </p:cNvPr>
            <p:cNvSpPr txBox="1"/>
            <p:nvPr/>
          </p:nvSpPr>
          <p:spPr>
            <a:xfrm flipH="1">
              <a:off x="755576" y="86435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0D4E7F51-E420-43B4-B788-80372A7F28F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1600" y="2759438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65" name="TextBox 57">
              <a:extLst>
                <a:ext uri="{FF2B5EF4-FFF2-40B4-BE49-F238E27FC236}">
                  <a16:creationId xmlns:a16="http://schemas.microsoft.com/office/drawing/2014/main" id="{E8E5FAAF-E39A-44C6-8EDD-1E93A6B747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3608" y="2831450"/>
              <a:ext cx="432048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899592" y="764704"/>
              <a:ext cx="14401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1043608" y="4005064"/>
            <a:ext cx="3528392" cy="2706302"/>
            <a:chOff x="35496" y="1421292"/>
            <a:chExt cx="3528392" cy="2706302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C945D33E-55B7-4DEA-9B9A-FF1D24420F0D}"/>
                </a:ext>
              </a:extLst>
            </p:cNvPr>
            <p:cNvGrpSpPr/>
            <p:nvPr/>
          </p:nvGrpSpPr>
          <p:grpSpPr>
            <a:xfrm rot="10800000">
              <a:off x="1403649" y="1421292"/>
              <a:ext cx="576163" cy="279515"/>
              <a:chOff x="2987823" y="4653136"/>
              <a:chExt cx="576163" cy="279515"/>
            </a:xfrm>
          </p:grpSpPr>
          <p:sp>
            <p:nvSpPr>
              <p:cNvPr id="151" name="Rectangle 6" descr="밝은 상향 대각선">
                <a:extLst>
                  <a:ext uri="{FF2B5EF4-FFF2-40B4-BE49-F238E27FC236}">
                    <a16:creationId xmlns:a16="http://schemas.microsoft.com/office/drawing/2014/main" id="{AC5EB0DC-ADE6-4ED8-9FC7-BE7BF086F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9" name="Line 7">
                <a:extLst>
                  <a:ext uri="{FF2B5EF4-FFF2-40B4-BE49-F238E27FC236}">
                    <a16:creationId xmlns:a16="http://schemas.microsoft.com/office/drawing/2014/main" id="{F62242AC-D077-43D2-B26F-8DF99325B7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3" y="4653186"/>
                <a:ext cx="576163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63BD75B-7095-4625-BAFE-AEE47293340E}"/>
                </a:ext>
              </a:extLst>
            </p:cNvPr>
            <p:cNvSpPr txBox="1"/>
            <p:nvPr/>
          </p:nvSpPr>
          <p:spPr>
            <a:xfrm flipH="1">
              <a:off x="3275856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5FB3B606-30E8-4C9A-965F-4A1BF252E3D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763688" y="2636912"/>
              <a:ext cx="165618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6F0EB46E-16EC-4E6D-ADDB-3B7CFFAC340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27584" y="2492896"/>
              <a:ext cx="792088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FE3C89D2-EF3E-43B6-A0D8-53C13663032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63688" y="2636912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8FBBD6C8-5D6D-4009-9E08-6DD09A3115C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19672" y="2636912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03468E5E-213B-4F4D-BF38-69B4CEF2E434}"/>
                </a:ext>
              </a:extLst>
            </p:cNvPr>
            <p:cNvGrpSpPr/>
            <p:nvPr/>
          </p:nvGrpSpPr>
          <p:grpSpPr>
            <a:xfrm>
              <a:off x="1403648" y="3429000"/>
              <a:ext cx="576163" cy="279515"/>
              <a:chOff x="2987823" y="4653136"/>
              <a:chExt cx="576163" cy="279515"/>
            </a:xfrm>
          </p:grpSpPr>
          <p:sp>
            <p:nvSpPr>
              <p:cNvPr id="138" name="Rectangle 6" descr="밝은 상향 대각선">
                <a:extLst>
                  <a:ext uri="{FF2B5EF4-FFF2-40B4-BE49-F238E27FC236}">
                    <a16:creationId xmlns:a16="http://schemas.microsoft.com/office/drawing/2014/main" id="{50A992E1-9234-4E4E-9949-F28EEFF70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0" name="Line 7">
                <a:extLst>
                  <a:ext uri="{FF2B5EF4-FFF2-40B4-BE49-F238E27FC236}">
                    <a16:creationId xmlns:a16="http://schemas.microsoft.com/office/drawing/2014/main" id="{61975C58-878F-4A68-8D84-4E24080D7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3" y="4653186"/>
                <a:ext cx="576163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92" name="TextBox 57">
              <a:extLst>
                <a:ext uri="{FF2B5EF4-FFF2-40B4-BE49-F238E27FC236}">
                  <a16:creationId xmlns:a16="http://schemas.microsoft.com/office/drawing/2014/main" id="{447EDD99-0564-40C2-B913-AC9CFF495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7824" y="1938318"/>
              <a:ext cx="432048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1763688" y="263691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EC09BC6-69B7-4A09-9D9E-56EB8AF4DABA}"/>
                </a:ext>
              </a:extLst>
            </p:cNvPr>
            <p:cNvSpPr txBox="1"/>
            <p:nvPr/>
          </p:nvSpPr>
          <p:spPr>
            <a:xfrm flipH="1">
              <a:off x="1763688" y="3182779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76BDAF98-D255-45D2-94B3-E5C0D12265FB}"/>
                </a:ext>
              </a:extLst>
            </p:cNvPr>
            <p:cNvGrpSpPr/>
            <p:nvPr/>
          </p:nvGrpSpPr>
          <p:grpSpPr>
            <a:xfrm rot="16200000">
              <a:off x="-612572" y="2348876"/>
              <a:ext cx="1728192" cy="432056"/>
              <a:chOff x="2267744" y="1402031"/>
              <a:chExt cx="1728192" cy="432056"/>
            </a:xfrm>
          </p:grpSpPr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AEACBB03-9985-44E3-9F79-56CC0654D1B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67744" y="1690067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E3297920-5741-4CDC-92B0-954204C4C21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67744" y="1762075"/>
                <a:ext cx="1728192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08984E87-A9C2-4956-92F4-C66618BE1B32}"/>
                  </a:ext>
                </a:extLst>
              </p:cNvPr>
              <p:cNvCxnSpPr/>
              <p:nvPr/>
            </p:nvCxnSpPr>
            <p:spPr bwMode="auto">
              <a:xfrm>
                <a:off x="3995936" y="1690063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33" name="TextBox 57">
                <a:extLst>
                  <a:ext uri="{FF2B5EF4-FFF2-40B4-BE49-F238E27FC236}">
                    <a16:creationId xmlns:a16="http://schemas.microsoft.com/office/drawing/2014/main" id="{B0CD00FA-314B-4F2F-8803-18FCE3B40F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2530515" y="1448778"/>
                <a:ext cx="360040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08984E87-A9C2-4956-92F4-C66618BE1B32}"/>
                  </a:ext>
                </a:extLst>
              </p:cNvPr>
              <p:cNvCxnSpPr/>
              <p:nvPr/>
            </p:nvCxnSpPr>
            <p:spPr bwMode="auto">
              <a:xfrm>
                <a:off x="3131840" y="1690063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37" name="TextBox 57">
                <a:extLst>
                  <a:ext uri="{FF2B5EF4-FFF2-40B4-BE49-F238E27FC236}">
                    <a16:creationId xmlns:a16="http://schemas.microsoft.com/office/drawing/2014/main" id="{B0CD00FA-314B-4F2F-8803-18FCE3B40F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3394611" y="1448778"/>
                <a:ext cx="360040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76677514-174D-4666-BF13-7062C9021A4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419872" y="2492896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99A42D4D-72C1-4785-B770-B2295F31F3C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419872" y="2060848"/>
              <a:ext cx="0" cy="43206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109" name="그룹 108"/>
            <p:cNvGrpSpPr/>
            <p:nvPr/>
          </p:nvGrpSpPr>
          <p:grpSpPr>
            <a:xfrm>
              <a:off x="827584" y="3789040"/>
              <a:ext cx="2592288" cy="338554"/>
              <a:chOff x="827584" y="3789040"/>
              <a:chExt cx="2592288" cy="338554"/>
            </a:xfrm>
          </p:grpSpPr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3D15BA32-B458-4639-AF8D-3C8DE3B2CB2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91680" y="3789040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8C4895BD-E1D4-4245-AD38-A6F94767046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27584" y="3861048"/>
                <a:ext cx="259228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3EDA1360-C72D-40C8-81FD-1C5543512A2D}"/>
                  </a:ext>
                </a:extLst>
              </p:cNvPr>
              <p:cNvCxnSpPr/>
              <p:nvPr/>
            </p:nvCxnSpPr>
            <p:spPr bwMode="auto">
              <a:xfrm>
                <a:off x="3419872" y="3789040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72C34F3-0C15-4400-AC2F-ABF6D8474B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9752" y="3861048"/>
                <a:ext cx="432048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0D4E7F51-E420-43B4-B788-80372A7F28F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27584" y="3789040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29" name="TextBox 57">
                <a:extLst>
                  <a:ext uri="{FF2B5EF4-FFF2-40B4-BE49-F238E27FC236}">
                    <a16:creationId xmlns:a16="http://schemas.microsoft.com/office/drawing/2014/main" id="{E8E5FAAF-E39A-44C6-8EDD-1E93A6B747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3608" y="3861048"/>
                <a:ext cx="432048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827584" y="263691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C945D33E-55B7-4DEA-9B9A-FF1D24420F0D}"/>
                </a:ext>
              </a:extLst>
            </p:cNvPr>
            <p:cNvGrpSpPr/>
            <p:nvPr/>
          </p:nvGrpSpPr>
          <p:grpSpPr>
            <a:xfrm rot="5400000">
              <a:off x="391228" y="2425097"/>
              <a:ext cx="576163" cy="279515"/>
              <a:chOff x="2987823" y="4653136"/>
              <a:chExt cx="576163" cy="279515"/>
            </a:xfrm>
          </p:grpSpPr>
          <p:sp>
            <p:nvSpPr>
              <p:cNvPr id="121" name="Rectangle 6" descr="밝은 상향 대각선">
                <a:extLst>
                  <a:ext uri="{FF2B5EF4-FFF2-40B4-BE49-F238E27FC236}">
                    <a16:creationId xmlns:a16="http://schemas.microsoft.com/office/drawing/2014/main" id="{AC5EB0DC-ADE6-4ED8-9FC7-BE7BF086F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3" name="Line 7">
                <a:extLst>
                  <a:ext uri="{FF2B5EF4-FFF2-40B4-BE49-F238E27FC236}">
                    <a16:creationId xmlns:a16="http://schemas.microsoft.com/office/drawing/2014/main" id="{F62242AC-D077-43D2-B26F-8DF99325B7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3" y="4653186"/>
                <a:ext cx="576163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5FB3B606-30E8-4C9A-965F-4A1BF252E3D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763688" y="2492896"/>
              <a:ext cx="165618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FE3C89D2-EF3E-43B6-A0D8-53C13663032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63688" y="1700808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F0EB46E-16EC-4E6D-ADDB-3B7CFFAC340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27584" y="2636912"/>
              <a:ext cx="792088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FE3C89D2-EF3E-43B6-A0D8-53C13663032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19672" y="1700808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63BD75B-7095-4625-BAFE-AEE47293340E}"/>
                </a:ext>
              </a:extLst>
            </p:cNvPr>
            <p:cNvSpPr txBox="1"/>
            <p:nvPr/>
          </p:nvSpPr>
          <p:spPr>
            <a:xfrm flipH="1">
              <a:off x="1403648" y="1700808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1115616" y="2255191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2483768" y="2255191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1403648" y="2933460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1403648" y="1997356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6588224" y="4509120"/>
            <a:ext cx="2448272" cy="1261688"/>
            <a:chOff x="6300192" y="777674"/>
            <a:chExt cx="2448272" cy="1261688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63BD75B-7095-4625-BAFE-AEE47293340E}"/>
                </a:ext>
              </a:extLst>
            </p:cNvPr>
            <p:cNvSpPr txBox="1"/>
            <p:nvPr/>
          </p:nvSpPr>
          <p:spPr>
            <a:xfrm flipH="1">
              <a:off x="8460432" y="147626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5FB3B606-30E8-4C9A-965F-4A1BF252E3D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948264" y="1476268"/>
              <a:ext cx="165618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63" name="TextBox 57">
              <a:extLst>
                <a:ext uri="{FF2B5EF4-FFF2-40B4-BE49-F238E27FC236}">
                  <a16:creationId xmlns:a16="http://schemas.microsoft.com/office/drawing/2014/main" id="{447EDD99-0564-40C2-B913-AC9CFF495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2400" y="777674"/>
              <a:ext cx="432048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6876256" y="1094547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76677514-174D-4666-BF13-7062C9021A4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604448" y="1332252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66" name="직선 화살표 연결선 165">
              <a:extLst>
                <a:ext uri="{FF2B5EF4-FFF2-40B4-BE49-F238E27FC236}">
                  <a16:creationId xmlns:a16="http://schemas.microsoft.com/office/drawing/2014/main" id="{99A42D4D-72C1-4785-B770-B2295F31F3C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604448" y="900204"/>
              <a:ext cx="0" cy="43206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5FB3B606-30E8-4C9A-965F-4A1BF252E3D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948264" y="1332252"/>
              <a:ext cx="165618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76677514-174D-4666-BF13-7062C9021A4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48264" y="1332252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69" name="직선 화살표 연결선 168">
              <a:extLst>
                <a:ext uri="{FF2B5EF4-FFF2-40B4-BE49-F238E27FC236}">
                  <a16:creationId xmlns:a16="http://schemas.microsoft.com/office/drawing/2014/main" id="{99A42D4D-72C1-4785-B770-B2295F31F3C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48264" y="1484784"/>
              <a:ext cx="0" cy="43206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70" name="TextBox 57">
              <a:extLst>
                <a:ext uri="{FF2B5EF4-FFF2-40B4-BE49-F238E27FC236}">
                  <a16:creationId xmlns:a16="http://schemas.microsoft.com/office/drawing/2014/main" id="{447EDD99-0564-40C2-B913-AC9CFF495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8264" y="1772816"/>
              <a:ext cx="432048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원호 170">
              <a:extLst>
                <a:ext uri="{FF2B5EF4-FFF2-40B4-BE49-F238E27FC236}">
                  <a16:creationId xmlns:a16="http://schemas.microsoft.com/office/drawing/2014/main" id="{7A0ECC9A-6BB4-4368-95A6-72D514FAB2B5}"/>
                </a:ext>
              </a:extLst>
            </p:cNvPr>
            <p:cNvSpPr/>
            <p:nvPr/>
          </p:nvSpPr>
          <p:spPr bwMode="auto">
            <a:xfrm flipH="1">
              <a:off x="6667322" y="1198340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CFF5B611-74D2-4F9D-8A19-02388544C862}"/>
                </a:ext>
              </a:extLst>
            </p:cNvPr>
            <p:cNvSpPr txBox="1"/>
            <p:nvPr/>
          </p:nvSpPr>
          <p:spPr>
            <a:xfrm flipH="1">
              <a:off x="6300192" y="950531"/>
              <a:ext cx="64807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5148064" y="4005064"/>
            <a:ext cx="1944216" cy="2287223"/>
            <a:chOff x="4644008" y="260648"/>
            <a:chExt cx="1944216" cy="2287223"/>
          </a:xfrm>
        </p:grpSpPr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C945D33E-55B7-4DEA-9B9A-FF1D24420F0D}"/>
                </a:ext>
              </a:extLst>
            </p:cNvPr>
            <p:cNvGrpSpPr/>
            <p:nvPr/>
          </p:nvGrpSpPr>
          <p:grpSpPr>
            <a:xfrm rot="10800000">
              <a:off x="5508105" y="260648"/>
              <a:ext cx="576163" cy="279515"/>
              <a:chOff x="2987823" y="4653136"/>
              <a:chExt cx="576163" cy="279515"/>
            </a:xfrm>
          </p:grpSpPr>
          <p:sp>
            <p:nvSpPr>
              <p:cNvPr id="193" name="Rectangle 6" descr="밝은 상향 대각선">
                <a:extLst>
                  <a:ext uri="{FF2B5EF4-FFF2-40B4-BE49-F238E27FC236}">
                    <a16:creationId xmlns:a16="http://schemas.microsoft.com/office/drawing/2014/main" id="{AC5EB0DC-ADE6-4ED8-9FC7-BE7BF086F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4" name="Line 7">
                <a:extLst>
                  <a:ext uri="{FF2B5EF4-FFF2-40B4-BE49-F238E27FC236}">
                    <a16:creationId xmlns:a16="http://schemas.microsoft.com/office/drawing/2014/main" id="{F62242AC-D077-43D2-B26F-8DF99325B7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3" y="4653186"/>
                <a:ext cx="576163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6F0EB46E-16EC-4E6D-ADDB-3B7CFFAC340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932040" y="1332252"/>
              <a:ext cx="792088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FE3C89D2-EF3E-43B6-A0D8-53C13663032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868144" y="1476268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8FBBD6C8-5D6D-4009-9E08-6DD09A3115C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24128" y="1476268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03468E5E-213B-4F4D-BF38-69B4CEF2E434}"/>
                </a:ext>
              </a:extLst>
            </p:cNvPr>
            <p:cNvGrpSpPr/>
            <p:nvPr/>
          </p:nvGrpSpPr>
          <p:grpSpPr>
            <a:xfrm>
              <a:off x="5508104" y="2268356"/>
              <a:ext cx="576163" cy="279515"/>
              <a:chOff x="2987823" y="4653136"/>
              <a:chExt cx="576163" cy="279515"/>
            </a:xfrm>
          </p:grpSpPr>
          <p:sp>
            <p:nvSpPr>
              <p:cNvPr id="191" name="Rectangle 6" descr="밝은 상향 대각선">
                <a:extLst>
                  <a:ext uri="{FF2B5EF4-FFF2-40B4-BE49-F238E27FC236}">
                    <a16:creationId xmlns:a16="http://schemas.microsoft.com/office/drawing/2014/main" id="{50A992E1-9234-4E4E-9949-F28EEFF70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2" name="Line 7">
                <a:extLst>
                  <a:ext uri="{FF2B5EF4-FFF2-40B4-BE49-F238E27FC236}">
                    <a16:creationId xmlns:a16="http://schemas.microsoft.com/office/drawing/2014/main" id="{61975C58-878F-4A68-8D84-4E24080D7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3" y="4653186"/>
                <a:ext cx="576163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CEC09BC6-69B7-4A09-9D9E-56EB8AF4DABA}"/>
                </a:ext>
              </a:extLst>
            </p:cNvPr>
            <p:cNvSpPr txBox="1"/>
            <p:nvPr/>
          </p:nvSpPr>
          <p:spPr>
            <a:xfrm flipH="1">
              <a:off x="5868144" y="2022135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4932040" y="1476268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C945D33E-55B7-4DEA-9B9A-FF1D24420F0D}"/>
                </a:ext>
              </a:extLst>
            </p:cNvPr>
            <p:cNvGrpSpPr/>
            <p:nvPr/>
          </p:nvGrpSpPr>
          <p:grpSpPr>
            <a:xfrm rot="5400000">
              <a:off x="4495684" y="1264453"/>
              <a:ext cx="576163" cy="279515"/>
              <a:chOff x="2987823" y="4653136"/>
              <a:chExt cx="576163" cy="279515"/>
            </a:xfrm>
          </p:grpSpPr>
          <p:sp>
            <p:nvSpPr>
              <p:cNvPr id="189" name="Rectangle 6" descr="밝은 상향 대각선">
                <a:extLst>
                  <a:ext uri="{FF2B5EF4-FFF2-40B4-BE49-F238E27FC236}">
                    <a16:creationId xmlns:a16="http://schemas.microsoft.com/office/drawing/2014/main" id="{AC5EB0DC-ADE6-4ED8-9FC7-BE7BF086F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0" name="Line 7">
                <a:extLst>
                  <a:ext uri="{FF2B5EF4-FFF2-40B4-BE49-F238E27FC236}">
                    <a16:creationId xmlns:a16="http://schemas.microsoft.com/office/drawing/2014/main" id="{F62242AC-D077-43D2-B26F-8DF99325B7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3" y="4653186"/>
                <a:ext cx="576163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FE3C89D2-EF3E-43B6-A0D8-53C13663032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868144" y="540164"/>
              <a:ext cx="0" cy="94462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6F0EB46E-16EC-4E6D-ADDB-3B7CFFAC340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932040" y="1476268"/>
              <a:ext cx="792088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FE3C89D2-EF3E-43B6-A0D8-53C13663032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24128" y="540164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63BD75B-7095-4625-BAFE-AEE47293340E}"/>
                </a:ext>
              </a:extLst>
            </p:cNvPr>
            <p:cNvSpPr txBox="1"/>
            <p:nvPr/>
          </p:nvSpPr>
          <p:spPr>
            <a:xfrm flipH="1">
              <a:off x="5508104" y="540164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5868144" y="1268760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원호 186">
              <a:extLst>
                <a:ext uri="{FF2B5EF4-FFF2-40B4-BE49-F238E27FC236}">
                  <a16:creationId xmlns:a16="http://schemas.microsoft.com/office/drawing/2014/main" id="{7A0ECC9A-6BB4-4368-95A6-72D514FAB2B5}"/>
                </a:ext>
              </a:extLst>
            </p:cNvPr>
            <p:cNvSpPr/>
            <p:nvPr/>
          </p:nvSpPr>
          <p:spPr bwMode="auto">
            <a:xfrm>
              <a:off x="5724128" y="1198340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CFF5B611-74D2-4F9D-8A19-02388544C862}"/>
                </a:ext>
              </a:extLst>
            </p:cNvPr>
            <p:cNvSpPr txBox="1"/>
            <p:nvPr/>
          </p:nvSpPr>
          <p:spPr>
            <a:xfrm flipH="1">
              <a:off x="5940152" y="1628800"/>
              <a:ext cx="64807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5111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15616" y="260648"/>
            <a:ext cx="6336704" cy="1614373"/>
            <a:chOff x="1907704" y="5085184"/>
            <a:chExt cx="6336704" cy="1614373"/>
          </a:xfrm>
        </p:grpSpPr>
        <p:sp>
          <p:nvSpPr>
            <p:cNvPr id="82" name="직사각형 77">
              <a:extLst>
                <a:ext uri="{FF2B5EF4-FFF2-40B4-BE49-F238E27FC236}">
                  <a16:creationId xmlns:a16="http://schemas.microsoft.com/office/drawing/2014/main" id="{B0912A4F-5257-4CD7-8819-784703C5419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195734" y="5661266"/>
              <a:ext cx="5760642" cy="144019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83" name="그룹 75">
              <a:extLst>
                <a:ext uri="{FF2B5EF4-FFF2-40B4-BE49-F238E27FC236}">
                  <a16:creationId xmlns:a16="http://schemas.microsoft.com/office/drawing/2014/main" id="{24E36AE3-EECC-44D4-B963-9C624C862C1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228168" y="5805241"/>
              <a:ext cx="576080" cy="495527"/>
              <a:chOff x="6066760" y="3589783"/>
              <a:chExt cx="576209" cy="495408"/>
            </a:xfrm>
          </p:grpSpPr>
          <p:sp>
            <p:nvSpPr>
              <p:cNvPr id="134" name="Rectangle 6" descr="밝은 상향 대각선">
                <a:extLst>
                  <a:ext uri="{FF2B5EF4-FFF2-40B4-BE49-F238E27FC236}">
                    <a16:creationId xmlns:a16="http://schemas.microsoft.com/office/drawing/2014/main" id="{D6EF45AC-0A5B-4AEF-97E9-E9170F0E8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5" name="Line 7">
                <a:extLst>
                  <a:ext uri="{FF2B5EF4-FFF2-40B4-BE49-F238E27FC236}">
                    <a16:creationId xmlns:a16="http://schemas.microsoft.com/office/drawing/2014/main" id="{4DC49431-7784-4937-921F-A58F5BB5CE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6" name="Line 7">
                <a:extLst>
                  <a:ext uri="{FF2B5EF4-FFF2-40B4-BE49-F238E27FC236}">
                    <a16:creationId xmlns:a16="http://schemas.microsoft.com/office/drawing/2014/main" id="{F81AD2A9-4C6D-41E4-B45D-287B1C8116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7" name="이등변 삼각형 136">
                <a:extLst>
                  <a:ext uri="{FF2B5EF4-FFF2-40B4-BE49-F238E27FC236}">
                    <a16:creationId xmlns:a16="http://schemas.microsoft.com/office/drawing/2014/main" id="{A7EC94FC-F34E-46E7-B085-2E08EC2A7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498EE15-FA73-4C3C-88FC-5E2FEDB5224A}"/>
                </a:ext>
              </a:extLst>
            </p:cNvPr>
            <p:cNvSpPr txBox="1"/>
            <p:nvPr/>
          </p:nvSpPr>
          <p:spPr>
            <a:xfrm flipH="1">
              <a:off x="3275856" y="5790975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880C8DC-F7DC-40F4-A12E-BCDA5BF28DB0}"/>
                </a:ext>
              </a:extLst>
            </p:cNvPr>
            <p:cNvSpPr txBox="1"/>
            <p:nvPr/>
          </p:nvSpPr>
          <p:spPr>
            <a:xfrm flipH="1">
              <a:off x="6588215" y="5790975"/>
              <a:ext cx="28804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969C1607-059A-4EF8-8A2C-20B5E86E07AF}"/>
                </a:ext>
              </a:extLst>
            </p:cNvPr>
            <p:cNvCxnSpPr/>
            <p:nvPr/>
          </p:nvCxnSpPr>
          <p:spPr bwMode="auto">
            <a:xfrm>
              <a:off x="2195738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95579173-E128-4EFE-94D6-E0F7AFC224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95738" y="6453376"/>
              <a:ext cx="5760638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F4FD92F1-C2F7-4A83-9CAA-4F80676E4062}"/>
                </a:ext>
              </a:extLst>
            </p:cNvPr>
            <p:cNvCxnSpPr/>
            <p:nvPr/>
          </p:nvCxnSpPr>
          <p:spPr bwMode="auto">
            <a:xfrm>
              <a:off x="7956376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D2F536B-6F12-4F3C-AAC5-C693A4645737}"/>
                </a:ext>
              </a:extLst>
            </p:cNvPr>
            <p:cNvCxnSpPr/>
            <p:nvPr/>
          </p:nvCxnSpPr>
          <p:spPr bwMode="auto">
            <a:xfrm>
              <a:off x="3635896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FBFDE63-DFD2-454F-B837-DBCD15683C8D}"/>
                </a:ext>
              </a:extLst>
            </p:cNvPr>
            <p:cNvSpPr txBox="1"/>
            <p:nvPr/>
          </p:nvSpPr>
          <p:spPr>
            <a:xfrm flipH="1">
              <a:off x="1979712" y="5589240"/>
              <a:ext cx="216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1" name="직선 화살표 연결선 21">
              <a:extLst>
                <a:ext uri="{FF2B5EF4-FFF2-40B4-BE49-F238E27FC236}">
                  <a16:creationId xmlns:a16="http://schemas.microsoft.com/office/drawing/2014/main" id="{0B52A419-38E5-42A6-AECD-A476DDF498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15816" y="5177786"/>
              <a:ext cx="0" cy="48348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04B209E3-076C-4424-9E81-A7C08C31AB55}"/>
                </a:ext>
              </a:extLst>
            </p:cNvPr>
            <p:cNvCxnSpPr/>
            <p:nvPr/>
          </p:nvCxnSpPr>
          <p:spPr bwMode="auto">
            <a:xfrm>
              <a:off x="6516216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93" name="그룹 75">
              <a:extLst>
                <a:ext uri="{FF2B5EF4-FFF2-40B4-BE49-F238E27FC236}">
                  <a16:creationId xmlns:a16="http://schemas.microsoft.com/office/drawing/2014/main" id="{4BBEE079-146E-4359-A8CD-EF0719D6772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668328" y="5805241"/>
              <a:ext cx="576080" cy="495527"/>
              <a:chOff x="6066760" y="3589783"/>
              <a:chExt cx="576209" cy="495408"/>
            </a:xfrm>
          </p:grpSpPr>
          <p:sp>
            <p:nvSpPr>
              <p:cNvPr id="130" name="Rectangle 6" descr="밝은 상향 대각선">
                <a:extLst>
                  <a:ext uri="{FF2B5EF4-FFF2-40B4-BE49-F238E27FC236}">
                    <a16:creationId xmlns:a16="http://schemas.microsoft.com/office/drawing/2014/main" id="{74D70426-8C75-4082-8A13-966BC8D1A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1" name="Line 7">
                <a:extLst>
                  <a:ext uri="{FF2B5EF4-FFF2-40B4-BE49-F238E27FC236}">
                    <a16:creationId xmlns:a16="http://schemas.microsoft.com/office/drawing/2014/main" id="{75342091-B5D1-4329-A075-2C051A994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2" name="Line 7">
                <a:extLst>
                  <a:ext uri="{FF2B5EF4-FFF2-40B4-BE49-F238E27FC236}">
                    <a16:creationId xmlns:a16="http://schemas.microsoft.com/office/drawing/2014/main" id="{2807FBB8-2D4A-48DA-8D82-E58CDBC0C0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3" name="이등변 삼각형 132">
                <a:extLst>
                  <a:ext uri="{FF2B5EF4-FFF2-40B4-BE49-F238E27FC236}">
                    <a16:creationId xmlns:a16="http://schemas.microsoft.com/office/drawing/2014/main" id="{679F8EF3-E696-41A7-9308-570ADC1C6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DEEA8B6-EDE9-4A3B-819E-0DAC859B8DC8}"/>
                </a:ext>
              </a:extLst>
            </p:cNvPr>
            <p:cNvSpPr txBox="1"/>
            <p:nvPr/>
          </p:nvSpPr>
          <p:spPr>
            <a:xfrm flipH="1">
              <a:off x="7956376" y="5589240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95" name="그룹 181">
              <a:extLst>
                <a:ext uri="{FF2B5EF4-FFF2-40B4-BE49-F238E27FC236}">
                  <a16:creationId xmlns:a16="http://schemas.microsoft.com/office/drawing/2014/main" id="{5F7C2890-8186-4A0A-BDB1-219915831D96}"/>
                </a:ext>
              </a:extLst>
            </p:cNvPr>
            <p:cNvGrpSpPr/>
            <p:nvPr/>
          </p:nvGrpSpPr>
          <p:grpSpPr>
            <a:xfrm>
              <a:off x="3635896" y="5373226"/>
              <a:ext cx="2880320" cy="288947"/>
              <a:chOff x="2987823" y="1772816"/>
              <a:chExt cx="2883497" cy="288947"/>
            </a:xfrm>
          </p:grpSpPr>
          <p:cxnSp>
            <p:nvCxnSpPr>
              <p:cNvPr id="114" name="직선 화살표 연결선 21">
                <a:extLst>
                  <a:ext uri="{FF2B5EF4-FFF2-40B4-BE49-F238E27FC236}">
                    <a16:creationId xmlns:a16="http://schemas.microsoft.com/office/drawing/2014/main" id="{68AEC526-C511-483F-8F27-96C2E1B15E2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5" name="직선 화살표 연결선 21">
                <a:extLst>
                  <a:ext uri="{FF2B5EF4-FFF2-40B4-BE49-F238E27FC236}">
                    <a16:creationId xmlns:a16="http://schemas.microsoft.com/office/drawing/2014/main" id="{FE2577EF-B43F-48F1-88B0-57B070C6509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6" name="직선 화살표 연결선 21">
                <a:extLst>
                  <a:ext uri="{FF2B5EF4-FFF2-40B4-BE49-F238E27FC236}">
                    <a16:creationId xmlns:a16="http://schemas.microsoft.com/office/drawing/2014/main" id="{8407A1D2-A43A-4012-ABF7-12011619DEE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7" name="직선 화살표 연결선 21">
                <a:extLst>
                  <a:ext uri="{FF2B5EF4-FFF2-40B4-BE49-F238E27FC236}">
                    <a16:creationId xmlns:a16="http://schemas.microsoft.com/office/drawing/2014/main" id="{D4219508-ADDE-4918-BA2F-2D1788E0E98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8" name="직선 화살표 연결선 21">
                <a:extLst>
                  <a:ext uri="{FF2B5EF4-FFF2-40B4-BE49-F238E27FC236}">
                    <a16:creationId xmlns:a16="http://schemas.microsoft.com/office/drawing/2014/main" id="{FA763A11-DA7E-4677-A051-A196D23BD71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9" name="직선 화살표 연결선 21">
                <a:extLst>
                  <a:ext uri="{FF2B5EF4-FFF2-40B4-BE49-F238E27FC236}">
                    <a16:creationId xmlns:a16="http://schemas.microsoft.com/office/drawing/2014/main" id="{4291C4EA-9BAE-43D6-9DD9-47D69B254D5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0" name="직선 화살표 연결선 21">
                <a:extLst>
                  <a:ext uri="{FF2B5EF4-FFF2-40B4-BE49-F238E27FC236}">
                    <a16:creationId xmlns:a16="http://schemas.microsoft.com/office/drawing/2014/main" id="{69B15A1F-D547-4426-9E40-F0928EFB486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1" name="직선 화살표 연결선 21">
                <a:extLst>
                  <a:ext uri="{FF2B5EF4-FFF2-40B4-BE49-F238E27FC236}">
                    <a16:creationId xmlns:a16="http://schemas.microsoft.com/office/drawing/2014/main" id="{B2D900E9-22B1-4548-9396-185ECF16172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2" name="직선 화살표 연결선 21">
                <a:extLst>
                  <a:ext uri="{FF2B5EF4-FFF2-40B4-BE49-F238E27FC236}">
                    <a16:creationId xmlns:a16="http://schemas.microsoft.com/office/drawing/2014/main" id="{5A847DC0-C766-4D2D-A5C2-0E5323708E8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직선 화살표 연결선 21">
                <a:extLst>
                  <a:ext uri="{FF2B5EF4-FFF2-40B4-BE49-F238E27FC236}">
                    <a16:creationId xmlns:a16="http://schemas.microsoft.com/office/drawing/2014/main" id="{511C03E1-9A07-4C84-A569-BEAE5D13148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4" name="직선 화살표 연결선 21">
                <a:extLst>
                  <a:ext uri="{FF2B5EF4-FFF2-40B4-BE49-F238E27FC236}">
                    <a16:creationId xmlns:a16="http://schemas.microsoft.com/office/drawing/2014/main" id="{C0678D0C-C90C-4619-9D7E-44790C4E6A0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5" name="직선 화살표 연결선 21">
                <a:extLst>
                  <a:ext uri="{FF2B5EF4-FFF2-40B4-BE49-F238E27FC236}">
                    <a16:creationId xmlns:a16="http://schemas.microsoft.com/office/drawing/2014/main" id="{DE174590-B34E-401C-8C22-9F8CA26BE43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6" name="직선 화살표 연결선 21">
                <a:extLst>
                  <a:ext uri="{FF2B5EF4-FFF2-40B4-BE49-F238E27FC236}">
                    <a16:creationId xmlns:a16="http://schemas.microsoft.com/office/drawing/2014/main" id="{4ED84BA5-119C-4D7F-AF75-FB0C3C98C20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7" name="직선 화살표 연결선 21">
                <a:extLst>
                  <a:ext uri="{FF2B5EF4-FFF2-40B4-BE49-F238E27FC236}">
                    <a16:creationId xmlns:a16="http://schemas.microsoft.com/office/drawing/2014/main" id="{B6A5611F-45AE-4BB0-86EE-1A47155EBC3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8" name="직선 화살표 연결선 21">
                <a:extLst>
                  <a:ext uri="{FF2B5EF4-FFF2-40B4-BE49-F238E27FC236}">
                    <a16:creationId xmlns:a16="http://schemas.microsoft.com/office/drawing/2014/main" id="{B91C1987-B4DE-4816-A105-B7254BE6F27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9" name="직선 화살표 연결선 21">
                <a:extLst>
                  <a:ext uri="{FF2B5EF4-FFF2-40B4-BE49-F238E27FC236}">
                    <a16:creationId xmlns:a16="http://schemas.microsoft.com/office/drawing/2014/main" id="{8489A0C8-F698-4500-8701-2D82C67F35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96" name="그룹 75">
              <a:extLst>
                <a:ext uri="{FF2B5EF4-FFF2-40B4-BE49-F238E27FC236}">
                  <a16:creationId xmlns:a16="http://schemas.microsoft.com/office/drawing/2014/main" id="{88391B05-7ED5-4CD0-AAD2-2B91DA934F5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347864" y="5805241"/>
              <a:ext cx="576080" cy="495527"/>
              <a:chOff x="6066760" y="3589783"/>
              <a:chExt cx="576209" cy="495408"/>
            </a:xfrm>
          </p:grpSpPr>
          <p:sp>
            <p:nvSpPr>
              <p:cNvPr id="110" name="Rectangle 6" descr="밝은 상향 대각선">
                <a:extLst>
                  <a:ext uri="{FF2B5EF4-FFF2-40B4-BE49-F238E27FC236}">
                    <a16:creationId xmlns:a16="http://schemas.microsoft.com/office/drawing/2014/main" id="{DB9FF533-9E62-4826-9081-0630F85E8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1" name="Line 7">
                <a:extLst>
                  <a:ext uri="{FF2B5EF4-FFF2-40B4-BE49-F238E27FC236}">
                    <a16:creationId xmlns:a16="http://schemas.microsoft.com/office/drawing/2014/main" id="{AE2FBE8F-4CD8-4CEB-8738-0383E792BA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2" name="Line 7">
                <a:extLst>
                  <a:ext uri="{FF2B5EF4-FFF2-40B4-BE49-F238E27FC236}">
                    <a16:creationId xmlns:a16="http://schemas.microsoft.com/office/drawing/2014/main" id="{04FA1483-FD25-4E66-BE44-A8594F0A5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3" name="이등변 삼각형 112">
                <a:extLst>
                  <a:ext uri="{FF2B5EF4-FFF2-40B4-BE49-F238E27FC236}">
                    <a16:creationId xmlns:a16="http://schemas.microsoft.com/office/drawing/2014/main" id="{315C6403-6A8E-464F-9510-CD5111D27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97" name="그룹 75">
              <a:extLst>
                <a:ext uri="{FF2B5EF4-FFF2-40B4-BE49-F238E27FC236}">
                  <a16:creationId xmlns:a16="http://schemas.microsoft.com/office/drawing/2014/main" id="{21687866-3224-4550-BA20-5B60FEB288A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907704" y="5805241"/>
              <a:ext cx="576080" cy="495527"/>
              <a:chOff x="6066760" y="3589783"/>
              <a:chExt cx="576209" cy="495408"/>
            </a:xfrm>
          </p:grpSpPr>
          <p:sp>
            <p:nvSpPr>
              <p:cNvPr id="107" name="Rectangle 6" descr="밝은 상향 대각선">
                <a:extLst>
                  <a:ext uri="{FF2B5EF4-FFF2-40B4-BE49-F238E27FC236}">
                    <a16:creationId xmlns:a16="http://schemas.microsoft.com/office/drawing/2014/main" id="{8DB13D5C-A0E5-44B1-9AA7-97CDC138F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05778"/>
                <a:ext cx="576209" cy="279413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8" name="Line 7">
                <a:extLst>
                  <a:ext uri="{FF2B5EF4-FFF2-40B4-BE49-F238E27FC236}">
                    <a16:creationId xmlns:a16="http://schemas.microsoft.com/office/drawing/2014/main" id="{DE8723C6-A52F-4D3F-9FBF-35D86CC58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9" name="이등변 삼각형 108">
                <a:extLst>
                  <a:ext uri="{FF2B5EF4-FFF2-40B4-BE49-F238E27FC236}">
                    <a16:creationId xmlns:a16="http://schemas.microsoft.com/office/drawing/2014/main" id="{A30D6099-8E5F-4419-8DC2-80992F7D8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E81B55A7-E246-48C5-A030-66679944AF4B}"/>
                </a:ext>
              </a:extLst>
            </p:cNvPr>
            <p:cNvCxnSpPr/>
            <p:nvPr/>
          </p:nvCxnSpPr>
          <p:spPr bwMode="auto">
            <a:xfrm>
              <a:off x="2915816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AFA2727-234D-43C3-B0FA-DEAAF6E22284}"/>
                </a:ext>
              </a:extLst>
            </p:cNvPr>
            <p:cNvSpPr txBox="1"/>
            <p:nvPr/>
          </p:nvSpPr>
          <p:spPr>
            <a:xfrm flipH="1">
              <a:off x="2339752" y="6453336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7.5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D168F72-1A08-4A0D-8E8E-F5B8D4F174A8}"/>
                </a:ext>
              </a:extLst>
            </p:cNvPr>
            <p:cNvSpPr txBox="1"/>
            <p:nvPr/>
          </p:nvSpPr>
          <p:spPr>
            <a:xfrm flipH="1">
              <a:off x="2926092" y="5085184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DD0027D-5292-4F49-8070-B4383AA01EAB}"/>
                </a:ext>
              </a:extLst>
            </p:cNvPr>
            <p:cNvSpPr txBox="1"/>
            <p:nvPr/>
          </p:nvSpPr>
          <p:spPr>
            <a:xfrm flipH="1">
              <a:off x="3059832" y="6453336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7.5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FF10104-6C2C-4AF3-8F25-06659EA65081}"/>
                </a:ext>
              </a:extLst>
            </p:cNvPr>
            <p:cNvSpPr txBox="1"/>
            <p:nvPr/>
          </p:nvSpPr>
          <p:spPr>
            <a:xfrm flipH="1">
              <a:off x="4860032" y="6453336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08DB23D-FCD1-435F-AF0C-9BCDE260E69B}"/>
                </a:ext>
              </a:extLst>
            </p:cNvPr>
            <p:cNvSpPr txBox="1"/>
            <p:nvPr/>
          </p:nvSpPr>
          <p:spPr>
            <a:xfrm flipH="1">
              <a:off x="6660232" y="6453336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7.5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8C5F293-0933-4A17-87EE-7BA23A033B0C}"/>
                </a:ext>
              </a:extLst>
            </p:cNvPr>
            <p:cNvSpPr txBox="1"/>
            <p:nvPr/>
          </p:nvSpPr>
          <p:spPr>
            <a:xfrm flipH="1">
              <a:off x="4788024" y="5126995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3" name="직선 화살표 연결선 21">
              <a:extLst>
                <a:ext uri="{FF2B5EF4-FFF2-40B4-BE49-F238E27FC236}">
                  <a16:creationId xmlns:a16="http://schemas.microsoft.com/office/drawing/2014/main" id="{0B52A419-38E5-42A6-AECD-A476DDF498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236296" y="5177786"/>
              <a:ext cx="0" cy="48348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D168F72-1A08-4A0D-8E8E-F5B8D4F174A8}"/>
                </a:ext>
              </a:extLst>
            </p:cNvPr>
            <p:cNvSpPr txBox="1"/>
            <p:nvPr/>
          </p:nvSpPr>
          <p:spPr>
            <a:xfrm flipH="1">
              <a:off x="7246572" y="5085184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04B209E3-076C-4424-9E81-A7C08C31AB55}"/>
                </a:ext>
              </a:extLst>
            </p:cNvPr>
            <p:cNvCxnSpPr/>
            <p:nvPr/>
          </p:nvCxnSpPr>
          <p:spPr bwMode="auto">
            <a:xfrm>
              <a:off x="7236296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208DB23D-FCD1-435F-AF0C-9BCDE260E69B}"/>
                </a:ext>
              </a:extLst>
            </p:cNvPr>
            <p:cNvSpPr txBox="1"/>
            <p:nvPr/>
          </p:nvSpPr>
          <p:spPr>
            <a:xfrm flipH="1">
              <a:off x="7380312" y="6453336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7.5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A60DA9A1-418B-416D-AA2E-6DA6C77EFFAD}"/>
              </a:ext>
            </a:extLst>
          </p:cNvPr>
          <p:cNvGrpSpPr/>
          <p:nvPr/>
        </p:nvGrpSpPr>
        <p:grpSpPr>
          <a:xfrm>
            <a:off x="1115616" y="2708920"/>
            <a:ext cx="5760640" cy="2880320"/>
            <a:chOff x="539552" y="2204864"/>
            <a:chExt cx="5760640" cy="2880320"/>
          </a:xfrm>
        </p:grpSpPr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7C180520-BDFD-4183-9C82-500EDA1E57A2}"/>
                </a:ext>
              </a:extLst>
            </p:cNvPr>
            <p:cNvGrpSpPr/>
            <p:nvPr/>
          </p:nvGrpSpPr>
          <p:grpSpPr>
            <a:xfrm>
              <a:off x="971600" y="2204864"/>
              <a:ext cx="5328592" cy="2520280"/>
              <a:chOff x="971600" y="2204864"/>
              <a:chExt cx="5328592" cy="2520280"/>
            </a:xfrm>
          </p:grpSpPr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3B690216-6838-4C46-81E9-2EDC8CA9DC5E}"/>
                  </a:ext>
                </a:extLst>
              </p:cNvPr>
              <p:cNvSpPr/>
              <p:nvPr/>
            </p:nvSpPr>
            <p:spPr bwMode="auto">
              <a:xfrm>
                <a:off x="971600" y="364502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C4712B23-362F-4DB4-A57E-BC2D62626A4D}"/>
                  </a:ext>
                </a:extLst>
              </p:cNvPr>
              <p:cNvSpPr/>
              <p:nvPr/>
            </p:nvSpPr>
            <p:spPr bwMode="auto">
              <a:xfrm>
                <a:off x="971600" y="436510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3EC2BCE8-3B0F-4721-91AA-D32D7AF0E24E}"/>
                  </a:ext>
                </a:extLst>
              </p:cNvPr>
              <p:cNvSpPr/>
              <p:nvPr/>
            </p:nvSpPr>
            <p:spPr bwMode="auto">
              <a:xfrm>
                <a:off x="971600" y="220486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8C0C52F3-59FC-4D63-9179-AE24C29AA2EB}"/>
                  </a:ext>
                </a:extLst>
              </p:cNvPr>
              <p:cNvSpPr/>
              <p:nvPr/>
            </p:nvSpPr>
            <p:spPr bwMode="auto">
              <a:xfrm>
                <a:off x="971600" y="292494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9BC7DCE-E7C6-4252-841C-6FBA30FC3283}"/>
                </a:ext>
              </a:extLst>
            </p:cNvPr>
            <p:cNvSpPr txBox="1"/>
            <p:nvPr/>
          </p:nvSpPr>
          <p:spPr>
            <a:xfrm>
              <a:off x="161967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1130D067-D448-4B38-97C2-8AE3D7F1233A}"/>
                </a:ext>
              </a:extLst>
            </p:cNvPr>
            <p:cNvGrpSpPr/>
            <p:nvPr/>
          </p:nvGrpSpPr>
          <p:grpSpPr>
            <a:xfrm>
              <a:off x="1547664" y="2204864"/>
              <a:ext cx="2376263" cy="2880320"/>
              <a:chOff x="1715682" y="764704"/>
              <a:chExt cx="2064230" cy="2880320"/>
            </a:xfrm>
          </p:grpSpPr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F86E3175-D9D6-4CFE-9B77-E62878CFE8E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15682" y="764704"/>
                <a:ext cx="0" cy="28803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1" name="직선 연결선 200">
                <a:extLst>
                  <a:ext uri="{FF2B5EF4-FFF2-40B4-BE49-F238E27FC236}">
                    <a16:creationId xmlns:a16="http://schemas.microsoft.com/office/drawing/2014/main" id="{1AB224F1-C9E1-454D-B643-3C0E4EC03B60}"/>
                  </a:ext>
                </a:extLst>
              </p:cNvPr>
              <p:cNvCxnSpPr/>
              <p:nvPr/>
            </p:nvCxnSpPr>
            <p:spPr bwMode="auto">
              <a:xfrm>
                <a:off x="3779912" y="1124744"/>
                <a:ext cx="0" cy="7200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384FE32A-1EAA-4EA9-AB35-85EF548D07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2204864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56EF2A4-A395-49A0-BFEB-6FD95E3951AB}"/>
                </a:ext>
              </a:extLst>
            </p:cNvPr>
            <p:cNvSpPr txBox="1"/>
            <p:nvPr/>
          </p:nvSpPr>
          <p:spPr>
            <a:xfrm>
              <a:off x="377991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5B2AECA-0572-4A32-960D-7D6C4FB385A4}"/>
                </a:ext>
              </a:extLst>
            </p:cNvPr>
            <p:cNvSpPr txBox="1"/>
            <p:nvPr/>
          </p:nvSpPr>
          <p:spPr>
            <a:xfrm>
              <a:off x="6012160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42C10F0-5968-4714-896B-45849E1A5484}"/>
                </a:ext>
              </a:extLst>
            </p:cNvPr>
            <p:cNvSpPr txBox="1"/>
            <p:nvPr/>
          </p:nvSpPr>
          <p:spPr>
            <a:xfrm>
              <a:off x="1115616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B8E7222-71A3-4667-A01E-5DB9544B7696}"/>
                </a:ext>
              </a:extLst>
            </p:cNvPr>
            <p:cNvSpPr txBox="1"/>
            <p:nvPr/>
          </p:nvSpPr>
          <p:spPr>
            <a:xfrm>
              <a:off x="971600" y="29969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FCC0EA3-ECBA-4F4C-9914-F8ED80BFDBB7}"/>
                </a:ext>
              </a:extLst>
            </p:cNvPr>
            <p:cNvSpPr txBox="1"/>
            <p:nvPr/>
          </p:nvSpPr>
          <p:spPr>
            <a:xfrm>
              <a:off x="971600" y="371703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3506A4A-E121-4983-B24B-34FF087474F5}"/>
                </a:ext>
              </a:extLst>
            </p:cNvPr>
            <p:cNvSpPr txBox="1"/>
            <p:nvPr/>
          </p:nvSpPr>
          <p:spPr>
            <a:xfrm>
              <a:off x="971600" y="407707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E8695B97-2756-4186-B13A-C0BF9DFE6CD0}"/>
                </a:ext>
              </a:extLst>
            </p:cNvPr>
            <p:cNvGrpSpPr/>
            <p:nvPr/>
          </p:nvGrpSpPr>
          <p:grpSpPr>
            <a:xfrm>
              <a:off x="971600" y="2564904"/>
              <a:ext cx="5328592" cy="2160240"/>
              <a:chOff x="971600" y="2564904"/>
              <a:chExt cx="5328592" cy="2160240"/>
            </a:xfrm>
          </p:grpSpPr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73E3255F-E7C2-4882-91B1-F61EFEFEE5E2}"/>
                  </a:ext>
                </a:extLst>
              </p:cNvPr>
              <p:cNvCxnSpPr/>
              <p:nvPr/>
            </p:nvCxnSpPr>
            <p:spPr bwMode="auto">
              <a:xfrm>
                <a:off x="971600" y="25649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F58EC892-70B2-455F-9852-08821AD210FE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5" name="직선 연결선 194">
                <a:extLst>
                  <a:ext uri="{FF2B5EF4-FFF2-40B4-BE49-F238E27FC236}">
                    <a16:creationId xmlns:a16="http://schemas.microsoft.com/office/drawing/2014/main" id="{56F1FA5E-F9C7-48E9-BBA1-0149A2EDA30E}"/>
                  </a:ext>
                </a:extLst>
              </p:cNvPr>
              <p:cNvCxnSpPr/>
              <p:nvPr/>
            </p:nvCxnSpPr>
            <p:spPr bwMode="auto">
              <a:xfrm>
                <a:off x="971600" y="328498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ED0E9596-8EF6-4F56-B40B-E1C5F4457D3B}"/>
                  </a:ext>
                </a:extLst>
              </p:cNvPr>
              <p:cNvCxnSpPr/>
              <p:nvPr/>
            </p:nvCxnSpPr>
            <p:spPr bwMode="auto">
              <a:xfrm>
                <a:off x="971600" y="364502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48CED1E5-38D8-4FBE-A25F-3B5713116EE1}"/>
                  </a:ext>
                </a:extLst>
              </p:cNvPr>
              <p:cNvCxnSpPr/>
              <p:nvPr/>
            </p:nvCxnSpPr>
            <p:spPr bwMode="auto">
              <a:xfrm>
                <a:off x="971600" y="400506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8" name="직선 연결선 197">
                <a:extLst>
                  <a:ext uri="{FF2B5EF4-FFF2-40B4-BE49-F238E27FC236}">
                    <a16:creationId xmlns:a16="http://schemas.microsoft.com/office/drawing/2014/main" id="{DC5504D2-9F09-4D9A-92A3-25629C0DEBC3}"/>
                  </a:ext>
                </a:extLst>
              </p:cNvPr>
              <p:cNvCxnSpPr/>
              <p:nvPr/>
            </p:nvCxnSpPr>
            <p:spPr bwMode="auto">
              <a:xfrm>
                <a:off x="971600" y="43651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9" name="직선 연결선 198">
                <a:extLst>
                  <a:ext uri="{FF2B5EF4-FFF2-40B4-BE49-F238E27FC236}">
                    <a16:creationId xmlns:a16="http://schemas.microsoft.com/office/drawing/2014/main" id="{2B1470A6-81CC-429A-8E76-A1E4917F6CD9}"/>
                  </a:ext>
                </a:extLst>
              </p:cNvPr>
              <p:cNvCxnSpPr/>
              <p:nvPr/>
            </p:nvCxnSpPr>
            <p:spPr bwMode="auto">
              <a:xfrm>
                <a:off x="971600" y="47251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AB368FF-5F4F-4306-8230-A65CD02CF7AA}"/>
                </a:ext>
              </a:extLst>
            </p:cNvPr>
            <p:cNvSpPr txBox="1"/>
            <p:nvPr/>
          </p:nvSpPr>
          <p:spPr>
            <a:xfrm>
              <a:off x="1619672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48A14D7-194E-4937-9A8D-3A78F070B056}"/>
                </a:ext>
              </a:extLst>
            </p:cNvPr>
            <p:cNvSpPr txBox="1"/>
            <p:nvPr/>
          </p:nvSpPr>
          <p:spPr>
            <a:xfrm>
              <a:off x="3419872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3/4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D8C70ED-B0A8-439B-BF2F-4BBB72746218}"/>
                </a:ext>
              </a:extLst>
            </p:cNvPr>
            <p:cNvSpPr txBox="1"/>
            <p:nvPr/>
          </p:nvSpPr>
          <p:spPr>
            <a:xfrm>
              <a:off x="3995936" y="2636912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1/4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56C29B2-1E1E-4867-954B-F8B8B1370FA1}"/>
                </a:ext>
              </a:extLst>
            </p:cNvPr>
            <p:cNvSpPr txBox="1"/>
            <p:nvPr/>
          </p:nvSpPr>
          <p:spPr>
            <a:xfrm>
              <a:off x="161967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7FA54A06-E1E3-4412-A6B8-9B94EF64909C}"/>
                </a:ext>
              </a:extLst>
            </p:cNvPr>
            <p:cNvSpPr txBox="1"/>
            <p:nvPr/>
          </p:nvSpPr>
          <p:spPr>
            <a:xfrm>
              <a:off x="3563888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7E18FE8-3378-4142-848C-EA254E9D1468}"/>
                </a:ext>
              </a:extLst>
            </p:cNvPr>
            <p:cNvSpPr txBox="1"/>
            <p:nvPr/>
          </p:nvSpPr>
          <p:spPr>
            <a:xfrm>
              <a:off x="161967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94A86CA-4046-4460-9394-FB1E1BEB65E1}"/>
                </a:ext>
              </a:extLst>
            </p:cNvPr>
            <p:cNvSpPr txBox="1"/>
            <p:nvPr/>
          </p:nvSpPr>
          <p:spPr>
            <a:xfrm>
              <a:off x="1619672" y="4077072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BDCD868B-A086-4710-9C05-BC30B23531B6}"/>
                </a:ext>
              </a:extLst>
            </p:cNvPr>
            <p:cNvSpPr txBox="1"/>
            <p:nvPr/>
          </p:nvSpPr>
          <p:spPr>
            <a:xfrm>
              <a:off x="971600" y="443711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AEEC9E40-E8E7-41AA-9D9B-8AD5FB8FC4FE}"/>
                </a:ext>
              </a:extLst>
            </p:cNvPr>
            <p:cNvSpPr txBox="1"/>
            <p:nvPr/>
          </p:nvSpPr>
          <p:spPr>
            <a:xfrm>
              <a:off x="2843808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+126.5625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FFD9CA14-2DC8-42C4-98ED-2592B3E8F74A}"/>
                </a:ext>
              </a:extLst>
            </p:cNvPr>
            <p:cNvSpPr txBox="1"/>
            <p:nvPr/>
          </p:nvSpPr>
          <p:spPr>
            <a:xfrm>
              <a:off x="3995936" y="443711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-126.5625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TextBox 77">
              <a:extLst>
                <a:ext uri="{FF2B5EF4-FFF2-40B4-BE49-F238E27FC236}">
                  <a16:creationId xmlns:a16="http://schemas.microsoft.com/office/drawing/2014/main" id="{4EC81BE4-2DD2-49D3-B450-037B0296D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6369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71" name="TextBox 77">
              <a:extLst>
                <a:ext uri="{FF2B5EF4-FFF2-40B4-BE49-F238E27FC236}">
                  <a16:creationId xmlns:a16="http://schemas.microsoft.com/office/drawing/2014/main" id="{B96ABF30-FEE6-4DAA-858F-F67A74662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99695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72" name="TextBox 77">
              <a:extLst>
                <a:ext uri="{FF2B5EF4-FFF2-40B4-BE49-F238E27FC236}">
                  <a16:creationId xmlns:a16="http://schemas.microsoft.com/office/drawing/2014/main" id="{D7C9AB61-FEA3-4650-8B8A-9D1853493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71703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73" name="TextBox 77">
              <a:extLst>
                <a:ext uri="{FF2B5EF4-FFF2-40B4-BE49-F238E27FC236}">
                  <a16:creationId xmlns:a16="http://schemas.microsoft.com/office/drawing/2014/main" id="{733A04F9-03DF-4665-A974-06C36E1EC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0770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74" name="TextBox 77">
              <a:extLst>
                <a:ext uri="{FF2B5EF4-FFF2-40B4-BE49-F238E27FC236}">
                  <a16:creationId xmlns:a16="http://schemas.microsoft.com/office/drawing/2014/main" id="{99FBE4F2-59BE-4435-8382-A2249AC01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4371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E29F460-797F-41B5-88A3-A2BB631C23C8}"/>
                </a:ext>
              </a:extLst>
            </p:cNvPr>
            <p:cNvSpPr txBox="1"/>
            <p:nvPr/>
          </p:nvSpPr>
          <p:spPr>
            <a:xfrm>
              <a:off x="2987824" y="3356992"/>
              <a:ext cx="187220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-(+56.25-150)=+93.75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2F1B2CF0-DFF0-40F1-982A-481705B3CDF9}"/>
                </a:ext>
              </a:extLst>
            </p:cNvPr>
            <p:cNvSpPr txBox="1"/>
            <p:nvPr/>
          </p:nvSpPr>
          <p:spPr>
            <a:xfrm>
              <a:off x="2411760" y="3717032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+93.75×(3/4)=</a:t>
              </a:r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+70.3125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8AB3184-0681-494A-A8F4-60753AAF19F1}"/>
                </a:ext>
              </a:extLst>
            </p:cNvPr>
            <p:cNvSpPr txBox="1"/>
            <p:nvPr/>
          </p:nvSpPr>
          <p:spPr>
            <a:xfrm>
              <a:off x="3995936" y="3717032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+23.4375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 =+93.75×(1/4)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8144E978-023A-4FDC-AD79-4C59DAA7FC61}"/>
                </a:ext>
              </a:extLst>
            </p:cNvPr>
            <p:cNvSpPr txBox="1"/>
            <p:nvPr/>
          </p:nvSpPr>
          <p:spPr>
            <a:xfrm>
              <a:off x="971600" y="335699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TextBox 77">
              <a:extLst>
                <a:ext uri="{FF2B5EF4-FFF2-40B4-BE49-F238E27FC236}">
                  <a16:creationId xmlns:a16="http://schemas.microsoft.com/office/drawing/2014/main" id="{E6B312F5-2758-4023-95E5-D26E82CFE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35699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0A9F85E-DD3D-439E-A7A0-65090F450085}"/>
                </a:ext>
              </a:extLst>
            </p:cNvPr>
            <p:cNvSpPr txBox="1"/>
            <p:nvPr/>
          </p:nvSpPr>
          <p:spPr>
            <a:xfrm>
              <a:off x="2411760" y="2276872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타단힌지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E632BBC-0607-4EE1-8E30-12B22EE14D11}"/>
                </a:ext>
              </a:extLst>
            </p:cNvPr>
            <p:cNvSpPr txBox="1"/>
            <p:nvPr/>
          </p:nvSpPr>
          <p:spPr>
            <a:xfrm>
              <a:off x="4499992" y="2276872"/>
              <a:ext cx="122413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(</a:t>
              </a:r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대칭</a:t>
              </a:r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)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182" name="TextBox 77">
              <a:extLst>
                <a:ext uri="{FF2B5EF4-FFF2-40B4-BE49-F238E27FC236}">
                  <a16:creationId xmlns:a16="http://schemas.microsoft.com/office/drawing/2014/main" id="{10FF4668-0B6E-418A-B771-486E5EC3E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2768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F6C50DA-9733-4018-897A-787412558387}"/>
                </a:ext>
              </a:extLst>
            </p:cNvPr>
            <p:cNvSpPr txBox="1"/>
            <p:nvPr/>
          </p:nvSpPr>
          <p:spPr>
            <a:xfrm>
              <a:off x="3563888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+56.25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254B3FE-FA92-4500-9756-741F8A21CD75}"/>
                </a:ext>
              </a:extLst>
            </p:cNvPr>
            <p:cNvSpPr txBox="1"/>
            <p:nvPr/>
          </p:nvSpPr>
          <p:spPr>
            <a:xfrm>
              <a:off x="4860032" y="4077072"/>
              <a:ext cx="13681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2C4120F-1A14-4600-AAC7-2289D5829F84}"/>
                </a:ext>
              </a:extLst>
            </p:cNvPr>
            <p:cNvSpPr txBox="1"/>
            <p:nvPr/>
          </p:nvSpPr>
          <p:spPr>
            <a:xfrm>
              <a:off x="5220072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" name="왼쪽 대괄호 185">
              <a:extLst>
                <a:ext uri="{FF2B5EF4-FFF2-40B4-BE49-F238E27FC236}">
                  <a16:creationId xmlns:a16="http://schemas.microsoft.com/office/drawing/2014/main" id="{C44F38A2-3944-47F8-82B7-3C3848D27901}"/>
                </a:ext>
              </a:extLst>
            </p:cNvPr>
            <p:cNvSpPr/>
            <p:nvPr/>
          </p:nvSpPr>
          <p:spPr bwMode="auto">
            <a:xfrm>
              <a:off x="539552" y="3356992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2164A0F0-4E13-444A-959B-E082067F8ABC}"/>
                </a:ext>
              </a:extLst>
            </p:cNvPr>
            <p:cNvSpPr txBox="1"/>
            <p:nvPr/>
          </p:nvSpPr>
          <p:spPr>
            <a:xfrm>
              <a:off x="1619672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BD8E5E3-44DC-4623-B5FE-0905BC87709A}"/>
                </a:ext>
              </a:extLst>
            </p:cNvPr>
            <p:cNvSpPr txBox="1"/>
            <p:nvPr/>
          </p:nvSpPr>
          <p:spPr>
            <a:xfrm>
              <a:off x="399593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7C170A30-E41B-409B-92CA-7F854428A750}"/>
                </a:ext>
              </a:extLst>
            </p:cNvPr>
            <p:cNvSpPr txBox="1"/>
            <p:nvPr/>
          </p:nvSpPr>
          <p:spPr>
            <a:xfrm>
              <a:off x="327585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F097ADC1-DB18-45D4-AE62-932E1DF4FA54}"/>
                </a:ext>
              </a:extLst>
            </p:cNvPr>
            <p:cNvSpPr txBox="1"/>
            <p:nvPr/>
          </p:nvSpPr>
          <p:spPr>
            <a:xfrm>
              <a:off x="5652120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F0696ECC-C1C2-4E9C-AEF8-CF014DB22515}"/>
                </a:ext>
              </a:extLst>
            </p:cNvPr>
            <p:cNvSpPr txBox="1"/>
            <p:nvPr/>
          </p:nvSpPr>
          <p:spPr>
            <a:xfrm>
              <a:off x="5796136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6C50DA-9733-4018-897A-787412558387}"/>
                </a:ext>
              </a:extLst>
            </p:cNvPr>
            <p:cNvSpPr txBox="1"/>
            <p:nvPr/>
          </p:nvSpPr>
          <p:spPr>
            <a:xfrm>
              <a:off x="3995936" y="299695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-150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3793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115616" y="302459"/>
            <a:ext cx="4896544" cy="1572562"/>
            <a:chOff x="1115616" y="302459"/>
            <a:chExt cx="4896544" cy="1572562"/>
          </a:xfrm>
        </p:grpSpPr>
        <p:sp>
          <p:nvSpPr>
            <p:cNvPr id="326" name="직사각형 77">
              <a:extLst>
                <a:ext uri="{FF2B5EF4-FFF2-40B4-BE49-F238E27FC236}">
                  <a16:creationId xmlns:a16="http://schemas.microsoft.com/office/drawing/2014/main" id="{B0912A4F-5257-4CD7-8819-784703C5419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03646" y="836730"/>
              <a:ext cx="4320482" cy="144019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327" name="그룹 75">
              <a:extLst>
                <a:ext uri="{FF2B5EF4-FFF2-40B4-BE49-F238E27FC236}">
                  <a16:creationId xmlns:a16="http://schemas.microsoft.com/office/drawing/2014/main" id="{24E36AE3-EECC-44D4-B963-9C624C862C1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995920" y="980705"/>
              <a:ext cx="576080" cy="495527"/>
              <a:chOff x="6066760" y="3589783"/>
              <a:chExt cx="576209" cy="495408"/>
            </a:xfrm>
          </p:grpSpPr>
          <p:sp>
            <p:nvSpPr>
              <p:cNvPr id="380" name="Rectangle 6" descr="밝은 상향 대각선">
                <a:extLst>
                  <a:ext uri="{FF2B5EF4-FFF2-40B4-BE49-F238E27FC236}">
                    <a16:creationId xmlns:a16="http://schemas.microsoft.com/office/drawing/2014/main" id="{D6EF45AC-0A5B-4AEF-97E9-E9170F0E8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81" name="Line 7">
                <a:extLst>
                  <a:ext uri="{FF2B5EF4-FFF2-40B4-BE49-F238E27FC236}">
                    <a16:creationId xmlns:a16="http://schemas.microsoft.com/office/drawing/2014/main" id="{4DC49431-7784-4937-921F-A58F5BB5CE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82" name="Line 7">
                <a:extLst>
                  <a:ext uri="{FF2B5EF4-FFF2-40B4-BE49-F238E27FC236}">
                    <a16:creationId xmlns:a16="http://schemas.microsoft.com/office/drawing/2014/main" id="{F81AD2A9-4C6D-41E4-B45D-287B1C8116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83" name="이등변 삼각형 382">
                <a:extLst>
                  <a:ext uri="{FF2B5EF4-FFF2-40B4-BE49-F238E27FC236}">
                    <a16:creationId xmlns:a16="http://schemas.microsoft.com/office/drawing/2014/main" id="{A7EC94FC-F34E-46E7-B085-2E08EC2A7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7498EE15-FA73-4C3C-88FC-5E2FEDB5224A}"/>
                </a:ext>
              </a:extLst>
            </p:cNvPr>
            <p:cNvSpPr txBox="1"/>
            <p:nvPr/>
          </p:nvSpPr>
          <p:spPr>
            <a:xfrm flipH="1">
              <a:off x="2699792" y="590491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B880C8DC-F7DC-40F4-A12E-BCDA5BF28DB0}"/>
                </a:ext>
              </a:extLst>
            </p:cNvPr>
            <p:cNvSpPr txBox="1"/>
            <p:nvPr/>
          </p:nvSpPr>
          <p:spPr>
            <a:xfrm flipH="1">
              <a:off x="4139952" y="590491"/>
              <a:ext cx="28804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0" name="직선 연결선 329">
              <a:extLst>
                <a:ext uri="{FF2B5EF4-FFF2-40B4-BE49-F238E27FC236}">
                  <a16:creationId xmlns:a16="http://schemas.microsoft.com/office/drawing/2014/main" id="{969C1607-059A-4EF8-8A2C-20B5E86E07AF}"/>
                </a:ext>
              </a:extLst>
            </p:cNvPr>
            <p:cNvCxnSpPr/>
            <p:nvPr/>
          </p:nvCxnSpPr>
          <p:spPr bwMode="auto">
            <a:xfrm>
              <a:off x="1403650" y="155683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31" name="직선 연결선 330">
              <a:extLst>
                <a:ext uri="{FF2B5EF4-FFF2-40B4-BE49-F238E27FC236}">
                  <a16:creationId xmlns:a16="http://schemas.microsoft.com/office/drawing/2014/main" id="{95579173-E128-4EFE-94D6-E0F7AFC224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03650" y="1628840"/>
              <a:ext cx="4320478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32" name="직선 연결선 331">
              <a:extLst>
                <a:ext uri="{FF2B5EF4-FFF2-40B4-BE49-F238E27FC236}">
                  <a16:creationId xmlns:a16="http://schemas.microsoft.com/office/drawing/2014/main" id="{F4FD92F1-C2F7-4A83-9CAA-4F80676E4062}"/>
                </a:ext>
              </a:extLst>
            </p:cNvPr>
            <p:cNvCxnSpPr/>
            <p:nvPr/>
          </p:nvCxnSpPr>
          <p:spPr bwMode="auto">
            <a:xfrm>
              <a:off x="5724128" y="155683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33" name="직선 연결선 332">
              <a:extLst>
                <a:ext uri="{FF2B5EF4-FFF2-40B4-BE49-F238E27FC236}">
                  <a16:creationId xmlns:a16="http://schemas.microsoft.com/office/drawing/2014/main" id="{8D2F536B-6F12-4F3C-AAC5-C693A4645737}"/>
                </a:ext>
              </a:extLst>
            </p:cNvPr>
            <p:cNvCxnSpPr/>
            <p:nvPr/>
          </p:nvCxnSpPr>
          <p:spPr bwMode="auto">
            <a:xfrm>
              <a:off x="2843808" y="155683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0FBFDE63-DFD2-454F-B837-DBCD15683C8D}"/>
                </a:ext>
              </a:extLst>
            </p:cNvPr>
            <p:cNvSpPr txBox="1"/>
            <p:nvPr/>
          </p:nvSpPr>
          <p:spPr>
            <a:xfrm flipH="1">
              <a:off x="1187624" y="764704"/>
              <a:ext cx="216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5" name="직선 화살표 연결선 21">
              <a:extLst>
                <a:ext uri="{FF2B5EF4-FFF2-40B4-BE49-F238E27FC236}">
                  <a16:creationId xmlns:a16="http://schemas.microsoft.com/office/drawing/2014/main" id="{0B52A419-38E5-42A6-AECD-A476DDF498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23728" y="548680"/>
              <a:ext cx="0" cy="28805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336" name="직선 연결선 335">
              <a:extLst>
                <a:ext uri="{FF2B5EF4-FFF2-40B4-BE49-F238E27FC236}">
                  <a16:creationId xmlns:a16="http://schemas.microsoft.com/office/drawing/2014/main" id="{04B209E3-076C-4424-9E81-A7C08C31AB55}"/>
                </a:ext>
              </a:extLst>
            </p:cNvPr>
            <p:cNvCxnSpPr/>
            <p:nvPr/>
          </p:nvCxnSpPr>
          <p:spPr bwMode="auto">
            <a:xfrm>
              <a:off x="4283968" y="155683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337" name="그룹 75">
              <a:extLst>
                <a:ext uri="{FF2B5EF4-FFF2-40B4-BE49-F238E27FC236}">
                  <a16:creationId xmlns:a16="http://schemas.microsoft.com/office/drawing/2014/main" id="{4BBEE079-146E-4359-A8CD-EF0719D6772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436080" y="980705"/>
              <a:ext cx="576080" cy="495527"/>
              <a:chOff x="6066760" y="3589783"/>
              <a:chExt cx="576209" cy="495408"/>
            </a:xfrm>
          </p:grpSpPr>
          <p:sp>
            <p:nvSpPr>
              <p:cNvPr id="376" name="Rectangle 6" descr="밝은 상향 대각선">
                <a:extLst>
                  <a:ext uri="{FF2B5EF4-FFF2-40B4-BE49-F238E27FC236}">
                    <a16:creationId xmlns:a16="http://schemas.microsoft.com/office/drawing/2014/main" id="{74D70426-8C75-4082-8A13-966BC8D1A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77" name="Line 7">
                <a:extLst>
                  <a:ext uri="{FF2B5EF4-FFF2-40B4-BE49-F238E27FC236}">
                    <a16:creationId xmlns:a16="http://schemas.microsoft.com/office/drawing/2014/main" id="{75342091-B5D1-4329-A075-2C051A994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78" name="Line 7">
                <a:extLst>
                  <a:ext uri="{FF2B5EF4-FFF2-40B4-BE49-F238E27FC236}">
                    <a16:creationId xmlns:a16="http://schemas.microsoft.com/office/drawing/2014/main" id="{2807FBB8-2D4A-48DA-8D82-E58CDBC0C0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79" name="이등변 삼각형 378">
                <a:extLst>
                  <a:ext uri="{FF2B5EF4-FFF2-40B4-BE49-F238E27FC236}">
                    <a16:creationId xmlns:a16="http://schemas.microsoft.com/office/drawing/2014/main" id="{679F8EF3-E696-41A7-9308-570ADC1C6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8DEEA8B6-EDE9-4A3B-819E-0DAC859B8DC8}"/>
                </a:ext>
              </a:extLst>
            </p:cNvPr>
            <p:cNvSpPr txBox="1"/>
            <p:nvPr/>
          </p:nvSpPr>
          <p:spPr>
            <a:xfrm flipH="1">
              <a:off x="5724128" y="764704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40" name="그룹 75">
              <a:extLst>
                <a:ext uri="{FF2B5EF4-FFF2-40B4-BE49-F238E27FC236}">
                  <a16:creationId xmlns:a16="http://schemas.microsoft.com/office/drawing/2014/main" id="{88391B05-7ED5-4CD0-AAD2-2B91DA934F5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555776" y="980705"/>
              <a:ext cx="576080" cy="495527"/>
              <a:chOff x="6066760" y="3589783"/>
              <a:chExt cx="576209" cy="495408"/>
            </a:xfrm>
          </p:grpSpPr>
          <p:sp>
            <p:nvSpPr>
              <p:cNvPr id="356" name="Rectangle 6" descr="밝은 상향 대각선">
                <a:extLst>
                  <a:ext uri="{FF2B5EF4-FFF2-40B4-BE49-F238E27FC236}">
                    <a16:creationId xmlns:a16="http://schemas.microsoft.com/office/drawing/2014/main" id="{DB9FF533-9E62-4826-9081-0630F85E8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57" name="Line 7">
                <a:extLst>
                  <a:ext uri="{FF2B5EF4-FFF2-40B4-BE49-F238E27FC236}">
                    <a16:creationId xmlns:a16="http://schemas.microsoft.com/office/drawing/2014/main" id="{AE2FBE8F-4CD8-4CEB-8738-0383E792BA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58" name="Line 7">
                <a:extLst>
                  <a:ext uri="{FF2B5EF4-FFF2-40B4-BE49-F238E27FC236}">
                    <a16:creationId xmlns:a16="http://schemas.microsoft.com/office/drawing/2014/main" id="{04FA1483-FD25-4E66-BE44-A8594F0A5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59" name="이등변 삼각형 358">
                <a:extLst>
                  <a:ext uri="{FF2B5EF4-FFF2-40B4-BE49-F238E27FC236}">
                    <a16:creationId xmlns:a16="http://schemas.microsoft.com/office/drawing/2014/main" id="{315C6403-6A8E-464F-9510-CD5111D27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41" name="그룹 75">
              <a:extLst>
                <a:ext uri="{FF2B5EF4-FFF2-40B4-BE49-F238E27FC236}">
                  <a16:creationId xmlns:a16="http://schemas.microsoft.com/office/drawing/2014/main" id="{21687866-3224-4550-BA20-5B60FEB288A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115616" y="980705"/>
              <a:ext cx="576080" cy="495527"/>
              <a:chOff x="6066760" y="3589783"/>
              <a:chExt cx="576209" cy="495408"/>
            </a:xfrm>
          </p:grpSpPr>
          <p:sp>
            <p:nvSpPr>
              <p:cNvPr id="353" name="Rectangle 6" descr="밝은 상향 대각선">
                <a:extLst>
                  <a:ext uri="{FF2B5EF4-FFF2-40B4-BE49-F238E27FC236}">
                    <a16:creationId xmlns:a16="http://schemas.microsoft.com/office/drawing/2014/main" id="{8DB13D5C-A0E5-44B1-9AA7-97CDC138F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05778"/>
                <a:ext cx="576209" cy="279413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54" name="Line 7">
                <a:extLst>
                  <a:ext uri="{FF2B5EF4-FFF2-40B4-BE49-F238E27FC236}">
                    <a16:creationId xmlns:a16="http://schemas.microsoft.com/office/drawing/2014/main" id="{DE8723C6-A52F-4D3F-9FBF-35D86CC58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55" name="이등변 삼각형 354">
                <a:extLst>
                  <a:ext uri="{FF2B5EF4-FFF2-40B4-BE49-F238E27FC236}">
                    <a16:creationId xmlns:a16="http://schemas.microsoft.com/office/drawing/2014/main" id="{A30D6099-8E5F-4419-8DC2-80992F7D8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342" name="직선 연결선 341">
              <a:extLst>
                <a:ext uri="{FF2B5EF4-FFF2-40B4-BE49-F238E27FC236}">
                  <a16:creationId xmlns:a16="http://schemas.microsoft.com/office/drawing/2014/main" id="{E81B55A7-E246-48C5-A030-66679944AF4B}"/>
                </a:ext>
              </a:extLst>
            </p:cNvPr>
            <p:cNvCxnSpPr/>
            <p:nvPr/>
          </p:nvCxnSpPr>
          <p:spPr bwMode="auto">
            <a:xfrm>
              <a:off x="2123728" y="155683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3AFA2727-234D-43C3-B0FA-DEAAF6E22284}"/>
                </a:ext>
              </a:extLst>
            </p:cNvPr>
            <p:cNvSpPr txBox="1"/>
            <p:nvPr/>
          </p:nvSpPr>
          <p:spPr>
            <a:xfrm flipH="1">
              <a:off x="1547664" y="162880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8D168F72-1A08-4A0D-8E8E-F5B8D4F174A8}"/>
                </a:ext>
              </a:extLst>
            </p:cNvPr>
            <p:cNvSpPr txBox="1"/>
            <p:nvPr/>
          </p:nvSpPr>
          <p:spPr>
            <a:xfrm flipH="1">
              <a:off x="1835696" y="302459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16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8DD0027D-5292-4F49-8070-B4383AA01EAB}"/>
                </a:ext>
              </a:extLst>
            </p:cNvPr>
            <p:cNvSpPr txBox="1"/>
            <p:nvPr/>
          </p:nvSpPr>
          <p:spPr>
            <a:xfrm flipH="1">
              <a:off x="2267744" y="162880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9FF10104-6C2C-4AF3-8F25-06659EA65081}"/>
                </a:ext>
              </a:extLst>
            </p:cNvPr>
            <p:cNvSpPr txBox="1"/>
            <p:nvPr/>
          </p:nvSpPr>
          <p:spPr>
            <a:xfrm flipH="1">
              <a:off x="3347864" y="162880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208DB23D-FCD1-435F-AF0C-9BCDE260E69B}"/>
                </a:ext>
              </a:extLst>
            </p:cNvPr>
            <p:cNvSpPr txBox="1"/>
            <p:nvPr/>
          </p:nvSpPr>
          <p:spPr>
            <a:xfrm flipH="1">
              <a:off x="4427984" y="162880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9" name="직선 화살표 연결선 21">
              <a:extLst>
                <a:ext uri="{FF2B5EF4-FFF2-40B4-BE49-F238E27FC236}">
                  <a16:creationId xmlns:a16="http://schemas.microsoft.com/office/drawing/2014/main" id="{0B52A419-38E5-42A6-AECD-A476DDF498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004048" y="980728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8D168F72-1A08-4A0D-8E8E-F5B8D4F174A8}"/>
                </a:ext>
              </a:extLst>
            </p:cNvPr>
            <p:cNvSpPr txBox="1"/>
            <p:nvPr/>
          </p:nvSpPr>
          <p:spPr>
            <a:xfrm flipH="1">
              <a:off x="4716016" y="12687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16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1" name="직선 연결선 350">
              <a:extLst>
                <a:ext uri="{FF2B5EF4-FFF2-40B4-BE49-F238E27FC236}">
                  <a16:creationId xmlns:a16="http://schemas.microsoft.com/office/drawing/2014/main" id="{04B209E3-076C-4424-9E81-A7C08C31AB55}"/>
                </a:ext>
              </a:extLst>
            </p:cNvPr>
            <p:cNvCxnSpPr/>
            <p:nvPr/>
          </p:nvCxnSpPr>
          <p:spPr bwMode="auto">
            <a:xfrm>
              <a:off x="5004048" y="155683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208DB23D-FCD1-435F-AF0C-9BCDE260E69B}"/>
                </a:ext>
              </a:extLst>
            </p:cNvPr>
            <p:cNvSpPr txBox="1"/>
            <p:nvPr/>
          </p:nvSpPr>
          <p:spPr>
            <a:xfrm flipH="1">
              <a:off x="5148064" y="162880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88" name="그룹 387">
            <a:extLst>
              <a:ext uri="{FF2B5EF4-FFF2-40B4-BE49-F238E27FC236}">
                <a16:creationId xmlns:a16="http://schemas.microsoft.com/office/drawing/2014/main" id="{A60DA9A1-418B-416D-AA2E-6DA6C77EFFAD}"/>
              </a:ext>
            </a:extLst>
          </p:cNvPr>
          <p:cNvGrpSpPr/>
          <p:nvPr/>
        </p:nvGrpSpPr>
        <p:grpSpPr>
          <a:xfrm>
            <a:off x="1115616" y="2708920"/>
            <a:ext cx="5760640" cy="2880320"/>
            <a:chOff x="539552" y="2204864"/>
            <a:chExt cx="5760640" cy="2880320"/>
          </a:xfrm>
        </p:grpSpPr>
        <p:grpSp>
          <p:nvGrpSpPr>
            <p:cNvPr id="389" name="그룹 388">
              <a:extLst>
                <a:ext uri="{FF2B5EF4-FFF2-40B4-BE49-F238E27FC236}">
                  <a16:creationId xmlns:a16="http://schemas.microsoft.com/office/drawing/2014/main" id="{7C180520-BDFD-4183-9C82-500EDA1E57A2}"/>
                </a:ext>
              </a:extLst>
            </p:cNvPr>
            <p:cNvGrpSpPr/>
            <p:nvPr/>
          </p:nvGrpSpPr>
          <p:grpSpPr>
            <a:xfrm>
              <a:off x="971600" y="2204864"/>
              <a:ext cx="5328592" cy="2520280"/>
              <a:chOff x="971600" y="2204864"/>
              <a:chExt cx="5328592" cy="2520280"/>
            </a:xfrm>
          </p:grpSpPr>
          <p:sp>
            <p:nvSpPr>
              <p:cNvPr id="442" name="직사각형 441">
                <a:extLst>
                  <a:ext uri="{FF2B5EF4-FFF2-40B4-BE49-F238E27FC236}">
                    <a16:creationId xmlns:a16="http://schemas.microsoft.com/office/drawing/2014/main" id="{3B690216-6838-4C46-81E9-2EDC8CA9DC5E}"/>
                  </a:ext>
                </a:extLst>
              </p:cNvPr>
              <p:cNvSpPr/>
              <p:nvPr/>
            </p:nvSpPr>
            <p:spPr bwMode="auto">
              <a:xfrm>
                <a:off x="971600" y="364502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43" name="직사각형 442">
                <a:extLst>
                  <a:ext uri="{FF2B5EF4-FFF2-40B4-BE49-F238E27FC236}">
                    <a16:creationId xmlns:a16="http://schemas.microsoft.com/office/drawing/2014/main" id="{C4712B23-362F-4DB4-A57E-BC2D62626A4D}"/>
                  </a:ext>
                </a:extLst>
              </p:cNvPr>
              <p:cNvSpPr/>
              <p:nvPr/>
            </p:nvSpPr>
            <p:spPr bwMode="auto">
              <a:xfrm>
                <a:off x="971600" y="436510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44" name="직사각형 443">
                <a:extLst>
                  <a:ext uri="{FF2B5EF4-FFF2-40B4-BE49-F238E27FC236}">
                    <a16:creationId xmlns:a16="http://schemas.microsoft.com/office/drawing/2014/main" id="{3EC2BCE8-3B0F-4721-91AA-D32D7AF0E24E}"/>
                  </a:ext>
                </a:extLst>
              </p:cNvPr>
              <p:cNvSpPr/>
              <p:nvPr/>
            </p:nvSpPr>
            <p:spPr bwMode="auto">
              <a:xfrm>
                <a:off x="971600" y="220486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45" name="직사각형 444">
                <a:extLst>
                  <a:ext uri="{FF2B5EF4-FFF2-40B4-BE49-F238E27FC236}">
                    <a16:creationId xmlns:a16="http://schemas.microsoft.com/office/drawing/2014/main" id="{8C0C52F3-59FC-4D63-9179-AE24C29AA2EB}"/>
                  </a:ext>
                </a:extLst>
              </p:cNvPr>
              <p:cNvSpPr/>
              <p:nvPr/>
            </p:nvSpPr>
            <p:spPr bwMode="auto">
              <a:xfrm>
                <a:off x="971600" y="292494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B9BC7DCE-E7C6-4252-841C-6FBA30FC3283}"/>
                </a:ext>
              </a:extLst>
            </p:cNvPr>
            <p:cNvSpPr txBox="1"/>
            <p:nvPr/>
          </p:nvSpPr>
          <p:spPr>
            <a:xfrm>
              <a:off x="161967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91" name="그룹 390">
              <a:extLst>
                <a:ext uri="{FF2B5EF4-FFF2-40B4-BE49-F238E27FC236}">
                  <a16:creationId xmlns:a16="http://schemas.microsoft.com/office/drawing/2014/main" id="{1130D067-D448-4B38-97C2-8AE3D7F1233A}"/>
                </a:ext>
              </a:extLst>
            </p:cNvPr>
            <p:cNvGrpSpPr/>
            <p:nvPr/>
          </p:nvGrpSpPr>
          <p:grpSpPr>
            <a:xfrm>
              <a:off x="1547664" y="2204864"/>
              <a:ext cx="2376263" cy="2880320"/>
              <a:chOff x="1715682" y="764704"/>
              <a:chExt cx="2064230" cy="2880320"/>
            </a:xfrm>
          </p:grpSpPr>
          <p:cxnSp>
            <p:nvCxnSpPr>
              <p:cNvPr id="439" name="직선 연결선 438">
                <a:extLst>
                  <a:ext uri="{FF2B5EF4-FFF2-40B4-BE49-F238E27FC236}">
                    <a16:creationId xmlns:a16="http://schemas.microsoft.com/office/drawing/2014/main" id="{F86E3175-D9D6-4CFE-9B77-E62878CFE8E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15682" y="764704"/>
                <a:ext cx="0" cy="28803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0" name="직선 연결선 439">
                <a:extLst>
                  <a:ext uri="{FF2B5EF4-FFF2-40B4-BE49-F238E27FC236}">
                    <a16:creationId xmlns:a16="http://schemas.microsoft.com/office/drawing/2014/main" id="{1AB224F1-C9E1-454D-B643-3C0E4EC03B60}"/>
                  </a:ext>
                </a:extLst>
              </p:cNvPr>
              <p:cNvCxnSpPr/>
              <p:nvPr/>
            </p:nvCxnSpPr>
            <p:spPr bwMode="auto">
              <a:xfrm>
                <a:off x="3779912" y="1124744"/>
                <a:ext cx="0" cy="7200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1" name="직선 연결선 440">
                <a:extLst>
                  <a:ext uri="{FF2B5EF4-FFF2-40B4-BE49-F238E27FC236}">
                    <a16:creationId xmlns:a16="http://schemas.microsoft.com/office/drawing/2014/main" id="{384FE32A-1EAA-4EA9-AB35-85EF548D07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2204864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D56EF2A4-A395-49A0-BFEB-6FD95E3951AB}"/>
                </a:ext>
              </a:extLst>
            </p:cNvPr>
            <p:cNvSpPr txBox="1"/>
            <p:nvPr/>
          </p:nvSpPr>
          <p:spPr>
            <a:xfrm>
              <a:off x="377991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15B2AECA-0572-4A32-960D-7D6C4FB385A4}"/>
                </a:ext>
              </a:extLst>
            </p:cNvPr>
            <p:cNvSpPr txBox="1"/>
            <p:nvPr/>
          </p:nvSpPr>
          <p:spPr>
            <a:xfrm>
              <a:off x="6012160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C42C10F0-5968-4714-896B-45849E1A5484}"/>
                </a:ext>
              </a:extLst>
            </p:cNvPr>
            <p:cNvSpPr txBox="1"/>
            <p:nvPr/>
          </p:nvSpPr>
          <p:spPr>
            <a:xfrm>
              <a:off x="1115616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DB8E7222-71A3-4667-A01E-5DB9544B7696}"/>
                </a:ext>
              </a:extLst>
            </p:cNvPr>
            <p:cNvSpPr txBox="1"/>
            <p:nvPr/>
          </p:nvSpPr>
          <p:spPr>
            <a:xfrm>
              <a:off x="971600" y="29969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4FCC0EA3-ECBA-4F4C-9914-F8ED80BFDBB7}"/>
                </a:ext>
              </a:extLst>
            </p:cNvPr>
            <p:cNvSpPr txBox="1"/>
            <p:nvPr/>
          </p:nvSpPr>
          <p:spPr>
            <a:xfrm>
              <a:off x="971600" y="371703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D3506A4A-E121-4983-B24B-34FF087474F5}"/>
                </a:ext>
              </a:extLst>
            </p:cNvPr>
            <p:cNvSpPr txBox="1"/>
            <p:nvPr/>
          </p:nvSpPr>
          <p:spPr>
            <a:xfrm>
              <a:off x="971600" y="407707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98" name="그룹 397">
              <a:extLst>
                <a:ext uri="{FF2B5EF4-FFF2-40B4-BE49-F238E27FC236}">
                  <a16:creationId xmlns:a16="http://schemas.microsoft.com/office/drawing/2014/main" id="{E8695B97-2756-4186-B13A-C0BF9DFE6CD0}"/>
                </a:ext>
              </a:extLst>
            </p:cNvPr>
            <p:cNvGrpSpPr/>
            <p:nvPr/>
          </p:nvGrpSpPr>
          <p:grpSpPr>
            <a:xfrm>
              <a:off x="971600" y="2564904"/>
              <a:ext cx="5328592" cy="2160240"/>
              <a:chOff x="971600" y="2564904"/>
              <a:chExt cx="5328592" cy="2160240"/>
            </a:xfrm>
          </p:grpSpPr>
          <p:cxnSp>
            <p:nvCxnSpPr>
              <p:cNvPr id="432" name="직선 연결선 431">
                <a:extLst>
                  <a:ext uri="{FF2B5EF4-FFF2-40B4-BE49-F238E27FC236}">
                    <a16:creationId xmlns:a16="http://schemas.microsoft.com/office/drawing/2014/main" id="{73E3255F-E7C2-4882-91B1-F61EFEFEE5E2}"/>
                  </a:ext>
                </a:extLst>
              </p:cNvPr>
              <p:cNvCxnSpPr/>
              <p:nvPr/>
            </p:nvCxnSpPr>
            <p:spPr bwMode="auto">
              <a:xfrm>
                <a:off x="971600" y="25649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3" name="직선 연결선 432">
                <a:extLst>
                  <a:ext uri="{FF2B5EF4-FFF2-40B4-BE49-F238E27FC236}">
                    <a16:creationId xmlns:a16="http://schemas.microsoft.com/office/drawing/2014/main" id="{F58EC892-70B2-455F-9852-08821AD210FE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4" name="직선 연결선 433">
                <a:extLst>
                  <a:ext uri="{FF2B5EF4-FFF2-40B4-BE49-F238E27FC236}">
                    <a16:creationId xmlns:a16="http://schemas.microsoft.com/office/drawing/2014/main" id="{56F1FA5E-F9C7-48E9-BBA1-0149A2EDA30E}"/>
                  </a:ext>
                </a:extLst>
              </p:cNvPr>
              <p:cNvCxnSpPr/>
              <p:nvPr/>
            </p:nvCxnSpPr>
            <p:spPr bwMode="auto">
              <a:xfrm>
                <a:off x="971600" y="328498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5" name="직선 연결선 434">
                <a:extLst>
                  <a:ext uri="{FF2B5EF4-FFF2-40B4-BE49-F238E27FC236}">
                    <a16:creationId xmlns:a16="http://schemas.microsoft.com/office/drawing/2014/main" id="{ED0E9596-8EF6-4F56-B40B-E1C5F4457D3B}"/>
                  </a:ext>
                </a:extLst>
              </p:cNvPr>
              <p:cNvCxnSpPr/>
              <p:nvPr/>
            </p:nvCxnSpPr>
            <p:spPr bwMode="auto">
              <a:xfrm>
                <a:off x="971600" y="364502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6" name="직선 연결선 435">
                <a:extLst>
                  <a:ext uri="{FF2B5EF4-FFF2-40B4-BE49-F238E27FC236}">
                    <a16:creationId xmlns:a16="http://schemas.microsoft.com/office/drawing/2014/main" id="{48CED1E5-38D8-4FBE-A25F-3B5713116EE1}"/>
                  </a:ext>
                </a:extLst>
              </p:cNvPr>
              <p:cNvCxnSpPr/>
              <p:nvPr/>
            </p:nvCxnSpPr>
            <p:spPr bwMode="auto">
              <a:xfrm>
                <a:off x="971600" y="400506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7" name="직선 연결선 436">
                <a:extLst>
                  <a:ext uri="{FF2B5EF4-FFF2-40B4-BE49-F238E27FC236}">
                    <a16:creationId xmlns:a16="http://schemas.microsoft.com/office/drawing/2014/main" id="{DC5504D2-9F09-4D9A-92A3-25629C0DEBC3}"/>
                  </a:ext>
                </a:extLst>
              </p:cNvPr>
              <p:cNvCxnSpPr/>
              <p:nvPr/>
            </p:nvCxnSpPr>
            <p:spPr bwMode="auto">
              <a:xfrm>
                <a:off x="971600" y="43651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8" name="직선 연결선 437">
                <a:extLst>
                  <a:ext uri="{FF2B5EF4-FFF2-40B4-BE49-F238E27FC236}">
                    <a16:creationId xmlns:a16="http://schemas.microsoft.com/office/drawing/2014/main" id="{2B1470A6-81CC-429A-8E76-A1E4917F6CD9}"/>
                  </a:ext>
                </a:extLst>
              </p:cNvPr>
              <p:cNvCxnSpPr/>
              <p:nvPr/>
            </p:nvCxnSpPr>
            <p:spPr bwMode="auto">
              <a:xfrm>
                <a:off x="971600" y="47251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4AB368FF-5F4F-4306-8230-A65CD02CF7AA}"/>
                </a:ext>
              </a:extLst>
            </p:cNvPr>
            <p:cNvSpPr txBox="1"/>
            <p:nvPr/>
          </p:nvSpPr>
          <p:spPr>
            <a:xfrm>
              <a:off x="1619672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848A14D7-194E-4937-9A8D-3A78F070B056}"/>
                </a:ext>
              </a:extLst>
            </p:cNvPr>
            <p:cNvSpPr txBox="1"/>
            <p:nvPr/>
          </p:nvSpPr>
          <p:spPr>
            <a:xfrm>
              <a:off x="3419872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1/3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9D8C70ED-B0A8-439B-BF2F-4BBB72746218}"/>
                </a:ext>
              </a:extLst>
            </p:cNvPr>
            <p:cNvSpPr txBox="1"/>
            <p:nvPr/>
          </p:nvSpPr>
          <p:spPr>
            <a:xfrm>
              <a:off x="3995936" y="2636912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2/3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D56C29B2-1E1E-4867-954B-F8B8B1370FA1}"/>
                </a:ext>
              </a:extLst>
            </p:cNvPr>
            <p:cNvSpPr txBox="1"/>
            <p:nvPr/>
          </p:nvSpPr>
          <p:spPr>
            <a:xfrm>
              <a:off x="161967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7FA54A06-E1E3-4412-A6B8-9B94EF64909C}"/>
                </a:ext>
              </a:extLst>
            </p:cNvPr>
            <p:cNvSpPr txBox="1"/>
            <p:nvPr/>
          </p:nvSpPr>
          <p:spPr>
            <a:xfrm>
              <a:off x="3563888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27E18FE8-3378-4142-848C-EA254E9D1468}"/>
                </a:ext>
              </a:extLst>
            </p:cNvPr>
            <p:cNvSpPr txBox="1"/>
            <p:nvPr/>
          </p:nvSpPr>
          <p:spPr>
            <a:xfrm>
              <a:off x="161967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494A86CA-4046-4460-9394-FB1E1BEB65E1}"/>
                </a:ext>
              </a:extLst>
            </p:cNvPr>
            <p:cNvSpPr txBox="1"/>
            <p:nvPr/>
          </p:nvSpPr>
          <p:spPr>
            <a:xfrm>
              <a:off x="1619672" y="4077072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BDCD868B-A086-4710-9C05-BC30B23531B6}"/>
                </a:ext>
              </a:extLst>
            </p:cNvPr>
            <p:cNvSpPr txBox="1"/>
            <p:nvPr/>
          </p:nvSpPr>
          <p:spPr>
            <a:xfrm>
              <a:off x="971600" y="443711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AEEC9E40-E8E7-41AA-9D9B-8AD5FB8FC4FE}"/>
                </a:ext>
              </a:extLst>
            </p:cNvPr>
            <p:cNvSpPr txBox="1"/>
            <p:nvPr/>
          </p:nvSpPr>
          <p:spPr>
            <a:xfrm>
              <a:off x="2843808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+16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FFD9CA14-2DC8-42C4-98ED-2592B3E8F74A}"/>
                </a:ext>
              </a:extLst>
            </p:cNvPr>
            <p:cNvSpPr txBox="1"/>
            <p:nvPr/>
          </p:nvSpPr>
          <p:spPr>
            <a:xfrm>
              <a:off x="3995936" y="443711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-16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9" name="TextBox 77">
              <a:extLst>
                <a:ext uri="{FF2B5EF4-FFF2-40B4-BE49-F238E27FC236}">
                  <a16:creationId xmlns:a16="http://schemas.microsoft.com/office/drawing/2014/main" id="{4EC81BE4-2DD2-49D3-B450-037B0296D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6369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10" name="TextBox 77">
              <a:extLst>
                <a:ext uri="{FF2B5EF4-FFF2-40B4-BE49-F238E27FC236}">
                  <a16:creationId xmlns:a16="http://schemas.microsoft.com/office/drawing/2014/main" id="{B96ABF30-FEE6-4DAA-858F-F67A74662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99695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11" name="TextBox 77">
              <a:extLst>
                <a:ext uri="{FF2B5EF4-FFF2-40B4-BE49-F238E27FC236}">
                  <a16:creationId xmlns:a16="http://schemas.microsoft.com/office/drawing/2014/main" id="{D7C9AB61-FEA3-4650-8B8A-9D1853493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71703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12" name="TextBox 77">
              <a:extLst>
                <a:ext uri="{FF2B5EF4-FFF2-40B4-BE49-F238E27FC236}">
                  <a16:creationId xmlns:a16="http://schemas.microsoft.com/office/drawing/2014/main" id="{733A04F9-03DF-4665-A974-06C36E1EC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0770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13" name="TextBox 77">
              <a:extLst>
                <a:ext uri="{FF2B5EF4-FFF2-40B4-BE49-F238E27FC236}">
                  <a16:creationId xmlns:a16="http://schemas.microsoft.com/office/drawing/2014/main" id="{99FBE4F2-59BE-4435-8382-A2249AC01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4371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4E29F460-797F-41B5-88A3-A2BB631C23C8}"/>
                </a:ext>
              </a:extLst>
            </p:cNvPr>
            <p:cNvSpPr txBox="1"/>
            <p:nvPr/>
          </p:nvSpPr>
          <p:spPr>
            <a:xfrm>
              <a:off x="2987824" y="3356992"/>
              <a:ext cx="187220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-(+24)=-24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2F1B2CF0-DFF0-40F1-982A-481705B3CDF9}"/>
                </a:ext>
              </a:extLst>
            </p:cNvPr>
            <p:cNvSpPr txBox="1"/>
            <p:nvPr/>
          </p:nvSpPr>
          <p:spPr>
            <a:xfrm>
              <a:off x="2411760" y="3717032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-24×(1/3)=</a:t>
              </a:r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-8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D8AB3184-0681-494A-A8F4-60753AAF19F1}"/>
                </a:ext>
              </a:extLst>
            </p:cNvPr>
            <p:cNvSpPr txBox="1"/>
            <p:nvPr/>
          </p:nvSpPr>
          <p:spPr>
            <a:xfrm>
              <a:off x="3995936" y="3717032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-16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 =-24×(2/3)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8144E978-023A-4FDC-AD79-4C59DAA7FC61}"/>
                </a:ext>
              </a:extLst>
            </p:cNvPr>
            <p:cNvSpPr txBox="1"/>
            <p:nvPr/>
          </p:nvSpPr>
          <p:spPr>
            <a:xfrm>
              <a:off x="971600" y="335699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8" name="TextBox 77">
              <a:extLst>
                <a:ext uri="{FF2B5EF4-FFF2-40B4-BE49-F238E27FC236}">
                  <a16:creationId xmlns:a16="http://schemas.microsoft.com/office/drawing/2014/main" id="{E6B312F5-2758-4023-95E5-D26E82CFE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35699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A0A9F85E-DD3D-439E-A7A0-65090F450085}"/>
                </a:ext>
              </a:extLst>
            </p:cNvPr>
            <p:cNvSpPr txBox="1"/>
            <p:nvPr/>
          </p:nvSpPr>
          <p:spPr>
            <a:xfrm>
              <a:off x="2411760" y="2276872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타단힌지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2E632BBC-0607-4EE1-8E30-12B22EE14D11}"/>
                </a:ext>
              </a:extLst>
            </p:cNvPr>
            <p:cNvSpPr txBox="1"/>
            <p:nvPr/>
          </p:nvSpPr>
          <p:spPr>
            <a:xfrm>
              <a:off x="4499992" y="2276872"/>
              <a:ext cx="122413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(</a:t>
              </a:r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대칭</a:t>
              </a:r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)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421" name="TextBox 77">
              <a:extLst>
                <a:ext uri="{FF2B5EF4-FFF2-40B4-BE49-F238E27FC236}">
                  <a16:creationId xmlns:a16="http://schemas.microsoft.com/office/drawing/2014/main" id="{10FF4668-0B6E-418A-B771-486E5EC3E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2768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CF6C50DA-9733-4018-897A-787412558387}"/>
                </a:ext>
              </a:extLst>
            </p:cNvPr>
            <p:cNvSpPr txBox="1"/>
            <p:nvPr/>
          </p:nvSpPr>
          <p:spPr>
            <a:xfrm>
              <a:off x="3563888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0254B3FE-FA92-4500-9756-741F8A21CD75}"/>
                </a:ext>
              </a:extLst>
            </p:cNvPr>
            <p:cNvSpPr txBox="1"/>
            <p:nvPr/>
          </p:nvSpPr>
          <p:spPr>
            <a:xfrm>
              <a:off x="4860032" y="4077072"/>
              <a:ext cx="13681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52C4120F-1A14-4600-AAC7-2289D5829F84}"/>
                </a:ext>
              </a:extLst>
            </p:cNvPr>
            <p:cNvSpPr txBox="1"/>
            <p:nvPr/>
          </p:nvSpPr>
          <p:spPr>
            <a:xfrm>
              <a:off x="5220072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5" name="왼쪽 대괄호 424">
              <a:extLst>
                <a:ext uri="{FF2B5EF4-FFF2-40B4-BE49-F238E27FC236}">
                  <a16:creationId xmlns:a16="http://schemas.microsoft.com/office/drawing/2014/main" id="{C44F38A2-3944-47F8-82B7-3C3848D27901}"/>
                </a:ext>
              </a:extLst>
            </p:cNvPr>
            <p:cNvSpPr/>
            <p:nvPr/>
          </p:nvSpPr>
          <p:spPr bwMode="auto">
            <a:xfrm>
              <a:off x="539552" y="3356992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2164A0F0-4E13-444A-959B-E082067F8ABC}"/>
                </a:ext>
              </a:extLst>
            </p:cNvPr>
            <p:cNvSpPr txBox="1"/>
            <p:nvPr/>
          </p:nvSpPr>
          <p:spPr>
            <a:xfrm>
              <a:off x="1619672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1BD8E5E3-44DC-4623-B5FE-0905BC87709A}"/>
                </a:ext>
              </a:extLst>
            </p:cNvPr>
            <p:cNvSpPr txBox="1"/>
            <p:nvPr/>
          </p:nvSpPr>
          <p:spPr>
            <a:xfrm>
              <a:off x="399593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7C170A30-E41B-409B-92CA-7F854428A750}"/>
                </a:ext>
              </a:extLst>
            </p:cNvPr>
            <p:cNvSpPr txBox="1"/>
            <p:nvPr/>
          </p:nvSpPr>
          <p:spPr>
            <a:xfrm>
              <a:off x="327585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F097ADC1-DB18-45D4-AE62-932E1DF4FA54}"/>
                </a:ext>
              </a:extLst>
            </p:cNvPr>
            <p:cNvSpPr txBox="1"/>
            <p:nvPr/>
          </p:nvSpPr>
          <p:spPr>
            <a:xfrm>
              <a:off x="5652120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F0696ECC-C1C2-4E9C-AEF8-CF014DB22515}"/>
                </a:ext>
              </a:extLst>
            </p:cNvPr>
            <p:cNvSpPr txBox="1"/>
            <p:nvPr/>
          </p:nvSpPr>
          <p:spPr>
            <a:xfrm>
              <a:off x="5796136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CF6C50DA-9733-4018-897A-787412558387}"/>
                </a:ext>
              </a:extLst>
            </p:cNvPr>
            <p:cNvSpPr txBox="1"/>
            <p:nvPr/>
          </p:nvSpPr>
          <p:spPr>
            <a:xfrm>
              <a:off x="3995936" y="299695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3345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/>
          <p:cNvGrpSpPr/>
          <p:nvPr/>
        </p:nvGrpSpPr>
        <p:grpSpPr>
          <a:xfrm>
            <a:off x="323528" y="764704"/>
            <a:ext cx="5256584" cy="1274660"/>
            <a:chOff x="323528" y="354142"/>
            <a:chExt cx="5256584" cy="1274660"/>
          </a:xfrm>
        </p:grpSpPr>
        <p:sp>
          <p:nvSpPr>
            <p:cNvPr id="98" name="직사각형 97"/>
            <p:cNvSpPr/>
            <p:nvPr/>
          </p:nvSpPr>
          <p:spPr bwMode="auto">
            <a:xfrm>
              <a:off x="611560" y="764704"/>
              <a:ext cx="4680520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99" name="그룹 98"/>
            <p:cNvGrpSpPr/>
            <p:nvPr/>
          </p:nvGrpSpPr>
          <p:grpSpPr>
            <a:xfrm>
              <a:off x="5004048" y="908720"/>
              <a:ext cx="576064" cy="495539"/>
              <a:chOff x="6732240" y="3933056"/>
              <a:chExt cx="576064" cy="495539"/>
            </a:xfrm>
          </p:grpSpPr>
          <p:sp>
            <p:nvSpPr>
              <p:cNvPr id="13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6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7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8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323528" y="908720"/>
              <a:ext cx="576064" cy="495539"/>
              <a:chOff x="2987824" y="4437112"/>
              <a:chExt cx="576064" cy="495539"/>
            </a:xfrm>
          </p:grpSpPr>
          <p:sp>
            <p:nvSpPr>
              <p:cNvPr id="12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0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1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2195736" y="908720"/>
              <a:ext cx="576064" cy="495539"/>
              <a:chOff x="6732240" y="3933056"/>
              <a:chExt cx="576064" cy="495539"/>
            </a:xfrm>
          </p:grpSpPr>
          <p:sp>
            <p:nvSpPr>
              <p:cNvPr id="12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6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7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8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02" name="TextBox 57"/>
            <p:cNvSpPr txBox="1">
              <a:spLocks noChangeArrowheads="1"/>
            </p:cNvSpPr>
            <p:nvPr/>
          </p:nvSpPr>
          <p:spPr bwMode="auto">
            <a:xfrm>
              <a:off x="2483768" y="354142"/>
              <a:ext cx="628290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3" name="그룹 181"/>
            <p:cNvGrpSpPr/>
            <p:nvPr/>
          </p:nvGrpSpPr>
          <p:grpSpPr>
            <a:xfrm>
              <a:off x="611560" y="475757"/>
              <a:ext cx="1872208" cy="288947"/>
              <a:chOff x="2987823" y="1772816"/>
              <a:chExt cx="1443337" cy="288947"/>
            </a:xfrm>
          </p:grpSpPr>
          <p:cxnSp>
            <p:nvCxnSpPr>
              <p:cNvPr id="11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4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144094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04" name="직선 연결선 103"/>
            <p:cNvCxnSpPr/>
            <p:nvPr/>
          </p:nvCxnSpPr>
          <p:spPr bwMode="auto">
            <a:xfrm>
              <a:off x="611560" y="1484782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05" name="직선 연결선 104"/>
            <p:cNvCxnSpPr/>
            <p:nvPr/>
          </p:nvCxnSpPr>
          <p:spPr bwMode="auto">
            <a:xfrm>
              <a:off x="611560" y="1556792"/>
              <a:ext cx="468052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06" name="직선 연결선 105"/>
            <p:cNvCxnSpPr/>
            <p:nvPr/>
          </p:nvCxnSpPr>
          <p:spPr bwMode="auto">
            <a:xfrm>
              <a:off x="2483768" y="1484782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07" name="직선 연결선 106"/>
            <p:cNvCxnSpPr/>
            <p:nvPr/>
          </p:nvCxnSpPr>
          <p:spPr bwMode="auto">
            <a:xfrm>
              <a:off x="5292080" y="1484782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08" name="TextBox 57"/>
            <p:cNvSpPr txBox="1">
              <a:spLocks noChangeArrowheads="1"/>
            </p:cNvSpPr>
            <p:nvPr/>
          </p:nvSpPr>
          <p:spPr bwMode="auto">
            <a:xfrm>
              <a:off x="1259632" y="1268760"/>
              <a:ext cx="576064" cy="287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TextBox 57"/>
            <p:cNvSpPr txBox="1">
              <a:spLocks noChangeArrowheads="1"/>
            </p:cNvSpPr>
            <p:nvPr/>
          </p:nvSpPr>
          <p:spPr bwMode="auto">
            <a:xfrm>
              <a:off x="3635896" y="1268760"/>
              <a:ext cx="504056" cy="287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TextBox 57"/>
            <p:cNvSpPr txBox="1">
              <a:spLocks noChangeArrowheads="1"/>
            </p:cNvSpPr>
            <p:nvPr/>
          </p:nvSpPr>
          <p:spPr bwMode="auto">
            <a:xfrm>
              <a:off x="1331640" y="908720"/>
              <a:ext cx="432048" cy="287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/3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TextBox 57"/>
            <p:cNvSpPr txBox="1">
              <a:spLocks noChangeArrowheads="1"/>
            </p:cNvSpPr>
            <p:nvPr/>
          </p:nvSpPr>
          <p:spPr bwMode="auto">
            <a:xfrm>
              <a:off x="3779912" y="908720"/>
              <a:ext cx="216024" cy="287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TextBox 57"/>
            <p:cNvSpPr txBox="1">
              <a:spLocks noChangeArrowheads="1"/>
            </p:cNvSpPr>
            <p:nvPr/>
          </p:nvSpPr>
          <p:spPr bwMode="auto">
            <a:xfrm>
              <a:off x="395536" y="714182"/>
              <a:ext cx="216024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TextBox 57"/>
            <p:cNvSpPr txBox="1">
              <a:spLocks noChangeArrowheads="1"/>
            </p:cNvSpPr>
            <p:nvPr/>
          </p:nvSpPr>
          <p:spPr bwMode="auto">
            <a:xfrm>
              <a:off x="2195736" y="879684"/>
              <a:ext cx="216024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TextBox 57"/>
            <p:cNvSpPr txBox="1">
              <a:spLocks noChangeArrowheads="1"/>
            </p:cNvSpPr>
            <p:nvPr/>
          </p:nvSpPr>
          <p:spPr bwMode="auto">
            <a:xfrm>
              <a:off x="5292080" y="714182"/>
              <a:ext cx="216024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A60DA9A1-418B-416D-AA2E-6DA6C77EFFAD}"/>
              </a:ext>
            </a:extLst>
          </p:cNvPr>
          <p:cNvGrpSpPr/>
          <p:nvPr/>
        </p:nvGrpSpPr>
        <p:grpSpPr>
          <a:xfrm>
            <a:off x="323528" y="2924944"/>
            <a:ext cx="5760640" cy="2880320"/>
            <a:chOff x="539552" y="2204864"/>
            <a:chExt cx="5760640" cy="2880320"/>
          </a:xfrm>
        </p:grpSpPr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7C180520-BDFD-4183-9C82-500EDA1E57A2}"/>
                </a:ext>
              </a:extLst>
            </p:cNvPr>
            <p:cNvGrpSpPr/>
            <p:nvPr/>
          </p:nvGrpSpPr>
          <p:grpSpPr>
            <a:xfrm>
              <a:off x="971600" y="2204864"/>
              <a:ext cx="5328592" cy="2520280"/>
              <a:chOff x="971600" y="2204864"/>
              <a:chExt cx="5328592" cy="2520280"/>
            </a:xfrm>
          </p:grpSpPr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3B690216-6838-4C46-81E9-2EDC8CA9DC5E}"/>
                  </a:ext>
                </a:extLst>
              </p:cNvPr>
              <p:cNvSpPr/>
              <p:nvPr/>
            </p:nvSpPr>
            <p:spPr bwMode="auto">
              <a:xfrm>
                <a:off x="971600" y="364502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90" name="직사각형 289">
                <a:extLst>
                  <a:ext uri="{FF2B5EF4-FFF2-40B4-BE49-F238E27FC236}">
                    <a16:creationId xmlns:a16="http://schemas.microsoft.com/office/drawing/2014/main" id="{C4712B23-362F-4DB4-A57E-BC2D62626A4D}"/>
                  </a:ext>
                </a:extLst>
              </p:cNvPr>
              <p:cNvSpPr/>
              <p:nvPr/>
            </p:nvSpPr>
            <p:spPr bwMode="auto">
              <a:xfrm>
                <a:off x="971600" y="436510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91" name="직사각형 290">
                <a:extLst>
                  <a:ext uri="{FF2B5EF4-FFF2-40B4-BE49-F238E27FC236}">
                    <a16:creationId xmlns:a16="http://schemas.microsoft.com/office/drawing/2014/main" id="{3EC2BCE8-3B0F-4721-91AA-D32D7AF0E24E}"/>
                  </a:ext>
                </a:extLst>
              </p:cNvPr>
              <p:cNvSpPr/>
              <p:nvPr/>
            </p:nvSpPr>
            <p:spPr bwMode="auto">
              <a:xfrm>
                <a:off x="971600" y="220486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92" name="직사각형 291">
                <a:extLst>
                  <a:ext uri="{FF2B5EF4-FFF2-40B4-BE49-F238E27FC236}">
                    <a16:creationId xmlns:a16="http://schemas.microsoft.com/office/drawing/2014/main" id="{8C0C52F3-59FC-4D63-9179-AE24C29AA2EB}"/>
                  </a:ext>
                </a:extLst>
              </p:cNvPr>
              <p:cNvSpPr/>
              <p:nvPr/>
            </p:nvSpPr>
            <p:spPr bwMode="auto">
              <a:xfrm>
                <a:off x="971600" y="292494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B9BC7DCE-E7C6-4252-841C-6FBA30FC3283}"/>
                </a:ext>
              </a:extLst>
            </p:cNvPr>
            <p:cNvSpPr txBox="1"/>
            <p:nvPr/>
          </p:nvSpPr>
          <p:spPr>
            <a:xfrm>
              <a:off x="161967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1130D067-D448-4B38-97C2-8AE3D7F1233A}"/>
                </a:ext>
              </a:extLst>
            </p:cNvPr>
            <p:cNvGrpSpPr/>
            <p:nvPr/>
          </p:nvGrpSpPr>
          <p:grpSpPr>
            <a:xfrm>
              <a:off x="1547664" y="2204864"/>
              <a:ext cx="2376263" cy="2880320"/>
              <a:chOff x="1715682" y="764704"/>
              <a:chExt cx="2064230" cy="2880320"/>
            </a:xfrm>
          </p:grpSpPr>
          <p:cxnSp>
            <p:nvCxnSpPr>
              <p:cNvPr id="283" name="직선 연결선 282">
                <a:extLst>
                  <a:ext uri="{FF2B5EF4-FFF2-40B4-BE49-F238E27FC236}">
                    <a16:creationId xmlns:a16="http://schemas.microsoft.com/office/drawing/2014/main" id="{F86E3175-D9D6-4CFE-9B77-E62878CFE8E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15682" y="764704"/>
                <a:ext cx="0" cy="28803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4" name="직선 연결선 283">
                <a:extLst>
                  <a:ext uri="{FF2B5EF4-FFF2-40B4-BE49-F238E27FC236}">
                    <a16:creationId xmlns:a16="http://schemas.microsoft.com/office/drawing/2014/main" id="{1AB224F1-C9E1-454D-B643-3C0E4EC03B60}"/>
                  </a:ext>
                </a:extLst>
              </p:cNvPr>
              <p:cNvCxnSpPr/>
              <p:nvPr/>
            </p:nvCxnSpPr>
            <p:spPr bwMode="auto">
              <a:xfrm>
                <a:off x="3779912" y="1124744"/>
                <a:ext cx="0" cy="7200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8" name="직선 연결선 287">
                <a:extLst>
                  <a:ext uri="{FF2B5EF4-FFF2-40B4-BE49-F238E27FC236}">
                    <a16:creationId xmlns:a16="http://schemas.microsoft.com/office/drawing/2014/main" id="{384FE32A-1EAA-4EA9-AB35-85EF548D07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2204864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D56EF2A4-A395-49A0-BFEB-6FD95E3951AB}"/>
                </a:ext>
              </a:extLst>
            </p:cNvPr>
            <p:cNvSpPr txBox="1"/>
            <p:nvPr/>
          </p:nvSpPr>
          <p:spPr>
            <a:xfrm>
              <a:off x="377991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5B2AECA-0572-4A32-960D-7D6C4FB385A4}"/>
                </a:ext>
              </a:extLst>
            </p:cNvPr>
            <p:cNvSpPr txBox="1"/>
            <p:nvPr/>
          </p:nvSpPr>
          <p:spPr>
            <a:xfrm>
              <a:off x="6012160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C42C10F0-5968-4714-896B-45849E1A5484}"/>
                </a:ext>
              </a:extLst>
            </p:cNvPr>
            <p:cNvSpPr txBox="1"/>
            <p:nvPr/>
          </p:nvSpPr>
          <p:spPr>
            <a:xfrm>
              <a:off x="1115616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DB8E7222-71A3-4667-A01E-5DB9544B7696}"/>
                </a:ext>
              </a:extLst>
            </p:cNvPr>
            <p:cNvSpPr txBox="1"/>
            <p:nvPr/>
          </p:nvSpPr>
          <p:spPr>
            <a:xfrm>
              <a:off x="971600" y="29969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FCC0EA3-ECBA-4F4C-9914-F8ED80BFDBB7}"/>
                </a:ext>
              </a:extLst>
            </p:cNvPr>
            <p:cNvSpPr txBox="1"/>
            <p:nvPr/>
          </p:nvSpPr>
          <p:spPr>
            <a:xfrm>
              <a:off x="971600" y="371703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D3506A4A-E121-4983-B24B-34FF087474F5}"/>
                </a:ext>
              </a:extLst>
            </p:cNvPr>
            <p:cNvSpPr txBox="1"/>
            <p:nvPr/>
          </p:nvSpPr>
          <p:spPr>
            <a:xfrm>
              <a:off x="971600" y="407707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E8695B97-2756-4186-B13A-C0BF9DFE6CD0}"/>
                </a:ext>
              </a:extLst>
            </p:cNvPr>
            <p:cNvGrpSpPr/>
            <p:nvPr/>
          </p:nvGrpSpPr>
          <p:grpSpPr>
            <a:xfrm>
              <a:off x="971600" y="2564904"/>
              <a:ext cx="5328592" cy="2160240"/>
              <a:chOff x="971600" y="2564904"/>
              <a:chExt cx="5328592" cy="2160240"/>
            </a:xfrm>
          </p:grpSpPr>
          <p:cxnSp>
            <p:nvCxnSpPr>
              <p:cNvPr id="274" name="직선 연결선 273">
                <a:extLst>
                  <a:ext uri="{FF2B5EF4-FFF2-40B4-BE49-F238E27FC236}">
                    <a16:creationId xmlns:a16="http://schemas.microsoft.com/office/drawing/2014/main" id="{73E3255F-E7C2-4882-91B1-F61EFEFEE5E2}"/>
                  </a:ext>
                </a:extLst>
              </p:cNvPr>
              <p:cNvCxnSpPr/>
              <p:nvPr/>
            </p:nvCxnSpPr>
            <p:spPr bwMode="auto">
              <a:xfrm>
                <a:off x="971600" y="25649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5" name="직선 연결선 274">
                <a:extLst>
                  <a:ext uri="{FF2B5EF4-FFF2-40B4-BE49-F238E27FC236}">
                    <a16:creationId xmlns:a16="http://schemas.microsoft.com/office/drawing/2014/main" id="{F58EC892-70B2-455F-9852-08821AD210FE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8" name="직선 연결선 277">
                <a:extLst>
                  <a:ext uri="{FF2B5EF4-FFF2-40B4-BE49-F238E27FC236}">
                    <a16:creationId xmlns:a16="http://schemas.microsoft.com/office/drawing/2014/main" id="{56F1FA5E-F9C7-48E9-BBA1-0149A2EDA30E}"/>
                  </a:ext>
                </a:extLst>
              </p:cNvPr>
              <p:cNvCxnSpPr/>
              <p:nvPr/>
            </p:nvCxnSpPr>
            <p:spPr bwMode="auto">
              <a:xfrm>
                <a:off x="971600" y="328498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9" name="직선 연결선 278">
                <a:extLst>
                  <a:ext uri="{FF2B5EF4-FFF2-40B4-BE49-F238E27FC236}">
                    <a16:creationId xmlns:a16="http://schemas.microsoft.com/office/drawing/2014/main" id="{ED0E9596-8EF6-4F56-B40B-E1C5F4457D3B}"/>
                  </a:ext>
                </a:extLst>
              </p:cNvPr>
              <p:cNvCxnSpPr/>
              <p:nvPr/>
            </p:nvCxnSpPr>
            <p:spPr bwMode="auto">
              <a:xfrm>
                <a:off x="971600" y="364502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0" name="직선 연결선 279">
                <a:extLst>
                  <a:ext uri="{FF2B5EF4-FFF2-40B4-BE49-F238E27FC236}">
                    <a16:creationId xmlns:a16="http://schemas.microsoft.com/office/drawing/2014/main" id="{48CED1E5-38D8-4FBE-A25F-3B5713116EE1}"/>
                  </a:ext>
                </a:extLst>
              </p:cNvPr>
              <p:cNvCxnSpPr/>
              <p:nvPr/>
            </p:nvCxnSpPr>
            <p:spPr bwMode="auto">
              <a:xfrm>
                <a:off x="971600" y="400506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1" name="직선 연결선 280">
                <a:extLst>
                  <a:ext uri="{FF2B5EF4-FFF2-40B4-BE49-F238E27FC236}">
                    <a16:creationId xmlns:a16="http://schemas.microsoft.com/office/drawing/2014/main" id="{DC5504D2-9F09-4D9A-92A3-25629C0DEBC3}"/>
                  </a:ext>
                </a:extLst>
              </p:cNvPr>
              <p:cNvCxnSpPr/>
              <p:nvPr/>
            </p:nvCxnSpPr>
            <p:spPr bwMode="auto">
              <a:xfrm>
                <a:off x="971600" y="43651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2" name="직선 연결선 281">
                <a:extLst>
                  <a:ext uri="{FF2B5EF4-FFF2-40B4-BE49-F238E27FC236}">
                    <a16:creationId xmlns:a16="http://schemas.microsoft.com/office/drawing/2014/main" id="{2B1470A6-81CC-429A-8E76-A1E4917F6CD9}"/>
                  </a:ext>
                </a:extLst>
              </p:cNvPr>
              <p:cNvCxnSpPr/>
              <p:nvPr/>
            </p:nvCxnSpPr>
            <p:spPr bwMode="auto">
              <a:xfrm>
                <a:off x="971600" y="47251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4AB368FF-5F4F-4306-8230-A65CD02CF7AA}"/>
                </a:ext>
              </a:extLst>
            </p:cNvPr>
            <p:cNvSpPr txBox="1"/>
            <p:nvPr/>
          </p:nvSpPr>
          <p:spPr>
            <a:xfrm>
              <a:off x="1619672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848A14D7-194E-4937-9A8D-3A78F070B056}"/>
                </a:ext>
              </a:extLst>
            </p:cNvPr>
            <p:cNvSpPr txBox="1"/>
            <p:nvPr/>
          </p:nvSpPr>
          <p:spPr>
            <a:xfrm>
              <a:off x="3419872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9D8C70ED-B0A8-439B-BF2F-4BBB72746218}"/>
                </a:ext>
              </a:extLst>
            </p:cNvPr>
            <p:cNvSpPr txBox="1"/>
            <p:nvPr/>
          </p:nvSpPr>
          <p:spPr>
            <a:xfrm>
              <a:off x="3995936" y="2636912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D56C29B2-1E1E-4867-954B-F8B8B1370FA1}"/>
                </a:ext>
              </a:extLst>
            </p:cNvPr>
            <p:cNvSpPr txBox="1"/>
            <p:nvPr/>
          </p:nvSpPr>
          <p:spPr>
            <a:xfrm>
              <a:off x="161967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7FA54A06-E1E3-4412-A6B8-9B94EF64909C}"/>
                </a:ext>
              </a:extLst>
            </p:cNvPr>
            <p:cNvSpPr txBox="1"/>
            <p:nvPr/>
          </p:nvSpPr>
          <p:spPr>
            <a:xfrm>
              <a:off x="3563888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27E18FE8-3378-4142-848C-EA254E9D1468}"/>
                </a:ext>
              </a:extLst>
            </p:cNvPr>
            <p:cNvSpPr txBox="1"/>
            <p:nvPr/>
          </p:nvSpPr>
          <p:spPr>
            <a:xfrm>
              <a:off x="161967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94A86CA-4046-4460-9394-FB1E1BEB65E1}"/>
                </a:ext>
              </a:extLst>
            </p:cNvPr>
            <p:cNvSpPr txBox="1"/>
            <p:nvPr/>
          </p:nvSpPr>
          <p:spPr>
            <a:xfrm>
              <a:off x="1619672" y="4077072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BDCD868B-A086-4710-9C05-BC30B23531B6}"/>
                </a:ext>
              </a:extLst>
            </p:cNvPr>
            <p:cNvSpPr txBox="1"/>
            <p:nvPr/>
          </p:nvSpPr>
          <p:spPr>
            <a:xfrm>
              <a:off x="971600" y="443711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F0722BB9-FF5C-4E8B-8E4C-FA1F2FF5B1A0}"/>
                </a:ext>
              </a:extLst>
            </p:cNvPr>
            <p:cNvSpPr txBox="1"/>
            <p:nvPr/>
          </p:nvSpPr>
          <p:spPr>
            <a:xfrm>
              <a:off x="1619672" y="443711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AEEC9E40-E8E7-41AA-9D9B-8AD5FB8FC4FE}"/>
                </a:ext>
              </a:extLst>
            </p:cNvPr>
            <p:cNvSpPr txBox="1"/>
            <p:nvPr/>
          </p:nvSpPr>
          <p:spPr>
            <a:xfrm>
              <a:off x="2843808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FFD9CA14-2DC8-42C4-98ED-2592B3E8F74A}"/>
                </a:ext>
              </a:extLst>
            </p:cNvPr>
            <p:cNvSpPr txBox="1"/>
            <p:nvPr/>
          </p:nvSpPr>
          <p:spPr>
            <a:xfrm>
              <a:off x="3995936" y="443711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7" name="TextBox 77">
              <a:extLst>
                <a:ext uri="{FF2B5EF4-FFF2-40B4-BE49-F238E27FC236}">
                  <a16:creationId xmlns:a16="http://schemas.microsoft.com/office/drawing/2014/main" id="{4EC81BE4-2DD2-49D3-B450-037B0296D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6369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49" name="TextBox 77">
              <a:extLst>
                <a:ext uri="{FF2B5EF4-FFF2-40B4-BE49-F238E27FC236}">
                  <a16:creationId xmlns:a16="http://schemas.microsoft.com/office/drawing/2014/main" id="{B96ABF30-FEE6-4DAA-858F-F67A74662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99695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50" name="TextBox 77">
              <a:extLst>
                <a:ext uri="{FF2B5EF4-FFF2-40B4-BE49-F238E27FC236}">
                  <a16:creationId xmlns:a16="http://schemas.microsoft.com/office/drawing/2014/main" id="{D7C9AB61-FEA3-4650-8B8A-9D1853493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71703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51" name="TextBox 77">
              <a:extLst>
                <a:ext uri="{FF2B5EF4-FFF2-40B4-BE49-F238E27FC236}">
                  <a16:creationId xmlns:a16="http://schemas.microsoft.com/office/drawing/2014/main" id="{733A04F9-03DF-4665-A974-06C36E1EC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0770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52" name="TextBox 77">
              <a:extLst>
                <a:ext uri="{FF2B5EF4-FFF2-40B4-BE49-F238E27FC236}">
                  <a16:creationId xmlns:a16="http://schemas.microsoft.com/office/drawing/2014/main" id="{99FBE4F2-59BE-4435-8382-A2249AC01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4371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4E29F460-797F-41B5-88A3-A2BB631C23C8}"/>
                </a:ext>
              </a:extLst>
            </p:cNvPr>
            <p:cNvSpPr txBox="1"/>
            <p:nvPr/>
          </p:nvSpPr>
          <p:spPr>
            <a:xfrm>
              <a:off x="3347864" y="3356992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-(+2)=-2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2F1B2CF0-DFF0-40F1-982A-481705B3CDF9}"/>
                </a:ext>
              </a:extLst>
            </p:cNvPr>
            <p:cNvSpPr txBox="1"/>
            <p:nvPr/>
          </p:nvSpPr>
          <p:spPr>
            <a:xfrm>
              <a:off x="2411760" y="3717032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-2×(1/2)=</a:t>
              </a:r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D8AB3184-0681-494A-A8F4-60753AAF19F1}"/>
                </a:ext>
              </a:extLst>
            </p:cNvPr>
            <p:cNvSpPr txBox="1"/>
            <p:nvPr/>
          </p:nvSpPr>
          <p:spPr>
            <a:xfrm>
              <a:off x="3995936" y="3717032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-2×(1/2)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8144E978-023A-4FDC-AD79-4C59DAA7FC61}"/>
                </a:ext>
              </a:extLst>
            </p:cNvPr>
            <p:cNvSpPr txBox="1"/>
            <p:nvPr/>
          </p:nvSpPr>
          <p:spPr>
            <a:xfrm>
              <a:off x="971600" y="335699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7" name="TextBox 77">
              <a:extLst>
                <a:ext uri="{FF2B5EF4-FFF2-40B4-BE49-F238E27FC236}">
                  <a16:creationId xmlns:a16="http://schemas.microsoft.com/office/drawing/2014/main" id="{E6B312F5-2758-4023-95E5-D26E82CFE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35699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A0A9F85E-DD3D-439E-A7A0-65090F450085}"/>
                </a:ext>
              </a:extLst>
            </p:cNvPr>
            <p:cNvSpPr txBox="1"/>
            <p:nvPr/>
          </p:nvSpPr>
          <p:spPr>
            <a:xfrm>
              <a:off x="2411760" y="2276872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타단힌지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2E632BBC-0607-4EE1-8E30-12B22EE14D11}"/>
                </a:ext>
              </a:extLst>
            </p:cNvPr>
            <p:cNvSpPr txBox="1"/>
            <p:nvPr/>
          </p:nvSpPr>
          <p:spPr>
            <a:xfrm>
              <a:off x="4716016" y="2276872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타단힌지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260" name="TextBox 77">
              <a:extLst>
                <a:ext uri="{FF2B5EF4-FFF2-40B4-BE49-F238E27FC236}">
                  <a16:creationId xmlns:a16="http://schemas.microsoft.com/office/drawing/2014/main" id="{10FF4668-0B6E-418A-B771-486E5EC3E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2768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CF6C50DA-9733-4018-897A-787412558387}"/>
                </a:ext>
              </a:extLst>
            </p:cNvPr>
            <p:cNvSpPr txBox="1"/>
            <p:nvPr/>
          </p:nvSpPr>
          <p:spPr>
            <a:xfrm>
              <a:off x="3563888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0254B3FE-FA92-4500-9756-741F8A21CD75}"/>
                </a:ext>
              </a:extLst>
            </p:cNvPr>
            <p:cNvSpPr txBox="1"/>
            <p:nvPr/>
          </p:nvSpPr>
          <p:spPr>
            <a:xfrm>
              <a:off x="5364088" y="4077072"/>
              <a:ext cx="8640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52C4120F-1A14-4600-AAC7-2289D5829F84}"/>
                </a:ext>
              </a:extLst>
            </p:cNvPr>
            <p:cNvSpPr txBox="1"/>
            <p:nvPr/>
          </p:nvSpPr>
          <p:spPr>
            <a:xfrm>
              <a:off x="5220072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7" name="왼쪽 대괄호 266">
              <a:extLst>
                <a:ext uri="{FF2B5EF4-FFF2-40B4-BE49-F238E27FC236}">
                  <a16:creationId xmlns:a16="http://schemas.microsoft.com/office/drawing/2014/main" id="{C44F38A2-3944-47F8-82B7-3C3848D27901}"/>
                </a:ext>
              </a:extLst>
            </p:cNvPr>
            <p:cNvSpPr/>
            <p:nvPr/>
          </p:nvSpPr>
          <p:spPr bwMode="auto">
            <a:xfrm>
              <a:off x="539552" y="3356992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2164A0F0-4E13-444A-959B-E082067F8ABC}"/>
                </a:ext>
              </a:extLst>
            </p:cNvPr>
            <p:cNvSpPr txBox="1"/>
            <p:nvPr/>
          </p:nvSpPr>
          <p:spPr>
            <a:xfrm>
              <a:off x="1619672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1BD8E5E3-44DC-4623-B5FE-0905BC87709A}"/>
                </a:ext>
              </a:extLst>
            </p:cNvPr>
            <p:cNvSpPr txBox="1"/>
            <p:nvPr/>
          </p:nvSpPr>
          <p:spPr>
            <a:xfrm>
              <a:off x="399593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7C170A30-E41B-409B-92CA-7F854428A750}"/>
                </a:ext>
              </a:extLst>
            </p:cNvPr>
            <p:cNvSpPr txBox="1"/>
            <p:nvPr/>
          </p:nvSpPr>
          <p:spPr>
            <a:xfrm>
              <a:off x="327585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F097ADC1-DB18-45D4-AE62-932E1DF4FA54}"/>
                </a:ext>
              </a:extLst>
            </p:cNvPr>
            <p:cNvSpPr txBox="1"/>
            <p:nvPr/>
          </p:nvSpPr>
          <p:spPr>
            <a:xfrm>
              <a:off x="5652120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0696ECC-C1C2-4E9C-AEF8-CF014DB22515}"/>
                </a:ext>
              </a:extLst>
            </p:cNvPr>
            <p:cNvSpPr txBox="1"/>
            <p:nvPr/>
          </p:nvSpPr>
          <p:spPr>
            <a:xfrm>
              <a:off x="5796136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8719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467544" y="2708920"/>
            <a:ext cx="2736304" cy="2007707"/>
            <a:chOff x="467544" y="2708920"/>
            <a:chExt cx="2736304" cy="2007707"/>
          </a:xfrm>
        </p:grpSpPr>
        <p:grpSp>
          <p:nvGrpSpPr>
            <p:cNvPr id="296" name="그룹 295"/>
            <p:cNvGrpSpPr/>
            <p:nvPr/>
          </p:nvGrpSpPr>
          <p:grpSpPr>
            <a:xfrm>
              <a:off x="683568" y="2708920"/>
              <a:ext cx="2304256" cy="1512168"/>
              <a:chOff x="5364088" y="2204864"/>
              <a:chExt cx="2304256" cy="1512168"/>
            </a:xfrm>
          </p:grpSpPr>
          <p:cxnSp>
            <p:nvCxnSpPr>
              <p:cNvPr id="297" name="직선 연결선 296"/>
              <p:cNvCxnSpPr/>
              <p:nvPr/>
            </p:nvCxnSpPr>
            <p:spPr bwMode="auto">
              <a:xfrm>
                <a:off x="5508104" y="2348880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98" name="직선 연결선 297"/>
              <p:cNvCxnSpPr/>
              <p:nvPr/>
            </p:nvCxnSpPr>
            <p:spPr bwMode="auto">
              <a:xfrm>
                <a:off x="5364088" y="2204864"/>
                <a:ext cx="1080120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99" name="직선 연결선 298"/>
              <p:cNvCxnSpPr/>
              <p:nvPr/>
            </p:nvCxnSpPr>
            <p:spPr bwMode="auto">
              <a:xfrm>
                <a:off x="7524328" y="2204864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0" name="직선 연결선 299"/>
              <p:cNvCxnSpPr/>
              <p:nvPr/>
            </p:nvCxnSpPr>
            <p:spPr bwMode="auto">
              <a:xfrm>
                <a:off x="7668344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1" name="직선 연결선 300"/>
              <p:cNvCxnSpPr/>
              <p:nvPr/>
            </p:nvCxnSpPr>
            <p:spPr bwMode="auto">
              <a:xfrm>
                <a:off x="5364088" y="2204864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2" name="직선 연결선 301"/>
              <p:cNvCxnSpPr/>
              <p:nvPr/>
            </p:nvCxnSpPr>
            <p:spPr bwMode="auto">
              <a:xfrm>
                <a:off x="5508104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3" name="직선 연결선 302"/>
              <p:cNvCxnSpPr/>
              <p:nvPr/>
            </p:nvCxnSpPr>
            <p:spPr bwMode="auto">
              <a:xfrm>
                <a:off x="536408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4" name="직선 연결선 303"/>
              <p:cNvCxnSpPr/>
              <p:nvPr/>
            </p:nvCxnSpPr>
            <p:spPr bwMode="auto">
              <a:xfrm>
                <a:off x="752432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5" name="직선 연결선 304"/>
              <p:cNvCxnSpPr/>
              <p:nvPr/>
            </p:nvCxnSpPr>
            <p:spPr bwMode="auto">
              <a:xfrm>
                <a:off x="644420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6" name="직선 연결선 305"/>
              <p:cNvCxnSpPr/>
              <p:nvPr/>
            </p:nvCxnSpPr>
            <p:spPr bwMode="auto">
              <a:xfrm>
                <a:off x="6588224" y="2204864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7" name="직선 연결선 306"/>
              <p:cNvCxnSpPr/>
              <p:nvPr/>
            </p:nvCxnSpPr>
            <p:spPr bwMode="auto">
              <a:xfrm>
                <a:off x="6588224" y="2348880"/>
                <a:ext cx="1080120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11" name="직선 연결선 310"/>
              <p:cNvCxnSpPr/>
              <p:nvPr/>
            </p:nvCxnSpPr>
            <p:spPr bwMode="auto">
              <a:xfrm>
                <a:off x="6444208" y="2348880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312" name="타원 30"/>
              <p:cNvSpPr>
                <a:spLocks noChangeArrowheads="1"/>
              </p:cNvSpPr>
              <p:nvPr/>
            </p:nvSpPr>
            <p:spPr bwMode="auto">
              <a:xfrm>
                <a:off x="6444208" y="220486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313" name="직선 연결선 312"/>
              <p:cNvCxnSpPr/>
              <p:nvPr/>
            </p:nvCxnSpPr>
            <p:spPr bwMode="auto">
              <a:xfrm flipV="1">
                <a:off x="6444208" y="2204864"/>
                <a:ext cx="0" cy="14401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14" name="직선 연결선 313"/>
              <p:cNvCxnSpPr/>
              <p:nvPr/>
            </p:nvCxnSpPr>
            <p:spPr bwMode="auto">
              <a:xfrm flipV="1">
                <a:off x="6588224" y="2204864"/>
                <a:ext cx="0" cy="14401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15" name="직선 연결선 314"/>
              <p:cNvCxnSpPr/>
              <p:nvPr/>
            </p:nvCxnSpPr>
            <p:spPr bwMode="auto">
              <a:xfrm flipV="1">
                <a:off x="6588224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16" name="직선 연결선 315"/>
              <p:cNvCxnSpPr/>
              <p:nvPr/>
            </p:nvCxnSpPr>
            <p:spPr bwMode="auto">
              <a:xfrm flipV="1">
                <a:off x="6444208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317" name="타원 30"/>
              <p:cNvSpPr>
                <a:spLocks noChangeArrowheads="1"/>
              </p:cNvSpPr>
              <p:nvPr/>
            </p:nvSpPr>
            <p:spPr bwMode="auto">
              <a:xfrm>
                <a:off x="7524328" y="220486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329" name="그룹 328"/>
            <p:cNvGrpSpPr/>
            <p:nvPr/>
          </p:nvGrpSpPr>
          <p:grpSpPr>
            <a:xfrm>
              <a:off x="467544" y="4221088"/>
              <a:ext cx="576064" cy="495539"/>
              <a:chOff x="2987824" y="4437112"/>
              <a:chExt cx="576064" cy="495539"/>
            </a:xfrm>
          </p:grpSpPr>
          <p:sp>
            <p:nvSpPr>
              <p:cNvPr id="33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1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32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33" name="그룹 332"/>
            <p:cNvGrpSpPr/>
            <p:nvPr/>
          </p:nvGrpSpPr>
          <p:grpSpPr>
            <a:xfrm>
              <a:off x="2627784" y="4221088"/>
              <a:ext cx="576064" cy="495539"/>
              <a:chOff x="2987824" y="4437112"/>
              <a:chExt cx="576064" cy="495539"/>
            </a:xfrm>
          </p:grpSpPr>
          <p:sp>
            <p:nvSpPr>
              <p:cNvPr id="33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5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36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37" name="그룹 336"/>
            <p:cNvGrpSpPr/>
            <p:nvPr/>
          </p:nvGrpSpPr>
          <p:grpSpPr>
            <a:xfrm>
              <a:off x="1547664" y="4221088"/>
              <a:ext cx="576064" cy="495539"/>
              <a:chOff x="2987824" y="4437112"/>
              <a:chExt cx="576064" cy="495539"/>
            </a:xfrm>
          </p:grpSpPr>
          <p:sp>
            <p:nvSpPr>
              <p:cNvPr id="33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9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0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4" name="그룹 23"/>
          <p:cNvGrpSpPr/>
          <p:nvPr/>
        </p:nvGrpSpPr>
        <p:grpSpPr>
          <a:xfrm>
            <a:off x="393742" y="324142"/>
            <a:ext cx="4303091" cy="1800200"/>
            <a:chOff x="3563888" y="2852936"/>
            <a:chExt cx="4303091" cy="1800200"/>
          </a:xfrm>
        </p:grpSpPr>
        <p:grpSp>
          <p:nvGrpSpPr>
            <p:cNvPr id="341" name="그룹 75"/>
            <p:cNvGrpSpPr>
              <a:grpSpLocks/>
            </p:cNvGrpSpPr>
            <p:nvPr/>
          </p:nvGrpSpPr>
          <p:grpSpPr bwMode="auto">
            <a:xfrm>
              <a:off x="5436096" y="4157592"/>
              <a:ext cx="558675" cy="495544"/>
              <a:chOff x="6084168" y="3555063"/>
              <a:chExt cx="558800" cy="495423"/>
            </a:xfrm>
          </p:grpSpPr>
          <p:sp>
            <p:nvSpPr>
              <p:cNvPr id="34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43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44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345" name="직선 연결선 344"/>
            <p:cNvCxnSpPr/>
            <p:nvPr/>
          </p:nvCxnSpPr>
          <p:spPr bwMode="auto">
            <a:xfrm flipV="1">
              <a:off x="3851920" y="2852936"/>
              <a:ext cx="0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6" name="직선 연결선 345"/>
            <p:cNvCxnSpPr/>
            <p:nvPr/>
          </p:nvCxnSpPr>
          <p:spPr bwMode="auto">
            <a:xfrm flipV="1">
              <a:off x="5724128" y="2852936"/>
              <a:ext cx="0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7" name="직선 연결선 346"/>
            <p:cNvCxnSpPr/>
            <p:nvPr/>
          </p:nvCxnSpPr>
          <p:spPr bwMode="auto">
            <a:xfrm>
              <a:off x="3851920" y="4149080"/>
              <a:ext cx="37444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8" name="직선 연결선 347"/>
            <p:cNvCxnSpPr/>
            <p:nvPr/>
          </p:nvCxnSpPr>
          <p:spPr bwMode="auto">
            <a:xfrm>
              <a:off x="3851920" y="2852936"/>
              <a:ext cx="1872208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9" name="직선 연결선 348"/>
            <p:cNvCxnSpPr/>
            <p:nvPr/>
          </p:nvCxnSpPr>
          <p:spPr bwMode="auto">
            <a:xfrm>
              <a:off x="3851920" y="2852936"/>
              <a:ext cx="37444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50" name="그룹 75"/>
            <p:cNvGrpSpPr>
              <a:grpSpLocks/>
            </p:cNvGrpSpPr>
            <p:nvPr/>
          </p:nvGrpSpPr>
          <p:grpSpPr bwMode="auto">
            <a:xfrm>
              <a:off x="3563888" y="4157592"/>
              <a:ext cx="558675" cy="495544"/>
              <a:chOff x="6084168" y="3555063"/>
              <a:chExt cx="558800" cy="495423"/>
            </a:xfrm>
          </p:grpSpPr>
          <p:sp>
            <p:nvSpPr>
              <p:cNvPr id="35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52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53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54" name="그룹 75"/>
            <p:cNvGrpSpPr>
              <a:grpSpLocks/>
            </p:cNvGrpSpPr>
            <p:nvPr/>
          </p:nvGrpSpPr>
          <p:grpSpPr bwMode="auto">
            <a:xfrm>
              <a:off x="7308304" y="4157592"/>
              <a:ext cx="558675" cy="495544"/>
              <a:chOff x="6084168" y="3555063"/>
              <a:chExt cx="558800" cy="495423"/>
            </a:xfrm>
          </p:grpSpPr>
          <p:sp>
            <p:nvSpPr>
              <p:cNvPr id="35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56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57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358" name="직선 연결선 357"/>
            <p:cNvCxnSpPr/>
            <p:nvPr/>
          </p:nvCxnSpPr>
          <p:spPr bwMode="auto">
            <a:xfrm flipV="1">
              <a:off x="7596336" y="2852936"/>
              <a:ext cx="0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9" name="직선 연결선 358"/>
            <p:cNvCxnSpPr/>
            <p:nvPr/>
          </p:nvCxnSpPr>
          <p:spPr bwMode="auto">
            <a:xfrm flipV="1">
              <a:off x="5724128" y="2852936"/>
              <a:ext cx="1872208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60" name="그룹 359"/>
            <p:cNvGrpSpPr/>
            <p:nvPr/>
          </p:nvGrpSpPr>
          <p:grpSpPr>
            <a:xfrm>
              <a:off x="3851920" y="2852937"/>
              <a:ext cx="1872208" cy="1296145"/>
              <a:chOff x="4139952" y="4221089"/>
              <a:chExt cx="1872208" cy="1296145"/>
            </a:xfrm>
          </p:grpSpPr>
          <p:cxnSp>
            <p:nvCxnSpPr>
              <p:cNvPr id="361" name="직선 연결선 360"/>
              <p:cNvCxnSpPr/>
              <p:nvPr/>
            </p:nvCxnSpPr>
            <p:spPr bwMode="auto">
              <a:xfrm flipV="1">
                <a:off x="4139952" y="4989522"/>
                <a:ext cx="762248" cy="52771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2" name="원호 361"/>
              <p:cNvSpPr/>
              <p:nvPr/>
            </p:nvSpPr>
            <p:spPr bwMode="auto">
              <a:xfrm>
                <a:off x="4860032" y="4653136"/>
                <a:ext cx="432048" cy="432048"/>
              </a:xfrm>
              <a:prstGeom prst="arc">
                <a:avLst>
                  <a:gd name="adj1" fmla="val 19325902"/>
                  <a:gd name="adj2" fmla="val 8845022"/>
                </a:avLst>
              </a:prstGeom>
              <a:noFill/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363" name="직선 연결선 362"/>
              <p:cNvCxnSpPr/>
              <p:nvPr/>
            </p:nvCxnSpPr>
            <p:spPr bwMode="auto">
              <a:xfrm flipV="1">
                <a:off x="5248465" y="4221089"/>
                <a:ext cx="763695" cy="52871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64" name="그룹 363"/>
            <p:cNvGrpSpPr/>
            <p:nvPr/>
          </p:nvGrpSpPr>
          <p:grpSpPr>
            <a:xfrm flipH="1">
              <a:off x="5724128" y="2852937"/>
              <a:ext cx="1872208" cy="1296145"/>
              <a:chOff x="4139952" y="4221089"/>
              <a:chExt cx="1872208" cy="1296145"/>
            </a:xfrm>
          </p:grpSpPr>
          <p:cxnSp>
            <p:nvCxnSpPr>
              <p:cNvPr id="365" name="직선 연결선 364"/>
              <p:cNvCxnSpPr/>
              <p:nvPr/>
            </p:nvCxnSpPr>
            <p:spPr bwMode="auto">
              <a:xfrm flipV="1">
                <a:off x="4139952" y="4989522"/>
                <a:ext cx="762248" cy="52771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6" name="원호 365"/>
              <p:cNvSpPr/>
              <p:nvPr/>
            </p:nvSpPr>
            <p:spPr bwMode="auto">
              <a:xfrm>
                <a:off x="4860032" y="4653136"/>
                <a:ext cx="432048" cy="432048"/>
              </a:xfrm>
              <a:prstGeom prst="arc">
                <a:avLst>
                  <a:gd name="adj1" fmla="val 19325902"/>
                  <a:gd name="adj2" fmla="val 8845022"/>
                </a:avLst>
              </a:prstGeom>
              <a:noFill/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367" name="직선 연결선 366"/>
              <p:cNvCxnSpPr/>
              <p:nvPr/>
            </p:nvCxnSpPr>
            <p:spPr bwMode="auto">
              <a:xfrm flipV="1">
                <a:off x="5248465" y="4221089"/>
                <a:ext cx="763695" cy="52871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5" name="그룹 24"/>
          <p:cNvGrpSpPr/>
          <p:nvPr/>
        </p:nvGrpSpPr>
        <p:grpSpPr>
          <a:xfrm>
            <a:off x="395536" y="4869160"/>
            <a:ext cx="4303091" cy="1800200"/>
            <a:chOff x="395536" y="4869160"/>
            <a:chExt cx="4303091" cy="1800200"/>
          </a:xfrm>
        </p:grpSpPr>
        <p:cxnSp>
          <p:nvCxnSpPr>
            <p:cNvPr id="368" name="직선 연결선 367"/>
            <p:cNvCxnSpPr/>
            <p:nvPr/>
          </p:nvCxnSpPr>
          <p:spPr bwMode="auto">
            <a:xfrm flipV="1">
              <a:off x="1691680" y="5477247"/>
              <a:ext cx="0" cy="688057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9" name="직선 연결선 368"/>
            <p:cNvCxnSpPr/>
            <p:nvPr/>
          </p:nvCxnSpPr>
          <p:spPr bwMode="auto">
            <a:xfrm>
              <a:off x="683568" y="6165304"/>
              <a:ext cx="37444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0" name="직선 연결선 369"/>
            <p:cNvCxnSpPr/>
            <p:nvPr/>
          </p:nvCxnSpPr>
          <p:spPr bwMode="auto">
            <a:xfrm>
              <a:off x="2555776" y="4869160"/>
              <a:ext cx="1872208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71" name="그룹 75"/>
            <p:cNvGrpSpPr>
              <a:grpSpLocks/>
            </p:cNvGrpSpPr>
            <p:nvPr/>
          </p:nvGrpSpPr>
          <p:grpSpPr bwMode="auto">
            <a:xfrm>
              <a:off x="395536" y="6173816"/>
              <a:ext cx="558675" cy="495544"/>
              <a:chOff x="6084168" y="3555063"/>
              <a:chExt cx="558800" cy="495423"/>
            </a:xfrm>
          </p:grpSpPr>
          <p:sp>
            <p:nvSpPr>
              <p:cNvPr id="37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73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74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75" name="그룹 75"/>
            <p:cNvGrpSpPr>
              <a:grpSpLocks/>
            </p:cNvGrpSpPr>
            <p:nvPr/>
          </p:nvGrpSpPr>
          <p:grpSpPr bwMode="auto">
            <a:xfrm>
              <a:off x="4139952" y="6173816"/>
              <a:ext cx="558675" cy="495544"/>
              <a:chOff x="6084168" y="3555063"/>
              <a:chExt cx="558800" cy="495423"/>
            </a:xfrm>
          </p:grpSpPr>
          <p:sp>
            <p:nvSpPr>
              <p:cNvPr id="37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77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78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379" name="직선 연결선 378"/>
            <p:cNvCxnSpPr/>
            <p:nvPr/>
          </p:nvCxnSpPr>
          <p:spPr bwMode="auto">
            <a:xfrm flipV="1">
              <a:off x="683568" y="4869160"/>
              <a:ext cx="1872208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0" name="직선 연결선 379"/>
            <p:cNvCxnSpPr/>
            <p:nvPr/>
          </p:nvCxnSpPr>
          <p:spPr bwMode="auto">
            <a:xfrm>
              <a:off x="1691680" y="5473802"/>
              <a:ext cx="172819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1" name="직선 연결선 380"/>
            <p:cNvCxnSpPr/>
            <p:nvPr/>
          </p:nvCxnSpPr>
          <p:spPr bwMode="auto">
            <a:xfrm flipV="1">
              <a:off x="3419872" y="5477247"/>
              <a:ext cx="0" cy="688057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8ED913C3-0B9B-40E2-9731-5B1124805192}"/>
              </a:ext>
            </a:extLst>
          </p:cNvPr>
          <p:cNvGrpSpPr/>
          <p:nvPr/>
        </p:nvGrpSpPr>
        <p:grpSpPr>
          <a:xfrm>
            <a:off x="5364087" y="1953877"/>
            <a:ext cx="2736304" cy="3519925"/>
            <a:chOff x="179512" y="260598"/>
            <a:chExt cx="2736304" cy="3519925"/>
          </a:xfrm>
        </p:grpSpPr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3F115A07-32BC-44A9-B4CF-92CB03E9AF85}"/>
                </a:ext>
              </a:extLst>
            </p:cNvPr>
            <p:cNvCxnSpPr/>
            <p:nvPr/>
          </p:nvCxnSpPr>
          <p:spPr bwMode="auto">
            <a:xfrm>
              <a:off x="539552" y="2420888"/>
              <a:ext cx="201622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B6266591-F4C5-4358-8071-27DA5288596E}"/>
                </a:ext>
              </a:extLst>
            </p:cNvPr>
            <p:cNvCxnSpPr/>
            <p:nvPr/>
          </p:nvCxnSpPr>
          <p:spPr bwMode="auto">
            <a:xfrm>
              <a:off x="539552" y="260598"/>
              <a:ext cx="201622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B3DD25CF-8413-457B-9C64-2FD783F29F7F}"/>
                </a:ext>
              </a:extLst>
            </p:cNvPr>
            <p:cNvCxnSpPr/>
            <p:nvPr/>
          </p:nvCxnSpPr>
          <p:spPr bwMode="auto">
            <a:xfrm>
              <a:off x="2555776" y="2420888"/>
              <a:ext cx="0" cy="86409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A4661963-E748-4415-AABB-9A4F0B97D0E8}"/>
                </a:ext>
              </a:extLst>
            </p:cNvPr>
            <p:cNvCxnSpPr/>
            <p:nvPr/>
          </p:nvCxnSpPr>
          <p:spPr bwMode="auto">
            <a:xfrm>
              <a:off x="2699792" y="2276872"/>
              <a:ext cx="0" cy="100811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D63AD43C-0334-42F3-A935-6A290E1DF431}"/>
                </a:ext>
              </a:extLst>
            </p:cNvPr>
            <p:cNvCxnSpPr/>
            <p:nvPr/>
          </p:nvCxnSpPr>
          <p:spPr bwMode="auto">
            <a:xfrm>
              <a:off x="395536" y="404664"/>
              <a:ext cx="0" cy="288032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616FBC80-D535-4A2C-9C31-5A73D6DCABCE}"/>
                </a:ext>
              </a:extLst>
            </p:cNvPr>
            <p:cNvCxnSpPr/>
            <p:nvPr/>
          </p:nvCxnSpPr>
          <p:spPr bwMode="auto">
            <a:xfrm>
              <a:off x="539552" y="2420888"/>
              <a:ext cx="0" cy="86409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D418602F-70E1-499A-BDAA-D2E7A7FE1372}"/>
                </a:ext>
              </a:extLst>
            </p:cNvPr>
            <p:cNvCxnSpPr/>
            <p:nvPr/>
          </p:nvCxnSpPr>
          <p:spPr bwMode="auto">
            <a:xfrm>
              <a:off x="395536" y="3284984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8B19364B-958A-4DD0-88CE-F3E7389686AF}"/>
                </a:ext>
              </a:extLst>
            </p:cNvPr>
            <p:cNvCxnSpPr/>
            <p:nvPr/>
          </p:nvCxnSpPr>
          <p:spPr bwMode="auto">
            <a:xfrm>
              <a:off x="2555776" y="3284984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A6FAC46C-B4F7-4885-893B-5F090101B619}"/>
                </a:ext>
              </a:extLst>
            </p:cNvPr>
            <p:cNvCxnSpPr/>
            <p:nvPr/>
          </p:nvCxnSpPr>
          <p:spPr bwMode="auto">
            <a:xfrm>
              <a:off x="395536" y="404614"/>
              <a:ext cx="230425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22" name="타원 30">
              <a:extLst>
                <a:ext uri="{FF2B5EF4-FFF2-40B4-BE49-F238E27FC236}">
                  <a16:creationId xmlns:a16="http://schemas.microsoft.com/office/drawing/2014/main" id="{67B3CB46-7477-45AD-9933-76633C550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36" y="260648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타원 30">
              <a:extLst>
                <a:ext uri="{FF2B5EF4-FFF2-40B4-BE49-F238E27FC236}">
                  <a16:creationId xmlns:a16="http://schemas.microsoft.com/office/drawing/2014/main" id="{F056EB57-A736-4849-94CB-94D51A7CD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776" y="260598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F5588AE7-8482-4499-85DA-7D713FF88562}"/>
                </a:ext>
              </a:extLst>
            </p:cNvPr>
            <p:cNvGrpSpPr/>
            <p:nvPr/>
          </p:nvGrpSpPr>
          <p:grpSpPr>
            <a:xfrm>
              <a:off x="179512" y="3284984"/>
              <a:ext cx="576064" cy="495539"/>
              <a:chOff x="2987824" y="4437112"/>
              <a:chExt cx="576064" cy="495539"/>
            </a:xfrm>
          </p:grpSpPr>
          <p:sp>
            <p:nvSpPr>
              <p:cNvPr id="142" name="Rectangle 6" descr="밝은 상향 대각선">
                <a:extLst>
                  <a:ext uri="{FF2B5EF4-FFF2-40B4-BE49-F238E27FC236}">
                    <a16:creationId xmlns:a16="http://schemas.microsoft.com/office/drawing/2014/main" id="{D4D2A6AE-7E23-43F4-89F7-189739BCF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3" name="Line 7">
                <a:extLst>
                  <a:ext uri="{FF2B5EF4-FFF2-40B4-BE49-F238E27FC236}">
                    <a16:creationId xmlns:a16="http://schemas.microsoft.com/office/drawing/2014/main" id="{5355BFAA-771D-4F82-AB3D-E89574494D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4" name="이등변 삼각형 73">
                <a:extLst>
                  <a:ext uri="{FF2B5EF4-FFF2-40B4-BE49-F238E27FC236}">
                    <a16:creationId xmlns:a16="http://schemas.microsoft.com/office/drawing/2014/main" id="{D62C09E9-6DF7-4D06-B94F-0CE5C34B9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8A332C73-3E7F-48FB-ABC1-55AEB4569873}"/>
                </a:ext>
              </a:extLst>
            </p:cNvPr>
            <p:cNvGrpSpPr/>
            <p:nvPr/>
          </p:nvGrpSpPr>
          <p:grpSpPr>
            <a:xfrm>
              <a:off x="2339752" y="3284984"/>
              <a:ext cx="576064" cy="495539"/>
              <a:chOff x="2987824" y="4437112"/>
              <a:chExt cx="576064" cy="495539"/>
            </a:xfrm>
          </p:grpSpPr>
          <p:sp>
            <p:nvSpPr>
              <p:cNvPr id="139" name="Rectangle 6" descr="밝은 상향 대각선">
                <a:extLst>
                  <a:ext uri="{FF2B5EF4-FFF2-40B4-BE49-F238E27FC236}">
                    <a16:creationId xmlns:a16="http://schemas.microsoft.com/office/drawing/2014/main" id="{A1A62110-0417-4B51-8F49-07A6A2897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0" name="Line 7">
                <a:extLst>
                  <a:ext uri="{FF2B5EF4-FFF2-40B4-BE49-F238E27FC236}">
                    <a16:creationId xmlns:a16="http://schemas.microsoft.com/office/drawing/2014/main" id="{1647A186-F525-44F3-9B6E-D797DD4AC1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1" name="이등변 삼각형 73">
                <a:extLst>
                  <a:ext uri="{FF2B5EF4-FFF2-40B4-BE49-F238E27FC236}">
                    <a16:creationId xmlns:a16="http://schemas.microsoft.com/office/drawing/2014/main" id="{0FF74381-F97B-4C3A-BB79-F44F7131A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59231377-CBAB-4E65-9FD6-9843927C99BC}"/>
                </a:ext>
              </a:extLst>
            </p:cNvPr>
            <p:cNvCxnSpPr/>
            <p:nvPr/>
          </p:nvCxnSpPr>
          <p:spPr bwMode="auto">
            <a:xfrm>
              <a:off x="539552" y="2276872"/>
              <a:ext cx="216024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40030215-77AD-4F5B-8A92-F814EDBB51DC}"/>
                </a:ext>
              </a:extLst>
            </p:cNvPr>
            <p:cNvCxnSpPr/>
            <p:nvPr/>
          </p:nvCxnSpPr>
          <p:spPr bwMode="auto">
            <a:xfrm>
              <a:off x="2555776" y="1556792"/>
              <a:ext cx="0" cy="57606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ADF77736-3E01-4533-894C-1261FDD534F8}"/>
                </a:ext>
              </a:extLst>
            </p:cNvPr>
            <p:cNvCxnSpPr/>
            <p:nvPr/>
          </p:nvCxnSpPr>
          <p:spPr bwMode="auto">
            <a:xfrm>
              <a:off x="539552" y="1412776"/>
              <a:ext cx="0" cy="86409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E9912890-2FCF-44D1-9BEF-98BE565F615D}"/>
                </a:ext>
              </a:extLst>
            </p:cNvPr>
            <p:cNvCxnSpPr/>
            <p:nvPr/>
          </p:nvCxnSpPr>
          <p:spPr bwMode="auto">
            <a:xfrm>
              <a:off x="539552" y="1412776"/>
              <a:ext cx="216024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7096DB3E-88F0-4920-9FD5-5D2E254975D2}"/>
                </a:ext>
              </a:extLst>
            </p:cNvPr>
            <p:cNvCxnSpPr/>
            <p:nvPr/>
          </p:nvCxnSpPr>
          <p:spPr bwMode="auto">
            <a:xfrm>
              <a:off x="539552" y="1268760"/>
              <a:ext cx="201622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E42B9B8B-15B1-4053-9E54-AF2982163BA7}"/>
                </a:ext>
              </a:extLst>
            </p:cNvPr>
            <p:cNvCxnSpPr/>
            <p:nvPr/>
          </p:nvCxnSpPr>
          <p:spPr bwMode="auto">
            <a:xfrm>
              <a:off x="2555776" y="260648"/>
              <a:ext cx="0" cy="100811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25066246-A760-4307-B58E-9DD56F52BB1C}"/>
                </a:ext>
              </a:extLst>
            </p:cNvPr>
            <p:cNvCxnSpPr/>
            <p:nvPr/>
          </p:nvCxnSpPr>
          <p:spPr bwMode="auto">
            <a:xfrm>
              <a:off x="539552" y="260648"/>
              <a:ext cx="0" cy="100811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33" name="타원 30">
              <a:extLst>
                <a:ext uri="{FF2B5EF4-FFF2-40B4-BE49-F238E27FC236}">
                  <a16:creationId xmlns:a16="http://schemas.microsoft.com/office/drawing/2014/main" id="{047DCFDF-1F94-4948-A1BB-8DA2A55F7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776" y="2132856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4" name="타원 30">
              <a:extLst>
                <a:ext uri="{FF2B5EF4-FFF2-40B4-BE49-F238E27FC236}">
                  <a16:creationId xmlns:a16="http://schemas.microsoft.com/office/drawing/2014/main" id="{81DB9C36-4197-4A87-BBE2-ED69743B9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776" y="1412776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EEE86BC3-A4A2-48EC-AF7A-0ABF90EA69D0}"/>
                </a:ext>
              </a:extLst>
            </p:cNvPr>
            <p:cNvCxnSpPr/>
            <p:nvPr/>
          </p:nvCxnSpPr>
          <p:spPr bwMode="auto">
            <a:xfrm>
              <a:off x="2699792" y="1556792"/>
              <a:ext cx="0" cy="57606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1316E0BB-E487-4821-AFAF-9B4D63A88570}"/>
                </a:ext>
              </a:extLst>
            </p:cNvPr>
            <p:cNvCxnSpPr/>
            <p:nvPr/>
          </p:nvCxnSpPr>
          <p:spPr bwMode="auto">
            <a:xfrm>
              <a:off x="2699792" y="404664"/>
              <a:ext cx="0" cy="100811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388993D5-083D-430A-858C-6E56DFA93494}"/>
                </a:ext>
              </a:extLst>
            </p:cNvPr>
            <p:cNvCxnSpPr/>
            <p:nvPr/>
          </p:nvCxnSpPr>
          <p:spPr bwMode="auto">
            <a:xfrm>
              <a:off x="2555776" y="1556792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DAA5BEE4-A690-4085-9007-4DA8AF9B4152}"/>
                </a:ext>
              </a:extLst>
            </p:cNvPr>
            <p:cNvCxnSpPr/>
            <p:nvPr/>
          </p:nvCxnSpPr>
          <p:spPr bwMode="auto">
            <a:xfrm>
              <a:off x="2555776" y="2132856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81380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AFCA8C4-B354-475E-877E-ACEE68A2BD5A}"/>
              </a:ext>
            </a:extLst>
          </p:cNvPr>
          <p:cNvGrpSpPr/>
          <p:nvPr/>
        </p:nvGrpSpPr>
        <p:grpSpPr>
          <a:xfrm>
            <a:off x="282548" y="457047"/>
            <a:ext cx="2732769" cy="2014754"/>
            <a:chOff x="282548" y="457047"/>
            <a:chExt cx="2732769" cy="2014754"/>
          </a:xfrm>
        </p:grpSpPr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FADE9D98-7E32-44B5-B434-36FBAADD940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9053" y="601063"/>
              <a:ext cx="201620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3E94A012-491F-4883-94C1-85141F0B9A2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5037" y="457047"/>
              <a:ext cx="230425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57097DC2-76D7-41EF-953C-9BE5EED5DAC9}"/>
                </a:ext>
              </a:extLst>
            </p:cNvPr>
            <p:cNvCxnSpPr/>
            <p:nvPr/>
          </p:nvCxnSpPr>
          <p:spPr bwMode="auto">
            <a:xfrm>
              <a:off x="2655277" y="601063"/>
              <a:ext cx="0" cy="136815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0D2FB311-9EF0-4881-A118-B325F0A44062}"/>
                </a:ext>
              </a:extLst>
            </p:cNvPr>
            <p:cNvCxnSpPr/>
            <p:nvPr/>
          </p:nvCxnSpPr>
          <p:spPr bwMode="auto">
            <a:xfrm>
              <a:off x="2799293" y="457047"/>
              <a:ext cx="0" cy="151216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A156B8D-38E5-4F50-8F19-9C98B65EB853}"/>
                </a:ext>
              </a:extLst>
            </p:cNvPr>
            <p:cNvCxnSpPr/>
            <p:nvPr/>
          </p:nvCxnSpPr>
          <p:spPr bwMode="auto">
            <a:xfrm>
              <a:off x="495037" y="457047"/>
              <a:ext cx="0" cy="151216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61BEC54E-02A2-4A87-81E0-92E08DEC3F46}"/>
                </a:ext>
              </a:extLst>
            </p:cNvPr>
            <p:cNvCxnSpPr/>
            <p:nvPr/>
          </p:nvCxnSpPr>
          <p:spPr bwMode="auto">
            <a:xfrm>
              <a:off x="639053" y="601063"/>
              <a:ext cx="0" cy="136815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EF869D3A-A308-41E2-9B5C-2352C414322F}"/>
                </a:ext>
              </a:extLst>
            </p:cNvPr>
            <p:cNvCxnSpPr/>
            <p:nvPr/>
          </p:nvCxnSpPr>
          <p:spPr bwMode="auto">
            <a:xfrm>
              <a:off x="495037" y="1969215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A1139C80-BF73-4931-802D-3EC95CD5ACA8}"/>
                </a:ext>
              </a:extLst>
            </p:cNvPr>
            <p:cNvCxnSpPr/>
            <p:nvPr/>
          </p:nvCxnSpPr>
          <p:spPr bwMode="auto">
            <a:xfrm>
              <a:off x="2655277" y="1969215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61" name="타원 30">
              <a:extLst>
                <a:ext uri="{FF2B5EF4-FFF2-40B4-BE49-F238E27FC236}">
                  <a16:creationId xmlns:a16="http://schemas.microsoft.com/office/drawing/2014/main" id="{182681DB-BC02-4780-A3F5-F4B0614DB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261" y="601063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0E1E7409-D6CA-4A43-8D72-88C28AB3BCD9}"/>
                </a:ext>
              </a:extLst>
            </p:cNvPr>
            <p:cNvGrpSpPr/>
            <p:nvPr/>
          </p:nvGrpSpPr>
          <p:grpSpPr>
            <a:xfrm rot="4140000">
              <a:off x="1574096" y="109186"/>
              <a:ext cx="144016" cy="1845654"/>
              <a:chOff x="6732240" y="4005064"/>
              <a:chExt cx="144016" cy="1368152"/>
            </a:xfrm>
          </p:grpSpPr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57C6A6B8-D461-45D7-B5A0-C4E3A572B67F}"/>
                  </a:ext>
                </a:extLst>
              </p:cNvPr>
              <p:cNvCxnSpPr/>
              <p:nvPr/>
            </p:nvCxnSpPr>
            <p:spPr bwMode="auto">
              <a:xfrm>
                <a:off x="6732240" y="5373216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A0986210-6B74-4F8A-993B-DF3CC2FE5A05}"/>
                  </a:ext>
                </a:extLst>
              </p:cNvPr>
              <p:cNvCxnSpPr/>
              <p:nvPr/>
            </p:nvCxnSpPr>
            <p:spPr bwMode="auto">
              <a:xfrm>
                <a:off x="6732240" y="4005064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4AC1C5FC-D261-45BC-9809-66C0EE38714D}"/>
                  </a:ext>
                </a:extLst>
              </p:cNvPr>
              <p:cNvCxnSpPr/>
              <p:nvPr/>
            </p:nvCxnSpPr>
            <p:spPr bwMode="auto">
              <a:xfrm flipV="1">
                <a:off x="6876256" y="4005064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F130A0BA-F30C-4D73-9BA4-2593AB9864B5}"/>
                  </a:ext>
                </a:extLst>
              </p:cNvPr>
              <p:cNvCxnSpPr/>
              <p:nvPr/>
            </p:nvCxnSpPr>
            <p:spPr bwMode="auto">
              <a:xfrm flipV="1">
                <a:off x="6732240" y="4005064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sp>
          <p:nvSpPr>
            <p:cNvPr id="167" name="타원 30">
              <a:extLst>
                <a:ext uri="{FF2B5EF4-FFF2-40B4-BE49-F238E27FC236}">
                  <a16:creationId xmlns:a16="http://schemas.microsoft.com/office/drawing/2014/main" id="{A77A639F-47BE-4055-A1DA-CE9609F7B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053" y="1321143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453B2649-45D7-40FF-A6C8-CACF4474B7C5}"/>
                </a:ext>
              </a:extLst>
            </p:cNvPr>
            <p:cNvGrpSpPr/>
            <p:nvPr/>
          </p:nvGrpSpPr>
          <p:grpSpPr>
            <a:xfrm>
              <a:off x="282548" y="1976262"/>
              <a:ext cx="576064" cy="495539"/>
              <a:chOff x="2987824" y="4437112"/>
              <a:chExt cx="576064" cy="495539"/>
            </a:xfrm>
          </p:grpSpPr>
          <p:sp>
            <p:nvSpPr>
              <p:cNvPr id="207" name="Rectangle 6" descr="밝은 상향 대각선">
                <a:extLst>
                  <a:ext uri="{FF2B5EF4-FFF2-40B4-BE49-F238E27FC236}">
                    <a16:creationId xmlns:a16="http://schemas.microsoft.com/office/drawing/2014/main" id="{78A12632-5B19-4F83-801B-979874195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8" name="Line 7">
                <a:extLst>
                  <a:ext uri="{FF2B5EF4-FFF2-40B4-BE49-F238E27FC236}">
                    <a16:creationId xmlns:a16="http://schemas.microsoft.com/office/drawing/2014/main" id="{8F33450A-1D0E-4FD4-BFC4-8D8A71F879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9" name="이등변 삼각형 73">
                <a:extLst>
                  <a:ext uri="{FF2B5EF4-FFF2-40B4-BE49-F238E27FC236}">
                    <a16:creationId xmlns:a16="http://schemas.microsoft.com/office/drawing/2014/main" id="{689CA3FB-26A7-4F54-B66A-C835853EE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22" name="그룹 221">
              <a:extLst>
                <a:ext uri="{FF2B5EF4-FFF2-40B4-BE49-F238E27FC236}">
                  <a16:creationId xmlns:a16="http://schemas.microsoft.com/office/drawing/2014/main" id="{BBB00856-5780-4D15-8E7C-D8CF2F587451}"/>
                </a:ext>
              </a:extLst>
            </p:cNvPr>
            <p:cNvGrpSpPr/>
            <p:nvPr/>
          </p:nvGrpSpPr>
          <p:grpSpPr>
            <a:xfrm>
              <a:off x="2439253" y="1976262"/>
              <a:ext cx="576064" cy="495539"/>
              <a:chOff x="6732240" y="3933056"/>
              <a:chExt cx="576064" cy="495539"/>
            </a:xfrm>
          </p:grpSpPr>
          <p:sp>
            <p:nvSpPr>
              <p:cNvPr id="224" name="Rectangle 6" descr="밝은 상향 대각선">
                <a:extLst>
                  <a:ext uri="{FF2B5EF4-FFF2-40B4-BE49-F238E27FC236}">
                    <a16:creationId xmlns:a16="http://schemas.microsoft.com/office/drawing/2014/main" id="{F37161F4-4A0D-441A-9D1A-9B15049705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" name="Line 7">
                <a:extLst>
                  <a:ext uri="{FF2B5EF4-FFF2-40B4-BE49-F238E27FC236}">
                    <a16:creationId xmlns:a16="http://schemas.microsoft.com/office/drawing/2014/main" id="{9FE03AF7-8CF4-48E2-80B3-8FE1B86184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" name="이등변 삼각형 73">
                <a:extLst>
                  <a:ext uri="{FF2B5EF4-FFF2-40B4-BE49-F238E27FC236}">
                    <a16:creationId xmlns:a16="http://schemas.microsoft.com/office/drawing/2014/main" id="{2BC4C923-2052-4AB8-9096-497EF1C84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" name="Line 7">
                <a:extLst>
                  <a:ext uri="{FF2B5EF4-FFF2-40B4-BE49-F238E27FC236}">
                    <a16:creationId xmlns:a16="http://schemas.microsoft.com/office/drawing/2014/main" id="{1F750B3C-6B71-4BE7-89B6-7911C32B64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5E7A716-7332-455F-90CD-F2A2BA4D8813}"/>
              </a:ext>
            </a:extLst>
          </p:cNvPr>
          <p:cNvGrpSpPr/>
          <p:nvPr/>
        </p:nvGrpSpPr>
        <p:grpSpPr>
          <a:xfrm>
            <a:off x="3851920" y="476672"/>
            <a:ext cx="3807907" cy="2287223"/>
            <a:chOff x="3851920" y="53140"/>
            <a:chExt cx="3807907" cy="2287223"/>
          </a:xfrm>
        </p:grpSpPr>
        <p:grpSp>
          <p:nvGrpSpPr>
            <p:cNvPr id="392" name="그룹 391">
              <a:extLst>
                <a:ext uri="{FF2B5EF4-FFF2-40B4-BE49-F238E27FC236}">
                  <a16:creationId xmlns:a16="http://schemas.microsoft.com/office/drawing/2014/main" id="{6C315E16-A0FE-49B6-B001-310A15824167}"/>
                </a:ext>
              </a:extLst>
            </p:cNvPr>
            <p:cNvGrpSpPr/>
            <p:nvPr/>
          </p:nvGrpSpPr>
          <p:grpSpPr>
            <a:xfrm rot="10800000">
              <a:off x="5508104" y="53140"/>
              <a:ext cx="576064" cy="495539"/>
              <a:chOff x="6732240" y="3933056"/>
              <a:chExt cx="576064" cy="495539"/>
            </a:xfrm>
          </p:grpSpPr>
          <p:sp>
            <p:nvSpPr>
              <p:cNvPr id="393" name="Rectangle 6" descr="밝은 상향 대각선">
                <a:extLst>
                  <a:ext uri="{FF2B5EF4-FFF2-40B4-BE49-F238E27FC236}">
                    <a16:creationId xmlns:a16="http://schemas.microsoft.com/office/drawing/2014/main" id="{B477CCEE-0C04-4EDD-9A9E-C9628DE4D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4" name="Line 7">
                <a:extLst>
                  <a:ext uri="{FF2B5EF4-FFF2-40B4-BE49-F238E27FC236}">
                    <a16:creationId xmlns:a16="http://schemas.microsoft.com/office/drawing/2014/main" id="{CC27A3B3-3474-46EE-858C-4E65AC301C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5" name="이등변 삼각형 73">
                <a:extLst>
                  <a:ext uri="{FF2B5EF4-FFF2-40B4-BE49-F238E27FC236}">
                    <a16:creationId xmlns:a16="http://schemas.microsoft.com/office/drawing/2014/main" id="{07168506-E305-429E-837B-0B0A01C13E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6" name="Line 7">
                <a:extLst>
                  <a:ext uri="{FF2B5EF4-FFF2-40B4-BE49-F238E27FC236}">
                    <a16:creationId xmlns:a16="http://schemas.microsoft.com/office/drawing/2014/main" id="{42CC5E41-0CA6-4271-8FD0-760DA1A0B0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324" name="직선 연결선 323">
              <a:extLst>
                <a:ext uri="{FF2B5EF4-FFF2-40B4-BE49-F238E27FC236}">
                  <a16:creationId xmlns:a16="http://schemas.microsoft.com/office/drawing/2014/main" id="{EB586B8F-F7D4-46CE-9763-0A2CED2727B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67823" y="548680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25" name="직선 연결선 324">
              <a:extLst>
                <a:ext uri="{FF2B5EF4-FFF2-40B4-BE49-F238E27FC236}">
                  <a16:creationId xmlns:a16="http://schemas.microsoft.com/office/drawing/2014/main" id="{6480B558-DEC1-4FB0-AB76-954E32D2527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51920" y="1196752"/>
              <a:ext cx="0" cy="64807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26" name="직선 연결선 325">
              <a:extLst>
                <a:ext uri="{FF2B5EF4-FFF2-40B4-BE49-F238E27FC236}">
                  <a16:creationId xmlns:a16="http://schemas.microsoft.com/office/drawing/2014/main" id="{5CB91A16-D1C4-4D6D-B4D9-78E55F10390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95936" y="1196752"/>
              <a:ext cx="0" cy="50405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27" name="직선 연결선 326">
              <a:extLst>
                <a:ext uri="{FF2B5EF4-FFF2-40B4-BE49-F238E27FC236}">
                  <a16:creationId xmlns:a16="http://schemas.microsoft.com/office/drawing/2014/main" id="{7614C746-50BD-4DC7-9B8C-43877E4BEC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51920" y="1844824"/>
              <a:ext cx="1011647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328" name="그룹 327">
              <a:extLst>
                <a:ext uri="{FF2B5EF4-FFF2-40B4-BE49-F238E27FC236}">
                  <a16:creationId xmlns:a16="http://schemas.microsoft.com/office/drawing/2014/main" id="{623165BC-0A08-4EE8-8E93-FD466D55AC9A}"/>
                </a:ext>
              </a:extLst>
            </p:cNvPr>
            <p:cNvGrpSpPr/>
            <p:nvPr/>
          </p:nvGrpSpPr>
          <p:grpSpPr>
            <a:xfrm rot="16200000">
              <a:off x="7124026" y="372919"/>
              <a:ext cx="576064" cy="495539"/>
              <a:chOff x="6732240" y="3933056"/>
              <a:chExt cx="576064" cy="495539"/>
            </a:xfrm>
          </p:grpSpPr>
          <p:sp>
            <p:nvSpPr>
              <p:cNvPr id="382" name="Rectangle 6" descr="밝은 상향 대각선">
                <a:extLst>
                  <a:ext uri="{FF2B5EF4-FFF2-40B4-BE49-F238E27FC236}">
                    <a16:creationId xmlns:a16="http://schemas.microsoft.com/office/drawing/2014/main" id="{700A4E68-4A5C-433B-A6BE-4B80FB3FA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83" name="Line 7">
                <a:extLst>
                  <a:ext uri="{FF2B5EF4-FFF2-40B4-BE49-F238E27FC236}">
                    <a16:creationId xmlns:a16="http://schemas.microsoft.com/office/drawing/2014/main" id="{D2263C2D-C3E3-4410-8696-205E046EE3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4" name="이등변 삼각형 73">
                <a:extLst>
                  <a:ext uri="{FF2B5EF4-FFF2-40B4-BE49-F238E27FC236}">
                    <a16:creationId xmlns:a16="http://schemas.microsoft.com/office/drawing/2014/main" id="{681CE597-CF36-4FE6-93A2-9D94F9E26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5" name="Line 7">
                <a:extLst>
                  <a:ext uri="{FF2B5EF4-FFF2-40B4-BE49-F238E27FC236}">
                    <a16:creationId xmlns:a16="http://schemas.microsoft.com/office/drawing/2014/main" id="{0DE218EA-FAF1-42A2-ADE9-485636833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386" name="직선 연결선 385">
              <a:extLst>
                <a:ext uri="{FF2B5EF4-FFF2-40B4-BE49-F238E27FC236}">
                  <a16:creationId xmlns:a16="http://schemas.microsoft.com/office/drawing/2014/main" id="{47F999BA-1FE3-4DDF-8AEF-EC8AA3FF88B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95918" y="1700808"/>
              <a:ext cx="795641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87" name="직선 연결선 386">
              <a:extLst>
                <a:ext uri="{FF2B5EF4-FFF2-40B4-BE49-F238E27FC236}">
                  <a16:creationId xmlns:a16="http://schemas.microsoft.com/office/drawing/2014/main" id="{0FF70A4F-CE3E-4B8F-955A-807EEF30687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71679" y="692696"/>
              <a:ext cx="129614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88" name="직선 연결선 387">
              <a:extLst>
                <a:ext uri="{FF2B5EF4-FFF2-40B4-BE49-F238E27FC236}">
                  <a16:creationId xmlns:a16="http://schemas.microsoft.com/office/drawing/2014/main" id="{56717002-0656-450F-B603-F773BF88C5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99671" y="548680"/>
              <a:ext cx="1368152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89" name="직선 연결선 388">
              <a:extLst>
                <a:ext uri="{FF2B5EF4-FFF2-40B4-BE49-F238E27FC236}">
                  <a16:creationId xmlns:a16="http://schemas.microsoft.com/office/drawing/2014/main" id="{E3C55C8A-639D-4418-BDF3-53B721DF1BE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91559" y="548680"/>
              <a:ext cx="1008112" cy="115212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90" name="직선 연결선 389">
              <a:extLst>
                <a:ext uri="{FF2B5EF4-FFF2-40B4-BE49-F238E27FC236}">
                  <a16:creationId xmlns:a16="http://schemas.microsoft.com/office/drawing/2014/main" id="{4E07647C-C086-433F-BA50-9553637562E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63567" y="692696"/>
              <a:ext cx="1008112" cy="115212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91" name="직선 연결선 390">
              <a:extLst>
                <a:ext uri="{FF2B5EF4-FFF2-40B4-BE49-F238E27FC236}">
                  <a16:creationId xmlns:a16="http://schemas.microsoft.com/office/drawing/2014/main" id="{B791E56C-6649-46A4-8505-CAEF7681F92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55455" y="1196752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397" name="그룹 396">
              <a:extLst>
                <a:ext uri="{FF2B5EF4-FFF2-40B4-BE49-F238E27FC236}">
                  <a16:creationId xmlns:a16="http://schemas.microsoft.com/office/drawing/2014/main" id="{E90154F3-AD5C-4EFF-A60F-6438ADC4482C}"/>
                </a:ext>
              </a:extLst>
            </p:cNvPr>
            <p:cNvGrpSpPr/>
            <p:nvPr/>
          </p:nvGrpSpPr>
          <p:grpSpPr>
            <a:xfrm>
              <a:off x="4575535" y="1844824"/>
              <a:ext cx="576064" cy="495539"/>
              <a:chOff x="6732240" y="3933056"/>
              <a:chExt cx="576064" cy="495539"/>
            </a:xfrm>
          </p:grpSpPr>
          <p:sp>
            <p:nvSpPr>
              <p:cNvPr id="398" name="Rectangle 6" descr="밝은 상향 대각선">
                <a:extLst>
                  <a:ext uri="{FF2B5EF4-FFF2-40B4-BE49-F238E27FC236}">
                    <a16:creationId xmlns:a16="http://schemas.microsoft.com/office/drawing/2014/main" id="{81209965-9C30-4564-A0C3-39AC703A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9" name="Line 7">
                <a:extLst>
                  <a:ext uri="{FF2B5EF4-FFF2-40B4-BE49-F238E27FC236}">
                    <a16:creationId xmlns:a16="http://schemas.microsoft.com/office/drawing/2014/main" id="{BDB9784F-A741-4639-9C66-00B31C6345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0" name="이등변 삼각형 73">
                <a:extLst>
                  <a:ext uri="{FF2B5EF4-FFF2-40B4-BE49-F238E27FC236}">
                    <a16:creationId xmlns:a16="http://schemas.microsoft.com/office/drawing/2014/main" id="{288E08F9-75E0-4892-84B7-A55A06E32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1" name="Line 7">
                <a:extLst>
                  <a:ext uri="{FF2B5EF4-FFF2-40B4-BE49-F238E27FC236}">
                    <a16:creationId xmlns:a16="http://schemas.microsoft.com/office/drawing/2014/main" id="{60296F26-C4CA-431C-9EA2-F791F078C0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D142EBF-5D1B-4436-A856-177AF500E93C}"/>
              </a:ext>
            </a:extLst>
          </p:cNvPr>
          <p:cNvGrpSpPr/>
          <p:nvPr/>
        </p:nvGrpSpPr>
        <p:grpSpPr>
          <a:xfrm>
            <a:off x="323528" y="3644974"/>
            <a:ext cx="4896544" cy="2295739"/>
            <a:chOff x="323528" y="3644974"/>
            <a:chExt cx="4896544" cy="2295739"/>
          </a:xfrm>
        </p:grpSpPr>
        <p:cxnSp>
          <p:nvCxnSpPr>
            <p:cNvPr id="408" name="직선 연결선 407">
              <a:extLst>
                <a:ext uri="{FF2B5EF4-FFF2-40B4-BE49-F238E27FC236}">
                  <a16:creationId xmlns:a16="http://schemas.microsoft.com/office/drawing/2014/main" id="{94111434-A508-4E36-BCE0-F9554472B485}"/>
                </a:ext>
              </a:extLst>
            </p:cNvPr>
            <p:cNvCxnSpPr/>
            <p:nvPr/>
          </p:nvCxnSpPr>
          <p:spPr bwMode="auto">
            <a:xfrm>
              <a:off x="683568" y="4797152"/>
              <a:ext cx="201622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10" name="직선 연결선 409">
              <a:extLst>
                <a:ext uri="{FF2B5EF4-FFF2-40B4-BE49-F238E27FC236}">
                  <a16:creationId xmlns:a16="http://schemas.microsoft.com/office/drawing/2014/main" id="{3352D39A-1F18-48F2-97D7-C43DDAD40369}"/>
                </a:ext>
              </a:extLst>
            </p:cNvPr>
            <p:cNvCxnSpPr/>
            <p:nvPr/>
          </p:nvCxnSpPr>
          <p:spPr bwMode="auto">
            <a:xfrm>
              <a:off x="2699792" y="4797152"/>
              <a:ext cx="0" cy="86409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11" name="직선 연결선 410">
              <a:extLst>
                <a:ext uri="{FF2B5EF4-FFF2-40B4-BE49-F238E27FC236}">
                  <a16:creationId xmlns:a16="http://schemas.microsoft.com/office/drawing/2014/main" id="{706187D6-FCDB-4F88-B09F-6274F4EF907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43808" y="4797102"/>
              <a:ext cx="0" cy="86414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12" name="직선 연결선 411">
              <a:extLst>
                <a:ext uri="{FF2B5EF4-FFF2-40B4-BE49-F238E27FC236}">
                  <a16:creationId xmlns:a16="http://schemas.microsoft.com/office/drawing/2014/main" id="{42E7D484-42B1-4269-9A79-43B0960D3D3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9552" y="3644974"/>
              <a:ext cx="0" cy="201627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13" name="직선 연결선 412">
              <a:extLst>
                <a:ext uri="{FF2B5EF4-FFF2-40B4-BE49-F238E27FC236}">
                  <a16:creationId xmlns:a16="http://schemas.microsoft.com/office/drawing/2014/main" id="{74EECED4-68A3-4FFF-B3A4-DD91B2216189}"/>
                </a:ext>
              </a:extLst>
            </p:cNvPr>
            <p:cNvCxnSpPr/>
            <p:nvPr/>
          </p:nvCxnSpPr>
          <p:spPr bwMode="auto">
            <a:xfrm>
              <a:off x="683568" y="4797152"/>
              <a:ext cx="0" cy="86409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14" name="직선 연결선 413">
              <a:extLst>
                <a:ext uri="{FF2B5EF4-FFF2-40B4-BE49-F238E27FC236}">
                  <a16:creationId xmlns:a16="http://schemas.microsoft.com/office/drawing/2014/main" id="{F01CA2D3-B76C-471D-9E14-68E0B0ECDDE6}"/>
                </a:ext>
              </a:extLst>
            </p:cNvPr>
            <p:cNvCxnSpPr/>
            <p:nvPr/>
          </p:nvCxnSpPr>
          <p:spPr bwMode="auto">
            <a:xfrm>
              <a:off x="539552" y="5661248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15" name="직선 연결선 414">
              <a:extLst>
                <a:ext uri="{FF2B5EF4-FFF2-40B4-BE49-F238E27FC236}">
                  <a16:creationId xmlns:a16="http://schemas.microsoft.com/office/drawing/2014/main" id="{30C8BDDD-9670-4B2D-9AFE-EA08E536791A}"/>
                </a:ext>
              </a:extLst>
            </p:cNvPr>
            <p:cNvCxnSpPr/>
            <p:nvPr/>
          </p:nvCxnSpPr>
          <p:spPr bwMode="auto">
            <a:xfrm>
              <a:off x="2699792" y="5661248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419" name="그룹 418">
              <a:extLst>
                <a:ext uri="{FF2B5EF4-FFF2-40B4-BE49-F238E27FC236}">
                  <a16:creationId xmlns:a16="http://schemas.microsoft.com/office/drawing/2014/main" id="{1854E981-7446-4BCF-9CB1-EE053B3D45CC}"/>
                </a:ext>
              </a:extLst>
            </p:cNvPr>
            <p:cNvGrpSpPr/>
            <p:nvPr/>
          </p:nvGrpSpPr>
          <p:grpSpPr>
            <a:xfrm>
              <a:off x="323528" y="5661198"/>
              <a:ext cx="576064" cy="279515"/>
              <a:chOff x="2987824" y="4653136"/>
              <a:chExt cx="576064" cy="279515"/>
            </a:xfrm>
          </p:grpSpPr>
          <p:sp>
            <p:nvSpPr>
              <p:cNvPr id="437" name="Rectangle 6" descr="밝은 상향 대각선">
                <a:extLst>
                  <a:ext uri="{FF2B5EF4-FFF2-40B4-BE49-F238E27FC236}">
                    <a16:creationId xmlns:a16="http://schemas.microsoft.com/office/drawing/2014/main" id="{D7C82015-156B-405A-8C25-33BE88049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8" name="Line 7">
                <a:extLst>
                  <a:ext uri="{FF2B5EF4-FFF2-40B4-BE49-F238E27FC236}">
                    <a16:creationId xmlns:a16="http://schemas.microsoft.com/office/drawing/2014/main" id="{D9A9D564-0F36-42B2-BF13-C61A2483EC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20" name="그룹 419">
              <a:extLst>
                <a:ext uri="{FF2B5EF4-FFF2-40B4-BE49-F238E27FC236}">
                  <a16:creationId xmlns:a16="http://schemas.microsoft.com/office/drawing/2014/main" id="{8293C1C5-826F-4B3A-A863-2014FC002C35}"/>
                </a:ext>
              </a:extLst>
            </p:cNvPr>
            <p:cNvGrpSpPr/>
            <p:nvPr/>
          </p:nvGrpSpPr>
          <p:grpSpPr>
            <a:xfrm>
              <a:off x="2483768" y="5661198"/>
              <a:ext cx="576064" cy="279515"/>
              <a:chOff x="2987824" y="4653136"/>
              <a:chExt cx="576064" cy="279515"/>
            </a:xfrm>
          </p:grpSpPr>
          <p:sp>
            <p:nvSpPr>
              <p:cNvPr id="434" name="Rectangle 6" descr="밝은 상향 대각선">
                <a:extLst>
                  <a:ext uri="{FF2B5EF4-FFF2-40B4-BE49-F238E27FC236}">
                    <a16:creationId xmlns:a16="http://schemas.microsoft.com/office/drawing/2014/main" id="{DC9B14DA-C47D-4ECA-939B-95492D678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5" name="Line 7">
                <a:extLst>
                  <a:ext uri="{FF2B5EF4-FFF2-40B4-BE49-F238E27FC236}">
                    <a16:creationId xmlns:a16="http://schemas.microsoft.com/office/drawing/2014/main" id="{B9524137-DA43-4E63-959F-DB97DE8D5E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421" name="직선 연결선 420">
              <a:extLst>
                <a:ext uri="{FF2B5EF4-FFF2-40B4-BE49-F238E27FC236}">
                  <a16:creationId xmlns:a16="http://schemas.microsoft.com/office/drawing/2014/main" id="{6E507468-F788-48E8-9492-3AC2A5B1EA4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568" y="4653136"/>
              <a:ext cx="201622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22" name="직선 연결선 421">
              <a:extLst>
                <a:ext uri="{FF2B5EF4-FFF2-40B4-BE49-F238E27FC236}">
                  <a16:creationId xmlns:a16="http://schemas.microsoft.com/office/drawing/2014/main" id="{A0D90DCC-4369-4228-A5FA-4158AAC8DF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99792" y="3788990"/>
              <a:ext cx="0" cy="86409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23" name="직선 연결선 422">
              <a:extLst>
                <a:ext uri="{FF2B5EF4-FFF2-40B4-BE49-F238E27FC236}">
                  <a16:creationId xmlns:a16="http://schemas.microsoft.com/office/drawing/2014/main" id="{1F289D13-B207-4729-A9EA-973BD59CCC90}"/>
                </a:ext>
              </a:extLst>
            </p:cNvPr>
            <p:cNvCxnSpPr/>
            <p:nvPr/>
          </p:nvCxnSpPr>
          <p:spPr bwMode="auto">
            <a:xfrm>
              <a:off x="683568" y="3789040"/>
              <a:ext cx="0" cy="86409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24" name="직선 연결선 423">
              <a:extLst>
                <a:ext uri="{FF2B5EF4-FFF2-40B4-BE49-F238E27FC236}">
                  <a16:creationId xmlns:a16="http://schemas.microsoft.com/office/drawing/2014/main" id="{FBAA53D3-8E34-4CBE-BA41-45F9CA5AE21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568" y="3789040"/>
              <a:ext cx="201622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25" name="직선 연결선 424">
              <a:extLst>
                <a:ext uri="{FF2B5EF4-FFF2-40B4-BE49-F238E27FC236}">
                  <a16:creationId xmlns:a16="http://schemas.microsoft.com/office/drawing/2014/main" id="{61B0DE9F-1FE3-4A4B-971F-2FCED8AD54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9552" y="3645024"/>
              <a:ext cx="230425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30" name="직선 연결선 429">
              <a:extLst>
                <a:ext uri="{FF2B5EF4-FFF2-40B4-BE49-F238E27FC236}">
                  <a16:creationId xmlns:a16="http://schemas.microsoft.com/office/drawing/2014/main" id="{DFE8BBF1-F5C3-4E9F-B566-1FEB99E104A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43808" y="3644974"/>
              <a:ext cx="0" cy="100811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33" name="직선 연결선 432">
              <a:extLst>
                <a:ext uri="{FF2B5EF4-FFF2-40B4-BE49-F238E27FC236}">
                  <a16:creationId xmlns:a16="http://schemas.microsoft.com/office/drawing/2014/main" id="{E4CA64E2-1BF8-46D6-A145-5C118B11F71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43808" y="4653086"/>
              <a:ext cx="216024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443" name="그룹 442">
              <a:extLst>
                <a:ext uri="{FF2B5EF4-FFF2-40B4-BE49-F238E27FC236}">
                  <a16:creationId xmlns:a16="http://schemas.microsoft.com/office/drawing/2014/main" id="{83737CB6-CD15-47DD-841C-9CC70155DC46}"/>
                </a:ext>
              </a:extLst>
            </p:cNvPr>
            <p:cNvGrpSpPr/>
            <p:nvPr/>
          </p:nvGrpSpPr>
          <p:grpSpPr>
            <a:xfrm>
              <a:off x="4644008" y="5661198"/>
              <a:ext cx="576064" cy="279515"/>
              <a:chOff x="2987824" y="4653136"/>
              <a:chExt cx="576064" cy="279515"/>
            </a:xfrm>
          </p:grpSpPr>
          <p:sp>
            <p:nvSpPr>
              <p:cNvPr id="444" name="Rectangle 6" descr="밝은 상향 대각선">
                <a:extLst>
                  <a:ext uri="{FF2B5EF4-FFF2-40B4-BE49-F238E27FC236}">
                    <a16:creationId xmlns:a16="http://schemas.microsoft.com/office/drawing/2014/main" id="{9E4756FD-63AE-41B3-AFE7-F43FC7060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5" name="Line 7">
                <a:extLst>
                  <a:ext uri="{FF2B5EF4-FFF2-40B4-BE49-F238E27FC236}">
                    <a16:creationId xmlns:a16="http://schemas.microsoft.com/office/drawing/2014/main" id="{54FAA2ED-CA10-4221-AAB8-9EE64B4B80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446" name="직선 연결선 445">
              <a:extLst>
                <a:ext uri="{FF2B5EF4-FFF2-40B4-BE49-F238E27FC236}">
                  <a16:creationId xmlns:a16="http://schemas.microsoft.com/office/drawing/2014/main" id="{DE0F1AD1-9FFE-485F-BA31-F63F15145E9C}"/>
                </a:ext>
              </a:extLst>
            </p:cNvPr>
            <p:cNvCxnSpPr/>
            <p:nvPr/>
          </p:nvCxnSpPr>
          <p:spPr bwMode="auto">
            <a:xfrm>
              <a:off x="2843808" y="4797152"/>
              <a:ext cx="201622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47" name="직선 연결선 446">
              <a:extLst>
                <a:ext uri="{FF2B5EF4-FFF2-40B4-BE49-F238E27FC236}">
                  <a16:creationId xmlns:a16="http://schemas.microsoft.com/office/drawing/2014/main" id="{BB1483F6-9223-49B2-8687-F39F07196D60}"/>
                </a:ext>
              </a:extLst>
            </p:cNvPr>
            <p:cNvCxnSpPr/>
            <p:nvPr/>
          </p:nvCxnSpPr>
          <p:spPr bwMode="auto">
            <a:xfrm>
              <a:off x="4860032" y="4797152"/>
              <a:ext cx="0" cy="86409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48" name="직선 연결선 447">
              <a:extLst>
                <a:ext uri="{FF2B5EF4-FFF2-40B4-BE49-F238E27FC236}">
                  <a16:creationId xmlns:a16="http://schemas.microsoft.com/office/drawing/2014/main" id="{8E36DEBF-9993-43A0-83E9-A9F225FA18B3}"/>
                </a:ext>
              </a:extLst>
            </p:cNvPr>
            <p:cNvCxnSpPr/>
            <p:nvPr/>
          </p:nvCxnSpPr>
          <p:spPr bwMode="auto">
            <a:xfrm>
              <a:off x="5004048" y="4653136"/>
              <a:ext cx="0" cy="100811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</p:grpSp>
      <p:grpSp>
        <p:nvGrpSpPr>
          <p:cNvPr id="564" name="그룹 563">
            <a:extLst>
              <a:ext uri="{FF2B5EF4-FFF2-40B4-BE49-F238E27FC236}">
                <a16:creationId xmlns:a16="http://schemas.microsoft.com/office/drawing/2014/main" id="{66875065-41B6-44CB-A90C-34AE51786EF8}"/>
              </a:ext>
            </a:extLst>
          </p:cNvPr>
          <p:cNvGrpSpPr/>
          <p:nvPr/>
        </p:nvGrpSpPr>
        <p:grpSpPr>
          <a:xfrm>
            <a:off x="6012160" y="3861048"/>
            <a:ext cx="2363564" cy="1891258"/>
            <a:chOff x="6012160" y="3861048"/>
            <a:chExt cx="2363564" cy="1891258"/>
          </a:xfrm>
        </p:grpSpPr>
        <p:sp>
          <p:nvSpPr>
            <p:cNvPr id="497" name="타원 30">
              <a:extLst>
                <a:ext uri="{FF2B5EF4-FFF2-40B4-BE49-F238E27FC236}">
                  <a16:creationId xmlns:a16="http://schemas.microsoft.com/office/drawing/2014/main" id="{22997D13-EB02-4EC5-BA19-83A5BE84A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5107" y="3861048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552" name="그룹 551">
              <a:extLst>
                <a:ext uri="{FF2B5EF4-FFF2-40B4-BE49-F238E27FC236}">
                  <a16:creationId xmlns:a16="http://schemas.microsoft.com/office/drawing/2014/main" id="{5D8E6AEB-D769-42DC-A9BA-F4C72A790935}"/>
                </a:ext>
              </a:extLst>
            </p:cNvPr>
            <p:cNvGrpSpPr/>
            <p:nvPr/>
          </p:nvGrpSpPr>
          <p:grpSpPr>
            <a:xfrm>
              <a:off x="6012160" y="3889946"/>
              <a:ext cx="1152128" cy="1862360"/>
              <a:chOff x="6012160" y="3889946"/>
              <a:chExt cx="1152128" cy="1862360"/>
            </a:xfrm>
          </p:grpSpPr>
          <p:cxnSp>
            <p:nvCxnSpPr>
              <p:cNvPr id="449" name="직선 연결선 448">
                <a:extLst>
                  <a:ext uri="{FF2B5EF4-FFF2-40B4-BE49-F238E27FC236}">
                    <a16:creationId xmlns:a16="http://schemas.microsoft.com/office/drawing/2014/main" id="{1EA21437-A775-4D2B-AFF2-CA7623ED6BF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372200" y="4021255"/>
                <a:ext cx="792088" cy="372747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52" name="직선 연결선 451">
                <a:extLst>
                  <a:ext uri="{FF2B5EF4-FFF2-40B4-BE49-F238E27FC236}">
                    <a16:creationId xmlns:a16="http://schemas.microsoft.com/office/drawing/2014/main" id="{01A9D83A-71DA-421B-B7D2-0AD8D937BC3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228184" y="4302945"/>
                <a:ext cx="0" cy="955153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53" name="직선 연결선 452">
                <a:extLst>
                  <a:ext uri="{FF2B5EF4-FFF2-40B4-BE49-F238E27FC236}">
                    <a16:creationId xmlns:a16="http://schemas.microsoft.com/office/drawing/2014/main" id="{5D6C36B1-E3A6-4E57-9647-7ADF732EC17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372200" y="4394002"/>
                <a:ext cx="0" cy="86409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64" name="직선 연결선 463">
                <a:extLst>
                  <a:ext uri="{FF2B5EF4-FFF2-40B4-BE49-F238E27FC236}">
                    <a16:creationId xmlns:a16="http://schemas.microsoft.com/office/drawing/2014/main" id="{AFC3F8EC-0896-4EB3-94AA-752D562732F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092280" y="3889946"/>
                <a:ext cx="65655" cy="131309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75" name="직선 연결선 474">
                <a:extLst>
                  <a:ext uri="{FF2B5EF4-FFF2-40B4-BE49-F238E27FC236}">
                    <a16:creationId xmlns:a16="http://schemas.microsoft.com/office/drawing/2014/main" id="{0A8587D3-A74E-4F46-8F8D-208AC483E97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228184" y="3893635"/>
                <a:ext cx="864096" cy="40931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530" name="그룹 529">
                <a:extLst>
                  <a:ext uri="{FF2B5EF4-FFF2-40B4-BE49-F238E27FC236}">
                    <a16:creationId xmlns:a16="http://schemas.microsoft.com/office/drawing/2014/main" id="{93028868-22C5-413B-ABC9-93125D724DAE}"/>
                  </a:ext>
                </a:extLst>
              </p:cNvPr>
              <p:cNvGrpSpPr/>
              <p:nvPr/>
            </p:nvGrpSpPr>
            <p:grpSpPr>
              <a:xfrm>
                <a:off x="6012160" y="5256767"/>
                <a:ext cx="576064" cy="495539"/>
                <a:chOff x="2987824" y="4437112"/>
                <a:chExt cx="576064" cy="495539"/>
              </a:xfrm>
            </p:grpSpPr>
            <p:sp>
              <p:nvSpPr>
                <p:cNvPr id="536" name="Rectangle 6" descr="밝은 상향 대각선">
                  <a:extLst>
                    <a:ext uri="{FF2B5EF4-FFF2-40B4-BE49-F238E27FC236}">
                      <a16:creationId xmlns:a16="http://schemas.microsoft.com/office/drawing/2014/main" id="{85DA5421-FB3D-45BC-97A4-16F85596B9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4653136"/>
                  <a:ext cx="576064" cy="279515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37" name="Line 7">
                  <a:extLst>
                    <a:ext uri="{FF2B5EF4-FFF2-40B4-BE49-F238E27FC236}">
                      <a16:creationId xmlns:a16="http://schemas.microsoft.com/office/drawing/2014/main" id="{5D38A64D-3591-4EA3-808C-7275DE2D6A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7824" y="4653186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38" name="이등변 삼각형 73">
                  <a:extLst>
                    <a:ext uri="{FF2B5EF4-FFF2-40B4-BE49-F238E27FC236}">
                      <a16:creationId xmlns:a16="http://schemas.microsoft.com/office/drawing/2014/main" id="{B619689A-1F9A-4C47-AA6B-5C8CCF8F8E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1840" y="4437112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543" name="직선 연결선 542">
                <a:extLst>
                  <a:ext uri="{FF2B5EF4-FFF2-40B4-BE49-F238E27FC236}">
                    <a16:creationId xmlns:a16="http://schemas.microsoft.com/office/drawing/2014/main" id="{15185861-4499-4AFF-BCF2-783264487E2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228184" y="5255391"/>
                <a:ext cx="144016" cy="1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553" name="그룹 552">
              <a:extLst>
                <a:ext uri="{FF2B5EF4-FFF2-40B4-BE49-F238E27FC236}">
                  <a16:creationId xmlns:a16="http://schemas.microsoft.com/office/drawing/2014/main" id="{609697C2-5A43-4234-B26D-0A991FABF15B}"/>
                </a:ext>
              </a:extLst>
            </p:cNvPr>
            <p:cNvGrpSpPr/>
            <p:nvPr/>
          </p:nvGrpSpPr>
          <p:grpSpPr>
            <a:xfrm flipH="1">
              <a:off x="7223596" y="3889946"/>
              <a:ext cx="1152128" cy="1862360"/>
              <a:chOff x="6012160" y="3889946"/>
              <a:chExt cx="1152128" cy="1862360"/>
            </a:xfrm>
          </p:grpSpPr>
          <p:cxnSp>
            <p:nvCxnSpPr>
              <p:cNvPr id="554" name="직선 연결선 553">
                <a:extLst>
                  <a:ext uri="{FF2B5EF4-FFF2-40B4-BE49-F238E27FC236}">
                    <a16:creationId xmlns:a16="http://schemas.microsoft.com/office/drawing/2014/main" id="{A6B522B5-BE96-49C3-BAD0-0EB2C423AA1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372200" y="4021255"/>
                <a:ext cx="792088" cy="372747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55" name="직선 연결선 554">
                <a:extLst>
                  <a:ext uri="{FF2B5EF4-FFF2-40B4-BE49-F238E27FC236}">
                    <a16:creationId xmlns:a16="http://schemas.microsoft.com/office/drawing/2014/main" id="{7595A058-8E13-4634-B4C2-0D2591452DC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228184" y="4302945"/>
                <a:ext cx="0" cy="955153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56" name="직선 연결선 555">
                <a:extLst>
                  <a:ext uri="{FF2B5EF4-FFF2-40B4-BE49-F238E27FC236}">
                    <a16:creationId xmlns:a16="http://schemas.microsoft.com/office/drawing/2014/main" id="{AC79442A-8F12-4D5D-B6EC-C5941600F13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372200" y="4394002"/>
                <a:ext cx="0" cy="86409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57" name="직선 연결선 556">
                <a:extLst>
                  <a:ext uri="{FF2B5EF4-FFF2-40B4-BE49-F238E27FC236}">
                    <a16:creationId xmlns:a16="http://schemas.microsoft.com/office/drawing/2014/main" id="{1BD1B511-96C2-40F2-963B-98431B13109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092280" y="3889946"/>
                <a:ext cx="65655" cy="131309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58" name="직선 연결선 557">
                <a:extLst>
                  <a:ext uri="{FF2B5EF4-FFF2-40B4-BE49-F238E27FC236}">
                    <a16:creationId xmlns:a16="http://schemas.microsoft.com/office/drawing/2014/main" id="{7635405D-90E7-4909-963E-4657C4F2D51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228184" y="3893635"/>
                <a:ext cx="864096" cy="40931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559" name="그룹 558">
                <a:extLst>
                  <a:ext uri="{FF2B5EF4-FFF2-40B4-BE49-F238E27FC236}">
                    <a16:creationId xmlns:a16="http://schemas.microsoft.com/office/drawing/2014/main" id="{5C54CE2A-6FDD-4D24-87BC-405137E2993E}"/>
                  </a:ext>
                </a:extLst>
              </p:cNvPr>
              <p:cNvGrpSpPr/>
              <p:nvPr/>
            </p:nvGrpSpPr>
            <p:grpSpPr>
              <a:xfrm>
                <a:off x="6012160" y="5256767"/>
                <a:ext cx="576064" cy="495539"/>
                <a:chOff x="2987824" y="4437112"/>
                <a:chExt cx="576064" cy="495539"/>
              </a:xfrm>
            </p:grpSpPr>
            <p:sp>
              <p:nvSpPr>
                <p:cNvPr id="561" name="Rectangle 6" descr="밝은 상향 대각선">
                  <a:extLst>
                    <a:ext uri="{FF2B5EF4-FFF2-40B4-BE49-F238E27FC236}">
                      <a16:creationId xmlns:a16="http://schemas.microsoft.com/office/drawing/2014/main" id="{10B1AC9C-C300-47C9-877E-809AD072A3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4653136"/>
                  <a:ext cx="576064" cy="279515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62" name="Line 7">
                  <a:extLst>
                    <a:ext uri="{FF2B5EF4-FFF2-40B4-BE49-F238E27FC236}">
                      <a16:creationId xmlns:a16="http://schemas.microsoft.com/office/drawing/2014/main" id="{FBE674F4-DB55-4807-A4D3-2356E7F4AD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7824" y="4653186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63" name="이등변 삼각형 73">
                  <a:extLst>
                    <a:ext uri="{FF2B5EF4-FFF2-40B4-BE49-F238E27FC236}">
                      <a16:creationId xmlns:a16="http://schemas.microsoft.com/office/drawing/2014/main" id="{977A19D7-D4B2-4204-8DAF-0AB89F6143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1840" y="4437112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560" name="직선 연결선 559">
                <a:extLst>
                  <a:ext uri="{FF2B5EF4-FFF2-40B4-BE49-F238E27FC236}">
                    <a16:creationId xmlns:a16="http://schemas.microsoft.com/office/drawing/2014/main" id="{4B45542E-3ACF-41CC-9F88-7B21F2C703C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228184" y="5255391"/>
                <a:ext cx="144016" cy="1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56869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등호 266"/>
          <p:cNvSpPr/>
          <p:nvPr/>
        </p:nvSpPr>
        <p:spPr bwMode="auto">
          <a:xfrm rot="5400000">
            <a:off x="4788024" y="1484784"/>
            <a:ext cx="432048" cy="576064"/>
          </a:xfrm>
          <a:prstGeom prst="mathEqual">
            <a:avLst>
              <a:gd name="adj1" fmla="val 13599"/>
              <a:gd name="adj2" fmla="val 11760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253" name="덧셈 기호 252"/>
          <p:cNvSpPr/>
          <p:nvPr/>
        </p:nvSpPr>
        <p:spPr bwMode="auto">
          <a:xfrm>
            <a:off x="4788024" y="3284984"/>
            <a:ext cx="431556" cy="431556"/>
          </a:xfrm>
          <a:prstGeom prst="mathPlus">
            <a:avLst>
              <a:gd name="adj1" fmla="val 18456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63688" y="404664"/>
            <a:ext cx="5527227" cy="1584176"/>
            <a:chOff x="1763688" y="2276872"/>
            <a:chExt cx="5527227" cy="1584176"/>
          </a:xfrm>
        </p:grpSpPr>
        <p:sp>
          <p:nvSpPr>
            <p:cNvPr id="171" name="직사각형 77"/>
            <p:cNvSpPr>
              <a:spLocks noChangeArrowheads="1"/>
            </p:cNvSpPr>
            <p:nvPr/>
          </p:nvSpPr>
          <p:spPr bwMode="auto">
            <a:xfrm>
              <a:off x="3059832" y="2781494"/>
              <a:ext cx="3960440" cy="14401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72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4774422" y="2546041"/>
              <a:ext cx="464512" cy="526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75" name="직선 화살표 연결선 21"/>
            <p:cNvCxnSpPr>
              <a:cxnSpLocks noChangeShapeType="1"/>
            </p:cNvCxnSpPr>
            <p:nvPr/>
          </p:nvCxnSpPr>
          <p:spPr bwMode="auto">
            <a:xfrm>
              <a:off x="2267744" y="2853502"/>
              <a:ext cx="432051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76" name="원호 175"/>
            <p:cNvSpPr/>
            <p:nvPr/>
          </p:nvSpPr>
          <p:spPr bwMode="auto">
            <a:xfrm flipH="1" flipV="1">
              <a:off x="2483768" y="2637478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77" name="직선 화살표 연결선 53"/>
            <p:cNvCxnSpPr>
              <a:cxnSpLocks noChangeShapeType="1"/>
            </p:cNvCxnSpPr>
            <p:nvPr/>
          </p:nvCxnSpPr>
          <p:spPr bwMode="auto">
            <a:xfrm rot="5400000" flipH="1" flipV="1">
              <a:off x="6839458" y="3608226"/>
              <a:ext cx="360040" cy="158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69" name="TextBox 77"/>
            <p:cNvSpPr txBox="1">
              <a:spLocks noChangeArrowheads="1"/>
            </p:cNvSpPr>
            <p:nvPr/>
          </p:nvSpPr>
          <p:spPr bwMode="auto">
            <a:xfrm>
              <a:off x="3059832" y="2564904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6" name="TextBox 77"/>
            <p:cNvSpPr txBox="1">
              <a:spLocks noChangeArrowheads="1"/>
            </p:cNvSpPr>
            <p:nvPr/>
          </p:nvSpPr>
          <p:spPr bwMode="auto">
            <a:xfrm>
              <a:off x="4932040" y="2924944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7" name="TextBox 77"/>
            <p:cNvSpPr txBox="1">
              <a:spLocks noChangeArrowheads="1"/>
            </p:cNvSpPr>
            <p:nvPr/>
          </p:nvSpPr>
          <p:spPr bwMode="auto">
            <a:xfrm>
              <a:off x="6948264" y="2564904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1" name="TextBox 77"/>
            <p:cNvSpPr txBox="1">
              <a:spLocks noChangeArrowheads="1"/>
            </p:cNvSpPr>
            <p:nvPr/>
          </p:nvSpPr>
          <p:spPr bwMode="auto">
            <a:xfrm>
              <a:off x="6660232" y="3645024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4" name="TextBox 77"/>
            <p:cNvSpPr txBox="1">
              <a:spLocks noChangeArrowheads="1"/>
            </p:cNvSpPr>
            <p:nvPr/>
          </p:nvSpPr>
          <p:spPr bwMode="auto">
            <a:xfrm>
              <a:off x="5004048" y="2276872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9" name="TextBox 77"/>
            <p:cNvSpPr txBox="1">
              <a:spLocks noChangeArrowheads="1"/>
            </p:cNvSpPr>
            <p:nvPr/>
          </p:nvSpPr>
          <p:spPr bwMode="auto">
            <a:xfrm>
              <a:off x="2260654" y="2420888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1" name="TextBox 77"/>
            <p:cNvSpPr txBox="1">
              <a:spLocks noChangeArrowheads="1"/>
            </p:cNvSpPr>
            <p:nvPr/>
          </p:nvSpPr>
          <p:spPr bwMode="auto">
            <a:xfrm>
              <a:off x="2116638" y="2852936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4" name="TextBox 77"/>
            <p:cNvSpPr txBox="1">
              <a:spLocks noChangeArrowheads="1"/>
            </p:cNvSpPr>
            <p:nvPr/>
          </p:nvSpPr>
          <p:spPr bwMode="auto">
            <a:xfrm>
              <a:off x="1763688" y="2708920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a)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91" name="자유형 390"/>
            <p:cNvSpPr/>
            <p:nvPr/>
          </p:nvSpPr>
          <p:spPr bwMode="auto">
            <a:xfrm>
              <a:off x="3073127" y="2852936"/>
              <a:ext cx="3943350" cy="216024"/>
            </a:xfrm>
            <a:custGeom>
              <a:avLst/>
              <a:gdLst>
                <a:gd name="connsiteX0" fmla="*/ 0 w 3943350"/>
                <a:gd name="connsiteY0" fmla="*/ 0 h 421111"/>
                <a:gd name="connsiteX1" fmla="*/ 1943100 w 3943350"/>
                <a:gd name="connsiteY1" fmla="*/ 152400 h 421111"/>
                <a:gd name="connsiteX2" fmla="*/ 3019425 w 3943350"/>
                <a:gd name="connsiteY2" fmla="*/ 419100 h 421111"/>
                <a:gd name="connsiteX3" fmla="*/ 3943350 w 3943350"/>
                <a:gd name="connsiteY3" fmla="*/ 0 h 421111"/>
                <a:gd name="connsiteX0" fmla="*/ 0 w 3943350"/>
                <a:gd name="connsiteY0" fmla="*/ 0 h 421111"/>
                <a:gd name="connsiteX1" fmla="*/ 1943100 w 3943350"/>
                <a:gd name="connsiteY1" fmla="*/ 152400 h 421111"/>
                <a:gd name="connsiteX2" fmla="*/ 3019425 w 3943350"/>
                <a:gd name="connsiteY2" fmla="*/ 419100 h 421111"/>
                <a:gd name="connsiteX3" fmla="*/ 3943350 w 3943350"/>
                <a:gd name="connsiteY3" fmla="*/ 0 h 421111"/>
                <a:gd name="connsiteX0" fmla="*/ 0 w 3943350"/>
                <a:gd name="connsiteY0" fmla="*/ 1048 h 422159"/>
                <a:gd name="connsiteX1" fmla="*/ 1943100 w 3943350"/>
                <a:gd name="connsiteY1" fmla="*/ 153448 h 422159"/>
                <a:gd name="connsiteX2" fmla="*/ 3019425 w 3943350"/>
                <a:gd name="connsiteY2" fmla="*/ 420148 h 422159"/>
                <a:gd name="connsiteX3" fmla="*/ 3943350 w 3943350"/>
                <a:gd name="connsiteY3" fmla="*/ 1048 h 422159"/>
                <a:gd name="connsiteX0" fmla="*/ 0 w 3943350"/>
                <a:gd name="connsiteY0" fmla="*/ 1048 h 423464"/>
                <a:gd name="connsiteX1" fmla="*/ 1943100 w 3943350"/>
                <a:gd name="connsiteY1" fmla="*/ 153448 h 423464"/>
                <a:gd name="connsiteX2" fmla="*/ 3019425 w 3943350"/>
                <a:gd name="connsiteY2" fmla="*/ 420148 h 423464"/>
                <a:gd name="connsiteX3" fmla="*/ 3943350 w 3943350"/>
                <a:gd name="connsiteY3" fmla="*/ 1048 h 423464"/>
                <a:gd name="connsiteX0" fmla="*/ 0 w 3943350"/>
                <a:gd name="connsiteY0" fmla="*/ 1048 h 431673"/>
                <a:gd name="connsiteX1" fmla="*/ 1943100 w 3943350"/>
                <a:gd name="connsiteY1" fmla="*/ 153448 h 431673"/>
                <a:gd name="connsiteX2" fmla="*/ 3019425 w 3943350"/>
                <a:gd name="connsiteY2" fmla="*/ 420148 h 431673"/>
                <a:gd name="connsiteX3" fmla="*/ 3943350 w 3943350"/>
                <a:gd name="connsiteY3" fmla="*/ 1048 h 431673"/>
                <a:gd name="connsiteX0" fmla="*/ 0 w 3943350"/>
                <a:gd name="connsiteY0" fmla="*/ 1048 h 433249"/>
                <a:gd name="connsiteX1" fmla="*/ 1943100 w 3943350"/>
                <a:gd name="connsiteY1" fmla="*/ 153448 h 433249"/>
                <a:gd name="connsiteX2" fmla="*/ 3019425 w 3943350"/>
                <a:gd name="connsiteY2" fmla="*/ 420148 h 433249"/>
                <a:gd name="connsiteX3" fmla="*/ 3943350 w 3943350"/>
                <a:gd name="connsiteY3" fmla="*/ 1048 h 433249"/>
                <a:gd name="connsiteX0" fmla="*/ 0 w 3943350"/>
                <a:gd name="connsiteY0" fmla="*/ 1603 h 433804"/>
                <a:gd name="connsiteX1" fmla="*/ 1943100 w 3943350"/>
                <a:gd name="connsiteY1" fmla="*/ 154003 h 433804"/>
                <a:gd name="connsiteX2" fmla="*/ 3019425 w 3943350"/>
                <a:gd name="connsiteY2" fmla="*/ 420703 h 433804"/>
                <a:gd name="connsiteX3" fmla="*/ 3943350 w 3943350"/>
                <a:gd name="connsiteY3" fmla="*/ 1603 h 433804"/>
                <a:gd name="connsiteX0" fmla="*/ 0 w 3943350"/>
                <a:gd name="connsiteY0" fmla="*/ 1603 h 421306"/>
                <a:gd name="connsiteX1" fmla="*/ 1943100 w 3943350"/>
                <a:gd name="connsiteY1" fmla="*/ 154003 h 421306"/>
                <a:gd name="connsiteX2" fmla="*/ 3019425 w 3943350"/>
                <a:gd name="connsiteY2" fmla="*/ 420703 h 421306"/>
                <a:gd name="connsiteX3" fmla="*/ 3943350 w 3943350"/>
                <a:gd name="connsiteY3" fmla="*/ 1603 h 421306"/>
                <a:gd name="connsiteX0" fmla="*/ 0 w 3943350"/>
                <a:gd name="connsiteY0" fmla="*/ 1603 h 424616"/>
                <a:gd name="connsiteX1" fmla="*/ 1943100 w 3943350"/>
                <a:gd name="connsiteY1" fmla="*/ 154003 h 424616"/>
                <a:gd name="connsiteX2" fmla="*/ 3019425 w 3943350"/>
                <a:gd name="connsiteY2" fmla="*/ 420703 h 424616"/>
                <a:gd name="connsiteX3" fmla="*/ 3943350 w 3943350"/>
                <a:gd name="connsiteY3" fmla="*/ 1603 h 424616"/>
                <a:gd name="connsiteX0" fmla="*/ 0 w 3943350"/>
                <a:gd name="connsiteY0" fmla="*/ 1327 h 424340"/>
                <a:gd name="connsiteX1" fmla="*/ 1943100 w 3943350"/>
                <a:gd name="connsiteY1" fmla="*/ 153727 h 424340"/>
                <a:gd name="connsiteX2" fmla="*/ 3019425 w 3943350"/>
                <a:gd name="connsiteY2" fmla="*/ 420427 h 424340"/>
                <a:gd name="connsiteX3" fmla="*/ 3943350 w 3943350"/>
                <a:gd name="connsiteY3" fmla="*/ 1327 h 424340"/>
                <a:gd name="connsiteX0" fmla="*/ 0 w 3943350"/>
                <a:gd name="connsiteY0" fmla="*/ 1327 h 421871"/>
                <a:gd name="connsiteX1" fmla="*/ 1943100 w 3943350"/>
                <a:gd name="connsiteY1" fmla="*/ 153727 h 421871"/>
                <a:gd name="connsiteX2" fmla="*/ 3019425 w 3943350"/>
                <a:gd name="connsiteY2" fmla="*/ 420427 h 421871"/>
                <a:gd name="connsiteX3" fmla="*/ 3943350 w 3943350"/>
                <a:gd name="connsiteY3" fmla="*/ 1327 h 421871"/>
                <a:gd name="connsiteX0" fmla="*/ 0 w 3943350"/>
                <a:gd name="connsiteY0" fmla="*/ 1327 h 422990"/>
                <a:gd name="connsiteX1" fmla="*/ 1943100 w 3943350"/>
                <a:gd name="connsiteY1" fmla="*/ 153727 h 422990"/>
                <a:gd name="connsiteX2" fmla="*/ 3019425 w 3943350"/>
                <a:gd name="connsiteY2" fmla="*/ 420427 h 422990"/>
                <a:gd name="connsiteX3" fmla="*/ 3943350 w 3943350"/>
                <a:gd name="connsiteY3" fmla="*/ 1327 h 42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3350" h="422990">
                  <a:moveTo>
                    <a:pt x="0" y="1327"/>
                  </a:moveTo>
                  <a:cubicBezTo>
                    <a:pt x="727551" y="-10738"/>
                    <a:pt x="1569403" y="61017"/>
                    <a:pt x="1943100" y="153727"/>
                  </a:cubicBezTo>
                  <a:cubicBezTo>
                    <a:pt x="2316797" y="246437"/>
                    <a:pt x="2731770" y="392487"/>
                    <a:pt x="3019425" y="420427"/>
                  </a:cubicBezTo>
                  <a:cubicBezTo>
                    <a:pt x="3307080" y="448367"/>
                    <a:pt x="3747135" y="243897"/>
                    <a:pt x="3943350" y="1327"/>
                  </a:cubicBezTo>
                </a:path>
              </a:pathLst>
            </a:custGeom>
            <a:noFill/>
            <a:ln w="9525" algn="ctr">
              <a:solidFill>
                <a:srgbClr val="4D4D4D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69" name="그룹 75"/>
            <p:cNvGrpSpPr>
              <a:grpSpLocks/>
            </p:cNvGrpSpPr>
            <p:nvPr/>
          </p:nvGrpSpPr>
          <p:grpSpPr bwMode="auto">
            <a:xfrm>
              <a:off x="6732240" y="2924944"/>
              <a:ext cx="558675" cy="495543"/>
              <a:chOff x="6084168" y="3573016"/>
              <a:chExt cx="558800" cy="495424"/>
            </a:xfrm>
          </p:grpSpPr>
          <p:sp>
            <p:nvSpPr>
              <p:cNvPr id="7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1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3" name="이등변 삼각형 72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 rot="5400000">
              <a:off x="2627784" y="2708920"/>
              <a:ext cx="576064" cy="288032"/>
              <a:chOff x="5436095" y="5301208"/>
              <a:chExt cx="576067" cy="288032"/>
            </a:xfrm>
          </p:grpSpPr>
          <p:sp>
            <p:nvSpPr>
              <p:cNvPr id="7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436098" y="5301208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6" name="Line 7"/>
              <p:cNvSpPr>
                <a:spLocks noChangeShapeType="1"/>
              </p:cNvSpPr>
              <p:nvPr/>
            </p:nvSpPr>
            <p:spPr bwMode="auto">
              <a:xfrm rot="16200000">
                <a:off x="5724127" y="5013181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74" name="직선 화살표 연결선 21"/>
            <p:cNvCxnSpPr>
              <a:cxnSpLocks noChangeShapeType="1"/>
            </p:cNvCxnSpPr>
            <p:nvPr/>
          </p:nvCxnSpPr>
          <p:spPr bwMode="auto">
            <a:xfrm rot="5400000" flipH="1" flipV="1">
              <a:off x="2844094" y="3140684"/>
              <a:ext cx="431480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60" name="TextBox 77"/>
            <p:cNvSpPr txBox="1">
              <a:spLocks noChangeArrowheads="1"/>
            </p:cNvSpPr>
            <p:nvPr/>
          </p:nvSpPr>
          <p:spPr bwMode="auto">
            <a:xfrm>
              <a:off x="3059832" y="314096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763688" y="2132856"/>
            <a:ext cx="5328592" cy="1110024"/>
            <a:chOff x="1763688" y="4005064"/>
            <a:chExt cx="5328592" cy="1110024"/>
          </a:xfrm>
        </p:grpSpPr>
        <p:sp>
          <p:nvSpPr>
            <p:cNvPr id="151" name="직사각형 77"/>
            <p:cNvSpPr>
              <a:spLocks noChangeArrowheads="1"/>
            </p:cNvSpPr>
            <p:nvPr/>
          </p:nvSpPr>
          <p:spPr bwMode="auto">
            <a:xfrm>
              <a:off x="3059832" y="4511189"/>
              <a:ext cx="3960440" cy="14401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52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4774422" y="4275169"/>
              <a:ext cx="464512" cy="526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55" name="직선 화살표 연결선 21"/>
            <p:cNvCxnSpPr>
              <a:cxnSpLocks noChangeShapeType="1"/>
            </p:cNvCxnSpPr>
            <p:nvPr/>
          </p:nvCxnSpPr>
          <p:spPr bwMode="auto">
            <a:xfrm>
              <a:off x="2267744" y="4583197"/>
              <a:ext cx="432051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57" name="원호 156"/>
            <p:cNvSpPr/>
            <p:nvPr/>
          </p:nvSpPr>
          <p:spPr bwMode="auto">
            <a:xfrm flipH="1" flipV="1">
              <a:off x="2483768" y="4367173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78" name="TextBox 77"/>
            <p:cNvSpPr txBox="1">
              <a:spLocks noChangeArrowheads="1"/>
            </p:cNvSpPr>
            <p:nvPr/>
          </p:nvSpPr>
          <p:spPr bwMode="auto">
            <a:xfrm>
              <a:off x="3059832" y="4294032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9" name="TextBox 77"/>
            <p:cNvSpPr txBox="1">
              <a:spLocks noChangeArrowheads="1"/>
            </p:cNvSpPr>
            <p:nvPr/>
          </p:nvSpPr>
          <p:spPr bwMode="auto">
            <a:xfrm>
              <a:off x="4932040" y="4654072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" name="TextBox 77"/>
            <p:cNvSpPr txBox="1">
              <a:spLocks noChangeArrowheads="1"/>
            </p:cNvSpPr>
            <p:nvPr/>
          </p:nvSpPr>
          <p:spPr bwMode="auto">
            <a:xfrm>
              <a:off x="6948264" y="4294032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5" name="TextBox 77"/>
            <p:cNvSpPr txBox="1">
              <a:spLocks noChangeArrowheads="1"/>
            </p:cNvSpPr>
            <p:nvPr/>
          </p:nvSpPr>
          <p:spPr bwMode="auto">
            <a:xfrm>
              <a:off x="5004048" y="4005064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3" name="TextBox 77"/>
            <p:cNvSpPr txBox="1">
              <a:spLocks noChangeArrowheads="1"/>
            </p:cNvSpPr>
            <p:nvPr/>
          </p:nvSpPr>
          <p:spPr bwMode="auto">
            <a:xfrm>
              <a:off x="2260654" y="4149080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4" name="TextBox 77"/>
            <p:cNvSpPr txBox="1">
              <a:spLocks noChangeArrowheads="1"/>
            </p:cNvSpPr>
            <p:nvPr/>
          </p:nvSpPr>
          <p:spPr bwMode="auto">
            <a:xfrm>
              <a:off x="2116638" y="4581128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5" name="TextBox 77"/>
            <p:cNvSpPr txBox="1">
              <a:spLocks noChangeArrowheads="1"/>
            </p:cNvSpPr>
            <p:nvPr/>
          </p:nvSpPr>
          <p:spPr bwMode="auto">
            <a:xfrm>
              <a:off x="1763688" y="4437112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b)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92" name="자유형 391"/>
            <p:cNvSpPr/>
            <p:nvPr/>
          </p:nvSpPr>
          <p:spPr bwMode="auto">
            <a:xfrm flipV="1">
              <a:off x="3073127" y="4581688"/>
              <a:ext cx="3943350" cy="533400"/>
            </a:xfrm>
            <a:custGeom>
              <a:avLst/>
              <a:gdLst>
                <a:gd name="connsiteX0" fmla="*/ 0 w 3943350"/>
                <a:gd name="connsiteY0" fmla="*/ 0 h 421111"/>
                <a:gd name="connsiteX1" fmla="*/ 1943100 w 3943350"/>
                <a:gd name="connsiteY1" fmla="*/ 152400 h 421111"/>
                <a:gd name="connsiteX2" fmla="*/ 3019425 w 3943350"/>
                <a:gd name="connsiteY2" fmla="*/ 419100 h 421111"/>
                <a:gd name="connsiteX3" fmla="*/ 3943350 w 3943350"/>
                <a:gd name="connsiteY3" fmla="*/ 0 h 421111"/>
                <a:gd name="connsiteX0" fmla="*/ 0 w 3943350"/>
                <a:gd name="connsiteY0" fmla="*/ 0 h 421111"/>
                <a:gd name="connsiteX1" fmla="*/ 1943100 w 3943350"/>
                <a:gd name="connsiteY1" fmla="*/ 152400 h 421111"/>
                <a:gd name="connsiteX2" fmla="*/ 3019425 w 3943350"/>
                <a:gd name="connsiteY2" fmla="*/ 419100 h 421111"/>
                <a:gd name="connsiteX3" fmla="*/ 3943350 w 3943350"/>
                <a:gd name="connsiteY3" fmla="*/ 0 h 421111"/>
                <a:gd name="connsiteX0" fmla="*/ 0 w 3943350"/>
                <a:gd name="connsiteY0" fmla="*/ 1048 h 422159"/>
                <a:gd name="connsiteX1" fmla="*/ 1943100 w 3943350"/>
                <a:gd name="connsiteY1" fmla="*/ 153448 h 422159"/>
                <a:gd name="connsiteX2" fmla="*/ 3019425 w 3943350"/>
                <a:gd name="connsiteY2" fmla="*/ 420148 h 422159"/>
                <a:gd name="connsiteX3" fmla="*/ 3943350 w 3943350"/>
                <a:gd name="connsiteY3" fmla="*/ 1048 h 422159"/>
                <a:gd name="connsiteX0" fmla="*/ 0 w 3943350"/>
                <a:gd name="connsiteY0" fmla="*/ 1048 h 423464"/>
                <a:gd name="connsiteX1" fmla="*/ 1943100 w 3943350"/>
                <a:gd name="connsiteY1" fmla="*/ 153448 h 423464"/>
                <a:gd name="connsiteX2" fmla="*/ 3019425 w 3943350"/>
                <a:gd name="connsiteY2" fmla="*/ 420148 h 423464"/>
                <a:gd name="connsiteX3" fmla="*/ 3943350 w 3943350"/>
                <a:gd name="connsiteY3" fmla="*/ 1048 h 423464"/>
                <a:gd name="connsiteX0" fmla="*/ 0 w 3943350"/>
                <a:gd name="connsiteY0" fmla="*/ 1048 h 431673"/>
                <a:gd name="connsiteX1" fmla="*/ 1943100 w 3943350"/>
                <a:gd name="connsiteY1" fmla="*/ 153448 h 431673"/>
                <a:gd name="connsiteX2" fmla="*/ 3019425 w 3943350"/>
                <a:gd name="connsiteY2" fmla="*/ 420148 h 431673"/>
                <a:gd name="connsiteX3" fmla="*/ 3943350 w 3943350"/>
                <a:gd name="connsiteY3" fmla="*/ 1048 h 431673"/>
                <a:gd name="connsiteX0" fmla="*/ 0 w 3943350"/>
                <a:gd name="connsiteY0" fmla="*/ 1048 h 433249"/>
                <a:gd name="connsiteX1" fmla="*/ 1943100 w 3943350"/>
                <a:gd name="connsiteY1" fmla="*/ 153448 h 433249"/>
                <a:gd name="connsiteX2" fmla="*/ 3019425 w 3943350"/>
                <a:gd name="connsiteY2" fmla="*/ 420148 h 433249"/>
                <a:gd name="connsiteX3" fmla="*/ 3943350 w 3943350"/>
                <a:gd name="connsiteY3" fmla="*/ 1048 h 433249"/>
                <a:gd name="connsiteX0" fmla="*/ 0 w 3943350"/>
                <a:gd name="connsiteY0" fmla="*/ 1603 h 433804"/>
                <a:gd name="connsiteX1" fmla="*/ 1943100 w 3943350"/>
                <a:gd name="connsiteY1" fmla="*/ 154003 h 433804"/>
                <a:gd name="connsiteX2" fmla="*/ 3019425 w 3943350"/>
                <a:gd name="connsiteY2" fmla="*/ 420703 h 433804"/>
                <a:gd name="connsiteX3" fmla="*/ 3943350 w 3943350"/>
                <a:gd name="connsiteY3" fmla="*/ 1603 h 433804"/>
                <a:gd name="connsiteX0" fmla="*/ 0 w 3943350"/>
                <a:gd name="connsiteY0" fmla="*/ 1603 h 421306"/>
                <a:gd name="connsiteX1" fmla="*/ 1943100 w 3943350"/>
                <a:gd name="connsiteY1" fmla="*/ 154003 h 421306"/>
                <a:gd name="connsiteX2" fmla="*/ 3019425 w 3943350"/>
                <a:gd name="connsiteY2" fmla="*/ 420703 h 421306"/>
                <a:gd name="connsiteX3" fmla="*/ 3943350 w 3943350"/>
                <a:gd name="connsiteY3" fmla="*/ 1603 h 421306"/>
                <a:gd name="connsiteX0" fmla="*/ 0 w 3943350"/>
                <a:gd name="connsiteY0" fmla="*/ 1603 h 424616"/>
                <a:gd name="connsiteX1" fmla="*/ 1943100 w 3943350"/>
                <a:gd name="connsiteY1" fmla="*/ 154003 h 424616"/>
                <a:gd name="connsiteX2" fmla="*/ 3019425 w 3943350"/>
                <a:gd name="connsiteY2" fmla="*/ 420703 h 424616"/>
                <a:gd name="connsiteX3" fmla="*/ 3943350 w 3943350"/>
                <a:gd name="connsiteY3" fmla="*/ 1603 h 424616"/>
                <a:gd name="connsiteX0" fmla="*/ 0 w 3943350"/>
                <a:gd name="connsiteY0" fmla="*/ 1327 h 424340"/>
                <a:gd name="connsiteX1" fmla="*/ 1943100 w 3943350"/>
                <a:gd name="connsiteY1" fmla="*/ 153727 h 424340"/>
                <a:gd name="connsiteX2" fmla="*/ 3019425 w 3943350"/>
                <a:gd name="connsiteY2" fmla="*/ 420427 h 424340"/>
                <a:gd name="connsiteX3" fmla="*/ 3943350 w 3943350"/>
                <a:gd name="connsiteY3" fmla="*/ 1327 h 424340"/>
                <a:gd name="connsiteX0" fmla="*/ 0 w 3943350"/>
                <a:gd name="connsiteY0" fmla="*/ 1327 h 421871"/>
                <a:gd name="connsiteX1" fmla="*/ 1943100 w 3943350"/>
                <a:gd name="connsiteY1" fmla="*/ 153727 h 421871"/>
                <a:gd name="connsiteX2" fmla="*/ 3019425 w 3943350"/>
                <a:gd name="connsiteY2" fmla="*/ 420427 h 421871"/>
                <a:gd name="connsiteX3" fmla="*/ 3943350 w 3943350"/>
                <a:gd name="connsiteY3" fmla="*/ 1327 h 421871"/>
                <a:gd name="connsiteX0" fmla="*/ 0 w 3943350"/>
                <a:gd name="connsiteY0" fmla="*/ 1327 h 422990"/>
                <a:gd name="connsiteX1" fmla="*/ 1943100 w 3943350"/>
                <a:gd name="connsiteY1" fmla="*/ 153727 h 422990"/>
                <a:gd name="connsiteX2" fmla="*/ 3019425 w 3943350"/>
                <a:gd name="connsiteY2" fmla="*/ 420427 h 422990"/>
                <a:gd name="connsiteX3" fmla="*/ 3943350 w 3943350"/>
                <a:gd name="connsiteY3" fmla="*/ 1327 h 422990"/>
                <a:gd name="connsiteX0" fmla="*/ 0 w 3943350"/>
                <a:gd name="connsiteY0" fmla="*/ 633 h 153033"/>
                <a:gd name="connsiteX1" fmla="*/ 1943100 w 3943350"/>
                <a:gd name="connsiteY1" fmla="*/ 153033 h 153033"/>
                <a:gd name="connsiteX2" fmla="*/ 3943350 w 3943350"/>
                <a:gd name="connsiteY2" fmla="*/ 633 h 153033"/>
                <a:gd name="connsiteX0" fmla="*/ 0 w 3943350"/>
                <a:gd name="connsiteY0" fmla="*/ 42863 h 50729"/>
                <a:gd name="connsiteX1" fmla="*/ 1966912 w 3943350"/>
                <a:gd name="connsiteY1" fmla="*/ 0 h 50729"/>
                <a:gd name="connsiteX2" fmla="*/ 3943350 w 3943350"/>
                <a:gd name="connsiteY2" fmla="*/ 42863 h 50729"/>
                <a:gd name="connsiteX0" fmla="*/ 0 w 3943350"/>
                <a:gd name="connsiteY0" fmla="*/ 400050 h 400050"/>
                <a:gd name="connsiteX1" fmla="*/ 1966912 w 3943350"/>
                <a:gd name="connsiteY1" fmla="*/ 357187 h 400050"/>
                <a:gd name="connsiteX2" fmla="*/ 3943350 w 3943350"/>
                <a:gd name="connsiteY2" fmla="*/ 0 h 400050"/>
                <a:gd name="connsiteX0" fmla="*/ 0 w 3943350"/>
                <a:gd name="connsiteY0" fmla="*/ 533400 h 540295"/>
                <a:gd name="connsiteX1" fmla="*/ 1966912 w 3943350"/>
                <a:gd name="connsiteY1" fmla="*/ 490537 h 540295"/>
                <a:gd name="connsiteX2" fmla="*/ 3943350 w 3943350"/>
                <a:gd name="connsiteY2" fmla="*/ 0 h 540295"/>
                <a:gd name="connsiteX0" fmla="*/ 0 w 3943350"/>
                <a:gd name="connsiteY0" fmla="*/ 533400 h 540295"/>
                <a:gd name="connsiteX1" fmla="*/ 1966912 w 3943350"/>
                <a:gd name="connsiteY1" fmla="*/ 490537 h 540295"/>
                <a:gd name="connsiteX2" fmla="*/ 3943350 w 3943350"/>
                <a:gd name="connsiteY2" fmla="*/ 0 h 540295"/>
                <a:gd name="connsiteX0" fmla="*/ 0 w 3943350"/>
                <a:gd name="connsiteY0" fmla="*/ 533400 h 533400"/>
                <a:gd name="connsiteX1" fmla="*/ 1938337 w 3943350"/>
                <a:gd name="connsiteY1" fmla="*/ 419099 h 533400"/>
                <a:gd name="connsiteX2" fmla="*/ 3943350 w 3943350"/>
                <a:gd name="connsiteY2" fmla="*/ 0 h 533400"/>
                <a:gd name="connsiteX0" fmla="*/ 0 w 3943350"/>
                <a:gd name="connsiteY0" fmla="*/ 533400 h 533400"/>
                <a:gd name="connsiteX1" fmla="*/ 1938337 w 3943350"/>
                <a:gd name="connsiteY1" fmla="*/ 419099 h 533400"/>
                <a:gd name="connsiteX2" fmla="*/ 3943350 w 3943350"/>
                <a:gd name="connsiteY2" fmla="*/ 0 h 533400"/>
                <a:gd name="connsiteX0" fmla="*/ 0 w 3943350"/>
                <a:gd name="connsiteY0" fmla="*/ 533400 h 533400"/>
                <a:gd name="connsiteX1" fmla="*/ 1938337 w 3943350"/>
                <a:gd name="connsiteY1" fmla="*/ 419099 h 533400"/>
                <a:gd name="connsiteX2" fmla="*/ 3943350 w 3943350"/>
                <a:gd name="connsiteY2" fmla="*/ 0 h 533400"/>
                <a:gd name="connsiteX0" fmla="*/ 0 w 3943350"/>
                <a:gd name="connsiteY0" fmla="*/ 533400 h 533400"/>
                <a:gd name="connsiteX1" fmla="*/ 1938337 w 3943350"/>
                <a:gd name="connsiteY1" fmla="*/ 419099 h 533400"/>
                <a:gd name="connsiteX2" fmla="*/ 3943350 w 3943350"/>
                <a:gd name="connsiteY2" fmla="*/ 0 h 533400"/>
                <a:gd name="connsiteX0" fmla="*/ 0 w 3943350"/>
                <a:gd name="connsiteY0" fmla="*/ 533400 h 533692"/>
                <a:gd name="connsiteX1" fmla="*/ 1938337 w 3943350"/>
                <a:gd name="connsiteY1" fmla="*/ 419099 h 533692"/>
                <a:gd name="connsiteX2" fmla="*/ 3943350 w 3943350"/>
                <a:gd name="connsiteY2" fmla="*/ 0 h 533692"/>
                <a:gd name="connsiteX0" fmla="*/ 0 w 3943350"/>
                <a:gd name="connsiteY0" fmla="*/ 533400 h 533959"/>
                <a:gd name="connsiteX1" fmla="*/ 1938337 w 3943350"/>
                <a:gd name="connsiteY1" fmla="*/ 447674 h 533959"/>
                <a:gd name="connsiteX2" fmla="*/ 3943350 w 3943350"/>
                <a:gd name="connsiteY2" fmla="*/ 0 h 533959"/>
                <a:gd name="connsiteX0" fmla="*/ 0 w 3943350"/>
                <a:gd name="connsiteY0" fmla="*/ 533400 h 533542"/>
                <a:gd name="connsiteX1" fmla="*/ 1933575 w 3943350"/>
                <a:gd name="connsiteY1" fmla="*/ 357186 h 533542"/>
                <a:gd name="connsiteX2" fmla="*/ 3943350 w 3943350"/>
                <a:gd name="connsiteY2" fmla="*/ 0 h 533542"/>
                <a:gd name="connsiteX0" fmla="*/ 0 w 3943350"/>
                <a:gd name="connsiteY0" fmla="*/ 533400 h 533542"/>
                <a:gd name="connsiteX1" fmla="*/ 1933575 w 3943350"/>
                <a:gd name="connsiteY1" fmla="*/ 357186 h 533542"/>
                <a:gd name="connsiteX2" fmla="*/ 3943350 w 3943350"/>
                <a:gd name="connsiteY2" fmla="*/ 0 h 533542"/>
                <a:gd name="connsiteX0" fmla="*/ 0 w 3943350"/>
                <a:gd name="connsiteY0" fmla="*/ 533400 h 533400"/>
                <a:gd name="connsiteX1" fmla="*/ 1933575 w 3943350"/>
                <a:gd name="connsiteY1" fmla="*/ 357186 h 533400"/>
                <a:gd name="connsiteX2" fmla="*/ 3943350 w 3943350"/>
                <a:gd name="connsiteY2" fmla="*/ 0 h 533400"/>
                <a:gd name="connsiteX0" fmla="*/ 0 w 3943350"/>
                <a:gd name="connsiteY0" fmla="*/ 533400 h 533400"/>
                <a:gd name="connsiteX1" fmla="*/ 1933575 w 3943350"/>
                <a:gd name="connsiteY1" fmla="*/ 357186 h 533400"/>
                <a:gd name="connsiteX2" fmla="*/ 3943350 w 3943350"/>
                <a:gd name="connsiteY2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43350" h="533400">
                  <a:moveTo>
                    <a:pt x="0" y="533400"/>
                  </a:moveTo>
                  <a:cubicBezTo>
                    <a:pt x="403225" y="533400"/>
                    <a:pt x="1423987" y="422273"/>
                    <a:pt x="1933575" y="357186"/>
                  </a:cubicBezTo>
                  <a:cubicBezTo>
                    <a:pt x="2443163" y="292099"/>
                    <a:pt x="3469480" y="141287"/>
                    <a:pt x="3943350" y="0"/>
                  </a:cubicBezTo>
                </a:path>
              </a:pathLst>
            </a:custGeom>
            <a:noFill/>
            <a:ln w="9525" algn="ctr">
              <a:solidFill>
                <a:srgbClr val="4D4D4D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77" name="그룹 76"/>
            <p:cNvGrpSpPr/>
            <p:nvPr/>
          </p:nvGrpSpPr>
          <p:grpSpPr>
            <a:xfrm rot="5400000">
              <a:off x="2627784" y="4437112"/>
              <a:ext cx="576064" cy="288032"/>
              <a:chOff x="5436095" y="5301208"/>
              <a:chExt cx="576067" cy="288032"/>
            </a:xfrm>
          </p:grpSpPr>
          <p:sp>
            <p:nvSpPr>
              <p:cNvPr id="7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436098" y="5301208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9" name="Line 7"/>
              <p:cNvSpPr>
                <a:spLocks noChangeShapeType="1"/>
              </p:cNvSpPr>
              <p:nvPr/>
            </p:nvSpPr>
            <p:spPr bwMode="auto">
              <a:xfrm rot="16200000">
                <a:off x="5724127" y="5013181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54" name="직선 화살표 연결선 21"/>
            <p:cNvCxnSpPr>
              <a:cxnSpLocks noChangeShapeType="1"/>
            </p:cNvCxnSpPr>
            <p:nvPr/>
          </p:nvCxnSpPr>
          <p:spPr bwMode="auto">
            <a:xfrm rot="5400000" flipH="1" flipV="1">
              <a:off x="2844094" y="4870379"/>
              <a:ext cx="431480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62" name="TextBox 77"/>
            <p:cNvSpPr txBox="1">
              <a:spLocks noChangeArrowheads="1"/>
            </p:cNvSpPr>
            <p:nvPr/>
          </p:nvSpPr>
          <p:spPr bwMode="auto">
            <a:xfrm>
              <a:off x="3059832" y="4869160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763688" y="3471105"/>
            <a:ext cx="5328592" cy="1038015"/>
            <a:chOff x="1763688" y="5343313"/>
            <a:chExt cx="5328592" cy="1038015"/>
          </a:xfrm>
        </p:grpSpPr>
        <p:sp>
          <p:nvSpPr>
            <p:cNvPr id="161" name="직사각형 77"/>
            <p:cNvSpPr>
              <a:spLocks noChangeArrowheads="1"/>
            </p:cNvSpPr>
            <p:nvPr/>
          </p:nvSpPr>
          <p:spPr bwMode="auto">
            <a:xfrm>
              <a:off x="3059832" y="5806397"/>
              <a:ext cx="3960440" cy="14401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64" name="직선 화살표 연결선 21"/>
            <p:cNvCxnSpPr>
              <a:cxnSpLocks noChangeShapeType="1"/>
            </p:cNvCxnSpPr>
            <p:nvPr/>
          </p:nvCxnSpPr>
          <p:spPr bwMode="auto">
            <a:xfrm>
              <a:off x="2267744" y="5878405"/>
              <a:ext cx="432051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65" name="원호 164"/>
            <p:cNvSpPr/>
            <p:nvPr/>
          </p:nvSpPr>
          <p:spPr bwMode="auto">
            <a:xfrm flipH="1" flipV="1">
              <a:off x="2483768" y="5662381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66" name="직선 화살표 연결선 53"/>
            <p:cNvCxnSpPr>
              <a:cxnSpLocks noChangeShapeType="1"/>
            </p:cNvCxnSpPr>
            <p:nvPr/>
          </p:nvCxnSpPr>
          <p:spPr bwMode="auto">
            <a:xfrm rot="5400000" flipH="1" flipV="1">
              <a:off x="6839458" y="6129867"/>
              <a:ext cx="360040" cy="158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08" name="TextBox 77"/>
            <p:cNvSpPr txBox="1">
              <a:spLocks noChangeArrowheads="1"/>
            </p:cNvSpPr>
            <p:nvPr/>
          </p:nvSpPr>
          <p:spPr bwMode="auto">
            <a:xfrm>
              <a:off x="3059832" y="5589240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TextBox 77"/>
            <p:cNvSpPr txBox="1">
              <a:spLocks noChangeArrowheads="1"/>
            </p:cNvSpPr>
            <p:nvPr/>
          </p:nvSpPr>
          <p:spPr bwMode="auto">
            <a:xfrm>
              <a:off x="4932040" y="5949280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0" name="TextBox 77"/>
            <p:cNvSpPr txBox="1">
              <a:spLocks noChangeArrowheads="1"/>
            </p:cNvSpPr>
            <p:nvPr/>
          </p:nvSpPr>
          <p:spPr bwMode="auto">
            <a:xfrm>
              <a:off x="6948264" y="5589240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3" name="TextBox 77"/>
            <p:cNvSpPr txBox="1">
              <a:spLocks noChangeArrowheads="1"/>
            </p:cNvSpPr>
            <p:nvPr/>
          </p:nvSpPr>
          <p:spPr bwMode="auto">
            <a:xfrm>
              <a:off x="6660232" y="6165304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5" name="TextBox 77"/>
            <p:cNvSpPr txBox="1">
              <a:spLocks noChangeArrowheads="1"/>
            </p:cNvSpPr>
            <p:nvPr/>
          </p:nvSpPr>
          <p:spPr bwMode="auto">
            <a:xfrm>
              <a:off x="2188646" y="5517232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7" name="TextBox 77"/>
            <p:cNvSpPr txBox="1">
              <a:spLocks noChangeArrowheads="1"/>
            </p:cNvSpPr>
            <p:nvPr/>
          </p:nvSpPr>
          <p:spPr bwMode="auto">
            <a:xfrm>
              <a:off x="2116638" y="5877272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6" name="TextBox 77"/>
            <p:cNvSpPr txBox="1">
              <a:spLocks noChangeArrowheads="1"/>
            </p:cNvSpPr>
            <p:nvPr/>
          </p:nvSpPr>
          <p:spPr bwMode="auto">
            <a:xfrm>
              <a:off x="1763688" y="5733256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c)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93" name="자유형 392"/>
            <p:cNvSpPr/>
            <p:nvPr/>
          </p:nvSpPr>
          <p:spPr bwMode="auto">
            <a:xfrm>
              <a:off x="3073127" y="5343313"/>
              <a:ext cx="3943350" cy="533959"/>
            </a:xfrm>
            <a:custGeom>
              <a:avLst/>
              <a:gdLst>
                <a:gd name="connsiteX0" fmla="*/ 0 w 3943350"/>
                <a:gd name="connsiteY0" fmla="*/ 0 h 421111"/>
                <a:gd name="connsiteX1" fmla="*/ 1943100 w 3943350"/>
                <a:gd name="connsiteY1" fmla="*/ 152400 h 421111"/>
                <a:gd name="connsiteX2" fmla="*/ 3019425 w 3943350"/>
                <a:gd name="connsiteY2" fmla="*/ 419100 h 421111"/>
                <a:gd name="connsiteX3" fmla="*/ 3943350 w 3943350"/>
                <a:gd name="connsiteY3" fmla="*/ 0 h 421111"/>
                <a:gd name="connsiteX0" fmla="*/ 0 w 3943350"/>
                <a:gd name="connsiteY0" fmla="*/ 0 h 421111"/>
                <a:gd name="connsiteX1" fmla="*/ 1943100 w 3943350"/>
                <a:gd name="connsiteY1" fmla="*/ 152400 h 421111"/>
                <a:gd name="connsiteX2" fmla="*/ 3019425 w 3943350"/>
                <a:gd name="connsiteY2" fmla="*/ 419100 h 421111"/>
                <a:gd name="connsiteX3" fmla="*/ 3943350 w 3943350"/>
                <a:gd name="connsiteY3" fmla="*/ 0 h 421111"/>
                <a:gd name="connsiteX0" fmla="*/ 0 w 3943350"/>
                <a:gd name="connsiteY0" fmla="*/ 1048 h 422159"/>
                <a:gd name="connsiteX1" fmla="*/ 1943100 w 3943350"/>
                <a:gd name="connsiteY1" fmla="*/ 153448 h 422159"/>
                <a:gd name="connsiteX2" fmla="*/ 3019425 w 3943350"/>
                <a:gd name="connsiteY2" fmla="*/ 420148 h 422159"/>
                <a:gd name="connsiteX3" fmla="*/ 3943350 w 3943350"/>
                <a:gd name="connsiteY3" fmla="*/ 1048 h 422159"/>
                <a:gd name="connsiteX0" fmla="*/ 0 w 3943350"/>
                <a:gd name="connsiteY0" fmla="*/ 1048 h 423464"/>
                <a:gd name="connsiteX1" fmla="*/ 1943100 w 3943350"/>
                <a:gd name="connsiteY1" fmla="*/ 153448 h 423464"/>
                <a:gd name="connsiteX2" fmla="*/ 3019425 w 3943350"/>
                <a:gd name="connsiteY2" fmla="*/ 420148 h 423464"/>
                <a:gd name="connsiteX3" fmla="*/ 3943350 w 3943350"/>
                <a:gd name="connsiteY3" fmla="*/ 1048 h 423464"/>
                <a:gd name="connsiteX0" fmla="*/ 0 w 3943350"/>
                <a:gd name="connsiteY0" fmla="*/ 1048 h 431673"/>
                <a:gd name="connsiteX1" fmla="*/ 1943100 w 3943350"/>
                <a:gd name="connsiteY1" fmla="*/ 153448 h 431673"/>
                <a:gd name="connsiteX2" fmla="*/ 3019425 w 3943350"/>
                <a:gd name="connsiteY2" fmla="*/ 420148 h 431673"/>
                <a:gd name="connsiteX3" fmla="*/ 3943350 w 3943350"/>
                <a:gd name="connsiteY3" fmla="*/ 1048 h 431673"/>
                <a:gd name="connsiteX0" fmla="*/ 0 w 3943350"/>
                <a:gd name="connsiteY0" fmla="*/ 1048 h 433249"/>
                <a:gd name="connsiteX1" fmla="*/ 1943100 w 3943350"/>
                <a:gd name="connsiteY1" fmla="*/ 153448 h 433249"/>
                <a:gd name="connsiteX2" fmla="*/ 3019425 w 3943350"/>
                <a:gd name="connsiteY2" fmla="*/ 420148 h 433249"/>
                <a:gd name="connsiteX3" fmla="*/ 3943350 w 3943350"/>
                <a:gd name="connsiteY3" fmla="*/ 1048 h 433249"/>
                <a:gd name="connsiteX0" fmla="*/ 0 w 3943350"/>
                <a:gd name="connsiteY0" fmla="*/ 1603 h 433804"/>
                <a:gd name="connsiteX1" fmla="*/ 1943100 w 3943350"/>
                <a:gd name="connsiteY1" fmla="*/ 154003 h 433804"/>
                <a:gd name="connsiteX2" fmla="*/ 3019425 w 3943350"/>
                <a:gd name="connsiteY2" fmla="*/ 420703 h 433804"/>
                <a:gd name="connsiteX3" fmla="*/ 3943350 w 3943350"/>
                <a:gd name="connsiteY3" fmla="*/ 1603 h 433804"/>
                <a:gd name="connsiteX0" fmla="*/ 0 w 3943350"/>
                <a:gd name="connsiteY0" fmla="*/ 1603 h 421306"/>
                <a:gd name="connsiteX1" fmla="*/ 1943100 w 3943350"/>
                <a:gd name="connsiteY1" fmla="*/ 154003 h 421306"/>
                <a:gd name="connsiteX2" fmla="*/ 3019425 w 3943350"/>
                <a:gd name="connsiteY2" fmla="*/ 420703 h 421306"/>
                <a:gd name="connsiteX3" fmla="*/ 3943350 w 3943350"/>
                <a:gd name="connsiteY3" fmla="*/ 1603 h 421306"/>
                <a:gd name="connsiteX0" fmla="*/ 0 w 3943350"/>
                <a:gd name="connsiteY0" fmla="*/ 1603 h 424616"/>
                <a:gd name="connsiteX1" fmla="*/ 1943100 w 3943350"/>
                <a:gd name="connsiteY1" fmla="*/ 154003 h 424616"/>
                <a:gd name="connsiteX2" fmla="*/ 3019425 w 3943350"/>
                <a:gd name="connsiteY2" fmla="*/ 420703 h 424616"/>
                <a:gd name="connsiteX3" fmla="*/ 3943350 w 3943350"/>
                <a:gd name="connsiteY3" fmla="*/ 1603 h 424616"/>
                <a:gd name="connsiteX0" fmla="*/ 0 w 3943350"/>
                <a:gd name="connsiteY0" fmla="*/ 1327 h 424340"/>
                <a:gd name="connsiteX1" fmla="*/ 1943100 w 3943350"/>
                <a:gd name="connsiteY1" fmla="*/ 153727 h 424340"/>
                <a:gd name="connsiteX2" fmla="*/ 3019425 w 3943350"/>
                <a:gd name="connsiteY2" fmla="*/ 420427 h 424340"/>
                <a:gd name="connsiteX3" fmla="*/ 3943350 w 3943350"/>
                <a:gd name="connsiteY3" fmla="*/ 1327 h 424340"/>
                <a:gd name="connsiteX0" fmla="*/ 0 w 3943350"/>
                <a:gd name="connsiteY0" fmla="*/ 1327 h 421871"/>
                <a:gd name="connsiteX1" fmla="*/ 1943100 w 3943350"/>
                <a:gd name="connsiteY1" fmla="*/ 153727 h 421871"/>
                <a:gd name="connsiteX2" fmla="*/ 3019425 w 3943350"/>
                <a:gd name="connsiteY2" fmla="*/ 420427 h 421871"/>
                <a:gd name="connsiteX3" fmla="*/ 3943350 w 3943350"/>
                <a:gd name="connsiteY3" fmla="*/ 1327 h 421871"/>
                <a:gd name="connsiteX0" fmla="*/ 0 w 3943350"/>
                <a:gd name="connsiteY0" fmla="*/ 1327 h 422990"/>
                <a:gd name="connsiteX1" fmla="*/ 1943100 w 3943350"/>
                <a:gd name="connsiteY1" fmla="*/ 153727 h 422990"/>
                <a:gd name="connsiteX2" fmla="*/ 3019425 w 3943350"/>
                <a:gd name="connsiteY2" fmla="*/ 420427 h 422990"/>
                <a:gd name="connsiteX3" fmla="*/ 3943350 w 3943350"/>
                <a:gd name="connsiteY3" fmla="*/ 1327 h 422990"/>
                <a:gd name="connsiteX0" fmla="*/ 0 w 3943350"/>
                <a:gd name="connsiteY0" fmla="*/ 633 h 153033"/>
                <a:gd name="connsiteX1" fmla="*/ 1943100 w 3943350"/>
                <a:gd name="connsiteY1" fmla="*/ 153033 h 153033"/>
                <a:gd name="connsiteX2" fmla="*/ 3943350 w 3943350"/>
                <a:gd name="connsiteY2" fmla="*/ 633 h 153033"/>
                <a:gd name="connsiteX0" fmla="*/ 0 w 3943350"/>
                <a:gd name="connsiteY0" fmla="*/ 42863 h 50729"/>
                <a:gd name="connsiteX1" fmla="*/ 1966912 w 3943350"/>
                <a:gd name="connsiteY1" fmla="*/ 0 h 50729"/>
                <a:gd name="connsiteX2" fmla="*/ 3943350 w 3943350"/>
                <a:gd name="connsiteY2" fmla="*/ 42863 h 50729"/>
                <a:gd name="connsiteX0" fmla="*/ 0 w 3943350"/>
                <a:gd name="connsiteY0" fmla="*/ 400050 h 400050"/>
                <a:gd name="connsiteX1" fmla="*/ 1966912 w 3943350"/>
                <a:gd name="connsiteY1" fmla="*/ 357187 h 400050"/>
                <a:gd name="connsiteX2" fmla="*/ 3943350 w 3943350"/>
                <a:gd name="connsiteY2" fmla="*/ 0 h 400050"/>
                <a:gd name="connsiteX0" fmla="*/ 0 w 3943350"/>
                <a:gd name="connsiteY0" fmla="*/ 533400 h 540295"/>
                <a:gd name="connsiteX1" fmla="*/ 1966912 w 3943350"/>
                <a:gd name="connsiteY1" fmla="*/ 490537 h 540295"/>
                <a:gd name="connsiteX2" fmla="*/ 3943350 w 3943350"/>
                <a:gd name="connsiteY2" fmla="*/ 0 h 540295"/>
                <a:gd name="connsiteX0" fmla="*/ 0 w 3943350"/>
                <a:gd name="connsiteY0" fmla="*/ 533400 h 540295"/>
                <a:gd name="connsiteX1" fmla="*/ 1966912 w 3943350"/>
                <a:gd name="connsiteY1" fmla="*/ 490537 h 540295"/>
                <a:gd name="connsiteX2" fmla="*/ 3943350 w 3943350"/>
                <a:gd name="connsiteY2" fmla="*/ 0 h 540295"/>
                <a:gd name="connsiteX0" fmla="*/ 0 w 3943350"/>
                <a:gd name="connsiteY0" fmla="*/ 533400 h 533400"/>
                <a:gd name="connsiteX1" fmla="*/ 1938337 w 3943350"/>
                <a:gd name="connsiteY1" fmla="*/ 419099 h 533400"/>
                <a:gd name="connsiteX2" fmla="*/ 3943350 w 3943350"/>
                <a:gd name="connsiteY2" fmla="*/ 0 h 533400"/>
                <a:gd name="connsiteX0" fmla="*/ 0 w 3943350"/>
                <a:gd name="connsiteY0" fmla="*/ 533400 h 533400"/>
                <a:gd name="connsiteX1" fmla="*/ 1938337 w 3943350"/>
                <a:gd name="connsiteY1" fmla="*/ 419099 h 533400"/>
                <a:gd name="connsiteX2" fmla="*/ 3943350 w 3943350"/>
                <a:gd name="connsiteY2" fmla="*/ 0 h 533400"/>
                <a:gd name="connsiteX0" fmla="*/ 0 w 3943350"/>
                <a:gd name="connsiteY0" fmla="*/ 533400 h 533400"/>
                <a:gd name="connsiteX1" fmla="*/ 1938337 w 3943350"/>
                <a:gd name="connsiteY1" fmla="*/ 419099 h 533400"/>
                <a:gd name="connsiteX2" fmla="*/ 3943350 w 3943350"/>
                <a:gd name="connsiteY2" fmla="*/ 0 h 533400"/>
                <a:gd name="connsiteX0" fmla="*/ 0 w 3943350"/>
                <a:gd name="connsiteY0" fmla="*/ 533400 h 533400"/>
                <a:gd name="connsiteX1" fmla="*/ 1938337 w 3943350"/>
                <a:gd name="connsiteY1" fmla="*/ 419099 h 533400"/>
                <a:gd name="connsiteX2" fmla="*/ 3943350 w 3943350"/>
                <a:gd name="connsiteY2" fmla="*/ 0 h 533400"/>
                <a:gd name="connsiteX0" fmla="*/ 0 w 3943350"/>
                <a:gd name="connsiteY0" fmla="*/ 533400 h 533692"/>
                <a:gd name="connsiteX1" fmla="*/ 1938337 w 3943350"/>
                <a:gd name="connsiteY1" fmla="*/ 419099 h 533692"/>
                <a:gd name="connsiteX2" fmla="*/ 3943350 w 3943350"/>
                <a:gd name="connsiteY2" fmla="*/ 0 h 533692"/>
                <a:gd name="connsiteX0" fmla="*/ 0 w 3943350"/>
                <a:gd name="connsiteY0" fmla="*/ 533400 h 533959"/>
                <a:gd name="connsiteX1" fmla="*/ 1938337 w 3943350"/>
                <a:gd name="connsiteY1" fmla="*/ 447674 h 533959"/>
                <a:gd name="connsiteX2" fmla="*/ 3943350 w 3943350"/>
                <a:gd name="connsiteY2" fmla="*/ 0 h 5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43350" h="533959">
                  <a:moveTo>
                    <a:pt x="0" y="533400"/>
                  </a:moveTo>
                  <a:cubicBezTo>
                    <a:pt x="588962" y="538162"/>
                    <a:pt x="1428749" y="512761"/>
                    <a:pt x="1938337" y="447674"/>
                  </a:cubicBezTo>
                  <a:cubicBezTo>
                    <a:pt x="2447925" y="382587"/>
                    <a:pt x="3369468" y="212725"/>
                    <a:pt x="3943350" y="0"/>
                  </a:cubicBezTo>
                </a:path>
              </a:pathLst>
            </a:custGeom>
            <a:noFill/>
            <a:ln w="9525" algn="ctr">
              <a:solidFill>
                <a:srgbClr val="4D4D4D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80" name="그룹 79"/>
            <p:cNvGrpSpPr/>
            <p:nvPr/>
          </p:nvGrpSpPr>
          <p:grpSpPr>
            <a:xfrm rot="5400000">
              <a:off x="2627784" y="5733256"/>
              <a:ext cx="576064" cy="288032"/>
              <a:chOff x="5436095" y="5301208"/>
              <a:chExt cx="576067" cy="288032"/>
            </a:xfrm>
          </p:grpSpPr>
          <p:sp>
            <p:nvSpPr>
              <p:cNvPr id="8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436098" y="5301208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" name="Line 7"/>
              <p:cNvSpPr>
                <a:spLocks noChangeShapeType="1"/>
              </p:cNvSpPr>
              <p:nvPr/>
            </p:nvSpPr>
            <p:spPr bwMode="auto">
              <a:xfrm rot="16200000">
                <a:off x="5724127" y="5013181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63" name="직선 화살표 연결선 21"/>
            <p:cNvCxnSpPr>
              <a:cxnSpLocks noChangeShapeType="1"/>
            </p:cNvCxnSpPr>
            <p:nvPr/>
          </p:nvCxnSpPr>
          <p:spPr bwMode="auto">
            <a:xfrm rot="5400000" flipH="1" flipV="1">
              <a:off x="2844094" y="6165587"/>
              <a:ext cx="431480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66" name="TextBox 77"/>
            <p:cNvSpPr txBox="1">
              <a:spLocks noChangeArrowheads="1"/>
            </p:cNvSpPr>
            <p:nvPr/>
          </p:nvSpPr>
          <p:spPr bwMode="auto">
            <a:xfrm>
              <a:off x="3059832" y="6165304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47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그룹 229"/>
          <p:cNvGrpSpPr/>
          <p:nvPr/>
        </p:nvGrpSpPr>
        <p:grpSpPr>
          <a:xfrm>
            <a:off x="2771800" y="476672"/>
            <a:ext cx="4447107" cy="1398349"/>
            <a:chOff x="2771800" y="5126995"/>
            <a:chExt cx="4447107" cy="1398349"/>
          </a:xfrm>
        </p:grpSpPr>
        <p:sp>
          <p:nvSpPr>
            <p:cNvPr id="231" name="직사각형 77"/>
            <p:cNvSpPr>
              <a:spLocks noChangeArrowheads="1"/>
            </p:cNvSpPr>
            <p:nvPr/>
          </p:nvSpPr>
          <p:spPr bwMode="auto">
            <a:xfrm>
              <a:off x="3059832" y="5661814"/>
              <a:ext cx="3888432" cy="14401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2" name="TextBox 77"/>
            <p:cNvSpPr txBox="1">
              <a:spLocks noChangeArrowheads="1"/>
            </p:cNvSpPr>
            <p:nvPr/>
          </p:nvSpPr>
          <p:spPr bwMode="auto">
            <a:xfrm>
              <a:off x="3059832" y="5805264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3" name="TextBox 77"/>
            <p:cNvSpPr txBox="1">
              <a:spLocks noChangeArrowheads="1"/>
            </p:cNvSpPr>
            <p:nvPr/>
          </p:nvSpPr>
          <p:spPr bwMode="auto">
            <a:xfrm>
              <a:off x="6948264" y="5589240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34" name="그룹 75"/>
            <p:cNvGrpSpPr>
              <a:grpSpLocks/>
            </p:cNvGrpSpPr>
            <p:nvPr/>
          </p:nvGrpSpPr>
          <p:grpSpPr bwMode="auto">
            <a:xfrm>
              <a:off x="6660232" y="5805264"/>
              <a:ext cx="558675" cy="495543"/>
              <a:chOff x="6084168" y="3573016"/>
              <a:chExt cx="558800" cy="495424"/>
            </a:xfrm>
          </p:grpSpPr>
          <p:sp>
            <p:nvSpPr>
              <p:cNvPr id="25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9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0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1" name="이등변 삼각형 26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35" name="그룹 234"/>
            <p:cNvGrpSpPr/>
            <p:nvPr/>
          </p:nvGrpSpPr>
          <p:grpSpPr>
            <a:xfrm rot="5400000">
              <a:off x="2627784" y="5589240"/>
              <a:ext cx="576064" cy="288032"/>
              <a:chOff x="5436095" y="5301208"/>
              <a:chExt cx="576067" cy="288032"/>
            </a:xfrm>
          </p:grpSpPr>
          <p:sp>
            <p:nvSpPr>
              <p:cNvPr id="25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436098" y="5301208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7" name="Line 7"/>
              <p:cNvSpPr>
                <a:spLocks noChangeShapeType="1"/>
              </p:cNvSpPr>
              <p:nvPr/>
            </p:nvSpPr>
            <p:spPr bwMode="auto">
              <a:xfrm rot="16200000">
                <a:off x="5724127" y="5013181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36" name="TextBox 31"/>
            <p:cNvSpPr txBox="1">
              <a:spLocks noChangeArrowheads="1"/>
            </p:cNvSpPr>
            <p:nvPr/>
          </p:nvSpPr>
          <p:spPr bwMode="auto">
            <a:xfrm>
              <a:off x="4716016" y="5126995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7" name="직선 연결선 236"/>
            <p:cNvCxnSpPr/>
            <p:nvPr/>
          </p:nvCxnSpPr>
          <p:spPr bwMode="auto">
            <a:xfrm>
              <a:off x="3059832" y="638132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8" name="직선 연결선 237"/>
            <p:cNvCxnSpPr/>
            <p:nvPr/>
          </p:nvCxnSpPr>
          <p:spPr bwMode="auto">
            <a:xfrm>
              <a:off x="3059832" y="6453336"/>
              <a:ext cx="388843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직선 연결선 238"/>
            <p:cNvCxnSpPr/>
            <p:nvPr/>
          </p:nvCxnSpPr>
          <p:spPr bwMode="auto">
            <a:xfrm>
              <a:off x="6948264" y="638132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0" name="TextBox 31"/>
            <p:cNvSpPr txBox="1">
              <a:spLocks noChangeArrowheads="1"/>
            </p:cNvSpPr>
            <p:nvPr/>
          </p:nvSpPr>
          <p:spPr bwMode="auto">
            <a:xfrm>
              <a:off x="4860032" y="6207115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41" name="그룹 240"/>
            <p:cNvGrpSpPr/>
            <p:nvPr/>
          </p:nvGrpSpPr>
          <p:grpSpPr>
            <a:xfrm>
              <a:off x="3059833" y="5372301"/>
              <a:ext cx="3888432" cy="288946"/>
              <a:chOff x="3059833" y="5372301"/>
              <a:chExt cx="3888432" cy="288946"/>
            </a:xfrm>
          </p:grpSpPr>
          <p:cxnSp>
            <p:nvCxnSpPr>
              <p:cNvPr id="24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91694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4157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565019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88461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13091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536531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58785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9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3061025" y="5372301"/>
                <a:ext cx="388723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85793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509235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83267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15730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48074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803001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</p:grpSp>
      <p:grpSp>
        <p:nvGrpSpPr>
          <p:cNvPr id="9" name="그룹 8"/>
          <p:cNvGrpSpPr/>
          <p:nvPr/>
        </p:nvGrpSpPr>
        <p:grpSpPr>
          <a:xfrm>
            <a:off x="2771800" y="2204864"/>
            <a:ext cx="4447107" cy="1398349"/>
            <a:chOff x="2771800" y="2606715"/>
            <a:chExt cx="4447107" cy="1398349"/>
          </a:xfrm>
        </p:grpSpPr>
        <p:sp>
          <p:nvSpPr>
            <p:cNvPr id="263" name="직사각형 77"/>
            <p:cNvSpPr>
              <a:spLocks noChangeArrowheads="1"/>
            </p:cNvSpPr>
            <p:nvPr/>
          </p:nvSpPr>
          <p:spPr bwMode="auto">
            <a:xfrm>
              <a:off x="3059832" y="3141534"/>
              <a:ext cx="3888432" cy="14401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4" name="TextBox 77"/>
            <p:cNvSpPr txBox="1">
              <a:spLocks noChangeArrowheads="1"/>
            </p:cNvSpPr>
            <p:nvPr/>
          </p:nvSpPr>
          <p:spPr bwMode="auto">
            <a:xfrm>
              <a:off x="2843808" y="3140968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" name="TextBox 77"/>
            <p:cNvSpPr txBox="1">
              <a:spLocks noChangeArrowheads="1"/>
            </p:cNvSpPr>
            <p:nvPr/>
          </p:nvSpPr>
          <p:spPr bwMode="auto">
            <a:xfrm>
              <a:off x="6948264" y="3068960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66" name="그룹 75"/>
            <p:cNvGrpSpPr>
              <a:grpSpLocks/>
            </p:cNvGrpSpPr>
            <p:nvPr/>
          </p:nvGrpSpPr>
          <p:grpSpPr bwMode="auto">
            <a:xfrm>
              <a:off x="6660232" y="3284984"/>
              <a:ext cx="558675" cy="495543"/>
              <a:chOff x="6084168" y="3573016"/>
              <a:chExt cx="558800" cy="495424"/>
            </a:xfrm>
          </p:grpSpPr>
          <p:sp>
            <p:nvSpPr>
              <p:cNvPr id="29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1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2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3" name="이등변 삼각형 292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68" name="TextBox 31"/>
            <p:cNvSpPr txBox="1">
              <a:spLocks noChangeArrowheads="1"/>
            </p:cNvSpPr>
            <p:nvPr/>
          </p:nvSpPr>
          <p:spPr bwMode="auto">
            <a:xfrm>
              <a:off x="4716016" y="2606715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9" name="직선 연결선 268"/>
            <p:cNvCxnSpPr/>
            <p:nvPr/>
          </p:nvCxnSpPr>
          <p:spPr bwMode="auto">
            <a:xfrm>
              <a:off x="3059832" y="386104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0" name="직선 연결선 269"/>
            <p:cNvCxnSpPr/>
            <p:nvPr/>
          </p:nvCxnSpPr>
          <p:spPr bwMode="auto">
            <a:xfrm>
              <a:off x="3059832" y="3933056"/>
              <a:ext cx="388843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1" name="직선 연결선 270"/>
            <p:cNvCxnSpPr/>
            <p:nvPr/>
          </p:nvCxnSpPr>
          <p:spPr bwMode="auto">
            <a:xfrm>
              <a:off x="6948264" y="386104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2" name="TextBox 31"/>
            <p:cNvSpPr txBox="1">
              <a:spLocks noChangeArrowheads="1"/>
            </p:cNvSpPr>
            <p:nvPr/>
          </p:nvSpPr>
          <p:spPr bwMode="auto">
            <a:xfrm>
              <a:off x="3851920" y="3686835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73" name="그룹 272"/>
            <p:cNvGrpSpPr/>
            <p:nvPr/>
          </p:nvGrpSpPr>
          <p:grpSpPr>
            <a:xfrm>
              <a:off x="3059833" y="2852021"/>
              <a:ext cx="3888432" cy="288946"/>
              <a:chOff x="3059833" y="5372301"/>
              <a:chExt cx="3888432" cy="288946"/>
            </a:xfrm>
          </p:grpSpPr>
          <p:cxnSp>
            <p:nvCxnSpPr>
              <p:cNvPr id="27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91694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4157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565019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88461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13091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536531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58785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1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3061025" y="5372301"/>
                <a:ext cx="388723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85793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509235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83267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15730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48074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803001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307" name="그룹 74"/>
            <p:cNvGrpSpPr>
              <a:grpSpLocks/>
            </p:cNvGrpSpPr>
            <p:nvPr/>
          </p:nvGrpSpPr>
          <p:grpSpPr bwMode="auto">
            <a:xfrm>
              <a:off x="2771800" y="3284984"/>
              <a:ext cx="558675" cy="495544"/>
              <a:chOff x="5220072" y="3573016"/>
              <a:chExt cx="558800" cy="495424"/>
            </a:xfrm>
          </p:grpSpPr>
          <p:sp>
            <p:nvSpPr>
              <p:cNvPr id="31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4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5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22" name="그룹 75"/>
            <p:cNvGrpSpPr>
              <a:grpSpLocks/>
            </p:cNvGrpSpPr>
            <p:nvPr/>
          </p:nvGrpSpPr>
          <p:grpSpPr bwMode="auto">
            <a:xfrm>
              <a:off x="4716016" y="3284984"/>
              <a:ext cx="558675" cy="495543"/>
              <a:chOff x="6084168" y="3573016"/>
              <a:chExt cx="558800" cy="495424"/>
            </a:xfrm>
          </p:grpSpPr>
          <p:sp>
            <p:nvSpPr>
              <p:cNvPr id="32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4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5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6" name="이등변 삼각형 325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327" name="직선 연결선 326"/>
            <p:cNvCxnSpPr/>
            <p:nvPr/>
          </p:nvCxnSpPr>
          <p:spPr bwMode="auto">
            <a:xfrm>
              <a:off x="5004048" y="386104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8" name="TextBox 31"/>
            <p:cNvSpPr txBox="1">
              <a:spLocks noChangeArrowheads="1"/>
            </p:cNvSpPr>
            <p:nvPr/>
          </p:nvSpPr>
          <p:spPr bwMode="auto">
            <a:xfrm>
              <a:off x="5796136" y="3686835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9" name="TextBox 77"/>
            <p:cNvSpPr txBox="1">
              <a:spLocks noChangeArrowheads="1"/>
            </p:cNvSpPr>
            <p:nvPr/>
          </p:nvSpPr>
          <p:spPr bwMode="auto">
            <a:xfrm>
              <a:off x="4716016" y="3284984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771800" y="4149080"/>
            <a:ext cx="4447107" cy="1398349"/>
            <a:chOff x="2771800" y="4149080"/>
            <a:chExt cx="4447107" cy="1398349"/>
          </a:xfrm>
        </p:grpSpPr>
        <p:sp>
          <p:nvSpPr>
            <p:cNvPr id="331" name="직사각형 77"/>
            <p:cNvSpPr>
              <a:spLocks noChangeArrowheads="1"/>
            </p:cNvSpPr>
            <p:nvPr/>
          </p:nvSpPr>
          <p:spPr bwMode="auto">
            <a:xfrm>
              <a:off x="3059832" y="4683899"/>
              <a:ext cx="3888432" cy="14401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2" name="TextBox 77"/>
            <p:cNvSpPr txBox="1">
              <a:spLocks noChangeArrowheads="1"/>
            </p:cNvSpPr>
            <p:nvPr/>
          </p:nvSpPr>
          <p:spPr bwMode="auto">
            <a:xfrm>
              <a:off x="3059832" y="4827349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3" name="TextBox 77"/>
            <p:cNvSpPr txBox="1">
              <a:spLocks noChangeArrowheads="1"/>
            </p:cNvSpPr>
            <p:nvPr/>
          </p:nvSpPr>
          <p:spPr bwMode="auto">
            <a:xfrm>
              <a:off x="6948264" y="4611325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34" name="그룹 75"/>
            <p:cNvGrpSpPr>
              <a:grpSpLocks/>
            </p:cNvGrpSpPr>
            <p:nvPr/>
          </p:nvGrpSpPr>
          <p:grpSpPr bwMode="auto">
            <a:xfrm>
              <a:off x="6660232" y="4827349"/>
              <a:ext cx="558675" cy="495543"/>
              <a:chOff x="6084168" y="3573016"/>
              <a:chExt cx="558800" cy="495424"/>
            </a:xfrm>
          </p:grpSpPr>
          <p:sp>
            <p:nvSpPr>
              <p:cNvPr id="35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9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0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1" name="이등변 삼각형 36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35" name="그룹 334"/>
            <p:cNvGrpSpPr/>
            <p:nvPr/>
          </p:nvGrpSpPr>
          <p:grpSpPr>
            <a:xfrm rot="5400000">
              <a:off x="2627784" y="4611325"/>
              <a:ext cx="576064" cy="288032"/>
              <a:chOff x="5436095" y="5301208"/>
              <a:chExt cx="576067" cy="288032"/>
            </a:xfrm>
          </p:grpSpPr>
          <p:sp>
            <p:nvSpPr>
              <p:cNvPr id="35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436098" y="5301208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7" name="Line 7"/>
              <p:cNvSpPr>
                <a:spLocks noChangeShapeType="1"/>
              </p:cNvSpPr>
              <p:nvPr/>
            </p:nvSpPr>
            <p:spPr bwMode="auto">
              <a:xfrm rot="16200000">
                <a:off x="5724127" y="5013181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36" name="TextBox 31"/>
            <p:cNvSpPr txBox="1">
              <a:spLocks noChangeArrowheads="1"/>
            </p:cNvSpPr>
            <p:nvPr/>
          </p:nvSpPr>
          <p:spPr bwMode="auto">
            <a:xfrm>
              <a:off x="5004048" y="4149080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7" name="직선 연결선 336"/>
            <p:cNvCxnSpPr/>
            <p:nvPr/>
          </p:nvCxnSpPr>
          <p:spPr bwMode="auto">
            <a:xfrm>
              <a:off x="3059832" y="540341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8" name="직선 연결선 337"/>
            <p:cNvCxnSpPr/>
            <p:nvPr/>
          </p:nvCxnSpPr>
          <p:spPr bwMode="auto">
            <a:xfrm>
              <a:off x="3059832" y="5475421"/>
              <a:ext cx="388843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직선 연결선 338"/>
            <p:cNvCxnSpPr/>
            <p:nvPr/>
          </p:nvCxnSpPr>
          <p:spPr bwMode="auto">
            <a:xfrm>
              <a:off x="6948264" y="540341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0" name="TextBox 31"/>
            <p:cNvSpPr txBox="1">
              <a:spLocks noChangeArrowheads="1"/>
            </p:cNvSpPr>
            <p:nvPr/>
          </p:nvSpPr>
          <p:spPr bwMode="auto">
            <a:xfrm>
              <a:off x="3851920" y="5229200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2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4774422" y="4450714"/>
              <a:ext cx="464512" cy="526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363" name="직선 연결선 362"/>
            <p:cNvCxnSpPr/>
            <p:nvPr/>
          </p:nvCxnSpPr>
          <p:spPr bwMode="auto">
            <a:xfrm>
              <a:off x="5004048" y="540341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4" name="TextBox 31"/>
            <p:cNvSpPr txBox="1">
              <a:spLocks noChangeArrowheads="1"/>
            </p:cNvSpPr>
            <p:nvPr/>
          </p:nvSpPr>
          <p:spPr bwMode="auto">
            <a:xfrm>
              <a:off x="5796136" y="5229200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5" name="TextBox 77"/>
            <p:cNvSpPr txBox="1">
              <a:spLocks noChangeArrowheads="1"/>
            </p:cNvSpPr>
            <p:nvPr/>
          </p:nvSpPr>
          <p:spPr bwMode="auto">
            <a:xfrm>
              <a:off x="4932040" y="4827349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613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/>
          <p:cNvGrpSpPr/>
          <p:nvPr/>
        </p:nvGrpSpPr>
        <p:grpSpPr>
          <a:xfrm>
            <a:off x="323528" y="332656"/>
            <a:ext cx="3960440" cy="1846291"/>
            <a:chOff x="1691600" y="3743009"/>
            <a:chExt cx="3960440" cy="1846291"/>
          </a:xfrm>
        </p:grpSpPr>
        <p:grpSp>
          <p:nvGrpSpPr>
            <p:cNvPr id="93" name="그룹 75"/>
            <p:cNvGrpSpPr>
              <a:grpSpLocks/>
            </p:cNvGrpSpPr>
            <p:nvPr/>
          </p:nvGrpSpPr>
          <p:grpSpPr bwMode="auto">
            <a:xfrm>
              <a:off x="4572000" y="4853364"/>
              <a:ext cx="558675" cy="495543"/>
              <a:chOff x="6084168" y="3573016"/>
              <a:chExt cx="558800" cy="495424"/>
            </a:xfrm>
          </p:grpSpPr>
          <p:sp>
            <p:nvSpPr>
              <p:cNvPr id="19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5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6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7" name="이등변 삼각형 196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94" name="직선 화살표 연결선 21"/>
            <p:cNvCxnSpPr>
              <a:cxnSpLocks noChangeShapeType="1"/>
            </p:cNvCxnSpPr>
            <p:nvPr/>
          </p:nvCxnSpPr>
          <p:spPr bwMode="auto">
            <a:xfrm>
              <a:off x="4139940" y="3845210"/>
              <a:ext cx="1" cy="86412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100" name="그룹 99"/>
            <p:cNvGrpSpPr/>
            <p:nvPr/>
          </p:nvGrpSpPr>
          <p:grpSpPr>
            <a:xfrm>
              <a:off x="1979712" y="4853364"/>
              <a:ext cx="576064" cy="504056"/>
              <a:chOff x="2051720" y="2924944"/>
              <a:chExt cx="576064" cy="504056"/>
            </a:xfrm>
          </p:grpSpPr>
          <p:sp>
            <p:nvSpPr>
              <p:cNvPr id="19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051720" y="3140968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2" name="Line 7"/>
              <p:cNvSpPr>
                <a:spLocks noChangeShapeType="1"/>
              </p:cNvSpPr>
              <p:nvPr/>
            </p:nvSpPr>
            <p:spPr bwMode="auto">
              <a:xfrm>
                <a:off x="2051720" y="3140968"/>
                <a:ext cx="576064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3" name="이등변 삼각형 192"/>
              <p:cNvSpPr>
                <a:spLocks noChangeArrowheads="1"/>
              </p:cNvSpPr>
              <p:nvPr/>
            </p:nvSpPr>
            <p:spPr bwMode="auto">
              <a:xfrm>
                <a:off x="2195736" y="2924944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01" name="자유형 100"/>
            <p:cNvSpPr/>
            <p:nvPr/>
          </p:nvSpPr>
          <p:spPr bwMode="auto">
            <a:xfrm>
              <a:off x="2266950" y="3933431"/>
              <a:ext cx="2600326" cy="409576"/>
            </a:xfrm>
            <a:custGeom>
              <a:avLst/>
              <a:gdLst>
                <a:gd name="connsiteX0" fmla="*/ 0 w 3943350"/>
                <a:gd name="connsiteY0" fmla="*/ 444500 h 587375"/>
                <a:gd name="connsiteX1" fmla="*/ 676275 w 3943350"/>
                <a:gd name="connsiteY1" fmla="*/ 387350 h 587375"/>
                <a:gd name="connsiteX2" fmla="*/ 1647825 w 3943350"/>
                <a:gd name="connsiteY2" fmla="*/ 30162 h 587375"/>
                <a:gd name="connsiteX3" fmla="*/ 2857500 w 3943350"/>
                <a:gd name="connsiteY3" fmla="*/ 206375 h 587375"/>
                <a:gd name="connsiteX4" fmla="*/ 3238500 w 3943350"/>
                <a:gd name="connsiteY4" fmla="*/ 458787 h 587375"/>
                <a:gd name="connsiteX5" fmla="*/ 3943350 w 3943350"/>
                <a:gd name="connsiteY5" fmla="*/ 587375 h 587375"/>
                <a:gd name="connsiteX0" fmla="*/ 0 w 3943350"/>
                <a:gd name="connsiteY0" fmla="*/ 444500 h 587375"/>
                <a:gd name="connsiteX1" fmla="*/ 676275 w 3943350"/>
                <a:gd name="connsiteY1" fmla="*/ 387350 h 587375"/>
                <a:gd name="connsiteX2" fmla="*/ 1647825 w 3943350"/>
                <a:gd name="connsiteY2" fmla="*/ 30162 h 587375"/>
                <a:gd name="connsiteX3" fmla="*/ 2857500 w 3943350"/>
                <a:gd name="connsiteY3" fmla="*/ 206375 h 587375"/>
                <a:gd name="connsiteX4" fmla="*/ 3943350 w 3943350"/>
                <a:gd name="connsiteY4" fmla="*/ 587375 h 587375"/>
                <a:gd name="connsiteX0" fmla="*/ 0 w 3157538"/>
                <a:gd name="connsiteY0" fmla="*/ 444500 h 456406"/>
                <a:gd name="connsiteX1" fmla="*/ 676275 w 3157538"/>
                <a:gd name="connsiteY1" fmla="*/ 387350 h 456406"/>
                <a:gd name="connsiteX2" fmla="*/ 1647825 w 3157538"/>
                <a:gd name="connsiteY2" fmla="*/ 30162 h 456406"/>
                <a:gd name="connsiteX3" fmla="*/ 2857500 w 3157538"/>
                <a:gd name="connsiteY3" fmla="*/ 206375 h 456406"/>
                <a:gd name="connsiteX4" fmla="*/ 3157538 w 3157538"/>
                <a:gd name="connsiteY4" fmla="*/ 311150 h 456406"/>
                <a:gd name="connsiteX0" fmla="*/ 0 w 3157538"/>
                <a:gd name="connsiteY0" fmla="*/ 444500 h 456406"/>
                <a:gd name="connsiteX1" fmla="*/ 676275 w 3157538"/>
                <a:gd name="connsiteY1" fmla="*/ 387350 h 456406"/>
                <a:gd name="connsiteX2" fmla="*/ 1647825 w 3157538"/>
                <a:gd name="connsiteY2" fmla="*/ 30162 h 456406"/>
                <a:gd name="connsiteX3" fmla="*/ 2857500 w 3157538"/>
                <a:gd name="connsiteY3" fmla="*/ 206375 h 456406"/>
                <a:gd name="connsiteX4" fmla="*/ 3157538 w 3157538"/>
                <a:gd name="connsiteY4" fmla="*/ 311150 h 456406"/>
                <a:gd name="connsiteX0" fmla="*/ 0 w 3157538"/>
                <a:gd name="connsiteY0" fmla="*/ 444500 h 456406"/>
                <a:gd name="connsiteX1" fmla="*/ 676275 w 3157538"/>
                <a:gd name="connsiteY1" fmla="*/ 387350 h 456406"/>
                <a:gd name="connsiteX2" fmla="*/ 1647825 w 3157538"/>
                <a:gd name="connsiteY2" fmla="*/ 30162 h 456406"/>
                <a:gd name="connsiteX3" fmla="*/ 2857500 w 3157538"/>
                <a:gd name="connsiteY3" fmla="*/ 206375 h 456406"/>
                <a:gd name="connsiteX4" fmla="*/ 3157538 w 3157538"/>
                <a:gd name="connsiteY4" fmla="*/ 311150 h 456406"/>
                <a:gd name="connsiteX0" fmla="*/ 66675 w 2662238"/>
                <a:gd name="connsiteY0" fmla="*/ 418307 h 452041"/>
                <a:gd name="connsiteX1" fmla="*/ 180975 w 2662238"/>
                <a:gd name="connsiteY1" fmla="*/ 387350 h 452041"/>
                <a:gd name="connsiteX2" fmla="*/ 1152525 w 2662238"/>
                <a:gd name="connsiteY2" fmla="*/ 30162 h 452041"/>
                <a:gd name="connsiteX3" fmla="*/ 2362200 w 2662238"/>
                <a:gd name="connsiteY3" fmla="*/ 206375 h 452041"/>
                <a:gd name="connsiteX4" fmla="*/ 2662238 w 2662238"/>
                <a:gd name="connsiteY4" fmla="*/ 311150 h 452041"/>
                <a:gd name="connsiteX0" fmla="*/ 66675 w 2662238"/>
                <a:gd name="connsiteY0" fmla="*/ 418307 h 452041"/>
                <a:gd name="connsiteX1" fmla="*/ 180975 w 2662238"/>
                <a:gd name="connsiteY1" fmla="*/ 387350 h 452041"/>
                <a:gd name="connsiteX2" fmla="*/ 1152525 w 2662238"/>
                <a:gd name="connsiteY2" fmla="*/ 30162 h 452041"/>
                <a:gd name="connsiteX3" fmla="*/ 2362200 w 2662238"/>
                <a:gd name="connsiteY3" fmla="*/ 206375 h 452041"/>
                <a:gd name="connsiteX4" fmla="*/ 2662238 w 2662238"/>
                <a:gd name="connsiteY4" fmla="*/ 311150 h 452041"/>
                <a:gd name="connsiteX0" fmla="*/ 0 w 2481263"/>
                <a:gd name="connsiteY0" fmla="*/ 387350 h 387350"/>
                <a:gd name="connsiteX1" fmla="*/ 971550 w 2481263"/>
                <a:gd name="connsiteY1" fmla="*/ 30162 h 387350"/>
                <a:gd name="connsiteX2" fmla="*/ 2181225 w 2481263"/>
                <a:gd name="connsiteY2" fmla="*/ 206375 h 387350"/>
                <a:gd name="connsiteX3" fmla="*/ 2481263 w 2481263"/>
                <a:gd name="connsiteY3" fmla="*/ 311150 h 387350"/>
                <a:gd name="connsiteX0" fmla="*/ 0 w 2600326"/>
                <a:gd name="connsiteY0" fmla="*/ 409576 h 409576"/>
                <a:gd name="connsiteX1" fmla="*/ 1090613 w 2600326"/>
                <a:gd name="connsiteY1" fmla="*/ 33338 h 409576"/>
                <a:gd name="connsiteX2" fmla="*/ 2300288 w 2600326"/>
                <a:gd name="connsiteY2" fmla="*/ 209551 h 409576"/>
                <a:gd name="connsiteX3" fmla="*/ 2600326 w 2600326"/>
                <a:gd name="connsiteY3" fmla="*/ 314326 h 409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0326" h="409576">
                  <a:moveTo>
                    <a:pt x="0" y="409576"/>
                  </a:moveTo>
                  <a:cubicBezTo>
                    <a:pt x="180975" y="344885"/>
                    <a:pt x="707232" y="66676"/>
                    <a:pt x="1090613" y="33338"/>
                  </a:cubicBezTo>
                  <a:cubicBezTo>
                    <a:pt x="1473994" y="0"/>
                    <a:pt x="2048669" y="162720"/>
                    <a:pt x="2300288" y="209551"/>
                  </a:cubicBezTo>
                  <a:cubicBezTo>
                    <a:pt x="2551907" y="256382"/>
                    <a:pt x="2566988" y="304007"/>
                    <a:pt x="2600326" y="314326"/>
                  </a:cubicBezTo>
                </a:path>
              </a:pathLst>
            </a:cu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02" name="직선 화살표 연결선 21"/>
            <p:cNvCxnSpPr>
              <a:cxnSpLocks noChangeShapeType="1"/>
            </p:cNvCxnSpPr>
            <p:nvPr/>
          </p:nvCxnSpPr>
          <p:spPr bwMode="auto">
            <a:xfrm>
              <a:off x="3131840" y="4009633"/>
              <a:ext cx="1" cy="699717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03" name="직선 화살표 연결선 21"/>
            <p:cNvCxnSpPr>
              <a:cxnSpLocks noChangeShapeType="1"/>
            </p:cNvCxnSpPr>
            <p:nvPr/>
          </p:nvCxnSpPr>
          <p:spPr bwMode="auto">
            <a:xfrm>
              <a:off x="3563888" y="3964389"/>
              <a:ext cx="1" cy="744961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04" name="직선 화살표 연결선 21"/>
            <p:cNvCxnSpPr>
              <a:cxnSpLocks noChangeShapeType="1"/>
              <a:stCxn id="101" idx="1"/>
            </p:cNvCxnSpPr>
            <p:nvPr/>
          </p:nvCxnSpPr>
          <p:spPr bwMode="auto">
            <a:xfrm flipH="1">
              <a:off x="3347865" y="3966769"/>
              <a:ext cx="9698" cy="742581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05" name="직선 화살표 연결선 21"/>
            <p:cNvCxnSpPr>
              <a:cxnSpLocks noChangeShapeType="1"/>
            </p:cNvCxnSpPr>
            <p:nvPr/>
          </p:nvCxnSpPr>
          <p:spPr bwMode="auto">
            <a:xfrm>
              <a:off x="2483769" y="4254901"/>
              <a:ext cx="0" cy="454449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06" name="직선 화살표 연결선 21"/>
            <p:cNvCxnSpPr>
              <a:cxnSpLocks noChangeShapeType="1"/>
            </p:cNvCxnSpPr>
            <p:nvPr/>
          </p:nvCxnSpPr>
          <p:spPr bwMode="auto">
            <a:xfrm>
              <a:off x="2915817" y="4076308"/>
              <a:ext cx="0" cy="63304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5" name="직선 화살표 연결선 21"/>
            <p:cNvCxnSpPr>
              <a:cxnSpLocks noChangeShapeType="1"/>
            </p:cNvCxnSpPr>
            <p:nvPr/>
          </p:nvCxnSpPr>
          <p:spPr bwMode="auto">
            <a:xfrm>
              <a:off x="2699793" y="4157270"/>
              <a:ext cx="0" cy="55208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6" name="직선 화살표 연결선 21"/>
            <p:cNvCxnSpPr>
              <a:cxnSpLocks noChangeShapeType="1"/>
              <a:stCxn id="101" idx="0"/>
            </p:cNvCxnSpPr>
            <p:nvPr/>
          </p:nvCxnSpPr>
          <p:spPr bwMode="auto">
            <a:xfrm>
              <a:off x="2266950" y="4343007"/>
              <a:ext cx="795" cy="366343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9" name="직선 화살표 연결선 21"/>
            <p:cNvCxnSpPr>
              <a:cxnSpLocks noChangeShapeType="1"/>
            </p:cNvCxnSpPr>
            <p:nvPr/>
          </p:nvCxnSpPr>
          <p:spPr bwMode="auto">
            <a:xfrm>
              <a:off x="3779912" y="3988201"/>
              <a:ext cx="1" cy="721149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20" name="직선 화살표 연결선 21"/>
            <p:cNvCxnSpPr>
              <a:cxnSpLocks noChangeShapeType="1"/>
            </p:cNvCxnSpPr>
            <p:nvPr/>
          </p:nvCxnSpPr>
          <p:spPr bwMode="auto">
            <a:xfrm>
              <a:off x="4211960" y="4069164"/>
              <a:ext cx="1" cy="64018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22" name="직선 화살표 연결선 21"/>
            <p:cNvCxnSpPr>
              <a:cxnSpLocks noChangeShapeType="1"/>
            </p:cNvCxnSpPr>
            <p:nvPr/>
          </p:nvCxnSpPr>
          <p:spPr bwMode="auto">
            <a:xfrm>
              <a:off x="3995936" y="4023920"/>
              <a:ext cx="1" cy="68543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23" name="직선 화살표 연결선 21"/>
            <p:cNvCxnSpPr>
              <a:cxnSpLocks noChangeShapeType="1"/>
            </p:cNvCxnSpPr>
            <p:nvPr/>
          </p:nvCxnSpPr>
          <p:spPr bwMode="auto">
            <a:xfrm>
              <a:off x="4427985" y="4116789"/>
              <a:ext cx="0" cy="592561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24" name="직선 화살표 연결선 21"/>
            <p:cNvCxnSpPr>
              <a:cxnSpLocks noChangeShapeType="1"/>
            </p:cNvCxnSpPr>
            <p:nvPr/>
          </p:nvCxnSpPr>
          <p:spPr bwMode="auto">
            <a:xfrm>
              <a:off x="4860032" y="4247758"/>
              <a:ext cx="1" cy="46159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25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4644009" y="4157270"/>
              <a:ext cx="6572" cy="55208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35" name="TextBox 134"/>
            <p:cNvSpPr txBox="1"/>
            <p:nvPr/>
          </p:nvSpPr>
          <p:spPr>
            <a:xfrm>
              <a:off x="2050312" y="4463089"/>
              <a:ext cx="1250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932050" y="4463089"/>
              <a:ext cx="12503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838149" y="3845210"/>
              <a:ext cx="1362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211950" y="3743009"/>
              <a:ext cx="1250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2" name="직선 연결선 151"/>
            <p:cNvCxnSpPr/>
            <p:nvPr/>
          </p:nvCxnSpPr>
          <p:spPr bwMode="auto">
            <a:xfrm>
              <a:off x="1691600" y="4709330"/>
              <a:ext cx="3960440" cy="0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6" name="직선 연결선 185"/>
            <p:cNvCxnSpPr/>
            <p:nvPr/>
          </p:nvCxnSpPr>
          <p:spPr bwMode="auto">
            <a:xfrm>
              <a:off x="1691600" y="4853350"/>
              <a:ext cx="3960440" cy="0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7" name="직선 연결선 186"/>
            <p:cNvCxnSpPr/>
            <p:nvPr/>
          </p:nvCxnSpPr>
          <p:spPr bwMode="auto">
            <a:xfrm>
              <a:off x="2267680" y="5517290"/>
              <a:ext cx="259236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8" name="직선 연결선 187"/>
            <p:cNvCxnSpPr/>
            <p:nvPr/>
          </p:nvCxnSpPr>
          <p:spPr bwMode="auto">
            <a:xfrm>
              <a:off x="2267680" y="5445280"/>
              <a:ext cx="0" cy="14402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9" name="직선 연결선 188"/>
            <p:cNvCxnSpPr/>
            <p:nvPr/>
          </p:nvCxnSpPr>
          <p:spPr bwMode="auto">
            <a:xfrm>
              <a:off x="4860040" y="5445280"/>
              <a:ext cx="0" cy="14402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90" name="TextBox 189"/>
            <p:cNvSpPr txBox="1"/>
            <p:nvPr/>
          </p:nvSpPr>
          <p:spPr>
            <a:xfrm>
              <a:off x="3497461" y="5255177"/>
              <a:ext cx="11381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150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1043574" y="188560"/>
            <a:ext cx="7849046" cy="2880400"/>
            <a:chOff x="1043574" y="188560"/>
            <a:chExt cx="7849046" cy="2880400"/>
          </a:xfrm>
        </p:grpSpPr>
        <p:grpSp>
          <p:nvGrpSpPr>
            <p:cNvPr id="276" name="그룹 275"/>
            <p:cNvGrpSpPr/>
            <p:nvPr/>
          </p:nvGrpSpPr>
          <p:grpSpPr>
            <a:xfrm>
              <a:off x="1043574" y="188560"/>
              <a:ext cx="4320515" cy="1406900"/>
              <a:chOff x="1043574" y="2708900"/>
              <a:chExt cx="4320515" cy="1406900"/>
            </a:xfrm>
          </p:grpSpPr>
          <p:sp>
            <p:nvSpPr>
              <p:cNvPr id="277" name="직사각형 77"/>
              <p:cNvSpPr>
                <a:spLocks noChangeArrowheads="1"/>
              </p:cNvSpPr>
              <p:nvPr/>
            </p:nvSpPr>
            <p:spPr bwMode="auto">
              <a:xfrm>
                <a:off x="1763674" y="3323690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78" name="자유형 277"/>
              <p:cNvSpPr/>
              <p:nvPr/>
            </p:nvSpPr>
            <p:spPr bwMode="auto">
              <a:xfrm>
                <a:off x="1763610" y="3395700"/>
                <a:ext cx="2592360" cy="288040"/>
              </a:xfrm>
              <a:custGeom>
                <a:avLst/>
                <a:gdLst>
                  <a:gd name="connsiteX0" fmla="*/ 0 w 2583180"/>
                  <a:gd name="connsiteY0" fmla="*/ 0 h 737870"/>
                  <a:gd name="connsiteX1" fmla="*/ 1264920 w 2583180"/>
                  <a:gd name="connsiteY1" fmla="*/ 617220 h 737870"/>
                  <a:gd name="connsiteX2" fmla="*/ 2583180 w 2583180"/>
                  <a:gd name="connsiteY2" fmla="*/ 723900 h 737870"/>
                  <a:gd name="connsiteX0" fmla="*/ 0 w 2589280"/>
                  <a:gd name="connsiteY0" fmla="*/ 0 h 744855"/>
                  <a:gd name="connsiteX1" fmla="*/ 1264920 w 2589280"/>
                  <a:gd name="connsiteY1" fmla="*/ 617220 h 744855"/>
                  <a:gd name="connsiteX2" fmla="*/ 2589280 w 2589280"/>
                  <a:gd name="connsiteY2" fmla="*/ 737870 h 744855"/>
                  <a:gd name="connsiteX0" fmla="*/ 0 w 2592360"/>
                  <a:gd name="connsiteY0" fmla="*/ 0 h 746035"/>
                  <a:gd name="connsiteX1" fmla="*/ 1268000 w 2592360"/>
                  <a:gd name="connsiteY1" fmla="*/ 61840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224170 w 2592360"/>
                  <a:gd name="connsiteY1" fmla="*/ 59124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152160 w 2592360"/>
                  <a:gd name="connsiteY1" fmla="*/ 517335 h 746035"/>
                  <a:gd name="connsiteX2" fmla="*/ 2592360 w 2592360"/>
                  <a:gd name="connsiteY2" fmla="*/ 739050 h 746035"/>
                  <a:gd name="connsiteX0" fmla="*/ 0 w 2592360"/>
                  <a:gd name="connsiteY0" fmla="*/ 0 h 739050"/>
                  <a:gd name="connsiteX1" fmla="*/ 1152160 w 2592360"/>
                  <a:gd name="connsiteY1" fmla="*/ 517335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43655 h 487085"/>
                  <a:gd name="connsiteX1" fmla="*/ 1152160 w 2592360"/>
                  <a:gd name="connsiteY1" fmla="*/ 487085 h 487085"/>
                  <a:gd name="connsiteX2" fmla="*/ 2592360 w 2592360"/>
                  <a:gd name="connsiteY2" fmla="*/ 43655 h 487085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92360" h="295620">
                    <a:moveTo>
                      <a:pt x="0" y="0"/>
                    </a:moveTo>
                    <a:cubicBezTo>
                      <a:pt x="276293" y="192415"/>
                      <a:pt x="432060" y="295620"/>
                      <a:pt x="864120" y="295620"/>
                    </a:cubicBezTo>
                    <a:cubicBezTo>
                      <a:pt x="1296180" y="295620"/>
                      <a:pt x="1781470" y="764"/>
                      <a:pt x="2592360" y="0"/>
                    </a:cubicBezTo>
                  </a:path>
                </a:pathLst>
              </a:custGeom>
              <a:noFill/>
              <a:ln w="19050" cap="flat" cmpd="sng" algn="ctr">
                <a:solidFill>
                  <a:srgbClr val="4D4D4D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279" name="직선 연결선 278"/>
              <p:cNvCxnSpPr/>
              <p:nvPr/>
            </p:nvCxnSpPr>
            <p:spPr bwMode="auto">
              <a:xfrm>
                <a:off x="1763610" y="3395700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280" name="그룹 279"/>
              <p:cNvGrpSpPr/>
              <p:nvPr/>
            </p:nvGrpSpPr>
            <p:grpSpPr>
              <a:xfrm>
                <a:off x="4355970" y="3107660"/>
                <a:ext cx="288034" cy="576061"/>
                <a:chOff x="3923910" y="3429000"/>
                <a:chExt cx="288034" cy="576061"/>
              </a:xfrm>
            </p:grpSpPr>
            <p:sp>
              <p:nvSpPr>
                <p:cNvPr id="295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6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81" name="그룹 75"/>
              <p:cNvGrpSpPr>
                <a:grpSpLocks/>
              </p:cNvGrpSpPr>
              <p:nvPr/>
            </p:nvGrpSpPr>
            <p:grpSpPr bwMode="auto">
              <a:xfrm>
                <a:off x="1475570" y="3467710"/>
                <a:ext cx="558675" cy="495543"/>
                <a:chOff x="6084168" y="3573016"/>
                <a:chExt cx="558800" cy="495424"/>
              </a:xfrm>
            </p:grpSpPr>
            <p:sp>
              <p:nvSpPr>
                <p:cNvPr id="291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2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3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4" name="이등변 삼각형 293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82" name="원호 281"/>
              <p:cNvSpPr/>
              <p:nvPr/>
            </p:nvSpPr>
            <p:spPr bwMode="auto">
              <a:xfrm>
                <a:off x="1043574" y="2708900"/>
                <a:ext cx="1411868" cy="1406900"/>
              </a:xfrm>
              <a:prstGeom prst="arc">
                <a:avLst>
                  <a:gd name="adj1" fmla="val 21546518"/>
                  <a:gd name="adj2" fmla="val 2036816"/>
                </a:avLst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2195670" y="3797569"/>
                <a:ext cx="1843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84" name="직선 연결선 283"/>
              <p:cNvCxnSpPr/>
              <p:nvPr/>
            </p:nvCxnSpPr>
            <p:spPr bwMode="auto">
              <a:xfrm>
                <a:off x="1763610" y="3395700"/>
                <a:ext cx="1008140" cy="72010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285" name="원호 284"/>
              <p:cNvSpPr/>
              <p:nvPr/>
            </p:nvSpPr>
            <p:spPr bwMode="auto">
              <a:xfrm flipH="1" flipV="1">
                <a:off x="1475570" y="3179670"/>
                <a:ext cx="424958" cy="430460"/>
              </a:xfrm>
              <a:prstGeom prst="arc">
                <a:avLst>
                  <a:gd name="adj1" fmla="val 16237313"/>
                  <a:gd name="adj2" fmla="val 6090867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86" name="원호 285"/>
              <p:cNvSpPr/>
              <p:nvPr/>
            </p:nvSpPr>
            <p:spPr bwMode="auto">
              <a:xfrm rot="10800000" flipH="1" flipV="1">
                <a:off x="4499991" y="3179670"/>
                <a:ext cx="424958" cy="430460"/>
              </a:xfrm>
              <a:prstGeom prst="arc">
                <a:avLst>
                  <a:gd name="adj1" fmla="val 16237313"/>
                  <a:gd name="adj2" fmla="val 6090867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>
                <a:off x="4947821" y="3251680"/>
                <a:ext cx="416268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dirty="0"/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>
                <a:off x="1043717" y="3179670"/>
                <a:ext cx="431939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dirty="0"/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1763610" y="3035650"/>
                <a:ext cx="125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4158925" y="3077469"/>
                <a:ext cx="1250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97" name="그룹 296"/>
            <p:cNvGrpSpPr/>
            <p:nvPr/>
          </p:nvGrpSpPr>
          <p:grpSpPr>
            <a:xfrm>
              <a:off x="1306795" y="1578246"/>
              <a:ext cx="3591029" cy="1202674"/>
              <a:chOff x="1306795" y="4242606"/>
              <a:chExt cx="3591029" cy="1202674"/>
            </a:xfrm>
          </p:grpSpPr>
          <p:sp>
            <p:nvSpPr>
              <p:cNvPr id="298" name="자유형 297"/>
              <p:cNvSpPr/>
              <p:nvPr/>
            </p:nvSpPr>
            <p:spPr bwMode="auto">
              <a:xfrm>
                <a:off x="1779359" y="4869200"/>
                <a:ext cx="2592360" cy="576080"/>
              </a:xfrm>
              <a:custGeom>
                <a:avLst/>
                <a:gdLst>
                  <a:gd name="connsiteX0" fmla="*/ 0 w 2567940"/>
                  <a:gd name="connsiteY0" fmla="*/ 0 h 525780"/>
                  <a:gd name="connsiteX1" fmla="*/ 0 w 2567940"/>
                  <a:gd name="connsiteY1" fmla="*/ 525780 h 525780"/>
                  <a:gd name="connsiteX2" fmla="*/ 2567940 w 2567940"/>
                  <a:gd name="connsiteY2" fmla="*/ 7620 h 525780"/>
                  <a:gd name="connsiteX3" fmla="*/ 0 w 2567940"/>
                  <a:gd name="connsiteY3" fmla="*/ 0 h 525780"/>
                  <a:gd name="connsiteX0" fmla="*/ 0 w 2574450"/>
                  <a:gd name="connsiteY0" fmla="*/ 0 h 531860"/>
                  <a:gd name="connsiteX1" fmla="*/ 6510 w 2574450"/>
                  <a:gd name="connsiteY1" fmla="*/ 531860 h 531860"/>
                  <a:gd name="connsiteX2" fmla="*/ 2574450 w 2574450"/>
                  <a:gd name="connsiteY2" fmla="*/ 13700 h 531860"/>
                  <a:gd name="connsiteX3" fmla="*/ 0 w 2574450"/>
                  <a:gd name="connsiteY3" fmla="*/ 0 h 531860"/>
                  <a:gd name="connsiteX0" fmla="*/ 0 w 2574450"/>
                  <a:gd name="connsiteY0" fmla="*/ 0 h 504070"/>
                  <a:gd name="connsiteX1" fmla="*/ 0 w 2574450"/>
                  <a:gd name="connsiteY1" fmla="*/ 504070 h 504070"/>
                  <a:gd name="connsiteX2" fmla="*/ 2574450 w 2574450"/>
                  <a:gd name="connsiteY2" fmla="*/ 13700 h 504070"/>
                  <a:gd name="connsiteX3" fmla="*/ 0 w 2574450"/>
                  <a:gd name="connsiteY3" fmla="*/ 0 h 504070"/>
                  <a:gd name="connsiteX0" fmla="*/ 0 w 2592360"/>
                  <a:gd name="connsiteY0" fmla="*/ 0 h 504070"/>
                  <a:gd name="connsiteX1" fmla="*/ 0 w 2592360"/>
                  <a:gd name="connsiteY1" fmla="*/ 504070 h 504070"/>
                  <a:gd name="connsiteX2" fmla="*/ 2592360 w 2592360"/>
                  <a:gd name="connsiteY2" fmla="*/ 0 h 504070"/>
                  <a:gd name="connsiteX3" fmla="*/ 0 w 2592360"/>
                  <a:gd name="connsiteY3" fmla="*/ 0 h 50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60" h="504070">
                    <a:moveTo>
                      <a:pt x="0" y="0"/>
                    </a:moveTo>
                    <a:lnTo>
                      <a:pt x="0" y="504070"/>
                    </a:lnTo>
                    <a:lnTo>
                      <a:pt x="25923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99" name="직사각형 77"/>
              <p:cNvSpPr>
                <a:spLocks noChangeArrowheads="1"/>
              </p:cNvSpPr>
              <p:nvPr/>
            </p:nvSpPr>
            <p:spPr bwMode="auto">
              <a:xfrm>
                <a:off x="1779359" y="4725184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00" name="자유형 299"/>
              <p:cNvSpPr/>
              <p:nvPr/>
            </p:nvSpPr>
            <p:spPr bwMode="auto">
              <a:xfrm rot="10800000">
                <a:off x="1779359" y="4437139"/>
                <a:ext cx="2592360" cy="288040"/>
              </a:xfrm>
              <a:custGeom>
                <a:avLst/>
                <a:gdLst>
                  <a:gd name="connsiteX0" fmla="*/ 0 w 2567940"/>
                  <a:gd name="connsiteY0" fmla="*/ 0 h 525780"/>
                  <a:gd name="connsiteX1" fmla="*/ 0 w 2567940"/>
                  <a:gd name="connsiteY1" fmla="*/ 525780 h 525780"/>
                  <a:gd name="connsiteX2" fmla="*/ 2567940 w 2567940"/>
                  <a:gd name="connsiteY2" fmla="*/ 7620 h 525780"/>
                  <a:gd name="connsiteX3" fmla="*/ 0 w 2567940"/>
                  <a:gd name="connsiteY3" fmla="*/ 0 h 525780"/>
                  <a:gd name="connsiteX0" fmla="*/ 0 w 2574450"/>
                  <a:gd name="connsiteY0" fmla="*/ 0 h 531860"/>
                  <a:gd name="connsiteX1" fmla="*/ 6510 w 2574450"/>
                  <a:gd name="connsiteY1" fmla="*/ 531860 h 531860"/>
                  <a:gd name="connsiteX2" fmla="*/ 2574450 w 2574450"/>
                  <a:gd name="connsiteY2" fmla="*/ 13700 h 531860"/>
                  <a:gd name="connsiteX3" fmla="*/ 0 w 2574450"/>
                  <a:gd name="connsiteY3" fmla="*/ 0 h 531860"/>
                  <a:gd name="connsiteX0" fmla="*/ 0 w 2574450"/>
                  <a:gd name="connsiteY0" fmla="*/ 0 h 504070"/>
                  <a:gd name="connsiteX1" fmla="*/ 0 w 2574450"/>
                  <a:gd name="connsiteY1" fmla="*/ 504070 h 504070"/>
                  <a:gd name="connsiteX2" fmla="*/ 2574450 w 2574450"/>
                  <a:gd name="connsiteY2" fmla="*/ 13700 h 504070"/>
                  <a:gd name="connsiteX3" fmla="*/ 0 w 2574450"/>
                  <a:gd name="connsiteY3" fmla="*/ 0 h 504070"/>
                  <a:gd name="connsiteX0" fmla="*/ 0 w 2592360"/>
                  <a:gd name="connsiteY0" fmla="*/ 0 h 504070"/>
                  <a:gd name="connsiteX1" fmla="*/ 0 w 2592360"/>
                  <a:gd name="connsiteY1" fmla="*/ 504070 h 504070"/>
                  <a:gd name="connsiteX2" fmla="*/ 2592360 w 2592360"/>
                  <a:gd name="connsiteY2" fmla="*/ 0 h 504070"/>
                  <a:gd name="connsiteX3" fmla="*/ 0 w 2592360"/>
                  <a:gd name="connsiteY3" fmla="*/ 0 h 50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60" h="504070">
                    <a:moveTo>
                      <a:pt x="0" y="0"/>
                    </a:moveTo>
                    <a:lnTo>
                      <a:pt x="0" y="504070"/>
                    </a:lnTo>
                    <a:lnTo>
                      <a:pt x="25923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>
                <a:off x="4371719" y="4664211"/>
                <a:ext cx="526105" cy="276999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sz="1200" kern="0" dirty="0">
                    <a:latin typeface="Calibri" panose="020F0502020204030204" pitchFamily="34" charset="0"/>
                    <a:ea typeface="맑은 고딕" pitchFamily="50" charset="-127"/>
                  </a:rPr>
                  <a:t>BMD</a:t>
                </a:r>
                <a:endParaRPr lang="ko-KR" altLang="en-US" sz="1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>
                <a:off x="1306795" y="5106726"/>
                <a:ext cx="384798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dirty="0"/>
              </a:p>
            </p:txBody>
          </p:sp>
          <p:sp>
            <p:nvSpPr>
              <p:cNvPr id="303" name="직사각형 302"/>
              <p:cNvSpPr/>
              <p:nvPr/>
            </p:nvSpPr>
            <p:spPr>
              <a:xfrm>
                <a:off x="4475235" y="4242606"/>
                <a:ext cx="384798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dirty="0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5220090" y="1074214"/>
              <a:ext cx="3672530" cy="1994746"/>
              <a:chOff x="5220090" y="1074214"/>
              <a:chExt cx="3672530" cy="1994746"/>
            </a:xfrm>
          </p:grpSpPr>
          <p:sp>
            <p:nvSpPr>
              <p:cNvPr id="305" name="직사각형 77"/>
              <p:cNvSpPr>
                <a:spLocks noChangeArrowheads="1"/>
              </p:cNvSpPr>
              <p:nvPr/>
            </p:nvSpPr>
            <p:spPr bwMode="auto">
              <a:xfrm>
                <a:off x="5796170" y="2060820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>
                <a:off x="5220090" y="2021347"/>
                <a:ext cx="569388" cy="246221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ko-KR" altLang="en-US" sz="1000" dirty="0" err="1">
                    <a:latin typeface="Calibri" panose="020F0502020204030204" pitchFamily="34" charset="0"/>
                    <a:ea typeface="맑은 고딕" pitchFamily="50" charset="-127"/>
                  </a:rPr>
                  <a:t>공액보</a:t>
                </a:r>
                <a:endParaRPr lang="ko-KR" altLang="en-US" sz="1000" dirty="0">
                  <a:latin typeface="Calibri" panose="020F0502020204030204" pitchFamily="34" charset="0"/>
                  <a:ea typeface="맑은 고딕" pitchFamily="50" charset="-127"/>
                </a:endParaRPr>
              </a:p>
            </p:txBody>
          </p:sp>
          <p:grpSp>
            <p:nvGrpSpPr>
              <p:cNvPr id="307" name="그룹 306"/>
              <p:cNvGrpSpPr/>
              <p:nvPr/>
            </p:nvGrpSpPr>
            <p:grpSpPr>
              <a:xfrm>
                <a:off x="5348288" y="1074214"/>
                <a:ext cx="447848" cy="626594"/>
                <a:chOff x="5292081" y="5250746"/>
                <a:chExt cx="447848" cy="626594"/>
              </a:xfrm>
            </p:grpSpPr>
            <p:sp>
              <p:nvSpPr>
                <p:cNvPr id="347" name="직사각형 346"/>
                <p:cNvSpPr/>
                <p:nvPr/>
              </p:nvSpPr>
              <p:spPr>
                <a:xfrm>
                  <a:off x="5292081" y="5250746"/>
                  <a:ext cx="447848" cy="338554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AB</a:t>
                  </a:r>
                  <a:r>
                    <a:rPr lang="en-US" altLang="ko-KR" baseline="-25000" dirty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ko-KR" altLang="en-US" dirty="0"/>
                </a:p>
              </p:txBody>
            </p:sp>
            <p:sp>
              <p:nvSpPr>
                <p:cNvPr id="348" name="직사각형 347"/>
                <p:cNvSpPr/>
                <p:nvPr/>
              </p:nvSpPr>
              <p:spPr>
                <a:xfrm>
                  <a:off x="5326691" y="5538786"/>
                  <a:ext cx="378629" cy="338554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dirty="0"/>
                </a:p>
              </p:txBody>
            </p:sp>
            <p:cxnSp>
              <p:nvCxnSpPr>
                <p:cNvPr id="349" name="직선 연결선 348"/>
                <p:cNvCxnSpPr/>
                <p:nvPr/>
              </p:nvCxnSpPr>
              <p:spPr bwMode="auto">
                <a:xfrm>
                  <a:off x="5292100" y="5589300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308" name="그룹 307"/>
              <p:cNvGrpSpPr>
                <a:grpSpLocks/>
              </p:cNvGrpSpPr>
              <p:nvPr/>
            </p:nvGrpSpPr>
            <p:grpSpPr bwMode="auto">
              <a:xfrm>
                <a:off x="5508130" y="2204840"/>
                <a:ext cx="558675" cy="495543"/>
                <a:chOff x="6084168" y="3573016"/>
                <a:chExt cx="558800" cy="495424"/>
              </a:xfrm>
            </p:grpSpPr>
            <p:sp>
              <p:nvSpPr>
                <p:cNvPr id="343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4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5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6" name="이등변 삼각형 345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09" name="그룹 308"/>
              <p:cNvGrpSpPr/>
              <p:nvPr/>
            </p:nvGrpSpPr>
            <p:grpSpPr>
              <a:xfrm>
                <a:off x="8444772" y="2276850"/>
                <a:ext cx="447848" cy="626594"/>
                <a:chOff x="5292081" y="5250746"/>
                <a:chExt cx="447848" cy="626594"/>
              </a:xfrm>
            </p:grpSpPr>
            <p:sp>
              <p:nvSpPr>
                <p:cNvPr id="340" name="직사각형 339"/>
                <p:cNvSpPr/>
                <p:nvPr/>
              </p:nvSpPr>
              <p:spPr>
                <a:xfrm>
                  <a:off x="5292081" y="5250746"/>
                  <a:ext cx="447848" cy="338554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BA</a:t>
                  </a:r>
                  <a:r>
                    <a:rPr lang="en-US" altLang="ko-KR" baseline="-25000" dirty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ko-KR" altLang="en-US" dirty="0"/>
                </a:p>
              </p:txBody>
            </p:sp>
            <p:sp>
              <p:nvSpPr>
                <p:cNvPr id="341" name="직사각형 340"/>
                <p:cNvSpPr/>
                <p:nvPr/>
              </p:nvSpPr>
              <p:spPr>
                <a:xfrm>
                  <a:off x="5326691" y="5538786"/>
                  <a:ext cx="378629" cy="338554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dirty="0"/>
                </a:p>
              </p:txBody>
            </p:sp>
            <p:cxnSp>
              <p:nvCxnSpPr>
                <p:cNvPr id="342" name="직선 연결선 341"/>
                <p:cNvCxnSpPr/>
                <p:nvPr/>
              </p:nvCxnSpPr>
              <p:spPr bwMode="auto">
                <a:xfrm>
                  <a:off x="5292100" y="5589300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10" name="직선 화살표 연결선 309"/>
              <p:cNvCxnSpPr/>
              <p:nvPr/>
            </p:nvCxnSpPr>
            <p:spPr bwMode="auto">
              <a:xfrm flipV="1">
                <a:off x="5796170" y="2708910"/>
                <a:ext cx="0" cy="288040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11" name="직사각형 310"/>
              <p:cNvSpPr/>
              <p:nvPr/>
            </p:nvSpPr>
            <p:spPr>
              <a:xfrm>
                <a:off x="5801850" y="2730406"/>
                <a:ext cx="858440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A’</a:t>
                </a:r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 </a:t>
                </a:r>
                <a:endParaRPr lang="ko-KR" altLang="en-US" dirty="0"/>
              </a:p>
            </p:txBody>
          </p:sp>
          <p:grpSp>
            <p:nvGrpSpPr>
              <p:cNvPr id="312" name="그룹 311"/>
              <p:cNvGrpSpPr/>
              <p:nvPr/>
            </p:nvGrpSpPr>
            <p:grpSpPr>
              <a:xfrm>
                <a:off x="5796136" y="1484784"/>
                <a:ext cx="2592288" cy="576064"/>
                <a:chOff x="5796136" y="4149144"/>
                <a:chExt cx="2592288" cy="576064"/>
              </a:xfrm>
            </p:grpSpPr>
            <p:cxnSp>
              <p:nvCxnSpPr>
                <p:cNvPr id="32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136" y="4152641"/>
                  <a:ext cx="0" cy="57250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93135"/>
                  <a:ext cx="0" cy="43200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38391"/>
                  <a:ext cx="0" cy="28675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47891"/>
                  <a:ext cx="0" cy="47725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97885"/>
                  <a:ext cx="0" cy="52725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90766"/>
                  <a:ext cx="0" cy="33437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43141"/>
                  <a:ext cx="0" cy="38200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36023"/>
                  <a:ext cx="0" cy="18912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8898"/>
                  <a:ext cx="0" cy="4624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86016"/>
                  <a:ext cx="0" cy="23912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33654"/>
                  <a:ext cx="0" cy="9149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81266"/>
                  <a:ext cx="0" cy="14387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7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136" y="4149144"/>
                  <a:ext cx="2592288" cy="57606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13" name="그룹 312"/>
              <p:cNvGrpSpPr/>
              <p:nvPr/>
            </p:nvGrpSpPr>
            <p:grpSpPr>
              <a:xfrm flipH="1" flipV="1">
                <a:off x="5796098" y="2204815"/>
                <a:ext cx="2592432" cy="288081"/>
                <a:chOff x="5796136" y="4127467"/>
                <a:chExt cx="2592432" cy="597677"/>
              </a:xfrm>
            </p:grpSpPr>
            <p:cxnSp>
              <p:nvCxnSpPr>
                <p:cNvPr id="315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96136" y="4127604"/>
                  <a:ext cx="34" cy="5975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1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76725"/>
                  <a:ext cx="0" cy="44841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1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24363"/>
                  <a:ext cx="0" cy="3007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1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26719"/>
                  <a:ext cx="0" cy="4984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1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79094"/>
                  <a:ext cx="0" cy="54605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79119"/>
                  <a:ext cx="0" cy="3460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26731"/>
                  <a:ext cx="0" cy="3984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29138"/>
                  <a:ext cx="0" cy="19600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6775"/>
                  <a:ext cx="0" cy="4836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76750"/>
                  <a:ext cx="0" cy="24839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26769"/>
                  <a:ext cx="0" cy="9837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76763"/>
                  <a:ext cx="0" cy="1483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79" name="직선 화살표 연결선 21"/>
                <p:cNvCxnSpPr>
                  <a:cxnSpLocks noChangeShapeType="1"/>
                  <a:endCxn id="346" idx="0"/>
                </p:cNvCxnSpPr>
                <p:nvPr/>
              </p:nvCxnSpPr>
              <p:spPr bwMode="auto">
                <a:xfrm>
                  <a:off x="5796242" y="4127467"/>
                  <a:ext cx="2592326" cy="5976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40" name="그룹 39"/>
          <p:cNvGrpSpPr/>
          <p:nvPr/>
        </p:nvGrpSpPr>
        <p:grpSpPr>
          <a:xfrm>
            <a:off x="755486" y="3356902"/>
            <a:ext cx="8137114" cy="3240450"/>
            <a:chOff x="755486" y="3356902"/>
            <a:chExt cx="8137114" cy="3240450"/>
          </a:xfrm>
        </p:grpSpPr>
        <p:grpSp>
          <p:nvGrpSpPr>
            <p:cNvPr id="73" name="그룹 80"/>
            <p:cNvGrpSpPr/>
            <p:nvPr/>
          </p:nvGrpSpPr>
          <p:grpSpPr>
            <a:xfrm flipH="1">
              <a:off x="755486" y="3356902"/>
              <a:ext cx="4392577" cy="1406900"/>
              <a:chOff x="987266" y="2692415"/>
              <a:chExt cx="4392577" cy="1406900"/>
            </a:xfrm>
          </p:grpSpPr>
          <p:sp>
            <p:nvSpPr>
              <p:cNvPr id="74" name="직사각형 77"/>
              <p:cNvSpPr>
                <a:spLocks noChangeArrowheads="1"/>
              </p:cNvSpPr>
              <p:nvPr/>
            </p:nvSpPr>
            <p:spPr bwMode="auto">
              <a:xfrm>
                <a:off x="1763674" y="3323690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75" name="자유형 74"/>
              <p:cNvSpPr/>
              <p:nvPr/>
            </p:nvSpPr>
            <p:spPr bwMode="auto">
              <a:xfrm flipV="1">
                <a:off x="1763610" y="3109210"/>
                <a:ext cx="2592360" cy="288040"/>
              </a:xfrm>
              <a:custGeom>
                <a:avLst/>
                <a:gdLst>
                  <a:gd name="connsiteX0" fmla="*/ 0 w 2583180"/>
                  <a:gd name="connsiteY0" fmla="*/ 0 h 737870"/>
                  <a:gd name="connsiteX1" fmla="*/ 1264920 w 2583180"/>
                  <a:gd name="connsiteY1" fmla="*/ 617220 h 737870"/>
                  <a:gd name="connsiteX2" fmla="*/ 2583180 w 2583180"/>
                  <a:gd name="connsiteY2" fmla="*/ 723900 h 737870"/>
                  <a:gd name="connsiteX0" fmla="*/ 0 w 2589280"/>
                  <a:gd name="connsiteY0" fmla="*/ 0 h 744855"/>
                  <a:gd name="connsiteX1" fmla="*/ 1264920 w 2589280"/>
                  <a:gd name="connsiteY1" fmla="*/ 617220 h 744855"/>
                  <a:gd name="connsiteX2" fmla="*/ 2589280 w 2589280"/>
                  <a:gd name="connsiteY2" fmla="*/ 737870 h 744855"/>
                  <a:gd name="connsiteX0" fmla="*/ 0 w 2592360"/>
                  <a:gd name="connsiteY0" fmla="*/ 0 h 746035"/>
                  <a:gd name="connsiteX1" fmla="*/ 1268000 w 2592360"/>
                  <a:gd name="connsiteY1" fmla="*/ 61840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224170 w 2592360"/>
                  <a:gd name="connsiteY1" fmla="*/ 59124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152160 w 2592360"/>
                  <a:gd name="connsiteY1" fmla="*/ 517335 h 746035"/>
                  <a:gd name="connsiteX2" fmla="*/ 2592360 w 2592360"/>
                  <a:gd name="connsiteY2" fmla="*/ 739050 h 746035"/>
                  <a:gd name="connsiteX0" fmla="*/ 0 w 2592360"/>
                  <a:gd name="connsiteY0" fmla="*/ 0 h 739050"/>
                  <a:gd name="connsiteX1" fmla="*/ 1152160 w 2592360"/>
                  <a:gd name="connsiteY1" fmla="*/ 517335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43655 h 487085"/>
                  <a:gd name="connsiteX1" fmla="*/ 1152160 w 2592360"/>
                  <a:gd name="connsiteY1" fmla="*/ 487085 h 487085"/>
                  <a:gd name="connsiteX2" fmla="*/ 2592360 w 2592360"/>
                  <a:gd name="connsiteY2" fmla="*/ 43655 h 487085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92360" h="295620">
                    <a:moveTo>
                      <a:pt x="0" y="0"/>
                    </a:moveTo>
                    <a:cubicBezTo>
                      <a:pt x="276293" y="192415"/>
                      <a:pt x="432060" y="295620"/>
                      <a:pt x="864120" y="295620"/>
                    </a:cubicBezTo>
                    <a:cubicBezTo>
                      <a:pt x="1296180" y="295620"/>
                      <a:pt x="1781470" y="764"/>
                      <a:pt x="2592360" y="0"/>
                    </a:cubicBez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9050" cap="flat" cmpd="sng" algn="ctr">
                <a:solidFill>
                  <a:srgbClr val="4D4D4D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76" name="직선 연결선 75"/>
              <p:cNvCxnSpPr/>
              <p:nvPr/>
            </p:nvCxnSpPr>
            <p:spPr bwMode="auto">
              <a:xfrm>
                <a:off x="1763610" y="3395700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77" name="그룹 34"/>
              <p:cNvGrpSpPr/>
              <p:nvPr/>
            </p:nvGrpSpPr>
            <p:grpSpPr>
              <a:xfrm>
                <a:off x="4355970" y="3107660"/>
                <a:ext cx="288034" cy="576061"/>
                <a:chOff x="3923910" y="3429000"/>
                <a:chExt cx="288034" cy="576061"/>
              </a:xfrm>
            </p:grpSpPr>
            <p:sp>
              <p:nvSpPr>
                <p:cNvPr id="92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3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78" name="그룹 75"/>
              <p:cNvGrpSpPr>
                <a:grpSpLocks/>
              </p:cNvGrpSpPr>
              <p:nvPr/>
            </p:nvGrpSpPr>
            <p:grpSpPr bwMode="auto">
              <a:xfrm>
                <a:off x="1475570" y="3467710"/>
                <a:ext cx="558675" cy="495543"/>
                <a:chOff x="6084168" y="3573016"/>
                <a:chExt cx="558800" cy="495424"/>
              </a:xfrm>
            </p:grpSpPr>
            <p:sp>
              <p:nvSpPr>
                <p:cNvPr id="88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9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0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1" name="이등변 삼각형 90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79" name="원호 78"/>
              <p:cNvSpPr/>
              <p:nvPr/>
            </p:nvSpPr>
            <p:spPr bwMode="auto">
              <a:xfrm flipV="1">
                <a:off x="1043574" y="2692415"/>
                <a:ext cx="1411868" cy="1406900"/>
              </a:xfrm>
              <a:prstGeom prst="arc">
                <a:avLst>
                  <a:gd name="adj1" fmla="val 21546518"/>
                  <a:gd name="adj2" fmla="val 2036816"/>
                </a:avLst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195670" y="2708900"/>
                <a:ext cx="1843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1" name="직선 연결선 80"/>
              <p:cNvCxnSpPr/>
              <p:nvPr/>
            </p:nvCxnSpPr>
            <p:spPr bwMode="auto">
              <a:xfrm flipV="1">
                <a:off x="1763609" y="2699193"/>
                <a:ext cx="1021301" cy="696507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82" name="원호 81"/>
              <p:cNvSpPr/>
              <p:nvPr/>
            </p:nvSpPr>
            <p:spPr bwMode="auto">
              <a:xfrm flipH="1" flipV="1">
                <a:off x="1475570" y="3179670"/>
                <a:ext cx="424958" cy="430460"/>
              </a:xfrm>
              <a:prstGeom prst="arc">
                <a:avLst>
                  <a:gd name="adj1" fmla="val 16167315"/>
                  <a:gd name="adj2" fmla="val 5401272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83" name="원호 82"/>
              <p:cNvSpPr/>
              <p:nvPr/>
            </p:nvSpPr>
            <p:spPr bwMode="auto">
              <a:xfrm rot="10800000" flipH="1" flipV="1">
                <a:off x="4499991" y="3179670"/>
                <a:ext cx="424958" cy="430460"/>
              </a:xfrm>
              <a:prstGeom prst="arc">
                <a:avLst>
                  <a:gd name="adj1" fmla="val 16164457"/>
                  <a:gd name="adj2" fmla="val 5401274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4963565" y="3251680"/>
                <a:ext cx="416278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dirty="0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987266" y="3179670"/>
                <a:ext cx="416278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763610" y="3035650"/>
                <a:ext cx="125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4158926" y="3077469"/>
                <a:ext cx="125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1347307" y="4653082"/>
              <a:ext cx="3550517" cy="1296180"/>
              <a:chOff x="1347307" y="4365130"/>
              <a:chExt cx="3550517" cy="1296180"/>
            </a:xfrm>
          </p:grpSpPr>
          <p:sp>
            <p:nvSpPr>
              <p:cNvPr id="100" name="자유형 99"/>
              <p:cNvSpPr/>
              <p:nvPr/>
            </p:nvSpPr>
            <p:spPr bwMode="auto">
              <a:xfrm flipH="1" flipV="1">
                <a:off x="1779359" y="4509150"/>
                <a:ext cx="2592360" cy="576080"/>
              </a:xfrm>
              <a:custGeom>
                <a:avLst/>
                <a:gdLst>
                  <a:gd name="connsiteX0" fmla="*/ 0 w 2567940"/>
                  <a:gd name="connsiteY0" fmla="*/ 0 h 525780"/>
                  <a:gd name="connsiteX1" fmla="*/ 0 w 2567940"/>
                  <a:gd name="connsiteY1" fmla="*/ 525780 h 525780"/>
                  <a:gd name="connsiteX2" fmla="*/ 2567940 w 2567940"/>
                  <a:gd name="connsiteY2" fmla="*/ 7620 h 525780"/>
                  <a:gd name="connsiteX3" fmla="*/ 0 w 2567940"/>
                  <a:gd name="connsiteY3" fmla="*/ 0 h 525780"/>
                  <a:gd name="connsiteX0" fmla="*/ 0 w 2574450"/>
                  <a:gd name="connsiteY0" fmla="*/ 0 h 531860"/>
                  <a:gd name="connsiteX1" fmla="*/ 6510 w 2574450"/>
                  <a:gd name="connsiteY1" fmla="*/ 531860 h 531860"/>
                  <a:gd name="connsiteX2" fmla="*/ 2574450 w 2574450"/>
                  <a:gd name="connsiteY2" fmla="*/ 13700 h 531860"/>
                  <a:gd name="connsiteX3" fmla="*/ 0 w 2574450"/>
                  <a:gd name="connsiteY3" fmla="*/ 0 h 531860"/>
                  <a:gd name="connsiteX0" fmla="*/ 0 w 2574450"/>
                  <a:gd name="connsiteY0" fmla="*/ 0 h 504070"/>
                  <a:gd name="connsiteX1" fmla="*/ 0 w 2574450"/>
                  <a:gd name="connsiteY1" fmla="*/ 504070 h 504070"/>
                  <a:gd name="connsiteX2" fmla="*/ 2574450 w 2574450"/>
                  <a:gd name="connsiteY2" fmla="*/ 13700 h 504070"/>
                  <a:gd name="connsiteX3" fmla="*/ 0 w 2574450"/>
                  <a:gd name="connsiteY3" fmla="*/ 0 h 504070"/>
                  <a:gd name="connsiteX0" fmla="*/ 0 w 2592360"/>
                  <a:gd name="connsiteY0" fmla="*/ 0 h 504070"/>
                  <a:gd name="connsiteX1" fmla="*/ 0 w 2592360"/>
                  <a:gd name="connsiteY1" fmla="*/ 504070 h 504070"/>
                  <a:gd name="connsiteX2" fmla="*/ 2592360 w 2592360"/>
                  <a:gd name="connsiteY2" fmla="*/ 0 h 504070"/>
                  <a:gd name="connsiteX3" fmla="*/ 0 w 2592360"/>
                  <a:gd name="connsiteY3" fmla="*/ 0 h 50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60" h="504070">
                    <a:moveTo>
                      <a:pt x="0" y="0"/>
                    </a:moveTo>
                    <a:lnTo>
                      <a:pt x="0" y="504070"/>
                    </a:lnTo>
                    <a:lnTo>
                      <a:pt x="25923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02" name="직사각형 77"/>
              <p:cNvSpPr>
                <a:spLocks noChangeArrowheads="1"/>
              </p:cNvSpPr>
              <p:nvPr/>
            </p:nvSpPr>
            <p:spPr bwMode="auto">
              <a:xfrm>
                <a:off x="1779359" y="5085234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6" name="자유형 105"/>
              <p:cNvSpPr/>
              <p:nvPr/>
            </p:nvSpPr>
            <p:spPr bwMode="auto">
              <a:xfrm rot="10800000" flipH="1" flipV="1">
                <a:off x="1779359" y="5229249"/>
                <a:ext cx="2592360" cy="288040"/>
              </a:xfrm>
              <a:custGeom>
                <a:avLst/>
                <a:gdLst>
                  <a:gd name="connsiteX0" fmla="*/ 0 w 2567940"/>
                  <a:gd name="connsiteY0" fmla="*/ 0 h 525780"/>
                  <a:gd name="connsiteX1" fmla="*/ 0 w 2567940"/>
                  <a:gd name="connsiteY1" fmla="*/ 525780 h 525780"/>
                  <a:gd name="connsiteX2" fmla="*/ 2567940 w 2567940"/>
                  <a:gd name="connsiteY2" fmla="*/ 7620 h 525780"/>
                  <a:gd name="connsiteX3" fmla="*/ 0 w 2567940"/>
                  <a:gd name="connsiteY3" fmla="*/ 0 h 525780"/>
                  <a:gd name="connsiteX0" fmla="*/ 0 w 2574450"/>
                  <a:gd name="connsiteY0" fmla="*/ 0 h 531860"/>
                  <a:gd name="connsiteX1" fmla="*/ 6510 w 2574450"/>
                  <a:gd name="connsiteY1" fmla="*/ 531860 h 531860"/>
                  <a:gd name="connsiteX2" fmla="*/ 2574450 w 2574450"/>
                  <a:gd name="connsiteY2" fmla="*/ 13700 h 531860"/>
                  <a:gd name="connsiteX3" fmla="*/ 0 w 2574450"/>
                  <a:gd name="connsiteY3" fmla="*/ 0 h 531860"/>
                  <a:gd name="connsiteX0" fmla="*/ 0 w 2574450"/>
                  <a:gd name="connsiteY0" fmla="*/ 0 h 504070"/>
                  <a:gd name="connsiteX1" fmla="*/ 0 w 2574450"/>
                  <a:gd name="connsiteY1" fmla="*/ 504070 h 504070"/>
                  <a:gd name="connsiteX2" fmla="*/ 2574450 w 2574450"/>
                  <a:gd name="connsiteY2" fmla="*/ 13700 h 504070"/>
                  <a:gd name="connsiteX3" fmla="*/ 0 w 2574450"/>
                  <a:gd name="connsiteY3" fmla="*/ 0 h 504070"/>
                  <a:gd name="connsiteX0" fmla="*/ 0 w 2592360"/>
                  <a:gd name="connsiteY0" fmla="*/ 0 h 504070"/>
                  <a:gd name="connsiteX1" fmla="*/ 0 w 2592360"/>
                  <a:gd name="connsiteY1" fmla="*/ 504070 h 504070"/>
                  <a:gd name="connsiteX2" fmla="*/ 2592360 w 2592360"/>
                  <a:gd name="connsiteY2" fmla="*/ 0 h 504070"/>
                  <a:gd name="connsiteX3" fmla="*/ 0 w 2592360"/>
                  <a:gd name="connsiteY3" fmla="*/ 0 h 50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60" h="504070">
                    <a:moveTo>
                      <a:pt x="0" y="0"/>
                    </a:moveTo>
                    <a:lnTo>
                      <a:pt x="0" y="504070"/>
                    </a:lnTo>
                    <a:lnTo>
                      <a:pt x="25923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4371719" y="5024261"/>
                <a:ext cx="526105" cy="276999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sz="1200" kern="0" dirty="0">
                    <a:latin typeface="맑은 고딕" pitchFamily="50" charset="-127"/>
                    <a:ea typeface="맑은 고딕" pitchFamily="50" charset="-127"/>
                  </a:rPr>
                  <a:t>BMD</a:t>
                </a:r>
                <a:endParaRPr lang="ko-KR" altLang="en-US" sz="1000" dirty="0"/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4443737" y="4365130"/>
                <a:ext cx="416296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dirty="0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1347307" y="5322756"/>
                <a:ext cx="416296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dirty="0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5220090" y="4725144"/>
              <a:ext cx="3672510" cy="1872208"/>
              <a:chOff x="5220090" y="4725144"/>
              <a:chExt cx="3672510" cy="1872208"/>
            </a:xfrm>
          </p:grpSpPr>
          <p:sp>
            <p:nvSpPr>
              <p:cNvPr id="130" name="직사각형 77"/>
              <p:cNvSpPr>
                <a:spLocks noChangeArrowheads="1"/>
              </p:cNvSpPr>
              <p:nvPr/>
            </p:nvSpPr>
            <p:spPr bwMode="auto">
              <a:xfrm>
                <a:off x="5796170" y="5373182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>
                <a:off x="5220090" y="5333709"/>
                <a:ext cx="569388" cy="246221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공액보</a:t>
                </a:r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73" name="그룹 72"/>
              <p:cNvGrpSpPr/>
              <p:nvPr/>
            </p:nvGrpSpPr>
            <p:grpSpPr>
              <a:xfrm>
                <a:off x="8460540" y="5970758"/>
                <a:ext cx="432060" cy="626594"/>
                <a:chOff x="5292100" y="5250746"/>
                <a:chExt cx="432060" cy="626594"/>
              </a:xfrm>
            </p:grpSpPr>
            <p:sp>
              <p:nvSpPr>
                <p:cNvPr id="186" name="직사각형 185"/>
                <p:cNvSpPr/>
                <p:nvPr/>
              </p:nvSpPr>
              <p:spPr>
                <a:xfrm>
                  <a:off x="5307969" y="5250746"/>
                  <a:ext cx="416072" cy="338554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BA</a:t>
                  </a:r>
                  <a:r>
                    <a:rPr lang="en-US" altLang="ko-KR" baseline="-25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dirty="0"/>
                </a:p>
              </p:txBody>
            </p:sp>
            <p:sp>
              <p:nvSpPr>
                <p:cNvPr id="187" name="직사각형 186"/>
                <p:cNvSpPr/>
                <p:nvPr/>
              </p:nvSpPr>
              <p:spPr>
                <a:xfrm>
                  <a:off x="5326691" y="5538786"/>
                  <a:ext cx="378629" cy="338554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dirty="0"/>
                </a:p>
              </p:txBody>
            </p:sp>
            <p:cxnSp>
              <p:nvCxnSpPr>
                <p:cNvPr id="188" name="직선 연결선 187"/>
                <p:cNvCxnSpPr/>
                <p:nvPr/>
              </p:nvCxnSpPr>
              <p:spPr bwMode="auto">
                <a:xfrm>
                  <a:off x="5292100" y="5543580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74" name="그룹 75"/>
              <p:cNvGrpSpPr>
                <a:grpSpLocks/>
              </p:cNvGrpSpPr>
              <p:nvPr/>
            </p:nvGrpSpPr>
            <p:grpSpPr bwMode="auto">
              <a:xfrm>
                <a:off x="8100490" y="5517202"/>
                <a:ext cx="558675" cy="495543"/>
                <a:chOff x="6084168" y="3573016"/>
                <a:chExt cx="558800" cy="495424"/>
              </a:xfrm>
            </p:grpSpPr>
            <p:sp>
              <p:nvSpPr>
                <p:cNvPr id="182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3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4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5" name="이등변 삼각형 184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" name="그룹 81"/>
              <p:cNvGrpSpPr/>
              <p:nvPr/>
            </p:nvGrpSpPr>
            <p:grpSpPr>
              <a:xfrm>
                <a:off x="5292080" y="4725144"/>
                <a:ext cx="432060" cy="626594"/>
                <a:chOff x="5292100" y="5250746"/>
                <a:chExt cx="432060" cy="626594"/>
              </a:xfrm>
            </p:grpSpPr>
            <p:sp>
              <p:nvSpPr>
                <p:cNvPr id="179" name="직사각형 178"/>
                <p:cNvSpPr/>
                <p:nvPr/>
              </p:nvSpPr>
              <p:spPr>
                <a:xfrm>
                  <a:off x="5307969" y="5250746"/>
                  <a:ext cx="416072" cy="338554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AB</a:t>
                  </a:r>
                  <a:r>
                    <a:rPr lang="en-US" altLang="ko-KR" baseline="-25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dirty="0"/>
                </a:p>
              </p:txBody>
            </p:sp>
            <p:sp>
              <p:nvSpPr>
                <p:cNvPr id="180" name="직사각형 179"/>
                <p:cNvSpPr/>
                <p:nvPr/>
              </p:nvSpPr>
              <p:spPr>
                <a:xfrm>
                  <a:off x="5326691" y="5538786"/>
                  <a:ext cx="378629" cy="338554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dirty="0"/>
                </a:p>
              </p:txBody>
            </p:sp>
            <p:cxnSp>
              <p:nvCxnSpPr>
                <p:cNvPr id="181" name="직선 연결선 180"/>
                <p:cNvCxnSpPr/>
                <p:nvPr/>
              </p:nvCxnSpPr>
              <p:spPr bwMode="auto">
                <a:xfrm>
                  <a:off x="5292100" y="5547814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76" name="직선 화살표 연결선 175"/>
              <p:cNvCxnSpPr/>
              <p:nvPr/>
            </p:nvCxnSpPr>
            <p:spPr bwMode="auto">
              <a:xfrm flipV="1">
                <a:off x="8388530" y="6165292"/>
                <a:ext cx="0" cy="288040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77" name="직사각형 176"/>
              <p:cNvSpPr/>
              <p:nvPr/>
            </p:nvSpPr>
            <p:spPr>
              <a:xfrm>
                <a:off x="7579273" y="6186788"/>
                <a:ext cx="881267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B’</a:t>
                </a:r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 </a:t>
                </a:r>
                <a:endParaRPr lang="ko-KR" altLang="en-US" dirty="0"/>
              </a:p>
            </p:txBody>
          </p:sp>
          <p:grpSp>
            <p:nvGrpSpPr>
              <p:cNvPr id="380" name="그룹 379"/>
              <p:cNvGrpSpPr/>
              <p:nvPr/>
            </p:nvGrpSpPr>
            <p:grpSpPr>
              <a:xfrm>
                <a:off x="5796136" y="5085184"/>
                <a:ext cx="2592288" cy="288032"/>
                <a:chOff x="5796136" y="4127604"/>
                <a:chExt cx="2592288" cy="597604"/>
              </a:xfrm>
            </p:grpSpPr>
            <p:cxnSp>
              <p:nvCxnSpPr>
                <p:cNvPr id="381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96136" y="4127604"/>
                  <a:ext cx="34" cy="5975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8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76725"/>
                  <a:ext cx="0" cy="44841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8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24363"/>
                  <a:ext cx="0" cy="3007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8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26719"/>
                  <a:ext cx="0" cy="4984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8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79094"/>
                  <a:ext cx="0" cy="54605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8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79119"/>
                  <a:ext cx="0" cy="3460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8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26731"/>
                  <a:ext cx="0" cy="3984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8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29138"/>
                  <a:ext cx="0" cy="19600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8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6775"/>
                  <a:ext cx="0" cy="4836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9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76750"/>
                  <a:ext cx="0" cy="24839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9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26769"/>
                  <a:ext cx="0" cy="9837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9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76763"/>
                  <a:ext cx="0" cy="1483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9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136" y="4127604"/>
                  <a:ext cx="2592288" cy="59760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94" name="그룹 393"/>
              <p:cNvGrpSpPr/>
              <p:nvPr/>
            </p:nvGrpSpPr>
            <p:grpSpPr>
              <a:xfrm flipH="1" flipV="1">
                <a:off x="5796098" y="5517182"/>
                <a:ext cx="2592432" cy="576113"/>
                <a:chOff x="5796136" y="4127467"/>
                <a:chExt cx="2592432" cy="597677"/>
              </a:xfrm>
            </p:grpSpPr>
            <p:cxnSp>
              <p:nvCxnSpPr>
                <p:cNvPr id="395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96136" y="4127604"/>
                  <a:ext cx="34" cy="5975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9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76725"/>
                  <a:ext cx="0" cy="44841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9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24363"/>
                  <a:ext cx="0" cy="3007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9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26719"/>
                  <a:ext cx="0" cy="4984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9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79094"/>
                  <a:ext cx="0" cy="54605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0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79119"/>
                  <a:ext cx="0" cy="3460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0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26731"/>
                  <a:ext cx="0" cy="3984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0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29138"/>
                  <a:ext cx="0" cy="19600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0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6775"/>
                  <a:ext cx="0" cy="4836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0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76750"/>
                  <a:ext cx="0" cy="24839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0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26769"/>
                  <a:ext cx="0" cy="9837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0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76763"/>
                  <a:ext cx="0" cy="1483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0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242" y="4127467"/>
                  <a:ext cx="2592326" cy="5976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21412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heme/theme1.xml><?xml version="1.0" encoding="utf-8"?>
<a:theme xmlns:a="http://schemas.openxmlformats.org/drawingml/2006/main" name="Bang &amp; Olufsen">
  <a:themeElements>
    <a:clrScheme name="Bang &amp; Olufse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ang &amp; Olufsen">
      <a:majorFont>
        <a:latin typeface="Impact"/>
        <a:ea typeface="HY헤드라인M"/>
        <a:cs typeface=""/>
      </a:majorFont>
      <a:minorFont>
        <a:latin typeface="Impact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B0131">
            <a:alpha val="39999"/>
          </a:srgbClr>
        </a:solidFill>
        <a:ln w="19050" cap="flat" cmpd="sng" algn="ctr">
          <a:solidFill>
            <a:srgbClr val="4D4D4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Impact" pitchFamily="34" charset="0"/>
            <a:ea typeface="HY헤드라인M" pitchFamily="18" charset="-127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B0131">
            <a:alpha val="39999"/>
          </a:srgbClr>
        </a:solidFill>
        <a:ln w="19050" cap="flat" cmpd="sng" algn="ctr">
          <a:solidFill>
            <a:srgbClr val="4D4D4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Impact" pitchFamily="34" charset="0"/>
            <a:ea typeface="HY헤드라인M" pitchFamily="18" charset="-127"/>
            <a:sym typeface="Wingdings" pitchFamily="2" charset="2"/>
          </a:defRPr>
        </a:defPPr>
      </a:lstStyle>
    </a:lnDef>
  </a:objectDefaults>
  <a:extraClrSchemeLst>
    <a:extraClrScheme>
      <a:clrScheme name="Bang &amp; Olufse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ng &amp; Olufse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Architecture</Template>
  <TotalTime>66268</TotalTime>
  <Words>2380</Words>
  <Application>Microsoft Office PowerPoint</Application>
  <PresentationFormat>화면 슬라이드 쇼(4:3)</PresentationFormat>
  <Paragraphs>1618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9" baseType="lpstr">
      <vt:lpstr>HY헤드라인M</vt:lpstr>
      <vt:lpstr>굴림</vt:lpstr>
      <vt:lpstr>맑은 고딕</vt:lpstr>
      <vt:lpstr>Calibri</vt:lpstr>
      <vt:lpstr>Consolas</vt:lpstr>
      <vt:lpstr>Impact</vt:lpstr>
      <vt:lpstr>Times New Roman</vt:lpstr>
      <vt:lpstr>Verdana</vt:lpstr>
      <vt:lpstr>Wingdings</vt:lpstr>
      <vt:lpstr>Bang &amp; Olufsen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경남대학교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철골구조물의 설계법</dc:title>
  <dc:creator>정종현</dc:creator>
  <cp:lastModifiedBy>knuser</cp:lastModifiedBy>
  <cp:revision>851</cp:revision>
  <dcterms:created xsi:type="dcterms:W3CDTF">2004-03-04T12:56:48Z</dcterms:created>
  <dcterms:modified xsi:type="dcterms:W3CDTF">2020-09-12T16:17:54Z</dcterms:modified>
</cp:coreProperties>
</file>