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7"/>
  </p:notesMasterIdLst>
  <p:sldIdLst>
    <p:sldId id="257" r:id="rId2"/>
    <p:sldId id="361" r:id="rId3"/>
    <p:sldId id="359" r:id="rId4"/>
    <p:sldId id="344" r:id="rId5"/>
    <p:sldId id="324" r:id="rId6"/>
    <p:sldId id="325" r:id="rId7"/>
    <p:sldId id="326" r:id="rId8"/>
    <p:sldId id="328" r:id="rId9"/>
    <p:sldId id="346" r:id="rId10"/>
    <p:sldId id="310" r:id="rId11"/>
    <p:sldId id="327" r:id="rId12"/>
    <p:sldId id="329" r:id="rId13"/>
    <p:sldId id="332" r:id="rId14"/>
    <p:sldId id="345" r:id="rId15"/>
    <p:sldId id="330" r:id="rId16"/>
  </p:sldIdLst>
  <p:sldSz cx="9144000" cy="6858000" type="screen4x3"/>
  <p:notesSz cx="6670675" cy="9928225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5pPr>
    <a:lvl6pPr marL="22860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6pPr>
    <a:lvl7pPr marL="27432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7pPr>
    <a:lvl8pPr marL="32004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8pPr>
    <a:lvl9pPr marL="36576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A90165"/>
    <a:srgbClr val="808080"/>
    <a:srgbClr val="4D4D4D"/>
    <a:srgbClr val="FFFFFF"/>
    <a:srgbClr val="B50152"/>
    <a:srgbClr val="A9014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0" autoAdjust="0"/>
    <p:restoredTop sz="94755" autoAdjust="0"/>
  </p:normalViewPr>
  <p:slideViewPr>
    <p:cSldViewPr>
      <p:cViewPr varScale="1">
        <p:scale>
          <a:sx n="110" d="100"/>
          <a:sy n="110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71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CC53609-4F1F-422E-8AFA-BC31528142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0484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8100392" y="6482447"/>
            <a:ext cx="648072" cy="30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>
              <a:defRPr sz="10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fld id="{4DA23E81-5007-4AF7-B1E3-644C432E3F8F}" type="slidenum">
              <a:rPr lang="ko-KR" altLang="en-US" smtClean="0"/>
              <a:pPr lvl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</p:sldLayoutIdLst>
  <p:hf sldNum="0" hdr="0" ftr="0" dt="0"/>
  <p:txStyles>
    <p:titleStyle>
      <a:lvl1pPr marL="358775" indent="-358775" algn="l" rtl="0" eaLnBrk="0" fontAlgn="base" hangingPunct="0">
        <a:spcBef>
          <a:spcPct val="0"/>
        </a:spcBef>
        <a:spcAft>
          <a:spcPct val="0"/>
        </a:spcAft>
        <a:defRPr kumimoji="0" lang="en-US" altLang="ko-KR" sz="2800" b="1" i="0" u="none" strike="noStrike" kern="0" cap="none" spc="0" normalizeH="0" baseline="0" noProof="0" dirty="0" smtClean="0">
          <a:ln>
            <a:noFill/>
          </a:ln>
          <a:solidFill>
            <a:schemeClr val="bg1"/>
          </a:solidFill>
          <a:effectLst/>
          <a:uLnTx/>
          <a:uFillTx/>
          <a:latin typeface="맑은 고딕" pitchFamily="50" charset="-127"/>
          <a:ea typeface="맑은 고딕" pitchFamily="50" charset="-127"/>
          <a:cs typeface="+mj-cs"/>
          <a:sym typeface="Wingdings" pitchFamily="2" charset="2"/>
        </a:defRPr>
      </a:lvl1pPr>
      <a:lvl2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8159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6pPr>
      <a:lvl7pPr marL="12731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7pPr>
      <a:lvl8pPr marL="17303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8pPr>
      <a:lvl9pPr marL="21875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AA1451"/>
        </a:buClr>
        <a:buChar char="•"/>
        <a:defRPr sz="2000">
          <a:solidFill>
            <a:srgbClr val="5F5F5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9289C7"/>
        </a:buClr>
        <a:buChar char="–"/>
        <a:defRPr>
          <a:solidFill>
            <a:srgbClr val="5F5F5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sz="1600">
          <a:solidFill>
            <a:srgbClr val="5F5F5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23528" y="332656"/>
            <a:ext cx="3447666" cy="855579"/>
            <a:chOff x="323528" y="2060848"/>
            <a:chExt cx="3447666" cy="855579"/>
          </a:xfrm>
        </p:grpSpPr>
        <p:sp>
          <p:nvSpPr>
            <p:cNvPr id="138" name="직사각형 137"/>
            <p:cNvSpPr/>
            <p:nvPr/>
          </p:nvSpPr>
          <p:spPr bwMode="auto">
            <a:xfrm>
              <a:off x="611560" y="2276872"/>
              <a:ext cx="288032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323528" y="2420888"/>
              <a:ext cx="576064" cy="495539"/>
              <a:chOff x="6732240" y="3933056"/>
              <a:chExt cx="576064" cy="495539"/>
            </a:xfrm>
          </p:grpSpPr>
          <p:sp>
            <p:nvSpPr>
              <p:cNvPr id="14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8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9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6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1763688" y="2420888"/>
              <a:ext cx="576064" cy="495539"/>
              <a:chOff x="2987824" y="4437112"/>
              <a:chExt cx="576064" cy="495539"/>
            </a:xfrm>
          </p:grpSpPr>
          <p:sp>
            <p:nvSpPr>
              <p:cNvPr id="14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5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6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1" name="그룹 76"/>
            <p:cNvGrpSpPr>
              <a:grpSpLocks/>
            </p:cNvGrpSpPr>
            <p:nvPr/>
          </p:nvGrpSpPr>
          <p:grpSpPr bwMode="auto">
            <a:xfrm rot="16200000">
              <a:off x="3352072" y="2200656"/>
              <a:ext cx="558930" cy="279314"/>
              <a:chOff x="7236296" y="3789040"/>
              <a:chExt cx="558800" cy="279400"/>
            </a:xfrm>
          </p:grpSpPr>
          <p:sp>
            <p:nvSpPr>
              <p:cNvPr id="14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3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84" name="그룹 183"/>
          <p:cNvGrpSpPr/>
          <p:nvPr/>
        </p:nvGrpSpPr>
        <p:grpSpPr>
          <a:xfrm>
            <a:off x="4932040" y="1124744"/>
            <a:ext cx="2808312" cy="1431643"/>
            <a:chOff x="5508104" y="2708920"/>
            <a:chExt cx="2808312" cy="1431643"/>
          </a:xfrm>
        </p:grpSpPr>
        <p:cxnSp>
          <p:nvCxnSpPr>
            <p:cNvPr id="185" name="직선 연결선 184"/>
            <p:cNvCxnSpPr/>
            <p:nvPr/>
          </p:nvCxnSpPr>
          <p:spPr bwMode="auto">
            <a:xfrm>
              <a:off x="5724128" y="2708920"/>
              <a:ext cx="0" cy="936104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6" name="직선 연결선 185"/>
            <p:cNvCxnSpPr/>
            <p:nvPr/>
          </p:nvCxnSpPr>
          <p:spPr bwMode="auto">
            <a:xfrm>
              <a:off x="5868144" y="2852936"/>
              <a:ext cx="0" cy="792088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7" name="직선 연결선 186"/>
            <p:cNvCxnSpPr/>
            <p:nvPr/>
          </p:nvCxnSpPr>
          <p:spPr bwMode="auto">
            <a:xfrm>
              <a:off x="7020272" y="2852936"/>
              <a:ext cx="0" cy="792088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8" name="직선 연결선 187"/>
            <p:cNvCxnSpPr/>
            <p:nvPr/>
          </p:nvCxnSpPr>
          <p:spPr bwMode="auto">
            <a:xfrm>
              <a:off x="7164288" y="2852936"/>
              <a:ext cx="0" cy="792088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9" name="직선 연결선 188"/>
            <p:cNvCxnSpPr/>
            <p:nvPr/>
          </p:nvCxnSpPr>
          <p:spPr bwMode="auto">
            <a:xfrm>
              <a:off x="7956376" y="2852936"/>
              <a:ext cx="0" cy="792088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90" name="직선 연결선 189"/>
            <p:cNvCxnSpPr/>
            <p:nvPr/>
          </p:nvCxnSpPr>
          <p:spPr bwMode="auto">
            <a:xfrm>
              <a:off x="8100392" y="2708920"/>
              <a:ext cx="0" cy="936104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91" name="직선 연결선 190"/>
            <p:cNvCxnSpPr/>
            <p:nvPr/>
          </p:nvCxnSpPr>
          <p:spPr bwMode="auto">
            <a:xfrm>
              <a:off x="5868144" y="2852936"/>
              <a:ext cx="1152128" cy="0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92" name="직선 연결선 191"/>
            <p:cNvCxnSpPr/>
            <p:nvPr/>
          </p:nvCxnSpPr>
          <p:spPr bwMode="auto">
            <a:xfrm>
              <a:off x="7164288" y="2852936"/>
              <a:ext cx="792088" cy="0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93" name="직선 연결선 192"/>
            <p:cNvCxnSpPr/>
            <p:nvPr/>
          </p:nvCxnSpPr>
          <p:spPr bwMode="auto">
            <a:xfrm>
              <a:off x="5724128" y="2708920"/>
              <a:ext cx="2376264" cy="0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94" name="그룹 76"/>
            <p:cNvGrpSpPr>
              <a:grpSpLocks/>
            </p:cNvGrpSpPr>
            <p:nvPr/>
          </p:nvGrpSpPr>
          <p:grpSpPr bwMode="auto">
            <a:xfrm>
              <a:off x="5508104" y="3645024"/>
              <a:ext cx="558930" cy="279314"/>
              <a:chOff x="7236296" y="3789040"/>
              <a:chExt cx="558800" cy="279400"/>
            </a:xfrm>
          </p:grpSpPr>
          <p:sp>
            <p:nvSpPr>
              <p:cNvPr id="20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5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5" name="그룹 76"/>
            <p:cNvGrpSpPr>
              <a:grpSpLocks/>
            </p:cNvGrpSpPr>
            <p:nvPr/>
          </p:nvGrpSpPr>
          <p:grpSpPr bwMode="auto">
            <a:xfrm>
              <a:off x="7757486" y="3645024"/>
              <a:ext cx="558930" cy="279314"/>
              <a:chOff x="7236296" y="3789040"/>
              <a:chExt cx="558800" cy="279400"/>
            </a:xfrm>
          </p:grpSpPr>
          <p:sp>
            <p:nvSpPr>
              <p:cNvPr id="20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6" name="그룹 195"/>
            <p:cNvGrpSpPr/>
            <p:nvPr/>
          </p:nvGrpSpPr>
          <p:grpSpPr>
            <a:xfrm>
              <a:off x="6804248" y="3645024"/>
              <a:ext cx="576064" cy="495539"/>
              <a:chOff x="6732240" y="3933056"/>
              <a:chExt cx="576064" cy="495539"/>
            </a:xfrm>
          </p:grpSpPr>
          <p:sp>
            <p:nvSpPr>
              <p:cNvPr id="19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9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0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1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97" name="직선 연결선 196"/>
            <p:cNvCxnSpPr/>
            <p:nvPr/>
          </p:nvCxnSpPr>
          <p:spPr bwMode="auto">
            <a:xfrm>
              <a:off x="7020272" y="3645024"/>
              <a:ext cx="144016" cy="0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206" name="그룹 205"/>
          <p:cNvGrpSpPr/>
          <p:nvPr/>
        </p:nvGrpSpPr>
        <p:grpSpPr>
          <a:xfrm>
            <a:off x="323528" y="1772816"/>
            <a:ext cx="2736304" cy="2016224"/>
            <a:chOff x="5148064" y="2204864"/>
            <a:chExt cx="2736304" cy="2016224"/>
          </a:xfrm>
        </p:grpSpPr>
        <p:grpSp>
          <p:nvGrpSpPr>
            <p:cNvPr id="207" name="그룹 206"/>
            <p:cNvGrpSpPr/>
            <p:nvPr/>
          </p:nvGrpSpPr>
          <p:grpSpPr>
            <a:xfrm>
              <a:off x="5364088" y="2204864"/>
              <a:ext cx="2304256" cy="1512168"/>
              <a:chOff x="5364088" y="2204864"/>
              <a:chExt cx="2304256" cy="1512168"/>
            </a:xfrm>
          </p:grpSpPr>
          <p:cxnSp>
            <p:nvCxnSpPr>
              <p:cNvPr id="219" name="직선 연결선 218"/>
              <p:cNvCxnSpPr/>
              <p:nvPr/>
            </p:nvCxnSpPr>
            <p:spPr bwMode="auto">
              <a:xfrm>
                <a:off x="5508104" y="2348880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0" name="직선 연결선 219"/>
              <p:cNvCxnSpPr/>
              <p:nvPr/>
            </p:nvCxnSpPr>
            <p:spPr bwMode="auto">
              <a:xfrm>
                <a:off x="5364088" y="2204864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1" name="직선 연결선 220"/>
              <p:cNvCxnSpPr/>
              <p:nvPr/>
            </p:nvCxnSpPr>
            <p:spPr bwMode="auto">
              <a:xfrm>
                <a:off x="7524328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2" name="직선 연결선 221"/>
              <p:cNvCxnSpPr/>
              <p:nvPr/>
            </p:nvCxnSpPr>
            <p:spPr bwMode="auto">
              <a:xfrm>
                <a:off x="7668344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3" name="직선 연결선 222"/>
              <p:cNvCxnSpPr/>
              <p:nvPr/>
            </p:nvCxnSpPr>
            <p:spPr bwMode="auto">
              <a:xfrm>
                <a:off x="5364088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4" name="직선 연결선 223"/>
              <p:cNvCxnSpPr/>
              <p:nvPr/>
            </p:nvCxnSpPr>
            <p:spPr bwMode="auto">
              <a:xfrm>
                <a:off x="550810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5" name="직선 연결선 224"/>
              <p:cNvCxnSpPr/>
              <p:nvPr/>
            </p:nvCxnSpPr>
            <p:spPr bwMode="auto">
              <a:xfrm>
                <a:off x="536408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6" name="직선 연결선 225"/>
              <p:cNvCxnSpPr/>
              <p:nvPr/>
            </p:nvCxnSpPr>
            <p:spPr bwMode="auto">
              <a:xfrm>
                <a:off x="752432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7" name="직선 연결선 226"/>
              <p:cNvCxnSpPr/>
              <p:nvPr/>
            </p:nvCxnSpPr>
            <p:spPr bwMode="auto">
              <a:xfrm>
                <a:off x="644420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8" name="직선 연결선 227"/>
              <p:cNvCxnSpPr/>
              <p:nvPr/>
            </p:nvCxnSpPr>
            <p:spPr bwMode="auto">
              <a:xfrm>
                <a:off x="6588224" y="2204864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9" name="직선 연결선 228"/>
              <p:cNvCxnSpPr/>
              <p:nvPr/>
            </p:nvCxnSpPr>
            <p:spPr bwMode="auto">
              <a:xfrm>
                <a:off x="6588224" y="2348880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0" name="직선 연결선 229"/>
              <p:cNvCxnSpPr/>
              <p:nvPr/>
            </p:nvCxnSpPr>
            <p:spPr bwMode="auto">
              <a:xfrm>
                <a:off x="6444208" y="2348880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31" name="타원 30"/>
              <p:cNvSpPr>
                <a:spLocks noChangeArrowheads="1"/>
              </p:cNvSpPr>
              <p:nvPr/>
            </p:nvSpPr>
            <p:spPr bwMode="auto">
              <a:xfrm>
                <a:off x="6444208" y="220486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32" name="직선 연결선 231"/>
              <p:cNvCxnSpPr/>
              <p:nvPr/>
            </p:nvCxnSpPr>
            <p:spPr bwMode="auto">
              <a:xfrm flipV="1">
                <a:off x="6444208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3" name="직선 연결선 232"/>
              <p:cNvCxnSpPr/>
              <p:nvPr/>
            </p:nvCxnSpPr>
            <p:spPr bwMode="auto">
              <a:xfrm flipV="1">
                <a:off x="6588224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4" name="직선 연결선 233"/>
              <p:cNvCxnSpPr/>
              <p:nvPr/>
            </p:nvCxnSpPr>
            <p:spPr bwMode="auto">
              <a:xfrm flipV="1">
                <a:off x="658822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5" name="직선 연결선 234"/>
              <p:cNvCxnSpPr/>
              <p:nvPr/>
            </p:nvCxnSpPr>
            <p:spPr bwMode="auto">
              <a:xfrm flipV="1">
                <a:off x="6444208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208" name="그룹 75"/>
            <p:cNvGrpSpPr>
              <a:grpSpLocks/>
            </p:cNvGrpSpPr>
            <p:nvPr/>
          </p:nvGrpSpPr>
          <p:grpSpPr bwMode="auto">
            <a:xfrm>
              <a:off x="6228184" y="3725544"/>
              <a:ext cx="558675" cy="495544"/>
              <a:chOff x="6084168" y="3573016"/>
              <a:chExt cx="558800" cy="495424"/>
            </a:xfrm>
          </p:grpSpPr>
          <p:sp>
            <p:nvSpPr>
              <p:cNvPr id="21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7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09" name="그룹 208"/>
            <p:cNvGrpSpPr/>
            <p:nvPr/>
          </p:nvGrpSpPr>
          <p:grpSpPr>
            <a:xfrm>
              <a:off x="5148064" y="3717032"/>
              <a:ext cx="576064" cy="288032"/>
              <a:chOff x="4283968" y="3429000"/>
              <a:chExt cx="576064" cy="288032"/>
            </a:xfrm>
          </p:grpSpPr>
          <p:sp>
            <p:nvSpPr>
              <p:cNvPr id="21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4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10" name="그룹 209"/>
            <p:cNvGrpSpPr/>
            <p:nvPr/>
          </p:nvGrpSpPr>
          <p:grpSpPr>
            <a:xfrm>
              <a:off x="7308304" y="3717032"/>
              <a:ext cx="576064" cy="288032"/>
              <a:chOff x="4283968" y="3429000"/>
              <a:chExt cx="576064" cy="288032"/>
            </a:xfrm>
          </p:grpSpPr>
          <p:sp>
            <p:nvSpPr>
              <p:cNvPr id="21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2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36" name="그룹 235"/>
          <p:cNvGrpSpPr/>
          <p:nvPr/>
        </p:nvGrpSpPr>
        <p:grpSpPr>
          <a:xfrm>
            <a:off x="323528" y="4149080"/>
            <a:ext cx="4383977" cy="1558276"/>
            <a:chOff x="179512" y="638076"/>
            <a:chExt cx="4383977" cy="1558276"/>
          </a:xfrm>
        </p:grpSpPr>
        <p:grpSp>
          <p:nvGrpSpPr>
            <p:cNvPr id="238" name="그룹 76"/>
            <p:cNvGrpSpPr>
              <a:grpSpLocks/>
            </p:cNvGrpSpPr>
            <p:nvPr/>
          </p:nvGrpSpPr>
          <p:grpSpPr bwMode="auto">
            <a:xfrm rot="5400000">
              <a:off x="31137" y="1489143"/>
              <a:ext cx="576064" cy="279314"/>
              <a:chOff x="7236296" y="3789040"/>
              <a:chExt cx="558800" cy="279400"/>
            </a:xfrm>
          </p:grpSpPr>
          <p:sp>
            <p:nvSpPr>
              <p:cNvPr id="26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6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39" name="직선 연결선 238"/>
            <p:cNvCxnSpPr/>
            <p:nvPr/>
          </p:nvCxnSpPr>
          <p:spPr bwMode="auto">
            <a:xfrm>
              <a:off x="467544" y="1556792"/>
              <a:ext cx="25922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0" name="직선 연결선 239"/>
            <p:cNvCxnSpPr>
              <a:endCxn id="260" idx="0"/>
            </p:cNvCxnSpPr>
            <p:nvPr/>
          </p:nvCxnSpPr>
          <p:spPr bwMode="auto">
            <a:xfrm>
              <a:off x="467544" y="1700808"/>
              <a:ext cx="360033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41" name="타원 30"/>
            <p:cNvSpPr>
              <a:spLocks noChangeArrowheads="1"/>
            </p:cNvSpPr>
            <p:nvPr/>
          </p:nvSpPr>
          <p:spPr bwMode="auto">
            <a:xfrm>
              <a:off x="1259632" y="155679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42" name="그룹 75"/>
            <p:cNvGrpSpPr>
              <a:grpSpLocks/>
            </p:cNvGrpSpPr>
            <p:nvPr/>
          </p:nvGrpSpPr>
          <p:grpSpPr bwMode="auto">
            <a:xfrm>
              <a:off x="1925093" y="1700808"/>
              <a:ext cx="558675" cy="495544"/>
              <a:chOff x="6084168" y="3573016"/>
              <a:chExt cx="558800" cy="495424"/>
            </a:xfrm>
          </p:grpSpPr>
          <p:sp>
            <p:nvSpPr>
              <p:cNvPr id="26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2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3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4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43" name="직선 연결선 242"/>
            <p:cNvCxnSpPr/>
            <p:nvPr/>
          </p:nvCxnSpPr>
          <p:spPr bwMode="auto">
            <a:xfrm flipV="1">
              <a:off x="3059832" y="8367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4" name="직선 연결선 243"/>
            <p:cNvCxnSpPr/>
            <p:nvPr/>
          </p:nvCxnSpPr>
          <p:spPr bwMode="auto">
            <a:xfrm>
              <a:off x="3059832" y="836712"/>
              <a:ext cx="100811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5" name="직선 연결선 244"/>
            <p:cNvCxnSpPr/>
            <p:nvPr/>
          </p:nvCxnSpPr>
          <p:spPr bwMode="auto">
            <a:xfrm>
              <a:off x="3203848" y="980728"/>
              <a:ext cx="86409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6" name="직선 연결선 245"/>
            <p:cNvCxnSpPr/>
            <p:nvPr/>
          </p:nvCxnSpPr>
          <p:spPr bwMode="auto">
            <a:xfrm flipV="1">
              <a:off x="3203848" y="980728"/>
              <a:ext cx="0" cy="57606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7" name="직선 연결선 246"/>
            <p:cNvCxnSpPr/>
            <p:nvPr/>
          </p:nvCxnSpPr>
          <p:spPr bwMode="auto">
            <a:xfrm>
              <a:off x="3203848" y="1556792"/>
              <a:ext cx="86409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8" name="직선 연결선 247"/>
            <p:cNvCxnSpPr/>
            <p:nvPr/>
          </p:nvCxnSpPr>
          <p:spPr bwMode="auto">
            <a:xfrm flipV="1">
              <a:off x="4067944" y="155679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9" name="직선 연결선 248"/>
            <p:cNvCxnSpPr/>
            <p:nvPr/>
          </p:nvCxnSpPr>
          <p:spPr bwMode="auto">
            <a:xfrm flipV="1">
              <a:off x="4067944" y="83671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250" name="그룹 74"/>
            <p:cNvGrpSpPr>
              <a:grpSpLocks/>
            </p:cNvGrpSpPr>
            <p:nvPr/>
          </p:nvGrpSpPr>
          <p:grpSpPr bwMode="auto">
            <a:xfrm>
              <a:off x="3779912" y="1700808"/>
              <a:ext cx="558675" cy="495544"/>
              <a:chOff x="5220072" y="3573016"/>
              <a:chExt cx="558800" cy="495424"/>
            </a:xfrm>
          </p:grpSpPr>
          <p:sp>
            <p:nvSpPr>
              <p:cNvPr id="25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9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0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51" name="그룹 75"/>
            <p:cNvGrpSpPr>
              <a:grpSpLocks/>
            </p:cNvGrpSpPr>
            <p:nvPr/>
          </p:nvGrpSpPr>
          <p:grpSpPr bwMode="auto">
            <a:xfrm rot="16200000">
              <a:off x="4036379" y="669642"/>
              <a:ext cx="558675" cy="495544"/>
              <a:chOff x="6084168" y="3573016"/>
              <a:chExt cx="558800" cy="495424"/>
            </a:xfrm>
          </p:grpSpPr>
          <p:sp>
            <p:nvSpPr>
              <p:cNvPr id="25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6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7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5724128" y="3933056"/>
            <a:ext cx="2736304" cy="2016224"/>
            <a:chOff x="5436096" y="3645024"/>
            <a:chExt cx="2736304" cy="2016224"/>
          </a:xfrm>
        </p:grpSpPr>
        <p:grpSp>
          <p:nvGrpSpPr>
            <p:cNvPr id="14" name="그룹 13"/>
            <p:cNvGrpSpPr/>
            <p:nvPr/>
          </p:nvGrpSpPr>
          <p:grpSpPr>
            <a:xfrm>
              <a:off x="5436096" y="3861048"/>
              <a:ext cx="2736304" cy="1800200"/>
              <a:chOff x="5436096" y="3861048"/>
              <a:chExt cx="2736304" cy="1800200"/>
            </a:xfrm>
          </p:grpSpPr>
          <p:cxnSp>
            <p:nvCxnSpPr>
              <p:cNvPr id="280" name="직선 연결선 279"/>
              <p:cNvCxnSpPr/>
              <p:nvPr/>
            </p:nvCxnSpPr>
            <p:spPr bwMode="auto">
              <a:xfrm>
                <a:off x="5796136" y="4005064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1" name="직선 연결선 280"/>
              <p:cNvCxnSpPr/>
              <p:nvPr/>
            </p:nvCxnSpPr>
            <p:spPr bwMode="auto">
              <a:xfrm>
                <a:off x="5652120" y="3861048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2" name="직선 연결선 281"/>
              <p:cNvCxnSpPr/>
              <p:nvPr/>
            </p:nvCxnSpPr>
            <p:spPr bwMode="auto">
              <a:xfrm>
                <a:off x="7812360" y="4005064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3" name="직선 연결선 282"/>
              <p:cNvCxnSpPr/>
              <p:nvPr/>
            </p:nvCxnSpPr>
            <p:spPr bwMode="auto">
              <a:xfrm>
                <a:off x="7956376" y="3861048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4" name="직선 연결선 283"/>
              <p:cNvCxnSpPr/>
              <p:nvPr/>
            </p:nvCxnSpPr>
            <p:spPr bwMode="auto">
              <a:xfrm>
                <a:off x="5652120" y="3861048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5" name="직선 연결선 284"/>
              <p:cNvCxnSpPr/>
              <p:nvPr/>
            </p:nvCxnSpPr>
            <p:spPr bwMode="auto">
              <a:xfrm>
                <a:off x="5796136" y="4005064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6" name="직선 연결선 285"/>
              <p:cNvCxnSpPr/>
              <p:nvPr/>
            </p:nvCxnSpPr>
            <p:spPr bwMode="auto">
              <a:xfrm>
                <a:off x="5652120" y="5373216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7" name="직선 연결선 286"/>
              <p:cNvCxnSpPr/>
              <p:nvPr/>
            </p:nvCxnSpPr>
            <p:spPr bwMode="auto">
              <a:xfrm>
                <a:off x="7812360" y="5373216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9" name="직선 연결선 288"/>
              <p:cNvCxnSpPr/>
              <p:nvPr/>
            </p:nvCxnSpPr>
            <p:spPr bwMode="auto">
              <a:xfrm>
                <a:off x="6876256" y="3861048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0" name="직선 연결선 289"/>
              <p:cNvCxnSpPr/>
              <p:nvPr/>
            </p:nvCxnSpPr>
            <p:spPr bwMode="auto">
              <a:xfrm>
                <a:off x="6876256" y="4005064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92" name="타원 30"/>
              <p:cNvSpPr>
                <a:spLocks noChangeArrowheads="1"/>
              </p:cNvSpPr>
              <p:nvPr/>
            </p:nvSpPr>
            <p:spPr bwMode="auto">
              <a:xfrm>
                <a:off x="7668344" y="400506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93" name="직선 연결선 292"/>
              <p:cNvCxnSpPr/>
              <p:nvPr/>
            </p:nvCxnSpPr>
            <p:spPr bwMode="auto">
              <a:xfrm flipV="1">
                <a:off x="6732240" y="3861048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4" name="직선 연결선 293"/>
              <p:cNvCxnSpPr/>
              <p:nvPr/>
            </p:nvCxnSpPr>
            <p:spPr bwMode="auto">
              <a:xfrm flipV="1">
                <a:off x="6876256" y="3861048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9" name="그룹 8"/>
              <p:cNvGrpSpPr/>
              <p:nvPr/>
            </p:nvGrpSpPr>
            <p:grpSpPr>
              <a:xfrm rot="4140000">
                <a:off x="6731179" y="3513187"/>
                <a:ext cx="144016" cy="1845654"/>
                <a:chOff x="6732240" y="4005064"/>
                <a:chExt cx="144016" cy="1368152"/>
              </a:xfrm>
            </p:grpSpPr>
            <p:cxnSp>
              <p:nvCxnSpPr>
                <p:cNvPr id="288" name="직선 연결선 287"/>
                <p:cNvCxnSpPr/>
                <p:nvPr/>
              </p:nvCxnSpPr>
              <p:spPr bwMode="auto">
                <a:xfrm>
                  <a:off x="6732240" y="5373216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1" name="직선 연결선 290"/>
                <p:cNvCxnSpPr/>
                <p:nvPr/>
              </p:nvCxnSpPr>
              <p:spPr bwMode="auto">
                <a:xfrm>
                  <a:off x="6732240" y="4005064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5" name="직선 연결선 294"/>
                <p:cNvCxnSpPr/>
                <p:nvPr/>
              </p:nvCxnSpPr>
              <p:spPr bwMode="auto">
                <a:xfrm flipV="1">
                  <a:off x="6876256" y="4005064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6" name="직선 연결선 295"/>
                <p:cNvCxnSpPr/>
                <p:nvPr/>
              </p:nvCxnSpPr>
              <p:spPr bwMode="auto">
                <a:xfrm flipV="1">
                  <a:off x="6732240" y="4005064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270" name="그룹 269"/>
              <p:cNvGrpSpPr/>
              <p:nvPr/>
            </p:nvGrpSpPr>
            <p:grpSpPr>
              <a:xfrm>
                <a:off x="5436096" y="5373216"/>
                <a:ext cx="576064" cy="288032"/>
                <a:chOff x="4283968" y="3429000"/>
                <a:chExt cx="576064" cy="288032"/>
              </a:xfrm>
            </p:grpSpPr>
            <p:sp>
              <p:nvSpPr>
                <p:cNvPr id="274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4283968" y="3429000"/>
                  <a:ext cx="576064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5" name="Line 7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572000" y="3140968"/>
                  <a:ext cx="0" cy="576064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71" name="그룹 270"/>
              <p:cNvGrpSpPr/>
              <p:nvPr/>
            </p:nvGrpSpPr>
            <p:grpSpPr>
              <a:xfrm>
                <a:off x="7596336" y="5373216"/>
                <a:ext cx="576064" cy="288032"/>
                <a:chOff x="4283968" y="3429000"/>
                <a:chExt cx="576064" cy="288032"/>
              </a:xfrm>
            </p:grpSpPr>
            <p:sp>
              <p:nvSpPr>
                <p:cNvPr id="27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4283968" y="3429000"/>
                  <a:ext cx="576064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3" name="Line 7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572000" y="3140968"/>
                  <a:ext cx="0" cy="576064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97" name="타원 30"/>
              <p:cNvSpPr>
                <a:spLocks noChangeArrowheads="1"/>
              </p:cNvSpPr>
              <p:nvPr/>
            </p:nvSpPr>
            <p:spPr bwMode="auto">
              <a:xfrm>
                <a:off x="5796136" y="472514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" name="타원 30"/>
              <p:cNvSpPr>
                <a:spLocks noChangeArrowheads="1"/>
              </p:cNvSpPr>
              <p:nvPr/>
            </p:nvSpPr>
            <p:spPr bwMode="auto">
              <a:xfrm>
                <a:off x="6732240" y="3861048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99" name="TextBox 77"/>
            <p:cNvSpPr txBox="1">
              <a:spLocks noChangeArrowheads="1"/>
            </p:cNvSpPr>
            <p:nvPr/>
          </p:nvSpPr>
          <p:spPr bwMode="auto">
            <a:xfrm>
              <a:off x="5436096" y="5157192"/>
              <a:ext cx="216025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0" name="TextBox 77"/>
            <p:cNvSpPr txBox="1">
              <a:spLocks noChangeArrowheads="1"/>
            </p:cNvSpPr>
            <p:nvPr/>
          </p:nvSpPr>
          <p:spPr bwMode="auto">
            <a:xfrm>
              <a:off x="5436096" y="4653136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77"/>
            <p:cNvSpPr txBox="1">
              <a:spLocks noChangeArrowheads="1"/>
            </p:cNvSpPr>
            <p:nvPr/>
          </p:nvSpPr>
          <p:spPr bwMode="auto">
            <a:xfrm>
              <a:off x="7956376" y="515719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77"/>
            <p:cNvSpPr txBox="1">
              <a:spLocks noChangeArrowheads="1"/>
            </p:cNvSpPr>
            <p:nvPr/>
          </p:nvSpPr>
          <p:spPr bwMode="auto">
            <a:xfrm>
              <a:off x="5508104" y="3645024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77"/>
            <p:cNvSpPr txBox="1">
              <a:spLocks noChangeArrowheads="1"/>
            </p:cNvSpPr>
            <p:nvPr/>
          </p:nvSpPr>
          <p:spPr bwMode="auto">
            <a:xfrm>
              <a:off x="6732240" y="3645024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77"/>
            <p:cNvSpPr txBox="1">
              <a:spLocks noChangeArrowheads="1"/>
            </p:cNvSpPr>
            <p:nvPr/>
          </p:nvSpPr>
          <p:spPr bwMode="auto">
            <a:xfrm>
              <a:off x="7956376" y="3645024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067944" y="260648"/>
            <a:ext cx="1008112" cy="1008112"/>
            <a:chOff x="4067944" y="260648"/>
            <a:chExt cx="1008112" cy="1008112"/>
          </a:xfrm>
        </p:grpSpPr>
        <p:sp>
          <p:nvSpPr>
            <p:cNvPr id="305" name="타원 304"/>
            <p:cNvSpPr/>
            <p:nvPr/>
          </p:nvSpPr>
          <p:spPr bwMode="auto">
            <a:xfrm>
              <a:off x="4067944" y="260648"/>
              <a:ext cx="1008112" cy="1008112"/>
            </a:xfrm>
            <a:prstGeom prst="ellips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6" name="타원 305"/>
            <p:cNvSpPr/>
            <p:nvPr/>
          </p:nvSpPr>
          <p:spPr bwMode="auto">
            <a:xfrm>
              <a:off x="4355976" y="404664"/>
              <a:ext cx="432048" cy="432048"/>
            </a:xfrm>
            <a:prstGeom prst="ellipse">
              <a:avLst/>
            </a:prstGeom>
            <a:solidFill>
              <a:schemeClr val="tx1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9" name="타원 18"/>
            <p:cNvSpPr/>
            <p:nvPr/>
          </p:nvSpPr>
          <p:spPr bwMode="auto">
            <a:xfrm>
              <a:off x="4211960" y="764704"/>
              <a:ext cx="720080" cy="504056"/>
            </a:xfrm>
            <a:prstGeom prst="ellipse">
              <a:avLst/>
            </a:prstGeom>
            <a:solidFill>
              <a:schemeClr val="tx1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 sz="5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203848" y="1268760"/>
            <a:ext cx="1008112" cy="1008112"/>
            <a:chOff x="3203848" y="1268760"/>
            <a:chExt cx="1008112" cy="1008112"/>
          </a:xfrm>
        </p:grpSpPr>
        <p:sp>
          <p:nvSpPr>
            <p:cNvPr id="17" name="타원 16"/>
            <p:cNvSpPr/>
            <p:nvPr/>
          </p:nvSpPr>
          <p:spPr bwMode="auto">
            <a:xfrm>
              <a:off x="3203848" y="1268760"/>
              <a:ext cx="1008112" cy="1008112"/>
            </a:xfrm>
            <a:prstGeom prst="ellips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6000" b="1" dirty="0">
                  <a:solidFill>
                    <a:schemeClr val="tx1"/>
                  </a:solidFill>
                </a:rPr>
                <a:t>@</a:t>
              </a:r>
              <a:endParaRPr lang="ko-KR" altLang="en-US" sz="60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3491880" y="1484784"/>
              <a:ext cx="432048" cy="504056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sp>
        <p:nvSpPr>
          <p:cNvPr id="312" name="타원 311"/>
          <p:cNvSpPr/>
          <p:nvPr/>
        </p:nvSpPr>
        <p:spPr bwMode="auto">
          <a:xfrm>
            <a:off x="5004048" y="2564904"/>
            <a:ext cx="1008112" cy="1008112"/>
          </a:xfrm>
          <a:prstGeom prst="ellips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6000" b="1" dirty="0" smtClean="0">
                <a:solidFill>
                  <a:schemeClr val="tx1"/>
                </a:solidFill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altLang="ko-KR" sz="6000" b="1" baseline="30000" dirty="0" smtClean="0">
                <a:solidFill>
                  <a:schemeClr val="tx1"/>
                </a:solidFill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endParaRPr lang="ko-KR" altLang="en-US" sz="6000" b="1" baseline="30000" dirty="0">
              <a:solidFill>
                <a:schemeClr val="tx1"/>
              </a:solidFill>
              <a:latin typeface="Consolas" panose="020B0609020204030204" pitchFamily="49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23528" y="4365104"/>
            <a:ext cx="5256584" cy="1274660"/>
            <a:chOff x="323528" y="354142"/>
            <a:chExt cx="5256584" cy="1274660"/>
          </a:xfrm>
        </p:grpSpPr>
        <p:sp>
          <p:nvSpPr>
            <p:cNvPr id="180" name="직사각형 179"/>
            <p:cNvSpPr/>
            <p:nvPr/>
          </p:nvSpPr>
          <p:spPr bwMode="auto">
            <a:xfrm>
              <a:off x="611560" y="764704"/>
              <a:ext cx="468052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81" name="그룹 180"/>
            <p:cNvGrpSpPr/>
            <p:nvPr/>
          </p:nvGrpSpPr>
          <p:grpSpPr>
            <a:xfrm>
              <a:off x="5004048" y="908720"/>
              <a:ext cx="576064" cy="495539"/>
              <a:chOff x="6732240" y="3933056"/>
              <a:chExt cx="576064" cy="495539"/>
            </a:xfrm>
          </p:grpSpPr>
          <p:sp>
            <p:nvSpPr>
              <p:cNvPr id="18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3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82" name="그룹 181"/>
            <p:cNvGrpSpPr/>
            <p:nvPr/>
          </p:nvGrpSpPr>
          <p:grpSpPr>
            <a:xfrm>
              <a:off x="323528" y="908720"/>
              <a:ext cx="576064" cy="495539"/>
              <a:chOff x="2987824" y="4437112"/>
              <a:chExt cx="576064" cy="495539"/>
            </a:xfrm>
          </p:grpSpPr>
          <p:sp>
            <p:nvSpPr>
              <p:cNvPr id="18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7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06" name="그룹 205"/>
            <p:cNvGrpSpPr/>
            <p:nvPr/>
          </p:nvGrpSpPr>
          <p:grpSpPr>
            <a:xfrm>
              <a:off x="2195736" y="908720"/>
              <a:ext cx="576064" cy="495539"/>
              <a:chOff x="6732240" y="3933056"/>
              <a:chExt cx="576064" cy="495539"/>
            </a:xfrm>
          </p:grpSpPr>
          <p:sp>
            <p:nvSpPr>
              <p:cNvPr id="21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1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14" name="TextBox 57"/>
            <p:cNvSpPr txBox="1">
              <a:spLocks noChangeArrowheads="1"/>
            </p:cNvSpPr>
            <p:nvPr/>
          </p:nvSpPr>
          <p:spPr bwMode="auto">
            <a:xfrm>
              <a:off x="2483768" y="354142"/>
              <a:ext cx="62829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15" name="그룹 181"/>
            <p:cNvGrpSpPr/>
            <p:nvPr/>
          </p:nvGrpSpPr>
          <p:grpSpPr>
            <a:xfrm>
              <a:off x="611560" y="475757"/>
              <a:ext cx="1872208" cy="288947"/>
              <a:chOff x="2987823" y="1772816"/>
              <a:chExt cx="1443337" cy="288947"/>
            </a:xfrm>
          </p:grpSpPr>
          <p:cxnSp>
            <p:nvCxnSpPr>
              <p:cNvPr id="21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4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44094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49" name="직선 연결선 248"/>
            <p:cNvCxnSpPr/>
            <p:nvPr/>
          </p:nvCxnSpPr>
          <p:spPr bwMode="auto">
            <a:xfrm>
              <a:off x="611560" y="1484782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50" name="직선 연결선 249"/>
            <p:cNvCxnSpPr/>
            <p:nvPr/>
          </p:nvCxnSpPr>
          <p:spPr bwMode="auto">
            <a:xfrm>
              <a:off x="611560" y="1556792"/>
              <a:ext cx="468052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51" name="직선 연결선 250"/>
            <p:cNvCxnSpPr/>
            <p:nvPr/>
          </p:nvCxnSpPr>
          <p:spPr bwMode="auto">
            <a:xfrm>
              <a:off x="2483768" y="1484782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52" name="직선 연결선 251"/>
            <p:cNvCxnSpPr/>
            <p:nvPr/>
          </p:nvCxnSpPr>
          <p:spPr bwMode="auto">
            <a:xfrm>
              <a:off x="5292080" y="1484782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53" name="TextBox 57"/>
            <p:cNvSpPr txBox="1">
              <a:spLocks noChangeArrowheads="1"/>
            </p:cNvSpPr>
            <p:nvPr/>
          </p:nvSpPr>
          <p:spPr bwMode="auto">
            <a:xfrm>
              <a:off x="1259632" y="1268760"/>
              <a:ext cx="576064" cy="28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TextBox 57"/>
            <p:cNvSpPr txBox="1">
              <a:spLocks noChangeArrowheads="1"/>
            </p:cNvSpPr>
            <p:nvPr/>
          </p:nvSpPr>
          <p:spPr bwMode="auto">
            <a:xfrm>
              <a:off x="3635896" y="1268760"/>
              <a:ext cx="504056" cy="28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" name="TextBox 57"/>
            <p:cNvSpPr txBox="1">
              <a:spLocks noChangeArrowheads="1"/>
            </p:cNvSpPr>
            <p:nvPr/>
          </p:nvSpPr>
          <p:spPr bwMode="auto">
            <a:xfrm>
              <a:off x="1331640" y="908720"/>
              <a:ext cx="432048" cy="28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TextBox 57"/>
            <p:cNvSpPr txBox="1">
              <a:spLocks noChangeArrowheads="1"/>
            </p:cNvSpPr>
            <p:nvPr/>
          </p:nvSpPr>
          <p:spPr bwMode="auto">
            <a:xfrm>
              <a:off x="3779912" y="908720"/>
              <a:ext cx="216024" cy="28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Box 57"/>
            <p:cNvSpPr txBox="1">
              <a:spLocks noChangeArrowheads="1"/>
            </p:cNvSpPr>
            <p:nvPr/>
          </p:nvSpPr>
          <p:spPr bwMode="auto">
            <a:xfrm>
              <a:off x="395536" y="714182"/>
              <a:ext cx="216024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TextBox 57"/>
            <p:cNvSpPr txBox="1">
              <a:spLocks noChangeArrowheads="1"/>
            </p:cNvSpPr>
            <p:nvPr/>
          </p:nvSpPr>
          <p:spPr bwMode="auto">
            <a:xfrm>
              <a:off x="2195736" y="879684"/>
              <a:ext cx="216024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57"/>
            <p:cNvSpPr txBox="1">
              <a:spLocks noChangeArrowheads="1"/>
            </p:cNvSpPr>
            <p:nvPr/>
          </p:nvSpPr>
          <p:spPr bwMode="auto">
            <a:xfrm>
              <a:off x="5292080" y="714182"/>
              <a:ext cx="216024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9" name="그룹 308"/>
          <p:cNvGrpSpPr/>
          <p:nvPr/>
        </p:nvGrpSpPr>
        <p:grpSpPr>
          <a:xfrm>
            <a:off x="1120750" y="1556792"/>
            <a:ext cx="5179442" cy="2088232"/>
            <a:chOff x="2056854" y="3263498"/>
            <a:chExt cx="5179442" cy="2088232"/>
          </a:xfrm>
        </p:grpSpPr>
        <p:sp>
          <p:nvSpPr>
            <p:cNvPr id="310" name="자유형 309"/>
            <p:cNvSpPr/>
            <p:nvPr/>
          </p:nvSpPr>
          <p:spPr bwMode="auto">
            <a:xfrm>
              <a:off x="2056854" y="3399503"/>
              <a:ext cx="5175276" cy="1738033"/>
            </a:xfrm>
            <a:custGeom>
              <a:avLst/>
              <a:gdLst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825500 w 4051300"/>
                <a:gd name="connsiteY4" fmla="*/ 323850 h 444500"/>
                <a:gd name="connsiteX5" fmla="*/ 0 w 4051300"/>
                <a:gd name="connsiteY5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842169 w 4051300"/>
                <a:gd name="connsiteY4" fmla="*/ 300037 h 444500"/>
                <a:gd name="connsiteX5" fmla="*/ 0 w 4051300"/>
                <a:gd name="connsiteY5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1369219 w 4051300"/>
                <a:gd name="connsiteY4" fmla="*/ 391319 h 444500"/>
                <a:gd name="connsiteX5" fmla="*/ 842169 w 4051300"/>
                <a:gd name="connsiteY5" fmla="*/ 300037 h 444500"/>
                <a:gd name="connsiteX6" fmla="*/ 0 w 4051300"/>
                <a:gd name="connsiteY6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678906 w 4051300"/>
                <a:gd name="connsiteY3" fmla="*/ 393700 h 444500"/>
                <a:gd name="connsiteX4" fmla="*/ 2032000 w 4051300"/>
                <a:gd name="connsiteY4" fmla="*/ 444500 h 444500"/>
                <a:gd name="connsiteX5" fmla="*/ 1369219 w 4051300"/>
                <a:gd name="connsiteY5" fmla="*/ 391319 h 444500"/>
                <a:gd name="connsiteX6" fmla="*/ 842169 w 4051300"/>
                <a:gd name="connsiteY6" fmla="*/ 300037 h 444500"/>
                <a:gd name="connsiteX7" fmla="*/ 0 w 4051300"/>
                <a:gd name="connsiteY7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82950 w 4051300"/>
                <a:gd name="connsiteY3" fmla="*/ 298450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842169 w 4051300"/>
                <a:gd name="connsiteY7" fmla="*/ 30003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842169 w 4051300"/>
                <a:gd name="connsiteY7" fmla="*/ 30003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913606 w 4051300"/>
                <a:gd name="connsiteY7" fmla="*/ 31908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500063 w 4051300"/>
                <a:gd name="connsiteY8" fmla="*/ 203200 h 444500"/>
                <a:gd name="connsiteX9" fmla="*/ 0 w 4051300"/>
                <a:gd name="connsiteY9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500063 w 4051300"/>
                <a:gd name="connsiteY8" fmla="*/ 203200 h 444500"/>
                <a:gd name="connsiteX9" fmla="*/ 283369 w 4051300"/>
                <a:gd name="connsiteY9" fmla="*/ 124619 h 444500"/>
                <a:gd name="connsiteX10" fmla="*/ 0 w 4051300"/>
                <a:gd name="connsiteY10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716756 w 4051300"/>
                <a:gd name="connsiteY8" fmla="*/ 272256 h 444500"/>
                <a:gd name="connsiteX9" fmla="*/ 500063 w 4051300"/>
                <a:gd name="connsiteY9" fmla="*/ 203200 h 444500"/>
                <a:gd name="connsiteX10" fmla="*/ 283369 w 4051300"/>
                <a:gd name="connsiteY10" fmla="*/ 124619 h 444500"/>
                <a:gd name="connsiteX11" fmla="*/ 0 w 4051300"/>
                <a:gd name="connsiteY11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1181100 w 4051300"/>
                <a:gd name="connsiteY7" fmla="*/ 369888 h 444500"/>
                <a:gd name="connsiteX8" fmla="*/ 913606 w 4051300"/>
                <a:gd name="connsiteY8" fmla="*/ 319087 h 444500"/>
                <a:gd name="connsiteX9" fmla="*/ 716756 w 4051300"/>
                <a:gd name="connsiteY9" fmla="*/ 272256 h 444500"/>
                <a:gd name="connsiteX10" fmla="*/ 500063 w 4051300"/>
                <a:gd name="connsiteY10" fmla="*/ 203200 h 444500"/>
                <a:gd name="connsiteX11" fmla="*/ 283369 w 4051300"/>
                <a:gd name="connsiteY11" fmla="*/ 124619 h 444500"/>
                <a:gd name="connsiteX12" fmla="*/ 0 w 4051300"/>
                <a:gd name="connsiteY12" fmla="*/ 0 h 444500"/>
                <a:gd name="connsiteX0" fmla="*/ 0 w 4051300"/>
                <a:gd name="connsiteY0" fmla="*/ 0 h 445222"/>
                <a:gd name="connsiteX1" fmla="*/ 4051300 w 4051300"/>
                <a:gd name="connsiteY1" fmla="*/ 0 h 445222"/>
                <a:gd name="connsiteX2" fmla="*/ 3693319 w 4051300"/>
                <a:gd name="connsiteY2" fmla="*/ 155575 h 445222"/>
                <a:gd name="connsiteX3" fmla="*/ 3259137 w 4051300"/>
                <a:gd name="connsiteY3" fmla="*/ 296069 h 445222"/>
                <a:gd name="connsiteX4" fmla="*/ 2678906 w 4051300"/>
                <a:gd name="connsiteY4" fmla="*/ 393700 h 445222"/>
                <a:gd name="connsiteX5" fmla="*/ 2032000 w 4051300"/>
                <a:gd name="connsiteY5" fmla="*/ 444500 h 445222"/>
                <a:gd name="connsiteX6" fmla="*/ 1719263 w 4051300"/>
                <a:gd name="connsiteY6" fmla="*/ 424656 h 445222"/>
                <a:gd name="connsiteX7" fmla="*/ 1447801 w 4051300"/>
                <a:gd name="connsiteY7" fmla="*/ 398463 h 445222"/>
                <a:gd name="connsiteX8" fmla="*/ 1181100 w 4051300"/>
                <a:gd name="connsiteY8" fmla="*/ 369888 h 445222"/>
                <a:gd name="connsiteX9" fmla="*/ 913606 w 4051300"/>
                <a:gd name="connsiteY9" fmla="*/ 319087 h 445222"/>
                <a:gd name="connsiteX10" fmla="*/ 716756 w 4051300"/>
                <a:gd name="connsiteY10" fmla="*/ 272256 h 445222"/>
                <a:gd name="connsiteX11" fmla="*/ 500063 w 4051300"/>
                <a:gd name="connsiteY11" fmla="*/ 203200 h 445222"/>
                <a:gd name="connsiteX12" fmla="*/ 283369 w 4051300"/>
                <a:gd name="connsiteY12" fmla="*/ 124619 h 445222"/>
                <a:gd name="connsiteX13" fmla="*/ 0 w 4051300"/>
                <a:gd name="connsiteY13" fmla="*/ 0 h 445222"/>
                <a:gd name="connsiteX0" fmla="*/ 0 w 4051300"/>
                <a:gd name="connsiteY0" fmla="*/ 0 h 438467"/>
                <a:gd name="connsiteX1" fmla="*/ 4051300 w 4051300"/>
                <a:gd name="connsiteY1" fmla="*/ 0 h 438467"/>
                <a:gd name="connsiteX2" fmla="*/ 3693319 w 4051300"/>
                <a:gd name="connsiteY2" fmla="*/ 155575 h 438467"/>
                <a:gd name="connsiteX3" fmla="*/ 3259137 w 4051300"/>
                <a:gd name="connsiteY3" fmla="*/ 296069 h 438467"/>
                <a:gd name="connsiteX4" fmla="*/ 2678906 w 4051300"/>
                <a:gd name="connsiteY4" fmla="*/ 393700 h 438467"/>
                <a:gd name="connsiteX5" fmla="*/ 2029619 w 4051300"/>
                <a:gd name="connsiteY5" fmla="*/ 437356 h 438467"/>
                <a:gd name="connsiteX6" fmla="*/ 1719263 w 4051300"/>
                <a:gd name="connsiteY6" fmla="*/ 424656 h 438467"/>
                <a:gd name="connsiteX7" fmla="*/ 1447801 w 4051300"/>
                <a:gd name="connsiteY7" fmla="*/ 398463 h 438467"/>
                <a:gd name="connsiteX8" fmla="*/ 1181100 w 4051300"/>
                <a:gd name="connsiteY8" fmla="*/ 369888 h 438467"/>
                <a:gd name="connsiteX9" fmla="*/ 913606 w 4051300"/>
                <a:gd name="connsiteY9" fmla="*/ 319087 h 438467"/>
                <a:gd name="connsiteX10" fmla="*/ 716756 w 4051300"/>
                <a:gd name="connsiteY10" fmla="*/ 272256 h 438467"/>
                <a:gd name="connsiteX11" fmla="*/ 500063 w 4051300"/>
                <a:gd name="connsiteY11" fmla="*/ 203200 h 438467"/>
                <a:gd name="connsiteX12" fmla="*/ 283369 w 4051300"/>
                <a:gd name="connsiteY12" fmla="*/ 124619 h 438467"/>
                <a:gd name="connsiteX13" fmla="*/ 0 w 4051300"/>
                <a:gd name="connsiteY13" fmla="*/ 0 h 438467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678906 w 4051300"/>
                <a:gd name="connsiteY4" fmla="*/ 393700 h 437356"/>
                <a:gd name="connsiteX5" fmla="*/ 2029619 w 4051300"/>
                <a:gd name="connsiteY5" fmla="*/ 437356 h 437356"/>
                <a:gd name="connsiteX6" fmla="*/ 1719263 w 4051300"/>
                <a:gd name="connsiteY6" fmla="*/ 424656 h 437356"/>
                <a:gd name="connsiteX7" fmla="*/ 1447801 w 4051300"/>
                <a:gd name="connsiteY7" fmla="*/ 398463 h 437356"/>
                <a:gd name="connsiteX8" fmla="*/ 1181100 w 4051300"/>
                <a:gd name="connsiteY8" fmla="*/ 369888 h 437356"/>
                <a:gd name="connsiteX9" fmla="*/ 913606 w 4051300"/>
                <a:gd name="connsiteY9" fmla="*/ 319087 h 437356"/>
                <a:gd name="connsiteX10" fmla="*/ 716756 w 4051300"/>
                <a:gd name="connsiteY10" fmla="*/ 272256 h 437356"/>
                <a:gd name="connsiteX11" fmla="*/ 500063 w 4051300"/>
                <a:gd name="connsiteY11" fmla="*/ 203200 h 437356"/>
                <a:gd name="connsiteX12" fmla="*/ 283369 w 4051300"/>
                <a:gd name="connsiteY12" fmla="*/ 124619 h 437356"/>
                <a:gd name="connsiteX13" fmla="*/ 0 w 4051300"/>
                <a:gd name="connsiteY13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678906 w 4051300"/>
                <a:gd name="connsiteY4" fmla="*/ 393700 h 437356"/>
                <a:gd name="connsiteX5" fmla="*/ 2366963 w 4051300"/>
                <a:gd name="connsiteY5" fmla="*/ 424657 h 437356"/>
                <a:gd name="connsiteX6" fmla="*/ 2029619 w 4051300"/>
                <a:gd name="connsiteY6" fmla="*/ 437356 h 437356"/>
                <a:gd name="connsiteX7" fmla="*/ 1719263 w 4051300"/>
                <a:gd name="connsiteY7" fmla="*/ 424656 h 437356"/>
                <a:gd name="connsiteX8" fmla="*/ 1447801 w 4051300"/>
                <a:gd name="connsiteY8" fmla="*/ 398463 h 437356"/>
                <a:gd name="connsiteX9" fmla="*/ 1181100 w 4051300"/>
                <a:gd name="connsiteY9" fmla="*/ 369888 h 437356"/>
                <a:gd name="connsiteX10" fmla="*/ 913606 w 4051300"/>
                <a:gd name="connsiteY10" fmla="*/ 319087 h 437356"/>
                <a:gd name="connsiteX11" fmla="*/ 716756 w 4051300"/>
                <a:gd name="connsiteY11" fmla="*/ 272256 h 437356"/>
                <a:gd name="connsiteX12" fmla="*/ 500063 w 4051300"/>
                <a:gd name="connsiteY12" fmla="*/ 203200 h 437356"/>
                <a:gd name="connsiteX13" fmla="*/ 283369 w 4051300"/>
                <a:gd name="connsiteY13" fmla="*/ 124619 h 437356"/>
                <a:gd name="connsiteX14" fmla="*/ 0 w 4051300"/>
                <a:gd name="connsiteY14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971800 w 4051300"/>
                <a:gd name="connsiteY4" fmla="*/ 355601 h 437356"/>
                <a:gd name="connsiteX5" fmla="*/ 2678906 w 4051300"/>
                <a:gd name="connsiteY5" fmla="*/ 393700 h 437356"/>
                <a:gd name="connsiteX6" fmla="*/ 2366963 w 4051300"/>
                <a:gd name="connsiteY6" fmla="*/ 424657 h 437356"/>
                <a:gd name="connsiteX7" fmla="*/ 2029619 w 4051300"/>
                <a:gd name="connsiteY7" fmla="*/ 437356 h 437356"/>
                <a:gd name="connsiteX8" fmla="*/ 1719263 w 4051300"/>
                <a:gd name="connsiteY8" fmla="*/ 424656 h 437356"/>
                <a:gd name="connsiteX9" fmla="*/ 1447801 w 4051300"/>
                <a:gd name="connsiteY9" fmla="*/ 398463 h 437356"/>
                <a:gd name="connsiteX10" fmla="*/ 1181100 w 4051300"/>
                <a:gd name="connsiteY10" fmla="*/ 369888 h 437356"/>
                <a:gd name="connsiteX11" fmla="*/ 913606 w 4051300"/>
                <a:gd name="connsiteY11" fmla="*/ 319087 h 437356"/>
                <a:gd name="connsiteX12" fmla="*/ 716756 w 4051300"/>
                <a:gd name="connsiteY12" fmla="*/ 272256 h 437356"/>
                <a:gd name="connsiteX13" fmla="*/ 500063 w 4051300"/>
                <a:gd name="connsiteY13" fmla="*/ 203200 h 437356"/>
                <a:gd name="connsiteX14" fmla="*/ 283369 w 4051300"/>
                <a:gd name="connsiteY14" fmla="*/ 124619 h 437356"/>
                <a:gd name="connsiteX15" fmla="*/ 0 w 4051300"/>
                <a:gd name="connsiteY15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474244 w 4051300"/>
                <a:gd name="connsiteY3" fmla="*/ 236539 h 437356"/>
                <a:gd name="connsiteX4" fmla="*/ 3259137 w 4051300"/>
                <a:gd name="connsiteY4" fmla="*/ 296069 h 437356"/>
                <a:gd name="connsiteX5" fmla="*/ 2971800 w 4051300"/>
                <a:gd name="connsiteY5" fmla="*/ 355601 h 437356"/>
                <a:gd name="connsiteX6" fmla="*/ 2678906 w 4051300"/>
                <a:gd name="connsiteY6" fmla="*/ 393700 h 437356"/>
                <a:gd name="connsiteX7" fmla="*/ 2366963 w 4051300"/>
                <a:gd name="connsiteY7" fmla="*/ 424657 h 437356"/>
                <a:gd name="connsiteX8" fmla="*/ 2029619 w 4051300"/>
                <a:gd name="connsiteY8" fmla="*/ 437356 h 437356"/>
                <a:gd name="connsiteX9" fmla="*/ 1719263 w 4051300"/>
                <a:gd name="connsiteY9" fmla="*/ 424656 h 437356"/>
                <a:gd name="connsiteX10" fmla="*/ 1447801 w 4051300"/>
                <a:gd name="connsiteY10" fmla="*/ 398463 h 437356"/>
                <a:gd name="connsiteX11" fmla="*/ 1181100 w 4051300"/>
                <a:gd name="connsiteY11" fmla="*/ 369888 h 437356"/>
                <a:gd name="connsiteX12" fmla="*/ 913606 w 4051300"/>
                <a:gd name="connsiteY12" fmla="*/ 319087 h 437356"/>
                <a:gd name="connsiteX13" fmla="*/ 716756 w 4051300"/>
                <a:gd name="connsiteY13" fmla="*/ 272256 h 437356"/>
                <a:gd name="connsiteX14" fmla="*/ 500063 w 4051300"/>
                <a:gd name="connsiteY14" fmla="*/ 203200 h 437356"/>
                <a:gd name="connsiteX15" fmla="*/ 283369 w 4051300"/>
                <a:gd name="connsiteY15" fmla="*/ 124619 h 437356"/>
                <a:gd name="connsiteX16" fmla="*/ 0 w 4051300"/>
                <a:gd name="connsiteY16" fmla="*/ 0 h 437356"/>
                <a:gd name="connsiteX0" fmla="*/ 0 w 4307852"/>
                <a:gd name="connsiteY0" fmla="*/ 0 h 437356"/>
                <a:gd name="connsiteX1" fmla="*/ 4051300 w 4307852"/>
                <a:gd name="connsiteY1" fmla="*/ 0 h 437356"/>
                <a:gd name="connsiteX2" fmla="*/ 3869531 w 4307852"/>
                <a:gd name="connsiteY2" fmla="*/ 81757 h 437356"/>
                <a:gd name="connsiteX3" fmla="*/ 3693319 w 4307852"/>
                <a:gd name="connsiteY3" fmla="*/ 155575 h 437356"/>
                <a:gd name="connsiteX4" fmla="*/ 3474244 w 4307852"/>
                <a:gd name="connsiteY4" fmla="*/ 236539 h 437356"/>
                <a:gd name="connsiteX5" fmla="*/ 3259137 w 4307852"/>
                <a:gd name="connsiteY5" fmla="*/ 296069 h 437356"/>
                <a:gd name="connsiteX6" fmla="*/ 2971800 w 4307852"/>
                <a:gd name="connsiteY6" fmla="*/ 355601 h 437356"/>
                <a:gd name="connsiteX7" fmla="*/ 2678906 w 4307852"/>
                <a:gd name="connsiteY7" fmla="*/ 393700 h 437356"/>
                <a:gd name="connsiteX8" fmla="*/ 2366963 w 4307852"/>
                <a:gd name="connsiteY8" fmla="*/ 424657 h 437356"/>
                <a:gd name="connsiteX9" fmla="*/ 2029619 w 4307852"/>
                <a:gd name="connsiteY9" fmla="*/ 437356 h 437356"/>
                <a:gd name="connsiteX10" fmla="*/ 1719263 w 4307852"/>
                <a:gd name="connsiteY10" fmla="*/ 424656 h 437356"/>
                <a:gd name="connsiteX11" fmla="*/ 1447801 w 4307852"/>
                <a:gd name="connsiteY11" fmla="*/ 398463 h 437356"/>
                <a:gd name="connsiteX12" fmla="*/ 1181100 w 4307852"/>
                <a:gd name="connsiteY12" fmla="*/ 369888 h 437356"/>
                <a:gd name="connsiteX13" fmla="*/ 913606 w 4307852"/>
                <a:gd name="connsiteY13" fmla="*/ 319087 h 437356"/>
                <a:gd name="connsiteX14" fmla="*/ 716756 w 4307852"/>
                <a:gd name="connsiteY14" fmla="*/ 272256 h 437356"/>
                <a:gd name="connsiteX15" fmla="*/ 500063 w 4307852"/>
                <a:gd name="connsiteY15" fmla="*/ 203200 h 437356"/>
                <a:gd name="connsiteX16" fmla="*/ 283369 w 4307852"/>
                <a:gd name="connsiteY16" fmla="*/ 124619 h 437356"/>
                <a:gd name="connsiteX17" fmla="*/ 0 w 4307852"/>
                <a:gd name="connsiteY17" fmla="*/ 0 h 437356"/>
                <a:gd name="connsiteX0" fmla="*/ 0 w 4307852"/>
                <a:gd name="connsiteY0" fmla="*/ 0 h 437356"/>
                <a:gd name="connsiteX1" fmla="*/ 4051300 w 4307852"/>
                <a:gd name="connsiteY1" fmla="*/ 0 h 437356"/>
                <a:gd name="connsiteX2" fmla="*/ 3869531 w 4307852"/>
                <a:gd name="connsiteY2" fmla="*/ 81757 h 437356"/>
                <a:gd name="connsiteX3" fmla="*/ 3693319 w 4307852"/>
                <a:gd name="connsiteY3" fmla="*/ 155575 h 437356"/>
                <a:gd name="connsiteX4" fmla="*/ 3474244 w 4307852"/>
                <a:gd name="connsiteY4" fmla="*/ 236539 h 437356"/>
                <a:gd name="connsiteX5" fmla="*/ 3259137 w 4307852"/>
                <a:gd name="connsiteY5" fmla="*/ 296069 h 437356"/>
                <a:gd name="connsiteX6" fmla="*/ 2971800 w 4307852"/>
                <a:gd name="connsiteY6" fmla="*/ 355601 h 437356"/>
                <a:gd name="connsiteX7" fmla="*/ 2678906 w 4307852"/>
                <a:gd name="connsiteY7" fmla="*/ 393700 h 437356"/>
                <a:gd name="connsiteX8" fmla="*/ 2366963 w 4307852"/>
                <a:gd name="connsiteY8" fmla="*/ 424657 h 437356"/>
                <a:gd name="connsiteX9" fmla="*/ 2029619 w 4307852"/>
                <a:gd name="connsiteY9" fmla="*/ 437356 h 437356"/>
                <a:gd name="connsiteX10" fmla="*/ 1719263 w 4307852"/>
                <a:gd name="connsiteY10" fmla="*/ 424656 h 437356"/>
                <a:gd name="connsiteX11" fmla="*/ 1447801 w 4307852"/>
                <a:gd name="connsiteY11" fmla="*/ 398463 h 437356"/>
                <a:gd name="connsiteX12" fmla="*/ 1181100 w 4307852"/>
                <a:gd name="connsiteY12" fmla="*/ 369888 h 437356"/>
                <a:gd name="connsiteX13" fmla="*/ 913606 w 4307852"/>
                <a:gd name="connsiteY13" fmla="*/ 319087 h 437356"/>
                <a:gd name="connsiteX14" fmla="*/ 716756 w 4307852"/>
                <a:gd name="connsiteY14" fmla="*/ 272256 h 437356"/>
                <a:gd name="connsiteX15" fmla="*/ 500063 w 4307852"/>
                <a:gd name="connsiteY15" fmla="*/ 203200 h 437356"/>
                <a:gd name="connsiteX16" fmla="*/ 283369 w 4307852"/>
                <a:gd name="connsiteY16" fmla="*/ 124619 h 437356"/>
                <a:gd name="connsiteX17" fmla="*/ 0 w 4307852"/>
                <a:gd name="connsiteY17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869531 w 4051300"/>
                <a:gd name="connsiteY2" fmla="*/ 81757 h 437356"/>
                <a:gd name="connsiteX3" fmla="*/ 3693319 w 4051300"/>
                <a:gd name="connsiteY3" fmla="*/ 155575 h 437356"/>
                <a:gd name="connsiteX4" fmla="*/ 3474244 w 4051300"/>
                <a:gd name="connsiteY4" fmla="*/ 236539 h 437356"/>
                <a:gd name="connsiteX5" fmla="*/ 3259137 w 4051300"/>
                <a:gd name="connsiteY5" fmla="*/ 296069 h 437356"/>
                <a:gd name="connsiteX6" fmla="*/ 2971800 w 4051300"/>
                <a:gd name="connsiteY6" fmla="*/ 355601 h 437356"/>
                <a:gd name="connsiteX7" fmla="*/ 2678906 w 4051300"/>
                <a:gd name="connsiteY7" fmla="*/ 393700 h 437356"/>
                <a:gd name="connsiteX8" fmla="*/ 2366963 w 4051300"/>
                <a:gd name="connsiteY8" fmla="*/ 424657 h 437356"/>
                <a:gd name="connsiteX9" fmla="*/ 2029619 w 4051300"/>
                <a:gd name="connsiteY9" fmla="*/ 437356 h 437356"/>
                <a:gd name="connsiteX10" fmla="*/ 1719263 w 4051300"/>
                <a:gd name="connsiteY10" fmla="*/ 424656 h 437356"/>
                <a:gd name="connsiteX11" fmla="*/ 1447801 w 4051300"/>
                <a:gd name="connsiteY11" fmla="*/ 398463 h 437356"/>
                <a:gd name="connsiteX12" fmla="*/ 1181100 w 4051300"/>
                <a:gd name="connsiteY12" fmla="*/ 369888 h 437356"/>
                <a:gd name="connsiteX13" fmla="*/ 913606 w 4051300"/>
                <a:gd name="connsiteY13" fmla="*/ 319087 h 437356"/>
                <a:gd name="connsiteX14" fmla="*/ 716756 w 4051300"/>
                <a:gd name="connsiteY14" fmla="*/ 272256 h 437356"/>
                <a:gd name="connsiteX15" fmla="*/ 500063 w 4051300"/>
                <a:gd name="connsiteY15" fmla="*/ 203200 h 437356"/>
                <a:gd name="connsiteX16" fmla="*/ 283369 w 4051300"/>
                <a:gd name="connsiteY16" fmla="*/ 124619 h 437356"/>
                <a:gd name="connsiteX17" fmla="*/ 0 w 4051300"/>
                <a:gd name="connsiteY17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869531 w 4051300"/>
                <a:gd name="connsiteY2" fmla="*/ 86520 h 437356"/>
                <a:gd name="connsiteX3" fmla="*/ 3693319 w 4051300"/>
                <a:gd name="connsiteY3" fmla="*/ 155575 h 437356"/>
                <a:gd name="connsiteX4" fmla="*/ 3474244 w 4051300"/>
                <a:gd name="connsiteY4" fmla="*/ 236539 h 437356"/>
                <a:gd name="connsiteX5" fmla="*/ 3259137 w 4051300"/>
                <a:gd name="connsiteY5" fmla="*/ 296069 h 437356"/>
                <a:gd name="connsiteX6" fmla="*/ 2971800 w 4051300"/>
                <a:gd name="connsiteY6" fmla="*/ 355601 h 437356"/>
                <a:gd name="connsiteX7" fmla="*/ 2678906 w 4051300"/>
                <a:gd name="connsiteY7" fmla="*/ 393700 h 437356"/>
                <a:gd name="connsiteX8" fmla="*/ 2366963 w 4051300"/>
                <a:gd name="connsiteY8" fmla="*/ 424657 h 437356"/>
                <a:gd name="connsiteX9" fmla="*/ 2029619 w 4051300"/>
                <a:gd name="connsiteY9" fmla="*/ 437356 h 437356"/>
                <a:gd name="connsiteX10" fmla="*/ 1719263 w 4051300"/>
                <a:gd name="connsiteY10" fmla="*/ 424656 h 437356"/>
                <a:gd name="connsiteX11" fmla="*/ 1447801 w 4051300"/>
                <a:gd name="connsiteY11" fmla="*/ 398463 h 437356"/>
                <a:gd name="connsiteX12" fmla="*/ 1181100 w 4051300"/>
                <a:gd name="connsiteY12" fmla="*/ 369888 h 437356"/>
                <a:gd name="connsiteX13" fmla="*/ 913606 w 4051300"/>
                <a:gd name="connsiteY13" fmla="*/ 319087 h 437356"/>
                <a:gd name="connsiteX14" fmla="*/ 716756 w 4051300"/>
                <a:gd name="connsiteY14" fmla="*/ 272256 h 437356"/>
                <a:gd name="connsiteX15" fmla="*/ 500063 w 4051300"/>
                <a:gd name="connsiteY15" fmla="*/ 203200 h 437356"/>
                <a:gd name="connsiteX16" fmla="*/ 283369 w 4051300"/>
                <a:gd name="connsiteY16" fmla="*/ 124619 h 437356"/>
                <a:gd name="connsiteX17" fmla="*/ 0 w 4051300"/>
                <a:gd name="connsiteY17" fmla="*/ 0 h 437356"/>
                <a:gd name="connsiteX0" fmla="*/ 0 w 4051300"/>
                <a:gd name="connsiteY0" fmla="*/ 0 h 1594399"/>
                <a:gd name="connsiteX1" fmla="*/ 4051300 w 4051300"/>
                <a:gd name="connsiteY1" fmla="*/ 1157043 h 1594399"/>
                <a:gd name="connsiteX2" fmla="*/ 3869531 w 4051300"/>
                <a:gd name="connsiteY2" fmla="*/ 1243563 h 1594399"/>
                <a:gd name="connsiteX3" fmla="*/ 3693319 w 4051300"/>
                <a:gd name="connsiteY3" fmla="*/ 1312618 h 1594399"/>
                <a:gd name="connsiteX4" fmla="*/ 3474244 w 4051300"/>
                <a:gd name="connsiteY4" fmla="*/ 1393582 h 1594399"/>
                <a:gd name="connsiteX5" fmla="*/ 3259137 w 4051300"/>
                <a:gd name="connsiteY5" fmla="*/ 1453112 h 1594399"/>
                <a:gd name="connsiteX6" fmla="*/ 2971800 w 4051300"/>
                <a:gd name="connsiteY6" fmla="*/ 1512644 h 1594399"/>
                <a:gd name="connsiteX7" fmla="*/ 2678906 w 4051300"/>
                <a:gd name="connsiteY7" fmla="*/ 1550743 h 1594399"/>
                <a:gd name="connsiteX8" fmla="*/ 2366963 w 4051300"/>
                <a:gd name="connsiteY8" fmla="*/ 1581700 h 1594399"/>
                <a:gd name="connsiteX9" fmla="*/ 2029619 w 4051300"/>
                <a:gd name="connsiteY9" fmla="*/ 1594399 h 1594399"/>
                <a:gd name="connsiteX10" fmla="*/ 1719263 w 4051300"/>
                <a:gd name="connsiteY10" fmla="*/ 1581699 h 1594399"/>
                <a:gd name="connsiteX11" fmla="*/ 1447801 w 4051300"/>
                <a:gd name="connsiteY11" fmla="*/ 1555506 h 1594399"/>
                <a:gd name="connsiteX12" fmla="*/ 1181100 w 4051300"/>
                <a:gd name="connsiteY12" fmla="*/ 1526931 h 1594399"/>
                <a:gd name="connsiteX13" fmla="*/ 913606 w 4051300"/>
                <a:gd name="connsiteY13" fmla="*/ 1476130 h 1594399"/>
                <a:gd name="connsiteX14" fmla="*/ 716756 w 4051300"/>
                <a:gd name="connsiteY14" fmla="*/ 1429299 h 1594399"/>
                <a:gd name="connsiteX15" fmla="*/ 500063 w 4051300"/>
                <a:gd name="connsiteY15" fmla="*/ 1360243 h 1594399"/>
                <a:gd name="connsiteX16" fmla="*/ 283369 w 4051300"/>
                <a:gd name="connsiteY16" fmla="*/ 1281662 h 1594399"/>
                <a:gd name="connsiteX17" fmla="*/ 0 w 4051300"/>
                <a:gd name="connsiteY17" fmla="*/ 0 h 1594399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869531 w 4051300"/>
                <a:gd name="connsiteY2" fmla="*/ 86520 h 437356"/>
                <a:gd name="connsiteX3" fmla="*/ 3693319 w 4051300"/>
                <a:gd name="connsiteY3" fmla="*/ 155575 h 437356"/>
                <a:gd name="connsiteX4" fmla="*/ 3474244 w 4051300"/>
                <a:gd name="connsiteY4" fmla="*/ 236539 h 437356"/>
                <a:gd name="connsiteX5" fmla="*/ 3259137 w 4051300"/>
                <a:gd name="connsiteY5" fmla="*/ 296069 h 437356"/>
                <a:gd name="connsiteX6" fmla="*/ 2971800 w 4051300"/>
                <a:gd name="connsiteY6" fmla="*/ 355601 h 437356"/>
                <a:gd name="connsiteX7" fmla="*/ 2678906 w 4051300"/>
                <a:gd name="connsiteY7" fmla="*/ 393700 h 437356"/>
                <a:gd name="connsiteX8" fmla="*/ 2366963 w 4051300"/>
                <a:gd name="connsiteY8" fmla="*/ 424657 h 437356"/>
                <a:gd name="connsiteX9" fmla="*/ 2029619 w 4051300"/>
                <a:gd name="connsiteY9" fmla="*/ 437356 h 437356"/>
                <a:gd name="connsiteX10" fmla="*/ 1719263 w 4051300"/>
                <a:gd name="connsiteY10" fmla="*/ 424656 h 437356"/>
                <a:gd name="connsiteX11" fmla="*/ 1447801 w 4051300"/>
                <a:gd name="connsiteY11" fmla="*/ 398463 h 437356"/>
                <a:gd name="connsiteX12" fmla="*/ 1181100 w 4051300"/>
                <a:gd name="connsiteY12" fmla="*/ 369888 h 437356"/>
                <a:gd name="connsiteX13" fmla="*/ 913606 w 4051300"/>
                <a:gd name="connsiteY13" fmla="*/ 319087 h 437356"/>
                <a:gd name="connsiteX14" fmla="*/ 716756 w 4051300"/>
                <a:gd name="connsiteY14" fmla="*/ 272256 h 437356"/>
                <a:gd name="connsiteX15" fmla="*/ 500063 w 4051300"/>
                <a:gd name="connsiteY15" fmla="*/ 203200 h 437356"/>
                <a:gd name="connsiteX16" fmla="*/ 283369 w 4051300"/>
                <a:gd name="connsiteY16" fmla="*/ 124619 h 437356"/>
                <a:gd name="connsiteX17" fmla="*/ 0 w 4051300"/>
                <a:gd name="connsiteY17" fmla="*/ 0 h 437356"/>
                <a:gd name="connsiteX0" fmla="*/ 111515 w 4162815"/>
                <a:gd name="connsiteY0" fmla="*/ 1179214 h 1616570"/>
                <a:gd name="connsiteX1" fmla="*/ 105152 w 4162815"/>
                <a:gd name="connsiteY1" fmla="*/ 0 h 1616570"/>
                <a:gd name="connsiteX2" fmla="*/ 4162815 w 4162815"/>
                <a:gd name="connsiteY2" fmla="*/ 1179214 h 1616570"/>
                <a:gd name="connsiteX3" fmla="*/ 3981046 w 4162815"/>
                <a:gd name="connsiteY3" fmla="*/ 1265734 h 1616570"/>
                <a:gd name="connsiteX4" fmla="*/ 3804834 w 4162815"/>
                <a:gd name="connsiteY4" fmla="*/ 1334789 h 1616570"/>
                <a:gd name="connsiteX5" fmla="*/ 3585759 w 4162815"/>
                <a:gd name="connsiteY5" fmla="*/ 1415753 h 1616570"/>
                <a:gd name="connsiteX6" fmla="*/ 3370652 w 4162815"/>
                <a:gd name="connsiteY6" fmla="*/ 1475283 h 1616570"/>
                <a:gd name="connsiteX7" fmla="*/ 3083315 w 4162815"/>
                <a:gd name="connsiteY7" fmla="*/ 1534815 h 1616570"/>
                <a:gd name="connsiteX8" fmla="*/ 2790421 w 4162815"/>
                <a:gd name="connsiteY8" fmla="*/ 1572914 h 1616570"/>
                <a:gd name="connsiteX9" fmla="*/ 2478478 w 4162815"/>
                <a:gd name="connsiteY9" fmla="*/ 1603871 h 1616570"/>
                <a:gd name="connsiteX10" fmla="*/ 2141134 w 4162815"/>
                <a:gd name="connsiteY10" fmla="*/ 1616570 h 1616570"/>
                <a:gd name="connsiteX11" fmla="*/ 1830778 w 4162815"/>
                <a:gd name="connsiteY11" fmla="*/ 1603870 h 1616570"/>
                <a:gd name="connsiteX12" fmla="*/ 1559316 w 4162815"/>
                <a:gd name="connsiteY12" fmla="*/ 1577677 h 1616570"/>
                <a:gd name="connsiteX13" fmla="*/ 1292615 w 4162815"/>
                <a:gd name="connsiteY13" fmla="*/ 1549102 h 1616570"/>
                <a:gd name="connsiteX14" fmla="*/ 1025121 w 4162815"/>
                <a:gd name="connsiteY14" fmla="*/ 1498301 h 1616570"/>
                <a:gd name="connsiteX15" fmla="*/ 828271 w 4162815"/>
                <a:gd name="connsiteY15" fmla="*/ 1451470 h 1616570"/>
                <a:gd name="connsiteX16" fmla="*/ 611578 w 4162815"/>
                <a:gd name="connsiteY16" fmla="*/ 1382414 h 1616570"/>
                <a:gd name="connsiteX17" fmla="*/ 394884 w 4162815"/>
                <a:gd name="connsiteY17" fmla="*/ 1303833 h 1616570"/>
                <a:gd name="connsiteX18" fmla="*/ 111515 w 4162815"/>
                <a:gd name="connsiteY18" fmla="*/ 1179214 h 1616570"/>
                <a:gd name="connsiteX0" fmla="*/ 303822 w 4355122"/>
                <a:gd name="connsiteY0" fmla="*/ 1199977 h 1637333"/>
                <a:gd name="connsiteX1" fmla="*/ 297459 w 4355122"/>
                <a:gd name="connsiteY1" fmla="*/ 20763 h 1637333"/>
                <a:gd name="connsiteX2" fmla="*/ 4355122 w 4355122"/>
                <a:gd name="connsiteY2" fmla="*/ 1199977 h 1637333"/>
                <a:gd name="connsiteX3" fmla="*/ 4173353 w 4355122"/>
                <a:gd name="connsiteY3" fmla="*/ 1286497 h 1637333"/>
                <a:gd name="connsiteX4" fmla="*/ 3997141 w 4355122"/>
                <a:gd name="connsiteY4" fmla="*/ 1355552 h 1637333"/>
                <a:gd name="connsiteX5" fmla="*/ 3778066 w 4355122"/>
                <a:gd name="connsiteY5" fmla="*/ 1436516 h 1637333"/>
                <a:gd name="connsiteX6" fmla="*/ 3562959 w 4355122"/>
                <a:gd name="connsiteY6" fmla="*/ 1496046 h 1637333"/>
                <a:gd name="connsiteX7" fmla="*/ 3275622 w 4355122"/>
                <a:gd name="connsiteY7" fmla="*/ 1555578 h 1637333"/>
                <a:gd name="connsiteX8" fmla="*/ 2982728 w 4355122"/>
                <a:gd name="connsiteY8" fmla="*/ 1593677 h 1637333"/>
                <a:gd name="connsiteX9" fmla="*/ 2670785 w 4355122"/>
                <a:gd name="connsiteY9" fmla="*/ 1624634 h 1637333"/>
                <a:gd name="connsiteX10" fmla="*/ 2333441 w 4355122"/>
                <a:gd name="connsiteY10" fmla="*/ 1637333 h 1637333"/>
                <a:gd name="connsiteX11" fmla="*/ 2023085 w 4355122"/>
                <a:gd name="connsiteY11" fmla="*/ 1624633 h 1637333"/>
                <a:gd name="connsiteX12" fmla="*/ 1751623 w 4355122"/>
                <a:gd name="connsiteY12" fmla="*/ 1598440 h 1637333"/>
                <a:gd name="connsiteX13" fmla="*/ 1484922 w 4355122"/>
                <a:gd name="connsiteY13" fmla="*/ 1569865 h 1637333"/>
                <a:gd name="connsiteX14" fmla="*/ 1217428 w 4355122"/>
                <a:gd name="connsiteY14" fmla="*/ 1519064 h 1637333"/>
                <a:gd name="connsiteX15" fmla="*/ 1020578 w 4355122"/>
                <a:gd name="connsiteY15" fmla="*/ 1472233 h 1637333"/>
                <a:gd name="connsiteX16" fmla="*/ 803885 w 4355122"/>
                <a:gd name="connsiteY16" fmla="*/ 1403177 h 1637333"/>
                <a:gd name="connsiteX17" fmla="*/ 587191 w 4355122"/>
                <a:gd name="connsiteY17" fmla="*/ 1324596 h 1637333"/>
                <a:gd name="connsiteX18" fmla="*/ 303822 w 4355122"/>
                <a:gd name="connsiteY18" fmla="*/ 1199977 h 1637333"/>
                <a:gd name="connsiteX0" fmla="*/ 303822 w 4355122"/>
                <a:gd name="connsiteY0" fmla="*/ 1199977 h 1637333"/>
                <a:gd name="connsiteX1" fmla="*/ 297459 w 4355122"/>
                <a:gd name="connsiteY1" fmla="*/ 20763 h 1637333"/>
                <a:gd name="connsiteX2" fmla="*/ 4355122 w 4355122"/>
                <a:gd name="connsiteY2" fmla="*/ 1199977 h 1637333"/>
                <a:gd name="connsiteX3" fmla="*/ 4173353 w 4355122"/>
                <a:gd name="connsiteY3" fmla="*/ 1286497 h 1637333"/>
                <a:gd name="connsiteX4" fmla="*/ 3997141 w 4355122"/>
                <a:gd name="connsiteY4" fmla="*/ 1355552 h 1637333"/>
                <a:gd name="connsiteX5" fmla="*/ 3778066 w 4355122"/>
                <a:gd name="connsiteY5" fmla="*/ 1436516 h 1637333"/>
                <a:gd name="connsiteX6" fmla="*/ 3562959 w 4355122"/>
                <a:gd name="connsiteY6" fmla="*/ 1496046 h 1637333"/>
                <a:gd name="connsiteX7" fmla="*/ 3275622 w 4355122"/>
                <a:gd name="connsiteY7" fmla="*/ 1555578 h 1637333"/>
                <a:gd name="connsiteX8" fmla="*/ 2982728 w 4355122"/>
                <a:gd name="connsiteY8" fmla="*/ 1593677 h 1637333"/>
                <a:gd name="connsiteX9" fmla="*/ 2670785 w 4355122"/>
                <a:gd name="connsiteY9" fmla="*/ 1624634 h 1637333"/>
                <a:gd name="connsiteX10" fmla="*/ 2333441 w 4355122"/>
                <a:gd name="connsiteY10" fmla="*/ 1637333 h 1637333"/>
                <a:gd name="connsiteX11" fmla="*/ 2023085 w 4355122"/>
                <a:gd name="connsiteY11" fmla="*/ 1624633 h 1637333"/>
                <a:gd name="connsiteX12" fmla="*/ 1751623 w 4355122"/>
                <a:gd name="connsiteY12" fmla="*/ 1598440 h 1637333"/>
                <a:gd name="connsiteX13" fmla="*/ 1484922 w 4355122"/>
                <a:gd name="connsiteY13" fmla="*/ 1569865 h 1637333"/>
                <a:gd name="connsiteX14" fmla="*/ 1217428 w 4355122"/>
                <a:gd name="connsiteY14" fmla="*/ 1519064 h 1637333"/>
                <a:gd name="connsiteX15" fmla="*/ 1020578 w 4355122"/>
                <a:gd name="connsiteY15" fmla="*/ 1472233 h 1637333"/>
                <a:gd name="connsiteX16" fmla="*/ 803885 w 4355122"/>
                <a:gd name="connsiteY16" fmla="*/ 1403177 h 1637333"/>
                <a:gd name="connsiteX17" fmla="*/ 587191 w 4355122"/>
                <a:gd name="connsiteY17" fmla="*/ 1324596 h 1637333"/>
                <a:gd name="connsiteX18" fmla="*/ 303822 w 4355122"/>
                <a:gd name="connsiteY18" fmla="*/ 1199977 h 1637333"/>
                <a:gd name="connsiteX0" fmla="*/ 6363 w 4057663"/>
                <a:gd name="connsiteY0" fmla="*/ 1179214 h 1616570"/>
                <a:gd name="connsiteX1" fmla="*/ 0 w 4057663"/>
                <a:gd name="connsiteY1" fmla="*/ 0 h 1616570"/>
                <a:gd name="connsiteX2" fmla="*/ 4057663 w 4057663"/>
                <a:gd name="connsiteY2" fmla="*/ 1179214 h 1616570"/>
                <a:gd name="connsiteX3" fmla="*/ 3875894 w 4057663"/>
                <a:gd name="connsiteY3" fmla="*/ 1265734 h 1616570"/>
                <a:gd name="connsiteX4" fmla="*/ 3699682 w 4057663"/>
                <a:gd name="connsiteY4" fmla="*/ 1334789 h 1616570"/>
                <a:gd name="connsiteX5" fmla="*/ 3480607 w 4057663"/>
                <a:gd name="connsiteY5" fmla="*/ 1415753 h 1616570"/>
                <a:gd name="connsiteX6" fmla="*/ 3265500 w 4057663"/>
                <a:gd name="connsiteY6" fmla="*/ 1475283 h 1616570"/>
                <a:gd name="connsiteX7" fmla="*/ 2978163 w 4057663"/>
                <a:gd name="connsiteY7" fmla="*/ 1534815 h 1616570"/>
                <a:gd name="connsiteX8" fmla="*/ 2685269 w 4057663"/>
                <a:gd name="connsiteY8" fmla="*/ 1572914 h 1616570"/>
                <a:gd name="connsiteX9" fmla="*/ 2373326 w 4057663"/>
                <a:gd name="connsiteY9" fmla="*/ 1603871 h 1616570"/>
                <a:gd name="connsiteX10" fmla="*/ 2035982 w 4057663"/>
                <a:gd name="connsiteY10" fmla="*/ 1616570 h 1616570"/>
                <a:gd name="connsiteX11" fmla="*/ 1725626 w 4057663"/>
                <a:gd name="connsiteY11" fmla="*/ 1603870 h 1616570"/>
                <a:gd name="connsiteX12" fmla="*/ 1454164 w 4057663"/>
                <a:gd name="connsiteY12" fmla="*/ 1577677 h 1616570"/>
                <a:gd name="connsiteX13" fmla="*/ 1187463 w 4057663"/>
                <a:gd name="connsiteY13" fmla="*/ 1549102 h 1616570"/>
                <a:gd name="connsiteX14" fmla="*/ 919969 w 4057663"/>
                <a:gd name="connsiteY14" fmla="*/ 1498301 h 1616570"/>
                <a:gd name="connsiteX15" fmla="*/ 723119 w 4057663"/>
                <a:gd name="connsiteY15" fmla="*/ 1451470 h 1616570"/>
                <a:gd name="connsiteX16" fmla="*/ 506426 w 4057663"/>
                <a:gd name="connsiteY16" fmla="*/ 1382414 h 1616570"/>
                <a:gd name="connsiteX17" fmla="*/ 289732 w 4057663"/>
                <a:gd name="connsiteY17" fmla="*/ 1303833 h 1616570"/>
                <a:gd name="connsiteX18" fmla="*/ 6363 w 4057663"/>
                <a:gd name="connsiteY18" fmla="*/ 1179214 h 1616570"/>
                <a:gd name="connsiteX0" fmla="*/ 28182 w 3897713"/>
                <a:gd name="connsiteY0" fmla="*/ 1198725 h 1636081"/>
                <a:gd name="connsiteX1" fmla="*/ 21819 w 3897713"/>
                <a:gd name="connsiteY1" fmla="*/ 19511 h 1636081"/>
                <a:gd name="connsiteX2" fmla="*/ 337816 w 3897713"/>
                <a:gd name="connsiteY2" fmla="*/ 499678 h 1636081"/>
                <a:gd name="connsiteX3" fmla="*/ 3897713 w 3897713"/>
                <a:gd name="connsiteY3" fmla="*/ 1285245 h 1636081"/>
                <a:gd name="connsiteX4" fmla="*/ 3721501 w 3897713"/>
                <a:gd name="connsiteY4" fmla="*/ 1354300 h 1636081"/>
                <a:gd name="connsiteX5" fmla="*/ 3502426 w 3897713"/>
                <a:gd name="connsiteY5" fmla="*/ 1435264 h 1636081"/>
                <a:gd name="connsiteX6" fmla="*/ 3287319 w 3897713"/>
                <a:gd name="connsiteY6" fmla="*/ 1494794 h 1636081"/>
                <a:gd name="connsiteX7" fmla="*/ 2999982 w 3897713"/>
                <a:gd name="connsiteY7" fmla="*/ 1554326 h 1636081"/>
                <a:gd name="connsiteX8" fmla="*/ 2707088 w 3897713"/>
                <a:gd name="connsiteY8" fmla="*/ 1592425 h 1636081"/>
                <a:gd name="connsiteX9" fmla="*/ 2395145 w 3897713"/>
                <a:gd name="connsiteY9" fmla="*/ 1623382 h 1636081"/>
                <a:gd name="connsiteX10" fmla="*/ 2057801 w 3897713"/>
                <a:gd name="connsiteY10" fmla="*/ 1636081 h 1636081"/>
                <a:gd name="connsiteX11" fmla="*/ 1747445 w 3897713"/>
                <a:gd name="connsiteY11" fmla="*/ 1623381 h 1636081"/>
                <a:gd name="connsiteX12" fmla="*/ 1475983 w 3897713"/>
                <a:gd name="connsiteY12" fmla="*/ 1597188 h 1636081"/>
                <a:gd name="connsiteX13" fmla="*/ 1209282 w 3897713"/>
                <a:gd name="connsiteY13" fmla="*/ 1568613 h 1636081"/>
                <a:gd name="connsiteX14" fmla="*/ 941788 w 3897713"/>
                <a:gd name="connsiteY14" fmla="*/ 1517812 h 1636081"/>
                <a:gd name="connsiteX15" fmla="*/ 744938 w 3897713"/>
                <a:gd name="connsiteY15" fmla="*/ 1470981 h 1636081"/>
                <a:gd name="connsiteX16" fmla="*/ 528245 w 3897713"/>
                <a:gd name="connsiteY16" fmla="*/ 1401925 h 1636081"/>
                <a:gd name="connsiteX17" fmla="*/ 311551 w 3897713"/>
                <a:gd name="connsiteY17" fmla="*/ 1323344 h 1636081"/>
                <a:gd name="connsiteX18" fmla="*/ 28182 w 3897713"/>
                <a:gd name="connsiteY18" fmla="*/ 1198725 h 1636081"/>
                <a:gd name="connsiteX0" fmla="*/ 28182 w 3722509"/>
                <a:gd name="connsiteY0" fmla="*/ 1198725 h 1636081"/>
                <a:gd name="connsiteX1" fmla="*/ 21819 w 3722509"/>
                <a:gd name="connsiteY1" fmla="*/ 19511 h 1636081"/>
                <a:gd name="connsiteX2" fmla="*/ 337816 w 3722509"/>
                <a:gd name="connsiteY2" fmla="*/ 499678 h 1636081"/>
                <a:gd name="connsiteX3" fmla="*/ 663879 w 3722509"/>
                <a:gd name="connsiteY3" fmla="*/ 894743 h 1636081"/>
                <a:gd name="connsiteX4" fmla="*/ 3721501 w 3722509"/>
                <a:gd name="connsiteY4" fmla="*/ 1354300 h 1636081"/>
                <a:gd name="connsiteX5" fmla="*/ 3502426 w 3722509"/>
                <a:gd name="connsiteY5" fmla="*/ 1435264 h 1636081"/>
                <a:gd name="connsiteX6" fmla="*/ 3287319 w 3722509"/>
                <a:gd name="connsiteY6" fmla="*/ 1494794 h 1636081"/>
                <a:gd name="connsiteX7" fmla="*/ 2999982 w 3722509"/>
                <a:gd name="connsiteY7" fmla="*/ 1554326 h 1636081"/>
                <a:gd name="connsiteX8" fmla="*/ 2707088 w 3722509"/>
                <a:gd name="connsiteY8" fmla="*/ 1592425 h 1636081"/>
                <a:gd name="connsiteX9" fmla="*/ 2395145 w 3722509"/>
                <a:gd name="connsiteY9" fmla="*/ 1623382 h 1636081"/>
                <a:gd name="connsiteX10" fmla="*/ 2057801 w 3722509"/>
                <a:gd name="connsiteY10" fmla="*/ 1636081 h 1636081"/>
                <a:gd name="connsiteX11" fmla="*/ 1747445 w 3722509"/>
                <a:gd name="connsiteY11" fmla="*/ 1623381 h 1636081"/>
                <a:gd name="connsiteX12" fmla="*/ 1475983 w 3722509"/>
                <a:gd name="connsiteY12" fmla="*/ 1597188 h 1636081"/>
                <a:gd name="connsiteX13" fmla="*/ 1209282 w 3722509"/>
                <a:gd name="connsiteY13" fmla="*/ 1568613 h 1636081"/>
                <a:gd name="connsiteX14" fmla="*/ 941788 w 3722509"/>
                <a:gd name="connsiteY14" fmla="*/ 1517812 h 1636081"/>
                <a:gd name="connsiteX15" fmla="*/ 744938 w 3722509"/>
                <a:gd name="connsiteY15" fmla="*/ 1470981 h 1636081"/>
                <a:gd name="connsiteX16" fmla="*/ 528245 w 3722509"/>
                <a:gd name="connsiteY16" fmla="*/ 1401925 h 1636081"/>
                <a:gd name="connsiteX17" fmla="*/ 311551 w 3722509"/>
                <a:gd name="connsiteY17" fmla="*/ 1323344 h 1636081"/>
                <a:gd name="connsiteX18" fmla="*/ 28182 w 3722509"/>
                <a:gd name="connsiteY18" fmla="*/ 1198725 h 1636081"/>
                <a:gd name="connsiteX0" fmla="*/ 28182 w 3503917"/>
                <a:gd name="connsiteY0" fmla="*/ 1198725 h 1636081"/>
                <a:gd name="connsiteX1" fmla="*/ 21819 w 3503917"/>
                <a:gd name="connsiteY1" fmla="*/ 19511 h 1636081"/>
                <a:gd name="connsiteX2" fmla="*/ 337816 w 3503917"/>
                <a:gd name="connsiteY2" fmla="*/ 499678 h 1636081"/>
                <a:gd name="connsiteX3" fmla="*/ 663879 w 3503917"/>
                <a:gd name="connsiteY3" fmla="*/ 894743 h 1636081"/>
                <a:gd name="connsiteX4" fmla="*/ 1014663 w 3503917"/>
                <a:gd name="connsiteY4" fmla="*/ 1291627 h 1636081"/>
                <a:gd name="connsiteX5" fmla="*/ 3502426 w 3503917"/>
                <a:gd name="connsiteY5" fmla="*/ 1435264 h 1636081"/>
                <a:gd name="connsiteX6" fmla="*/ 3287319 w 3503917"/>
                <a:gd name="connsiteY6" fmla="*/ 1494794 h 1636081"/>
                <a:gd name="connsiteX7" fmla="*/ 2999982 w 3503917"/>
                <a:gd name="connsiteY7" fmla="*/ 1554326 h 1636081"/>
                <a:gd name="connsiteX8" fmla="*/ 2707088 w 3503917"/>
                <a:gd name="connsiteY8" fmla="*/ 1592425 h 1636081"/>
                <a:gd name="connsiteX9" fmla="*/ 2395145 w 3503917"/>
                <a:gd name="connsiteY9" fmla="*/ 1623382 h 1636081"/>
                <a:gd name="connsiteX10" fmla="*/ 2057801 w 3503917"/>
                <a:gd name="connsiteY10" fmla="*/ 1636081 h 1636081"/>
                <a:gd name="connsiteX11" fmla="*/ 1747445 w 3503917"/>
                <a:gd name="connsiteY11" fmla="*/ 1623381 h 1636081"/>
                <a:gd name="connsiteX12" fmla="*/ 1475983 w 3503917"/>
                <a:gd name="connsiteY12" fmla="*/ 1597188 h 1636081"/>
                <a:gd name="connsiteX13" fmla="*/ 1209282 w 3503917"/>
                <a:gd name="connsiteY13" fmla="*/ 1568613 h 1636081"/>
                <a:gd name="connsiteX14" fmla="*/ 941788 w 3503917"/>
                <a:gd name="connsiteY14" fmla="*/ 1517812 h 1636081"/>
                <a:gd name="connsiteX15" fmla="*/ 744938 w 3503917"/>
                <a:gd name="connsiteY15" fmla="*/ 1470981 h 1636081"/>
                <a:gd name="connsiteX16" fmla="*/ 528245 w 3503917"/>
                <a:gd name="connsiteY16" fmla="*/ 1401925 h 1636081"/>
                <a:gd name="connsiteX17" fmla="*/ 311551 w 3503917"/>
                <a:gd name="connsiteY17" fmla="*/ 1323344 h 1636081"/>
                <a:gd name="connsiteX18" fmla="*/ 28182 w 3503917"/>
                <a:gd name="connsiteY18" fmla="*/ 1198725 h 1636081"/>
                <a:gd name="connsiteX0" fmla="*/ 28182 w 3287319"/>
                <a:gd name="connsiteY0" fmla="*/ 1198725 h 1636081"/>
                <a:gd name="connsiteX1" fmla="*/ 21819 w 3287319"/>
                <a:gd name="connsiteY1" fmla="*/ 19511 h 1636081"/>
                <a:gd name="connsiteX2" fmla="*/ 337816 w 3287319"/>
                <a:gd name="connsiteY2" fmla="*/ 499678 h 1636081"/>
                <a:gd name="connsiteX3" fmla="*/ 663879 w 3287319"/>
                <a:gd name="connsiteY3" fmla="*/ 894743 h 1636081"/>
                <a:gd name="connsiteX4" fmla="*/ 1014663 w 3287319"/>
                <a:gd name="connsiteY4" fmla="*/ 1291627 h 1636081"/>
                <a:gd name="connsiteX5" fmla="*/ 1308210 w 3287319"/>
                <a:gd name="connsiteY5" fmla="*/ 1522042 h 1636081"/>
                <a:gd name="connsiteX6" fmla="*/ 3287319 w 3287319"/>
                <a:gd name="connsiteY6" fmla="*/ 1494794 h 1636081"/>
                <a:gd name="connsiteX7" fmla="*/ 2999982 w 3287319"/>
                <a:gd name="connsiteY7" fmla="*/ 1554326 h 1636081"/>
                <a:gd name="connsiteX8" fmla="*/ 2707088 w 3287319"/>
                <a:gd name="connsiteY8" fmla="*/ 1592425 h 1636081"/>
                <a:gd name="connsiteX9" fmla="*/ 2395145 w 3287319"/>
                <a:gd name="connsiteY9" fmla="*/ 1623382 h 1636081"/>
                <a:gd name="connsiteX10" fmla="*/ 2057801 w 3287319"/>
                <a:gd name="connsiteY10" fmla="*/ 1636081 h 1636081"/>
                <a:gd name="connsiteX11" fmla="*/ 1747445 w 3287319"/>
                <a:gd name="connsiteY11" fmla="*/ 1623381 h 1636081"/>
                <a:gd name="connsiteX12" fmla="*/ 1475983 w 3287319"/>
                <a:gd name="connsiteY12" fmla="*/ 1597188 h 1636081"/>
                <a:gd name="connsiteX13" fmla="*/ 1209282 w 3287319"/>
                <a:gd name="connsiteY13" fmla="*/ 1568613 h 1636081"/>
                <a:gd name="connsiteX14" fmla="*/ 941788 w 3287319"/>
                <a:gd name="connsiteY14" fmla="*/ 1517812 h 1636081"/>
                <a:gd name="connsiteX15" fmla="*/ 744938 w 3287319"/>
                <a:gd name="connsiteY15" fmla="*/ 1470981 h 1636081"/>
                <a:gd name="connsiteX16" fmla="*/ 528245 w 3287319"/>
                <a:gd name="connsiteY16" fmla="*/ 1401925 h 1636081"/>
                <a:gd name="connsiteX17" fmla="*/ 311551 w 3287319"/>
                <a:gd name="connsiteY17" fmla="*/ 1323344 h 1636081"/>
                <a:gd name="connsiteX18" fmla="*/ 28182 w 3287319"/>
                <a:gd name="connsiteY18" fmla="*/ 1198725 h 1636081"/>
                <a:gd name="connsiteX0" fmla="*/ 28182 w 2999982"/>
                <a:gd name="connsiteY0" fmla="*/ 1198725 h 1729762"/>
                <a:gd name="connsiteX1" fmla="*/ 21819 w 2999982"/>
                <a:gd name="connsiteY1" fmla="*/ 19511 h 1729762"/>
                <a:gd name="connsiteX2" fmla="*/ 337816 w 2999982"/>
                <a:gd name="connsiteY2" fmla="*/ 499678 h 1729762"/>
                <a:gd name="connsiteX3" fmla="*/ 663879 w 2999982"/>
                <a:gd name="connsiteY3" fmla="*/ 894743 h 1729762"/>
                <a:gd name="connsiteX4" fmla="*/ 1014663 w 2999982"/>
                <a:gd name="connsiteY4" fmla="*/ 1291627 h 1729762"/>
                <a:gd name="connsiteX5" fmla="*/ 1308210 w 2999982"/>
                <a:gd name="connsiteY5" fmla="*/ 1522042 h 1729762"/>
                <a:gd name="connsiteX6" fmla="*/ 1701542 w 2999982"/>
                <a:gd name="connsiteY6" fmla="*/ 1726203 h 1729762"/>
                <a:gd name="connsiteX7" fmla="*/ 2999982 w 2999982"/>
                <a:gd name="connsiteY7" fmla="*/ 1554326 h 1729762"/>
                <a:gd name="connsiteX8" fmla="*/ 2707088 w 2999982"/>
                <a:gd name="connsiteY8" fmla="*/ 1592425 h 1729762"/>
                <a:gd name="connsiteX9" fmla="*/ 2395145 w 2999982"/>
                <a:gd name="connsiteY9" fmla="*/ 1623382 h 1729762"/>
                <a:gd name="connsiteX10" fmla="*/ 2057801 w 2999982"/>
                <a:gd name="connsiteY10" fmla="*/ 1636081 h 1729762"/>
                <a:gd name="connsiteX11" fmla="*/ 1747445 w 2999982"/>
                <a:gd name="connsiteY11" fmla="*/ 1623381 h 1729762"/>
                <a:gd name="connsiteX12" fmla="*/ 1475983 w 2999982"/>
                <a:gd name="connsiteY12" fmla="*/ 1597188 h 1729762"/>
                <a:gd name="connsiteX13" fmla="*/ 1209282 w 2999982"/>
                <a:gd name="connsiteY13" fmla="*/ 1568613 h 1729762"/>
                <a:gd name="connsiteX14" fmla="*/ 941788 w 2999982"/>
                <a:gd name="connsiteY14" fmla="*/ 1517812 h 1729762"/>
                <a:gd name="connsiteX15" fmla="*/ 744938 w 2999982"/>
                <a:gd name="connsiteY15" fmla="*/ 1470981 h 1729762"/>
                <a:gd name="connsiteX16" fmla="*/ 528245 w 2999982"/>
                <a:gd name="connsiteY16" fmla="*/ 1401925 h 1729762"/>
                <a:gd name="connsiteX17" fmla="*/ 311551 w 2999982"/>
                <a:gd name="connsiteY17" fmla="*/ 1323344 h 1729762"/>
                <a:gd name="connsiteX18" fmla="*/ 28182 w 2999982"/>
                <a:gd name="connsiteY18" fmla="*/ 1198725 h 1729762"/>
                <a:gd name="connsiteX0" fmla="*/ 28182 w 2707088"/>
                <a:gd name="connsiteY0" fmla="*/ 1198725 h 1795688"/>
                <a:gd name="connsiteX1" fmla="*/ 21819 w 2707088"/>
                <a:gd name="connsiteY1" fmla="*/ 19511 h 1795688"/>
                <a:gd name="connsiteX2" fmla="*/ 337816 w 2707088"/>
                <a:gd name="connsiteY2" fmla="*/ 499678 h 1795688"/>
                <a:gd name="connsiteX3" fmla="*/ 663879 w 2707088"/>
                <a:gd name="connsiteY3" fmla="*/ 894743 h 1795688"/>
                <a:gd name="connsiteX4" fmla="*/ 1014663 w 2707088"/>
                <a:gd name="connsiteY4" fmla="*/ 1291627 h 1795688"/>
                <a:gd name="connsiteX5" fmla="*/ 1308210 w 2707088"/>
                <a:gd name="connsiteY5" fmla="*/ 1522042 h 1795688"/>
                <a:gd name="connsiteX6" fmla="*/ 1701542 w 2707088"/>
                <a:gd name="connsiteY6" fmla="*/ 1726203 h 1795688"/>
                <a:gd name="connsiteX7" fmla="*/ 2084926 w 2707088"/>
                <a:gd name="connsiteY7" fmla="*/ 1790555 h 1795688"/>
                <a:gd name="connsiteX8" fmla="*/ 2707088 w 2707088"/>
                <a:gd name="connsiteY8" fmla="*/ 1592425 h 1795688"/>
                <a:gd name="connsiteX9" fmla="*/ 2395145 w 2707088"/>
                <a:gd name="connsiteY9" fmla="*/ 1623382 h 1795688"/>
                <a:gd name="connsiteX10" fmla="*/ 2057801 w 2707088"/>
                <a:gd name="connsiteY10" fmla="*/ 1636081 h 1795688"/>
                <a:gd name="connsiteX11" fmla="*/ 1747445 w 2707088"/>
                <a:gd name="connsiteY11" fmla="*/ 1623381 h 1795688"/>
                <a:gd name="connsiteX12" fmla="*/ 1475983 w 2707088"/>
                <a:gd name="connsiteY12" fmla="*/ 1597188 h 1795688"/>
                <a:gd name="connsiteX13" fmla="*/ 1209282 w 2707088"/>
                <a:gd name="connsiteY13" fmla="*/ 1568613 h 1795688"/>
                <a:gd name="connsiteX14" fmla="*/ 941788 w 2707088"/>
                <a:gd name="connsiteY14" fmla="*/ 1517812 h 1795688"/>
                <a:gd name="connsiteX15" fmla="*/ 744938 w 2707088"/>
                <a:gd name="connsiteY15" fmla="*/ 1470981 h 1795688"/>
                <a:gd name="connsiteX16" fmla="*/ 528245 w 2707088"/>
                <a:gd name="connsiteY16" fmla="*/ 1401925 h 1795688"/>
                <a:gd name="connsiteX17" fmla="*/ 311551 w 2707088"/>
                <a:gd name="connsiteY17" fmla="*/ 1323344 h 1795688"/>
                <a:gd name="connsiteX18" fmla="*/ 28182 w 2707088"/>
                <a:gd name="connsiteY18" fmla="*/ 1198725 h 1795688"/>
                <a:gd name="connsiteX0" fmla="*/ 28182 w 2438799"/>
                <a:gd name="connsiteY0" fmla="*/ 1198725 h 1790618"/>
                <a:gd name="connsiteX1" fmla="*/ 21819 w 2438799"/>
                <a:gd name="connsiteY1" fmla="*/ 19511 h 1790618"/>
                <a:gd name="connsiteX2" fmla="*/ 337816 w 2438799"/>
                <a:gd name="connsiteY2" fmla="*/ 499678 h 1790618"/>
                <a:gd name="connsiteX3" fmla="*/ 663879 w 2438799"/>
                <a:gd name="connsiteY3" fmla="*/ 894743 h 1790618"/>
                <a:gd name="connsiteX4" fmla="*/ 1014663 w 2438799"/>
                <a:gd name="connsiteY4" fmla="*/ 1291627 h 1790618"/>
                <a:gd name="connsiteX5" fmla="*/ 1308210 w 2438799"/>
                <a:gd name="connsiteY5" fmla="*/ 1522042 h 1790618"/>
                <a:gd name="connsiteX6" fmla="*/ 1701542 w 2438799"/>
                <a:gd name="connsiteY6" fmla="*/ 1726203 h 1790618"/>
                <a:gd name="connsiteX7" fmla="*/ 2084926 w 2438799"/>
                <a:gd name="connsiteY7" fmla="*/ 1790555 h 1790618"/>
                <a:gd name="connsiteX8" fmla="*/ 2438799 w 2438799"/>
                <a:gd name="connsiteY8" fmla="*/ 1737055 h 1790618"/>
                <a:gd name="connsiteX9" fmla="*/ 2395145 w 2438799"/>
                <a:gd name="connsiteY9" fmla="*/ 1623382 h 1790618"/>
                <a:gd name="connsiteX10" fmla="*/ 2057801 w 2438799"/>
                <a:gd name="connsiteY10" fmla="*/ 1636081 h 1790618"/>
                <a:gd name="connsiteX11" fmla="*/ 1747445 w 2438799"/>
                <a:gd name="connsiteY11" fmla="*/ 1623381 h 1790618"/>
                <a:gd name="connsiteX12" fmla="*/ 1475983 w 2438799"/>
                <a:gd name="connsiteY12" fmla="*/ 1597188 h 1790618"/>
                <a:gd name="connsiteX13" fmla="*/ 1209282 w 2438799"/>
                <a:gd name="connsiteY13" fmla="*/ 1568613 h 1790618"/>
                <a:gd name="connsiteX14" fmla="*/ 941788 w 2438799"/>
                <a:gd name="connsiteY14" fmla="*/ 1517812 h 1790618"/>
                <a:gd name="connsiteX15" fmla="*/ 744938 w 2438799"/>
                <a:gd name="connsiteY15" fmla="*/ 1470981 h 1790618"/>
                <a:gd name="connsiteX16" fmla="*/ 528245 w 2438799"/>
                <a:gd name="connsiteY16" fmla="*/ 1401925 h 1790618"/>
                <a:gd name="connsiteX17" fmla="*/ 311551 w 2438799"/>
                <a:gd name="connsiteY17" fmla="*/ 1323344 h 1790618"/>
                <a:gd name="connsiteX18" fmla="*/ 28182 w 2438799"/>
                <a:gd name="connsiteY18" fmla="*/ 1198725 h 1790618"/>
                <a:gd name="connsiteX0" fmla="*/ 28182 w 2885505"/>
                <a:gd name="connsiteY0" fmla="*/ 1198725 h 1790618"/>
                <a:gd name="connsiteX1" fmla="*/ 21819 w 2885505"/>
                <a:gd name="connsiteY1" fmla="*/ 19511 h 1790618"/>
                <a:gd name="connsiteX2" fmla="*/ 337816 w 2885505"/>
                <a:gd name="connsiteY2" fmla="*/ 499678 h 1790618"/>
                <a:gd name="connsiteX3" fmla="*/ 663879 w 2885505"/>
                <a:gd name="connsiteY3" fmla="*/ 894743 h 1790618"/>
                <a:gd name="connsiteX4" fmla="*/ 1014663 w 2885505"/>
                <a:gd name="connsiteY4" fmla="*/ 1291627 h 1790618"/>
                <a:gd name="connsiteX5" fmla="*/ 1308210 w 2885505"/>
                <a:gd name="connsiteY5" fmla="*/ 1522042 h 1790618"/>
                <a:gd name="connsiteX6" fmla="*/ 1701542 w 2885505"/>
                <a:gd name="connsiteY6" fmla="*/ 1726203 h 1790618"/>
                <a:gd name="connsiteX7" fmla="*/ 2084926 w 2885505"/>
                <a:gd name="connsiteY7" fmla="*/ 1790555 h 1790618"/>
                <a:gd name="connsiteX8" fmla="*/ 2438799 w 2885505"/>
                <a:gd name="connsiteY8" fmla="*/ 1737055 h 1790618"/>
                <a:gd name="connsiteX9" fmla="*/ 2874232 w 2885505"/>
                <a:gd name="connsiteY9" fmla="*/ 1502857 h 1790618"/>
                <a:gd name="connsiteX10" fmla="*/ 2057801 w 2885505"/>
                <a:gd name="connsiteY10" fmla="*/ 1636081 h 1790618"/>
                <a:gd name="connsiteX11" fmla="*/ 1747445 w 2885505"/>
                <a:gd name="connsiteY11" fmla="*/ 1623381 h 1790618"/>
                <a:gd name="connsiteX12" fmla="*/ 1475983 w 2885505"/>
                <a:gd name="connsiteY12" fmla="*/ 1597188 h 1790618"/>
                <a:gd name="connsiteX13" fmla="*/ 1209282 w 2885505"/>
                <a:gd name="connsiteY13" fmla="*/ 1568613 h 1790618"/>
                <a:gd name="connsiteX14" fmla="*/ 941788 w 2885505"/>
                <a:gd name="connsiteY14" fmla="*/ 1517812 h 1790618"/>
                <a:gd name="connsiteX15" fmla="*/ 744938 w 2885505"/>
                <a:gd name="connsiteY15" fmla="*/ 1470981 h 1790618"/>
                <a:gd name="connsiteX16" fmla="*/ 528245 w 2885505"/>
                <a:gd name="connsiteY16" fmla="*/ 1401925 h 1790618"/>
                <a:gd name="connsiteX17" fmla="*/ 311551 w 2885505"/>
                <a:gd name="connsiteY17" fmla="*/ 1323344 h 1790618"/>
                <a:gd name="connsiteX18" fmla="*/ 28182 w 2885505"/>
                <a:gd name="connsiteY18" fmla="*/ 1198725 h 1790618"/>
                <a:gd name="connsiteX0" fmla="*/ 28182 w 3341753"/>
                <a:gd name="connsiteY0" fmla="*/ 1198725 h 1790618"/>
                <a:gd name="connsiteX1" fmla="*/ 21819 w 3341753"/>
                <a:gd name="connsiteY1" fmla="*/ 19511 h 1790618"/>
                <a:gd name="connsiteX2" fmla="*/ 337816 w 3341753"/>
                <a:gd name="connsiteY2" fmla="*/ 499678 h 1790618"/>
                <a:gd name="connsiteX3" fmla="*/ 663879 w 3341753"/>
                <a:gd name="connsiteY3" fmla="*/ 894743 h 1790618"/>
                <a:gd name="connsiteX4" fmla="*/ 1014663 w 3341753"/>
                <a:gd name="connsiteY4" fmla="*/ 1291627 h 1790618"/>
                <a:gd name="connsiteX5" fmla="*/ 1308210 w 3341753"/>
                <a:gd name="connsiteY5" fmla="*/ 1522042 h 1790618"/>
                <a:gd name="connsiteX6" fmla="*/ 1701542 w 3341753"/>
                <a:gd name="connsiteY6" fmla="*/ 1726203 h 1790618"/>
                <a:gd name="connsiteX7" fmla="*/ 2084926 w 3341753"/>
                <a:gd name="connsiteY7" fmla="*/ 1790555 h 1790618"/>
                <a:gd name="connsiteX8" fmla="*/ 2438799 w 3341753"/>
                <a:gd name="connsiteY8" fmla="*/ 1737055 h 1790618"/>
                <a:gd name="connsiteX9" fmla="*/ 2874232 w 3341753"/>
                <a:gd name="connsiteY9" fmla="*/ 1502857 h 1790618"/>
                <a:gd name="connsiteX10" fmla="*/ 3341753 w 3341753"/>
                <a:gd name="connsiteY10" fmla="*/ 1129876 h 1790618"/>
                <a:gd name="connsiteX11" fmla="*/ 1747445 w 3341753"/>
                <a:gd name="connsiteY11" fmla="*/ 1623381 h 1790618"/>
                <a:gd name="connsiteX12" fmla="*/ 1475983 w 3341753"/>
                <a:gd name="connsiteY12" fmla="*/ 1597188 h 1790618"/>
                <a:gd name="connsiteX13" fmla="*/ 1209282 w 3341753"/>
                <a:gd name="connsiteY13" fmla="*/ 1568613 h 1790618"/>
                <a:gd name="connsiteX14" fmla="*/ 941788 w 3341753"/>
                <a:gd name="connsiteY14" fmla="*/ 1517812 h 1790618"/>
                <a:gd name="connsiteX15" fmla="*/ 744938 w 3341753"/>
                <a:gd name="connsiteY15" fmla="*/ 1470981 h 1790618"/>
                <a:gd name="connsiteX16" fmla="*/ 528245 w 3341753"/>
                <a:gd name="connsiteY16" fmla="*/ 1401925 h 1790618"/>
                <a:gd name="connsiteX17" fmla="*/ 311551 w 3341753"/>
                <a:gd name="connsiteY17" fmla="*/ 1323344 h 1790618"/>
                <a:gd name="connsiteX18" fmla="*/ 28182 w 3341753"/>
                <a:gd name="connsiteY18" fmla="*/ 1198725 h 1790618"/>
                <a:gd name="connsiteX0" fmla="*/ 28182 w 3582348"/>
                <a:gd name="connsiteY0" fmla="*/ 1198725 h 1790618"/>
                <a:gd name="connsiteX1" fmla="*/ 21819 w 3582348"/>
                <a:gd name="connsiteY1" fmla="*/ 19511 h 1790618"/>
                <a:gd name="connsiteX2" fmla="*/ 337816 w 3582348"/>
                <a:gd name="connsiteY2" fmla="*/ 499678 h 1790618"/>
                <a:gd name="connsiteX3" fmla="*/ 663879 w 3582348"/>
                <a:gd name="connsiteY3" fmla="*/ 894743 h 1790618"/>
                <a:gd name="connsiteX4" fmla="*/ 1014663 w 3582348"/>
                <a:gd name="connsiteY4" fmla="*/ 1291627 h 1790618"/>
                <a:gd name="connsiteX5" fmla="*/ 1308210 w 3582348"/>
                <a:gd name="connsiteY5" fmla="*/ 1522042 h 1790618"/>
                <a:gd name="connsiteX6" fmla="*/ 1701542 w 3582348"/>
                <a:gd name="connsiteY6" fmla="*/ 1726203 h 1790618"/>
                <a:gd name="connsiteX7" fmla="*/ 2084926 w 3582348"/>
                <a:gd name="connsiteY7" fmla="*/ 1790555 h 1790618"/>
                <a:gd name="connsiteX8" fmla="*/ 2438799 w 3582348"/>
                <a:gd name="connsiteY8" fmla="*/ 1737055 h 1790618"/>
                <a:gd name="connsiteX9" fmla="*/ 2874232 w 3582348"/>
                <a:gd name="connsiteY9" fmla="*/ 1502857 h 1790618"/>
                <a:gd name="connsiteX10" fmla="*/ 3341753 w 3582348"/>
                <a:gd name="connsiteY10" fmla="*/ 1129876 h 1790618"/>
                <a:gd name="connsiteX11" fmla="*/ 3582348 w 3582348"/>
                <a:gd name="connsiteY11" fmla="*/ 876125 h 1790618"/>
                <a:gd name="connsiteX12" fmla="*/ 1475983 w 3582348"/>
                <a:gd name="connsiteY12" fmla="*/ 1597188 h 1790618"/>
                <a:gd name="connsiteX13" fmla="*/ 1209282 w 3582348"/>
                <a:gd name="connsiteY13" fmla="*/ 1568613 h 1790618"/>
                <a:gd name="connsiteX14" fmla="*/ 941788 w 3582348"/>
                <a:gd name="connsiteY14" fmla="*/ 1517812 h 1790618"/>
                <a:gd name="connsiteX15" fmla="*/ 744938 w 3582348"/>
                <a:gd name="connsiteY15" fmla="*/ 1470981 h 1790618"/>
                <a:gd name="connsiteX16" fmla="*/ 528245 w 3582348"/>
                <a:gd name="connsiteY16" fmla="*/ 1401925 h 1790618"/>
                <a:gd name="connsiteX17" fmla="*/ 311551 w 3582348"/>
                <a:gd name="connsiteY17" fmla="*/ 1323344 h 1790618"/>
                <a:gd name="connsiteX18" fmla="*/ 28182 w 3582348"/>
                <a:gd name="connsiteY18" fmla="*/ 1198725 h 1790618"/>
                <a:gd name="connsiteX0" fmla="*/ 28182 w 3812639"/>
                <a:gd name="connsiteY0" fmla="*/ 1198725 h 1790618"/>
                <a:gd name="connsiteX1" fmla="*/ 21819 w 3812639"/>
                <a:gd name="connsiteY1" fmla="*/ 19511 h 1790618"/>
                <a:gd name="connsiteX2" fmla="*/ 337816 w 3812639"/>
                <a:gd name="connsiteY2" fmla="*/ 499678 h 1790618"/>
                <a:gd name="connsiteX3" fmla="*/ 663879 w 3812639"/>
                <a:gd name="connsiteY3" fmla="*/ 894743 h 1790618"/>
                <a:gd name="connsiteX4" fmla="*/ 1014663 w 3812639"/>
                <a:gd name="connsiteY4" fmla="*/ 1291627 h 1790618"/>
                <a:gd name="connsiteX5" fmla="*/ 1308210 w 3812639"/>
                <a:gd name="connsiteY5" fmla="*/ 1522042 h 1790618"/>
                <a:gd name="connsiteX6" fmla="*/ 1701542 w 3812639"/>
                <a:gd name="connsiteY6" fmla="*/ 1726203 h 1790618"/>
                <a:gd name="connsiteX7" fmla="*/ 2084926 w 3812639"/>
                <a:gd name="connsiteY7" fmla="*/ 1790555 h 1790618"/>
                <a:gd name="connsiteX8" fmla="*/ 2438799 w 3812639"/>
                <a:gd name="connsiteY8" fmla="*/ 1737055 h 1790618"/>
                <a:gd name="connsiteX9" fmla="*/ 2874232 w 3812639"/>
                <a:gd name="connsiteY9" fmla="*/ 1502857 h 1790618"/>
                <a:gd name="connsiteX10" fmla="*/ 3341753 w 3812639"/>
                <a:gd name="connsiteY10" fmla="*/ 1129876 h 1790618"/>
                <a:gd name="connsiteX11" fmla="*/ 3582348 w 3812639"/>
                <a:gd name="connsiteY11" fmla="*/ 876125 h 1790618"/>
                <a:gd name="connsiteX12" fmla="*/ 3799553 w 3812639"/>
                <a:gd name="connsiteY12" fmla="*/ 599239 h 1790618"/>
                <a:gd name="connsiteX13" fmla="*/ 1209282 w 3812639"/>
                <a:gd name="connsiteY13" fmla="*/ 1568613 h 1790618"/>
                <a:gd name="connsiteX14" fmla="*/ 941788 w 3812639"/>
                <a:gd name="connsiteY14" fmla="*/ 1517812 h 1790618"/>
                <a:gd name="connsiteX15" fmla="*/ 744938 w 3812639"/>
                <a:gd name="connsiteY15" fmla="*/ 1470981 h 1790618"/>
                <a:gd name="connsiteX16" fmla="*/ 528245 w 3812639"/>
                <a:gd name="connsiteY16" fmla="*/ 1401925 h 1790618"/>
                <a:gd name="connsiteX17" fmla="*/ 311551 w 3812639"/>
                <a:gd name="connsiteY17" fmla="*/ 1323344 h 1790618"/>
                <a:gd name="connsiteX18" fmla="*/ 28182 w 3812639"/>
                <a:gd name="connsiteY18" fmla="*/ 1198725 h 1790618"/>
                <a:gd name="connsiteX0" fmla="*/ 28182 w 3951332"/>
                <a:gd name="connsiteY0" fmla="*/ 1198725 h 1790618"/>
                <a:gd name="connsiteX1" fmla="*/ 21819 w 3951332"/>
                <a:gd name="connsiteY1" fmla="*/ 19511 h 1790618"/>
                <a:gd name="connsiteX2" fmla="*/ 337816 w 3951332"/>
                <a:gd name="connsiteY2" fmla="*/ 499678 h 1790618"/>
                <a:gd name="connsiteX3" fmla="*/ 663879 w 3951332"/>
                <a:gd name="connsiteY3" fmla="*/ 894743 h 1790618"/>
                <a:gd name="connsiteX4" fmla="*/ 1014663 w 3951332"/>
                <a:gd name="connsiteY4" fmla="*/ 1291627 h 1790618"/>
                <a:gd name="connsiteX5" fmla="*/ 1308210 w 3951332"/>
                <a:gd name="connsiteY5" fmla="*/ 1522042 h 1790618"/>
                <a:gd name="connsiteX6" fmla="*/ 1701542 w 3951332"/>
                <a:gd name="connsiteY6" fmla="*/ 1726203 h 1790618"/>
                <a:gd name="connsiteX7" fmla="*/ 2084926 w 3951332"/>
                <a:gd name="connsiteY7" fmla="*/ 1790555 h 1790618"/>
                <a:gd name="connsiteX8" fmla="*/ 2438799 w 3951332"/>
                <a:gd name="connsiteY8" fmla="*/ 1737055 h 1790618"/>
                <a:gd name="connsiteX9" fmla="*/ 2874232 w 3951332"/>
                <a:gd name="connsiteY9" fmla="*/ 1502857 h 1790618"/>
                <a:gd name="connsiteX10" fmla="*/ 3341753 w 3951332"/>
                <a:gd name="connsiteY10" fmla="*/ 1129876 h 1790618"/>
                <a:gd name="connsiteX11" fmla="*/ 3582348 w 3951332"/>
                <a:gd name="connsiteY11" fmla="*/ 876125 h 1790618"/>
                <a:gd name="connsiteX12" fmla="*/ 3799553 w 3951332"/>
                <a:gd name="connsiteY12" fmla="*/ 599239 h 1790618"/>
                <a:gd name="connsiteX13" fmla="*/ 3935285 w 3951332"/>
                <a:gd name="connsiteY13" fmla="*/ 416391 h 1790618"/>
                <a:gd name="connsiteX14" fmla="*/ 941788 w 3951332"/>
                <a:gd name="connsiteY14" fmla="*/ 1517812 h 1790618"/>
                <a:gd name="connsiteX15" fmla="*/ 744938 w 3951332"/>
                <a:gd name="connsiteY15" fmla="*/ 1470981 h 1790618"/>
                <a:gd name="connsiteX16" fmla="*/ 528245 w 3951332"/>
                <a:gd name="connsiteY16" fmla="*/ 1401925 h 1790618"/>
                <a:gd name="connsiteX17" fmla="*/ 311551 w 3951332"/>
                <a:gd name="connsiteY17" fmla="*/ 1323344 h 1790618"/>
                <a:gd name="connsiteX18" fmla="*/ 28182 w 3951332"/>
                <a:gd name="connsiteY18" fmla="*/ 1198725 h 1790618"/>
                <a:gd name="connsiteX0" fmla="*/ 28182 w 3951332"/>
                <a:gd name="connsiteY0" fmla="*/ 1198725 h 1790618"/>
                <a:gd name="connsiteX1" fmla="*/ 21819 w 3951332"/>
                <a:gd name="connsiteY1" fmla="*/ 19511 h 1790618"/>
                <a:gd name="connsiteX2" fmla="*/ 337816 w 3951332"/>
                <a:gd name="connsiteY2" fmla="*/ 499678 h 1790618"/>
                <a:gd name="connsiteX3" fmla="*/ 663879 w 3951332"/>
                <a:gd name="connsiteY3" fmla="*/ 894743 h 1790618"/>
                <a:gd name="connsiteX4" fmla="*/ 1014663 w 3951332"/>
                <a:gd name="connsiteY4" fmla="*/ 1291627 h 1790618"/>
                <a:gd name="connsiteX5" fmla="*/ 1308210 w 3951332"/>
                <a:gd name="connsiteY5" fmla="*/ 1522042 h 1790618"/>
                <a:gd name="connsiteX6" fmla="*/ 1701542 w 3951332"/>
                <a:gd name="connsiteY6" fmla="*/ 1726203 h 1790618"/>
                <a:gd name="connsiteX7" fmla="*/ 2084926 w 3951332"/>
                <a:gd name="connsiteY7" fmla="*/ 1790555 h 1790618"/>
                <a:gd name="connsiteX8" fmla="*/ 2438799 w 3951332"/>
                <a:gd name="connsiteY8" fmla="*/ 1737055 h 1790618"/>
                <a:gd name="connsiteX9" fmla="*/ 2874232 w 3951332"/>
                <a:gd name="connsiteY9" fmla="*/ 1502857 h 1790618"/>
                <a:gd name="connsiteX10" fmla="*/ 3341753 w 3951332"/>
                <a:gd name="connsiteY10" fmla="*/ 1129876 h 1790618"/>
                <a:gd name="connsiteX11" fmla="*/ 3582348 w 3951332"/>
                <a:gd name="connsiteY11" fmla="*/ 876125 h 1790618"/>
                <a:gd name="connsiteX12" fmla="*/ 3799553 w 3951332"/>
                <a:gd name="connsiteY12" fmla="*/ 599239 h 1790618"/>
                <a:gd name="connsiteX13" fmla="*/ 3935285 w 3951332"/>
                <a:gd name="connsiteY13" fmla="*/ 416391 h 1790618"/>
                <a:gd name="connsiteX14" fmla="*/ 3945662 w 3951332"/>
                <a:gd name="connsiteY14" fmla="*/ 1175520 h 1790618"/>
                <a:gd name="connsiteX15" fmla="*/ 744938 w 3951332"/>
                <a:gd name="connsiteY15" fmla="*/ 1470981 h 1790618"/>
                <a:gd name="connsiteX16" fmla="*/ 528245 w 3951332"/>
                <a:gd name="connsiteY16" fmla="*/ 1401925 h 1790618"/>
                <a:gd name="connsiteX17" fmla="*/ 311551 w 3951332"/>
                <a:gd name="connsiteY17" fmla="*/ 1323344 h 1790618"/>
                <a:gd name="connsiteX18" fmla="*/ 28182 w 3951332"/>
                <a:gd name="connsiteY18" fmla="*/ 1198725 h 1790618"/>
                <a:gd name="connsiteX0" fmla="*/ 28182 w 3951332"/>
                <a:gd name="connsiteY0" fmla="*/ 1198725 h 1790618"/>
                <a:gd name="connsiteX1" fmla="*/ 21819 w 3951332"/>
                <a:gd name="connsiteY1" fmla="*/ 19511 h 1790618"/>
                <a:gd name="connsiteX2" fmla="*/ 337816 w 3951332"/>
                <a:gd name="connsiteY2" fmla="*/ 499678 h 1790618"/>
                <a:gd name="connsiteX3" fmla="*/ 663879 w 3951332"/>
                <a:gd name="connsiteY3" fmla="*/ 894743 h 1790618"/>
                <a:gd name="connsiteX4" fmla="*/ 1014663 w 3951332"/>
                <a:gd name="connsiteY4" fmla="*/ 1291627 h 1790618"/>
                <a:gd name="connsiteX5" fmla="*/ 1308210 w 3951332"/>
                <a:gd name="connsiteY5" fmla="*/ 1522042 h 1790618"/>
                <a:gd name="connsiteX6" fmla="*/ 1701542 w 3951332"/>
                <a:gd name="connsiteY6" fmla="*/ 1726203 h 1790618"/>
                <a:gd name="connsiteX7" fmla="*/ 2084926 w 3951332"/>
                <a:gd name="connsiteY7" fmla="*/ 1790555 h 1790618"/>
                <a:gd name="connsiteX8" fmla="*/ 2438799 w 3951332"/>
                <a:gd name="connsiteY8" fmla="*/ 1737055 h 1790618"/>
                <a:gd name="connsiteX9" fmla="*/ 2874232 w 3951332"/>
                <a:gd name="connsiteY9" fmla="*/ 1502857 h 1790618"/>
                <a:gd name="connsiteX10" fmla="*/ 3341753 w 3951332"/>
                <a:gd name="connsiteY10" fmla="*/ 1129876 h 1790618"/>
                <a:gd name="connsiteX11" fmla="*/ 3582348 w 3951332"/>
                <a:gd name="connsiteY11" fmla="*/ 876125 h 1790618"/>
                <a:gd name="connsiteX12" fmla="*/ 3799553 w 3951332"/>
                <a:gd name="connsiteY12" fmla="*/ 599239 h 1790618"/>
                <a:gd name="connsiteX13" fmla="*/ 3935285 w 3951332"/>
                <a:gd name="connsiteY13" fmla="*/ 416391 h 1790618"/>
                <a:gd name="connsiteX14" fmla="*/ 3945662 w 3951332"/>
                <a:gd name="connsiteY14" fmla="*/ 1175520 h 1790618"/>
                <a:gd name="connsiteX15" fmla="*/ 528245 w 3951332"/>
                <a:gd name="connsiteY15" fmla="*/ 1401925 h 1790618"/>
                <a:gd name="connsiteX16" fmla="*/ 311551 w 3951332"/>
                <a:gd name="connsiteY16" fmla="*/ 1323344 h 1790618"/>
                <a:gd name="connsiteX17" fmla="*/ 28182 w 3951332"/>
                <a:gd name="connsiteY17" fmla="*/ 1198725 h 1790618"/>
                <a:gd name="connsiteX0" fmla="*/ 28182 w 3951332"/>
                <a:gd name="connsiteY0" fmla="*/ 1198725 h 1790618"/>
                <a:gd name="connsiteX1" fmla="*/ 21819 w 3951332"/>
                <a:gd name="connsiteY1" fmla="*/ 19511 h 1790618"/>
                <a:gd name="connsiteX2" fmla="*/ 337816 w 3951332"/>
                <a:gd name="connsiteY2" fmla="*/ 499678 h 1790618"/>
                <a:gd name="connsiteX3" fmla="*/ 663879 w 3951332"/>
                <a:gd name="connsiteY3" fmla="*/ 894743 h 1790618"/>
                <a:gd name="connsiteX4" fmla="*/ 1014663 w 3951332"/>
                <a:gd name="connsiteY4" fmla="*/ 1291627 h 1790618"/>
                <a:gd name="connsiteX5" fmla="*/ 1308210 w 3951332"/>
                <a:gd name="connsiteY5" fmla="*/ 1522042 h 1790618"/>
                <a:gd name="connsiteX6" fmla="*/ 1701542 w 3951332"/>
                <a:gd name="connsiteY6" fmla="*/ 1726203 h 1790618"/>
                <a:gd name="connsiteX7" fmla="*/ 2084926 w 3951332"/>
                <a:gd name="connsiteY7" fmla="*/ 1790555 h 1790618"/>
                <a:gd name="connsiteX8" fmla="*/ 2438799 w 3951332"/>
                <a:gd name="connsiteY8" fmla="*/ 1737055 h 1790618"/>
                <a:gd name="connsiteX9" fmla="*/ 2874232 w 3951332"/>
                <a:gd name="connsiteY9" fmla="*/ 1502857 h 1790618"/>
                <a:gd name="connsiteX10" fmla="*/ 3341753 w 3951332"/>
                <a:gd name="connsiteY10" fmla="*/ 1129876 h 1790618"/>
                <a:gd name="connsiteX11" fmla="*/ 3582348 w 3951332"/>
                <a:gd name="connsiteY11" fmla="*/ 876125 h 1790618"/>
                <a:gd name="connsiteX12" fmla="*/ 3799553 w 3951332"/>
                <a:gd name="connsiteY12" fmla="*/ 599239 h 1790618"/>
                <a:gd name="connsiteX13" fmla="*/ 3935285 w 3951332"/>
                <a:gd name="connsiteY13" fmla="*/ 416391 h 1790618"/>
                <a:gd name="connsiteX14" fmla="*/ 3945662 w 3951332"/>
                <a:gd name="connsiteY14" fmla="*/ 1175520 h 1790618"/>
                <a:gd name="connsiteX15" fmla="*/ 311551 w 3951332"/>
                <a:gd name="connsiteY15" fmla="*/ 1323344 h 1790618"/>
                <a:gd name="connsiteX16" fmla="*/ 28182 w 3951332"/>
                <a:gd name="connsiteY16" fmla="*/ 1198725 h 1790618"/>
                <a:gd name="connsiteX0" fmla="*/ 304241 w 4227391"/>
                <a:gd name="connsiteY0" fmla="*/ 1198725 h 1790618"/>
                <a:gd name="connsiteX1" fmla="*/ 297878 w 4227391"/>
                <a:gd name="connsiteY1" fmla="*/ 19511 h 1790618"/>
                <a:gd name="connsiteX2" fmla="*/ 613875 w 4227391"/>
                <a:gd name="connsiteY2" fmla="*/ 499678 h 1790618"/>
                <a:gd name="connsiteX3" fmla="*/ 939938 w 4227391"/>
                <a:gd name="connsiteY3" fmla="*/ 894743 h 1790618"/>
                <a:gd name="connsiteX4" fmla="*/ 1290722 w 4227391"/>
                <a:gd name="connsiteY4" fmla="*/ 1291627 h 1790618"/>
                <a:gd name="connsiteX5" fmla="*/ 1584269 w 4227391"/>
                <a:gd name="connsiteY5" fmla="*/ 1522042 h 1790618"/>
                <a:gd name="connsiteX6" fmla="*/ 1977601 w 4227391"/>
                <a:gd name="connsiteY6" fmla="*/ 1726203 h 1790618"/>
                <a:gd name="connsiteX7" fmla="*/ 2360985 w 4227391"/>
                <a:gd name="connsiteY7" fmla="*/ 1790555 h 1790618"/>
                <a:gd name="connsiteX8" fmla="*/ 2714858 w 4227391"/>
                <a:gd name="connsiteY8" fmla="*/ 1737055 h 1790618"/>
                <a:gd name="connsiteX9" fmla="*/ 3150291 w 4227391"/>
                <a:gd name="connsiteY9" fmla="*/ 1502857 h 1790618"/>
                <a:gd name="connsiteX10" fmla="*/ 3617812 w 4227391"/>
                <a:gd name="connsiteY10" fmla="*/ 1129876 h 1790618"/>
                <a:gd name="connsiteX11" fmla="*/ 3858407 w 4227391"/>
                <a:gd name="connsiteY11" fmla="*/ 876125 h 1790618"/>
                <a:gd name="connsiteX12" fmla="*/ 4075612 w 4227391"/>
                <a:gd name="connsiteY12" fmla="*/ 599239 h 1790618"/>
                <a:gd name="connsiteX13" fmla="*/ 4211344 w 4227391"/>
                <a:gd name="connsiteY13" fmla="*/ 416391 h 1790618"/>
                <a:gd name="connsiteX14" fmla="*/ 4221721 w 4227391"/>
                <a:gd name="connsiteY14" fmla="*/ 1175520 h 1790618"/>
                <a:gd name="connsiteX15" fmla="*/ 304241 w 4227391"/>
                <a:gd name="connsiteY15" fmla="*/ 1198725 h 1790618"/>
                <a:gd name="connsiteX0" fmla="*/ 6363 w 3929513"/>
                <a:gd name="connsiteY0" fmla="*/ 1198725 h 1790618"/>
                <a:gd name="connsiteX1" fmla="*/ 0 w 3929513"/>
                <a:gd name="connsiteY1" fmla="*/ 19511 h 1790618"/>
                <a:gd name="connsiteX2" fmla="*/ 315997 w 3929513"/>
                <a:gd name="connsiteY2" fmla="*/ 499678 h 1790618"/>
                <a:gd name="connsiteX3" fmla="*/ 642060 w 3929513"/>
                <a:gd name="connsiteY3" fmla="*/ 894743 h 1790618"/>
                <a:gd name="connsiteX4" fmla="*/ 992844 w 3929513"/>
                <a:gd name="connsiteY4" fmla="*/ 1291627 h 1790618"/>
                <a:gd name="connsiteX5" fmla="*/ 1286391 w 3929513"/>
                <a:gd name="connsiteY5" fmla="*/ 1522042 h 1790618"/>
                <a:gd name="connsiteX6" fmla="*/ 1679723 w 3929513"/>
                <a:gd name="connsiteY6" fmla="*/ 1726203 h 1790618"/>
                <a:gd name="connsiteX7" fmla="*/ 2063107 w 3929513"/>
                <a:gd name="connsiteY7" fmla="*/ 1790555 h 1790618"/>
                <a:gd name="connsiteX8" fmla="*/ 2416980 w 3929513"/>
                <a:gd name="connsiteY8" fmla="*/ 1737055 h 1790618"/>
                <a:gd name="connsiteX9" fmla="*/ 2852413 w 3929513"/>
                <a:gd name="connsiteY9" fmla="*/ 1502857 h 1790618"/>
                <a:gd name="connsiteX10" fmla="*/ 3319934 w 3929513"/>
                <a:gd name="connsiteY10" fmla="*/ 1129876 h 1790618"/>
                <a:gd name="connsiteX11" fmla="*/ 3560529 w 3929513"/>
                <a:gd name="connsiteY11" fmla="*/ 876125 h 1790618"/>
                <a:gd name="connsiteX12" fmla="*/ 3777734 w 3929513"/>
                <a:gd name="connsiteY12" fmla="*/ 599239 h 1790618"/>
                <a:gd name="connsiteX13" fmla="*/ 3913466 w 3929513"/>
                <a:gd name="connsiteY13" fmla="*/ 416391 h 1790618"/>
                <a:gd name="connsiteX14" fmla="*/ 3923843 w 3929513"/>
                <a:gd name="connsiteY14" fmla="*/ 1175520 h 1790618"/>
                <a:gd name="connsiteX15" fmla="*/ 6363 w 3929513"/>
                <a:gd name="connsiteY15" fmla="*/ 1198725 h 1790618"/>
                <a:gd name="connsiteX0" fmla="*/ 6363 w 3929513"/>
                <a:gd name="connsiteY0" fmla="*/ 1198725 h 1790618"/>
                <a:gd name="connsiteX1" fmla="*/ 0 w 3929513"/>
                <a:gd name="connsiteY1" fmla="*/ 19511 h 1790618"/>
                <a:gd name="connsiteX2" fmla="*/ 315997 w 3929513"/>
                <a:gd name="connsiteY2" fmla="*/ 499678 h 1790618"/>
                <a:gd name="connsiteX3" fmla="*/ 642060 w 3929513"/>
                <a:gd name="connsiteY3" fmla="*/ 894743 h 1790618"/>
                <a:gd name="connsiteX4" fmla="*/ 992844 w 3929513"/>
                <a:gd name="connsiteY4" fmla="*/ 1291627 h 1790618"/>
                <a:gd name="connsiteX5" fmla="*/ 1286391 w 3929513"/>
                <a:gd name="connsiteY5" fmla="*/ 1522042 h 1790618"/>
                <a:gd name="connsiteX6" fmla="*/ 1679723 w 3929513"/>
                <a:gd name="connsiteY6" fmla="*/ 1726203 h 1790618"/>
                <a:gd name="connsiteX7" fmla="*/ 2063107 w 3929513"/>
                <a:gd name="connsiteY7" fmla="*/ 1790555 h 1790618"/>
                <a:gd name="connsiteX8" fmla="*/ 2416980 w 3929513"/>
                <a:gd name="connsiteY8" fmla="*/ 1737055 h 1790618"/>
                <a:gd name="connsiteX9" fmla="*/ 2852413 w 3929513"/>
                <a:gd name="connsiteY9" fmla="*/ 1502857 h 1790618"/>
                <a:gd name="connsiteX10" fmla="*/ 3319934 w 3929513"/>
                <a:gd name="connsiteY10" fmla="*/ 1129876 h 1790618"/>
                <a:gd name="connsiteX11" fmla="*/ 3560529 w 3929513"/>
                <a:gd name="connsiteY11" fmla="*/ 876125 h 1790618"/>
                <a:gd name="connsiteX12" fmla="*/ 3777734 w 3929513"/>
                <a:gd name="connsiteY12" fmla="*/ 599239 h 1790618"/>
                <a:gd name="connsiteX13" fmla="*/ 3913466 w 3929513"/>
                <a:gd name="connsiteY13" fmla="*/ 416391 h 1790618"/>
                <a:gd name="connsiteX14" fmla="*/ 3923843 w 3929513"/>
                <a:gd name="connsiteY14" fmla="*/ 1175520 h 1790618"/>
                <a:gd name="connsiteX15" fmla="*/ 6363 w 3929513"/>
                <a:gd name="connsiteY15" fmla="*/ 1198725 h 1790618"/>
                <a:gd name="connsiteX0" fmla="*/ 291838 w 4214988"/>
                <a:gd name="connsiteY0" fmla="*/ 1198725 h 1790618"/>
                <a:gd name="connsiteX1" fmla="*/ 285475 w 4214988"/>
                <a:gd name="connsiteY1" fmla="*/ 19511 h 1790618"/>
                <a:gd name="connsiteX2" fmla="*/ 601472 w 4214988"/>
                <a:gd name="connsiteY2" fmla="*/ 499678 h 1790618"/>
                <a:gd name="connsiteX3" fmla="*/ 927535 w 4214988"/>
                <a:gd name="connsiteY3" fmla="*/ 894743 h 1790618"/>
                <a:gd name="connsiteX4" fmla="*/ 1278319 w 4214988"/>
                <a:gd name="connsiteY4" fmla="*/ 1291627 h 1790618"/>
                <a:gd name="connsiteX5" fmla="*/ 1571866 w 4214988"/>
                <a:gd name="connsiteY5" fmla="*/ 1522042 h 1790618"/>
                <a:gd name="connsiteX6" fmla="*/ 1965198 w 4214988"/>
                <a:gd name="connsiteY6" fmla="*/ 1726203 h 1790618"/>
                <a:gd name="connsiteX7" fmla="*/ 2348582 w 4214988"/>
                <a:gd name="connsiteY7" fmla="*/ 1790555 h 1790618"/>
                <a:gd name="connsiteX8" fmla="*/ 2702455 w 4214988"/>
                <a:gd name="connsiteY8" fmla="*/ 1737055 h 1790618"/>
                <a:gd name="connsiteX9" fmla="*/ 3137888 w 4214988"/>
                <a:gd name="connsiteY9" fmla="*/ 1502857 h 1790618"/>
                <a:gd name="connsiteX10" fmla="*/ 3605409 w 4214988"/>
                <a:gd name="connsiteY10" fmla="*/ 1129876 h 1790618"/>
                <a:gd name="connsiteX11" fmla="*/ 3846004 w 4214988"/>
                <a:gd name="connsiteY11" fmla="*/ 876125 h 1790618"/>
                <a:gd name="connsiteX12" fmla="*/ 4063209 w 4214988"/>
                <a:gd name="connsiteY12" fmla="*/ 599239 h 1790618"/>
                <a:gd name="connsiteX13" fmla="*/ 4198941 w 4214988"/>
                <a:gd name="connsiteY13" fmla="*/ 416391 h 1790618"/>
                <a:gd name="connsiteX14" fmla="*/ 4209318 w 4214988"/>
                <a:gd name="connsiteY14" fmla="*/ 1199624 h 1790618"/>
                <a:gd name="connsiteX15" fmla="*/ 291838 w 4214988"/>
                <a:gd name="connsiteY15" fmla="*/ 1198725 h 1790618"/>
                <a:gd name="connsiteX0" fmla="*/ 291838 w 4855963"/>
                <a:gd name="connsiteY0" fmla="*/ 1198725 h 1790618"/>
                <a:gd name="connsiteX1" fmla="*/ 285475 w 4855963"/>
                <a:gd name="connsiteY1" fmla="*/ 19511 h 1790618"/>
                <a:gd name="connsiteX2" fmla="*/ 601472 w 4855963"/>
                <a:gd name="connsiteY2" fmla="*/ 499678 h 1790618"/>
                <a:gd name="connsiteX3" fmla="*/ 927535 w 4855963"/>
                <a:gd name="connsiteY3" fmla="*/ 894743 h 1790618"/>
                <a:gd name="connsiteX4" fmla="*/ 1278319 w 4855963"/>
                <a:gd name="connsiteY4" fmla="*/ 1291627 h 1790618"/>
                <a:gd name="connsiteX5" fmla="*/ 1571866 w 4855963"/>
                <a:gd name="connsiteY5" fmla="*/ 1522042 h 1790618"/>
                <a:gd name="connsiteX6" fmla="*/ 1965198 w 4855963"/>
                <a:gd name="connsiteY6" fmla="*/ 1726203 h 1790618"/>
                <a:gd name="connsiteX7" fmla="*/ 2348582 w 4855963"/>
                <a:gd name="connsiteY7" fmla="*/ 1790555 h 1790618"/>
                <a:gd name="connsiteX8" fmla="*/ 2702455 w 4855963"/>
                <a:gd name="connsiteY8" fmla="*/ 1737055 h 1790618"/>
                <a:gd name="connsiteX9" fmla="*/ 3137888 w 4855963"/>
                <a:gd name="connsiteY9" fmla="*/ 1502857 h 1790618"/>
                <a:gd name="connsiteX10" fmla="*/ 3605409 w 4855963"/>
                <a:gd name="connsiteY10" fmla="*/ 1129876 h 1790618"/>
                <a:gd name="connsiteX11" fmla="*/ 3846004 w 4855963"/>
                <a:gd name="connsiteY11" fmla="*/ 876125 h 1790618"/>
                <a:gd name="connsiteX12" fmla="*/ 4063209 w 4855963"/>
                <a:gd name="connsiteY12" fmla="*/ 599239 h 1790618"/>
                <a:gd name="connsiteX13" fmla="*/ 4198941 w 4855963"/>
                <a:gd name="connsiteY13" fmla="*/ 416391 h 1790618"/>
                <a:gd name="connsiteX14" fmla="*/ 4855963 w 4855963"/>
                <a:gd name="connsiteY14" fmla="*/ 1065670 h 1790618"/>
                <a:gd name="connsiteX15" fmla="*/ 4209318 w 4855963"/>
                <a:gd name="connsiteY15" fmla="*/ 1199624 h 1790618"/>
                <a:gd name="connsiteX16" fmla="*/ 291838 w 4855963"/>
                <a:gd name="connsiteY16" fmla="*/ 1198725 h 1790618"/>
                <a:gd name="connsiteX0" fmla="*/ 291838 w 5497496"/>
                <a:gd name="connsiteY0" fmla="*/ 1198725 h 1790618"/>
                <a:gd name="connsiteX1" fmla="*/ 285475 w 5497496"/>
                <a:gd name="connsiteY1" fmla="*/ 19511 h 1790618"/>
                <a:gd name="connsiteX2" fmla="*/ 601472 w 5497496"/>
                <a:gd name="connsiteY2" fmla="*/ 499678 h 1790618"/>
                <a:gd name="connsiteX3" fmla="*/ 927535 w 5497496"/>
                <a:gd name="connsiteY3" fmla="*/ 894743 h 1790618"/>
                <a:gd name="connsiteX4" fmla="*/ 1278319 w 5497496"/>
                <a:gd name="connsiteY4" fmla="*/ 1291627 h 1790618"/>
                <a:gd name="connsiteX5" fmla="*/ 1571866 w 5497496"/>
                <a:gd name="connsiteY5" fmla="*/ 1522042 h 1790618"/>
                <a:gd name="connsiteX6" fmla="*/ 1965198 w 5497496"/>
                <a:gd name="connsiteY6" fmla="*/ 1726203 h 1790618"/>
                <a:gd name="connsiteX7" fmla="*/ 2348582 w 5497496"/>
                <a:gd name="connsiteY7" fmla="*/ 1790555 h 1790618"/>
                <a:gd name="connsiteX8" fmla="*/ 2702455 w 5497496"/>
                <a:gd name="connsiteY8" fmla="*/ 1737055 h 1790618"/>
                <a:gd name="connsiteX9" fmla="*/ 3137888 w 5497496"/>
                <a:gd name="connsiteY9" fmla="*/ 1502857 h 1790618"/>
                <a:gd name="connsiteX10" fmla="*/ 3605409 w 5497496"/>
                <a:gd name="connsiteY10" fmla="*/ 1129876 h 1790618"/>
                <a:gd name="connsiteX11" fmla="*/ 3846004 w 5497496"/>
                <a:gd name="connsiteY11" fmla="*/ 876125 h 1790618"/>
                <a:gd name="connsiteX12" fmla="*/ 4063209 w 5497496"/>
                <a:gd name="connsiteY12" fmla="*/ 599239 h 1790618"/>
                <a:gd name="connsiteX13" fmla="*/ 4198941 w 5497496"/>
                <a:gd name="connsiteY13" fmla="*/ 416391 h 1790618"/>
                <a:gd name="connsiteX14" fmla="*/ 4855963 w 5497496"/>
                <a:gd name="connsiteY14" fmla="*/ 1065670 h 1790618"/>
                <a:gd name="connsiteX15" fmla="*/ 5488357 w 5497496"/>
                <a:gd name="connsiteY15" fmla="*/ 1195837 h 1790618"/>
                <a:gd name="connsiteX16" fmla="*/ 4209318 w 5497496"/>
                <a:gd name="connsiteY16" fmla="*/ 1199624 h 1790618"/>
                <a:gd name="connsiteX17" fmla="*/ 291838 w 5497496"/>
                <a:gd name="connsiteY17" fmla="*/ 1198725 h 1790618"/>
                <a:gd name="connsiteX0" fmla="*/ 291838 w 5497496"/>
                <a:gd name="connsiteY0" fmla="*/ 1198725 h 1790618"/>
                <a:gd name="connsiteX1" fmla="*/ 285475 w 5497496"/>
                <a:gd name="connsiteY1" fmla="*/ 19511 h 1790618"/>
                <a:gd name="connsiteX2" fmla="*/ 601472 w 5497496"/>
                <a:gd name="connsiteY2" fmla="*/ 499678 h 1790618"/>
                <a:gd name="connsiteX3" fmla="*/ 927535 w 5497496"/>
                <a:gd name="connsiteY3" fmla="*/ 894743 h 1790618"/>
                <a:gd name="connsiteX4" fmla="*/ 1278319 w 5497496"/>
                <a:gd name="connsiteY4" fmla="*/ 1291627 h 1790618"/>
                <a:gd name="connsiteX5" fmla="*/ 1571866 w 5497496"/>
                <a:gd name="connsiteY5" fmla="*/ 1522042 h 1790618"/>
                <a:gd name="connsiteX6" fmla="*/ 1965198 w 5497496"/>
                <a:gd name="connsiteY6" fmla="*/ 1726203 h 1790618"/>
                <a:gd name="connsiteX7" fmla="*/ 2348582 w 5497496"/>
                <a:gd name="connsiteY7" fmla="*/ 1790555 h 1790618"/>
                <a:gd name="connsiteX8" fmla="*/ 2702455 w 5497496"/>
                <a:gd name="connsiteY8" fmla="*/ 1737055 h 1790618"/>
                <a:gd name="connsiteX9" fmla="*/ 3137888 w 5497496"/>
                <a:gd name="connsiteY9" fmla="*/ 1502857 h 1790618"/>
                <a:gd name="connsiteX10" fmla="*/ 3605409 w 5497496"/>
                <a:gd name="connsiteY10" fmla="*/ 1129876 h 1790618"/>
                <a:gd name="connsiteX11" fmla="*/ 3846004 w 5497496"/>
                <a:gd name="connsiteY11" fmla="*/ 876125 h 1790618"/>
                <a:gd name="connsiteX12" fmla="*/ 4063209 w 5497496"/>
                <a:gd name="connsiteY12" fmla="*/ 599239 h 1790618"/>
                <a:gd name="connsiteX13" fmla="*/ 4198941 w 5497496"/>
                <a:gd name="connsiteY13" fmla="*/ 416391 h 1790618"/>
                <a:gd name="connsiteX14" fmla="*/ 4855963 w 5497496"/>
                <a:gd name="connsiteY14" fmla="*/ 1065670 h 1790618"/>
                <a:gd name="connsiteX15" fmla="*/ 5488357 w 5497496"/>
                <a:gd name="connsiteY15" fmla="*/ 1195837 h 1790618"/>
                <a:gd name="connsiteX16" fmla="*/ 4209318 w 5497496"/>
                <a:gd name="connsiteY16" fmla="*/ 1199624 h 1790618"/>
                <a:gd name="connsiteX17" fmla="*/ 291838 w 5497496"/>
                <a:gd name="connsiteY17" fmla="*/ 1198725 h 1790618"/>
                <a:gd name="connsiteX0" fmla="*/ 291838 w 5488357"/>
                <a:gd name="connsiteY0" fmla="*/ 1198725 h 1790618"/>
                <a:gd name="connsiteX1" fmla="*/ 285475 w 5488357"/>
                <a:gd name="connsiteY1" fmla="*/ 19511 h 1790618"/>
                <a:gd name="connsiteX2" fmla="*/ 601472 w 5488357"/>
                <a:gd name="connsiteY2" fmla="*/ 499678 h 1790618"/>
                <a:gd name="connsiteX3" fmla="*/ 927535 w 5488357"/>
                <a:gd name="connsiteY3" fmla="*/ 894743 h 1790618"/>
                <a:gd name="connsiteX4" fmla="*/ 1278319 w 5488357"/>
                <a:gd name="connsiteY4" fmla="*/ 1291627 h 1790618"/>
                <a:gd name="connsiteX5" fmla="*/ 1571866 w 5488357"/>
                <a:gd name="connsiteY5" fmla="*/ 1522042 h 1790618"/>
                <a:gd name="connsiteX6" fmla="*/ 1965198 w 5488357"/>
                <a:gd name="connsiteY6" fmla="*/ 1726203 h 1790618"/>
                <a:gd name="connsiteX7" fmla="*/ 2348582 w 5488357"/>
                <a:gd name="connsiteY7" fmla="*/ 1790555 h 1790618"/>
                <a:gd name="connsiteX8" fmla="*/ 2702455 w 5488357"/>
                <a:gd name="connsiteY8" fmla="*/ 1737055 h 1790618"/>
                <a:gd name="connsiteX9" fmla="*/ 3137888 w 5488357"/>
                <a:gd name="connsiteY9" fmla="*/ 1502857 h 1790618"/>
                <a:gd name="connsiteX10" fmla="*/ 3605409 w 5488357"/>
                <a:gd name="connsiteY10" fmla="*/ 1129876 h 1790618"/>
                <a:gd name="connsiteX11" fmla="*/ 3846004 w 5488357"/>
                <a:gd name="connsiteY11" fmla="*/ 876125 h 1790618"/>
                <a:gd name="connsiteX12" fmla="*/ 4063209 w 5488357"/>
                <a:gd name="connsiteY12" fmla="*/ 599239 h 1790618"/>
                <a:gd name="connsiteX13" fmla="*/ 4198941 w 5488357"/>
                <a:gd name="connsiteY13" fmla="*/ 416391 h 1790618"/>
                <a:gd name="connsiteX14" fmla="*/ 4855963 w 5488357"/>
                <a:gd name="connsiteY14" fmla="*/ 1065670 h 1790618"/>
                <a:gd name="connsiteX15" fmla="*/ 5488357 w 5488357"/>
                <a:gd name="connsiteY15" fmla="*/ 1195837 h 1790618"/>
                <a:gd name="connsiteX16" fmla="*/ 4209318 w 5488357"/>
                <a:gd name="connsiteY16" fmla="*/ 1199624 h 1790618"/>
                <a:gd name="connsiteX17" fmla="*/ 291838 w 5488357"/>
                <a:gd name="connsiteY17" fmla="*/ 1198725 h 1790618"/>
                <a:gd name="connsiteX0" fmla="*/ 291838 w 5488357"/>
                <a:gd name="connsiteY0" fmla="*/ 1198725 h 1790618"/>
                <a:gd name="connsiteX1" fmla="*/ 285475 w 5488357"/>
                <a:gd name="connsiteY1" fmla="*/ 19511 h 1790618"/>
                <a:gd name="connsiteX2" fmla="*/ 601472 w 5488357"/>
                <a:gd name="connsiteY2" fmla="*/ 499678 h 1790618"/>
                <a:gd name="connsiteX3" fmla="*/ 927535 w 5488357"/>
                <a:gd name="connsiteY3" fmla="*/ 894743 h 1790618"/>
                <a:gd name="connsiteX4" fmla="*/ 1278319 w 5488357"/>
                <a:gd name="connsiteY4" fmla="*/ 1291627 h 1790618"/>
                <a:gd name="connsiteX5" fmla="*/ 1571866 w 5488357"/>
                <a:gd name="connsiteY5" fmla="*/ 1522042 h 1790618"/>
                <a:gd name="connsiteX6" fmla="*/ 1965198 w 5488357"/>
                <a:gd name="connsiteY6" fmla="*/ 1726203 h 1790618"/>
                <a:gd name="connsiteX7" fmla="*/ 2348582 w 5488357"/>
                <a:gd name="connsiteY7" fmla="*/ 1790555 h 1790618"/>
                <a:gd name="connsiteX8" fmla="*/ 2702455 w 5488357"/>
                <a:gd name="connsiteY8" fmla="*/ 1737055 h 1790618"/>
                <a:gd name="connsiteX9" fmla="*/ 3137888 w 5488357"/>
                <a:gd name="connsiteY9" fmla="*/ 1502857 h 1790618"/>
                <a:gd name="connsiteX10" fmla="*/ 3605409 w 5488357"/>
                <a:gd name="connsiteY10" fmla="*/ 1129876 h 1790618"/>
                <a:gd name="connsiteX11" fmla="*/ 3846004 w 5488357"/>
                <a:gd name="connsiteY11" fmla="*/ 876125 h 1790618"/>
                <a:gd name="connsiteX12" fmla="*/ 4063209 w 5488357"/>
                <a:gd name="connsiteY12" fmla="*/ 599239 h 1790618"/>
                <a:gd name="connsiteX13" fmla="*/ 4198941 w 5488357"/>
                <a:gd name="connsiteY13" fmla="*/ 416391 h 1790618"/>
                <a:gd name="connsiteX14" fmla="*/ 4855963 w 5488357"/>
                <a:gd name="connsiteY14" fmla="*/ 1065670 h 1790618"/>
                <a:gd name="connsiteX15" fmla="*/ 5488357 w 5488357"/>
                <a:gd name="connsiteY15" fmla="*/ 1195837 h 1790618"/>
                <a:gd name="connsiteX16" fmla="*/ 291838 w 5488357"/>
                <a:gd name="connsiteY16" fmla="*/ 1198725 h 1790618"/>
                <a:gd name="connsiteX0" fmla="*/ 387290 w 5593391"/>
                <a:gd name="connsiteY0" fmla="*/ 1198725 h 1790618"/>
                <a:gd name="connsiteX1" fmla="*/ 380927 w 5593391"/>
                <a:gd name="connsiteY1" fmla="*/ 19511 h 1790618"/>
                <a:gd name="connsiteX2" fmla="*/ 696924 w 5593391"/>
                <a:gd name="connsiteY2" fmla="*/ 499678 h 1790618"/>
                <a:gd name="connsiteX3" fmla="*/ 1022987 w 5593391"/>
                <a:gd name="connsiteY3" fmla="*/ 894743 h 1790618"/>
                <a:gd name="connsiteX4" fmla="*/ 1373771 w 5593391"/>
                <a:gd name="connsiteY4" fmla="*/ 1291627 h 1790618"/>
                <a:gd name="connsiteX5" fmla="*/ 1667318 w 5593391"/>
                <a:gd name="connsiteY5" fmla="*/ 1522042 h 1790618"/>
                <a:gd name="connsiteX6" fmla="*/ 2060650 w 5593391"/>
                <a:gd name="connsiteY6" fmla="*/ 1726203 h 1790618"/>
                <a:gd name="connsiteX7" fmla="*/ 2444034 w 5593391"/>
                <a:gd name="connsiteY7" fmla="*/ 1790555 h 1790618"/>
                <a:gd name="connsiteX8" fmla="*/ 2797907 w 5593391"/>
                <a:gd name="connsiteY8" fmla="*/ 1737055 h 1790618"/>
                <a:gd name="connsiteX9" fmla="*/ 3233340 w 5593391"/>
                <a:gd name="connsiteY9" fmla="*/ 1502857 h 1790618"/>
                <a:gd name="connsiteX10" fmla="*/ 3700861 w 5593391"/>
                <a:gd name="connsiteY10" fmla="*/ 1129876 h 1790618"/>
                <a:gd name="connsiteX11" fmla="*/ 3941456 w 5593391"/>
                <a:gd name="connsiteY11" fmla="*/ 876125 h 1790618"/>
                <a:gd name="connsiteX12" fmla="*/ 4158661 w 5593391"/>
                <a:gd name="connsiteY12" fmla="*/ 599239 h 1790618"/>
                <a:gd name="connsiteX13" fmla="*/ 4294393 w 5593391"/>
                <a:gd name="connsiteY13" fmla="*/ 416391 h 1790618"/>
                <a:gd name="connsiteX14" fmla="*/ 4951415 w 5593391"/>
                <a:gd name="connsiteY14" fmla="*/ 1065670 h 1790618"/>
                <a:gd name="connsiteX15" fmla="*/ 5593391 w 5593391"/>
                <a:gd name="connsiteY15" fmla="*/ 1195837 h 1790618"/>
                <a:gd name="connsiteX16" fmla="*/ 387290 w 5593391"/>
                <a:gd name="connsiteY16" fmla="*/ 1198725 h 1790618"/>
                <a:gd name="connsiteX0" fmla="*/ 387290 w 5593391"/>
                <a:gd name="connsiteY0" fmla="*/ 1198725 h 1790618"/>
                <a:gd name="connsiteX1" fmla="*/ 380927 w 5593391"/>
                <a:gd name="connsiteY1" fmla="*/ 19511 h 1790618"/>
                <a:gd name="connsiteX2" fmla="*/ 696924 w 5593391"/>
                <a:gd name="connsiteY2" fmla="*/ 499678 h 1790618"/>
                <a:gd name="connsiteX3" fmla="*/ 1022987 w 5593391"/>
                <a:gd name="connsiteY3" fmla="*/ 894743 h 1790618"/>
                <a:gd name="connsiteX4" fmla="*/ 1373771 w 5593391"/>
                <a:gd name="connsiteY4" fmla="*/ 1291627 h 1790618"/>
                <a:gd name="connsiteX5" fmla="*/ 1667318 w 5593391"/>
                <a:gd name="connsiteY5" fmla="*/ 1522042 h 1790618"/>
                <a:gd name="connsiteX6" fmla="*/ 2060650 w 5593391"/>
                <a:gd name="connsiteY6" fmla="*/ 1726203 h 1790618"/>
                <a:gd name="connsiteX7" fmla="*/ 2444034 w 5593391"/>
                <a:gd name="connsiteY7" fmla="*/ 1790555 h 1790618"/>
                <a:gd name="connsiteX8" fmla="*/ 2797907 w 5593391"/>
                <a:gd name="connsiteY8" fmla="*/ 1737055 h 1790618"/>
                <a:gd name="connsiteX9" fmla="*/ 3233340 w 5593391"/>
                <a:gd name="connsiteY9" fmla="*/ 1502857 h 1790618"/>
                <a:gd name="connsiteX10" fmla="*/ 3700861 w 5593391"/>
                <a:gd name="connsiteY10" fmla="*/ 1129876 h 1790618"/>
                <a:gd name="connsiteX11" fmla="*/ 3941456 w 5593391"/>
                <a:gd name="connsiteY11" fmla="*/ 876125 h 1790618"/>
                <a:gd name="connsiteX12" fmla="*/ 4158661 w 5593391"/>
                <a:gd name="connsiteY12" fmla="*/ 599239 h 1790618"/>
                <a:gd name="connsiteX13" fmla="*/ 4294393 w 5593391"/>
                <a:gd name="connsiteY13" fmla="*/ 416391 h 1790618"/>
                <a:gd name="connsiteX14" fmla="*/ 4946625 w 5593391"/>
                <a:gd name="connsiteY14" fmla="*/ 1058439 h 1790618"/>
                <a:gd name="connsiteX15" fmla="*/ 5593391 w 5593391"/>
                <a:gd name="connsiteY15" fmla="*/ 1195837 h 1790618"/>
                <a:gd name="connsiteX16" fmla="*/ 387290 w 5593391"/>
                <a:gd name="connsiteY16" fmla="*/ 1198725 h 1790618"/>
                <a:gd name="connsiteX0" fmla="*/ 387290 w 5593391"/>
                <a:gd name="connsiteY0" fmla="*/ 1198725 h 1790618"/>
                <a:gd name="connsiteX1" fmla="*/ 380927 w 5593391"/>
                <a:gd name="connsiteY1" fmla="*/ 19511 h 1790618"/>
                <a:gd name="connsiteX2" fmla="*/ 696924 w 5593391"/>
                <a:gd name="connsiteY2" fmla="*/ 499678 h 1790618"/>
                <a:gd name="connsiteX3" fmla="*/ 1022987 w 5593391"/>
                <a:gd name="connsiteY3" fmla="*/ 894743 h 1790618"/>
                <a:gd name="connsiteX4" fmla="*/ 1373771 w 5593391"/>
                <a:gd name="connsiteY4" fmla="*/ 1291627 h 1790618"/>
                <a:gd name="connsiteX5" fmla="*/ 1667318 w 5593391"/>
                <a:gd name="connsiteY5" fmla="*/ 1522042 h 1790618"/>
                <a:gd name="connsiteX6" fmla="*/ 2060650 w 5593391"/>
                <a:gd name="connsiteY6" fmla="*/ 1726203 h 1790618"/>
                <a:gd name="connsiteX7" fmla="*/ 2444034 w 5593391"/>
                <a:gd name="connsiteY7" fmla="*/ 1790555 h 1790618"/>
                <a:gd name="connsiteX8" fmla="*/ 2797907 w 5593391"/>
                <a:gd name="connsiteY8" fmla="*/ 1737055 h 1790618"/>
                <a:gd name="connsiteX9" fmla="*/ 3233340 w 5593391"/>
                <a:gd name="connsiteY9" fmla="*/ 1502857 h 1790618"/>
                <a:gd name="connsiteX10" fmla="*/ 3700861 w 5593391"/>
                <a:gd name="connsiteY10" fmla="*/ 1129876 h 1790618"/>
                <a:gd name="connsiteX11" fmla="*/ 3941456 w 5593391"/>
                <a:gd name="connsiteY11" fmla="*/ 876125 h 1790618"/>
                <a:gd name="connsiteX12" fmla="*/ 4158661 w 5593391"/>
                <a:gd name="connsiteY12" fmla="*/ 599239 h 1790618"/>
                <a:gd name="connsiteX13" fmla="*/ 4296789 w 5593391"/>
                <a:gd name="connsiteY13" fmla="*/ 416391 h 1790618"/>
                <a:gd name="connsiteX14" fmla="*/ 4946625 w 5593391"/>
                <a:gd name="connsiteY14" fmla="*/ 1058439 h 1790618"/>
                <a:gd name="connsiteX15" fmla="*/ 5593391 w 5593391"/>
                <a:gd name="connsiteY15" fmla="*/ 1195837 h 1790618"/>
                <a:gd name="connsiteX16" fmla="*/ 387290 w 5593391"/>
                <a:gd name="connsiteY16" fmla="*/ 1198725 h 1790618"/>
                <a:gd name="connsiteX0" fmla="*/ 387290 w 5593391"/>
                <a:gd name="connsiteY0" fmla="*/ 1198725 h 1790618"/>
                <a:gd name="connsiteX1" fmla="*/ 380927 w 5593391"/>
                <a:gd name="connsiteY1" fmla="*/ 19511 h 1790618"/>
                <a:gd name="connsiteX2" fmla="*/ 696924 w 5593391"/>
                <a:gd name="connsiteY2" fmla="*/ 499678 h 1790618"/>
                <a:gd name="connsiteX3" fmla="*/ 1022987 w 5593391"/>
                <a:gd name="connsiteY3" fmla="*/ 894743 h 1790618"/>
                <a:gd name="connsiteX4" fmla="*/ 1373771 w 5593391"/>
                <a:gd name="connsiteY4" fmla="*/ 1291627 h 1790618"/>
                <a:gd name="connsiteX5" fmla="*/ 1667318 w 5593391"/>
                <a:gd name="connsiteY5" fmla="*/ 1522042 h 1790618"/>
                <a:gd name="connsiteX6" fmla="*/ 2060650 w 5593391"/>
                <a:gd name="connsiteY6" fmla="*/ 1726203 h 1790618"/>
                <a:gd name="connsiteX7" fmla="*/ 2444034 w 5593391"/>
                <a:gd name="connsiteY7" fmla="*/ 1790555 h 1790618"/>
                <a:gd name="connsiteX8" fmla="*/ 2797907 w 5593391"/>
                <a:gd name="connsiteY8" fmla="*/ 1737055 h 1790618"/>
                <a:gd name="connsiteX9" fmla="*/ 3233340 w 5593391"/>
                <a:gd name="connsiteY9" fmla="*/ 1502857 h 1790618"/>
                <a:gd name="connsiteX10" fmla="*/ 3700861 w 5593391"/>
                <a:gd name="connsiteY10" fmla="*/ 1129876 h 1790618"/>
                <a:gd name="connsiteX11" fmla="*/ 3941456 w 5593391"/>
                <a:gd name="connsiteY11" fmla="*/ 876125 h 1790618"/>
                <a:gd name="connsiteX12" fmla="*/ 4158661 w 5593391"/>
                <a:gd name="connsiteY12" fmla="*/ 599239 h 1790618"/>
                <a:gd name="connsiteX13" fmla="*/ 4296789 w 5593391"/>
                <a:gd name="connsiteY13" fmla="*/ 416391 h 1790618"/>
                <a:gd name="connsiteX14" fmla="*/ 4946625 w 5593391"/>
                <a:gd name="connsiteY14" fmla="*/ 1058439 h 1790618"/>
                <a:gd name="connsiteX15" fmla="*/ 5593391 w 5593391"/>
                <a:gd name="connsiteY15" fmla="*/ 1195837 h 1790618"/>
                <a:gd name="connsiteX16" fmla="*/ 387290 w 5593391"/>
                <a:gd name="connsiteY16" fmla="*/ 1198725 h 1790618"/>
                <a:gd name="connsiteX0" fmla="*/ 387290 w 5593391"/>
                <a:gd name="connsiteY0" fmla="*/ 1198725 h 1790618"/>
                <a:gd name="connsiteX1" fmla="*/ 380927 w 5593391"/>
                <a:gd name="connsiteY1" fmla="*/ 19511 h 1790618"/>
                <a:gd name="connsiteX2" fmla="*/ 696924 w 5593391"/>
                <a:gd name="connsiteY2" fmla="*/ 499678 h 1790618"/>
                <a:gd name="connsiteX3" fmla="*/ 1022987 w 5593391"/>
                <a:gd name="connsiteY3" fmla="*/ 894743 h 1790618"/>
                <a:gd name="connsiteX4" fmla="*/ 1373771 w 5593391"/>
                <a:gd name="connsiteY4" fmla="*/ 1291627 h 1790618"/>
                <a:gd name="connsiteX5" fmla="*/ 1667318 w 5593391"/>
                <a:gd name="connsiteY5" fmla="*/ 1522042 h 1790618"/>
                <a:gd name="connsiteX6" fmla="*/ 2060650 w 5593391"/>
                <a:gd name="connsiteY6" fmla="*/ 1726203 h 1790618"/>
                <a:gd name="connsiteX7" fmla="*/ 2444034 w 5593391"/>
                <a:gd name="connsiteY7" fmla="*/ 1790555 h 1790618"/>
                <a:gd name="connsiteX8" fmla="*/ 2797907 w 5593391"/>
                <a:gd name="connsiteY8" fmla="*/ 1737055 h 1790618"/>
                <a:gd name="connsiteX9" fmla="*/ 3233340 w 5593391"/>
                <a:gd name="connsiteY9" fmla="*/ 1502857 h 1790618"/>
                <a:gd name="connsiteX10" fmla="*/ 3700861 w 5593391"/>
                <a:gd name="connsiteY10" fmla="*/ 1129876 h 1790618"/>
                <a:gd name="connsiteX11" fmla="*/ 3941456 w 5593391"/>
                <a:gd name="connsiteY11" fmla="*/ 876125 h 1790618"/>
                <a:gd name="connsiteX12" fmla="*/ 4158661 w 5593391"/>
                <a:gd name="connsiteY12" fmla="*/ 599239 h 1790618"/>
                <a:gd name="connsiteX13" fmla="*/ 4296789 w 5593391"/>
                <a:gd name="connsiteY13" fmla="*/ 416391 h 1790618"/>
                <a:gd name="connsiteX14" fmla="*/ 4946625 w 5593391"/>
                <a:gd name="connsiteY14" fmla="*/ 1058439 h 1790618"/>
                <a:gd name="connsiteX15" fmla="*/ 5593391 w 5593391"/>
                <a:gd name="connsiteY15" fmla="*/ 1195837 h 1790618"/>
                <a:gd name="connsiteX16" fmla="*/ 387290 w 5593391"/>
                <a:gd name="connsiteY16" fmla="*/ 1198725 h 1790618"/>
                <a:gd name="connsiteX0" fmla="*/ 398449 w 5609341"/>
                <a:gd name="connsiteY0" fmla="*/ 1198725 h 1790618"/>
                <a:gd name="connsiteX1" fmla="*/ 396877 w 5609341"/>
                <a:gd name="connsiteY1" fmla="*/ 19511 h 1790618"/>
                <a:gd name="connsiteX2" fmla="*/ 712874 w 5609341"/>
                <a:gd name="connsiteY2" fmla="*/ 499678 h 1790618"/>
                <a:gd name="connsiteX3" fmla="*/ 1038937 w 5609341"/>
                <a:gd name="connsiteY3" fmla="*/ 894743 h 1790618"/>
                <a:gd name="connsiteX4" fmla="*/ 1389721 w 5609341"/>
                <a:gd name="connsiteY4" fmla="*/ 1291627 h 1790618"/>
                <a:gd name="connsiteX5" fmla="*/ 1683268 w 5609341"/>
                <a:gd name="connsiteY5" fmla="*/ 1522042 h 1790618"/>
                <a:gd name="connsiteX6" fmla="*/ 2076600 w 5609341"/>
                <a:gd name="connsiteY6" fmla="*/ 1726203 h 1790618"/>
                <a:gd name="connsiteX7" fmla="*/ 2459984 w 5609341"/>
                <a:gd name="connsiteY7" fmla="*/ 1790555 h 1790618"/>
                <a:gd name="connsiteX8" fmla="*/ 2813857 w 5609341"/>
                <a:gd name="connsiteY8" fmla="*/ 1737055 h 1790618"/>
                <a:gd name="connsiteX9" fmla="*/ 3249290 w 5609341"/>
                <a:gd name="connsiteY9" fmla="*/ 1502857 h 1790618"/>
                <a:gd name="connsiteX10" fmla="*/ 3716811 w 5609341"/>
                <a:gd name="connsiteY10" fmla="*/ 1129876 h 1790618"/>
                <a:gd name="connsiteX11" fmla="*/ 3957406 w 5609341"/>
                <a:gd name="connsiteY11" fmla="*/ 876125 h 1790618"/>
                <a:gd name="connsiteX12" fmla="*/ 4174611 w 5609341"/>
                <a:gd name="connsiteY12" fmla="*/ 599239 h 1790618"/>
                <a:gd name="connsiteX13" fmla="*/ 4312739 w 5609341"/>
                <a:gd name="connsiteY13" fmla="*/ 416391 h 1790618"/>
                <a:gd name="connsiteX14" fmla="*/ 4962575 w 5609341"/>
                <a:gd name="connsiteY14" fmla="*/ 1058439 h 1790618"/>
                <a:gd name="connsiteX15" fmla="*/ 5609341 w 5609341"/>
                <a:gd name="connsiteY15" fmla="*/ 1195837 h 1790618"/>
                <a:gd name="connsiteX16" fmla="*/ 398449 w 5609341"/>
                <a:gd name="connsiteY16" fmla="*/ 1198725 h 1790618"/>
                <a:gd name="connsiteX0" fmla="*/ 398449 w 5609341"/>
                <a:gd name="connsiteY0" fmla="*/ 1198725 h 1790618"/>
                <a:gd name="connsiteX1" fmla="*/ 396877 w 5609341"/>
                <a:gd name="connsiteY1" fmla="*/ 19511 h 1790618"/>
                <a:gd name="connsiteX2" fmla="*/ 712874 w 5609341"/>
                <a:gd name="connsiteY2" fmla="*/ 499678 h 1790618"/>
                <a:gd name="connsiteX3" fmla="*/ 1038937 w 5609341"/>
                <a:gd name="connsiteY3" fmla="*/ 894743 h 1790618"/>
                <a:gd name="connsiteX4" fmla="*/ 1389721 w 5609341"/>
                <a:gd name="connsiteY4" fmla="*/ 1291627 h 1790618"/>
                <a:gd name="connsiteX5" fmla="*/ 1683268 w 5609341"/>
                <a:gd name="connsiteY5" fmla="*/ 1522042 h 1790618"/>
                <a:gd name="connsiteX6" fmla="*/ 2076600 w 5609341"/>
                <a:gd name="connsiteY6" fmla="*/ 1726203 h 1790618"/>
                <a:gd name="connsiteX7" fmla="*/ 2459984 w 5609341"/>
                <a:gd name="connsiteY7" fmla="*/ 1790555 h 1790618"/>
                <a:gd name="connsiteX8" fmla="*/ 2813857 w 5609341"/>
                <a:gd name="connsiteY8" fmla="*/ 1737055 h 1790618"/>
                <a:gd name="connsiteX9" fmla="*/ 3249290 w 5609341"/>
                <a:gd name="connsiteY9" fmla="*/ 1502857 h 1790618"/>
                <a:gd name="connsiteX10" fmla="*/ 3716811 w 5609341"/>
                <a:gd name="connsiteY10" fmla="*/ 1129876 h 1790618"/>
                <a:gd name="connsiteX11" fmla="*/ 3957406 w 5609341"/>
                <a:gd name="connsiteY11" fmla="*/ 876125 h 1790618"/>
                <a:gd name="connsiteX12" fmla="*/ 4174611 w 5609341"/>
                <a:gd name="connsiteY12" fmla="*/ 599239 h 1790618"/>
                <a:gd name="connsiteX13" fmla="*/ 4312739 w 5609341"/>
                <a:gd name="connsiteY13" fmla="*/ 416391 h 1790618"/>
                <a:gd name="connsiteX14" fmla="*/ 4962575 w 5609341"/>
                <a:gd name="connsiteY14" fmla="*/ 1058439 h 1790618"/>
                <a:gd name="connsiteX15" fmla="*/ 5609341 w 5609341"/>
                <a:gd name="connsiteY15" fmla="*/ 1195837 h 1790618"/>
                <a:gd name="connsiteX16" fmla="*/ 398449 w 5609341"/>
                <a:gd name="connsiteY16" fmla="*/ 1198725 h 1790618"/>
                <a:gd name="connsiteX0" fmla="*/ 398449 w 5609341"/>
                <a:gd name="connsiteY0" fmla="*/ 1193689 h 1790402"/>
                <a:gd name="connsiteX1" fmla="*/ 396877 w 5609341"/>
                <a:gd name="connsiteY1" fmla="*/ 19295 h 1790402"/>
                <a:gd name="connsiteX2" fmla="*/ 712874 w 5609341"/>
                <a:gd name="connsiteY2" fmla="*/ 499462 h 1790402"/>
                <a:gd name="connsiteX3" fmla="*/ 1038937 w 5609341"/>
                <a:gd name="connsiteY3" fmla="*/ 894527 h 1790402"/>
                <a:gd name="connsiteX4" fmla="*/ 1389721 w 5609341"/>
                <a:gd name="connsiteY4" fmla="*/ 1291411 h 1790402"/>
                <a:gd name="connsiteX5" fmla="*/ 1683268 w 5609341"/>
                <a:gd name="connsiteY5" fmla="*/ 1521826 h 1790402"/>
                <a:gd name="connsiteX6" fmla="*/ 2076600 w 5609341"/>
                <a:gd name="connsiteY6" fmla="*/ 1725987 h 1790402"/>
                <a:gd name="connsiteX7" fmla="*/ 2459984 w 5609341"/>
                <a:gd name="connsiteY7" fmla="*/ 1790339 h 1790402"/>
                <a:gd name="connsiteX8" fmla="*/ 2813857 w 5609341"/>
                <a:gd name="connsiteY8" fmla="*/ 1736839 h 1790402"/>
                <a:gd name="connsiteX9" fmla="*/ 3249290 w 5609341"/>
                <a:gd name="connsiteY9" fmla="*/ 1502641 h 1790402"/>
                <a:gd name="connsiteX10" fmla="*/ 3716811 w 5609341"/>
                <a:gd name="connsiteY10" fmla="*/ 1129660 h 1790402"/>
                <a:gd name="connsiteX11" fmla="*/ 3957406 w 5609341"/>
                <a:gd name="connsiteY11" fmla="*/ 875909 h 1790402"/>
                <a:gd name="connsiteX12" fmla="*/ 4174611 w 5609341"/>
                <a:gd name="connsiteY12" fmla="*/ 599023 h 1790402"/>
                <a:gd name="connsiteX13" fmla="*/ 4312739 w 5609341"/>
                <a:gd name="connsiteY13" fmla="*/ 416175 h 1790402"/>
                <a:gd name="connsiteX14" fmla="*/ 4962575 w 5609341"/>
                <a:gd name="connsiteY14" fmla="*/ 1058223 h 1790402"/>
                <a:gd name="connsiteX15" fmla="*/ 5609341 w 5609341"/>
                <a:gd name="connsiteY15" fmla="*/ 1195621 h 1790402"/>
                <a:gd name="connsiteX16" fmla="*/ 398449 w 5609341"/>
                <a:gd name="connsiteY16" fmla="*/ 1193689 h 1790402"/>
                <a:gd name="connsiteX0" fmla="*/ 395961 w 5606853"/>
                <a:gd name="connsiteY0" fmla="*/ 1189046 h 1785759"/>
                <a:gd name="connsiteX1" fmla="*/ 401575 w 5606853"/>
                <a:gd name="connsiteY1" fmla="*/ 19473 h 1785759"/>
                <a:gd name="connsiteX2" fmla="*/ 710386 w 5606853"/>
                <a:gd name="connsiteY2" fmla="*/ 494819 h 1785759"/>
                <a:gd name="connsiteX3" fmla="*/ 1036449 w 5606853"/>
                <a:gd name="connsiteY3" fmla="*/ 889884 h 1785759"/>
                <a:gd name="connsiteX4" fmla="*/ 1387233 w 5606853"/>
                <a:gd name="connsiteY4" fmla="*/ 1286768 h 1785759"/>
                <a:gd name="connsiteX5" fmla="*/ 1680780 w 5606853"/>
                <a:gd name="connsiteY5" fmla="*/ 1517183 h 1785759"/>
                <a:gd name="connsiteX6" fmla="*/ 2074112 w 5606853"/>
                <a:gd name="connsiteY6" fmla="*/ 1721344 h 1785759"/>
                <a:gd name="connsiteX7" fmla="*/ 2457496 w 5606853"/>
                <a:gd name="connsiteY7" fmla="*/ 1785696 h 1785759"/>
                <a:gd name="connsiteX8" fmla="*/ 2811369 w 5606853"/>
                <a:gd name="connsiteY8" fmla="*/ 1732196 h 1785759"/>
                <a:gd name="connsiteX9" fmla="*/ 3246802 w 5606853"/>
                <a:gd name="connsiteY9" fmla="*/ 1497998 h 1785759"/>
                <a:gd name="connsiteX10" fmla="*/ 3714323 w 5606853"/>
                <a:gd name="connsiteY10" fmla="*/ 1125017 h 1785759"/>
                <a:gd name="connsiteX11" fmla="*/ 3954918 w 5606853"/>
                <a:gd name="connsiteY11" fmla="*/ 871266 h 1785759"/>
                <a:gd name="connsiteX12" fmla="*/ 4172123 w 5606853"/>
                <a:gd name="connsiteY12" fmla="*/ 594380 h 1785759"/>
                <a:gd name="connsiteX13" fmla="*/ 4310251 w 5606853"/>
                <a:gd name="connsiteY13" fmla="*/ 411532 h 1785759"/>
                <a:gd name="connsiteX14" fmla="*/ 4960087 w 5606853"/>
                <a:gd name="connsiteY14" fmla="*/ 1053580 h 1785759"/>
                <a:gd name="connsiteX15" fmla="*/ 5606853 w 5606853"/>
                <a:gd name="connsiteY15" fmla="*/ 1190978 h 1785759"/>
                <a:gd name="connsiteX16" fmla="*/ 395961 w 5606853"/>
                <a:gd name="connsiteY16" fmla="*/ 1189046 h 1785759"/>
                <a:gd name="connsiteX0" fmla="*/ 0 w 5210892"/>
                <a:gd name="connsiteY0" fmla="*/ 1189046 h 1785759"/>
                <a:gd name="connsiteX1" fmla="*/ 5614 w 5210892"/>
                <a:gd name="connsiteY1" fmla="*/ 19473 h 1785759"/>
                <a:gd name="connsiteX2" fmla="*/ 314425 w 5210892"/>
                <a:gd name="connsiteY2" fmla="*/ 494819 h 1785759"/>
                <a:gd name="connsiteX3" fmla="*/ 640488 w 5210892"/>
                <a:gd name="connsiteY3" fmla="*/ 889884 h 1785759"/>
                <a:gd name="connsiteX4" fmla="*/ 991272 w 5210892"/>
                <a:gd name="connsiteY4" fmla="*/ 1286768 h 1785759"/>
                <a:gd name="connsiteX5" fmla="*/ 1284819 w 5210892"/>
                <a:gd name="connsiteY5" fmla="*/ 1517183 h 1785759"/>
                <a:gd name="connsiteX6" fmla="*/ 1678151 w 5210892"/>
                <a:gd name="connsiteY6" fmla="*/ 1721344 h 1785759"/>
                <a:gd name="connsiteX7" fmla="*/ 2061535 w 5210892"/>
                <a:gd name="connsiteY7" fmla="*/ 1785696 h 1785759"/>
                <a:gd name="connsiteX8" fmla="*/ 2415408 w 5210892"/>
                <a:gd name="connsiteY8" fmla="*/ 1732196 h 1785759"/>
                <a:gd name="connsiteX9" fmla="*/ 2850841 w 5210892"/>
                <a:gd name="connsiteY9" fmla="*/ 1497998 h 1785759"/>
                <a:gd name="connsiteX10" fmla="*/ 3318362 w 5210892"/>
                <a:gd name="connsiteY10" fmla="*/ 1125017 h 1785759"/>
                <a:gd name="connsiteX11" fmla="*/ 3558957 w 5210892"/>
                <a:gd name="connsiteY11" fmla="*/ 871266 h 1785759"/>
                <a:gd name="connsiteX12" fmla="*/ 3776162 w 5210892"/>
                <a:gd name="connsiteY12" fmla="*/ 594380 h 1785759"/>
                <a:gd name="connsiteX13" fmla="*/ 3914290 w 5210892"/>
                <a:gd name="connsiteY13" fmla="*/ 411532 h 1785759"/>
                <a:gd name="connsiteX14" fmla="*/ 4564126 w 5210892"/>
                <a:gd name="connsiteY14" fmla="*/ 1053580 h 1785759"/>
                <a:gd name="connsiteX15" fmla="*/ 5210892 w 5210892"/>
                <a:gd name="connsiteY15" fmla="*/ 1190978 h 1785759"/>
                <a:gd name="connsiteX16" fmla="*/ 0 w 5210892"/>
                <a:gd name="connsiteY16" fmla="*/ 1189046 h 1785759"/>
                <a:gd name="connsiteX0" fmla="*/ 62839 w 5216241"/>
                <a:gd name="connsiteY0" fmla="*/ 1214249 h 1786858"/>
                <a:gd name="connsiteX1" fmla="*/ 10963 w 5216241"/>
                <a:gd name="connsiteY1" fmla="*/ 20572 h 1786858"/>
                <a:gd name="connsiteX2" fmla="*/ 319774 w 5216241"/>
                <a:gd name="connsiteY2" fmla="*/ 495918 h 1786858"/>
                <a:gd name="connsiteX3" fmla="*/ 645837 w 5216241"/>
                <a:gd name="connsiteY3" fmla="*/ 890983 h 1786858"/>
                <a:gd name="connsiteX4" fmla="*/ 996621 w 5216241"/>
                <a:gd name="connsiteY4" fmla="*/ 1287867 h 1786858"/>
                <a:gd name="connsiteX5" fmla="*/ 1290168 w 5216241"/>
                <a:gd name="connsiteY5" fmla="*/ 1518282 h 1786858"/>
                <a:gd name="connsiteX6" fmla="*/ 1683500 w 5216241"/>
                <a:gd name="connsiteY6" fmla="*/ 1722443 h 1786858"/>
                <a:gd name="connsiteX7" fmla="*/ 2066884 w 5216241"/>
                <a:gd name="connsiteY7" fmla="*/ 1786795 h 1786858"/>
                <a:gd name="connsiteX8" fmla="*/ 2420757 w 5216241"/>
                <a:gd name="connsiteY8" fmla="*/ 1733295 h 1786858"/>
                <a:gd name="connsiteX9" fmla="*/ 2856190 w 5216241"/>
                <a:gd name="connsiteY9" fmla="*/ 1499097 h 1786858"/>
                <a:gd name="connsiteX10" fmla="*/ 3323711 w 5216241"/>
                <a:gd name="connsiteY10" fmla="*/ 1126116 h 1786858"/>
                <a:gd name="connsiteX11" fmla="*/ 3564306 w 5216241"/>
                <a:gd name="connsiteY11" fmla="*/ 872365 h 1786858"/>
                <a:gd name="connsiteX12" fmla="*/ 3781511 w 5216241"/>
                <a:gd name="connsiteY12" fmla="*/ 595479 h 1786858"/>
                <a:gd name="connsiteX13" fmla="*/ 3919639 w 5216241"/>
                <a:gd name="connsiteY13" fmla="*/ 412631 h 1786858"/>
                <a:gd name="connsiteX14" fmla="*/ 4569475 w 5216241"/>
                <a:gd name="connsiteY14" fmla="*/ 1054679 h 1786858"/>
                <a:gd name="connsiteX15" fmla="*/ 5216241 w 5216241"/>
                <a:gd name="connsiteY15" fmla="*/ 1192077 h 1786858"/>
                <a:gd name="connsiteX16" fmla="*/ 62839 w 5216241"/>
                <a:gd name="connsiteY16" fmla="*/ 1214249 h 1786858"/>
                <a:gd name="connsiteX0" fmla="*/ 20323 w 5228819"/>
                <a:gd name="connsiteY0" fmla="*/ 1191564 h 1785868"/>
                <a:gd name="connsiteX1" fmla="*/ 23541 w 5228819"/>
                <a:gd name="connsiteY1" fmla="*/ 19582 h 1785868"/>
                <a:gd name="connsiteX2" fmla="*/ 332352 w 5228819"/>
                <a:gd name="connsiteY2" fmla="*/ 494928 h 1785868"/>
                <a:gd name="connsiteX3" fmla="*/ 658415 w 5228819"/>
                <a:gd name="connsiteY3" fmla="*/ 889993 h 1785868"/>
                <a:gd name="connsiteX4" fmla="*/ 1009199 w 5228819"/>
                <a:gd name="connsiteY4" fmla="*/ 1286877 h 1785868"/>
                <a:gd name="connsiteX5" fmla="*/ 1302746 w 5228819"/>
                <a:gd name="connsiteY5" fmla="*/ 1517292 h 1785868"/>
                <a:gd name="connsiteX6" fmla="*/ 1696078 w 5228819"/>
                <a:gd name="connsiteY6" fmla="*/ 1721453 h 1785868"/>
                <a:gd name="connsiteX7" fmla="*/ 2079462 w 5228819"/>
                <a:gd name="connsiteY7" fmla="*/ 1785805 h 1785868"/>
                <a:gd name="connsiteX8" fmla="*/ 2433335 w 5228819"/>
                <a:gd name="connsiteY8" fmla="*/ 1732305 h 1785868"/>
                <a:gd name="connsiteX9" fmla="*/ 2868768 w 5228819"/>
                <a:gd name="connsiteY9" fmla="*/ 1498107 h 1785868"/>
                <a:gd name="connsiteX10" fmla="*/ 3336289 w 5228819"/>
                <a:gd name="connsiteY10" fmla="*/ 1125126 h 1785868"/>
                <a:gd name="connsiteX11" fmla="*/ 3576884 w 5228819"/>
                <a:gd name="connsiteY11" fmla="*/ 871375 h 1785868"/>
                <a:gd name="connsiteX12" fmla="*/ 3794089 w 5228819"/>
                <a:gd name="connsiteY12" fmla="*/ 594489 h 1785868"/>
                <a:gd name="connsiteX13" fmla="*/ 3932217 w 5228819"/>
                <a:gd name="connsiteY13" fmla="*/ 411641 h 1785868"/>
                <a:gd name="connsiteX14" fmla="*/ 4582053 w 5228819"/>
                <a:gd name="connsiteY14" fmla="*/ 1053689 h 1785868"/>
                <a:gd name="connsiteX15" fmla="*/ 5228819 w 5228819"/>
                <a:gd name="connsiteY15" fmla="*/ 1191087 h 1785868"/>
                <a:gd name="connsiteX16" fmla="*/ 20323 w 5228819"/>
                <a:gd name="connsiteY16" fmla="*/ 1191564 h 1785868"/>
                <a:gd name="connsiteX0" fmla="*/ 0 w 5208496"/>
                <a:gd name="connsiteY0" fmla="*/ 1191564 h 1785868"/>
                <a:gd name="connsiteX1" fmla="*/ 3218 w 5208496"/>
                <a:gd name="connsiteY1" fmla="*/ 19582 h 1785868"/>
                <a:gd name="connsiteX2" fmla="*/ 312029 w 5208496"/>
                <a:gd name="connsiteY2" fmla="*/ 494928 h 1785868"/>
                <a:gd name="connsiteX3" fmla="*/ 638092 w 5208496"/>
                <a:gd name="connsiteY3" fmla="*/ 889993 h 1785868"/>
                <a:gd name="connsiteX4" fmla="*/ 988876 w 5208496"/>
                <a:gd name="connsiteY4" fmla="*/ 1286877 h 1785868"/>
                <a:gd name="connsiteX5" fmla="*/ 1282423 w 5208496"/>
                <a:gd name="connsiteY5" fmla="*/ 1517292 h 1785868"/>
                <a:gd name="connsiteX6" fmla="*/ 1675755 w 5208496"/>
                <a:gd name="connsiteY6" fmla="*/ 1721453 h 1785868"/>
                <a:gd name="connsiteX7" fmla="*/ 2059139 w 5208496"/>
                <a:gd name="connsiteY7" fmla="*/ 1785805 h 1785868"/>
                <a:gd name="connsiteX8" fmla="*/ 2413012 w 5208496"/>
                <a:gd name="connsiteY8" fmla="*/ 1732305 h 1785868"/>
                <a:gd name="connsiteX9" fmla="*/ 2848445 w 5208496"/>
                <a:gd name="connsiteY9" fmla="*/ 1498107 h 1785868"/>
                <a:gd name="connsiteX10" fmla="*/ 3315966 w 5208496"/>
                <a:gd name="connsiteY10" fmla="*/ 1125126 h 1785868"/>
                <a:gd name="connsiteX11" fmla="*/ 3556561 w 5208496"/>
                <a:gd name="connsiteY11" fmla="*/ 871375 h 1785868"/>
                <a:gd name="connsiteX12" fmla="*/ 3773766 w 5208496"/>
                <a:gd name="connsiteY12" fmla="*/ 594489 h 1785868"/>
                <a:gd name="connsiteX13" fmla="*/ 3911894 w 5208496"/>
                <a:gd name="connsiteY13" fmla="*/ 411641 h 1785868"/>
                <a:gd name="connsiteX14" fmla="*/ 4561730 w 5208496"/>
                <a:gd name="connsiteY14" fmla="*/ 1053689 h 1785868"/>
                <a:gd name="connsiteX15" fmla="*/ 5208496 w 5208496"/>
                <a:gd name="connsiteY15" fmla="*/ 1191087 h 1785868"/>
                <a:gd name="connsiteX16" fmla="*/ 0 w 5208496"/>
                <a:gd name="connsiteY16" fmla="*/ 1191564 h 1785868"/>
                <a:gd name="connsiteX0" fmla="*/ 22087 w 5228188"/>
                <a:gd name="connsiteY0" fmla="*/ 1191564 h 1785868"/>
                <a:gd name="connsiteX1" fmla="*/ 22910 w 5228188"/>
                <a:gd name="connsiteY1" fmla="*/ 19582 h 1785868"/>
                <a:gd name="connsiteX2" fmla="*/ 331721 w 5228188"/>
                <a:gd name="connsiteY2" fmla="*/ 494928 h 1785868"/>
                <a:gd name="connsiteX3" fmla="*/ 657784 w 5228188"/>
                <a:gd name="connsiteY3" fmla="*/ 889993 h 1785868"/>
                <a:gd name="connsiteX4" fmla="*/ 1008568 w 5228188"/>
                <a:gd name="connsiteY4" fmla="*/ 1286877 h 1785868"/>
                <a:gd name="connsiteX5" fmla="*/ 1302115 w 5228188"/>
                <a:gd name="connsiteY5" fmla="*/ 1517292 h 1785868"/>
                <a:gd name="connsiteX6" fmla="*/ 1695447 w 5228188"/>
                <a:gd name="connsiteY6" fmla="*/ 1721453 h 1785868"/>
                <a:gd name="connsiteX7" fmla="*/ 2078831 w 5228188"/>
                <a:gd name="connsiteY7" fmla="*/ 1785805 h 1785868"/>
                <a:gd name="connsiteX8" fmla="*/ 2432704 w 5228188"/>
                <a:gd name="connsiteY8" fmla="*/ 1732305 h 1785868"/>
                <a:gd name="connsiteX9" fmla="*/ 2868137 w 5228188"/>
                <a:gd name="connsiteY9" fmla="*/ 1498107 h 1785868"/>
                <a:gd name="connsiteX10" fmla="*/ 3335658 w 5228188"/>
                <a:gd name="connsiteY10" fmla="*/ 1125126 h 1785868"/>
                <a:gd name="connsiteX11" fmla="*/ 3576253 w 5228188"/>
                <a:gd name="connsiteY11" fmla="*/ 871375 h 1785868"/>
                <a:gd name="connsiteX12" fmla="*/ 3793458 w 5228188"/>
                <a:gd name="connsiteY12" fmla="*/ 594489 h 1785868"/>
                <a:gd name="connsiteX13" fmla="*/ 3931586 w 5228188"/>
                <a:gd name="connsiteY13" fmla="*/ 411641 h 1785868"/>
                <a:gd name="connsiteX14" fmla="*/ 4581422 w 5228188"/>
                <a:gd name="connsiteY14" fmla="*/ 1053689 h 1785868"/>
                <a:gd name="connsiteX15" fmla="*/ 5228188 w 5228188"/>
                <a:gd name="connsiteY15" fmla="*/ 1191087 h 1785868"/>
                <a:gd name="connsiteX16" fmla="*/ 22087 w 5228188"/>
                <a:gd name="connsiteY16" fmla="*/ 1191564 h 1785868"/>
                <a:gd name="connsiteX0" fmla="*/ 0 w 5206101"/>
                <a:gd name="connsiteY0" fmla="*/ 1191564 h 1785868"/>
                <a:gd name="connsiteX1" fmla="*/ 823 w 5206101"/>
                <a:gd name="connsiteY1" fmla="*/ 19582 h 1785868"/>
                <a:gd name="connsiteX2" fmla="*/ 309634 w 5206101"/>
                <a:gd name="connsiteY2" fmla="*/ 494928 h 1785868"/>
                <a:gd name="connsiteX3" fmla="*/ 635697 w 5206101"/>
                <a:gd name="connsiteY3" fmla="*/ 889993 h 1785868"/>
                <a:gd name="connsiteX4" fmla="*/ 986481 w 5206101"/>
                <a:gd name="connsiteY4" fmla="*/ 1286877 h 1785868"/>
                <a:gd name="connsiteX5" fmla="*/ 1280028 w 5206101"/>
                <a:gd name="connsiteY5" fmla="*/ 1517292 h 1785868"/>
                <a:gd name="connsiteX6" fmla="*/ 1673360 w 5206101"/>
                <a:gd name="connsiteY6" fmla="*/ 1721453 h 1785868"/>
                <a:gd name="connsiteX7" fmla="*/ 2056744 w 5206101"/>
                <a:gd name="connsiteY7" fmla="*/ 1785805 h 1785868"/>
                <a:gd name="connsiteX8" fmla="*/ 2410617 w 5206101"/>
                <a:gd name="connsiteY8" fmla="*/ 1732305 h 1785868"/>
                <a:gd name="connsiteX9" fmla="*/ 2846050 w 5206101"/>
                <a:gd name="connsiteY9" fmla="*/ 1498107 h 1785868"/>
                <a:gd name="connsiteX10" fmla="*/ 3313571 w 5206101"/>
                <a:gd name="connsiteY10" fmla="*/ 1125126 h 1785868"/>
                <a:gd name="connsiteX11" fmla="*/ 3554166 w 5206101"/>
                <a:gd name="connsiteY11" fmla="*/ 871375 h 1785868"/>
                <a:gd name="connsiteX12" fmla="*/ 3771371 w 5206101"/>
                <a:gd name="connsiteY12" fmla="*/ 594489 h 1785868"/>
                <a:gd name="connsiteX13" fmla="*/ 3909499 w 5206101"/>
                <a:gd name="connsiteY13" fmla="*/ 411641 h 1785868"/>
                <a:gd name="connsiteX14" fmla="*/ 4559335 w 5206101"/>
                <a:gd name="connsiteY14" fmla="*/ 1053689 h 1785868"/>
                <a:gd name="connsiteX15" fmla="*/ 5206101 w 5206101"/>
                <a:gd name="connsiteY15" fmla="*/ 1191087 h 1785868"/>
                <a:gd name="connsiteX16" fmla="*/ 0 w 5206101"/>
                <a:gd name="connsiteY16" fmla="*/ 1191564 h 1785868"/>
                <a:gd name="connsiteX0" fmla="*/ 0 w 5206101"/>
                <a:gd name="connsiteY0" fmla="*/ 1191564 h 1785868"/>
                <a:gd name="connsiteX1" fmla="*/ 823 w 5206101"/>
                <a:gd name="connsiteY1" fmla="*/ 19582 h 1785868"/>
                <a:gd name="connsiteX2" fmla="*/ 309634 w 5206101"/>
                <a:gd name="connsiteY2" fmla="*/ 494928 h 1785868"/>
                <a:gd name="connsiteX3" fmla="*/ 635697 w 5206101"/>
                <a:gd name="connsiteY3" fmla="*/ 889993 h 1785868"/>
                <a:gd name="connsiteX4" fmla="*/ 986481 w 5206101"/>
                <a:gd name="connsiteY4" fmla="*/ 1286877 h 1785868"/>
                <a:gd name="connsiteX5" fmla="*/ 1280028 w 5206101"/>
                <a:gd name="connsiteY5" fmla="*/ 1517292 h 1785868"/>
                <a:gd name="connsiteX6" fmla="*/ 1673360 w 5206101"/>
                <a:gd name="connsiteY6" fmla="*/ 1721453 h 1785868"/>
                <a:gd name="connsiteX7" fmla="*/ 2056744 w 5206101"/>
                <a:gd name="connsiteY7" fmla="*/ 1785805 h 1785868"/>
                <a:gd name="connsiteX8" fmla="*/ 2410617 w 5206101"/>
                <a:gd name="connsiteY8" fmla="*/ 1732305 h 1785868"/>
                <a:gd name="connsiteX9" fmla="*/ 2846050 w 5206101"/>
                <a:gd name="connsiteY9" fmla="*/ 1498107 h 1785868"/>
                <a:gd name="connsiteX10" fmla="*/ 3313571 w 5206101"/>
                <a:gd name="connsiteY10" fmla="*/ 1125126 h 1785868"/>
                <a:gd name="connsiteX11" fmla="*/ 3554166 w 5206101"/>
                <a:gd name="connsiteY11" fmla="*/ 871375 h 1785868"/>
                <a:gd name="connsiteX12" fmla="*/ 3771371 w 5206101"/>
                <a:gd name="connsiteY12" fmla="*/ 594489 h 1785868"/>
                <a:gd name="connsiteX13" fmla="*/ 3909499 w 5206101"/>
                <a:gd name="connsiteY13" fmla="*/ 411641 h 1785868"/>
                <a:gd name="connsiteX14" fmla="*/ 4559335 w 5206101"/>
                <a:gd name="connsiteY14" fmla="*/ 1053689 h 1785868"/>
                <a:gd name="connsiteX15" fmla="*/ 5206101 w 5206101"/>
                <a:gd name="connsiteY15" fmla="*/ 1191087 h 1785868"/>
                <a:gd name="connsiteX16" fmla="*/ 0 w 5206101"/>
                <a:gd name="connsiteY16" fmla="*/ 1191564 h 1785868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309634 w 5206101"/>
                <a:gd name="connsiteY2" fmla="*/ 475346 h 1766286"/>
                <a:gd name="connsiteX3" fmla="*/ 635697 w 5206101"/>
                <a:gd name="connsiteY3" fmla="*/ 870411 h 1766286"/>
                <a:gd name="connsiteX4" fmla="*/ 986481 w 5206101"/>
                <a:gd name="connsiteY4" fmla="*/ 1267295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20314 w 5226415"/>
                <a:gd name="connsiteY0" fmla="*/ 1194937 h 1789241"/>
                <a:gd name="connsiteX1" fmla="*/ 21137 w 5226415"/>
                <a:gd name="connsiteY1" fmla="*/ 22955 h 1789241"/>
                <a:gd name="connsiteX2" fmla="*/ 303598 w 5226415"/>
                <a:gd name="connsiteY2" fmla="*/ 452502 h 1789241"/>
                <a:gd name="connsiteX3" fmla="*/ 656011 w 5226415"/>
                <a:gd name="connsiteY3" fmla="*/ 893366 h 1789241"/>
                <a:gd name="connsiteX4" fmla="*/ 1006795 w 5226415"/>
                <a:gd name="connsiteY4" fmla="*/ 1290250 h 1789241"/>
                <a:gd name="connsiteX5" fmla="*/ 1300342 w 5226415"/>
                <a:gd name="connsiteY5" fmla="*/ 1520665 h 1789241"/>
                <a:gd name="connsiteX6" fmla="*/ 1693674 w 5226415"/>
                <a:gd name="connsiteY6" fmla="*/ 1724826 h 1789241"/>
                <a:gd name="connsiteX7" fmla="*/ 2077058 w 5226415"/>
                <a:gd name="connsiteY7" fmla="*/ 1789178 h 1789241"/>
                <a:gd name="connsiteX8" fmla="*/ 2430931 w 5226415"/>
                <a:gd name="connsiteY8" fmla="*/ 1735678 h 1789241"/>
                <a:gd name="connsiteX9" fmla="*/ 2866364 w 5226415"/>
                <a:gd name="connsiteY9" fmla="*/ 1501480 h 1789241"/>
                <a:gd name="connsiteX10" fmla="*/ 3333885 w 5226415"/>
                <a:gd name="connsiteY10" fmla="*/ 1128499 h 1789241"/>
                <a:gd name="connsiteX11" fmla="*/ 3574480 w 5226415"/>
                <a:gd name="connsiteY11" fmla="*/ 874748 h 1789241"/>
                <a:gd name="connsiteX12" fmla="*/ 3791685 w 5226415"/>
                <a:gd name="connsiteY12" fmla="*/ 597862 h 1789241"/>
                <a:gd name="connsiteX13" fmla="*/ 3929813 w 5226415"/>
                <a:gd name="connsiteY13" fmla="*/ 415014 h 1789241"/>
                <a:gd name="connsiteX14" fmla="*/ 4579649 w 5226415"/>
                <a:gd name="connsiteY14" fmla="*/ 1057062 h 1789241"/>
                <a:gd name="connsiteX15" fmla="*/ 5226415 w 5226415"/>
                <a:gd name="connsiteY15" fmla="*/ 1194460 h 1789241"/>
                <a:gd name="connsiteX16" fmla="*/ 20314 w 5226415"/>
                <a:gd name="connsiteY16" fmla="*/ 1194937 h 1789241"/>
                <a:gd name="connsiteX0" fmla="*/ 0 w 5206101"/>
                <a:gd name="connsiteY0" fmla="*/ 1194937 h 1789241"/>
                <a:gd name="connsiteX1" fmla="*/ 823 w 5206101"/>
                <a:gd name="connsiteY1" fmla="*/ 22955 h 1789241"/>
                <a:gd name="connsiteX2" fmla="*/ 283284 w 5206101"/>
                <a:gd name="connsiteY2" fmla="*/ 452502 h 1789241"/>
                <a:gd name="connsiteX3" fmla="*/ 635697 w 5206101"/>
                <a:gd name="connsiteY3" fmla="*/ 893366 h 1789241"/>
                <a:gd name="connsiteX4" fmla="*/ 986481 w 5206101"/>
                <a:gd name="connsiteY4" fmla="*/ 1290250 h 1789241"/>
                <a:gd name="connsiteX5" fmla="*/ 1280028 w 5206101"/>
                <a:gd name="connsiteY5" fmla="*/ 1520665 h 1789241"/>
                <a:gd name="connsiteX6" fmla="*/ 1673360 w 5206101"/>
                <a:gd name="connsiteY6" fmla="*/ 1724826 h 1789241"/>
                <a:gd name="connsiteX7" fmla="*/ 2056744 w 5206101"/>
                <a:gd name="connsiteY7" fmla="*/ 1789178 h 1789241"/>
                <a:gd name="connsiteX8" fmla="*/ 2410617 w 5206101"/>
                <a:gd name="connsiteY8" fmla="*/ 1735678 h 1789241"/>
                <a:gd name="connsiteX9" fmla="*/ 2846050 w 5206101"/>
                <a:gd name="connsiteY9" fmla="*/ 1501480 h 1789241"/>
                <a:gd name="connsiteX10" fmla="*/ 3313571 w 5206101"/>
                <a:gd name="connsiteY10" fmla="*/ 1128499 h 1789241"/>
                <a:gd name="connsiteX11" fmla="*/ 3554166 w 5206101"/>
                <a:gd name="connsiteY11" fmla="*/ 874748 h 1789241"/>
                <a:gd name="connsiteX12" fmla="*/ 3771371 w 5206101"/>
                <a:gd name="connsiteY12" fmla="*/ 597862 h 1789241"/>
                <a:gd name="connsiteX13" fmla="*/ 3909499 w 5206101"/>
                <a:gd name="connsiteY13" fmla="*/ 415014 h 1789241"/>
                <a:gd name="connsiteX14" fmla="*/ 4559335 w 5206101"/>
                <a:gd name="connsiteY14" fmla="*/ 1057062 h 1789241"/>
                <a:gd name="connsiteX15" fmla="*/ 5206101 w 5206101"/>
                <a:gd name="connsiteY15" fmla="*/ 1194460 h 1789241"/>
                <a:gd name="connsiteX16" fmla="*/ 0 w 5206101"/>
                <a:gd name="connsiteY16" fmla="*/ 1194937 h 1789241"/>
                <a:gd name="connsiteX0" fmla="*/ 14636 w 5220737"/>
                <a:gd name="connsiteY0" fmla="*/ 1208136 h 1802440"/>
                <a:gd name="connsiteX1" fmla="*/ 15459 w 5220737"/>
                <a:gd name="connsiteY1" fmla="*/ 36154 h 1802440"/>
                <a:gd name="connsiteX2" fmla="*/ 221266 w 5220737"/>
                <a:gd name="connsiteY2" fmla="*/ 352407 h 1802440"/>
                <a:gd name="connsiteX3" fmla="*/ 650333 w 5220737"/>
                <a:gd name="connsiteY3" fmla="*/ 906565 h 1802440"/>
                <a:gd name="connsiteX4" fmla="*/ 1001117 w 5220737"/>
                <a:gd name="connsiteY4" fmla="*/ 1303449 h 1802440"/>
                <a:gd name="connsiteX5" fmla="*/ 1294664 w 5220737"/>
                <a:gd name="connsiteY5" fmla="*/ 1533864 h 1802440"/>
                <a:gd name="connsiteX6" fmla="*/ 1687996 w 5220737"/>
                <a:gd name="connsiteY6" fmla="*/ 1738025 h 1802440"/>
                <a:gd name="connsiteX7" fmla="*/ 2071380 w 5220737"/>
                <a:gd name="connsiteY7" fmla="*/ 1802377 h 1802440"/>
                <a:gd name="connsiteX8" fmla="*/ 2425253 w 5220737"/>
                <a:gd name="connsiteY8" fmla="*/ 1748877 h 1802440"/>
                <a:gd name="connsiteX9" fmla="*/ 2860686 w 5220737"/>
                <a:gd name="connsiteY9" fmla="*/ 1514679 h 1802440"/>
                <a:gd name="connsiteX10" fmla="*/ 3328207 w 5220737"/>
                <a:gd name="connsiteY10" fmla="*/ 1141698 h 1802440"/>
                <a:gd name="connsiteX11" fmla="*/ 3568802 w 5220737"/>
                <a:gd name="connsiteY11" fmla="*/ 887947 h 1802440"/>
                <a:gd name="connsiteX12" fmla="*/ 3786007 w 5220737"/>
                <a:gd name="connsiteY12" fmla="*/ 611061 h 1802440"/>
                <a:gd name="connsiteX13" fmla="*/ 3924135 w 5220737"/>
                <a:gd name="connsiteY13" fmla="*/ 428213 h 1802440"/>
                <a:gd name="connsiteX14" fmla="*/ 4573971 w 5220737"/>
                <a:gd name="connsiteY14" fmla="*/ 1070261 h 1802440"/>
                <a:gd name="connsiteX15" fmla="*/ 5220737 w 5220737"/>
                <a:gd name="connsiteY15" fmla="*/ 1207659 h 1802440"/>
                <a:gd name="connsiteX16" fmla="*/ 14636 w 5220737"/>
                <a:gd name="connsiteY16" fmla="*/ 1208136 h 1802440"/>
                <a:gd name="connsiteX0" fmla="*/ 14636 w 5220737"/>
                <a:gd name="connsiteY0" fmla="*/ 1208136 h 1802440"/>
                <a:gd name="connsiteX1" fmla="*/ 15459 w 5220737"/>
                <a:gd name="connsiteY1" fmla="*/ 36154 h 1802440"/>
                <a:gd name="connsiteX2" fmla="*/ 221266 w 5220737"/>
                <a:gd name="connsiteY2" fmla="*/ 352407 h 1802440"/>
                <a:gd name="connsiteX3" fmla="*/ 456303 w 5220737"/>
                <a:gd name="connsiteY3" fmla="*/ 679978 h 1802440"/>
                <a:gd name="connsiteX4" fmla="*/ 1001117 w 5220737"/>
                <a:gd name="connsiteY4" fmla="*/ 1303449 h 1802440"/>
                <a:gd name="connsiteX5" fmla="*/ 1294664 w 5220737"/>
                <a:gd name="connsiteY5" fmla="*/ 1533864 h 1802440"/>
                <a:gd name="connsiteX6" fmla="*/ 1687996 w 5220737"/>
                <a:gd name="connsiteY6" fmla="*/ 1738025 h 1802440"/>
                <a:gd name="connsiteX7" fmla="*/ 2071380 w 5220737"/>
                <a:gd name="connsiteY7" fmla="*/ 1802377 h 1802440"/>
                <a:gd name="connsiteX8" fmla="*/ 2425253 w 5220737"/>
                <a:gd name="connsiteY8" fmla="*/ 1748877 h 1802440"/>
                <a:gd name="connsiteX9" fmla="*/ 2860686 w 5220737"/>
                <a:gd name="connsiteY9" fmla="*/ 1514679 h 1802440"/>
                <a:gd name="connsiteX10" fmla="*/ 3328207 w 5220737"/>
                <a:gd name="connsiteY10" fmla="*/ 1141698 h 1802440"/>
                <a:gd name="connsiteX11" fmla="*/ 3568802 w 5220737"/>
                <a:gd name="connsiteY11" fmla="*/ 887947 h 1802440"/>
                <a:gd name="connsiteX12" fmla="*/ 3786007 w 5220737"/>
                <a:gd name="connsiteY12" fmla="*/ 611061 h 1802440"/>
                <a:gd name="connsiteX13" fmla="*/ 3924135 w 5220737"/>
                <a:gd name="connsiteY13" fmla="*/ 428213 h 1802440"/>
                <a:gd name="connsiteX14" fmla="*/ 4573971 w 5220737"/>
                <a:gd name="connsiteY14" fmla="*/ 1070261 h 1802440"/>
                <a:gd name="connsiteX15" fmla="*/ 5220737 w 5220737"/>
                <a:gd name="connsiteY15" fmla="*/ 1207659 h 1802440"/>
                <a:gd name="connsiteX16" fmla="*/ 14636 w 5220737"/>
                <a:gd name="connsiteY16" fmla="*/ 1208136 h 1802440"/>
                <a:gd name="connsiteX0" fmla="*/ 0 w 5206101"/>
                <a:gd name="connsiteY0" fmla="*/ 1208136 h 1802440"/>
                <a:gd name="connsiteX1" fmla="*/ 823 w 5206101"/>
                <a:gd name="connsiteY1" fmla="*/ 36154 h 1802440"/>
                <a:gd name="connsiteX2" fmla="*/ 206630 w 5206101"/>
                <a:gd name="connsiteY2" fmla="*/ 352407 h 1802440"/>
                <a:gd name="connsiteX3" fmla="*/ 441667 w 5206101"/>
                <a:gd name="connsiteY3" fmla="*/ 679978 h 1802440"/>
                <a:gd name="connsiteX4" fmla="*/ 986481 w 5206101"/>
                <a:gd name="connsiteY4" fmla="*/ 1303449 h 1802440"/>
                <a:gd name="connsiteX5" fmla="*/ 1280028 w 5206101"/>
                <a:gd name="connsiteY5" fmla="*/ 1533864 h 1802440"/>
                <a:gd name="connsiteX6" fmla="*/ 1673360 w 5206101"/>
                <a:gd name="connsiteY6" fmla="*/ 1738025 h 1802440"/>
                <a:gd name="connsiteX7" fmla="*/ 2056744 w 5206101"/>
                <a:gd name="connsiteY7" fmla="*/ 1802377 h 1802440"/>
                <a:gd name="connsiteX8" fmla="*/ 2410617 w 5206101"/>
                <a:gd name="connsiteY8" fmla="*/ 1748877 h 1802440"/>
                <a:gd name="connsiteX9" fmla="*/ 2846050 w 5206101"/>
                <a:gd name="connsiteY9" fmla="*/ 1514679 h 1802440"/>
                <a:gd name="connsiteX10" fmla="*/ 3313571 w 5206101"/>
                <a:gd name="connsiteY10" fmla="*/ 1141698 h 1802440"/>
                <a:gd name="connsiteX11" fmla="*/ 3554166 w 5206101"/>
                <a:gd name="connsiteY11" fmla="*/ 887947 h 1802440"/>
                <a:gd name="connsiteX12" fmla="*/ 3771371 w 5206101"/>
                <a:gd name="connsiteY12" fmla="*/ 611061 h 1802440"/>
                <a:gd name="connsiteX13" fmla="*/ 3909499 w 5206101"/>
                <a:gd name="connsiteY13" fmla="*/ 428213 h 1802440"/>
                <a:gd name="connsiteX14" fmla="*/ 4559335 w 5206101"/>
                <a:gd name="connsiteY14" fmla="*/ 1070261 h 1802440"/>
                <a:gd name="connsiteX15" fmla="*/ 5206101 w 5206101"/>
                <a:gd name="connsiteY15" fmla="*/ 1207659 h 1802440"/>
                <a:gd name="connsiteX16" fmla="*/ 0 w 5206101"/>
                <a:gd name="connsiteY16" fmla="*/ 1208136 h 1802440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986481 w 5206101"/>
                <a:gd name="connsiteY4" fmla="*/ 1267295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849941 w 5206101"/>
                <a:gd name="connsiteY4" fmla="*/ 1100971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849941 w 5206101"/>
                <a:gd name="connsiteY4" fmla="*/ 1100971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280028 w 5206101"/>
                <a:gd name="connsiteY6" fmla="*/ 1497710 h 1766286"/>
                <a:gd name="connsiteX7" fmla="*/ 1673360 w 5206101"/>
                <a:gd name="connsiteY7" fmla="*/ 1701871 h 1766286"/>
                <a:gd name="connsiteX8" fmla="*/ 2056744 w 5206101"/>
                <a:gd name="connsiteY8" fmla="*/ 1766223 h 1766286"/>
                <a:gd name="connsiteX9" fmla="*/ 2410617 w 5206101"/>
                <a:gd name="connsiteY9" fmla="*/ 1712723 h 1766286"/>
                <a:gd name="connsiteX10" fmla="*/ 2846050 w 5206101"/>
                <a:gd name="connsiteY10" fmla="*/ 1478525 h 1766286"/>
                <a:gd name="connsiteX11" fmla="*/ 3313571 w 5206101"/>
                <a:gd name="connsiteY11" fmla="*/ 1105544 h 1766286"/>
                <a:gd name="connsiteX12" fmla="*/ 3554166 w 5206101"/>
                <a:gd name="connsiteY12" fmla="*/ 851793 h 1766286"/>
                <a:gd name="connsiteX13" fmla="*/ 3771371 w 5206101"/>
                <a:gd name="connsiteY13" fmla="*/ 574907 h 1766286"/>
                <a:gd name="connsiteX14" fmla="*/ 3909499 w 5206101"/>
                <a:gd name="connsiteY14" fmla="*/ 392059 h 1766286"/>
                <a:gd name="connsiteX15" fmla="*/ 4559335 w 5206101"/>
                <a:gd name="connsiteY15" fmla="*/ 1034107 h 1766286"/>
                <a:gd name="connsiteX16" fmla="*/ 5206101 w 5206101"/>
                <a:gd name="connsiteY16" fmla="*/ 1171505 h 1766286"/>
                <a:gd name="connsiteX17" fmla="*/ 0 w 5206101"/>
                <a:gd name="connsiteY17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265655 w 5206101"/>
                <a:gd name="connsiteY6" fmla="*/ 1468784 h 1766286"/>
                <a:gd name="connsiteX7" fmla="*/ 1673360 w 5206101"/>
                <a:gd name="connsiteY7" fmla="*/ 1701871 h 1766286"/>
                <a:gd name="connsiteX8" fmla="*/ 2056744 w 5206101"/>
                <a:gd name="connsiteY8" fmla="*/ 1766223 h 1766286"/>
                <a:gd name="connsiteX9" fmla="*/ 2410617 w 5206101"/>
                <a:gd name="connsiteY9" fmla="*/ 1712723 h 1766286"/>
                <a:gd name="connsiteX10" fmla="*/ 2846050 w 5206101"/>
                <a:gd name="connsiteY10" fmla="*/ 1478525 h 1766286"/>
                <a:gd name="connsiteX11" fmla="*/ 3313571 w 5206101"/>
                <a:gd name="connsiteY11" fmla="*/ 1105544 h 1766286"/>
                <a:gd name="connsiteX12" fmla="*/ 3554166 w 5206101"/>
                <a:gd name="connsiteY12" fmla="*/ 851793 h 1766286"/>
                <a:gd name="connsiteX13" fmla="*/ 3771371 w 5206101"/>
                <a:gd name="connsiteY13" fmla="*/ 574907 h 1766286"/>
                <a:gd name="connsiteX14" fmla="*/ 3909499 w 5206101"/>
                <a:gd name="connsiteY14" fmla="*/ 392059 h 1766286"/>
                <a:gd name="connsiteX15" fmla="*/ 4559335 w 5206101"/>
                <a:gd name="connsiteY15" fmla="*/ 1034107 h 1766286"/>
                <a:gd name="connsiteX16" fmla="*/ 5206101 w 5206101"/>
                <a:gd name="connsiteY16" fmla="*/ 1171505 h 1766286"/>
                <a:gd name="connsiteX17" fmla="*/ 0 w 5206101"/>
                <a:gd name="connsiteY17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121929 w 5206101"/>
                <a:gd name="connsiteY6" fmla="*/ 1355491 h 1766286"/>
                <a:gd name="connsiteX7" fmla="*/ 1673360 w 5206101"/>
                <a:gd name="connsiteY7" fmla="*/ 1701871 h 1766286"/>
                <a:gd name="connsiteX8" fmla="*/ 2056744 w 5206101"/>
                <a:gd name="connsiteY8" fmla="*/ 1766223 h 1766286"/>
                <a:gd name="connsiteX9" fmla="*/ 2410617 w 5206101"/>
                <a:gd name="connsiteY9" fmla="*/ 1712723 h 1766286"/>
                <a:gd name="connsiteX10" fmla="*/ 2846050 w 5206101"/>
                <a:gd name="connsiteY10" fmla="*/ 1478525 h 1766286"/>
                <a:gd name="connsiteX11" fmla="*/ 3313571 w 5206101"/>
                <a:gd name="connsiteY11" fmla="*/ 1105544 h 1766286"/>
                <a:gd name="connsiteX12" fmla="*/ 3554166 w 5206101"/>
                <a:gd name="connsiteY12" fmla="*/ 851793 h 1766286"/>
                <a:gd name="connsiteX13" fmla="*/ 3771371 w 5206101"/>
                <a:gd name="connsiteY13" fmla="*/ 574907 h 1766286"/>
                <a:gd name="connsiteX14" fmla="*/ 3909499 w 5206101"/>
                <a:gd name="connsiteY14" fmla="*/ 392059 h 1766286"/>
                <a:gd name="connsiteX15" fmla="*/ 4559335 w 5206101"/>
                <a:gd name="connsiteY15" fmla="*/ 1034107 h 1766286"/>
                <a:gd name="connsiteX16" fmla="*/ 5206101 w 5206101"/>
                <a:gd name="connsiteY16" fmla="*/ 1171505 h 1766286"/>
                <a:gd name="connsiteX17" fmla="*/ 0 w 5206101"/>
                <a:gd name="connsiteY17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121929 w 5206101"/>
                <a:gd name="connsiteY6" fmla="*/ 1355491 h 1766286"/>
                <a:gd name="connsiteX7" fmla="*/ 1296753 w 5206101"/>
                <a:gd name="connsiteY7" fmla="*/ 1492101 h 1766286"/>
                <a:gd name="connsiteX8" fmla="*/ 1673360 w 5206101"/>
                <a:gd name="connsiteY8" fmla="*/ 1701871 h 1766286"/>
                <a:gd name="connsiteX9" fmla="*/ 2056744 w 5206101"/>
                <a:gd name="connsiteY9" fmla="*/ 1766223 h 1766286"/>
                <a:gd name="connsiteX10" fmla="*/ 2410617 w 5206101"/>
                <a:gd name="connsiteY10" fmla="*/ 1712723 h 1766286"/>
                <a:gd name="connsiteX11" fmla="*/ 2846050 w 5206101"/>
                <a:gd name="connsiteY11" fmla="*/ 1478525 h 1766286"/>
                <a:gd name="connsiteX12" fmla="*/ 3313571 w 5206101"/>
                <a:gd name="connsiteY12" fmla="*/ 1105544 h 1766286"/>
                <a:gd name="connsiteX13" fmla="*/ 3554166 w 5206101"/>
                <a:gd name="connsiteY13" fmla="*/ 851793 h 1766286"/>
                <a:gd name="connsiteX14" fmla="*/ 3771371 w 5206101"/>
                <a:gd name="connsiteY14" fmla="*/ 574907 h 1766286"/>
                <a:gd name="connsiteX15" fmla="*/ 3909499 w 5206101"/>
                <a:gd name="connsiteY15" fmla="*/ 392059 h 1766286"/>
                <a:gd name="connsiteX16" fmla="*/ 4559335 w 5206101"/>
                <a:gd name="connsiteY16" fmla="*/ 1034107 h 1766286"/>
                <a:gd name="connsiteX17" fmla="*/ 5206101 w 5206101"/>
                <a:gd name="connsiteY17" fmla="*/ 1171505 h 1766286"/>
                <a:gd name="connsiteX18" fmla="*/ 0 w 5206101"/>
                <a:gd name="connsiteY18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136301 w 5206101"/>
                <a:gd name="connsiteY6" fmla="*/ 1372365 h 1766286"/>
                <a:gd name="connsiteX7" fmla="*/ 1296753 w 5206101"/>
                <a:gd name="connsiteY7" fmla="*/ 1492101 h 1766286"/>
                <a:gd name="connsiteX8" fmla="*/ 1673360 w 5206101"/>
                <a:gd name="connsiteY8" fmla="*/ 1701871 h 1766286"/>
                <a:gd name="connsiteX9" fmla="*/ 2056744 w 5206101"/>
                <a:gd name="connsiteY9" fmla="*/ 1766223 h 1766286"/>
                <a:gd name="connsiteX10" fmla="*/ 2410617 w 5206101"/>
                <a:gd name="connsiteY10" fmla="*/ 1712723 h 1766286"/>
                <a:gd name="connsiteX11" fmla="*/ 2846050 w 5206101"/>
                <a:gd name="connsiteY11" fmla="*/ 1478525 h 1766286"/>
                <a:gd name="connsiteX12" fmla="*/ 3313571 w 5206101"/>
                <a:gd name="connsiteY12" fmla="*/ 1105544 h 1766286"/>
                <a:gd name="connsiteX13" fmla="*/ 3554166 w 5206101"/>
                <a:gd name="connsiteY13" fmla="*/ 851793 h 1766286"/>
                <a:gd name="connsiteX14" fmla="*/ 3771371 w 5206101"/>
                <a:gd name="connsiteY14" fmla="*/ 574907 h 1766286"/>
                <a:gd name="connsiteX15" fmla="*/ 3909499 w 5206101"/>
                <a:gd name="connsiteY15" fmla="*/ 392059 h 1766286"/>
                <a:gd name="connsiteX16" fmla="*/ 4559335 w 5206101"/>
                <a:gd name="connsiteY16" fmla="*/ 1034107 h 1766286"/>
                <a:gd name="connsiteX17" fmla="*/ 5206101 w 5206101"/>
                <a:gd name="connsiteY17" fmla="*/ 1171505 h 1766286"/>
                <a:gd name="connsiteX18" fmla="*/ 0 w 5206101"/>
                <a:gd name="connsiteY18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136301 w 5206101"/>
                <a:gd name="connsiteY6" fmla="*/ 1372365 h 1766286"/>
                <a:gd name="connsiteX7" fmla="*/ 1296753 w 5206101"/>
                <a:gd name="connsiteY7" fmla="*/ 1492101 h 1766286"/>
                <a:gd name="connsiteX8" fmla="*/ 1478806 w 5206101"/>
                <a:gd name="connsiteY8" fmla="*/ 1605395 h 1766286"/>
                <a:gd name="connsiteX9" fmla="*/ 1673360 w 5206101"/>
                <a:gd name="connsiteY9" fmla="*/ 1701871 h 1766286"/>
                <a:gd name="connsiteX10" fmla="*/ 2056744 w 5206101"/>
                <a:gd name="connsiteY10" fmla="*/ 1766223 h 1766286"/>
                <a:gd name="connsiteX11" fmla="*/ 2410617 w 5206101"/>
                <a:gd name="connsiteY11" fmla="*/ 1712723 h 1766286"/>
                <a:gd name="connsiteX12" fmla="*/ 2846050 w 5206101"/>
                <a:gd name="connsiteY12" fmla="*/ 1478525 h 1766286"/>
                <a:gd name="connsiteX13" fmla="*/ 3313571 w 5206101"/>
                <a:gd name="connsiteY13" fmla="*/ 1105544 h 1766286"/>
                <a:gd name="connsiteX14" fmla="*/ 3554166 w 5206101"/>
                <a:gd name="connsiteY14" fmla="*/ 851793 h 1766286"/>
                <a:gd name="connsiteX15" fmla="*/ 3771371 w 5206101"/>
                <a:gd name="connsiteY15" fmla="*/ 574907 h 1766286"/>
                <a:gd name="connsiteX16" fmla="*/ 3909499 w 5206101"/>
                <a:gd name="connsiteY16" fmla="*/ 392059 h 1766286"/>
                <a:gd name="connsiteX17" fmla="*/ 4559335 w 5206101"/>
                <a:gd name="connsiteY17" fmla="*/ 1034107 h 1766286"/>
                <a:gd name="connsiteX18" fmla="*/ 5206101 w 5206101"/>
                <a:gd name="connsiteY18" fmla="*/ 1171505 h 1766286"/>
                <a:gd name="connsiteX19" fmla="*/ 0 w 5206101"/>
                <a:gd name="connsiteY19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136301 w 5206101"/>
                <a:gd name="connsiteY6" fmla="*/ 1372365 h 1766286"/>
                <a:gd name="connsiteX7" fmla="*/ 1296753 w 5206101"/>
                <a:gd name="connsiteY7" fmla="*/ 1492101 h 1766286"/>
                <a:gd name="connsiteX8" fmla="*/ 1478806 w 5206101"/>
                <a:gd name="connsiteY8" fmla="*/ 1605395 h 1766286"/>
                <a:gd name="connsiteX9" fmla="*/ 1673360 w 5206101"/>
                <a:gd name="connsiteY9" fmla="*/ 1701871 h 1766286"/>
                <a:gd name="connsiteX10" fmla="*/ 2056744 w 5206101"/>
                <a:gd name="connsiteY10" fmla="*/ 1766223 h 1766286"/>
                <a:gd name="connsiteX11" fmla="*/ 2410617 w 5206101"/>
                <a:gd name="connsiteY11" fmla="*/ 1712723 h 1766286"/>
                <a:gd name="connsiteX12" fmla="*/ 2846050 w 5206101"/>
                <a:gd name="connsiteY12" fmla="*/ 1478525 h 1766286"/>
                <a:gd name="connsiteX13" fmla="*/ 3313571 w 5206101"/>
                <a:gd name="connsiteY13" fmla="*/ 1105544 h 1766286"/>
                <a:gd name="connsiteX14" fmla="*/ 3554166 w 5206101"/>
                <a:gd name="connsiteY14" fmla="*/ 851793 h 1766286"/>
                <a:gd name="connsiteX15" fmla="*/ 3771371 w 5206101"/>
                <a:gd name="connsiteY15" fmla="*/ 574907 h 1766286"/>
                <a:gd name="connsiteX16" fmla="*/ 3909499 w 5206101"/>
                <a:gd name="connsiteY16" fmla="*/ 392059 h 1766286"/>
                <a:gd name="connsiteX17" fmla="*/ 4559335 w 5206101"/>
                <a:gd name="connsiteY17" fmla="*/ 1034107 h 1766286"/>
                <a:gd name="connsiteX18" fmla="*/ 5206101 w 5206101"/>
                <a:gd name="connsiteY18" fmla="*/ 1171505 h 1766286"/>
                <a:gd name="connsiteX19" fmla="*/ 0 w 5206101"/>
                <a:gd name="connsiteY19" fmla="*/ 1171982 h 1766286"/>
                <a:gd name="connsiteX0" fmla="*/ 0 w 5206101"/>
                <a:gd name="connsiteY0" fmla="*/ 1171982 h 1766389"/>
                <a:gd name="connsiteX1" fmla="*/ 823 w 5206101"/>
                <a:gd name="connsiteY1" fmla="*/ 0 h 1766389"/>
                <a:gd name="connsiteX2" fmla="*/ 206630 w 5206101"/>
                <a:gd name="connsiteY2" fmla="*/ 316253 h 1766389"/>
                <a:gd name="connsiteX3" fmla="*/ 441667 w 5206101"/>
                <a:gd name="connsiteY3" fmla="*/ 643824 h 1766389"/>
                <a:gd name="connsiteX4" fmla="*/ 706215 w 5206101"/>
                <a:gd name="connsiteY4" fmla="*/ 953930 h 1766389"/>
                <a:gd name="connsiteX5" fmla="*/ 956602 w 5206101"/>
                <a:gd name="connsiteY5" fmla="*/ 1217303 h 1766389"/>
                <a:gd name="connsiteX6" fmla="*/ 1136301 w 5206101"/>
                <a:gd name="connsiteY6" fmla="*/ 1372365 h 1766389"/>
                <a:gd name="connsiteX7" fmla="*/ 1296753 w 5206101"/>
                <a:gd name="connsiteY7" fmla="*/ 1492101 h 1766389"/>
                <a:gd name="connsiteX8" fmla="*/ 1478806 w 5206101"/>
                <a:gd name="connsiteY8" fmla="*/ 1605395 h 1766389"/>
                <a:gd name="connsiteX9" fmla="*/ 1673360 w 5206101"/>
                <a:gd name="connsiteY9" fmla="*/ 1694639 h 1766389"/>
                <a:gd name="connsiteX10" fmla="*/ 2056744 w 5206101"/>
                <a:gd name="connsiteY10" fmla="*/ 1766223 h 1766389"/>
                <a:gd name="connsiteX11" fmla="*/ 2410617 w 5206101"/>
                <a:gd name="connsiteY11" fmla="*/ 1712723 h 1766389"/>
                <a:gd name="connsiteX12" fmla="*/ 2846050 w 5206101"/>
                <a:gd name="connsiteY12" fmla="*/ 1478525 h 1766389"/>
                <a:gd name="connsiteX13" fmla="*/ 3313571 w 5206101"/>
                <a:gd name="connsiteY13" fmla="*/ 1105544 h 1766389"/>
                <a:gd name="connsiteX14" fmla="*/ 3554166 w 5206101"/>
                <a:gd name="connsiteY14" fmla="*/ 851793 h 1766389"/>
                <a:gd name="connsiteX15" fmla="*/ 3771371 w 5206101"/>
                <a:gd name="connsiteY15" fmla="*/ 574907 h 1766389"/>
                <a:gd name="connsiteX16" fmla="*/ 3909499 w 5206101"/>
                <a:gd name="connsiteY16" fmla="*/ 392059 h 1766389"/>
                <a:gd name="connsiteX17" fmla="*/ 4559335 w 5206101"/>
                <a:gd name="connsiteY17" fmla="*/ 1034107 h 1766389"/>
                <a:gd name="connsiteX18" fmla="*/ 5206101 w 5206101"/>
                <a:gd name="connsiteY18" fmla="*/ 1171505 h 1766389"/>
                <a:gd name="connsiteX19" fmla="*/ 0 w 5206101"/>
                <a:gd name="connsiteY19" fmla="*/ 1171982 h 1766389"/>
                <a:gd name="connsiteX0" fmla="*/ 0 w 5206101"/>
                <a:gd name="connsiteY0" fmla="*/ 1171982 h 1759192"/>
                <a:gd name="connsiteX1" fmla="*/ 823 w 5206101"/>
                <a:gd name="connsiteY1" fmla="*/ 0 h 1759192"/>
                <a:gd name="connsiteX2" fmla="*/ 206630 w 5206101"/>
                <a:gd name="connsiteY2" fmla="*/ 316253 h 1759192"/>
                <a:gd name="connsiteX3" fmla="*/ 441667 w 5206101"/>
                <a:gd name="connsiteY3" fmla="*/ 643824 h 1759192"/>
                <a:gd name="connsiteX4" fmla="*/ 706215 w 5206101"/>
                <a:gd name="connsiteY4" fmla="*/ 953930 h 1759192"/>
                <a:gd name="connsiteX5" fmla="*/ 956602 w 5206101"/>
                <a:gd name="connsiteY5" fmla="*/ 1217303 h 1759192"/>
                <a:gd name="connsiteX6" fmla="*/ 1136301 w 5206101"/>
                <a:gd name="connsiteY6" fmla="*/ 1372365 h 1759192"/>
                <a:gd name="connsiteX7" fmla="*/ 1296753 w 5206101"/>
                <a:gd name="connsiteY7" fmla="*/ 1492101 h 1759192"/>
                <a:gd name="connsiteX8" fmla="*/ 1478806 w 5206101"/>
                <a:gd name="connsiteY8" fmla="*/ 1605395 h 1759192"/>
                <a:gd name="connsiteX9" fmla="*/ 1673360 w 5206101"/>
                <a:gd name="connsiteY9" fmla="*/ 1694639 h 1759192"/>
                <a:gd name="connsiteX10" fmla="*/ 2049557 w 5206101"/>
                <a:gd name="connsiteY10" fmla="*/ 1758991 h 1759192"/>
                <a:gd name="connsiteX11" fmla="*/ 2410617 w 5206101"/>
                <a:gd name="connsiteY11" fmla="*/ 1712723 h 1759192"/>
                <a:gd name="connsiteX12" fmla="*/ 2846050 w 5206101"/>
                <a:gd name="connsiteY12" fmla="*/ 1478525 h 1759192"/>
                <a:gd name="connsiteX13" fmla="*/ 3313571 w 5206101"/>
                <a:gd name="connsiteY13" fmla="*/ 1105544 h 1759192"/>
                <a:gd name="connsiteX14" fmla="*/ 3554166 w 5206101"/>
                <a:gd name="connsiteY14" fmla="*/ 851793 h 1759192"/>
                <a:gd name="connsiteX15" fmla="*/ 3771371 w 5206101"/>
                <a:gd name="connsiteY15" fmla="*/ 574907 h 1759192"/>
                <a:gd name="connsiteX16" fmla="*/ 3909499 w 5206101"/>
                <a:gd name="connsiteY16" fmla="*/ 392059 h 1759192"/>
                <a:gd name="connsiteX17" fmla="*/ 4559335 w 5206101"/>
                <a:gd name="connsiteY17" fmla="*/ 1034107 h 1759192"/>
                <a:gd name="connsiteX18" fmla="*/ 5206101 w 5206101"/>
                <a:gd name="connsiteY18" fmla="*/ 1171505 h 1759192"/>
                <a:gd name="connsiteX19" fmla="*/ 0 w 5206101"/>
                <a:gd name="connsiteY19" fmla="*/ 1171982 h 1759192"/>
                <a:gd name="connsiteX0" fmla="*/ 0 w 5206101"/>
                <a:gd name="connsiteY0" fmla="*/ 1171982 h 1759455"/>
                <a:gd name="connsiteX1" fmla="*/ 823 w 5206101"/>
                <a:gd name="connsiteY1" fmla="*/ 0 h 1759455"/>
                <a:gd name="connsiteX2" fmla="*/ 206630 w 5206101"/>
                <a:gd name="connsiteY2" fmla="*/ 316253 h 1759455"/>
                <a:gd name="connsiteX3" fmla="*/ 441667 w 5206101"/>
                <a:gd name="connsiteY3" fmla="*/ 643824 h 1759455"/>
                <a:gd name="connsiteX4" fmla="*/ 706215 w 5206101"/>
                <a:gd name="connsiteY4" fmla="*/ 953930 h 1759455"/>
                <a:gd name="connsiteX5" fmla="*/ 956602 w 5206101"/>
                <a:gd name="connsiteY5" fmla="*/ 1217303 h 1759455"/>
                <a:gd name="connsiteX6" fmla="*/ 1136301 w 5206101"/>
                <a:gd name="connsiteY6" fmla="*/ 1372365 h 1759455"/>
                <a:gd name="connsiteX7" fmla="*/ 1296753 w 5206101"/>
                <a:gd name="connsiteY7" fmla="*/ 1492101 h 1759455"/>
                <a:gd name="connsiteX8" fmla="*/ 1478806 w 5206101"/>
                <a:gd name="connsiteY8" fmla="*/ 1605395 h 1759455"/>
                <a:gd name="connsiteX9" fmla="*/ 1673360 w 5206101"/>
                <a:gd name="connsiteY9" fmla="*/ 1694639 h 1759455"/>
                <a:gd name="connsiteX10" fmla="*/ 2049557 w 5206101"/>
                <a:gd name="connsiteY10" fmla="*/ 1758991 h 1759455"/>
                <a:gd name="connsiteX11" fmla="*/ 2305218 w 5206101"/>
                <a:gd name="connsiteY11" fmla="*/ 1719955 h 1759455"/>
                <a:gd name="connsiteX12" fmla="*/ 2846050 w 5206101"/>
                <a:gd name="connsiteY12" fmla="*/ 1478525 h 1759455"/>
                <a:gd name="connsiteX13" fmla="*/ 3313571 w 5206101"/>
                <a:gd name="connsiteY13" fmla="*/ 1105544 h 1759455"/>
                <a:gd name="connsiteX14" fmla="*/ 3554166 w 5206101"/>
                <a:gd name="connsiteY14" fmla="*/ 851793 h 1759455"/>
                <a:gd name="connsiteX15" fmla="*/ 3771371 w 5206101"/>
                <a:gd name="connsiteY15" fmla="*/ 574907 h 1759455"/>
                <a:gd name="connsiteX16" fmla="*/ 3909499 w 5206101"/>
                <a:gd name="connsiteY16" fmla="*/ 392059 h 1759455"/>
                <a:gd name="connsiteX17" fmla="*/ 4559335 w 5206101"/>
                <a:gd name="connsiteY17" fmla="*/ 1034107 h 1759455"/>
                <a:gd name="connsiteX18" fmla="*/ 5206101 w 5206101"/>
                <a:gd name="connsiteY18" fmla="*/ 1171505 h 1759455"/>
                <a:gd name="connsiteX19" fmla="*/ 0 w 5206101"/>
                <a:gd name="connsiteY19" fmla="*/ 1171982 h 1759455"/>
                <a:gd name="connsiteX0" fmla="*/ 0 w 5206101"/>
                <a:gd name="connsiteY0" fmla="*/ 1171982 h 1758991"/>
                <a:gd name="connsiteX1" fmla="*/ 823 w 5206101"/>
                <a:gd name="connsiteY1" fmla="*/ 0 h 1758991"/>
                <a:gd name="connsiteX2" fmla="*/ 206630 w 5206101"/>
                <a:gd name="connsiteY2" fmla="*/ 316253 h 1758991"/>
                <a:gd name="connsiteX3" fmla="*/ 441667 w 5206101"/>
                <a:gd name="connsiteY3" fmla="*/ 643824 h 1758991"/>
                <a:gd name="connsiteX4" fmla="*/ 706215 w 5206101"/>
                <a:gd name="connsiteY4" fmla="*/ 953930 h 1758991"/>
                <a:gd name="connsiteX5" fmla="*/ 956602 w 5206101"/>
                <a:gd name="connsiteY5" fmla="*/ 1217303 h 1758991"/>
                <a:gd name="connsiteX6" fmla="*/ 1136301 w 5206101"/>
                <a:gd name="connsiteY6" fmla="*/ 1372365 h 1758991"/>
                <a:gd name="connsiteX7" fmla="*/ 1296753 w 5206101"/>
                <a:gd name="connsiteY7" fmla="*/ 1492101 h 1758991"/>
                <a:gd name="connsiteX8" fmla="*/ 1478806 w 5206101"/>
                <a:gd name="connsiteY8" fmla="*/ 1605395 h 1758991"/>
                <a:gd name="connsiteX9" fmla="*/ 1673360 w 5206101"/>
                <a:gd name="connsiteY9" fmla="*/ 1694639 h 1758991"/>
                <a:gd name="connsiteX10" fmla="*/ 2049557 w 5206101"/>
                <a:gd name="connsiteY10" fmla="*/ 1758991 h 1758991"/>
                <a:gd name="connsiteX11" fmla="*/ 2305218 w 5206101"/>
                <a:gd name="connsiteY11" fmla="*/ 1719955 h 1758991"/>
                <a:gd name="connsiteX12" fmla="*/ 2846050 w 5206101"/>
                <a:gd name="connsiteY12" fmla="*/ 1478525 h 1758991"/>
                <a:gd name="connsiteX13" fmla="*/ 3313571 w 5206101"/>
                <a:gd name="connsiteY13" fmla="*/ 1105544 h 1758991"/>
                <a:gd name="connsiteX14" fmla="*/ 3554166 w 5206101"/>
                <a:gd name="connsiteY14" fmla="*/ 851793 h 1758991"/>
                <a:gd name="connsiteX15" fmla="*/ 3771371 w 5206101"/>
                <a:gd name="connsiteY15" fmla="*/ 574907 h 1758991"/>
                <a:gd name="connsiteX16" fmla="*/ 3909499 w 5206101"/>
                <a:gd name="connsiteY16" fmla="*/ 392059 h 1758991"/>
                <a:gd name="connsiteX17" fmla="*/ 4559335 w 5206101"/>
                <a:gd name="connsiteY17" fmla="*/ 1034107 h 1758991"/>
                <a:gd name="connsiteX18" fmla="*/ 5206101 w 5206101"/>
                <a:gd name="connsiteY18" fmla="*/ 1171505 h 1758991"/>
                <a:gd name="connsiteX19" fmla="*/ 0 w 5206101"/>
                <a:gd name="connsiteY19" fmla="*/ 1171982 h 1758991"/>
                <a:gd name="connsiteX0" fmla="*/ 0 w 5206101"/>
                <a:gd name="connsiteY0" fmla="*/ 1171982 h 1759391"/>
                <a:gd name="connsiteX1" fmla="*/ 823 w 5206101"/>
                <a:gd name="connsiteY1" fmla="*/ 0 h 1759391"/>
                <a:gd name="connsiteX2" fmla="*/ 206630 w 5206101"/>
                <a:gd name="connsiteY2" fmla="*/ 316253 h 1759391"/>
                <a:gd name="connsiteX3" fmla="*/ 441667 w 5206101"/>
                <a:gd name="connsiteY3" fmla="*/ 643824 h 1759391"/>
                <a:gd name="connsiteX4" fmla="*/ 706215 w 5206101"/>
                <a:gd name="connsiteY4" fmla="*/ 953930 h 1759391"/>
                <a:gd name="connsiteX5" fmla="*/ 956602 w 5206101"/>
                <a:gd name="connsiteY5" fmla="*/ 1217303 h 1759391"/>
                <a:gd name="connsiteX6" fmla="*/ 1136301 w 5206101"/>
                <a:gd name="connsiteY6" fmla="*/ 1372365 h 1759391"/>
                <a:gd name="connsiteX7" fmla="*/ 1296753 w 5206101"/>
                <a:gd name="connsiteY7" fmla="*/ 1492101 h 1759391"/>
                <a:gd name="connsiteX8" fmla="*/ 1478806 w 5206101"/>
                <a:gd name="connsiteY8" fmla="*/ 1605395 h 1759391"/>
                <a:gd name="connsiteX9" fmla="*/ 1673360 w 5206101"/>
                <a:gd name="connsiteY9" fmla="*/ 1694639 h 1759391"/>
                <a:gd name="connsiteX10" fmla="*/ 2049557 w 5206101"/>
                <a:gd name="connsiteY10" fmla="*/ 1758991 h 1759391"/>
                <a:gd name="connsiteX11" fmla="*/ 2305218 w 5206101"/>
                <a:gd name="connsiteY11" fmla="*/ 1719955 h 1759391"/>
                <a:gd name="connsiteX12" fmla="*/ 2846050 w 5206101"/>
                <a:gd name="connsiteY12" fmla="*/ 1478525 h 1759391"/>
                <a:gd name="connsiteX13" fmla="*/ 3313571 w 5206101"/>
                <a:gd name="connsiteY13" fmla="*/ 1105544 h 1759391"/>
                <a:gd name="connsiteX14" fmla="*/ 3554166 w 5206101"/>
                <a:gd name="connsiteY14" fmla="*/ 851793 h 1759391"/>
                <a:gd name="connsiteX15" fmla="*/ 3771371 w 5206101"/>
                <a:gd name="connsiteY15" fmla="*/ 574907 h 1759391"/>
                <a:gd name="connsiteX16" fmla="*/ 3909499 w 5206101"/>
                <a:gd name="connsiteY16" fmla="*/ 392059 h 1759391"/>
                <a:gd name="connsiteX17" fmla="*/ 4559335 w 5206101"/>
                <a:gd name="connsiteY17" fmla="*/ 1034107 h 1759391"/>
                <a:gd name="connsiteX18" fmla="*/ 5206101 w 5206101"/>
                <a:gd name="connsiteY18" fmla="*/ 1171505 h 1759391"/>
                <a:gd name="connsiteX19" fmla="*/ 0 w 5206101"/>
                <a:gd name="connsiteY19" fmla="*/ 1171982 h 1759391"/>
                <a:gd name="connsiteX0" fmla="*/ 0 w 5206101"/>
                <a:gd name="connsiteY0" fmla="*/ 1171982 h 1759608"/>
                <a:gd name="connsiteX1" fmla="*/ 823 w 5206101"/>
                <a:gd name="connsiteY1" fmla="*/ 0 h 1759608"/>
                <a:gd name="connsiteX2" fmla="*/ 206630 w 5206101"/>
                <a:gd name="connsiteY2" fmla="*/ 316253 h 1759608"/>
                <a:gd name="connsiteX3" fmla="*/ 441667 w 5206101"/>
                <a:gd name="connsiteY3" fmla="*/ 643824 h 1759608"/>
                <a:gd name="connsiteX4" fmla="*/ 706215 w 5206101"/>
                <a:gd name="connsiteY4" fmla="*/ 953930 h 1759608"/>
                <a:gd name="connsiteX5" fmla="*/ 956602 w 5206101"/>
                <a:gd name="connsiteY5" fmla="*/ 1217303 h 1759608"/>
                <a:gd name="connsiteX6" fmla="*/ 1136301 w 5206101"/>
                <a:gd name="connsiteY6" fmla="*/ 1372365 h 1759608"/>
                <a:gd name="connsiteX7" fmla="*/ 1296753 w 5206101"/>
                <a:gd name="connsiteY7" fmla="*/ 1492101 h 1759608"/>
                <a:gd name="connsiteX8" fmla="*/ 1478806 w 5206101"/>
                <a:gd name="connsiteY8" fmla="*/ 1605395 h 1759608"/>
                <a:gd name="connsiteX9" fmla="*/ 1673360 w 5206101"/>
                <a:gd name="connsiteY9" fmla="*/ 1694639 h 1759608"/>
                <a:gd name="connsiteX10" fmla="*/ 1854889 w 5206101"/>
                <a:gd name="connsiteY10" fmla="*/ 1740383 h 1759608"/>
                <a:gd name="connsiteX11" fmla="*/ 2049557 w 5206101"/>
                <a:gd name="connsiteY11" fmla="*/ 1758991 h 1759608"/>
                <a:gd name="connsiteX12" fmla="*/ 2305218 w 5206101"/>
                <a:gd name="connsiteY12" fmla="*/ 1719955 h 1759608"/>
                <a:gd name="connsiteX13" fmla="*/ 2846050 w 5206101"/>
                <a:gd name="connsiteY13" fmla="*/ 1478525 h 1759608"/>
                <a:gd name="connsiteX14" fmla="*/ 3313571 w 5206101"/>
                <a:gd name="connsiteY14" fmla="*/ 1105544 h 1759608"/>
                <a:gd name="connsiteX15" fmla="*/ 3554166 w 5206101"/>
                <a:gd name="connsiteY15" fmla="*/ 851793 h 1759608"/>
                <a:gd name="connsiteX16" fmla="*/ 3771371 w 5206101"/>
                <a:gd name="connsiteY16" fmla="*/ 574907 h 1759608"/>
                <a:gd name="connsiteX17" fmla="*/ 3909499 w 5206101"/>
                <a:gd name="connsiteY17" fmla="*/ 392059 h 1759608"/>
                <a:gd name="connsiteX18" fmla="*/ 4559335 w 5206101"/>
                <a:gd name="connsiteY18" fmla="*/ 1034107 h 1759608"/>
                <a:gd name="connsiteX19" fmla="*/ 5206101 w 5206101"/>
                <a:gd name="connsiteY19" fmla="*/ 1171505 h 1759608"/>
                <a:gd name="connsiteX20" fmla="*/ 0 w 5206101"/>
                <a:gd name="connsiteY20" fmla="*/ 1171982 h 1759608"/>
                <a:gd name="connsiteX0" fmla="*/ 0 w 5206101"/>
                <a:gd name="connsiteY0" fmla="*/ 1171982 h 1759074"/>
                <a:gd name="connsiteX1" fmla="*/ 823 w 5206101"/>
                <a:gd name="connsiteY1" fmla="*/ 0 h 1759074"/>
                <a:gd name="connsiteX2" fmla="*/ 206630 w 5206101"/>
                <a:gd name="connsiteY2" fmla="*/ 316253 h 1759074"/>
                <a:gd name="connsiteX3" fmla="*/ 441667 w 5206101"/>
                <a:gd name="connsiteY3" fmla="*/ 643824 h 1759074"/>
                <a:gd name="connsiteX4" fmla="*/ 706215 w 5206101"/>
                <a:gd name="connsiteY4" fmla="*/ 953930 h 1759074"/>
                <a:gd name="connsiteX5" fmla="*/ 956602 w 5206101"/>
                <a:gd name="connsiteY5" fmla="*/ 1217303 h 1759074"/>
                <a:gd name="connsiteX6" fmla="*/ 1136301 w 5206101"/>
                <a:gd name="connsiteY6" fmla="*/ 1372365 h 1759074"/>
                <a:gd name="connsiteX7" fmla="*/ 1296753 w 5206101"/>
                <a:gd name="connsiteY7" fmla="*/ 1492101 h 1759074"/>
                <a:gd name="connsiteX8" fmla="*/ 1478806 w 5206101"/>
                <a:gd name="connsiteY8" fmla="*/ 1605395 h 1759074"/>
                <a:gd name="connsiteX9" fmla="*/ 1673360 w 5206101"/>
                <a:gd name="connsiteY9" fmla="*/ 1694639 h 1759074"/>
                <a:gd name="connsiteX10" fmla="*/ 1854889 w 5206101"/>
                <a:gd name="connsiteY10" fmla="*/ 1740383 h 1759074"/>
                <a:gd name="connsiteX11" fmla="*/ 2049557 w 5206101"/>
                <a:gd name="connsiteY11" fmla="*/ 1758991 h 1759074"/>
                <a:gd name="connsiteX12" fmla="*/ 2233356 w 5206101"/>
                <a:gd name="connsiteY12" fmla="*/ 1744060 h 1759074"/>
                <a:gd name="connsiteX13" fmla="*/ 2846050 w 5206101"/>
                <a:gd name="connsiteY13" fmla="*/ 1478525 h 1759074"/>
                <a:gd name="connsiteX14" fmla="*/ 3313571 w 5206101"/>
                <a:gd name="connsiteY14" fmla="*/ 1105544 h 1759074"/>
                <a:gd name="connsiteX15" fmla="*/ 3554166 w 5206101"/>
                <a:gd name="connsiteY15" fmla="*/ 851793 h 1759074"/>
                <a:gd name="connsiteX16" fmla="*/ 3771371 w 5206101"/>
                <a:gd name="connsiteY16" fmla="*/ 574907 h 1759074"/>
                <a:gd name="connsiteX17" fmla="*/ 3909499 w 5206101"/>
                <a:gd name="connsiteY17" fmla="*/ 392059 h 1759074"/>
                <a:gd name="connsiteX18" fmla="*/ 4559335 w 5206101"/>
                <a:gd name="connsiteY18" fmla="*/ 1034107 h 1759074"/>
                <a:gd name="connsiteX19" fmla="*/ 5206101 w 5206101"/>
                <a:gd name="connsiteY19" fmla="*/ 1171505 h 1759074"/>
                <a:gd name="connsiteX20" fmla="*/ 0 w 5206101"/>
                <a:gd name="connsiteY20" fmla="*/ 1171982 h 1759074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46050 w 5206101"/>
                <a:gd name="connsiteY14" fmla="*/ 1478525 h 1759386"/>
                <a:gd name="connsiteX15" fmla="*/ 3313571 w 5206101"/>
                <a:gd name="connsiteY15" fmla="*/ 1105544 h 1759386"/>
                <a:gd name="connsiteX16" fmla="*/ 3554166 w 5206101"/>
                <a:gd name="connsiteY16" fmla="*/ 851793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313571 w 5206101"/>
                <a:gd name="connsiteY15" fmla="*/ 1105544 h 1759386"/>
                <a:gd name="connsiteX16" fmla="*/ 3554166 w 5206101"/>
                <a:gd name="connsiteY16" fmla="*/ 851793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554166 w 5206101"/>
                <a:gd name="connsiteY16" fmla="*/ 851793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427208 w 5206101"/>
                <a:gd name="connsiteY16" fmla="*/ 972319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427208 w 5206101"/>
                <a:gd name="connsiteY16" fmla="*/ 972319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211620 w 5206101"/>
                <a:gd name="connsiteY16" fmla="*/ 1179623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211620 w 5206101"/>
                <a:gd name="connsiteY16" fmla="*/ 1179623 h 1759386"/>
                <a:gd name="connsiteX17" fmla="*/ 3488575 w 5206101"/>
                <a:gd name="connsiteY17" fmla="*/ 908759 h 1759386"/>
                <a:gd name="connsiteX18" fmla="*/ 3771371 w 5206101"/>
                <a:gd name="connsiteY18" fmla="*/ 574907 h 1759386"/>
                <a:gd name="connsiteX19" fmla="*/ 3909499 w 5206101"/>
                <a:gd name="connsiteY19" fmla="*/ 392059 h 1759386"/>
                <a:gd name="connsiteX20" fmla="*/ 4559335 w 5206101"/>
                <a:gd name="connsiteY20" fmla="*/ 1034107 h 1759386"/>
                <a:gd name="connsiteX21" fmla="*/ 5206101 w 5206101"/>
                <a:gd name="connsiteY21" fmla="*/ 1171505 h 1759386"/>
                <a:gd name="connsiteX22" fmla="*/ 0 w 5206101"/>
                <a:gd name="connsiteY22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211620 w 5206101"/>
                <a:gd name="connsiteY16" fmla="*/ 1179623 h 1759386"/>
                <a:gd name="connsiteX17" fmla="*/ 3488575 w 5206101"/>
                <a:gd name="connsiteY17" fmla="*/ 908759 h 1759386"/>
                <a:gd name="connsiteX18" fmla="*/ 3771371 w 5206101"/>
                <a:gd name="connsiteY18" fmla="*/ 574907 h 1759386"/>
                <a:gd name="connsiteX19" fmla="*/ 3909499 w 5206101"/>
                <a:gd name="connsiteY19" fmla="*/ 392059 h 1759386"/>
                <a:gd name="connsiteX20" fmla="*/ 4559335 w 5206101"/>
                <a:gd name="connsiteY20" fmla="*/ 1034107 h 1759386"/>
                <a:gd name="connsiteX21" fmla="*/ 5206101 w 5206101"/>
                <a:gd name="connsiteY21" fmla="*/ 1171505 h 1759386"/>
                <a:gd name="connsiteX22" fmla="*/ 0 w 5206101"/>
                <a:gd name="connsiteY22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211620 w 5206101"/>
                <a:gd name="connsiteY16" fmla="*/ 1179623 h 1759386"/>
                <a:gd name="connsiteX17" fmla="*/ 3392757 w 5206101"/>
                <a:gd name="connsiteY17" fmla="*/ 1005179 h 1759386"/>
                <a:gd name="connsiteX18" fmla="*/ 3771371 w 5206101"/>
                <a:gd name="connsiteY18" fmla="*/ 574907 h 1759386"/>
                <a:gd name="connsiteX19" fmla="*/ 3909499 w 5206101"/>
                <a:gd name="connsiteY19" fmla="*/ 392059 h 1759386"/>
                <a:gd name="connsiteX20" fmla="*/ 4559335 w 5206101"/>
                <a:gd name="connsiteY20" fmla="*/ 1034107 h 1759386"/>
                <a:gd name="connsiteX21" fmla="*/ 5206101 w 5206101"/>
                <a:gd name="connsiteY21" fmla="*/ 1171505 h 1759386"/>
                <a:gd name="connsiteX22" fmla="*/ 0 w 5206101"/>
                <a:gd name="connsiteY22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642987 w 5206101"/>
                <a:gd name="connsiteY14" fmla="*/ 1593343 h 1759386"/>
                <a:gd name="connsiteX15" fmla="*/ 2814910 w 5206101"/>
                <a:gd name="connsiteY15" fmla="*/ 1492989 h 1759386"/>
                <a:gd name="connsiteX16" fmla="*/ 3016538 w 5206101"/>
                <a:gd name="connsiteY16" fmla="*/ 1344184 h 1759386"/>
                <a:gd name="connsiteX17" fmla="*/ 3211620 w 5206101"/>
                <a:gd name="connsiteY17" fmla="*/ 1179623 h 1759386"/>
                <a:gd name="connsiteX18" fmla="*/ 3392757 w 5206101"/>
                <a:gd name="connsiteY18" fmla="*/ 1005179 h 1759386"/>
                <a:gd name="connsiteX19" fmla="*/ 3771371 w 5206101"/>
                <a:gd name="connsiteY19" fmla="*/ 574907 h 1759386"/>
                <a:gd name="connsiteX20" fmla="*/ 3909499 w 5206101"/>
                <a:gd name="connsiteY20" fmla="*/ 392059 h 1759386"/>
                <a:gd name="connsiteX21" fmla="*/ 4559335 w 5206101"/>
                <a:gd name="connsiteY21" fmla="*/ 1034107 h 1759386"/>
                <a:gd name="connsiteX22" fmla="*/ 5206101 w 5206101"/>
                <a:gd name="connsiteY22" fmla="*/ 1171505 h 1759386"/>
                <a:gd name="connsiteX23" fmla="*/ 0 w 5206101"/>
                <a:gd name="connsiteY23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642987 w 5206101"/>
                <a:gd name="connsiteY14" fmla="*/ 1593343 h 1759386"/>
                <a:gd name="connsiteX15" fmla="*/ 2814910 w 5206101"/>
                <a:gd name="connsiteY15" fmla="*/ 1492989 h 1759386"/>
                <a:gd name="connsiteX16" fmla="*/ 3016538 w 5206101"/>
                <a:gd name="connsiteY16" fmla="*/ 1344184 h 1759386"/>
                <a:gd name="connsiteX17" fmla="*/ 3211620 w 5206101"/>
                <a:gd name="connsiteY17" fmla="*/ 1179623 h 1759386"/>
                <a:gd name="connsiteX18" fmla="*/ 3392757 w 5206101"/>
                <a:gd name="connsiteY18" fmla="*/ 1005179 h 1759386"/>
                <a:gd name="connsiteX19" fmla="*/ 3589182 w 5206101"/>
                <a:gd name="connsiteY19" fmla="*/ 788235 h 1759386"/>
                <a:gd name="connsiteX20" fmla="*/ 3771371 w 5206101"/>
                <a:gd name="connsiteY20" fmla="*/ 574907 h 1759386"/>
                <a:gd name="connsiteX21" fmla="*/ 3909499 w 5206101"/>
                <a:gd name="connsiteY21" fmla="*/ 392059 h 1759386"/>
                <a:gd name="connsiteX22" fmla="*/ 4559335 w 5206101"/>
                <a:gd name="connsiteY22" fmla="*/ 1034107 h 1759386"/>
                <a:gd name="connsiteX23" fmla="*/ 5206101 w 5206101"/>
                <a:gd name="connsiteY23" fmla="*/ 1171505 h 1759386"/>
                <a:gd name="connsiteX24" fmla="*/ 0 w 5206101"/>
                <a:gd name="connsiteY24" fmla="*/ 1171982 h 175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06101" h="1759386">
                  <a:moveTo>
                    <a:pt x="0" y="1171982"/>
                  </a:moveTo>
                  <a:cubicBezTo>
                    <a:pt x="274" y="781321"/>
                    <a:pt x="549" y="390661"/>
                    <a:pt x="823" y="0"/>
                  </a:cubicBezTo>
                  <a:lnTo>
                    <a:pt x="206630" y="316253"/>
                  </a:lnTo>
                  <a:lnTo>
                    <a:pt x="441667" y="643824"/>
                  </a:lnTo>
                  <a:lnTo>
                    <a:pt x="706215" y="953930"/>
                  </a:lnTo>
                  <a:cubicBezTo>
                    <a:pt x="768917" y="1011992"/>
                    <a:pt x="893900" y="1159241"/>
                    <a:pt x="956602" y="1217303"/>
                  </a:cubicBezTo>
                  <a:lnTo>
                    <a:pt x="1136301" y="1372365"/>
                  </a:lnTo>
                  <a:cubicBezTo>
                    <a:pt x="1227313" y="1430758"/>
                    <a:pt x="1205741" y="1433708"/>
                    <a:pt x="1296753" y="1492101"/>
                  </a:cubicBezTo>
                  <a:cubicBezTo>
                    <a:pt x="1357437" y="1526652"/>
                    <a:pt x="1418122" y="1570844"/>
                    <a:pt x="1478806" y="1605395"/>
                  </a:cubicBezTo>
                  <a:lnTo>
                    <a:pt x="1673360" y="1694639"/>
                  </a:lnTo>
                  <a:cubicBezTo>
                    <a:pt x="1735641" y="1715530"/>
                    <a:pt x="1792190" y="1729658"/>
                    <a:pt x="1854889" y="1740383"/>
                  </a:cubicBezTo>
                  <a:cubicBezTo>
                    <a:pt x="1917588" y="1751108"/>
                    <a:pt x="1986479" y="1758378"/>
                    <a:pt x="2049557" y="1758991"/>
                  </a:cubicBezTo>
                  <a:cubicBezTo>
                    <a:pt x="2112635" y="1759604"/>
                    <a:pt x="2168387" y="1761624"/>
                    <a:pt x="2233356" y="1744060"/>
                  </a:cubicBezTo>
                  <a:cubicBezTo>
                    <a:pt x="2298325" y="1726496"/>
                    <a:pt x="2390666" y="1700821"/>
                    <a:pt x="2458538" y="1675300"/>
                  </a:cubicBezTo>
                  <a:cubicBezTo>
                    <a:pt x="2526410" y="1649779"/>
                    <a:pt x="2583592" y="1623728"/>
                    <a:pt x="2642987" y="1593343"/>
                  </a:cubicBezTo>
                  <a:cubicBezTo>
                    <a:pt x="2702382" y="1562958"/>
                    <a:pt x="2752252" y="1534114"/>
                    <a:pt x="2814910" y="1492989"/>
                  </a:cubicBezTo>
                  <a:lnTo>
                    <a:pt x="3016538" y="1344184"/>
                  </a:lnTo>
                  <a:lnTo>
                    <a:pt x="3211620" y="1179623"/>
                  </a:lnTo>
                  <a:lnTo>
                    <a:pt x="3392757" y="1005179"/>
                  </a:lnTo>
                  <a:cubicBezTo>
                    <a:pt x="3455837" y="932061"/>
                    <a:pt x="3526102" y="861353"/>
                    <a:pt x="3589182" y="788235"/>
                  </a:cubicBezTo>
                  <a:lnTo>
                    <a:pt x="3771371" y="574907"/>
                  </a:lnTo>
                  <a:lnTo>
                    <a:pt x="3909499" y="392059"/>
                  </a:lnTo>
                  <a:lnTo>
                    <a:pt x="4559335" y="1034107"/>
                  </a:lnTo>
                  <a:lnTo>
                    <a:pt x="5206101" y="1171505"/>
                  </a:lnTo>
                  <a:lnTo>
                    <a:pt x="0" y="1171982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cxnSp>
          <p:nvCxnSpPr>
            <p:cNvPr id="311" name="직선 연결선 310"/>
            <p:cNvCxnSpPr/>
            <p:nvPr/>
          </p:nvCxnSpPr>
          <p:spPr bwMode="auto">
            <a:xfrm>
              <a:off x="2056854" y="4559642"/>
              <a:ext cx="5179442" cy="0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12" name="타원 311"/>
            <p:cNvSpPr/>
            <p:nvPr/>
          </p:nvSpPr>
          <p:spPr bwMode="auto">
            <a:xfrm>
              <a:off x="4027686" y="4771100"/>
              <a:ext cx="148582" cy="148582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3" name="TextBox 57"/>
            <p:cNvSpPr txBox="1">
              <a:spLocks noChangeArrowheads="1"/>
            </p:cNvSpPr>
            <p:nvPr/>
          </p:nvSpPr>
          <p:spPr bwMode="auto">
            <a:xfrm>
              <a:off x="3890020" y="5135706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54.6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타원 313"/>
            <p:cNvSpPr/>
            <p:nvPr/>
          </p:nvSpPr>
          <p:spPr bwMode="auto">
            <a:xfrm>
              <a:off x="2267744" y="4199602"/>
              <a:ext cx="148582" cy="148582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5" name="타원 314"/>
            <p:cNvSpPr/>
            <p:nvPr/>
          </p:nvSpPr>
          <p:spPr bwMode="auto">
            <a:xfrm>
              <a:off x="5935586" y="4195036"/>
              <a:ext cx="148582" cy="148582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6" name="TextBox 57"/>
            <p:cNvSpPr txBox="1">
              <a:spLocks noChangeArrowheads="1"/>
            </p:cNvSpPr>
            <p:nvPr/>
          </p:nvSpPr>
          <p:spPr bwMode="auto">
            <a:xfrm>
              <a:off x="5580112" y="3623538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72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57"/>
            <p:cNvSpPr txBox="1">
              <a:spLocks noChangeArrowheads="1"/>
            </p:cNvSpPr>
            <p:nvPr/>
          </p:nvSpPr>
          <p:spPr bwMode="auto">
            <a:xfrm>
              <a:off x="6516216" y="4127594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5" name="TextBox 57"/>
            <p:cNvSpPr txBox="1">
              <a:spLocks noChangeArrowheads="1"/>
            </p:cNvSpPr>
            <p:nvPr/>
          </p:nvSpPr>
          <p:spPr bwMode="auto">
            <a:xfrm>
              <a:off x="2123728" y="3263498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108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6" name="그룹 325"/>
          <p:cNvGrpSpPr/>
          <p:nvPr/>
        </p:nvGrpSpPr>
        <p:grpSpPr>
          <a:xfrm>
            <a:off x="683568" y="476672"/>
            <a:ext cx="5832648" cy="1080120"/>
            <a:chOff x="683568" y="2492896"/>
            <a:chExt cx="5832648" cy="1080120"/>
          </a:xfrm>
        </p:grpSpPr>
        <p:cxnSp>
          <p:nvCxnSpPr>
            <p:cNvPr id="327" name="직선 연결선 326"/>
            <p:cNvCxnSpPr/>
            <p:nvPr/>
          </p:nvCxnSpPr>
          <p:spPr bwMode="auto">
            <a:xfrm flipV="1">
              <a:off x="1120750" y="3068961"/>
              <a:ext cx="5179442" cy="1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28" name="자유형 327"/>
            <p:cNvSpPr/>
            <p:nvPr/>
          </p:nvSpPr>
          <p:spPr bwMode="auto">
            <a:xfrm>
              <a:off x="1115617" y="2636912"/>
              <a:ext cx="3888432" cy="820738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820738">
                  <a:moveTo>
                    <a:pt x="0" y="425450"/>
                  </a:moveTo>
                  <a:lnTo>
                    <a:pt x="0" y="0"/>
                  </a:lnTo>
                  <a:lnTo>
                    <a:pt x="4035425" y="820738"/>
                  </a:lnTo>
                  <a:lnTo>
                    <a:pt x="4035425" y="428625"/>
                  </a:lnTo>
                  <a:lnTo>
                    <a:pt x="0" y="4254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329" name="타원 328"/>
            <p:cNvSpPr/>
            <p:nvPr/>
          </p:nvSpPr>
          <p:spPr bwMode="auto">
            <a:xfrm>
              <a:off x="1251544" y="278092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0" name="타원 329"/>
            <p:cNvSpPr/>
            <p:nvPr/>
          </p:nvSpPr>
          <p:spPr bwMode="auto">
            <a:xfrm>
              <a:off x="4716016" y="320488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1" name="TextBox 57"/>
            <p:cNvSpPr txBox="1">
              <a:spLocks noChangeArrowheads="1"/>
            </p:cNvSpPr>
            <p:nvPr/>
          </p:nvSpPr>
          <p:spPr bwMode="auto">
            <a:xfrm>
              <a:off x="683568" y="2492896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25.5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3" name="TextBox 57"/>
            <p:cNvSpPr txBox="1">
              <a:spLocks noChangeArrowheads="1"/>
            </p:cNvSpPr>
            <p:nvPr/>
          </p:nvSpPr>
          <p:spPr bwMode="auto">
            <a:xfrm>
              <a:off x="5004048" y="3356992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22.5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4" name="TextBox 57"/>
            <p:cNvSpPr txBox="1">
              <a:spLocks noChangeArrowheads="1"/>
            </p:cNvSpPr>
            <p:nvPr/>
          </p:nvSpPr>
          <p:spPr bwMode="auto">
            <a:xfrm>
              <a:off x="4716016" y="27089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5" name="TextBox 57"/>
            <p:cNvSpPr txBox="1">
              <a:spLocks noChangeArrowheads="1"/>
            </p:cNvSpPr>
            <p:nvPr/>
          </p:nvSpPr>
          <p:spPr bwMode="auto">
            <a:xfrm>
              <a:off x="6300192" y="2852936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36" name="그룹 335"/>
            <p:cNvGrpSpPr/>
            <p:nvPr/>
          </p:nvGrpSpPr>
          <p:grpSpPr>
            <a:xfrm>
              <a:off x="5004048" y="2852936"/>
              <a:ext cx="1296145" cy="216024"/>
              <a:chOff x="5004048" y="5106673"/>
              <a:chExt cx="1296145" cy="216024"/>
            </a:xfrm>
          </p:grpSpPr>
          <p:grpSp>
            <p:nvGrpSpPr>
              <p:cNvPr id="337" name="그룹 336"/>
              <p:cNvGrpSpPr/>
              <p:nvPr/>
            </p:nvGrpSpPr>
            <p:grpSpPr>
              <a:xfrm>
                <a:off x="5004048" y="5106673"/>
                <a:ext cx="1296144" cy="216024"/>
                <a:chOff x="5004048" y="4818641"/>
                <a:chExt cx="1296144" cy="216024"/>
              </a:xfrm>
            </p:grpSpPr>
            <p:sp>
              <p:nvSpPr>
                <p:cNvPr id="367" name="직사각형 366"/>
                <p:cNvSpPr/>
                <p:nvPr/>
              </p:nvSpPr>
              <p:spPr bwMode="auto">
                <a:xfrm>
                  <a:off x="5004048" y="4818641"/>
                  <a:ext cx="648072" cy="216024"/>
                </a:xfrm>
                <a:prstGeom prst="rect">
                  <a:avLst/>
                </a:prstGeom>
                <a:solidFill>
                  <a:srgbClr val="6B0131">
                    <a:alpha val="39999"/>
                  </a:srgb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368" name="직사각형 367"/>
                <p:cNvSpPr/>
                <p:nvPr/>
              </p:nvSpPr>
              <p:spPr bwMode="auto">
                <a:xfrm>
                  <a:off x="5652120" y="4962657"/>
                  <a:ext cx="648072" cy="72008"/>
                </a:xfrm>
                <a:prstGeom prst="rect">
                  <a:avLst/>
                </a:prstGeom>
                <a:solidFill>
                  <a:srgbClr val="6B0131">
                    <a:alpha val="39999"/>
                  </a:srgb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cxnSp>
            <p:nvCxnSpPr>
              <p:cNvPr id="338" name="직선 연결선 337"/>
              <p:cNvCxnSpPr/>
              <p:nvPr/>
            </p:nvCxnSpPr>
            <p:spPr bwMode="auto">
              <a:xfrm>
                <a:off x="5004048" y="5110096"/>
                <a:ext cx="1" cy="21260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0" name="직선 연결선 339"/>
              <p:cNvCxnSpPr/>
              <p:nvPr/>
            </p:nvCxnSpPr>
            <p:spPr bwMode="auto">
              <a:xfrm>
                <a:off x="5652120" y="5106673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3" name="직선 연결선 362"/>
              <p:cNvCxnSpPr/>
              <p:nvPr/>
            </p:nvCxnSpPr>
            <p:spPr bwMode="auto">
              <a:xfrm>
                <a:off x="5004048" y="5106673"/>
                <a:ext cx="6480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4" name="직선 연결선 363"/>
              <p:cNvCxnSpPr/>
              <p:nvPr/>
            </p:nvCxnSpPr>
            <p:spPr bwMode="auto">
              <a:xfrm>
                <a:off x="6300192" y="5254112"/>
                <a:ext cx="1" cy="68585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5" name="직선 연결선 364"/>
              <p:cNvCxnSpPr/>
              <p:nvPr/>
            </p:nvCxnSpPr>
            <p:spPr bwMode="auto">
              <a:xfrm>
                <a:off x="5652120" y="5250689"/>
                <a:ext cx="6480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6" name="타원 365"/>
              <p:cNvSpPr/>
              <p:nvPr/>
            </p:nvSpPr>
            <p:spPr bwMode="auto">
              <a:xfrm>
                <a:off x="5257801" y="5138144"/>
                <a:ext cx="152104" cy="152104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 smtClean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b="0" i="0" u="none" strike="noStrike" cap="none" normalizeH="0" baseline="0" dirty="0" smtClean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  <p:grpSp>
        <p:nvGrpSpPr>
          <p:cNvPr id="369" name="그룹 368"/>
          <p:cNvGrpSpPr/>
          <p:nvPr/>
        </p:nvGrpSpPr>
        <p:grpSpPr>
          <a:xfrm>
            <a:off x="1120750" y="1124744"/>
            <a:ext cx="5179442" cy="1656184"/>
            <a:chOff x="1120750" y="3140968"/>
            <a:chExt cx="5179442" cy="1656184"/>
          </a:xfrm>
        </p:grpSpPr>
        <p:cxnSp>
          <p:nvCxnSpPr>
            <p:cNvPr id="370" name="직선 연결선 369"/>
            <p:cNvCxnSpPr/>
            <p:nvPr/>
          </p:nvCxnSpPr>
          <p:spPr bwMode="auto">
            <a:xfrm>
              <a:off x="1120750" y="3140968"/>
              <a:ext cx="0" cy="5040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직선 연결선 370"/>
            <p:cNvCxnSpPr/>
            <p:nvPr/>
          </p:nvCxnSpPr>
          <p:spPr bwMode="auto">
            <a:xfrm>
              <a:off x="3160414" y="3140968"/>
              <a:ext cx="0" cy="165618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2" name="직선 연결선 371"/>
            <p:cNvCxnSpPr/>
            <p:nvPr/>
          </p:nvCxnSpPr>
          <p:spPr bwMode="auto">
            <a:xfrm>
              <a:off x="5004048" y="3573016"/>
              <a:ext cx="0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3" name="직선 연결선 372"/>
            <p:cNvCxnSpPr/>
            <p:nvPr/>
          </p:nvCxnSpPr>
          <p:spPr bwMode="auto">
            <a:xfrm>
              <a:off x="5652120" y="3140968"/>
              <a:ext cx="0" cy="122413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4" name="직선 연결선 373"/>
            <p:cNvCxnSpPr/>
            <p:nvPr/>
          </p:nvCxnSpPr>
          <p:spPr bwMode="auto">
            <a:xfrm>
              <a:off x="6300192" y="3140968"/>
              <a:ext cx="0" cy="165618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26287" y="260648"/>
            <a:ext cx="4298783" cy="1406900"/>
            <a:chOff x="1026287" y="260648"/>
            <a:chExt cx="4298783" cy="1406900"/>
          </a:xfrm>
        </p:grpSpPr>
        <p:sp>
          <p:nvSpPr>
            <p:cNvPr id="70" name="직사각형 77"/>
            <p:cNvSpPr>
              <a:spLocks noChangeArrowheads="1"/>
            </p:cNvSpPr>
            <p:nvPr/>
          </p:nvSpPr>
          <p:spPr bwMode="auto">
            <a:xfrm>
              <a:off x="1763674" y="875438"/>
              <a:ext cx="259228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71" name="자유형 70"/>
            <p:cNvSpPr/>
            <p:nvPr/>
          </p:nvSpPr>
          <p:spPr bwMode="auto">
            <a:xfrm>
              <a:off x="1763610" y="947448"/>
              <a:ext cx="2592360" cy="288040"/>
            </a:xfrm>
            <a:custGeom>
              <a:avLst/>
              <a:gdLst>
                <a:gd name="connsiteX0" fmla="*/ 0 w 2583180"/>
                <a:gd name="connsiteY0" fmla="*/ 0 h 737870"/>
                <a:gd name="connsiteX1" fmla="*/ 1264920 w 2583180"/>
                <a:gd name="connsiteY1" fmla="*/ 617220 h 737870"/>
                <a:gd name="connsiteX2" fmla="*/ 2583180 w 2583180"/>
                <a:gd name="connsiteY2" fmla="*/ 723900 h 737870"/>
                <a:gd name="connsiteX0" fmla="*/ 0 w 2589280"/>
                <a:gd name="connsiteY0" fmla="*/ 0 h 744855"/>
                <a:gd name="connsiteX1" fmla="*/ 1264920 w 2589280"/>
                <a:gd name="connsiteY1" fmla="*/ 617220 h 744855"/>
                <a:gd name="connsiteX2" fmla="*/ 2589280 w 2589280"/>
                <a:gd name="connsiteY2" fmla="*/ 737870 h 744855"/>
                <a:gd name="connsiteX0" fmla="*/ 0 w 2592360"/>
                <a:gd name="connsiteY0" fmla="*/ 0 h 746035"/>
                <a:gd name="connsiteX1" fmla="*/ 1268000 w 2592360"/>
                <a:gd name="connsiteY1" fmla="*/ 61840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224170 w 2592360"/>
                <a:gd name="connsiteY1" fmla="*/ 59124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152160 w 2592360"/>
                <a:gd name="connsiteY1" fmla="*/ 517335 h 746035"/>
                <a:gd name="connsiteX2" fmla="*/ 2592360 w 2592360"/>
                <a:gd name="connsiteY2" fmla="*/ 739050 h 746035"/>
                <a:gd name="connsiteX0" fmla="*/ 0 w 2592360"/>
                <a:gd name="connsiteY0" fmla="*/ 0 h 739050"/>
                <a:gd name="connsiteX1" fmla="*/ 1152160 w 2592360"/>
                <a:gd name="connsiteY1" fmla="*/ 517335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43655 h 487085"/>
                <a:gd name="connsiteX1" fmla="*/ 1152160 w 2592360"/>
                <a:gd name="connsiteY1" fmla="*/ 487085 h 487085"/>
                <a:gd name="connsiteX2" fmla="*/ 2592360 w 2592360"/>
                <a:gd name="connsiteY2" fmla="*/ 43655 h 487085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2360" h="295620">
                  <a:moveTo>
                    <a:pt x="0" y="0"/>
                  </a:moveTo>
                  <a:cubicBezTo>
                    <a:pt x="276293" y="192415"/>
                    <a:pt x="432060" y="295620"/>
                    <a:pt x="864120" y="295620"/>
                  </a:cubicBezTo>
                  <a:cubicBezTo>
                    <a:pt x="1296180" y="295620"/>
                    <a:pt x="1781470" y="764"/>
                    <a:pt x="2592360" y="0"/>
                  </a:cubicBezTo>
                </a:path>
              </a:pathLst>
            </a:custGeom>
            <a:solidFill>
              <a:schemeClr val="bg1">
                <a:alpha val="39999"/>
              </a:schemeClr>
            </a:solidFill>
            <a:ln w="19050" cap="flat" cmpd="sng" algn="ctr">
              <a:solidFill>
                <a:srgbClr val="4D4D4D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 bwMode="auto">
            <a:xfrm>
              <a:off x="1763610" y="947448"/>
              <a:ext cx="259236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73" name="그룹 72"/>
            <p:cNvGrpSpPr/>
            <p:nvPr/>
          </p:nvGrpSpPr>
          <p:grpSpPr>
            <a:xfrm>
              <a:off x="4355970" y="659408"/>
              <a:ext cx="288034" cy="576061"/>
              <a:chOff x="3923910" y="3429000"/>
              <a:chExt cx="288034" cy="576061"/>
            </a:xfrm>
          </p:grpSpPr>
          <p:sp>
            <p:nvSpPr>
              <p:cNvPr id="89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0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4" name="그룹 75"/>
            <p:cNvGrpSpPr>
              <a:grpSpLocks/>
            </p:cNvGrpSpPr>
            <p:nvPr/>
          </p:nvGrpSpPr>
          <p:grpSpPr bwMode="auto">
            <a:xfrm>
              <a:off x="1475570" y="1019458"/>
              <a:ext cx="558675" cy="495543"/>
              <a:chOff x="6084168" y="3573016"/>
              <a:chExt cx="558800" cy="495424"/>
            </a:xfrm>
          </p:grpSpPr>
          <p:sp>
            <p:nvSpPr>
              <p:cNvPr id="8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6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7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8" name="이등변 삼각형 87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5" name="원호 74"/>
            <p:cNvSpPr/>
            <p:nvPr/>
          </p:nvSpPr>
          <p:spPr bwMode="auto">
            <a:xfrm>
              <a:off x="1043574" y="260648"/>
              <a:ext cx="1411868" cy="1406900"/>
            </a:xfrm>
            <a:prstGeom prst="arc">
              <a:avLst>
                <a:gd name="adj1" fmla="val 21546518"/>
                <a:gd name="adj2" fmla="val 2036816"/>
              </a:avLst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95670" y="1349317"/>
              <a:ext cx="18434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l-GR" altLang="ko-KR" i="1" dirty="0" smtClean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 bwMode="auto">
            <a:xfrm>
              <a:off x="1763610" y="947448"/>
              <a:ext cx="1008140" cy="72010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78" name="원호 77"/>
            <p:cNvSpPr/>
            <p:nvPr/>
          </p:nvSpPr>
          <p:spPr bwMode="auto">
            <a:xfrm flipH="1" flipV="1">
              <a:off x="1475570" y="731418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9" name="원호 78"/>
            <p:cNvSpPr/>
            <p:nvPr/>
          </p:nvSpPr>
          <p:spPr bwMode="auto">
            <a:xfrm rot="10800000" flipH="1" flipV="1">
              <a:off x="4499991" y="731418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986837" y="803428"/>
              <a:ext cx="338233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026287" y="731418"/>
              <a:ext cx="338233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763610" y="587398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58925" y="629217"/>
              <a:ext cx="12503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043608" y="1556792"/>
            <a:ext cx="3582997" cy="1440160"/>
            <a:chOff x="1043608" y="1844824"/>
            <a:chExt cx="3582997" cy="1440160"/>
          </a:xfrm>
        </p:grpSpPr>
        <p:sp>
          <p:nvSpPr>
            <p:cNvPr id="91" name="직사각형 77"/>
            <p:cNvSpPr>
              <a:spLocks noChangeArrowheads="1"/>
            </p:cNvSpPr>
            <p:nvPr/>
          </p:nvSpPr>
          <p:spPr bwMode="auto">
            <a:xfrm>
              <a:off x="1763688" y="2492896"/>
              <a:ext cx="259228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92" name="자유형 91"/>
            <p:cNvSpPr/>
            <p:nvPr/>
          </p:nvSpPr>
          <p:spPr bwMode="auto">
            <a:xfrm>
              <a:off x="1763610" y="2564896"/>
              <a:ext cx="2592360" cy="288040"/>
            </a:xfrm>
            <a:custGeom>
              <a:avLst/>
              <a:gdLst>
                <a:gd name="connsiteX0" fmla="*/ 0 w 2583180"/>
                <a:gd name="connsiteY0" fmla="*/ 0 h 737870"/>
                <a:gd name="connsiteX1" fmla="*/ 1264920 w 2583180"/>
                <a:gd name="connsiteY1" fmla="*/ 617220 h 737870"/>
                <a:gd name="connsiteX2" fmla="*/ 2583180 w 2583180"/>
                <a:gd name="connsiteY2" fmla="*/ 723900 h 737870"/>
                <a:gd name="connsiteX0" fmla="*/ 0 w 2589280"/>
                <a:gd name="connsiteY0" fmla="*/ 0 h 744855"/>
                <a:gd name="connsiteX1" fmla="*/ 1264920 w 2589280"/>
                <a:gd name="connsiteY1" fmla="*/ 617220 h 744855"/>
                <a:gd name="connsiteX2" fmla="*/ 2589280 w 2589280"/>
                <a:gd name="connsiteY2" fmla="*/ 737870 h 744855"/>
                <a:gd name="connsiteX0" fmla="*/ 0 w 2592360"/>
                <a:gd name="connsiteY0" fmla="*/ 0 h 746035"/>
                <a:gd name="connsiteX1" fmla="*/ 1268000 w 2592360"/>
                <a:gd name="connsiteY1" fmla="*/ 61840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224170 w 2592360"/>
                <a:gd name="connsiteY1" fmla="*/ 59124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152160 w 2592360"/>
                <a:gd name="connsiteY1" fmla="*/ 517335 h 746035"/>
                <a:gd name="connsiteX2" fmla="*/ 2592360 w 2592360"/>
                <a:gd name="connsiteY2" fmla="*/ 739050 h 746035"/>
                <a:gd name="connsiteX0" fmla="*/ 0 w 2592360"/>
                <a:gd name="connsiteY0" fmla="*/ 0 h 739050"/>
                <a:gd name="connsiteX1" fmla="*/ 1152160 w 2592360"/>
                <a:gd name="connsiteY1" fmla="*/ 517335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43655 h 487085"/>
                <a:gd name="connsiteX1" fmla="*/ 1152160 w 2592360"/>
                <a:gd name="connsiteY1" fmla="*/ 487085 h 487085"/>
                <a:gd name="connsiteX2" fmla="*/ 2592360 w 2592360"/>
                <a:gd name="connsiteY2" fmla="*/ 43655 h 487085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2360" h="295620">
                  <a:moveTo>
                    <a:pt x="0" y="0"/>
                  </a:moveTo>
                  <a:cubicBezTo>
                    <a:pt x="276293" y="192415"/>
                    <a:pt x="432060" y="295620"/>
                    <a:pt x="864120" y="295620"/>
                  </a:cubicBezTo>
                  <a:cubicBezTo>
                    <a:pt x="1296180" y="295620"/>
                    <a:pt x="1800520" y="215828"/>
                    <a:pt x="2592360" y="0"/>
                  </a:cubicBezTo>
                </a:path>
              </a:pathLst>
            </a:custGeom>
            <a:solidFill>
              <a:schemeClr val="bg1">
                <a:alpha val="39999"/>
              </a:schemeClr>
            </a:solidFill>
            <a:ln w="19050" cap="flat" cmpd="sng" algn="ctr">
              <a:solidFill>
                <a:srgbClr val="4D4D4D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93" name="직선 연결선 92"/>
            <p:cNvCxnSpPr/>
            <p:nvPr/>
          </p:nvCxnSpPr>
          <p:spPr bwMode="auto">
            <a:xfrm>
              <a:off x="1763610" y="2564904"/>
              <a:ext cx="259236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94" name="그룹 75"/>
            <p:cNvGrpSpPr>
              <a:grpSpLocks/>
            </p:cNvGrpSpPr>
            <p:nvPr/>
          </p:nvGrpSpPr>
          <p:grpSpPr bwMode="auto">
            <a:xfrm>
              <a:off x="1475656" y="2636912"/>
              <a:ext cx="558675" cy="495543"/>
              <a:chOff x="6084168" y="3573016"/>
              <a:chExt cx="558800" cy="495424"/>
            </a:xfrm>
          </p:grpSpPr>
          <p:sp>
            <p:nvSpPr>
              <p:cNvPr id="9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6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7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8" name="이등변 삼각형 97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2195670" y="2924944"/>
              <a:ext cx="18434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l-GR" altLang="ko-KR" i="1" dirty="0" smtClean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 bwMode="auto">
            <a:xfrm>
              <a:off x="1763610" y="2564884"/>
              <a:ext cx="1008140" cy="72010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01" name="원호 100"/>
            <p:cNvSpPr/>
            <p:nvPr/>
          </p:nvSpPr>
          <p:spPr bwMode="auto">
            <a:xfrm flipH="1" flipV="1">
              <a:off x="1475570" y="2350468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063832" y="2390691"/>
              <a:ext cx="338233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63610" y="2246675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230941" y="2246675"/>
              <a:ext cx="12503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5" name="그룹 75"/>
            <p:cNvGrpSpPr>
              <a:grpSpLocks/>
            </p:cNvGrpSpPr>
            <p:nvPr/>
          </p:nvGrpSpPr>
          <p:grpSpPr bwMode="auto">
            <a:xfrm>
              <a:off x="4067930" y="2636852"/>
              <a:ext cx="558675" cy="504116"/>
              <a:chOff x="6084168" y="3606262"/>
              <a:chExt cx="558800" cy="503995"/>
            </a:xfrm>
          </p:grpSpPr>
          <p:sp>
            <p:nvSpPr>
              <p:cNvPr id="1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22286"/>
                <a:ext cx="558800" cy="287971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7" name="Line 7"/>
              <p:cNvSpPr>
                <a:spLocks noChangeShapeType="1"/>
              </p:cNvSpPr>
              <p:nvPr/>
            </p:nvSpPr>
            <p:spPr bwMode="auto">
              <a:xfrm>
                <a:off x="6084168" y="382228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8" name="이등변 삼각형 107"/>
              <p:cNvSpPr>
                <a:spLocks noChangeArrowheads="1"/>
              </p:cNvSpPr>
              <p:nvPr/>
            </p:nvSpPr>
            <p:spPr bwMode="auto">
              <a:xfrm>
                <a:off x="6228184" y="3606262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9" name="원호 108"/>
            <p:cNvSpPr/>
            <p:nvPr/>
          </p:nvSpPr>
          <p:spPr bwMode="auto">
            <a:xfrm>
              <a:off x="1043608" y="1844824"/>
              <a:ext cx="1440160" cy="1440160"/>
            </a:xfrm>
            <a:prstGeom prst="arc">
              <a:avLst>
                <a:gd name="adj1" fmla="val 4490"/>
                <a:gd name="adj2" fmla="val 2141260"/>
              </a:avLst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187530" y="3861062"/>
            <a:ext cx="1807352" cy="648084"/>
            <a:chOff x="-1908900" y="3212970"/>
            <a:chExt cx="1807352" cy="648084"/>
          </a:xfrm>
        </p:grpSpPr>
        <p:grpSp>
          <p:nvGrpSpPr>
            <p:cNvPr id="118" name="그룹 117"/>
            <p:cNvGrpSpPr/>
            <p:nvPr/>
          </p:nvGrpSpPr>
          <p:grpSpPr>
            <a:xfrm>
              <a:off x="-1908900" y="3212970"/>
              <a:ext cx="1656230" cy="576061"/>
              <a:chOff x="-1908900" y="3212970"/>
              <a:chExt cx="1656230" cy="576061"/>
            </a:xfrm>
          </p:grpSpPr>
          <p:sp>
            <p:nvSpPr>
              <p:cNvPr id="121" name="직사각형 120"/>
              <p:cNvSpPr/>
              <p:nvPr/>
            </p:nvSpPr>
            <p:spPr bwMode="auto">
              <a:xfrm>
                <a:off x="-1620860" y="3429000"/>
                <a:ext cx="1368190" cy="144020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22" name="그룹 121"/>
              <p:cNvGrpSpPr/>
              <p:nvPr/>
            </p:nvGrpSpPr>
            <p:grpSpPr>
              <a:xfrm rot="10800000">
                <a:off x="-1908900" y="3212970"/>
                <a:ext cx="288034" cy="576061"/>
                <a:chOff x="3923910" y="3429000"/>
                <a:chExt cx="288034" cy="576061"/>
              </a:xfrm>
            </p:grpSpPr>
            <p:sp>
              <p:nvSpPr>
                <p:cNvPr id="12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4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19" name="원호 118"/>
            <p:cNvSpPr/>
            <p:nvPr/>
          </p:nvSpPr>
          <p:spPr bwMode="auto">
            <a:xfrm rot="10800000" flipH="1" flipV="1">
              <a:off x="-396690" y="3350728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-578536" y="3522500"/>
              <a:ext cx="356187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3283525" y="3738538"/>
            <a:ext cx="2008575" cy="2138801"/>
            <a:chOff x="-2196940" y="570096"/>
            <a:chExt cx="2008575" cy="2138801"/>
          </a:xfrm>
        </p:grpSpPr>
        <p:grpSp>
          <p:nvGrpSpPr>
            <p:cNvPr id="126" name="그룹 125"/>
            <p:cNvGrpSpPr/>
            <p:nvPr/>
          </p:nvGrpSpPr>
          <p:grpSpPr>
            <a:xfrm>
              <a:off x="-2196940" y="692620"/>
              <a:ext cx="1944249" cy="2016277"/>
              <a:chOff x="-2196940" y="692620"/>
              <a:chExt cx="1944249" cy="2016277"/>
            </a:xfrm>
          </p:grpSpPr>
          <p:sp>
            <p:nvSpPr>
              <p:cNvPr id="133" name="자유형 132"/>
              <p:cNvSpPr/>
              <p:nvPr/>
            </p:nvSpPr>
            <p:spPr bwMode="auto">
              <a:xfrm>
                <a:off x="-1908900" y="908650"/>
                <a:ext cx="1441174" cy="1514475"/>
              </a:xfrm>
              <a:custGeom>
                <a:avLst/>
                <a:gdLst>
                  <a:gd name="connsiteX0" fmla="*/ 4762 w 1381125"/>
                  <a:gd name="connsiteY0" fmla="*/ 0 h 1466850"/>
                  <a:gd name="connsiteX1" fmla="*/ 1381125 w 1381125"/>
                  <a:gd name="connsiteY1" fmla="*/ 14287 h 1466850"/>
                  <a:gd name="connsiteX2" fmla="*/ 1376362 w 1381125"/>
                  <a:gd name="connsiteY2" fmla="*/ 1462087 h 1466850"/>
                  <a:gd name="connsiteX3" fmla="*/ 1214437 w 1381125"/>
                  <a:gd name="connsiteY3" fmla="*/ 1466850 h 1466850"/>
                  <a:gd name="connsiteX4" fmla="*/ 1214437 w 1381125"/>
                  <a:gd name="connsiteY4" fmla="*/ 176212 h 1466850"/>
                  <a:gd name="connsiteX5" fmla="*/ 0 w 1381125"/>
                  <a:gd name="connsiteY5" fmla="*/ 176212 h 1466850"/>
                  <a:gd name="connsiteX6" fmla="*/ 4762 w 1381125"/>
                  <a:gd name="connsiteY6" fmla="*/ 0 h 1466850"/>
                  <a:gd name="connsiteX0" fmla="*/ 0 w 1388270"/>
                  <a:gd name="connsiteY0" fmla="*/ 0 h 1457325"/>
                  <a:gd name="connsiteX1" fmla="*/ 1388270 w 1388270"/>
                  <a:gd name="connsiteY1" fmla="*/ 4762 h 1457325"/>
                  <a:gd name="connsiteX2" fmla="*/ 1383507 w 1388270"/>
                  <a:gd name="connsiteY2" fmla="*/ 1452562 h 1457325"/>
                  <a:gd name="connsiteX3" fmla="*/ 1221582 w 1388270"/>
                  <a:gd name="connsiteY3" fmla="*/ 1457325 h 1457325"/>
                  <a:gd name="connsiteX4" fmla="*/ 1221582 w 1388270"/>
                  <a:gd name="connsiteY4" fmla="*/ 166687 h 1457325"/>
                  <a:gd name="connsiteX5" fmla="*/ 7145 w 1388270"/>
                  <a:gd name="connsiteY5" fmla="*/ 166687 h 1457325"/>
                  <a:gd name="connsiteX6" fmla="*/ 0 w 1388270"/>
                  <a:gd name="connsiteY6" fmla="*/ 0 h 1457325"/>
                  <a:gd name="connsiteX0" fmla="*/ 0 w 1388270"/>
                  <a:gd name="connsiteY0" fmla="*/ 0 h 1457325"/>
                  <a:gd name="connsiteX1" fmla="*/ 1388270 w 1388270"/>
                  <a:gd name="connsiteY1" fmla="*/ 4762 h 1457325"/>
                  <a:gd name="connsiteX2" fmla="*/ 1383507 w 1388270"/>
                  <a:gd name="connsiteY2" fmla="*/ 1452562 h 1457325"/>
                  <a:gd name="connsiteX3" fmla="*/ 1221582 w 1388270"/>
                  <a:gd name="connsiteY3" fmla="*/ 1457325 h 1457325"/>
                  <a:gd name="connsiteX4" fmla="*/ 1221582 w 1388270"/>
                  <a:gd name="connsiteY4" fmla="*/ 166687 h 1457325"/>
                  <a:gd name="connsiteX5" fmla="*/ 35720 w 1388270"/>
                  <a:gd name="connsiteY5" fmla="*/ 169068 h 1457325"/>
                  <a:gd name="connsiteX6" fmla="*/ 0 w 1388270"/>
                  <a:gd name="connsiteY6" fmla="*/ 0 h 1457325"/>
                  <a:gd name="connsiteX0" fmla="*/ 0 w 1388270"/>
                  <a:gd name="connsiteY0" fmla="*/ 0 h 1464468"/>
                  <a:gd name="connsiteX1" fmla="*/ 1388270 w 1388270"/>
                  <a:gd name="connsiteY1" fmla="*/ 4762 h 1464468"/>
                  <a:gd name="connsiteX2" fmla="*/ 1383507 w 1388270"/>
                  <a:gd name="connsiteY2" fmla="*/ 1452562 h 1464468"/>
                  <a:gd name="connsiteX3" fmla="*/ 1231107 w 1388270"/>
                  <a:gd name="connsiteY3" fmla="*/ 1464468 h 1464468"/>
                  <a:gd name="connsiteX4" fmla="*/ 1221582 w 1388270"/>
                  <a:gd name="connsiteY4" fmla="*/ 166687 h 1464468"/>
                  <a:gd name="connsiteX5" fmla="*/ 35720 w 1388270"/>
                  <a:gd name="connsiteY5" fmla="*/ 169068 h 1464468"/>
                  <a:gd name="connsiteX6" fmla="*/ 0 w 1388270"/>
                  <a:gd name="connsiteY6" fmla="*/ 0 h 1464468"/>
                  <a:gd name="connsiteX0" fmla="*/ 0 w 1390939"/>
                  <a:gd name="connsiteY0" fmla="*/ 0 h 1464468"/>
                  <a:gd name="connsiteX1" fmla="*/ 1388270 w 1390939"/>
                  <a:gd name="connsiteY1" fmla="*/ 4762 h 1464468"/>
                  <a:gd name="connsiteX2" fmla="*/ 1390651 w 1390939"/>
                  <a:gd name="connsiteY2" fmla="*/ 1464468 h 1464468"/>
                  <a:gd name="connsiteX3" fmla="*/ 1231107 w 1390939"/>
                  <a:gd name="connsiteY3" fmla="*/ 1464468 h 1464468"/>
                  <a:gd name="connsiteX4" fmla="*/ 1221582 w 1390939"/>
                  <a:gd name="connsiteY4" fmla="*/ 166687 h 1464468"/>
                  <a:gd name="connsiteX5" fmla="*/ 35720 w 1390939"/>
                  <a:gd name="connsiteY5" fmla="*/ 169068 h 1464468"/>
                  <a:gd name="connsiteX6" fmla="*/ 0 w 1390939"/>
                  <a:gd name="connsiteY6" fmla="*/ 0 h 1464468"/>
                  <a:gd name="connsiteX0" fmla="*/ 0 w 1390939"/>
                  <a:gd name="connsiteY0" fmla="*/ 0 h 1464468"/>
                  <a:gd name="connsiteX1" fmla="*/ 1388270 w 1390939"/>
                  <a:gd name="connsiteY1" fmla="*/ 4762 h 1464468"/>
                  <a:gd name="connsiteX2" fmla="*/ 1390651 w 1390939"/>
                  <a:gd name="connsiteY2" fmla="*/ 1464468 h 1464468"/>
                  <a:gd name="connsiteX3" fmla="*/ 1231107 w 1390939"/>
                  <a:gd name="connsiteY3" fmla="*/ 1464468 h 1464468"/>
                  <a:gd name="connsiteX4" fmla="*/ 1221582 w 1390939"/>
                  <a:gd name="connsiteY4" fmla="*/ 166687 h 1464468"/>
                  <a:gd name="connsiteX5" fmla="*/ 9527 w 1390939"/>
                  <a:gd name="connsiteY5" fmla="*/ 161924 h 1464468"/>
                  <a:gd name="connsiteX6" fmla="*/ 0 w 1390939"/>
                  <a:gd name="connsiteY6" fmla="*/ 0 h 1464468"/>
                  <a:gd name="connsiteX0" fmla="*/ 0 w 1393032"/>
                  <a:gd name="connsiteY0" fmla="*/ 0 h 1464468"/>
                  <a:gd name="connsiteX1" fmla="*/ 1393032 w 1393032"/>
                  <a:gd name="connsiteY1" fmla="*/ 4762 h 1464468"/>
                  <a:gd name="connsiteX2" fmla="*/ 1390651 w 1393032"/>
                  <a:gd name="connsiteY2" fmla="*/ 1464468 h 1464468"/>
                  <a:gd name="connsiteX3" fmla="*/ 1231107 w 1393032"/>
                  <a:gd name="connsiteY3" fmla="*/ 1464468 h 1464468"/>
                  <a:gd name="connsiteX4" fmla="*/ 1221582 w 1393032"/>
                  <a:gd name="connsiteY4" fmla="*/ 166687 h 1464468"/>
                  <a:gd name="connsiteX5" fmla="*/ 9527 w 1393032"/>
                  <a:gd name="connsiteY5" fmla="*/ 161924 h 1464468"/>
                  <a:gd name="connsiteX6" fmla="*/ 0 w 1393032"/>
                  <a:gd name="connsiteY6" fmla="*/ 0 h 1464468"/>
                  <a:gd name="connsiteX0" fmla="*/ 0 w 1393032"/>
                  <a:gd name="connsiteY0" fmla="*/ 0 h 1464468"/>
                  <a:gd name="connsiteX1" fmla="*/ 1393032 w 1393032"/>
                  <a:gd name="connsiteY1" fmla="*/ 4762 h 1464468"/>
                  <a:gd name="connsiteX2" fmla="*/ 1390651 w 1393032"/>
                  <a:gd name="connsiteY2" fmla="*/ 1464468 h 1464468"/>
                  <a:gd name="connsiteX3" fmla="*/ 1231107 w 1393032"/>
                  <a:gd name="connsiteY3" fmla="*/ 1464468 h 1464468"/>
                  <a:gd name="connsiteX4" fmla="*/ 1269207 w 1393032"/>
                  <a:gd name="connsiteY4" fmla="*/ 121443 h 1464468"/>
                  <a:gd name="connsiteX5" fmla="*/ 9527 w 1393032"/>
                  <a:gd name="connsiteY5" fmla="*/ 161924 h 1464468"/>
                  <a:gd name="connsiteX6" fmla="*/ 0 w 1393032"/>
                  <a:gd name="connsiteY6" fmla="*/ 0 h 1464468"/>
                  <a:gd name="connsiteX0" fmla="*/ 0 w 1393032"/>
                  <a:gd name="connsiteY0" fmla="*/ 0 h 1464468"/>
                  <a:gd name="connsiteX1" fmla="*/ 1393032 w 1393032"/>
                  <a:gd name="connsiteY1" fmla="*/ 4762 h 1464468"/>
                  <a:gd name="connsiteX2" fmla="*/ 1390651 w 1393032"/>
                  <a:gd name="connsiteY2" fmla="*/ 1464468 h 1464468"/>
                  <a:gd name="connsiteX3" fmla="*/ 1231107 w 1393032"/>
                  <a:gd name="connsiteY3" fmla="*/ 1464468 h 1464468"/>
                  <a:gd name="connsiteX4" fmla="*/ 1221582 w 1393032"/>
                  <a:gd name="connsiteY4" fmla="*/ 169068 h 1464468"/>
                  <a:gd name="connsiteX5" fmla="*/ 9527 w 1393032"/>
                  <a:gd name="connsiteY5" fmla="*/ 161924 h 1464468"/>
                  <a:gd name="connsiteX6" fmla="*/ 0 w 1393032"/>
                  <a:gd name="connsiteY6" fmla="*/ 0 h 1464468"/>
                  <a:gd name="connsiteX0" fmla="*/ 0 w 1393032"/>
                  <a:gd name="connsiteY0" fmla="*/ 0 h 1464468"/>
                  <a:gd name="connsiteX1" fmla="*/ 1393032 w 1393032"/>
                  <a:gd name="connsiteY1" fmla="*/ 4762 h 1464468"/>
                  <a:gd name="connsiteX2" fmla="*/ 1390651 w 1393032"/>
                  <a:gd name="connsiteY2" fmla="*/ 1464468 h 1464468"/>
                  <a:gd name="connsiteX3" fmla="*/ 1223963 w 1393032"/>
                  <a:gd name="connsiteY3" fmla="*/ 1464468 h 1464468"/>
                  <a:gd name="connsiteX4" fmla="*/ 1221582 w 1393032"/>
                  <a:gd name="connsiteY4" fmla="*/ 169068 h 1464468"/>
                  <a:gd name="connsiteX5" fmla="*/ 9527 w 1393032"/>
                  <a:gd name="connsiteY5" fmla="*/ 161924 h 1464468"/>
                  <a:gd name="connsiteX6" fmla="*/ 0 w 1393032"/>
                  <a:gd name="connsiteY6" fmla="*/ 0 h 1464468"/>
                  <a:gd name="connsiteX0" fmla="*/ 0 w 1393032"/>
                  <a:gd name="connsiteY0" fmla="*/ 0 h 1466849"/>
                  <a:gd name="connsiteX1" fmla="*/ 1393032 w 1393032"/>
                  <a:gd name="connsiteY1" fmla="*/ 4762 h 1466849"/>
                  <a:gd name="connsiteX2" fmla="*/ 1390651 w 1393032"/>
                  <a:gd name="connsiteY2" fmla="*/ 1464468 h 1466849"/>
                  <a:gd name="connsiteX3" fmla="*/ 1226344 w 1393032"/>
                  <a:gd name="connsiteY3" fmla="*/ 1466849 h 1466849"/>
                  <a:gd name="connsiteX4" fmla="*/ 1221582 w 1393032"/>
                  <a:gd name="connsiteY4" fmla="*/ 169068 h 1466849"/>
                  <a:gd name="connsiteX5" fmla="*/ 9527 w 1393032"/>
                  <a:gd name="connsiteY5" fmla="*/ 161924 h 1466849"/>
                  <a:gd name="connsiteX6" fmla="*/ 0 w 1393032"/>
                  <a:gd name="connsiteY6" fmla="*/ 0 h 1466849"/>
                  <a:gd name="connsiteX0" fmla="*/ 0 w 1393032"/>
                  <a:gd name="connsiteY0" fmla="*/ 0 h 1471612"/>
                  <a:gd name="connsiteX1" fmla="*/ 1393032 w 1393032"/>
                  <a:gd name="connsiteY1" fmla="*/ 4762 h 1471612"/>
                  <a:gd name="connsiteX2" fmla="*/ 1390651 w 1393032"/>
                  <a:gd name="connsiteY2" fmla="*/ 1471612 h 1471612"/>
                  <a:gd name="connsiteX3" fmla="*/ 1226344 w 1393032"/>
                  <a:gd name="connsiteY3" fmla="*/ 1466849 h 1471612"/>
                  <a:gd name="connsiteX4" fmla="*/ 1221582 w 1393032"/>
                  <a:gd name="connsiteY4" fmla="*/ 169068 h 1471612"/>
                  <a:gd name="connsiteX5" fmla="*/ 9527 w 1393032"/>
                  <a:gd name="connsiteY5" fmla="*/ 161924 h 1471612"/>
                  <a:gd name="connsiteX6" fmla="*/ 0 w 1393032"/>
                  <a:gd name="connsiteY6" fmla="*/ 0 h 1471612"/>
                  <a:gd name="connsiteX0" fmla="*/ 0 w 1393032"/>
                  <a:gd name="connsiteY0" fmla="*/ 0 h 1466849"/>
                  <a:gd name="connsiteX1" fmla="*/ 1393032 w 1393032"/>
                  <a:gd name="connsiteY1" fmla="*/ 4762 h 1466849"/>
                  <a:gd name="connsiteX2" fmla="*/ 1385889 w 1393032"/>
                  <a:gd name="connsiteY2" fmla="*/ 1464468 h 1466849"/>
                  <a:gd name="connsiteX3" fmla="*/ 1226344 w 1393032"/>
                  <a:gd name="connsiteY3" fmla="*/ 1466849 h 1466849"/>
                  <a:gd name="connsiteX4" fmla="*/ 1221582 w 1393032"/>
                  <a:gd name="connsiteY4" fmla="*/ 169068 h 1466849"/>
                  <a:gd name="connsiteX5" fmla="*/ 9527 w 1393032"/>
                  <a:gd name="connsiteY5" fmla="*/ 161924 h 1466849"/>
                  <a:gd name="connsiteX6" fmla="*/ 0 w 1393032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12057 w 1383507"/>
                  <a:gd name="connsiteY4" fmla="*/ 169068 h 1466849"/>
                  <a:gd name="connsiteX5" fmla="*/ 2 w 1383507"/>
                  <a:gd name="connsiteY5" fmla="*/ 161924 h 1466849"/>
                  <a:gd name="connsiteX6" fmla="*/ 0 w 1383507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12057 w 1383507"/>
                  <a:gd name="connsiteY4" fmla="*/ 169068 h 1466849"/>
                  <a:gd name="connsiteX5" fmla="*/ 2 w 1383507"/>
                  <a:gd name="connsiteY5" fmla="*/ 164305 h 1466849"/>
                  <a:gd name="connsiteX6" fmla="*/ 0 w 1383507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16819 w 1383507"/>
                  <a:gd name="connsiteY4" fmla="*/ 166687 h 1466849"/>
                  <a:gd name="connsiteX5" fmla="*/ 2 w 1383507"/>
                  <a:gd name="connsiteY5" fmla="*/ 164305 h 1466849"/>
                  <a:gd name="connsiteX6" fmla="*/ 0 w 1383507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21582 w 1383507"/>
                  <a:gd name="connsiteY4" fmla="*/ 135730 h 1466849"/>
                  <a:gd name="connsiteX5" fmla="*/ 2 w 1383507"/>
                  <a:gd name="connsiteY5" fmla="*/ 164305 h 1466849"/>
                  <a:gd name="connsiteX6" fmla="*/ 0 w 1383507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14438 w 1383507"/>
                  <a:gd name="connsiteY4" fmla="*/ 221455 h 1466849"/>
                  <a:gd name="connsiteX5" fmla="*/ 2 w 1383507"/>
                  <a:gd name="connsiteY5" fmla="*/ 164305 h 1466849"/>
                  <a:gd name="connsiteX6" fmla="*/ 0 w 1383507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14438 w 1383507"/>
                  <a:gd name="connsiteY4" fmla="*/ 180974 h 1466849"/>
                  <a:gd name="connsiteX5" fmla="*/ 2 w 1383507"/>
                  <a:gd name="connsiteY5" fmla="*/ 164305 h 1466849"/>
                  <a:gd name="connsiteX6" fmla="*/ 0 w 1383507"/>
                  <a:gd name="connsiteY6" fmla="*/ 0 h 1466849"/>
                  <a:gd name="connsiteX0" fmla="*/ 0 w 1381126"/>
                  <a:gd name="connsiteY0" fmla="*/ 0 h 1466849"/>
                  <a:gd name="connsiteX1" fmla="*/ 1381126 w 1381126"/>
                  <a:gd name="connsiteY1" fmla="*/ 19049 h 1466849"/>
                  <a:gd name="connsiteX2" fmla="*/ 1376364 w 1381126"/>
                  <a:gd name="connsiteY2" fmla="*/ 1464468 h 1466849"/>
                  <a:gd name="connsiteX3" fmla="*/ 1216819 w 1381126"/>
                  <a:gd name="connsiteY3" fmla="*/ 1466849 h 1466849"/>
                  <a:gd name="connsiteX4" fmla="*/ 1214438 w 1381126"/>
                  <a:gd name="connsiteY4" fmla="*/ 180974 h 1466849"/>
                  <a:gd name="connsiteX5" fmla="*/ 2 w 1381126"/>
                  <a:gd name="connsiteY5" fmla="*/ 164305 h 1466849"/>
                  <a:gd name="connsiteX6" fmla="*/ 0 w 1381126"/>
                  <a:gd name="connsiteY6" fmla="*/ 0 h 1466849"/>
                  <a:gd name="connsiteX0" fmla="*/ 0 w 1383507"/>
                  <a:gd name="connsiteY0" fmla="*/ 2382 h 1447800"/>
                  <a:gd name="connsiteX1" fmla="*/ 1383507 w 1383507"/>
                  <a:gd name="connsiteY1" fmla="*/ 0 h 1447800"/>
                  <a:gd name="connsiteX2" fmla="*/ 1378745 w 1383507"/>
                  <a:gd name="connsiteY2" fmla="*/ 1445419 h 1447800"/>
                  <a:gd name="connsiteX3" fmla="*/ 1219200 w 1383507"/>
                  <a:gd name="connsiteY3" fmla="*/ 1447800 h 1447800"/>
                  <a:gd name="connsiteX4" fmla="*/ 1216819 w 1383507"/>
                  <a:gd name="connsiteY4" fmla="*/ 161925 h 1447800"/>
                  <a:gd name="connsiteX5" fmla="*/ 2383 w 1383507"/>
                  <a:gd name="connsiteY5" fmla="*/ 145256 h 1447800"/>
                  <a:gd name="connsiteX6" fmla="*/ 0 w 1383507"/>
                  <a:gd name="connsiteY6" fmla="*/ 2382 h 1447800"/>
                  <a:gd name="connsiteX0" fmla="*/ 0 w 1383507"/>
                  <a:gd name="connsiteY0" fmla="*/ 2382 h 1447800"/>
                  <a:gd name="connsiteX1" fmla="*/ 1383507 w 1383507"/>
                  <a:gd name="connsiteY1" fmla="*/ 0 h 1447800"/>
                  <a:gd name="connsiteX2" fmla="*/ 1378745 w 1383507"/>
                  <a:gd name="connsiteY2" fmla="*/ 1445419 h 1447800"/>
                  <a:gd name="connsiteX3" fmla="*/ 1219200 w 1383507"/>
                  <a:gd name="connsiteY3" fmla="*/ 1447800 h 1447800"/>
                  <a:gd name="connsiteX4" fmla="*/ 1216819 w 1383507"/>
                  <a:gd name="connsiteY4" fmla="*/ 161925 h 1447800"/>
                  <a:gd name="connsiteX5" fmla="*/ 2383 w 1383507"/>
                  <a:gd name="connsiteY5" fmla="*/ 164306 h 1447800"/>
                  <a:gd name="connsiteX6" fmla="*/ 0 w 1383507"/>
                  <a:gd name="connsiteY6" fmla="*/ 2382 h 1447800"/>
                  <a:gd name="connsiteX0" fmla="*/ 0 w 1383507"/>
                  <a:gd name="connsiteY0" fmla="*/ 2382 h 1459706"/>
                  <a:gd name="connsiteX1" fmla="*/ 1383507 w 1383507"/>
                  <a:gd name="connsiteY1" fmla="*/ 0 h 1459706"/>
                  <a:gd name="connsiteX2" fmla="*/ 1376364 w 1383507"/>
                  <a:gd name="connsiteY2" fmla="*/ 1459706 h 1459706"/>
                  <a:gd name="connsiteX3" fmla="*/ 1219200 w 1383507"/>
                  <a:gd name="connsiteY3" fmla="*/ 1447800 h 1459706"/>
                  <a:gd name="connsiteX4" fmla="*/ 1216819 w 1383507"/>
                  <a:gd name="connsiteY4" fmla="*/ 161925 h 1459706"/>
                  <a:gd name="connsiteX5" fmla="*/ 2383 w 1383507"/>
                  <a:gd name="connsiteY5" fmla="*/ 164306 h 1459706"/>
                  <a:gd name="connsiteX6" fmla="*/ 0 w 1383507"/>
                  <a:gd name="connsiteY6" fmla="*/ 2382 h 1459706"/>
                  <a:gd name="connsiteX0" fmla="*/ 0 w 1383507"/>
                  <a:gd name="connsiteY0" fmla="*/ 2382 h 1464469"/>
                  <a:gd name="connsiteX1" fmla="*/ 1383507 w 1383507"/>
                  <a:gd name="connsiteY1" fmla="*/ 0 h 1464469"/>
                  <a:gd name="connsiteX2" fmla="*/ 1376364 w 1383507"/>
                  <a:gd name="connsiteY2" fmla="*/ 1459706 h 1464469"/>
                  <a:gd name="connsiteX3" fmla="*/ 1219200 w 1383507"/>
                  <a:gd name="connsiteY3" fmla="*/ 1464469 h 1464469"/>
                  <a:gd name="connsiteX4" fmla="*/ 1216819 w 1383507"/>
                  <a:gd name="connsiteY4" fmla="*/ 161925 h 1464469"/>
                  <a:gd name="connsiteX5" fmla="*/ 2383 w 1383507"/>
                  <a:gd name="connsiteY5" fmla="*/ 164306 h 1464469"/>
                  <a:gd name="connsiteX6" fmla="*/ 0 w 1383507"/>
                  <a:gd name="connsiteY6" fmla="*/ 2382 h 1464469"/>
                  <a:gd name="connsiteX0" fmla="*/ 835818 w 1381125"/>
                  <a:gd name="connsiteY0" fmla="*/ 0 h 2174080"/>
                  <a:gd name="connsiteX1" fmla="*/ 1381125 w 1381125"/>
                  <a:gd name="connsiteY1" fmla="*/ 709611 h 2174080"/>
                  <a:gd name="connsiteX2" fmla="*/ 1373982 w 1381125"/>
                  <a:gd name="connsiteY2" fmla="*/ 2169317 h 2174080"/>
                  <a:gd name="connsiteX3" fmla="*/ 1216818 w 1381125"/>
                  <a:gd name="connsiteY3" fmla="*/ 2174080 h 2174080"/>
                  <a:gd name="connsiteX4" fmla="*/ 1214437 w 1381125"/>
                  <a:gd name="connsiteY4" fmla="*/ 871536 h 2174080"/>
                  <a:gd name="connsiteX5" fmla="*/ 1 w 1381125"/>
                  <a:gd name="connsiteY5" fmla="*/ 873917 h 2174080"/>
                  <a:gd name="connsiteX6" fmla="*/ 835818 w 1381125"/>
                  <a:gd name="connsiteY6" fmla="*/ 0 h 2174080"/>
                  <a:gd name="connsiteX0" fmla="*/ 835817 w 1381124"/>
                  <a:gd name="connsiteY0" fmla="*/ 0 h 2174080"/>
                  <a:gd name="connsiteX1" fmla="*/ 1381124 w 1381124"/>
                  <a:gd name="connsiteY1" fmla="*/ 709611 h 2174080"/>
                  <a:gd name="connsiteX2" fmla="*/ 1373981 w 1381124"/>
                  <a:gd name="connsiteY2" fmla="*/ 2169317 h 2174080"/>
                  <a:gd name="connsiteX3" fmla="*/ 1216817 w 1381124"/>
                  <a:gd name="connsiteY3" fmla="*/ 2174080 h 2174080"/>
                  <a:gd name="connsiteX4" fmla="*/ 1214436 w 1381124"/>
                  <a:gd name="connsiteY4" fmla="*/ 871536 h 2174080"/>
                  <a:gd name="connsiteX5" fmla="*/ 0 w 1381124"/>
                  <a:gd name="connsiteY5" fmla="*/ 873917 h 2174080"/>
                  <a:gd name="connsiteX6" fmla="*/ 835817 w 1381124"/>
                  <a:gd name="connsiteY6" fmla="*/ 0 h 2174080"/>
                  <a:gd name="connsiteX0" fmla="*/ 0 w 1454945"/>
                  <a:gd name="connsiteY0" fmla="*/ 0 h 1757361"/>
                  <a:gd name="connsiteX1" fmla="*/ 1454945 w 1454945"/>
                  <a:gd name="connsiteY1" fmla="*/ 292892 h 1757361"/>
                  <a:gd name="connsiteX2" fmla="*/ 1447802 w 1454945"/>
                  <a:gd name="connsiteY2" fmla="*/ 1752598 h 1757361"/>
                  <a:gd name="connsiteX3" fmla="*/ 1290638 w 1454945"/>
                  <a:gd name="connsiteY3" fmla="*/ 1757361 h 1757361"/>
                  <a:gd name="connsiteX4" fmla="*/ 1288257 w 1454945"/>
                  <a:gd name="connsiteY4" fmla="*/ 454817 h 1757361"/>
                  <a:gd name="connsiteX5" fmla="*/ 73821 w 1454945"/>
                  <a:gd name="connsiteY5" fmla="*/ 457198 h 1757361"/>
                  <a:gd name="connsiteX6" fmla="*/ 0 w 1454945"/>
                  <a:gd name="connsiteY6" fmla="*/ 0 h 1757361"/>
                  <a:gd name="connsiteX0" fmla="*/ 4761 w 1459706"/>
                  <a:gd name="connsiteY0" fmla="*/ 0 h 1757361"/>
                  <a:gd name="connsiteX1" fmla="*/ 1459706 w 1459706"/>
                  <a:gd name="connsiteY1" fmla="*/ 292892 h 1757361"/>
                  <a:gd name="connsiteX2" fmla="*/ 1452563 w 1459706"/>
                  <a:gd name="connsiteY2" fmla="*/ 1752598 h 1757361"/>
                  <a:gd name="connsiteX3" fmla="*/ 1295399 w 1459706"/>
                  <a:gd name="connsiteY3" fmla="*/ 1757361 h 1757361"/>
                  <a:gd name="connsiteX4" fmla="*/ 1293018 w 1459706"/>
                  <a:gd name="connsiteY4" fmla="*/ 454817 h 1757361"/>
                  <a:gd name="connsiteX5" fmla="*/ 0 w 1459706"/>
                  <a:gd name="connsiteY5" fmla="*/ 145254 h 1757361"/>
                  <a:gd name="connsiteX6" fmla="*/ 4761 w 1459706"/>
                  <a:gd name="connsiteY6" fmla="*/ 0 h 1757361"/>
                  <a:gd name="connsiteX0" fmla="*/ 4761 w 1452700"/>
                  <a:gd name="connsiteY0" fmla="*/ 2 h 1757363"/>
                  <a:gd name="connsiteX1" fmla="*/ 1443037 w 1452700"/>
                  <a:gd name="connsiteY1" fmla="*/ 0 h 1757363"/>
                  <a:gd name="connsiteX2" fmla="*/ 1452563 w 1452700"/>
                  <a:gd name="connsiteY2" fmla="*/ 1752600 h 1757363"/>
                  <a:gd name="connsiteX3" fmla="*/ 1295399 w 1452700"/>
                  <a:gd name="connsiteY3" fmla="*/ 1757363 h 1757363"/>
                  <a:gd name="connsiteX4" fmla="*/ 1293018 w 1452700"/>
                  <a:gd name="connsiteY4" fmla="*/ 454819 h 1757363"/>
                  <a:gd name="connsiteX5" fmla="*/ 0 w 1452700"/>
                  <a:gd name="connsiteY5" fmla="*/ 145256 h 1757363"/>
                  <a:gd name="connsiteX6" fmla="*/ 4761 w 1452700"/>
                  <a:gd name="connsiteY6" fmla="*/ 2 h 1757363"/>
                  <a:gd name="connsiteX0" fmla="*/ 4761 w 1452700"/>
                  <a:gd name="connsiteY0" fmla="*/ 2 h 1757363"/>
                  <a:gd name="connsiteX1" fmla="*/ 1443037 w 1452700"/>
                  <a:gd name="connsiteY1" fmla="*/ 0 h 1757363"/>
                  <a:gd name="connsiteX2" fmla="*/ 1452563 w 1452700"/>
                  <a:gd name="connsiteY2" fmla="*/ 1752600 h 1757363"/>
                  <a:gd name="connsiteX3" fmla="*/ 1295399 w 1452700"/>
                  <a:gd name="connsiteY3" fmla="*/ 1757363 h 1757363"/>
                  <a:gd name="connsiteX4" fmla="*/ 1300162 w 1452700"/>
                  <a:gd name="connsiteY4" fmla="*/ 152401 h 1757363"/>
                  <a:gd name="connsiteX5" fmla="*/ 0 w 1452700"/>
                  <a:gd name="connsiteY5" fmla="*/ 145256 h 1757363"/>
                  <a:gd name="connsiteX6" fmla="*/ 4761 w 1452700"/>
                  <a:gd name="connsiteY6" fmla="*/ 2 h 1757363"/>
                  <a:gd name="connsiteX0" fmla="*/ 4761 w 1452700"/>
                  <a:gd name="connsiteY0" fmla="*/ 2 h 1757363"/>
                  <a:gd name="connsiteX1" fmla="*/ 1443037 w 1452700"/>
                  <a:gd name="connsiteY1" fmla="*/ 0 h 1757363"/>
                  <a:gd name="connsiteX2" fmla="*/ 1452563 w 1452700"/>
                  <a:gd name="connsiteY2" fmla="*/ 1752600 h 1757363"/>
                  <a:gd name="connsiteX3" fmla="*/ 1295399 w 1452700"/>
                  <a:gd name="connsiteY3" fmla="*/ 1757363 h 1757363"/>
                  <a:gd name="connsiteX4" fmla="*/ 1295400 w 1452700"/>
                  <a:gd name="connsiteY4" fmla="*/ 145257 h 1757363"/>
                  <a:gd name="connsiteX5" fmla="*/ 0 w 1452700"/>
                  <a:gd name="connsiteY5" fmla="*/ 145256 h 1757363"/>
                  <a:gd name="connsiteX6" fmla="*/ 4761 w 1452700"/>
                  <a:gd name="connsiteY6" fmla="*/ 2 h 1757363"/>
                  <a:gd name="connsiteX0" fmla="*/ 4761 w 1452700"/>
                  <a:gd name="connsiteY0" fmla="*/ 2 h 1752600"/>
                  <a:gd name="connsiteX1" fmla="*/ 1443037 w 1452700"/>
                  <a:gd name="connsiteY1" fmla="*/ 0 h 1752600"/>
                  <a:gd name="connsiteX2" fmla="*/ 1452563 w 1452700"/>
                  <a:gd name="connsiteY2" fmla="*/ 1752600 h 1752600"/>
                  <a:gd name="connsiteX3" fmla="*/ 1300162 w 1452700"/>
                  <a:gd name="connsiteY3" fmla="*/ 1512094 h 1752600"/>
                  <a:gd name="connsiteX4" fmla="*/ 1295400 w 1452700"/>
                  <a:gd name="connsiteY4" fmla="*/ 145257 h 1752600"/>
                  <a:gd name="connsiteX5" fmla="*/ 0 w 1452700"/>
                  <a:gd name="connsiteY5" fmla="*/ 145256 h 1752600"/>
                  <a:gd name="connsiteX6" fmla="*/ 4761 w 1452700"/>
                  <a:gd name="connsiteY6" fmla="*/ 2 h 1752600"/>
                  <a:gd name="connsiteX0" fmla="*/ 4761 w 1445707"/>
                  <a:gd name="connsiteY0" fmla="*/ 2 h 1512094"/>
                  <a:gd name="connsiteX1" fmla="*/ 1443037 w 1445707"/>
                  <a:gd name="connsiteY1" fmla="*/ 0 h 1512094"/>
                  <a:gd name="connsiteX2" fmla="*/ 1445419 w 1445707"/>
                  <a:gd name="connsiteY2" fmla="*/ 1512094 h 1512094"/>
                  <a:gd name="connsiteX3" fmla="*/ 1300162 w 1445707"/>
                  <a:gd name="connsiteY3" fmla="*/ 1512094 h 1512094"/>
                  <a:gd name="connsiteX4" fmla="*/ 1295400 w 1445707"/>
                  <a:gd name="connsiteY4" fmla="*/ 145257 h 1512094"/>
                  <a:gd name="connsiteX5" fmla="*/ 0 w 1445707"/>
                  <a:gd name="connsiteY5" fmla="*/ 145256 h 1512094"/>
                  <a:gd name="connsiteX6" fmla="*/ 4761 w 1445707"/>
                  <a:gd name="connsiteY6" fmla="*/ 2 h 1512094"/>
                  <a:gd name="connsiteX0" fmla="*/ 4761 w 1445707"/>
                  <a:gd name="connsiteY0" fmla="*/ 2 h 1514475"/>
                  <a:gd name="connsiteX1" fmla="*/ 1443037 w 1445707"/>
                  <a:gd name="connsiteY1" fmla="*/ 0 h 1514475"/>
                  <a:gd name="connsiteX2" fmla="*/ 1445419 w 1445707"/>
                  <a:gd name="connsiteY2" fmla="*/ 1512094 h 1514475"/>
                  <a:gd name="connsiteX3" fmla="*/ 1297781 w 1445707"/>
                  <a:gd name="connsiteY3" fmla="*/ 1514475 h 1514475"/>
                  <a:gd name="connsiteX4" fmla="*/ 1295400 w 1445707"/>
                  <a:gd name="connsiteY4" fmla="*/ 145257 h 1514475"/>
                  <a:gd name="connsiteX5" fmla="*/ 0 w 1445707"/>
                  <a:gd name="connsiteY5" fmla="*/ 145256 h 1514475"/>
                  <a:gd name="connsiteX6" fmla="*/ 4761 w 1445707"/>
                  <a:gd name="connsiteY6" fmla="*/ 2 h 1514475"/>
                  <a:gd name="connsiteX0" fmla="*/ 4761 w 1445707"/>
                  <a:gd name="connsiteY0" fmla="*/ 2 h 1521618"/>
                  <a:gd name="connsiteX1" fmla="*/ 1443037 w 1445707"/>
                  <a:gd name="connsiteY1" fmla="*/ 0 h 1521618"/>
                  <a:gd name="connsiteX2" fmla="*/ 1445419 w 1445707"/>
                  <a:gd name="connsiteY2" fmla="*/ 1512094 h 1521618"/>
                  <a:gd name="connsiteX3" fmla="*/ 1297781 w 1445707"/>
                  <a:gd name="connsiteY3" fmla="*/ 1521618 h 1521618"/>
                  <a:gd name="connsiteX4" fmla="*/ 1295400 w 1445707"/>
                  <a:gd name="connsiteY4" fmla="*/ 145257 h 1521618"/>
                  <a:gd name="connsiteX5" fmla="*/ 0 w 1445707"/>
                  <a:gd name="connsiteY5" fmla="*/ 145256 h 1521618"/>
                  <a:gd name="connsiteX6" fmla="*/ 4761 w 1445707"/>
                  <a:gd name="connsiteY6" fmla="*/ 2 h 1521618"/>
                  <a:gd name="connsiteX0" fmla="*/ 4761 w 1445707"/>
                  <a:gd name="connsiteY0" fmla="*/ 2 h 1514475"/>
                  <a:gd name="connsiteX1" fmla="*/ 1443037 w 1445707"/>
                  <a:gd name="connsiteY1" fmla="*/ 0 h 1514475"/>
                  <a:gd name="connsiteX2" fmla="*/ 1445419 w 1445707"/>
                  <a:gd name="connsiteY2" fmla="*/ 1512094 h 1514475"/>
                  <a:gd name="connsiteX3" fmla="*/ 1295399 w 1445707"/>
                  <a:gd name="connsiteY3" fmla="*/ 1514475 h 1514475"/>
                  <a:gd name="connsiteX4" fmla="*/ 1295400 w 1445707"/>
                  <a:gd name="connsiteY4" fmla="*/ 145257 h 1514475"/>
                  <a:gd name="connsiteX5" fmla="*/ 0 w 1445707"/>
                  <a:gd name="connsiteY5" fmla="*/ 145256 h 1514475"/>
                  <a:gd name="connsiteX6" fmla="*/ 4761 w 1445707"/>
                  <a:gd name="connsiteY6" fmla="*/ 2 h 1514475"/>
                  <a:gd name="connsiteX0" fmla="*/ 0 w 1440946"/>
                  <a:gd name="connsiteY0" fmla="*/ 2 h 1514475"/>
                  <a:gd name="connsiteX1" fmla="*/ 1438276 w 1440946"/>
                  <a:gd name="connsiteY1" fmla="*/ 0 h 1514475"/>
                  <a:gd name="connsiteX2" fmla="*/ 1440658 w 1440946"/>
                  <a:gd name="connsiteY2" fmla="*/ 1512094 h 1514475"/>
                  <a:gd name="connsiteX3" fmla="*/ 1290638 w 1440946"/>
                  <a:gd name="connsiteY3" fmla="*/ 1514475 h 1514475"/>
                  <a:gd name="connsiteX4" fmla="*/ 1290639 w 1440946"/>
                  <a:gd name="connsiteY4" fmla="*/ 145257 h 1514475"/>
                  <a:gd name="connsiteX5" fmla="*/ 2383 w 1440946"/>
                  <a:gd name="connsiteY5" fmla="*/ 145256 h 1514475"/>
                  <a:gd name="connsiteX6" fmla="*/ 0 w 1440946"/>
                  <a:gd name="connsiteY6" fmla="*/ 2 h 1514475"/>
                  <a:gd name="connsiteX0" fmla="*/ 0 w 1440946"/>
                  <a:gd name="connsiteY0" fmla="*/ 2 h 1514475"/>
                  <a:gd name="connsiteX1" fmla="*/ 1438276 w 1440946"/>
                  <a:gd name="connsiteY1" fmla="*/ 0 h 1514475"/>
                  <a:gd name="connsiteX2" fmla="*/ 1440658 w 1440946"/>
                  <a:gd name="connsiteY2" fmla="*/ 1512094 h 1514475"/>
                  <a:gd name="connsiteX3" fmla="*/ 1290638 w 1440946"/>
                  <a:gd name="connsiteY3" fmla="*/ 1514475 h 1514475"/>
                  <a:gd name="connsiteX4" fmla="*/ 1290639 w 1440946"/>
                  <a:gd name="connsiteY4" fmla="*/ 145257 h 1514475"/>
                  <a:gd name="connsiteX5" fmla="*/ 2383 w 1440946"/>
                  <a:gd name="connsiteY5" fmla="*/ 142875 h 1514475"/>
                  <a:gd name="connsiteX6" fmla="*/ 0 w 1440946"/>
                  <a:gd name="connsiteY6" fmla="*/ 2 h 1514475"/>
                  <a:gd name="connsiteX0" fmla="*/ 228 w 1441174"/>
                  <a:gd name="connsiteY0" fmla="*/ 2 h 1514475"/>
                  <a:gd name="connsiteX1" fmla="*/ 1438504 w 1441174"/>
                  <a:gd name="connsiteY1" fmla="*/ 0 h 1514475"/>
                  <a:gd name="connsiteX2" fmla="*/ 1440886 w 1441174"/>
                  <a:gd name="connsiteY2" fmla="*/ 1512094 h 1514475"/>
                  <a:gd name="connsiteX3" fmla="*/ 1290866 w 1441174"/>
                  <a:gd name="connsiteY3" fmla="*/ 1514475 h 1514475"/>
                  <a:gd name="connsiteX4" fmla="*/ 1290867 w 1441174"/>
                  <a:gd name="connsiteY4" fmla="*/ 145257 h 1514475"/>
                  <a:gd name="connsiteX5" fmla="*/ 229 w 1441174"/>
                  <a:gd name="connsiteY5" fmla="*/ 142875 h 1514475"/>
                  <a:gd name="connsiteX6" fmla="*/ 228 w 1441174"/>
                  <a:gd name="connsiteY6" fmla="*/ 2 h 151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1174" h="1514475">
                    <a:moveTo>
                      <a:pt x="228" y="2"/>
                    </a:moveTo>
                    <a:lnTo>
                      <a:pt x="1438504" y="0"/>
                    </a:lnTo>
                    <a:cubicBezTo>
                      <a:pt x="1436916" y="482600"/>
                      <a:pt x="1442474" y="1029494"/>
                      <a:pt x="1440886" y="1512094"/>
                    </a:cubicBezTo>
                    <a:lnTo>
                      <a:pt x="1290866" y="1514475"/>
                    </a:lnTo>
                    <a:cubicBezTo>
                      <a:pt x="1290072" y="1082675"/>
                      <a:pt x="1291661" y="577057"/>
                      <a:pt x="1290867" y="145257"/>
                    </a:cubicBezTo>
                    <a:lnTo>
                      <a:pt x="229" y="142875"/>
                    </a:lnTo>
                    <a:cubicBezTo>
                      <a:pt x="-565" y="94457"/>
                      <a:pt x="1022" y="48420"/>
                      <a:pt x="228" y="2"/>
                    </a:cubicBezTo>
                    <a:close/>
                  </a:path>
                </a:pathLst>
              </a:cu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34" name="그룹 133"/>
              <p:cNvGrpSpPr/>
              <p:nvPr/>
            </p:nvGrpSpPr>
            <p:grpSpPr>
              <a:xfrm rot="10800000">
                <a:off x="-2196940" y="692620"/>
                <a:ext cx="288034" cy="576061"/>
                <a:chOff x="3923910" y="3429000"/>
                <a:chExt cx="288034" cy="576061"/>
              </a:xfrm>
            </p:grpSpPr>
            <p:sp>
              <p:nvSpPr>
                <p:cNvPr id="138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9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5" name="그룹 134"/>
              <p:cNvGrpSpPr/>
              <p:nvPr/>
            </p:nvGrpSpPr>
            <p:grpSpPr>
              <a:xfrm rot="5400000">
                <a:off x="-684739" y="2276848"/>
                <a:ext cx="288036" cy="576061"/>
                <a:chOff x="3923901" y="3428991"/>
                <a:chExt cx="288036" cy="576061"/>
              </a:xfrm>
            </p:grpSpPr>
            <p:sp>
              <p:nvSpPr>
                <p:cNvPr id="136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0" y="3573006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7" name="Line 7"/>
                <p:cNvSpPr>
                  <a:spLocks noChangeShapeType="1"/>
                </p:cNvSpPr>
                <p:nvPr/>
              </p:nvSpPr>
              <p:spPr bwMode="auto">
                <a:xfrm>
                  <a:off x="3923901" y="3428991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27" name="원호 126"/>
            <p:cNvSpPr/>
            <p:nvPr/>
          </p:nvSpPr>
          <p:spPr bwMode="auto">
            <a:xfrm rot="8063039" flipH="1" flipV="1">
              <a:off x="-675728" y="814948"/>
              <a:ext cx="298838" cy="302708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-544552" y="570096"/>
              <a:ext cx="356187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/>
            </a:p>
          </p:txBody>
        </p:sp>
        <p:sp>
          <p:nvSpPr>
            <p:cNvPr id="129" name="원호 128"/>
            <p:cNvSpPr/>
            <p:nvPr/>
          </p:nvSpPr>
          <p:spPr bwMode="auto">
            <a:xfrm rot="10800000" flipH="1" flipV="1">
              <a:off x="-979872" y="825716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0" name="원호 129"/>
            <p:cNvSpPr/>
            <p:nvPr/>
          </p:nvSpPr>
          <p:spPr bwMode="auto">
            <a:xfrm rot="5400000" flipH="1" flipV="1">
              <a:off x="-687481" y="1122743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-1273228" y="642106"/>
              <a:ext cx="516488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-1057198" y="1225262"/>
              <a:ext cx="516488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5436126" y="3573016"/>
            <a:ext cx="3240444" cy="2304314"/>
            <a:chOff x="-2124930" y="3573020"/>
            <a:chExt cx="3240444" cy="2304314"/>
          </a:xfrm>
        </p:grpSpPr>
        <p:grpSp>
          <p:nvGrpSpPr>
            <p:cNvPr id="158" name="그룹 157"/>
            <p:cNvGrpSpPr/>
            <p:nvPr/>
          </p:nvGrpSpPr>
          <p:grpSpPr>
            <a:xfrm>
              <a:off x="-2124930" y="3861060"/>
              <a:ext cx="3240444" cy="2016274"/>
              <a:chOff x="-2124930" y="3861060"/>
              <a:chExt cx="3240444" cy="2016274"/>
            </a:xfrm>
          </p:grpSpPr>
          <p:sp>
            <p:nvSpPr>
              <p:cNvPr id="167" name="자유형 166"/>
              <p:cNvSpPr/>
              <p:nvPr/>
            </p:nvSpPr>
            <p:spPr bwMode="auto">
              <a:xfrm>
                <a:off x="-1836890" y="4077090"/>
                <a:ext cx="2676525" cy="1514475"/>
              </a:xfrm>
              <a:custGeom>
                <a:avLst/>
                <a:gdLst>
                  <a:gd name="connsiteX0" fmla="*/ 4763 w 2605088"/>
                  <a:gd name="connsiteY0" fmla="*/ 0 h 1466850"/>
                  <a:gd name="connsiteX1" fmla="*/ 2605088 w 2605088"/>
                  <a:gd name="connsiteY1" fmla="*/ 9525 h 1466850"/>
                  <a:gd name="connsiteX2" fmla="*/ 2600326 w 2605088"/>
                  <a:gd name="connsiteY2" fmla="*/ 166687 h 1466850"/>
                  <a:gd name="connsiteX3" fmla="*/ 1409700 w 2605088"/>
                  <a:gd name="connsiteY3" fmla="*/ 161925 h 1466850"/>
                  <a:gd name="connsiteX4" fmla="*/ 1381125 w 2605088"/>
                  <a:gd name="connsiteY4" fmla="*/ 1462087 h 1466850"/>
                  <a:gd name="connsiteX5" fmla="*/ 1200150 w 2605088"/>
                  <a:gd name="connsiteY5" fmla="*/ 1466850 h 1466850"/>
                  <a:gd name="connsiteX6" fmla="*/ 1223963 w 2605088"/>
                  <a:gd name="connsiteY6" fmla="*/ 171450 h 1466850"/>
                  <a:gd name="connsiteX7" fmla="*/ 0 w 2605088"/>
                  <a:gd name="connsiteY7" fmla="*/ 171450 h 1466850"/>
                  <a:gd name="connsiteX8" fmla="*/ 4763 w 2605088"/>
                  <a:gd name="connsiteY8" fmla="*/ 0 h 1466850"/>
                  <a:gd name="connsiteX0" fmla="*/ 0 w 2609850"/>
                  <a:gd name="connsiteY0" fmla="*/ 0 h 1466850"/>
                  <a:gd name="connsiteX1" fmla="*/ 2609850 w 2609850"/>
                  <a:gd name="connsiteY1" fmla="*/ 9525 h 1466850"/>
                  <a:gd name="connsiteX2" fmla="*/ 2605088 w 2609850"/>
                  <a:gd name="connsiteY2" fmla="*/ 166687 h 1466850"/>
                  <a:gd name="connsiteX3" fmla="*/ 1414462 w 2609850"/>
                  <a:gd name="connsiteY3" fmla="*/ 161925 h 1466850"/>
                  <a:gd name="connsiteX4" fmla="*/ 1385887 w 2609850"/>
                  <a:gd name="connsiteY4" fmla="*/ 1462087 h 1466850"/>
                  <a:gd name="connsiteX5" fmla="*/ 1204912 w 2609850"/>
                  <a:gd name="connsiteY5" fmla="*/ 1466850 h 1466850"/>
                  <a:gd name="connsiteX6" fmla="*/ 1228725 w 2609850"/>
                  <a:gd name="connsiteY6" fmla="*/ 171450 h 1466850"/>
                  <a:gd name="connsiteX7" fmla="*/ 4762 w 2609850"/>
                  <a:gd name="connsiteY7" fmla="*/ 171450 h 1466850"/>
                  <a:gd name="connsiteX8" fmla="*/ 0 w 2609850"/>
                  <a:gd name="connsiteY8" fmla="*/ 0 h 1466850"/>
                  <a:gd name="connsiteX0" fmla="*/ 0 w 2609850"/>
                  <a:gd name="connsiteY0" fmla="*/ 0 h 1466850"/>
                  <a:gd name="connsiteX1" fmla="*/ 2609850 w 2609850"/>
                  <a:gd name="connsiteY1" fmla="*/ 9525 h 1466850"/>
                  <a:gd name="connsiteX2" fmla="*/ 2605088 w 2609850"/>
                  <a:gd name="connsiteY2" fmla="*/ 166687 h 1466850"/>
                  <a:gd name="connsiteX3" fmla="*/ 1414462 w 2609850"/>
                  <a:gd name="connsiteY3" fmla="*/ 161925 h 1466850"/>
                  <a:gd name="connsiteX4" fmla="*/ 1385887 w 2609850"/>
                  <a:gd name="connsiteY4" fmla="*/ 1462087 h 1466850"/>
                  <a:gd name="connsiteX5" fmla="*/ 1204912 w 2609850"/>
                  <a:gd name="connsiteY5" fmla="*/ 1466850 h 1466850"/>
                  <a:gd name="connsiteX6" fmla="*/ 1228725 w 2609850"/>
                  <a:gd name="connsiteY6" fmla="*/ 171450 h 1466850"/>
                  <a:gd name="connsiteX7" fmla="*/ 2380 w 2609850"/>
                  <a:gd name="connsiteY7" fmla="*/ 140494 h 1466850"/>
                  <a:gd name="connsiteX8" fmla="*/ 0 w 2609850"/>
                  <a:gd name="connsiteY8" fmla="*/ 0 h 1466850"/>
                  <a:gd name="connsiteX0" fmla="*/ 0 w 2609850"/>
                  <a:gd name="connsiteY0" fmla="*/ 0 h 1466850"/>
                  <a:gd name="connsiteX1" fmla="*/ 2609850 w 2609850"/>
                  <a:gd name="connsiteY1" fmla="*/ 9525 h 1466850"/>
                  <a:gd name="connsiteX2" fmla="*/ 2605088 w 2609850"/>
                  <a:gd name="connsiteY2" fmla="*/ 166687 h 1466850"/>
                  <a:gd name="connsiteX3" fmla="*/ 1414462 w 2609850"/>
                  <a:gd name="connsiteY3" fmla="*/ 161925 h 1466850"/>
                  <a:gd name="connsiteX4" fmla="*/ 1385887 w 2609850"/>
                  <a:gd name="connsiteY4" fmla="*/ 1462087 h 1466850"/>
                  <a:gd name="connsiteX5" fmla="*/ 1204912 w 2609850"/>
                  <a:gd name="connsiteY5" fmla="*/ 1466850 h 1466850"/>
                  <a:gd name="connsiteX6" fmla="*/ 1297781 w 2609850"/>
                  <a:gd name="connsiteY6" fmla="*/ 142875 h 1466850"/>
                  <a:gd name="connsiteX7" fmla="*/ 2380 w 2609850"/>
                  <a:gd name="connsiteY7" fmla="*/ 140494 h 1466850"/>
                  <a:gd name="connsiteX8" fmla="*/ 0 w 2609850"/>
                  <a:gd name="connsiteY8" fmla="*/ 0 h 1466850"/>
                  <a:gd name="connsiteX0" fmla="*/ 0 w 2609850"/>
                  <a:gd name="connsiteY0" fmla="*/ 0 h 1516856"/>
                  <a:gd name="connsiteX1" fmla="*/ 2609850 w 2609850"/>
                  <a:gd name="connsiteY1" fmla="*/ 9525 h 1516856"/>
                  <a:gd name="connsiteX2" fmla="*/ 2605088 w 2609850"/>
                  <a:gd name="connsiteY2" fmla="*/ 166687 h 1516856"/>
                  <a:gd name="connsiteX3" fmla="*/ 1414462 w 2609850"/>
                  <a:gd name="connsiteY3" fmla="*/ 161925 h 1516856"/>
                  <a:gd name="connsiteX4" fmla="*/ 1385887 w 2609850"/>
                  <a:gd name="connsiteY4" fmla="*/ 1462087 h 1516856"/>
                  <a:gd name="connsiteX5" fmla="*/ 1300162 w 2609850"/>
                  <a:gd name="connsiteY5" fmla="*/ 1516856 h 1516856"/>
                  <a:gd name="connsiteX6" fmla="*/ 1297781 w 2609850"/>
                  <a:gd name="connsiteY6" fmla="*/ 142875 h 1516856"/>
                  <a:gd name="connsiteX7" fmla="*/ 2380 w 2609850"/>
                  <a:gd name="connsiteY7" fmla="*/ 140494 h 1516856"/>
                  <a:gd name="connsiteX8" fmla="*/ 0 w 2609850"/>
                  <a:gd name="connsiteY8" fmla="*/ 0 h 1516856"/>
                  <a:gd name="connsiteX0" fmla="*/ 0 w 2609850"/>
                  <a:gd name="connsiteY0" fmla="*/ 0 h 1516856"/>
                  <a:gd name="connsiteX1" fmla="*/ 2609850 w 2609850"/>
                  <a:gd name="connsiteY1" fmla="*/ 9525 h 1516856"/>
                  <a:gd name="connsiteX2" fmla="*/ 2605088 w 2609850"/>
                  <a:gd name="connsiteY2" fmla="*/ 166687 h 1516856"/>
                  <a:gd name="connsiteX3" fmla="*/ 1414462 w 2609850"/>
                  <a:gd name="connsiteY3" fmla="*/ 161925 h 1516856"/>
                  <a:gd name="connsiteX4" fmla="*/ 1443037 w 2609850"/>
                  <a:gd name="connsiteY4" fmla="*/ 1512094 h 1516856"/>
                  <a:gd name="connsiteX5" fmla="*/ 1300162 w 2609850"/>
                  <a:gd name="connsiteY5" fmla="*/ 1516856 h 1516856"/>
                  <a:gd name="connsiteX6" fmla="*/ 1297781 w 2609850"/>
                  <a:gd name="connsiteY6" fmla="*/ 142875 h 1516856"/>
                  <a:gd name="connsiteX7" fmla="*/ 2380 w 2609850"/>
                  <a:gd name="connsiteY7" fmla="*/ 140494 h 1516856"/>
                  <a:gd name="connsiteX8" fmla="*/ 0 w 2609850"/>
                  <a:gd name="connsiteY8" fmla="*/ 0 h 1516856"/>
                  <a:gd name="connsiteX0" fmla="*/ 0 w 2609850"/>
                  <a:gd name="connsiteY0" fmla="*/ 0 h 1512094"/>
                  <a:gd name="connsiteX1" fmla="*/ 2609850 w 2609850"/>
                  <a:gd name="connsiteY1" fmla="*/ 9525 h 1512094"/>
                  <a:gd name="connsiteX2" fmla="*/ 2605088 w 2609850"/>
                  <a:gd name="connsiteY2" fmla="*/ 166687 h 1512094"/>
                  <a:gd name="connsiteX3" fmla="*/ 1414462 w 2609850"/>
                  <a:gd name="connsiteY3" fmla="*/ 161925 h 1512094"/>
                  <a:gd name="connsiteX4" fmla="*/ 1443037 w 2609850"/>
                  <a:gd name="connsiteY4" fmla="*/ 1512094 h 1512094"/>
                  <a:gd name="connsiteX5" fmla="*/ 1300162 w 2609850"/>
                  <a:gd name="connsiteY5" fmla="*/ 1512093 h 1512094"/>
                  <a:gd name="connsiteX6" fmla="*/ 1297781 w 2609850"/>
                  <a:gd name="connsiteY6" fmla="*/ 142875 h 1512094"/>
                  <a:gd name="connsiteX7" fmla="*/ 2380 w 2609850"/>
                  <a:gd name="connsiteY7" fmla="*/ 140494 h 1512094"/>
                  <a:gd name="connsiteX8" fmla="*/ 0 w 2609850"/>
                  <a:gd name="connsiteY8" fmla="*/ 0 h 1512094"/>
                  <a:gd name="connsiteX0" fmla="*/ 0 w 2609850"/>
                  <a:gd name="connsiteY0" fmla="*/ 0 h 1512094"/>
                  <a:gd name="connsiteX1" fmla="*/ 2609850 w 2609850"/>
                  <a:gd name="connsiteY1" fmla="*/ 9525 h 1512094"/>
                  <a:gd name="connsiteX2" fmla="*/ 2605088 w 2609850"/>
                  <a:gd name="connsiteY2" fmla="*/ 166687 h 1512094"/>
                  <a:gd name="connsiteX3" fmla="*/ 1447799 w 2609850"/>
                  <a:gd name="connsiteY3" fmla="*/ 140493 h 1512094"/>
                  <a:gd name="connsiteX4" fmla="*/ 1443037 w 2609850"/>
                  <a:gd name="connsiteY4" fmla="*/ 1512094 h 1512094"/>
                  <a:gd name="connsiteX5" fmla="*/ 1300162 w 2609850"/>
                  <a:gd name="connsiteY5" fmla="*/ 1512093 h 1512094"/>
                  <a:gd name="connsiteX6" fmla="*/ 1297781 w 2609850"/>
                  <a:gd name="connsiteY6" fmla="*/ 142875 h 1512094"/>
                  <a:gd name="connsiteX7" fmla="*/ 2380 w 2609850"/>
                  <a:gd name="connsiteY7" fmla="*/ 140494 h 1512094"/>
                  <a:gd name="connsiteX8" fmla="*/ 0 w 2609850"/>
                  <a:gd name="connsiteY8" fmla="*/ 0 h 1512094"/>
                  <a:gd name="connsiteX0" fmla="*/ 0 w 2609850"/>
                  <a:gd name="connsiteY0" fmla="*/ 0 h 1512094"/>
                  <a:gd name="connsiteX1" fmla="*/ 2609850 w 2609850"/>
                  <a:gd name="connsiteY1" fmla="*/ 9525 h 1512094"/>
                  <a:gd name="connsiteX2" fmla="*/ 2605088 w 2609850"/>
                  <a:gd name="connsiteY2" fmla="*/ 166687 h 1512094"/>
                  <a:gd name="connsiteX3" fmla="*/ 1447799 w 2609850"/>
                  <a:gd name="connsiteY3" fmla="*/ 145255 h 1512094"/>
                  <a:gd name="connsiteX4" fmla="*/ 1443037 w 2609850"/>
                  <a:gd name="connsiteY4" fmla="*/ 1512094 h 1512094"/>
                  <a:gd name="connsiteX5" fmla="*/ 1300162 w 2609850"/>
                  <a:gd name="connsiteY5" fmla="*/ 1512093 h 1512094"/>
                  <a:gd name="connsiteX6" fmla="*/ 1297781 w 2609850"/>
                  <a:gd name="connsiteY6" fmla="*/ 142875 h 1512094"/>
                  <a:gd name="connsiteX7" fmla="*/ 2380 w 2609850"/>
                  <a:gd name="connsiteY7" fmla="*/ 140494 h 1512094"/>
                  <a:gd name="connsiteX8" fmla="*/ 0 w 2609850"/>
                  <a:gd name="connsiteY8" fmla="*/ 0 h 1512094"/>
                  <a:gd name="connsiteX0" fmla="*/ 0 w 2674144"/>
                  <a:gd name="connsiteY0" fmla="*/ 0 h 1512094"/>
                  <a:gd name="connsiteX1" fmla="*/ 2609850 w 2674144"/>
                  <a:gd name="connsiteY1" fmla="*/ 9525 h 1512094"/>
                  <a:gd name="connsiteX2" fmla="*/ 2674144 w 2674144"/>
                  <a:gd name="connsiteY2" fmla="*/ 138112 h 1512094"/>
                  <a:gd name="connsiteX3" fmla="*/ 1447799 w 2674144"/>
                  <a:gd name="connsiteY3" fmla="*/ 145255 h 1512094"/>
                  <a:gd name="connsiteX4" fmla="*/ 1443037 w 2674144"/>
                  <a:gd name="connsiteY4" fmla="*/ 1512094 h 1512094"/>
                  <a:gd name="connsiteX5" fmla="*/ 1300162 w 2674144"/>
                  <a:gd name="connsiteY5" fmla="*/ 1512093 h 1512094"/>
                  <a:gd name="connsiteX6" fmla="*/ 1297781 w 2674144"/>
                  <a:gd name="connsiteY6" fmla="*/ 142875 h 1512094"/>
                  <a:gd name="connsiteX7" fmla="*/ 2380 w 2674144"/>
                  <a:gd name="connsiteY7" fmla="*/ 140494 h 1512094"/>
                  <a:gd name="connsiteX8" fmla="*/ 0 w 2674144"/>
                  <a:gd name="connsiteY8" fmla="*/ 0 h 1512094"/>
                  <a:gd name="connsiteX0" fmla="*/ 0 w 2674144"/>
                  <a:gd name="connsiteY0" fmla="*/ 7144 h 1519238"/>
                  <a:gd name="connsiteX1" fmla="*/ 2674144 w 2674144"/>
                  <a:gd name="connsiteY1" fmla="*/ 0 h 1519238"/>
                  <a:gd name="connsiteX2" fmla="*/ 2674144 w 2674144"/>
                  <a:gd name="connsiteY2" fmla="*/ 145256 h 1519238"/>
                  <a:gd name="connsiteX3" fmla="*/ 1447799 w 2674144"/>
                  <a:gd name="connsiteY3" fmla="*/ 152399 h 1519238"/>
                  <a:gd name="connsiteX4" fmla="*/ 1443037 w 2674144"/>
                  <a:gd name="connsiteY4" fmla="*/ 1519238 h 1519238"/>
                  <a:gd name="connsiteX5" fmla="*/ 1300162 w 2674144"/>
                  <a:gd name="connsiteY5" fmla="*/ 1519237 h 1519238"/>
                  <a:gd name="connsiteX6" fmla="*/ 1297781 w 2674144"/>
                  <a:gd name="connsiteY6" fmla="*/ 150019 h 1519238"/>
                  <a:gd name="connsiteX7" fmla="*/ 2380 w 2674144"/>
                  <a:gd name="connsiteY7" fmla="*/ 147638 h 1519238"/>
                  <a:gd name="connsiteX8" fmla="*/ 0 w 2674144"/>
                  <a:gd name="connsiteY8" fmla="*/ 7144 h 1519238"/>
                  <a:gd name="connsiteX0" fmla="*/ 0 w 2676525"/>
                  <a:gd name="connsiteY0" fmla="*/ 2381 h 1514475"/>
                  <a:gd name="connsiteX1" fmla="*/ 2676525 w 2676525"/>
                  <a:gd name="connsiteY1" fmla="*/ 0 h 1514475"/>
                  <a:gd name="connsiteX2" fmla="*/ 2674144 w 2676525"/>
                  <a:gd name="connsiteY2" fmla="*/ 140493 h 1514475"/>
                  <a:gd name="connsiteX3" fmla="*/ 1447799 w 2676525"/>
                  <a:gd name="connsiteY3" fmla="*/ 147636 h 1514475"/>
                  <a:gd name="connsiteX4" fmla="*/ 1443037 w 2676525"/>
                  <a:gd name="connsiteY4" fmla="*/ 1514475 h 1514475"/>
                  <a:gd name="connsiteX5" fmla="*/ 1300162 w 2676525"/>
                  <a:gd name="connsiteY5" fmla="*/ 1514474 h 1514475"/>
                  <a:gd name="connsiteX6" fmla="*/ 1297781 w 2676525"/>
                  <a:gd name="connsiteY6" fmla="*/ 145256 h 1514475"/>
                  <a:gd name="connsiteX7" fmla="*/ 2380 w 2676525"/>
                  <a:gd name="connsiteY7" fmla="*/ 142875 h 1514475"/>
                  <a:gd name="connsiteX8" fmla="*/ 0 w 2676525"/>
                  <a:gd name="connsiteY8" fmla="*/ 2381 h 1514475"/>
                  <a:gd name="connsiteX0" fmla="*/ 0 w 2676525"/>
                  <a:gd name="connsiteY0" fmla="*/ 2381 h 1514475"/>
                  <a:gd name="connsiteX1" fmla="*/ 2676525 w 2676525"/>
                  <a:gd name="connsiteY1" fmla="*/ 0 h 1514475"/>
                  <a:gd name="connsiteX2" fmla="*/ 2674144 w 2676525"/>
                  <a:gd name="connsiteY2" fmla="*/ 140493 h 1514475"/>
                  <a:gd name="connsiteX3" fmla="*/ 1447799 w 2676525"/>
                  <a:gd name="connsiteY3" fmla="*/ 147636 h 1514475"/>
                  <a:gd name="connsiteX4" fmla="*/ 1443037 w 2676525"/>
                  <a:gd name="connsiteY4" fmla="*/ 1514475 h 1514475"/>
                  <a:gd name="connsiteX5" fmla="*/ 1300162 w 2676525"/>
                  <a:gd name="connsiteY5" fmla="*/ 1514474 h 1514475"/>
                  <a:gd name="connsiteX6" fmla="*/ 1297781 w 2676525"/>
                  <a:gd name="connsiteY6" fmla="*/ 145256 h 1514475"/>
                  <a:gd name="connsiteX7" fmla="*/ 2380 w 2676525"/>
                  <a:gd name="connsiteY7" fmla="*/ 142875 h 1514475"/>
                  <a:gd name="connsiteX8" fmla="*/ 0 w 2676525"/>
                  <a:gd name="connsiteY8" fmla="*/ 2381 h 1514475"/>
                  <a:gd name="connsiteX0" fmla="*/ 0 w 2676525"/>
                  <a:gd name="connsiteY0" fmla="*/ 2381 h 1514475"/>
                  <a:gd name="connsiteX1" fmla="*/ 2676525 w 2676525"/>
                  <a:gd name="connsiteY1" fmla="*/ 0 h 1514475"/>
                  <a:gd name="connsiteX2" fmla="*/ 2674144 w 2676525"/>
                  <a:gd name="connsiteY2" fmla="*/ 140493 h 1514475"/>
                  <a:gd name="connsiteX3" fmla="*/ 1443036 w 2676525"/>
                  <a:gd name="connsiteY3" fmla="*/ 150017 h 1514475"/>
                  <a:gd name="connsiteX4" fmla="*/ 1443037 w 2676525"/>
                  <a:gd name="connsiteY4" fmla="*/ 1514475 h 1514475"/>
                  <a:gd name="connsiteX5" fmla="*/ 1300162 w 2676525"/>
                  <a:gd name="connsiteY5" fmla="*/ 1514474 h 1514475"/>
                  <a:gd name="connsiteX6" fmla="*/ 1297781 w 2676525"/>
                  <a:gd name="connsiteY6" fmla="*/ 145256 h 1514475"/>
                  <a:gd name="connsiteX7" fmla="*/ 2380 w 2676525"/>
                  <a:gd name="connsiteY7" fmla="*/ 142875 h 1514475"/>
                  <a:gd name="connsiteX8" fmla="*/ 0 w 2676525"/>
                  <a:gd name="connsiteY8" fmla="*/ 2381 h 151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76525" h="1514475">
                    <a:moveTo>
                      <a:pt x="0" y="2381"/>
                    </a:moveTo>
                    <a:lnTo>
                      <a:pt x="2676525" y="0"/>
                    </a:lnTo>
                    <a:cubicBezTo>
                      <a:pt x="2675731" y="46831"/>
                      <a:pt x="2674938" y="93662"/>
                      <a:pt x="2674144" y="140493"/>
                    </a:cubicBezTo>
                    <a:lnTo>
                      <a:pt x="1443036" y="150017"/>
                    </a:lnTo>
                    <a:cubicBezTo>
                      <a:pt x="1441449" y="607217"/>
                      <a:pt x="1444624" y="1057275"/>
                      <a:pt x="1443037" y="1514475"/>
                    </a:cubicBezTo>
                    <a:lnTo>
                      <a:pt x="1300162" y="1514474"/>
                    </a:lnTo>
                    <a:cubicBezTo>
                      <a:pt x="1299368" y="1056480"/>
                      <a:pt x="1298575" y="603250"/>
                      <a:pt x="1297781" y="145256"/>
                    </a:cubicBezTo>
                    <a:lnTo>
                      <a:pt x="2380" y="142875"/>
                    </a:lnTo>
                    <a:cubicBezTo>
                      <a:pt x="1587" y="96044"/>
                      <a:pt x="793" y="49212"/>
                      <a:pt x="0" y="2381"/>
                    </a:cubicBezTo>
                    <a:close/>
                  </a:path>
                </a:pathLst>
              </a:cu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68" name="그룹 167"/>
              <p:cNvGrpSpPr/>
              <p:nvPr/>
            </p:nvGrpSpPr>
            <p:grpSpPr>
              <a:xfrm rot="10800000">
                <a:off x="-2124930" y="3861060"/>
                <a:ext cx="288034" cy="576061"/>
                <a:chOff x="3923910" y="3429000"/>
                <a:chExt cx="288034" cy="576061"/>
              </a:xfrm>
            </p:grpSpPr>
            <p:sp>
              <p:nvSpPr>
                <p:cNvPr id="175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6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69" name="그룹 168"/>
              <p:cNvGrpSpPr/>
              <p:nvPr/>
            </p:nvGrpSpPr>
            <p:grpSpPr>
              <a:xfrm rot="5400000">
                <a:off x="-612728" y="5445286"/>
                <a:ext cx="288035" cy="576062"/>
                <a:chOff x="3923906" y="3428996"/>
                <a:chExt cx="288035" cy="576062"/>
              </a:xfrm>
            </p:grpSpPr>
            <p:sp>
              <p:nvSpPr>
                <p:cNvPr id="17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4" y="3573012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4" name="Line 7"/>
                <p:cNvSpPr>
                  <a:spLocks noChangeShapeType="1"/>
                </p:cNvSpPr>
                <p:nvPr/>
              </p:nvSpPr>
              <p:spPr bwMode="auto">
                <a:xfrm>
                  <a:off x="3923906" y="3428996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0" name="그룹 169"/>
              <p:cNvGrpSpPr/>
              <p:nvPr/>
            </p:nvGrpSpPr>
            <p:grpSpPr>
              <a:xfrm>
                <a:off x="827480" y="3861060"/>
                <a:ext cx="288034" cy="576061"/>
                <a:chOff x="3923910" y="3429000"/>
                <a:chExt cx="288034" cy="576061"/>
              </a:xfrm>
            </p:grpSpPr>
            <p:sp>
              <p:nvSpPr>
                <p:cNvPr id="171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2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59" name="원호 158"/>
            <p:cNvSpPr/>
            <p:nvPr/>
          </p:nvSpPr>
          <p:spPr bwMode="auto">
            <a:xfrm rot="5400000" flipH="1" flipV="1">
              <a:off x="-610785" y="3859125"/>
              <a:ext cx="298838" cy="302708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-684730" y="3573020"/>
              <a:ext cx="432060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/>
            </a:p>
          </p:txBody>
        </p:sp>
        <p:sp>
          <p:nvSpPr>
            <p:cNvPr id="161" name="원호 160"/>
            <p:cNvSpPr/>
            <p:nvPr/>
          </p:nvSpPr>
          <p:spPr bwMode="auto">
            <a:xfrm rot="10800000" flipH="1" flipV="1">
              <a:off x="-907862" y="3994156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2" name="원호 161"/>
            <p:cNvSpPr/>
            <p:nvPr/>
          </p:nvSpPr>
          <p:spPr bwMode="auto">
            <a:xfrm rot="5400000" flipH="1" flipV="1">
              <a:off x="-611608" y="4291189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-1201218" y="3810546"/>
              <a:ext cx="516488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dirty="0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-981325" y="4393708"/>
              <a:ext cx="516488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dirty="0"/>
            </a:p>
          </p:txBody>
        </p:sp>
        <p:sp>
          <p:nvSpPr>
            <p:cNvPr id="165" name="원호 164"/>
            <p:cNvSpPr/>
            <p:nvPr/>
          </p:nvSpPr>
          <p:spPr bwMode="auto">
            <a:xfrm flipH="1" flipV="1">
              <a:off x="-324680" y="3994156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-180660" y="3810546"/>
              <a:ext cx="516487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dirty="0"/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4698096" y="1340768"/>
            <a:ext cx="4445904" cy="1406900"/>
            <a:chOff x="971500" y="2708900"/>
            <a:chExt cx="4445904" cy="1406900"/>
          </a:xfrm>
        </p:grpSpPr>
        <p:sp>
          <p:nvSpPr>
            <p:cNvPr id="178" name="직사각형 77"/>
            <p:cNvSpPr>
              <a:spLocks noChangeArrowheads="1"/>
            </p:cNvSpPr>
            <p:nvPr/>
          </p:nvSpPr>
          <p:spPr bwMode="auto">
            <a:xfrm>
              <a:off x="1763674" y="3323690"/>
              <a:ext cx="2592288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" name="자유형 178"/>
            <p:cNvSpPr/>
            <p:nvPr/>
          </p:nvSpPr>
          <p:spPr bwMode="auto">
            <a:xfrm>
              <a:off x="1763610" y="3395700"/>
              <a:ext cx="2592360" cy="288040"/>
            </a:xfrm>
            <a:custGeom>
              <a:avLst/>
              <a:gdLst>
                <a:gd name="connsiteX0" fmla="*/ 0 w 2583180"/>
                <a:gd name="connsiteY0" fmla="*/ 0 h 737870"/>
                <a:gd name="connsiteX1" fmla="*/ 1264920 w 2583180"/>
                <a:gd name="connsiteY1" fmla="*/ 617220 h 737870"/>
                <a:gd name="connsiteX2" fmla="*/ 2583180 w 2583180"/>
                <a:gd name="connsiteY2" fmla="*/ 723900 h 737870"/>
                <a:gd name="connsiteX0" fmla="*/ 0 w 2589280"/>
                <a:gd name="connsiteY0" fmla="*/ 0 h 744855"/>
                <a:gd name="connsiteX1" fmla="*/ 1264920 w 2589280"/>
                <a:gd name="connsiteY1" fmla="*/ 617220 h 744855"/>
                <a:gd name="connsiteX2" fmla="*/ 2589280 w 2589280"/>
                <a:gd name="connsiteY2" fmla="*/ 737870 h 744855"/>
                <a:gd name="connsiteX0" fmla="*/ 0 w 2592360"/>
                <a:gd name="connsiteY0" fmla="*/ 0 h 746035"/>
                <a:gd name="connsiteX1" fmla="*/ 1268000 w 2592360"/>
                <a:gd name="connsiteY1" fmla="*/ 61840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224170 w 2592360"/>
                <a:gd name="connsiteY1" fmla="*/ 59124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152160 w 2592360"/>
                <a:gd name="connsiteY1" fmla="*/ 517335 h 746035"/>
                <a:gd name="connsiteX2" fmla="*/ 2592360 w 2592360"/>
                <a:gd name="connsiteY2" fmla="*/ 739050 h 746035"/>
                <a:gd name="connsiteX0" fmla="*/ 0 w 2592360"/>
                <a:gd name="connsiteY0" fmla="*/ 0 h 739050"/>
                <a:gd name="connsiteX1" fmla="*/ 1152160 w 2592360"/>
                <a:gd name="connsiteY1" fmla="*/ 517335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43655 h 487085"/>
                <a:gd name="connsiteX1" fmla="*/ 1152160 w 2592360"/>
                <a:gd name="connsiteY1" fmla="*/ 487085 h 487085"/>
                <a:gd name="connsiteX2" fmla="*/ 2592360 w 2592360"/>
                <a:gd name="connsiteY2" fmla="*/ 43655 h 487085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2360" h="295620">
                  <a:moveTo>
                    <a:pt x="0" y="0"/>
                  </a:moveTo>
                  <a:cubicBezTo>
                    <a:pt x="276293" y="192415"/>
                    <a:pt x="432060" y="295620"/>
                    <a:pt x="864120" y="295620"/>
                  </a:cubicBezTo>
                  <a:cubicBezTo>
                    <a:pt x="1296180" y="295620"/>
                    <a:pt x="1781470" y="764"/>
                    <a:pt x="2592360" y="0"/>
                  </a:cubicBezTo>
                </a:path>
              </a:pathLst>
            </a:custGeom>
            <a:solidFill>
              <a:schemeClr val="bg1">
                <a:alpha val="39999"/>
              </a:schemeClr>
            </a:solidFill>
            <a:ln w="19050" cap="flat" cmpd="sng" algn="ctr">
              <a:solidFill>
                <a:srgbClr val="4D4D4D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80" name="직선 연결선 179"/>
            <p:cNvCxnSpPr/>
            <p:nvPr/>
          </p:nvCxnSpPr>
          <p:spPr bwMode="auto">
            <a:xfrm>
              <a:off x="1763610" y="3395700"/>
              <a:ext cx="259236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81" name="그룹 180"/>
            <p:cNvGrpSpPr/>
            <p:nvPr/>
          </p:nvGrpSpPr>
          <p:grpSpPr>
            <a:xfrm>
              <a:off x="4355970" y="3107660"/>
              <a:ext cx="288034" cy="576061"/>
              <a:chOff x="3923910" y="3429000"/>
              <a:chExt cx="288034" cy="576061"/>
            </a:xfrm>
          </p:grpSpPr>
          <p:sp>
            <p:nvSpPr>
              <p:cNvPr id="197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8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82" name="그룹 75"/>
            <p:cNvGrpSpPr>
              <a:grpSpLocks/>
            </p:cNvGrpSpPr>
            <p:nvPr/>
          </p:nvGrpSpPr>
          <p:grpSpPr bwMode="auto">
            <a:xfrm>
              <a:off x="1475570" y="3467710"/>
              <a:ext cx="558675" cy="495543"/>
              <a:chOff x="6084168" y="3573016"/>
              <a:chExt cx="558800" cy="495424"/>
            </a:xfrm>
          </p:grpSpPr>
          <p:sp>
            <p:nvSpPr>
              <p:cNvPr id="19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4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6" name="이등변 삼각형 195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83" name="원호 182"/>
            <p:cNvSpPr/>
            <p:nvPr/>
          </p:nvSpPr>
          <p:spPr bwMode="auto">
            <a:xfrm>
              <a:off x="1043574" y="2708900"/>
              <a:ext cx="1411868" cy="1406900"/>
            </a:xfrm>
            <a:prstGeom prst="arc">
              <a:avLst>
                <a:gd name="adj1" fmla="val 21546518"/>
                <a:gd name="adj2" fmla="val 2036816"/>
              </a:avLst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195670" y="3797569"/>
              <a:ext cx="18434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l-GR" altLang="ko-KR" i="1" dirty="0" smtClean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5" name="직선 연결선 184"/>
            <p:cNvCxnSpPr/>
            <p:nvPr/>
          </p:nvCxnSpPr>
          <p:spPr bwMode="auto">
            <a:xfrm>
              <a:off x="1763610" y="3395700"/>
              <a:ext cx="1008140" cy="72010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86" name="원호 185"/>
            <p:cNvSpPr/>
            <p:nvPr/>
          </p:nvSpPr>
          <p:spPr bwMode="auto">
            <a:xfrm flipH="1" flipV="1">
              <a:off x="1475570" y="317967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7" name="원호 186"/>
            <p:cNvSpPr/>
            <p:nvPr/>
          </p:nvSpPr>
          <p:spPr bwMode="auto">
            <a:xfrm rot="10800000" flipH="1" flipV="1">
              <a:off x="4499991" y="317967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4894505" y="3251680"/>
              <a:ext cx="52289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dirty="0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71500" y="3179670"/>
              <a:ext cx="52289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763610" y="3035650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4158925" y="3077469"/>
              <a:ext cx="12503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14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flipH="1">
            <a:off x="1187624" y="188640"/>
            <a:ext cx="4455778" cy="1418674"/>
            <a:chOff x="1187624" y="476672"/>
            <a:chExt cx="4455778" cy="1418674"/>
          </a:xfrm>
        </p:grpSpPr>
        <p:cxnSp>
          <p:nvCxnSpPr>
            <p:cNvPr id="232" name="직선 연결선 231"/>
            <p:cNvCxnSpPr/>
            <p:nvPr/>
          </p:nvCxnSpPr>
          <p:spPr bwMode="auto">
            <a:xfrm rot="5400000">
              <a:off x="5292080" y="182333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직선 연결선 232"/>
            <p:cNvCxnSpPr/>
            <p:nvPr/>
          </p:nvCxnSpPr>
          <p:spPr bwMode="auto">
            <a:xfrm>
              <a:off x="1475656" y="1823338"/>
              <a:ext cx="38884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직선 연결선 233"/>
            <p:cNvCxnSpPr/>
            <p:nvPr/>
          </p:nvCxnSpPr>
          <p:spPr bwMode="auto">
            <a:xfrm rot="5400000">
              <a:off x="1403648" y="182333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직선 연결선 234"/>
            <p:cNvCxnSpPr/>
            <p:nvPr/>
          </p:nvCxnSpPr>
          <p:spPr bwMode="auto">
            <a:xfrm rot="5400000">
              <a:off x="3347864" y="182333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6" name="TextBox 57"/>
            <p:cNvSpPr txBox="1">
              <a:spLocks noChangeArrowheads="1"/>
            </p:cNvSpPr>
            <p:nvPr/>
          </p:nvSpPr>
          <p:spPr bwMode="auto">
            <a:xfrm>
              <a:off x="2267744" y="1598603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7" name="TextBox 57"/>
            <p:cNvSpPr txBox="1">
              <a:spLocks noChangeArrowheads="1"/>
            </p:cNvSpPr>
            <p:nvPr/>
          </p:nvSpPr>
          <p:spPr bwMode="auto">
            <a:xfrm>
              <a:off x="4211960" y="1598603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1475656" y="1052736"/>
              <a:ext cx="3888432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1187624" y="1196752"/>
              <a:ext cx="576064" cy="495539"/>
              <a:chOff x="6732240" y="3933056"/>
              <a:chExt cx="576064" cy="495539"/>
            </a:xfrm>
          </p:grpSpPr>
          <p:sp>
            <p:nvSpPr>
              <p:cNvPr id="6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3131840" y="1196752"/>
              <a:ext cx="576064" cy="495539"/>
              <a:chOff x="2987824" y="4437112"/>
              <a:chExt cx="576064" cy="495539"/>
            </a:xfrm>
          </p:grpSpPr>
          <p:sp>
            <p:nvSpPr>
              <p:cNvPr id="5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0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5" name="그룹 76"/>
            <p:cNvGrpSpPr>
              <a:grpSpLocks/>
            </p:cNvGrpSpPr>
            <p:nvPr/>
          </p:nvGrpSpPr>
          <p:grpSpPr bwMode="auto">
            <a:xfrm rot="16200000">
              <a:off x="5224280" y="976520"/>
              <a:ext cx="558930" cy="279314"/>
              <a:chOff x="7236296" y="3789040"/>
              <a:chExt cx="558800" cy="279400"/>
            </a:xfrm>
          </p:grpSpPr>
          <p:sp>
            <p:nvSpPr>
              <p:cNvPr id="5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77" name="TextBox 57"/>
            <p:cNvSpPr txBox="1">
              <a:spLocks noChangeArrowheads="1"/>
            </p:cNvSpPr>
            <p:nvPr/>
          </p:nvSpPr>
          <p:spPr bwMode="auto">
            <a:xfrm>
              <a:off x="1979712" y="1196752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DF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BC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=1/3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57"/>
            <p:cNvSpPr txBox="1">
              <a:spLocks noChangeArrowheads="1"/>
            </p:cNvSpPr>
            <p:nvPr/>
          </p:nvSpPr>
          <p:spPr bwMode="auto">
            <a:xfrm>
              <a:off x="3923928" y="1196752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DF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=2/3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원호 78"/>
            <p:cNvSpPr/>
            <p:nvPr/>
          </p:nvSpPr>
          <p:spPr bwMode="auto">
            <a:xfrm rot="5400000" flipH="1" flipV="1">
              <a:off x="3206599" y="617937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123728" y="764704"/>
              <a:ext cx="986305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BC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=1/3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/>
            </a:p>
          </p:txBody>
        </p:sp>
        <p:sp>
          <p:nvSpPr>
            <p:cNvPr id="81" name="원호 80"/>
            <p:cNvSpPr/>
            <p:nvPr/>
          </p:nvSpPr>
          <p:spPr bwMode="auto">
            <a:xfrm rot="10800000" flipH="1" flipV="1">
              <a:off x="2918567" y="90872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2" name="원호 81"/>
            <p:cNvSpPr/>
            <p:nvPr/>
          </p:nvSpPr>
          <p:spPr bwMode="auto">
            <a:xfrm flipH="1" flipV="1">
              <a:off x="3491880" y="90872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779912" y="764704"/>
              <a:ext cx="936104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=2/3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275857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987824" y="476672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331640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076056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dirty="0"/>
            </a:p>
          </p:txBody>
        </p:sp>
      </p:grpSp>
      <p:grpSp>
        <p:nvGrpSpPr>
          <p:cNvPr id="90" name="그룹 89"/>
          <p:cNvGrpSpPr/>
          <p:nvPr/>
        </p:nvGrpSpPr>
        <p:grpSpPr>
          <a:xfrm flipH="1">
            <a:off x="1187624" y="2132856"/>
            <a:ext cx="4455778" cy="1215619"/>
            <a:chOff x="1187624" y="476672"/>
            <a:chExt cx="4455778" cy="1215619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1475656" y="1052736"/>
              <a:ext cx="3888432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1187624" y="1196752"/>
              <a:ext cx="576064" cy="495539"/>
              <a:chOff x="6732240" y="3933056"/>
              <a:chExt cx="576064" cy="495539"/>
            </a:xfrm>
          </p:grpSpPr>
          <p:sp>
            <p:nvSpPr>
              <p:cNvPr id="11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8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9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0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3131840" y="1196752"/>
              <a:ext cx="576064" cy="495539"/>
              <a:chOff x="2987824" y="4437112"/>
              <a:chExt cx="576064" cy="495539"/>
            </a:xfrm>
          </p:grpSpPr>
          <p:sp>
            <p:nvSpPr>
              <p:cNvPr id="11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5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6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0" name="그룹 76"/>
            <p:cNvGrpSpPr>
              <a:grpSpLocks/>
            </p:cNvGrpSpPr>
            <p:nvPr/>
          </p:nvGrpSpPr>
          <p:grpSpPr bwMode="auto">
            <a:xfrm rot="16200000">
              <a:off x="5224280" y="976520"/>
              <a:ext cx="558930" cy="279314"/>
              <a:chOff x="7236296" y="3789040"/>
              <a:chExt cx="558800" cy="279400"/>
            </a:xfrm>
          </p:grpSpPr>
          <p:sp>
            <p:nvSpPr>
              <p:cNvPr id="11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03" name="원호 102"/>
            <p:cNvSpPr/>
            <p:nvPr/>
          </p:nvSpPr>
          <p:spPr bwMode="auto">
            <a:xfrm rot="5400000" flipH="1" flipV="1">
              <a:off x="3206599" y="617937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123728" y="764704"/>
              <a:ext cx="986305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BC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=0.4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/>
            </a:p>
          </p:txBody>
        </p:sp>
        <p:sp>
          <p:nvSpPr>
            <p:cNvPr id="105" name="원호 104"/>
            <p:cNvSpPr/>
            <p:nvPr/>
          </p:nvSpPr>
          <p:spPr bwMode="auto">
            <a:xfrm rot="10800000" flipH="1" flipV="1">
              <a:off x="2918567" y="90872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6" name="원호 105"/>
            <p:cNvSpPr/>
            <p:nvPr/>
          </p:nvSpPr>
          <p:spPr bwMode="auto">
            <a:xfrm flipH="1" flipV="1">
              <a:off x="3491880" y="90872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779912" y="764704"/>
              <a:ext cx="936104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=0.6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275857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987824" y="476672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331640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076056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142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95536" y="260648"/>
            <a:ext cx="3888432" cy="3486591"/>
            <a:chOff x="395536" y="260648"/>
            <a:chExt cx="3888432" cy="3486591"/>
          </a:xfrm>
        </p:grpSpPr>
        <p:grpSp>
          <p:nvGrpSpPr>
            <p:cNvPr id="3" name="그룹 2"/>
            <p:cNvGrpSpPr/>
            <p:nvPr/>
          </p:nvGrpSpPr>
          <p:grpSpPr>
            <a:xfrm>
              <a:off x="395536" y="260648"/>
              <a:ext cx="3888432" cy="1440160"/>
              <a:chOff x="395536" y="260648"/>
              <a:chExt cx="3888432" cy="1440160"/>
            </a:xfrm>
          </p:grpSpPr>
          <p:sp>
            <p:nvSpPr>
              <p:cNvPr id="293" name="직사각형 77"/>
              <p:cNvSpPr>
                <a:spLocks noChangeArrowheads="1"/>
              </p:cNvSpPr>
              <p:nvPr/>
            </p:nvSpPr>
            <p:spPr bwMode="auto">
              <a:xfrm>
                <a:off x="1043608" y="90872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94" name="자유형 293"/>
              <p:cNvSpPr/>
              <p:nvPr/>
            </p:nvSpPr>
            <p:spPr bwMode="auto">
              <a:xfrm>
                <a:off x="1043608" y="980738"/>
                <a:ext cx="2592360" cy="288040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2360" h="295620">
                    <a:moveTo>
                      <a:pt x="0" y="0"/>
                    </a:moveTo>
                    <a:cubicBezTo>
                      <a:pt x="357256" y="211966"/>
                      <a:pt x="860685" y="295620"/>
                      <a:pt x="1292745" y="295620"/>
                    </a:cubicBezTo>
                    <a:cubicBezTo>
                      <a:pt x="1724805" y="295620"/>
                      <a:pt x="2229144" y="210940"/>
                      <a:pt x="2592360" y="0"/>
                    </a:cubicBez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295" name="직선 연결선 294"/>
              <p:cNvCxnSpPr/>
              <p:nvPr/>
            </p:nvCxnSpPr>
            <p:spPr bwMode="auto">
              <a:xfrm>
                <a:off x="1043608" y="98072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296" name="그룹 75"/>
              <p:cNvGrpSpPr>
                <a:grpSpLocks/>
              </p:cNvGrpSpPr>
              <p:nvPr/>
            </p:nvGrpSpPr>
            <p:grpSpPr bwMode="auto">
              <a:xfrm>
                <a:off x="755576" y="1052736"/>
                <a:ext cx="558675" cy="495543"/>
                <a:chOff x="6084168" y="3573016"/>
                <a:chExt cx="558800" cy="495424"/>
              </a:xfrm>
            </p:grpSpPr>
            <p:sp>
              <p:nvSpPr>
                <p:cNvPr id="35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6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7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1" name="이등변 삼각형 360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97" name="TextBox 296"/>
              <p:cNvSpPr txBox="1"/>
              <p:nvPr/>
            </p:nvSpPr>
            <p:spPr>
              <a:xfrm>
                <a:off x="827584" y="836718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3635896" y="836718"/>
                <a:ext cx="1971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99" name="그룹 75"/>
              <p:cNvGrpSpPr>
                <a:grpSpLocks/>
              </p:cNvGrpSpPr>
              <p:nvPr/>
            </p:nvGrpSpPr>
            <p:grpSpPr bwMode="auto">
              <a:xfrm>
                <a:off x="3347864" y="1052736"/>
                <a:ext cx="558675" cy="504116"/>
                <a:chOff x="6084168" y="3606262"/>
                <a:chExt cx="558800" cy="503995"/>
              </a:xfrm>
            </p:grpSpPr>
            <p:sp>
              <p:nvSpPr>
                <p:cNvPr id="351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2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3" name="이등변 삼각형 352"/>
                <p:cNvSpPr>
                  <a:spLocks noChangeArrowheads="1"/>
                </p:cNvSpPr>
                <p:nvPr/>
              </p:nvSpPr>
              <p:spPr bwMode="auto">
                <a:xfrm>
                  <a:off x="6228184" y="3606262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00" name="그룹 299"/>
              <p:cNvGrpSpPr/>
              <p:nvPr/>
            </p:nvGrpSpPr>
            <p:grpSpPr>
              <a:xfrm>
                <a:off x="1043608" y="620688"/>
                <a:ext cx="2592360" cy="288040"/>
                <a:chOff x="1763610" y="2132820"/>
                <a:chExt cx="2592360" cy="288040"/>
              </a:xfrm>
            </p:grpSpPr>
            <p:cxnSp>
              <p:nvCxnSpPr>
                <p:cNvPr id="335" name="직선 화살표 연결선 334"/>
                <p:cNvCxnSpPr/>
                <p:nvPr/>
              </p:nvCxnSpPr>
              <p:spPr bwMode="auto">
                <a:xfrm>
                  <a:off x="17636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6" name="직선 화살표 연결선 335"/>
                <p:cNvCxnSpPr/>
                <p:nvPr/>
              </p:nvCxnSpPr>
              <p:spPr bwMode="auto">
                <a:xfrm>
                  <a:off x="305979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7" name="직선 화살표 연결선 336"/>
                <p:cNvCxnSpPr/>
                <p:nvPr/>
              </p:nvCxnSpPr>
              <p:spPr bwMode="auto">
                <a:xfrm>
                  <a:off x="241170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8" name="직선 화살표 연결선 337"/>
                <p:cNvCxnSpPr/>
                <p:nvPr/>
              </p:nvCxnSpPr>
              <p:spPr bwMode="auto">
                <a:xfrm>
                  <a:off x="19796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9" name="직선 화살표 연결선 338"/>
                <p:cNvCxnSpPr/>
                <p:nvPr/>
              </p:nvCxnSpPr>
              <p:spPr bwMode="auto">
                <a:xfrm>
                  <a:off x="21956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0" name="직선 화살표 연결선 339"/>
                <p:cNvCxnSpPr/>
                <p:nvPr/>
              </p:nvCxnSpPr>
              <p:spPr bwMode="auto">
                <a:xfrm>
                  <a:off x="262773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2" name="직선 화살표 연결선 341"/>
                <p:cNvCxnSpPr/>
                <p:nvPr/>
              </p:nvCxnSpPr>
              <p:spPr bwMode="auto">
                <a:xfrm>
                  <a:off x="284376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3" name="직선 화살표 연결선 342"/>
                <p:cNvCxnSpPr/>
                <p:nvPr/>
              </p:nvCxnSpPr>
              <p:spPr bwMode="auto">
                <a:xfrm>
                  <a:off x="39239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4" name="직선 화살표 연결선 343"/>
                <p:cNvCxnSpPr/>
                <p:nvPr/>
              </p:nvCxnSpPr>
              <p:spPr bwMode="auto">
                <a:xfrm>
                  <a:off x="327582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5" name="직선 화살표 연결선 344"/>
                <p:cNvCxnSpPr/>
                <p:nvPr/>
              </p:nvCxnSpPr>
              <p:spPr bwMode="auto">
                <a:xfrm>
                  <a:off x="349185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6" name="직선 화살표 연결선 345"/>
                <p:cNvCxnSpPr/>
                <p:nvPr/>
              </p:nvCxnSpPr>
              <p:spPr bwMode="auto">
                <a:xfrm>
                  <a:off x="370788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7" name="직선 화살표 연결선 346"/>
                <p:cNvCxnSpPr/>
                <p:nvPr/>
              </p:nvCxnSpPr>
              <p:spPr bwMode="auto">
                <a:xfrm>
                  <a:off x="43559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8" name="직선 화살표 연결선 347"/>
                <p:cNvCxnSpPr/>
                <p:nvPr/>
              </p:nvCxnSpPr>
              <p:spPr bwMode="auto">
                <a:xfrm>
                  <a:off x="41399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9" name="직선 연결선 348"/>
                <p:cNvCxnSpPr/>
                <p:nvPr/>
              </p:nvCxnSpPr>
              <p:spPr bwMode="auto">
                <a:xfrm>
                  <a:off x="1763610" y="2132820"/>
                  <a:ext cx="25923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305" name="그룹 304"/>
              <p:cNvGrpSpPr/>
              <p:nvPr/>
            </p:nvGrpSpPr>
            <p:grpSpPr>
              <a:xfrm>
                <a:off x="395536" y="260648"/>
                <a:ext cx="1440160" cy="1440160"/>
                <a:chOff x="395536" y="3501008"/>
                <a:chExt cx="1440160" cy="1440160"/>
              </a:xfrm>
            </p:grpSpPr>
            <p:sp>
              <p:nvSpPr>
                <p:cNvPr id="332" name="TextBox 331"/>
                <p:cNvSpPr txBox="1"/>
                <p:nvPr/>
              </p:nvSpPr>
              <p:spPr>
                <a:xfrm>
                  <a:off x="1547598" y="4581128"/>
                  <a:ext cx="18434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l-GR" altLang="ko-KR" i="1" dirty="0" smtClean="0"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r>
                    <a:rPr lang="en-US" altLang="ko-KR" i="1" baseline="-25000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33" name="직선 연결선 332"/>
                <p:cNvCxnSpPr/>
                <p:nvPr/>
              </p:nvCxnSpPr>
              <p:spPr bwMode="auto">
                <a:xfrm>
                  <a:off x="1043608" y="4221088"/>
                  <a:ext cx="792088" cy="504056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sp>
              <p:nvSpPr>
                <p:cNvPr id="334" name="원호 333"/>
                <p:cNvSpPr/>
                <p:nvPr/>
              </p:nvSpPr>
              <p:spPr bwMode="auto">
                <a:xfrm>
                  <a:off x="395536" y="3501008"/>
                  <a:ext cx="1440160" cy="1440160"/>
                </a:xfrm>
                <a:prstGeom prst="arc">
                  <a:avLst>
                    <a:gd name="adj1" fmla="val 4490"/>
                    <a:gd name="adj2" fmla="val 2141260"/>
                  </a:avLst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grpSp>
            <p:nvGrpSpPr>
              <p:cNvPr id="306" name="그룹 305"/>
              <p:cNvGrpSpPr/>
              <p:nvPr/>
            </p:nvGrpSpPr>
            <p:grpSpPr>
              <a:xfrm flipH="1">
                <a:off x="2843808" y="260648"/>
                <a:ext cx="1440160" cy="1440160"/>
                <a:chOff x="395536" y="3501008"/>
                <a:chExt cx="1440160" cy="1440160"/>
              </a:xfrm>
            </p:grpSpPr>
            <p:sp>
              <p:nvSpPr>
                <p:cNvPr id="308" name="TextBox 307"/>
                <p:cNvSpPr txBox="1"/>
                <p:nvPr/>
              </p:nvSpPr>
              <p:spPr>
                <a:xfrm>
                  <a:off x="1547598" y="4581128"/>
                  <a:ext cx="18434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l-GR" altLang="ko-KR" i="1" dirty="0" smtClean="0"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r>
                    <a:rPr lang="en-US" altLang="ko-KR" i="1" baseline="-25000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29" name="직선 연결선 328"/>
                <p:cNvCxnSpPr/>
                <p:nvPr/>
              </p:nvCxnSpPr>
              <p:spPr bwMode="auto">
                <a:xfrm>
                  <a:off x="1043608" y="4221088"/>
                  <a:ext cx="792088" cy="504056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sp>
              <p:nvSpPr>
                <p:cNvPr id="330" name="원호 329"/>
                <p:cNvSpPr/>
                <p:nvPr/>
              </p:nvSpPr>
              <p:spPr bwMode="auto">
                <a:xfrm>
                  <a:off x="395536" y="3501008"/>
                  <a:ext cx="1440160" cy="1440160"/>
                </a:xfrm>
                <a:prstGeom prst="arc">
                  <a:avLst>
                    <a:gd name="adj1" fmla="val 4490"/>
                    <a:gd name="adj2" fmla="val 2141260"/>
                  </a:avLst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sp>
            <p:nvSpPr>
              <p:cNvPr id="307" name="TextBox 77"/>
              <p:cNvSpPr txBox="1">
                <a:spLocks noChangeArrowheads="1"/>
              </p:cNvSpPr>
              <p:nvPr/>
            </p:nvSpPr>
            <p:spPr bwMode="auto">
              <a:xfrm>
                <a:off x="467544" y="83671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 smtClean="0">
                    <a:latin typeface="Calibri" panose="020F0502020204030204" pitchFamily="34" charset="0"/>
                    <a:cs typeface="Times New Roman" pitchFamily="18" charset="0"/>
                  </a:rPr>
                  <a:t>a)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467544" y="3069010"/>
              <a:ext cx="3456393" cy="678229"/>
              <a:chOff x="467544" y="3501058"/>
              <a:chExt cx="3456393" cy="678229"/>
            </a:xfrm>
          </p:grpSpPr>
          <p:grpSp>
            <p:nvGrpSpPr>
              <p:cNvPr id="460" name="그룹 75"/>
              <p:cNvGrpSpPr>
                <a:grpSpLocks/>
              </p:cNvGrpSpPr>
              <p:nvPr/>
            </p:nvGrpSpPr>
            <p:grpSpPr bwMode="auto">
              <a:xfrm rot="5400000">
                <a:off x="620259" y="3708386"/>
                <a:ext cx="558675" cy="288040"/>
                <a:chOff x="6084168" y="3822286"/>
                <a:chExt cx="558800" cy="287971"/>
              </a:xfrm>
            </p:grpSpPr>
            <p:sp>
              <p:nvSpPr>
                <p:cNvPr id="48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6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461" name="직사각형 77"/>
              <p:cNvSpPr>
                <a:spLocks noChangeArrowheads="1"/>
              </p:cNvSpPr>
              <p:nvPr/>
            </p:nvSpPr>
            <p:spPr bwMode="auto">
              <a:xfrm>
                <a:off x="1043608" y="3789102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462" name="자유형 461"/>
              <p:cNvSpPr/>
              <p:nvPr/>
            </p:nvSpPr>
            <p:spPr bwMode="auto">
              <a:xfrm>
                <a:off x="1043608" y="3861058"/>
                <a:ext cx="2592360" cy="288557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7125"/>
                  <a:gd name="connsiteX1" fmla="*/ 471590 w 2592360"/>
                  <a:gd name="connsiteY1" fmla="*/ 73638 h 297125"/>
                  <a:gd name="connsiteX2" fmla="*/ 1292745 w 2592360"/>
                  <a:gd name="connsiteY2" fmla="*/ 295620 h 297125"/>
                  <a:gd name="connsiteX3" fmla="*/ 2592360 w 2592360"/>
                  <a:gd name="connsiteY3" fmla="*/ 0 h 297125"/>
                  <a:gd name="connsiteX0" fmla="*/ 0 w 2592360"/>
                  <a:gd name="connsiteY0" fmla="*/ 0 h 297102"/>
                  <a:gd name="connsiteX1" fmla="*/ 433490 w 2592360"/>
                  <a:gd name="connsiteY1" fmla="*/ 70380 h 297102"/>
                  <a:gd name="connsiteX2" fmla="*/ 1292745 w 2592360"/>
                  <a:gd name="connsiteY2" fmla="*/ 295620 h 297102"/>
                  <a:gd name="connsiteX3" fmla="*/ 2592360 w 2592360"/>
                  <a:gd name="connsiteY3" fmla="*/ 0 h 297102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228"/>
                  <a:gd name="connsiteX1" fmla="*/ 433490 w 2592360"/>
                  <a:gd name="connsiteY1" fmla="*/ 70380 h 296228"/>
                  <a:gd name="connsiteX2" fmla="*/ 1292745 w 2592360"/>
                  <a:gd name="connsiteY2" fmla="*/ 295620 h 296228"/>
                  <a:gd name="connsiteX3" fmla="*/ 2157515 w 2592360"/>
                  <a:gd name="connsiteY3" fmla="*/ 70380 h 296228"/>
                  <a:gd name="connsiteX4" fmla="*/ 2592360 w 2592360"/>
                  <a:gd name="connsiteY4" fmla="*/ 0 h 296228"/>
                  <a:gd name="connsiteX0" fmla="*/ 0 w 2592360"/>
                  <a:gd name="connsiteY0" fmla="*/ 0 h 296151"/>
                  <a:gd name="connsiteX1" fmla="*/ 433490 w 2592360"/>
                  <a:gd name="connsiteY1" fmla="*/ 70380 h 296151"/>
                  <a:gd name="connsiteX2" fmla="*/ 1292745 w 2592360"/>
                  <a:gd name="connsiteY2" fmla="*/ 295620 h 296151"/>
                  <a:gd name="connsiteX3" fmla="*/ 2157515 w 2592360"/>
                  <a:gd name="connsiteY3" fmla="*/ 70380 h 296151"/>
                  <a:gd name="connsiteX4" fmla="*/ 2592360 w 2592360"/>
                  <a:gd name="connsiteY4" fmla="*/ 0 h 29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2360" h="296151">
                    <a:moveTo>
                      <a:pt x="0" y="0"/>
                    </a:moveTo>
                    <a:cubicBezTo>
                      <a:pt x="223061" y="867"/>
                      <a:pt x="285489" y="6243"/>
                      <a:pt x="433490" y="70380"/>
                    </a:cubicBezTo>
                    <a:cubicBezTo>
                      <a:pt x="629897" y="155494"/>
                      <a:pt x="986358" y="284215"/>
                      <a:pt x="1292745" y="295620"/>
                    </a:cubicBezTo>
                    <a:cubicBezTo>
                      <a:pt x="1599132" y="307025"/>
                      <a:pt x="2005195" y="131665"/>
                      <a:pt x="2157515" y="70380"/>
                    </a:cubicBezTo>
                    <a:cubicBezTo>
                      <a:pt x="2304268" y="11335"/>
                      <a:pt x="2380186" y="3584"/>
                      <a:pt x="2592360" y="0"/>
                    </a:cubicBez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463" name="직선 연결선 462"/>
              <p:cNvCxnSpPr/>
              <p:nvPr/>
            </p:nvCxnSpPr>
            <p:spPr bwMode="auto">
              <a:xfrm>
                <a:off x="1043608" y="386110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464" name="TextBox 463"/>
              <p:cNvSpPr txBox="1"/>
              <p:nvPr/>
            </p:nvSpPr>
            <p:spPr>
              <a:xfrm>
                <a:off x="1043608" y="393306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5" name="TextBox 464"/>
              <p:cNvSpPr txBox="1"/>
              <p:nvPr/>
            </p:nvSpPr>
            <p:spPr>
              <a:xfrm>
                <a:off x="3419872" y="393306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66" name="그룹 75"/>
              <p:cNvGrpSpPr>
                <a:grpSpLocks/>
              </p:cNvGrpSpPr>
              <p:nvPr/>
            </p:nvGrpSpPr>
            <p:grpSpPr bwMode="auto">
              <a:xfrm rot="16200000">
                <a:off x="3500579" y="3708385"/>
                <a:ext cx="558675" cy="288040"/>
                <a:chOff x="6084168" y="3822286"/>
                <a:chExt cx="558800" cy="287971"/>
              </a:xfrm>
            </p:grpSpPr>
            <p:sp>
              <p:nvSpPr>
                <p:cNvPr id="483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4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67" name="그룹 466"/>
              <p:cNvGrpSpPr/>
              <p:nvPr/>
            </p:nvGrpSpPr>
            <p:grpSpPr>
              <a:xfrm>
                <a:off x="1043608" y="3501058"/>
                <a:ext cx="2592360" cy="288040"/>
                <a:chOff x="1763610" y="2132820"/>
                <a:chExt cx="2592360" cy="288040"/>
              </a:xfrm>
            </p:grpSpPr>
            <p:cxnSp>
              <p:nvCxnSpPr>
                <p:cNvPr id="469" name="직선 화살표 연결선 468"/>
                <p:cNvCxnSpPr/>
                <p:nvPr/>
              </p:nvCxnSpPr>
              <p:spPr bwMode="auto">
                <a:xfrm>
                  <a:off x="17636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0" name="직선 화살표 연결선 469"/>
                <p:cNvCxnSpPr/>
                <p:nvPr/>
              </p:nvCxnSpPr>
              <p:spPr bwMode="auto">
                <a:xfrm>
                  <a:off x="305979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1" name="직선 화살표 연결선 470"/>
                <p:cNvCxnSpPr/>
                <p:nvPr/>
              </p:nvCxnSpPr>
              <p:spPr bwMode="auto">
                <a:xfrm>
                  <a:off x="241170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2" name="직선 화살표 연결선 471"/>
                <p:cNvCxnSpPr/>
                <p:nvPr/>
              </p:nvCxnSpPr>
              <p:spPr bwMode="auto">
                <a:xfrm>
                  <a:off x="19796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3" name="직선 화살표 연결선 472"/>
                <p:cNvCxnSpPr/>
                <p:nvPr/>
              </p:nvCxnSpPr>
              <p:spPr bwMode="auto">
                <a:xfrm>
                  <a:off x="21956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4" name="직선 화살표 연결선 473"/>
                <p:cNvCxnSpPr/>
                <p:nvPr/>
              </p:nvCxnSpPr>
              <p:spPr bwMode="auto">
                <a:xfrm>
                  <a:off x="262773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5" name="직선 화살표 연결선 474"/>
                <p:cNvCxnSpPr/>
                <p:nvPr/>
              </p:nvCxnSpPr>
              <p:spPr bwMode="auto">
                <a:xfrm>
                  <a:off x="284376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6" name="직선 화살표 연결선 475"/>
                <p:cNvCxnSpPr/>
                <p:nvPr/>
              </p:nvCxnSpPr>
              <p:spPr bwMode="auto">
                <a:xfrm>
                  <a:off x="39239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7" name="직선 화살표 연결선 476"/>
                <p:cNvCxnSpPr/>
                <p:nvPr/>
              </p:nvCxnSpPr>
              <p:spPr bwMode="auto">
                <a:xfrm>
                  <a:off x="327582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8" name="직선 화살표 연결선 477"/>
                <p:cNvCxnSpPr/>
                <p:nvPr/>
              </p:nvCxnSpPr>
              <p:spPr bwMode="auto">
                <a:xfrm>
                  <a:off x="349185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9" name="직선 화살표 연결선 478"/>
                <p:cNvCxnSpPr/>
                <p:nvPr/>
              </p:nvCxnSpPr>
              <p:spPr bwMode="auto">
                <a:xfrm>
                  <a:off x="370788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80" name="직선 화살표 연결선 479"/>
                <p:cNvCxnSpPr/>
                <p:nvPr/>
              </p:nvCxnSpPr>
              <p:spPr bwMode="auto">
                <a:xfrm>
                  <a:off x="43559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81" name="직선 화살표 연결선 480"/>
                <p:cNvCxnSpPr/>
                <p:nvPr/>
              </p:nvCxnSpPr>
              <p:spPr bwMode="auto">
                <a:xfrm>
                  <a:off x="41399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82" name="직선 연결선 481"/>
                <p:cNvCxnSpPr/>
                <p:nvPr/>
              </p:nvCxnSpPr>
              <p:spPr bwMode="auto">
                <a:xfrm>
                  <a:off x="1763610" y="2132820"/>
                  <a:ext cx="25923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468" name="TextBox 77"/>
              <p:cNvSpPr txBox="1">
                <a:spLocks noChangeArrowheads="1"/>
              </p:cNvSpPr>
              <p:nvPr/>
            </p:nvSpPr>
            <p:spPr bwMode="auto">
              <a:xfrm>
                <a:off x="467544" y="371704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 smtClean="0">
                    <a:latin typeface="Calibri" panose="020F0502020204030204" pitchFamily="34" charset="0"/>
                    <a:cs typeface="Times New Roman" pitchFamily="18" charset="0"/>
                  </a:rPr>
                  <a:t>c)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467544" y="1628800"/>
              <a:ext cx="3653289" cy="1080180"/>
              <a:chOff x="467544" y="1916832"/>
              <a:chExt cx="3653289" cy="1080180"/>
            </a:xfrm>
          </p:grpSpPr>
          <p:sp>
            <p:nvSpPr>
              <p:cNvPr id="521" name="직사각형 77"/>
              <p:cNvSpPr>
                <a:spLocks noChangeArrowheads="1"/>
              </p:cNvSpPr>
              <p:nvPr/>
            </p:nvSpPr>
            <p:spPr bwMode="auto">
              <a:xfrm>
                <a:off x="1043608" y="234888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523" name="직선 연결선 522"/>
              <p:cNvCxnSpPr/>
              <p:nvPr/>
            </p:nvCxnSpPr>
            <p:spPr bwMode="auto">
              <a:xfrm>
                <a:off x="1043608" y="242088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524" name="그룹 75"/>
              <p:cNvGrpSpPr>
                <a:grpSpLocks/>
              </p:cNvGrpSpPr>
              <p:nvPr/>
            </p:nvGrpSpPr>
            <p:grpSpPr bwMode="auto">
              <a:xfrm>
                <a:off x="755576" y="2492896"/>
                <a:ext cx="558675" cy="495543"/>
                <a:chOff x="6084168" y="3573016"/>
                <a:chExt cx="558800" cy="495424"/>
              </a:xfrm>
            </p:grpSpPr>
            <p:sp>
              <p:nvSpPr>
                <p:cNvPr id="559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0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1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2" name="이등변 삼각형 561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525" name="TextBox 524"/>
              <p:cNvSpPr txBox="1"/>
              <p:nvPr/>
            </p:nvSpPr>
            <p:spPr>
              <a:xfrm>
                <a:off x="827584" y="2276878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6" name="TextBox 525"/>
              <p:cNvSpPr txBox="1"/>
              <p:nvPr/>
            </p:nvSpPr>
            <p:spPr>
              <a:xfrm>
                <a:off x="3635896" y="2276878"/>
                <a:ext cx="1971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527" name="그룹 75"/>
              <p:cNvGrpSpPr>
                <a:grpSpLocks/>
              </p:cNvGrpSpPr>
              <p:nvPr/>
            </p:nvGrpSpPr>
            <p:grpSpPr bwMode="auto">
              <a:xfrm>
                <a:off x="3347864" y="2492896"/>
                <a:ext cx="558675" cy="504116"/>
                <a:chOff x="6084168" y="3606262"/>
                <a:chExt cx="558800" cy="503995"/>
              </a:xfrm>
            </p:grpSpPr>
            <p:sp>
              <p:nvSpPr>
                <p:cNvPr id="556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57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58" name="이등변 삼각형 557"/>
                <p:cNvSpPr>
                  <a:spLocks noChangeArrowheads="1"/>
                </p:cNvSpPr>
                <p:nvPr/>
              </p:nvSpPr>
              <p:spPr bwMode="auto">
                <a:xfrm>
                  <a:off x="6228184" y="3606262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529" name="원호 528"/>
              <p:cNvSpPr/>
              <p:nvPr/>
            </p:nvSpPr>
            <p:spPr bwMode="auto">
              <a:xfrm flipH="1">
                <a:off x="755576" y="2206452"/>
                <a:ext cx="424958" cy="430460"/>
              </a:xfrm>
              <a:prstGeom prst="arc">
                <a:avLst>
                  <a:gd name="adj1" fmla="val 16237313"/>
                  <a:gd name="adj2" fmla="val 5471165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0" name="직사각형 529"/>
              <p:cNvSpPr/>
              <p:nvPr/>
            </p:nvSpPr>
            <p:spPr>
              <a:xfrm>
                <a:off x="539552" y="1916832"/>
                <a:ext cx="772969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FEM</a:t>
                </a:r>
                <a:r>
                  <a:rPr lang="en-US" altLang="ko-KR" i="1" baseline="-25000" dirty="0" smtClean="0">
                    <a:latin typeface="Times New Roman" pitchFamily="18" charset="0"/>
                    <a:cs typeface="Times New Roman" pitchFamily="18" charset="0"/>
                  </a:rPr>
                  <a:t>AB</a:t>
                </a:r>
                <a:endParaRPr lang="ko-KR" altLang="en-US" dirty="0"/>
              </a:p>
            </p:txBody>
          </p:sp>
          <p:sp>
            <p:nvSpPr>
              <p:cNvPr id="531" name="원호 530"/>
              <p:cNvSpPr/>
              <p:nvPr/>
            </p:nvSpPr>
            <p:spPr bwMode="auto">
              <a:xfrm rot="10800000" flipH="1" flipV="1">
                <a:off x="3491881" y="2206452"/>
                <a:ext cx="424958" cy="430460"/>
              </a:xfrm>
              <a:prstGeom prst="arc">
                <a:avLst>
                  <a:gd name="adj1" fmla="val 16237313"/>
                  <a:gd name="adj2" fmla="val 5432469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>
                <a:off x="3419872" y="1916832"/>
                <a:ext cx="700961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FEM</a:t>
                </a:r>
                <a:r>
                  <a:rPr lang="en-US" altLang="ko-KR" i="1" baseline="-25000" dirty="0" smtClean="0">
                    <a:latin typeface="Times New Roman" pitchFamily="18" charset="0"/>
                    <a:cs typeface="Times New Roman" pitchFamily="18" charset="0"/>
                  </a:rPr>
                  <a:t>BA</a:t>
                </a:r>
                <a:endParaRPr lang="ko-KR" altLang="en-US" dirty="0"/>
              </a:p>
            </p:txBody>
          </p:sp>
          <p:sp>
            <p:nvSpPr>
              <p:cNvPr id="535" name="TextBox 77"/>
              <p:cNvSpPr txBox="1">
                <a:spLocks noChangeArrowheads="1"/>
              </p:cNvSpPr>
              <p:nvPr/>
            </p:nvSpPr>
            <p:spPr bwMode="auto">
              <a:xfrm>
                <a:off x="467544" y="227687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 smtClean="0">
                    <a:latin typeface="Calibri" panose="020F0502020204030204" pitchFamily="34" charset="0"/>
                    <a:cs typeface="Times New Roman" pitchFamily="18" charset="0"/>
                  </a:rPr>
                  <a:t>b)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  <p:sp>
          <p:nvSpPr>
            <p:cNvPr id="596" name="등호 595"/>
            <p:cNvSpPr/>
            <p:nvPr/>
          </p:nvSpPr>
          <p:spPr bwMode="auto">
            <a:xfrm rot="5400000">
              <a:off x="2159732" y="2384884"/>
              <a:ext cx="432048" cy="504056"/>
            </a:xfrm>
            <a:prstGeom prst="mathEqual">
              <a:avLst>
                <a:gd name="adj1" fmla="val 13599"/>
                <a:gd name="adj2" fmla="val 1176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97" name="덧셈 기호 596"/>
            <p:cNvSpPr/>
            <p:nvPr/>
          </p:nvSpPr>
          <p:spPr bwMode="auto">
            <a:xfrm>
              <a:off x="2195736" y="1484784"/>
              <a:ext cx="360040" cy="360040"/>
            </a:xfrm>
            <a:prstGeom prst="mathPlus">
              <a:avLst>
                <a:gd name="adj1" fmla="val 18456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004048" y="620688"/>
            <a:ext cx="4120900" cy="3528392"/>
            <a:chOff x="5004048" y="620688"/>
            <a:chExt cx="4120900" cy="3528392"/>
          </a:xfrm>
        </p:grpSpPr>
        <p:grpSp>
          <p:nvGrpSpPr>
            <p:cNvPr id="6" name="그룹 5"/>
            <p:cNvGrpSpPr/>
            <p:nvPr/>
          </p:nvGrpSpPr>
          <p:grpSpPr>
            <a:xfrm>
              <a:off x="5004048" y="620688"/>
              <a:ext cx="3765708" cy="678269"/>
              <a:chOff x="5004048" y="620688"/>
              <a:chExt cx="3765708" cy="678269"/>
            </a:xfrm>
          </p:grpSpPr>
          <p:grpSp>
            <p:nvGrpSpPr>
              <p:cNvPr id="427" name="그룹 75"/>
              <p:cNvGrpSpPr>
                <a:grpSpLocks/>
              </p:cNvGrpSpPr>
              <p:nvPr/>
            </p:nvGrpSpPr>
            <p:grpSpPr bwMode="auto">
              <a:xfrm rot="5400000">
                <a:off x="5465997" y="828016"/>
                <a:ext cx="558675" cy="288040"/>
                <a:chOff x="6084168" y="3822286"/>
                <a:chExt cx="558800" cy="287971"/>
              </a:xfrm>
            </p:grpSpPr>
            <p:sp>
              <p:nvSpPr>
                <p:cNvPr id="456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7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428" name="직사각형 77"/>
              <p:cNvSpPr>
                <a:spLocks noChangeArrowheads="1"/>
              </p:cNvSpPr>
              <p:nvPr/>
            </p:nvSpPr>
            <p:spPr bwMode="auto">
              <a:xfrm>
                <a:off x="5889419" y="908732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429" name="자유형 428"/>
              <p:cNvSpPr/>
              <p:nvPr/>
            </p:nvSpPr>
            <p:spPr bwMode="auto">
              <a:xfrm>
                <a:off x="5889355" y="980737"/>
                <a:ext cx="2592360" cy="288557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7125"/>
                  <a:gd name="connsiteX1" fmla="*/ 471590 w 2592360"/>
                  <a:gd name="connsiteY1" fmla="*/ 73638 h 297125"/>
                  <a:gd name="connsiteX2" fmla="*/ 1292745 w 2592360"/>
                  <a:gd name="connsiteY2" fmla="*/ 295620 h 297125"/>
                  <a:gd name="connsiteX3" fmla="*/ 2592360 w 2592360"/>
                  <a:gd name="connsiteY3" fmla="*/ 0 h 297125"/>
                  <a:gd name="connsiteX0" fmla="*/ 0 w 2592360"/>
                  <a:gd name="connsiteY0" fmla="*/ 0 h 297102"/>
                  <a:gd name="connsiteX1" fmla="*/ 433490 w 2592360"/>
                  <a:gd name="connsiteY1" fmla="*/ 70380 h 297102"/>
                  <a:gd name="connsiteX2" fmla="*/ 1292745 w 2592360"/>
                  <a:gd name="connsiteY2" fmla="*/ 295620 h 297102"/>
                  <a:gd name="connsiteX3" fmla="*/ 2592360 w 2592360"/>
                  <a:gd name="connsiteY3" fmla="*/ 0 h 297102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228"/>
                  <a:gd name="connsiteX1" fmla="*/ 433490 w 2592360"/>
                  <a:gd name="connsiteY1" fmla="*/ 70380 h 296228"/>
                  <a:gd name="connsiteX2" fmla="*/ 1292745 w 2592360"/>
                  <a:gd name="connsiteY2" fmla="*/ 295620 h 296228"/>
                  <a:gd name="connsiteX3" fmla="*/ 2157515 w 2592360"/>
                  <a:gd name="connsiteY3" fmla="*/ 70380 h 296228"/>
                  <a:gd name="connsiteX4" fmla="*/ 2592360 w 2592360"/>
                  <a:gd name="connsiteY4" fmla="*/ 0 h 296228"/>
                  <a:gd name="connsiteX0" fmla="*/ 0 w 2592360"/>
                  <a:gd name="connsiteY0" fmla="*/ 0 h 296151"/>
                  <a:gd name="connsiteX1" fmla="*/ 433490 w 2592360"/>
                  <a:gd name="connsiteY1" fmla="*/ 70380 h 296151"/>
                  <a:gd name="connsiteX2" fmla="*/ 1292745 w 2592360"/>
                  <a:gd name="connsiteY2" fmla="*/ 295620 h 296151"/>
                  <a:gd name="connsiteX3" fmla="*/ 2157515 w 2592360"/>
                  <a:gd name="connsiteY3" fmla="*/ 70380 h 296151"/>
                  <a:gd name="connsiteX4" fmla="*/ 2592360 w 2592360"/>
                  <a:gd name="connsiteY4" fmla="*/ 0 h 29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2360" h="296151">
                    <a:moveTo>
                      <a:pt x="0" y="0"/>
                    </a:moveTo>
                    <a:cubicBezTo>
                      <a:pt x="223061" y="867"/>
                      <a:pt x="285489" y="6243"/>
                      <a:pt x="433490" y="70380"/>
                    </a:cubicBezTo>
                    <a:cubicBezTo>
                      <a:pt x="629897" y="155494"/>
                      <a:pt x="986358" y="284215"/>
                      <a:pt x="1292745" y="295620"/>
                    </a:cubicBezTo>
                    <a:cubicBezTo>
                      <a:pt x="1599132" y="307025"/>
                      <a:pt x="2005195" y="131665"/>
                      <a:pt x="2157515" y="70380"/>
                    </a:cubicBezTo>
                    <a:cubicBezTo>
                      <a:pt x="2304268" y="11335"/>
                      <a:pt x="2380186" y="3584"/>
                      <a:pt x="2592360" y="0"/>
                    </a:cubicBez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430" name="직선 연결선 429"/>
              <p:cNvCxnSpPr/>
              <p:nvPr/>
            </p:nvCxnSpPr>
            <p:spPr bwMode="auto">
              <a:xfrm>
                <a:off x="5889355" y="98073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433" name="TextBox 432"/>
              <p:cNvSpPr txBox="1"/>
              <p:nvPr/>
            </p:nvSpPr>
            <p:spPr>
              <a:xfrm>
                <a:off x="5908340" y="1052736"/>
                <a:ext cx="1758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4" name="TextBox 433"/>
              <p:cNvSpPr txBox="1"/>
              <p:nvPr/>
            </p:nvSpPr>
            <p:spPr>
              <a:xfrm>
                <a:off x="8244409" y="1052736"/>
                <a:ext cx="2183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35" name="그룹 75"/>
              <p:cNvGrpSpPr>
                <a:grpSpLocks/>
              </p:cNvGrpSpPr>
              <p:nvPr/>
            </p:nvGrpSpPr>
            <p:grpSpPr bwMode="auto">
              <a:xfrm rot="16200000">
                <a:off x="8346398" y="828015"/>
                <a:ext cx="558675" cy="288040"/>
                <a:chOff x="6084168" y="3822286"/>
                <a:chExt cx="558800" cy="287971"/>
              </a:xfrm>
            </p:grpSpPr>
            <p:sp>
              <p:nvSpPr>
                <p:cNvPr id="454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5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36" name="그룹 435"/>
              <p:cNvGrpSpPr/>
              <p:nvPr/>
            </p:nvGrpSpPr>
            <p:grpSpPr>
              <a:xfrm>
                <a:off x="5889355" y="620688"/>
                <a:ext cx="2592360" cy="288040"/>
                <a:chOff x="1763610" y="2132820"/>
                <a:chExt cx="2592360" cy="288040"/>
              </a:xfrm>
            </p:grpSpPr>
            <p:cxnSp>
              <p:nvCxnSpPr>
                <p:cNvPr id="440" name="직선 화살표 연결선 439"/>
                <p:cNvCxnSpPr/>
                <p:nvPr/>
              </p:nvCxnSpPr>
              <p:spPr bwMode="auto">
                <a:xfrm>
                  <a:off x="17636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1" name="직선 화살표 연결선 440"/>
                <p:cNvCxnSpPr/>
                <p:nvPr/>
              </p:nvCxnSpPr>
              <p:spPr bwMode="auto">
                <a:xfrm>
                  <a:off x="305979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2" name="직선 화살표 연결선 441"/>
                <p:cNvCxnSpPr/>
                <p:nvPr/>
              </p:nvCxnSpPr>
              <p:spPr bwMode="auto">
                <a:xfrm>
                  <a:off x="241170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3" name="직선 화살표 연결선 442"/>
                <p:cNvCxnSpPr/>
                <p:nvPr/>
              </p:nvCxnSpPr>
              <p:spPr bwMode="auto">
                <a:xfrm>
                  <a:off x="19796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4" name="직선 화살표 연결선 443"/>
                <p:cNvCxnSpPr/>
                <p:nvPr/>
              </p:nvCxnSpPr>
              <p:spPr bwMode="auto">
                <a:xfrm>
                  <a:off x="21956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5" name="직선 화살표 연결선 444"/>
                <p:cNvCxnSpPr/>
                <p:nvPr/>
              </p:nvCxnSpPr>
              <p:spPr bwMode="auto">
                <a:xfrm>
                  <a:off x="262773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6" name="직선 화살표 연결선 445"/>
                <p:cNvCxnSpPr/>
                <p:nvPr/>
              </p:nvCxnSpPr>
              <p:spPr bwMode="auto">
                <a:xfrm>
                  <a:off x="284376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7" name="직선 화살표 연결선 446"/>
                <p:cNvCxnSpPr/>
                <p:nvPr/>
              </p:nvCxnSpPr>
              <p:spPr bwMode="auto">
                <a:xfrm>
                  <a:off x="39239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8" name="직선 화살표 연결선 447"/>
                <p:cNvCxnSpPr/>
                <p:nvPr/>
              </p:nvCxnSpPr>
              <p:spPr bwMode="auto">
                <a:xfrm>
                  <a:off x="327582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9" name="직선 화살표 연결선 448"/>
                <p:cNvCxnSpPr/>
                <p:nvPr/>
              </p:nvCxnSpPr>
              <p:spPr bwMode="auto">
                <a:xfrm>
                  <a:off x="349185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50" name="직선 화살표 연결선 449"/>
                <p:cNvCxnSpPr/>
                <p:nvPr/>
              </p:nvCxnSpPr>
              <p:spPr bwMode="auto">
                <a:xfrm>
                  <a:off x="370788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51" name="직선 화살표 연결선 450"/>
                <p:cNvCxnSpPr/>
                <p:nvPr/>
              </p:nvCxnSpPr>
              <p:spPr bwMode="auto">
                <a:xfrm>
                  <a:off x="43559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52" name="직선 화살표 연결선 451"/>
                <p:cNvCxnSpPr/>
                <p:nvPr/>
              </p:nvCxnSpPr>
              <p:spPr bwMode="auto">
                <a:xfrm>
                  <a:off x="41399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53" name="직선 연결선 452"/>
                <p:cNvCxnSpPr/>
                <p:nvPr/>
              </p:nvCxnSpPr>
              <p:spPr bwMode="auto">
                <a:xfrm>
                  <a:off x="1763610" y="2132820"/>
                  <a:ext cx="25923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439" name="TextBox 77"/>
              <p:cNvSpPr txBox="1">
                <a:spLocks noChangeArrowheads="1"/>
              </p:cNvSpPr>
              <p:nvPr/>
            </p:nvSpPr>
            <p:spPr bwMode="auto">
              <a:xfrm>
                <a:off x="5004048" y="83671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 smtClean="0">
                    <a:latin typeface="Calibri" panose="020F0502020204030204" pitchFamily="34" charset="0"/>
                    <a:cs typeface="Times New Roman" pitchFamily="18" charset="0"/>
                  </a:rPr>
                  <a:t>a)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5004048" y="1556792"/>
              <a:ext cx="4104279" cy="1080120"/>
              <a:chOff x="5004048" y="1844824"/>
              <a:chExt cx="4104279" cy="1080120"/>
            </a:xfrm>
          </p:grpSpPr>
          <p:grpSp>
            <p:nvGrpSpPr>
              <p:cNvPr id="564" name="그룹 75"/>
              <p:cNvGrpSpPr>
                <a:grpSpLocks/>
              </p:cNvGrpSpPr>
              <p:nvPr/>
            </p:nvGrpSpPr>
            <p:grpSpPr bwMode="auto">
              <a:xfrm rot="5400000">
                <a:off x="5465997" y="2268176"/>
                <a:ext cx="558675" cy="288040"/>
                <a:chOff x="6084168" y="3822286"/>
                <a:chExt cx="558800" cy="287971"/>
              </a:xfrm>
            </p:grpSpPr>
            <p:sp>
              <p:nvSpPr>
                <p:cNvPr id="593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4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565" name="직사각형 77"/>
              <p:cNvSpPr>
                <a:spLocks noChangeArrowheads="1"/>
              </p:cNvSpPr>
              <p:nvPr/>
            </p:nvSpPr>
            <p:spPr bwMode="auto">
              <a:xfrm>
                <a:off x="5889419" y="2348892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567" name="직선 연결선 566"/>
              <p:cNvCxnSpPr/>
              <p:nvPr/>
            </p:nvCxnSpPr>
            <p:spPr bwMode="auto">
              <a:xfrm>
                <a:off x="5889355" y="242089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68" name="원호 567"/>
              <p:cNvSpPr/>
              <p:nvPr/>
            </p:nvSpPr>
            <p:spPr bwMode="auto">
              <a:xfrm flipH="1">
                <a:off x="5320377" y="2206468"/>
                <a:ext cx="424958" cy="430460"/>
              </a:xfrm>
              <a:prstGeom prst="arc">
                <a:avLst>
                  <a:gd name="adj1" fmla="val 16237313"/>
                  <a:gd name="adj2" fmla="val 539707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69" name="직사각형 568"/>
              <p:cNvSpPr/>
              <p:nvPr/>
            </p:nvSpPr>
            <p:spPr>
              <a:xfrm>
                <a:off x="5148064" y="2586390"/>
                <a:ext cx="647934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RM</a:t>
                </a:r>
                <a:r>
                  <a:rPr lang="en-US" altLang="ko-KR" i="1" baseline="-25000" dirty="0" smtClean="0">
                    <a:latin typeface="Times New Roman" pitchFamily="18" charset="0"/>
                    <a:cs typeface="Times New Roman" pitchFamily="18" charset="0"/>
                  </a:rPr>
                  <a:t>AB</a:t>
                </a:r>
                <a:endParaRPr lang="ko-KR" altLang="en-US" dirty="0"/>
              </a:p>
            </p:txBody>
          </p:sp>
          <p:sp>
            <p:nvSpPr>
              <p:cNvPr id="570" name="TextBox 569"/>
              <p:cNvSpPr txBox="1"/>
              <p:nvPr/>
            </p:nvSpPr>
            <p:spPr>
              <a:xfrm>
                <a:off x="5908340" y="2492896"/>
                <a:ext cx="1758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1" name="TextBox 570"/>
              <p:cNvSpPr txBox="1"/>
              <p:nvPr/>
            </p:nvSpPr>
            <p:spPr>
              <a:xfrm>
                <a:off x="8244409" y="2492896"/>
                <a:ext cx="2183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572" name="그룹 75"/>
              <p:cNvGrpSpPr>
                <a:grpSpLocks/>
              </p:cNvGrpSpPr>
              <p:nvPr/>
            </p:nvGrpSpPr>
            <p:grpSpPr bwMode="auto">
              <a:xfrm rot="16200000">
                <a:off x="8346398" y="2268175"/>
                <a:ext cx="558675" cy="288040"/>
                <a:chOff x="6084168" y="3822286"/>
                <a:chExt cx="558800" cy="287971"/>
              </a:xfrm>
            </p:grpSpPr>
            <p:sp>
              <p:nvSpPr>
                <p:cNvPr id="591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2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574" name="원호 573"/>
              <p:cNvSpPr/>
              <p:nvPr/>
            </p:nvSpPr>
            <p:spPr bwMode="auto">
              <a:xfrm rot="10800000" flipH="1" flipV="1">
                <a:off x="8625736" y="2206468"/>
                <a:ext cx="424958" cy="430460"/>
              </a:xfrm>
              <a:prstGeom prst="arc">
                <a:avLst>
                  <a:gd name="adj1" fmla="val 16237313"/>
                  <a:gd name="adj2" fmla="val 5401134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75" name="직사각형 574"/>
              <p:cNvSpPr/>
              <p:nvPr/>
            </p:nvSpPr>
            <p:spPr>
              <a:xfrm>
                <a:off x="8604448" y="1844824"/>
                <a:ext cx="503879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RM</a:t>
                </a:r>
                <a:r>
                  <a:rPr lang="en-US" altLang="ko-KR" i="1" baseline="-25000" dirty="0" smtClean="0">
                    <a:latin typeface="Times New Roman" pitchFamily="18" charset="0"/>
                    <a:cs typeface="Times New Roman" pitchFamily="18" charset="0"/>
                  </a:rPr>
                  <a:t>BA</a:t>
                </a:r>
                <a:endParaRPr lang="ko-KR" altLang="en-US" dirty="0"/>
              </a:p>
            </p:txBody>
          </p:sp>
          <p:sp>
            <p:nvSpPr>
              <p:cNvPr id="576" name="TextBox 77"/>
              <p:cNvSpPr txBox="1">
                <a:spLocks noChangeArrowheads="1"/>
              </p:cNvSpPr>
              <p:nvPr/>
            </p:nvSpPr>
            <p:spPr bwMode="auto">
              <a:xfrm>
                <a:off x="5004048" y="227687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 smtClean="0">
                    <a:latin typeface="Calibri" panose="020F0502020204030204" pitchFamily="34" charset="0"/>
                    <a:cs typeface="Times New Roman" pitchFamily="18" charset="0"/>
                  </a:rPr>
                  <a:t>b)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  <p:sp>
          <p:nvSpPr>
            <p:cNvPr id="598" name="등호 597"/>
            <p:cNvSpPr/>
            <p:nvPr/>
          </p:nvSpPr>
          <p:spPr bwMode="auto">
            <a:xfrm rot="5400000">
              <a:off x="6984268" y="2384884"/>
              <a:ext cx="432048" cy="504056"/>
            </a:xfrm>
            <a:prstGeom prst="mathEqual">
              <a:avLst>
                <a:gd name="adj1" fmla="val 13599"/>
                <a:gd name="adj2" fmla="val 1176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99" name="덧셈 기호 598"/>
            <p:cNvSpPr/>
            <p:nvPr/>
          </p:nvSpPr>
          <p:spPr bwMode="auto">
            <a:xfrm>
              <a:off x="7020272" y="1484784"/>
              <a:ext cx="360040" cy="360040"/>
            </a:xfrm>
            <a:prstGeom prst="mathPlus">
              <a:avLst>
                <a:gd name="adj1" fmla="val 18456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600" name="그룹 599"/>
            <p:cNvGrpSpPr/>
            <p:nvPr/>
          </p:nvGrpSpPr>
          <p:grpSpPr>
            <a:xfrm>
              <a:off x="5004048" y="2708920"/>
              <a:ext cx="4120900" cy="1440160"/>
              <a:chOff x="163068" y="260648"/>
              <a:chExt cx="4120900" cy="1440160"/>
            </a:xfrm>
          </p:grpSpPr>
          <p:sp>
            <p:nvSpPr>
              <p:cNvPr id="601" name="직사각형 77"/>
              <p:cNvSpPr>
                <a:spLocks noChangeArrowheads="1"/>
              </p:cNvSpPr>
              <p:nvPr/>
            </p:nvSpPr>
            <p:spPr bwMode="auto">
              <a:xfrm>
                <a:off x="1043608" y="90872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602" name="자유형 601"/>
              <p:cNvSpPr/>
              <p:nvPr/>
            </p:nvSpPr>
            <p:spPr bwMode="auto">
              <a:xfrm>
                <a:off x="1043608" y="980738"/>
                <a:ext cx="2592360" cy="288040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2360" h="295620">
                    <a:moveTo>
                      <a:pt x="0" y="0"/>
                    </a:moveTo>
                    <a:cubicBezTo>
                      <a:pt x="357256" y="211966"/>
                      <a:pt x="860685" y="295620"/>
                      <a:pt x="1292745" y="295620"/>
                    </a:cubicBezTo>
                    <a:cubicBezTo>
                      <a:pt x="1724805" y="295620"/>
                      <a:pt x="2229144" y="210940"/>
                      <a:pt x="2592360" y="0"/>
                    </a:cubicBez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603" name="직선 연결선 602"/>
              <p:cNvCxnSpPr/>
              <p:nvPr/>
            </p:nvCxnSpPr>
            <p:spPr bwMode="auto">
              <a:xfrm>
                <a:off x="1043608" y="98072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604" name="그룹 75"/>
              <p:cNvGrpSpPr>
                <a:grpSpLocks/>
              </p:cNvGrpSpPr>
              <p:nvPr/>
            </p:nvGrpSpPr>
            <p:grpSpPr bwMode="auto">
              <a:xfrm>
                <a:off x="755576" y="1052736"/>
                <a:ext cx="558675" cy="495543"/>
                <a:chOff x="6084168" y="3573016"/>
                <a:chExt cx="558800" cy="495424"/>
              </a:xfrm>
            </p:grpSpPr>
            <p:sp>
              <p:nvSpPr>
                <p:cNvPr id="63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6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7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8" name="이등변 삼각형 637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05" name="TextBox 604"/>
              <p:cNvSpPr txBox="1"/>
              <p:nvPr/>
            </p:nvSpPr>
            <p:spPr>
              <a:xfrm>
                <a:off x="827584" y="836718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>
                <a:off x="3635896" y="836718"/>
                <a:ext cx="1971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07" name="그룹 75"/>
              <p:cNvGrpSpPr>
                <a:grpSpLocks/>
              </p:cNvGrpSpPr>
              <p:nvPr/>
            </p:nvGrpSpPr>
            <p:grpSpPr bwMode="auto">
              <a:xfrm>
                <a:off x="3347864" y="1052736"/>
                <a:ext cx="558675" cy="504116"/>
                <a:chOff x="6084168" y="3606262"/>
                <a:chExt cx="558800" cy="503995"/>
              </a:xfrm>
            </p:grpSpPr>
            <p:sp>
              <p:nvSpPr>
                <p:cNvPr id="63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4" name="이등변 삼각형 633"/>
                <p:cNvSpPr>
                  <a:spLocks noChangeArrowheads="1"/>
                </p:cNvSpPr>
                <p:nvPr/>
              </p:nvSpPr>
              <p:spPr bwMode="auto">
                <a:xfrm>
                  <a:off x="6228184" y="3606262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08" name="그룹 607"/>
              <p:cNvGrpSpPr/>
              <p:nvPr/>
            </p:nvGrpSpPr>
            <p:grpSpPr>
              <a:xfrm>
                <a:off x="1043608" y="620688"/>
                <a:ext cx="2592360" cy="288040"/>
                <a:chOff x="1763610" y="2132820"/>
                <a:chExt cx="2592360" cy="288040"/>
              </a:xfrm>
            </p:grpSpPr>
            <p:cxnSp>
              <p:nvCxnSpPr>
                <p:cNvPr id="618" name="직선 화살표 연결선 617"/>
                <p:cNvCxnSpPr/>
                <p:nvPr/>
              </p:nvCxnSpPr>
              <p:spPr bwMode="auto">
                <a:xfrm>
                  <a:off x="17636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19" name="직선 화살표 연결선 618"/>
                <p:cNvCxnSpPr/>
                <p:nvPr/>
              </p:nvCxnSpPr>
              <p:spPr bwMode="auto">
                <a:xfrm>
                  <a:off x="305979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0" name="직선 화살표 연결선 619"/>
                <p:cNvCxnSpPr/>
                <p:nvPr/>
              </p:nvCxnSpPr>
              <p:spPr bwMode="auto">
                <a:xfrm>
                  <a:off x="241170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1" name="직선 화살표 연결선 620"/>
                <p:cNvCxnSpPr/>
                <p:nvPr/>
              </p:nvCxnSpPr>
              <p:spPr bwMode="auto">
                <a:xfrm>
                  <a:off x="19796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2" name="직선 화살표 연결선 621"/>
                <p:cNvCxnSpPr/>
                <p:nvPr/>
              </p:nvCxnSpPr>
              <p:spPr bwMode="auto">
                <a:xfrm>
                  <a:off x="21956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3" name="직선 화살표 연결선 622"/>
                <p:cNvCxnSpPr/>
                <p:nvPr/>
              </p:nvCxnSpPr>
              <p:spPr bwMode="auto">
                <a:xfrm>
                  <a:off x="262773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4" name="직선 화살표 연결선 623"/>
                <p:cNvCxnSpPr/>
                <p:nvPr/>
              </p:nvCxnSpPr>
              <p:spPr bwMode="auto">
                <a:xfrm>
                  <a:off x="284376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5" name="직선 화살표 연결선 624"/>
                <p:cNvCxnSpPr/>
                <p:nvPr/>
              </p:nvCxnSpPr>
              <p:spPr bwMode="auto">
                <a:xfrm>
                  <a:off x="39239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6" name="직선 화살표 연결선 625"/>
                <p:cNvCxnSpPr/>
                <p:nvPr/>
              </p:nvCxnSpPr>
              <p:spPr bwMode="auto">
                <a:xfrm>
                  <a:off x="327582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7" name="직선 화살표 연결선 626"/>
                <p:cNvCxnSpPr/>
                <p:nvPr/>
              </p:nvCxnSpPr>
              <p:spPr bwMode="auto">
                <a:xfrm>
                  <a:off x="349185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8" name="직선 화살표 연결선 627"/>
                <p:cNvCxnSpPr/>
                <p:nvPr/>
              </p:nvCxnSpPr>
              <p:spPr bwMode="auto">
                <a:xfrm>
                  <a:off x="370788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9" name="직선 화살표 연결선 628"/>
                <p:cNvCxnSpPr/>
                <p:nvPr/>
              </p:nvCxnSpPr>
              <p:spPr bwMode="auto">
                <a:xfrm>
                  <a:off x="43559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30" name="직선 화살표 연결선 629"/>
                <p:cNvCxnSpPr/>
                <p:nvPr/>
              </p:nvCxnSpPr>
              <p:spPr bwMode="auto">
                <a:xfrm>
                  <a:off x="41399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31" name="직선 연결선 630"/>
                <p:cNvCxnSpPr/>
                <p:nvPr/>
              </p:nvCxnSpPr>
              <p:spPr bwMode="auto">
                <a:xfrm>
                  <a:off x="1763610" y="2132820"/>
                  <a:ext cx="25923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609" name="그룹 608"/>
              <p:cNvGrpSpPr/>
              <p:nvPr/>
            </p:nvGrpSpPr>
            <p:grpSpPr>
              <a:xfrm>
                <a:off x="395536" y="260648"/>
                <a:ext cx="1440160" cy="1440160"/>
                <a:chOff x="395536" y="3501008"/>
                <a:chExt cx="1440160" cy="1440160"/>
              </a:xfrm>
            </p:grpSpPr>
            <p:sp>
              <p:nvSpPr>
                <p:cNvPr id="615" name="TextBox 614"/>
                <p:cNvSpPr txBox="1"/>
                <p:nvPr/>
              </p:nvSpPr>
              <p:spPr>
                <a:xfrm>
                  <a:off x="1547598" y="4581128"/>
                  <a:ext cx="18434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l-GR" altLang="ko-KR" i="1" dirty="0" smtClean="0"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r>
                    <a:rPr lang="en-US" altLang="ko-KR" i="1" baseline="-25000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16" name="직선 연결선 615"/>
                <p:cNvCxnSpPr/>
                <p:nvPr/>
              </p:nvCxnSpPr>
              <p:spPr bwMode="auto">
                <a:xfrm>
                  <a:off x="1043608" y="4221088"/>
                  <a:ext cx="792088" cy="504056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sp>
              <p:nvSpPr>
                <p:cNvPr id="617" name="원호 616"/>
                <p:cNvSpPr/>
                <p:nvPr/>
              </p:nvSpPr>
              <p:spPr bwMode="auto">
                <a:xfrm>
                  <a:off x="395536" y="3501008"/>
                  <a:ext cx="1440160" cy="1440160"/>
                </a:xfrm>
                <a:prstGeom prst="arc">
                  <a:avLst>
                    <a:gd name="adj1" fmla="val 4490"/>
                    <a:gd name="adj2" fmla="val 2141260"/>
                  </a:avLst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grpSp>
            <p:nvGrpSpPr>
              <p:cNvPr id="610" name="그룹 609"/>
              <p:cNvGrpSpPr/>
              <p:nvPr/>
            </p:nvGrpSpPr>
            <p:grpSpPr>
              <a:xfrm flipH="1">
                <a:off x="2843808" y="260648"/>
                <a:ext cx="1440160" cy="1440160"/>
                <a:chOff x="395536" y="3501008"/>
                <a:chExt cx="1440160" cy="1440160"/>
              </a:xfrm>
            </p:grpSpPr>
            <p:sp>
              <p:nvSpPr>
                <p:cNvPr id="612" name="TextBox 611"/>
                <p:cNvSpPr txBox="1"/>
                <p:nvPr/>
              </p:nvSpPr>
              <p:spPr>
                <a:xfrm>
                  <a:off x="1547598" y="4581128"/>
                  <a:ext cx="18434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l-GR" altLang="ko-KR" i="1" dirty="0" smtClean="0"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r>
                    <a:rPr lang="en-US" altLang="ko-KR" i="1" baseline="-25000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13" name="직선 연결선 612"/>
                <p:cNvCxnSpPr/>
                <p:nvPr/>
              </p:nvCxnSpPr>
              <p:spPr bwMode="auto">
                <a:xfrm>
                  <a:off x="1043608" y="4221088"/>
                  <a:ext cx="792088" cy="504056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sp>
              <p:nvSpPr>
                <p:cNvPr id="614" name="원호 613"/>
                <p:cNvSpPr/>
                <p:nvPr/>
              </p:nvSpPr>
              <p:spPr bwMode="auto">
                <a:xfrm>
                  <a:off x="395536" y="3501008"/>
                  <a:ext cx="1440160" cy="1440160"/>
                </a:xfrm>
                <a:prstGeom prst="arc">
                  <a:avLst>
                    <a:gd name="adj1" fmla="val 4490"/>
                    <a:gd name="adj2" fmla="val 2141260"/>
                  </a:avLst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sp>
            <p:nvSpPr>
              <p:cNvPr id="611" name="TextBox 77"/>
              <p:cNvSpPr txBox="1">
                <a:spLocks noChangeArrowheads="1"/>
              </p:cNvSpPr>
              <p:nvPr/>
            </p:nvSpPr>
            <p:spPr bwMode="auto">
              <a:xfrm>
                <a:off x="163068" y="83671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 smtClean="0">
                    <a:latin typeface="Calibri" panose="020F0502020204030204" pitchFamily="34" charset="0"/>
                    <a:cs typeface="Times New Roman" pitchFamily="18" charset="0"/>
                  </a:rPr>
                  <a:t>c)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107504" y="4005064"/>
            <a:ext cx="2160240" cy="1071607"/>
            <a:chOff x="2555776" y="4077072"/>
            <a:chExt cx="2160240" cy="1071607"/>
          </a:xfrm>
        </p:grpSpPr>
        <p:grpSp>
          <p:nvGrpSpPr>
            <p:cNvPr id="736" name="그룹 735"/>
            <p:cNvGrpSpPr/>
            <p:nvPr/>
          </p:nvGrpSpPr>
          <p:grpSpPr>
            <a:xfrm rot="5400000">
              <a:off x="4427984" y="4509120"/>
              <a:ext cx="432048" cy="144016"/>
              <a:chOff x="4355976" y="1124744"/>
              <a:chExt cx="1584176" cy="288032"/>
            </a:xfrm>
          </p:grpSpPr>
          <p:cxnSp>
            <p:nvCxnSpPr>
              <p:cNvPr id="741" name="직선 연결선 740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42" name="직선 연결선 741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43" name="직선 연결선 742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44" name="직선 연결선 743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45" name="직선 연결선 744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718" name="원호 717"/>
            <p:cNvSpPr/>
            <p:nvPr/>
          </p:nvSpPr>
          <p:spPr bwMode="auto">
            <a:xfrm rot="10800000" flipH="1">
              <a:off x="3059832" y="4365104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721" name="그룹 720"/>
            <p:cNvGrpSpPr/>
            <p:nvPr/>
          </p:nvGrpSpPr>
          <p:grpSpPr>
            <a:xfrm rot="5400000">
              <a:off x="2411760" y="4509120"/>
              <a:ext cx="432048" cy="144016"/>
              <a:chOff x="4355976" y="1124744"/>
              <a:chExt cx="1584176" cy="288032"/>
            </a:xfrm>
          </p:grpSpPr>
          <p:cxnSp>
            <p:nvCxnSpPr>
              <p:cNvPr id="726" name="직선 연결선 725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27" name="직선 연결선 726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28" name="직선 연결선 727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29" name="직선 연결선 728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30" name="직선 연결선 729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722" name="그룹 721"/>
            <p:cNvGrpSpPr/>
            <p:nvPr/>
          </p:nvGrpSpPr>
          <p:grpSpPr>
            <a:xfrm flipH="1">
              <a:off x="2627784" y="4509120"/>
              <a:ext cx="2016224" cy="144016"/>
              <a:chOff x="6732240" y="1988840"/>
              <a:chExt cx="504056" cy="144016"/>
            </a:xfrm>
          </p:grpSpPr>
          <p:cxnSp>
            <p:nvCxnSpPr>
              <p:cNvPr id="723" name="직선 연결선 722"/>
              <p:cNvCxnSpPr/>
              <p:nvPr/>
            </p:nvCxnSpPr>
            <p:spPr bwMode="auto">
              <a:xfrm flipH="1">
                <a:off x="6732240" y="1988840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4" name="직선 연결선 723"/>
              <p:cNvCxnSpPr/>
              <p:nvPr/>
            </p:nvCxnSpPr>
            <p:spPr bwMode="auto">
              <a:xfrm flipH="1">
                <a:off x="6732240" y="2132856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51" name="그룹 75"/>
            <p:cNvGrpSpPr>
              <a:grpSpLocks/>
            </p:cNvGrpSpPr>
            <p:nvPr/>
          </p:nvGrpSpPr>
          <p:grpSpPr bwMode="auto">
            <a:xfrm>
              <a:off x="3347864" y="4653136"/>
              <a:ext cx="558675" cy="495543"/>
              <a:chOff x="6084168" y="3573016"/>
              <a:chExt cx="558800" cy="495424"/>
            </a:xfrm>
          </p:grpSpPr>
          <p:sp>
            <p:nvSpPr>
              <p:cNvPr id="75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75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75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755" name="이등변 삼각형 754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56" name="원호 755"/>
            <p:cNvSpPr/>
            <p:nvPr/>
          </p:nvSpPr>
          <p:spPr bwMode="auto">
            <a:xfrm rot="10800000" flipV="1">
              <a:off x="3787002" y="4365104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57" name="TextBox 756"/>
            <p:cNvSpPr txBox="1"/>
            <p:nvPr/>
          </p:nvSpPr>
          <p:spPr>
            <a:xfrm flipH="1">
              <a:off x="2987824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8" name="TextBox 757"/>
            <p:cNvSpPr txBox="1"/>
            <p:nvPr/>
          </p:nvSpPr>
          <p:spPr>
            <a:xfrm flipH="1">
              <a:off x="3707904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9" name="TextBox 758"/>
            <p:cNvSpPr txBox="1"/>
            <p:nvPr/>
          </p:nvSpPr>
          <p:spPr>
            <a:xfrm flipH="1">
              <a:off x="3563888" y="4262899"/>
              <a:ext cx="14401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60" name="그룹 759"/>
          <p:cNvGrpSpPr/>
          <p:nvPr/>
        </p:nvGrpSpPr>
        <p:grpSpPr>
          <a:xfrm>
            <a:off x="2483768" y="4581128"/>
            <a:ext cx="6336874" cy="1728240"/>
            <a:chOff x="1043516" y="4581160"/>
            <a:chExt cx="6336874" cy="1728240"/>
          </a:xfrm>
        </p:grpSpPr>
        <p:sp>
          <p:nvSpPr>
            <p:cNvPr id="761" name="직사각형 77"/>
            <p:cNvSpPr>
              <a:spLocks noChangeArrowheads="1"/>
            </p:cNvSpPr>
            <p:nvPr/>
          </p:nvSpPr>
          <p:spPr bwMode="auto">
            <a:xfrm flipH="1">
              <a:off x="1331546" y="5229250"/>
              <a:ext cx="5760803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762" name="그룹 34"/>
            <p:cNvGrpSpPr/>
            <p:nvPr/>
          </p:nvGrpSpPr>
          <p:grpSpPr>
            <a:xfrm flipH="1">
              <a:off x="1043516" y="5013239"/>
              <a:ext cx="288034" cy="576061"/>
              <a:chOff x="3923910" y="3429000"/>
              <a:chExt cx="288034" cy="576061"/>
            </a:xfrm>
          </p:grpSpPr>
          <p:sp>
            <p:nvSpPr>
              <p:cNvPr id="810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11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63" name="그룹 75"/>
            <p:cNvGrpSpPr>
              <a:grpSpLocks/>
            </p:cNvGrpSpPr>
            <p:nvPr/>
          </p:nvGrpSpPr>
          <p:grpSpPr bwMode="auto">
            <a:xfrm flipH="1">
              <a:off x="3347830" y="5373225"/>
              <a:ext cx="576080" cy="495527"/>
              <a:chOff x="6066760" y="3589783"/>
              <a:chExt cx="576209" cy="495408"/>
            </a:xfrm>
          </p:grpSpPr>
          <p:sp>
            <p:nvSpPr>
              <p:cNvPr id="8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7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8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9" name="이등변 삼각형 808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64" name="TextBox 763"/>
            <p:cNvSpPr txBox="1"/>
            <p:nvPr/>
          </p:nvSpPr>
          <p:spPr>
            <a:xfrm flipH="1">
              <a:off x="3347830" y="4983029"/>
              <a:ext cx="288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5" name="TextBox 764"/>
            <p:cNvSpPr txBox="1"/>
            <p:nvPr/>
          </p:nvSpPr>
          <p:spPr>
            <a:xfrm flipH="1">
              <a:off x="5940189" y="4983029"/>
              <a:ext cx="28804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6" name="직선 연결선 765"/>
            <p:cNvCxnSpPr/>
            <p:nvPr/>
          </p:nvCxnSpPr>
          <p:spPr bwMode="auto">
            <a:xfrm>
              <a:off x="1331550" y="594935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67" name="직선 연결선 766"/>
            <p:cNvCxnSpPr/>
            <p:nvPr/>
          </p:nvCxnSpPr>
          <p:spPr bwMode="auto">
            <a:xfrm>
              <a:off x="1331550" y="6021360"/>
              <a:ext cx="576080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68" name="직선 연결선 767"/>
            <p:cNvCxnSpPr/>
            <p:nvPr/>
          </p:nvCxnSpPr>
          <p:spPr bwMode="auto">
            <a:xfrm>
              <a:off x="5940190" y="594935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769" name="TextBox 57"/>
            <p:cNvSpPr txBox="1">
              <a:spLocks noChangeArrowheads="1"/>
            </p:cNvSpPr>
            <p:nvPr/>
          </p:nvSpPr>
          <p:spPr bwMode="auto">
            <a:xfrm>
              <a:off x="1619590" y="5970846"/>
              <a:ext cx="5958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0" name="TextBox 57"/>
            <p:cNvSpPr txBox="1">
              <a:spLocks noChangeArrowheads="1"/>
            </p:cNvSpPr>
            <p:nvPr/>
          </p:nvSpPr>
          <p:spPr bwMode="auto">
            <a:xfrm>
              <a:off x="6228230" y="5970846"/>
              <a:ext cx="5958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71" name="직선 연결선 770"/>
            <p:cNvCxnSpPr/>
            <p:nvPr/>
          </p:nvCxnSpPr>
          <p:spPr bwMode="auto">
            <a:xfrm>
              <a:off x="2483710" y="594935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772" name="그룹 34"/>
            <p:cNvGrpSpPr/>
            <p:nvPr/>
          </p:nvGrpSpPr>
          <p:grpSpPr>
            <a:xfrm rot="10800000" flipH="1">
              <a:off x="7092356" y="5013239"/>
              <a:ext cx="288034" cy="576061"/>
              <a:chOff x="3923910" y="3429000"/>
              <a:chExt cx="288034" cy="576061"/>
            </a:xfrm>
          </p:grpSpPr>
          <p:sp>
            <p:nvSpPr>
              <p:cNvPr id="804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5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73" name="TextBox 772"/>
            <p:cNvSpPr txBox="1"/>
            <p:nvPr/>
          </p:nvSpPr>
          <p:spPr>
            <a:xfrm flipH="1">
              <a:off x="1331550" y="5373270"/>
              <a:ext cx="288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4" name="TextBox 57"/>
            <p:cNvSpPr txBox="1">
              <a:spLocks noChangeArrowheads="1"/>
            </p:cNvSpPr>
            <p:nvPr/>
          </p:nvSpPr>
          <p:spPr bwMode="auto">
            <a:xfrm>
              <a:off x="2421978" y="4581160"/>
              <a:ext cx="6378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16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75" name="직선 화살표 연결선 21"/>
            <p:cNvCxnSpPr>
              <a:cxnSpLocks noChangeShapeType="1"/>
            </p:cNvCxnSpPr>
            <p:nvPr/>
          </p:nvCxnSpPr>
          <p:spPr bwMode="auto">
            <a:xfrm>
              <a:off x="2483710" y="4745770"/>
              <a:ext cx="0" cy="4834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776" name="직선 연결선 775"/>
            <p:cNvCxnSpPr/>
            <p:nvPr/>
          </p:nvCxnSpPr>
          <p:spPr bwMode="auto">
            <a:xfrm>
              <a:off x="3635870" y="594935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777" name="TextBox 57"/>
            <p:cNvSpPr txBox="1">
              <a:spLocks noChangeArrowheads="1"/>
            </p:cNvSpPr>
            <p:nvPr/>
          </p:nvSpPr>
          <p:spPr bwMode="auto">
            <a:xfrm>
              <a:off x="4480186" y="5970846"/>
              <a:ext cx="5958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78" name="그룹 75"/>
            <p:cNvGrpSpPr>
              <a:grpSpLocks/>
            </p:cNvGrpSpPr>
            <p:nvPr/>
          </p:nvGrpSpPr>
          <p:grpSpPr bwMode="auto">
            <a:xfrm flipH="1">
              <a:off x="5652150" y="5373225"/>
              <a:ext cx="576080" cy="495527"/>
              <a:chOff x="6066760" y="3589783"/>
              <a:chExt cx="576209" cy="495408"/>
            </a:xfrm>
          </p:grpSpPr>
          <p:sp>
            <p:nvSpPr>
              <p:cNvPr id="80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1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2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3" name="이등변 삼각형 802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779" name="직선 연결선 778"/>
            <p:cNvCxnSpPr/>
            <p:nvPr/>
          </p:nvCxnSpPr>
          <p:spPr bwMode="auto">
            <a:xfrm>
              <a:off x="7092350" y="594935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780" name="TextBox 57"/>
            <p:cNvSpPr txBox="1">
              <a:spLocks noChangeArrowheads="1"/>
            </p:cNvSpPr>
            <p:nvPr/>
          </p:nvSpPr>
          <p:spPr bwMode="auto">
            <a:xfrm>
              <a:off x="2771750" y="5970846"/>
              <a:ext cx="5958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1" name="TextBox 780"/>
            <p:cNvSpPr txBox="1"/>
            <p:nvPr/>
          </p:nvSpPr>
          <p:spPr>
            <a:xfrm flipH="1">
              <a:off x="6804310" y="5373270"/>
              <a:ext cx="288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2" name="TextBox 57"/>
            <p:cNvSpPr txBox="1">
              <a:spLocks noChangeArrowheads="1"/>
            </p:cNvSpPr>
            <p:nvPr/>
          </p:nvSpPr>
          <p:spPr bwMode="auto">
            <a:xfrm>
              <a:off x="4572000" y="4581160"/>
              <a:ext cx="10081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83" name="그룹 181"/>
            <p:cNvGrpSpPr/>
            <p:nvPr/>
          </p:nvGrpSpPr>
          <p:grpSpPr>
            <a:xfrm>
              <a:off x="3635870" y="4941210"/>
              <a:ext cx="2304320" cy="288947"/>
              <a:chOff x="2987823" y="1772816"/>
              <a:chExt cx="2883497" cy="288947"/>
            </a:xfrm>
          </p:grpSpPr>
          <p:cxnSp>
            <p:nvCxnSpPr>
              <p:cNvPr id="7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2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56668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 bwMode="auto">
          <a:xfrm>
            <a:off x="1907704" y="5877272"/>
            <a:ext cx="2808312" cy="360040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300" name="직사각형 299"/>
          <p:cNvSpPr/>
          <p:nvPr/>
        </p:nvSpPr>
        <p:spPr bwMode="auto">
          <a:xfrm>
            <a:off x="4716016" y="5877272"/>
            <a:ext cx="2808312" cy="360040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827584" y="3284984"/>
            <a:ext cx="6696744" cy="2592288"/>
            <a:chOff x="827584" y="3284984"/>
            <a:chExt cx="6696744" cy="2592288"/>
          </a:xfrm>
        </p:grpSpPr>
        <p:grpSp>
          <p:nvGrpSpPr>
            <p:cNvPr id="51" name="그룹 50"/>
            <p:cNvGrpSpPr/>
            <p:nvPr/>
          </p:nvGrpSpPr>
          <p:grpSpPr>
            <a:xfrm>
              <a:off x="1043608" y="3284984"/>
              <a:ext cx="6480720" cy="2520280"/>
              <a:chOff x="1043608" y="3284984"/>
              <a:chExt cx="6480720" cy="2520280"/>
            </a:xfrm>
          </p:grpSpPr>
          <p:sp>
            <p:nvSpPr>
              <p:cNvPr id="298" name="직사각형 297"/>
              <p:cNvSpPr/>
              <p:nvPr/>
            </p:nvSpPr>
            <p:spPr bwMode="auto">
              <a:xfrm>
                <a:off x="1043608" y="472514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80" name="직사각형 179"/>
              <p:cNvSpPr/>
              <p:nvPr/>
            </p:nvSpPr>
            <p:spPr bwMode="auto">
              <a:xfrm>
                <a:off x="1043608" y="544522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85" name="직사각형 184"/>
              <p:cNvSpPr/>
              <p:nvPr/>
            </p:nvSpPr>
            <p:spPr bwMode="auto">
              <a:xfrm>
                <a:off x="1043608" y="32849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90" name="직사각형 189"/>
              <p:cNvSpPr/>
              <p:nvPr/>
            </p:nvSpPr>
            <p:spPr bwMode="auto">
              <a:xfrm>
                <a:off x="1043608" y="40050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191" name="TextBox 190"/>
            <p:cNvSpPr txBox="1"/>
            <p:nvPr/>
          </p:nvSpPr>
          <p:spPr>
            <a:xfrm>
              <a:off x="2051720" y="335699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96" name="그룹 195"/>
            <p:cNvGrpSpPr/>
            <p:nvPr/>
          </p:nvGrpSpPr>
          <p:grpSpPr>
            <a:xfrm>
              <a:off x="1907704" y="3284984"/>
              <a:ext cx="2808312" cy="2592288"/>
              <a:chOff x="1907704" y="764704"/>
              <a:chExt cx="1872208" cy="2592288"/>
            </a:xfrm>
          </p:grpSpPr>
          <p:cxnSp>
            <p:nvCxnSpPr>
              <p:cNvPr id="197" name="직선 연결선 196"/>
              <p:cNvCxnSpPr/>
              <p:nvPr/>
            </p:nvCxnSpPr>
            <p:spPr bwMode="auto">
              <a:xfrm>
                <a:off x="1907704" y="764704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8" name="직선 연결선 197"/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4" name="직선 연결선 293"/>
              <p:cNvCxnSpPr/>
              <p:nvPr/>
            </p:nvCxnSpPr>
            <p:spPr bwMode="auto">
              <a:xfrm>
                <a:off x="3779912" y="2204864"/>
                <a:ext cx="0" cy="10801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9" name="TextBox 198"/>
            <p:cNvSpPr txBox="1"/>
            <p:nvPr/>
          </p:nvSpPr>
          <p:spPr>
            <a:xfrm>
              <a:off x="4572000" y="335699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092280" y="335699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1331640" y="371703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187624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187624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187624" y="515719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09" name="그룹 208"/>
            <p:cNvGrpSpPr/>
            <p:nvPr/>
          </p:nvGrpSpPr>
          <p:grpSpPr>
            <a:xfrm>
              <a:off x="1043608" y="3645024"/>
              <a:ext cx="6480720" cy="1800200"/>
              <a:chOff x="1043608" y="1124744"/>
              <a:chExt cx="6624736" cy="1800200"/>
            </a:xfrm>
          </p:grpSpPr>
          <p:cxnSp>
            <p:nvCxnSpPr>
              <p:cNvPr id="210" name="직선 연결선 209"/>
              <p:cNvCxnSpPr/>
              <p:nvPr/>
            </p:nvCxnSpPr>
            <p:spPr bwMode="auto">
              <a:xfrm>
                <a:off x="1043608" y="11247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1" name="직선 연결선 210"/>
              <p:cNvCxnSpPr/>
              <p:nvPr/>
            </p:nvCxnSpPr>
            <p:spPr bwMode="auto">
              <a:xfrm>
                <a:off x="1043608" y="14847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2" name="직선 연결선 211"/>
              <p:cNvCxnSpPr/>
              <p:nvPr/>
            </p:nvCxnSpPr>
            <p:spPr bwMode="auto">
              <a:xfrm>
                <a:off x="1043608" y="18448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3" name="직선 연결선 212"/>
              <p:cNvCxnSpPr/>
              <p:nvPr/>
            </p:nvCxnSpPr>
            <p:spPr bwMode="auto">
              <a:xfrm>
                <a:off x="1043608" y="22048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4" name="직선 연결선 213"/>
              <p:cNvCxnSpPr/>
              <p:nvPr/>
            </p:nvCxnSpPr>
            <p:spPr bwMode="auto">
              <a:xfrm>
                <a:off x="1043608" y="25649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" name="직선 연결선 296"/>
              <p:cNvCxnSpPr/>
              <p:nvPr/>
            </p:nvCxnSpPr>
            <p:spPr bwMode="auto">
              <a:xfrm>
                <a:off x="1043608" y="29249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15" name="TextBox 214"/>
            <p:cNvSpPr txBox="1"/>
            <p:nvPr/>
          </p:nvSpPr>
          <p:spPr>
            <a:xfrm>
              <a:off x="2051720" y="371703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283968" y="371703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4/13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860032" y="371703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9/13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7092280" y="371703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051720" y="40770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-96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283968" y="40770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96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4860032" y="40770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7092280" y="40770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2051720" y="515719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187624" y="551723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051720" y="551723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-108 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= -96-12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563888" y="551723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96-24 = </a:t>
              </a:r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72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860032" y="551723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-72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 = -18-54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7092280" y="551723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8" name="TextBox 77"/>
            <p:cNvSpPr txBox="1">
              <a:spLocks noChangeArrowheads="1"/>
            </p:cNvSpPr>
            <p:nvPr/>
          </p:nvSpPr>
          <p:spPr bwMode="auto">
            <a:xfrm>
              <a:off x="827584" y="371703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dirty="0" smtClean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61" name="TextBox 77"/>
            <p:cNvSpPr txBox="1">
              <a:spLocks noChangeArrowheads="1"/>
            </p:cNvSpPr>
            <p:nvPr/>
          </p:nvSpPr>
          <p:spPr bwMode="auto">
            <a:xfrm>
              <a:off x="827584" y="407707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dirty="0" smtClean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65" name="TextBox 77"/>
            <p:cNvSpPr txBox="1">
              <a:spLocks noChangeArrowheads="1"/>
            </p:cNvSpPr>
            <p:nvPr/>
          </p:nvSpPr>
          <p:spPr bwMode="auto">
            <a:xfrm>
              <a:off x="827584" y="479715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dirty="0" smtClean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76" name="TextBox 77"/>
            <p:cNvSpPr txBox="1">
              <a:spLocks noChangeArrowheads="1"/>
            </p:cNvSpPr>
            <p:nvPr/>
          </p:nvSpPr>
          <p:spPr bwMode="auto">
            <a:xfrm>
              <a:off x="827584" y="515719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dirty="0" smtClean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77" name="TextBox 77"/>
            <p:cNvSpPr txBox="1">
              <a:spLocks noChangeArrowheads="1"/>
            </p:cNvSpPr>
            <p:nvPr/>
          </p:nvSpPr>
          <p:spPr bwMode="auto">
            <a:xfrm>
              <a:off x="827584" y="551723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dirty="0" smtClean="0">
                  <a:latin typeface="Calibri" panose="020F0502020204030204" pitchFamily="34" charset="0"/>
                  <a:cs typeface="Times New Roman" pitchFamily="18" charset="0"/>
                </a:rPr>
                <a:t>8.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4139952" y="4437112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-(96-18) = -78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3131840" y="479715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-78*(4/13) = </a:t>
              </a:r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-24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4788024" y="4797152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-54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 = -78*(9/13)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1187624" y="443711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9" name="TextBox 77"/>
            <p:cNvSpPr txBox="1">
              <a:spLocks noChangeArrowheads="1"/>
            </p:cNvSpPr>
            <p:nvPr/>
          </p:nvSpPr>
          <p:spPr bwMode="auto">
            <a:xfrm>
              <a:off x="827584" y="443711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dirty="0" smtClean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cxnSp>
          <p:nvCxnSpPr>
            <p:cNvPr id="36" name="꺾인 연결선 35"/>
            <p:cNvCxnSpPr/>
            <p:nvPr/>
          </p:nvCxnSpPr>
          <p:spPr bwMode="auto">
            <a:xfrm rot="10800000" flipV="1">
              <a:off x="2411760" y="5013176"/>
              <a:ext cx="2016224" cy="288032"/>
            </a:xfrm>
            <a:prstGeom prst="bentConnector3">
              <a:avLst>
                <a:gd name="adj1" fmla="val 42"/>
              </a:avLst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1" name="TextBox 300"/>
            <p:cNvSpPr txBox="1"/>
            <p:nvPr/>
          </p:nvSpPr>
          <p:spPr>
            <a:xfrm>
              <a:off x="2987824" y="3356992"/>
              <a:ext cx="8640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5580112" y="3356992"/>
              <a:ext cx="8640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03" name="TextBox 77"/>
            <p:cNvSpPr txBox="1">
              <a:spLocks noChangeArrowheads="1"/>
            </p:cNvSpPr>
            <p:nvPr/>
          </p:nvSpPr>
          <p:spPr bwMode="auto">
            <a:xfrm>
              <a:off x="827584" y="335699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dirty="0" smtClean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323528" y="764704"/>
            <a:ext cx="5256584" cy="1274660"/>
            <a:chOff x="323528" y="354142"/>
            <a:chExt cx="5256584" cy="1274660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611560" y="764704"/>
              <a:ext cx="468052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5004048" y="908720"/>
              <a:ext cx="576064" cy="495539"/>
              <a:chOff x="6732240" y="3933056"/>
              <a:chExt cx="576064" cy="495539"/>
            </a:xfrm>
          </p:grpSpPr>
          <p:sp>
            <p:nvSpPr>
              <p:cNvPr id="13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6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7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8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323528" y="908720"/>
              <a:ext cx="576064" cy="495539"/>
              <a:chOff x="2987824" y="4437112"/>
              <a:chExt cx="576064" cy="495539"/>
            </a:xfrm>
          </p:grpSpPr>
          <p:sp>
            <p:nvSpPr>
              <p:cNvPr id="12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0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1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2195736" y="908720"/>
              <a:ext cx="576064" cy="495539"/>
              <a:chOff x="6732240" y="3933056"/>
              <a:chExt cx="576064" cy="495539"/>
            </a:xfrm>
          </p:grpSpPr>
          <p:sp>
            <p:nvSpPr>
              <p:cNvPr id="12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6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7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8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02" name="TextBox 57"/>
            <p:cNvSpPr txBox="1">
              <a:spLocks noChangeArrowheads="1"/>
            </p:cNvSpPr>
            <p:nvPr/>
          </p:nvSpPr>
          <p:spPr bwMode="auto">
            <a:xfrm>
              <a:off x="2483768" y="354142"/>
              <a:ext cx="62829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3" name="그룹 181"/>
            <p:cNvGrpSpPr/>
            <p:nvPr/>
          </p:nvGrpSpPr>
          <p:grpSpPr>
            <a:xfrm>
              <a:off x="611560" y="475757"/>
              <a:ext cx="1872208" cy="288947"/>
              <a:chOff x="2987823" y="1772816"/>
              <a:chExt cx="1443337" cy="288947"/>
            </a:xfrm>
          </p:grpSpPr>
          <p:cxnSp>
            <p:nvCxnSpPr>
              <p:cNvPr id="11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4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44094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4" name="직선 연결선 103"/>
            <p:cNvCxnSpPr/>
            <p:nvPr/>
          </p:nvCxnSpPr>
          <p:spPr bwMode="auto">
            <a:xfrm>
              <a:off x="611560" y="1484782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05" name="직선 연결선 104"/>
            <p:cNvCxnSpPr/>
            <p:nvPr/>
          </p:nvCxnSpPr>
          <p:spPr bwMode="auto">
            <a:xfrm>
              <a:off x="611560" y="1556792"/>
              <a:ext cx="468052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06" name="직선 연결선 105"/>
            <p:cNvCxnSpPr/>
            <p:nvPr/>
          </p:nvCxnSpPr>
          <p:spPr bwMode="auto">
            <a:xfrm>
              <a:off x="2483768" y="1484782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07" name="직선 연결선 106"/>
            <p:cNvCxnSpPr/>
            <p:nvPr/>
          </p:nvCxnSpPr>
          <p:spPr bwMode="auto">
            <a:xfrm>
              <a:off x="5292080" y="1484782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08" name="TextBox 57"/>
            <p:cNvSpPr txBox="1">
              <a:spLocks noChangeArrowheads="1"/>
            </p:cNvSpPr>
            <p:nvPr/>
          </p:nvSpPr>
          <p:spPr bwMode="auto">
            <a:xfrm>
              <a:off x="1259632" y="1268760"/>
              <a:ext cx="576064" cy="28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TextBox 57"/>
            <p:cNvSpPr txBox="1">
              <a:spLocks noChangeArrowheads="1"/>
            </p:cNvSpPr>
            <p:nvPr/>
          </p:nvSpPr>
          <p:spPr bwMode="auto">
            <a:xfrm>
              <a:off x="3635896" y="1268760"/>
              <a:ext cx="504056" cy="28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TextBox 57"/>
            <p:cNvSpPr txBox="1">
              <a:spLocks noChangeArrowheads="1"/>
            </p:cNvSpPr>
            <p:nvPr/>
          </p:nvSpPr>
          <p:spPr bwMode="auto">
            <a:xfrm>
              <a:off x="1331640" y="908720"/>
              <a:ext cx="432048" cy="28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TextBox 57"/>
            <p:cNvSpPr txBox="1">
              <a:spLocks noChangeArrowheads="1"/>
            </p:cNvSpPr>
            <p:nvPr/>
          </p:nvSpPr>
          <p:spPr bwMode="auto">
            <a:xfrm>
              <a:off x="3779912" y="908720"/>
              <a:ext cx="216024" cy="28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TextBox 57"/>
            <p:cNvSpPr txBox="1">
              <a:spLocks noChangeArrowheads="1"/>
            </p:cNvSpPr>
            <p:nvPr/>
          </p:nvSpPr>
          <p:spPr bwMode="auto">
            <a:xfrm>
              <a:off x="395536" y="714182"/>
              <a:ext cx="216024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TextBox 57"/>
            <p:cNvSpPr txBox="1">
              <a:spLocks noChangeArrowheads="1"/>
            </p:cNvSpPr>
            <p:nvPr/>
          </p:nvSpPr>
          <p:spPr bwMode="auto">
            <a:xfrm>
              <a:off x="2195736" y="879684"/>
              <a:ext cx="216024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Box 57"/>
            <p:cNvSpPr txBox="1">
              <a:spLocks noChangeArrowheads="1"/>
            </p:cNvSpPr>
            <p:nvPr/>
          </p:nvSpPr>
          <p:spPr bwMode="auto">
            <a:xfrm>
              <a:off x="5292080" y="714182"/>
              <a:ext cx="216024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8719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539552" y="116632"/>
            <a:ext cx="8136904" cy="8280920"/>
            <a:chOff x="539552" y="116632"/>
            <a:chExt cx="8136904" cy="8280920"/>
          </a:xfrm>
        </p:grpSpPr>
        <p:grpSp>
          <p:nvGrpSpPr>
            <p:cNvPr id="61" name="그룹 60"/>
            <p:cNvGrpSpPr/>
            <p:nvPr/>
          </p:nvGrpSpPr>
          <p:grpSpPr>
            <a:xfrm>
              <a:off x="971600" y="116632"/>
              <a:ext cx="7704856" cy="8280920"/>
              <a:chOff x="1043608" y="3284984"/>
              <a:chExt cx="6480720" cy="8280920"/>
            </a:xfrm>
          </p:grpSpPr>
          <p:sp>
            <p:nvSpPr>
              <p:cNvPr id="148" name="직사각형 147"/>
              <p:cNvSpPr/>
              <p:nvPr/>
            </p:nvSpPr>
            <p:spPr bwMode="auto">
              <a:xfrm>
                <a:off x="1043608" y="472514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 bwMode="auto">
              <a:xfrm>
                <a:off x="1043608" y="544522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50" name="직사각형 149"/>
              <p:cNvSpPr/>
              <p:nvPr/>
            </p:nvSpPr>
            <p:spPr bwMode="auto">
              <a:xfrm>
                <a:off x="1043608" y="32849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 bwMode="auto">
              <a:xfrm>
                <a:off x="1043608" y="40050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5" name="직사각형 164"/>
              <p:cNvSpPr/>
              <p:nvPr/>
            </p:nvSpPr>
            <p:spPr bwMode="auto">
              <a:xfrm>
                <a:off x="1043608" y="76054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 bwMode="auto">
              <a:xfrm>
                <a:off x="1043608" y="832554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72" name="직사각형 171"/>
              <p:cNvSpPr/>
              <p:nvPr/>
            </p:nvSpPr>
            <p:spPr bwMode="auto">
              <a:xfrm>
                <a:off x="1043608" y="616530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73" name="직사각형 172"/>
              <p:cNvSpPr/>
              <p:nvPr/>
            </p:nvSpPr>
            <p:spPr bwMode="auto">
              <a:xfrm>
                <a:off x="1043608" y="68853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67" name="직사각형 266"/>
              <p:cNvSpPr/>
              <p:nvPr/>
            </p:nvSpPr>
            <p:spPr bwMode="auto">
              <a:xfrm>
                <a:off x="1043608" y="976570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68" name="직사각형 267"/>
              <p:cNvSpPr/>
              <p:nvPr/>
            </p:nvSpPr>
            <p:spPr bwMode="auto">
              <a:xfrm>
                <a:off x="1043608" y="104857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69" name="직사각형 268"/>
              <p:cNvSpPr/>
              <p:nvPr/>
            </p:nvSpPr>
            <p:spPr bwMode="auto">
              <a:xfrm>
                <a:off x="1043608" y="904562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74" name="직사각형 373"/>
              <p:cNvSpPr/>
              <p:nvPr/>
            </p:nvSpPr>
            <p:spPr bwMode="auto">
              <a:xfrm>
                <a:off x="1043608" y="112058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1619672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1547664" y="116632"/>
              <a:ext cx="4752528" cy="8280920"/>
              <a:chOff x="1715682" y="764704"/>
              <a:chExt cx="4128461" cy="8280920"/>
            </a:xfrm>
          </p:grpSpPr>
          <p:cxnSp>
            <p:nvCxnSpPr>
              <p:cNvPr id="145" name="직선 연결선 144"/>
              <p:cNvCxnSpPr/>
              <p:nvPr/>
            </p:nvCxnSpPr>
            <p:spPr bwMode="auto">
              <a:xfrm>
                <a:off x="1715682" y="764704"/>
                <a:ext cx="0" cy="82809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6" name="직선 연결선 145"/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7" name="직선 연결선 146"/>
              <p:cNvCxnSpPr/>
              <p:nvPr/>
            </p:nvCxnSpPr>
            <p:spPr bwMode="auto">
              <a:xfrm>
                <a:off x="3779912" y="220486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0" name="직선 연결선 269"/>
              <p:cNvCxnSpPr/>
              <p:nvPr/>
            </p:nvCxnSpPr>
            <p:spPr bwMode="auto">
              <a:xfrm>
                <a:off x="3779912" y="436510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1" name="직선 연결선 270"/>
              <p:cNvCxnSpPr/>
              <p:nvPr/>
            </p:nvCxnSpPr>
            <p:spPr bwMode="auto">
              <a:xfrm>
                <a:off x="3779912" y="6525344"/>
                <a:ext cx="0" cy="25202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2" name="직선 연결선 271"/>
              <p:cNvCxnSpPr/>
              <p:nvPr/>
            </p:nvCxnSpPr>
            <p:spPr bwMode="auto">
              <a:xfrm>
                <a:off x="5844143" y="76054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6" name="직선 연결선 275"/>
              <p:cNvCxnSpPr/>
              <p:nvPr/>
            </p:nvCxnSpPr>
            <p:spPr bwMode="auto">
              <a:xfrm>
                <a:off x="5844143" y="544522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7" name="직선 연결선 276"/>
              <p:cNvCxnSpPr/>
              <p:nvPr/>
            </p:nvCxnSpPr>
            <p:spPr bwMode="auto">
              <a:xfrm>
                <a:off x="5844143" y="328498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8" name="직선 연결선 277"/>
              <p:cNvCxnSpPr/>
              <p:nvPr/>
            </p:nvCxnSpPr>
            <p:spPr bwMode="auto">
              <a:xfrm>
                <a:off x="5844143" y="112474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4" name="TextBox 63"/>
            <p:cNvSpPr txBox="1"/>
            <p:nvPr/>
          </p:nvSpPr>
          <p:spPr>
            <a:xfrm>
              <a:off x="3779912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156176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15616" y="5486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71600" y="9087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71600" y="16288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71600" y="19888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971600" y="476672"/>
              <a:ext cx="7704856" cy="7560840"/>
              <a:chOff x="1043608" y="1124744"/>
              <a:chExt cx="6624736" cy="7560840"/>
            </a:xfrm>
          </p:grpSpPr>
          <p:cxnSp>
            <p:nvCxnSpPr>
              <p:cNvPr id="138" name="직선 연결선 137"/>
              <p:cNvCxnSpPr/>
              <p:nvPr/>
            </p:nvCxnSpPr>
            <p:spPr bwMode="auto">
              <a:xfrm>
                <a:off x="1043608" y="11247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0" name="직선 연결선 139"/>
              <p:cNvCxnSpPr/>
              <p:nvPr/>
            </p:nvCxnSpPr>
            <p:spPr bwMode="auto">
              <a:xfrm>
                <a:off x="1043608" y="14847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1" name="직선 연결선 140"/>
              <p:cNvCxnSpPr/>
              <p:nvPr/>
            </p:nvCxnSpPr>
            <p:spPr bwMode="auto">
              <a:xfrm>
                <a:off x="1043608" y="18448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직선 연결선 141"/>
              <p:cNvCxnSpPr/>
              <p:nvPr/>
            </p:nvCxnSpPr>
            <p:spPr bwMode="auto">
              <a:xfrm>
                <a:off x="1043608" y="22048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직선 연결선 142"/>
              <p:cNvCxnSpPr/>
              <p:nvPr/>
            </p:nvCxnSpPr>
            <p:spPr bwMode="auto">
              <a:xfrm>
                <a:off x="1043608" y="25649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4" name="직선 연결선 143"/>
              <p:cNvCxnSpPr/>
              <p:nvPr/>
            </p:nvCxnSpPr>
            <p:spPr bwMode="auto">
              <a:xfrm>
                <a:off x="1043608" y="29249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" name="직선 연결선 152"/>
              <p:cNvCxnSpPr/>
              <p:nvPr/>
            </p:nvCxnSpPr>
            <p:spPr bwMode="auto">
              <a:xfrm>
                <a:off x="1043608" y="32849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직선 연결선 153"/>
              <p:cNvCxnSpPr/>
              <p:nvPr/>
            </p:nvCxnSpPr>
            <p:spPr bwMode="auto">
              <a:xfrm>
                <a:off x="1043608" y="36450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직선 연결선 154"/>
              <p:cNvCxnSpPr/>
              <p:nvPr/>
            </p:nvCxnSpPr>
            <p:spPr bwMode="auto">
              <a:xfrm>
                <a:off x="1043608" y="40050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6" name="직선 연결선 155"/>
              <p:cNvCxnSpPr/>
              <p:nvPr/>
            </p:nvCxnSpPr>
            <p:spPr bwMode="auto">
              <a:xfrm>
                <a:off x="1043608" y="43651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7" name="직선 연결선 156"/>
              <p:cNvCxnSpPr/>
              <p:nvPr/>
            </p:nvCxnSpPr>
            <p:spPr bwMode="auto">
              <a:xfrm>
                <a:off x="1043608" y="47251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8" name="직선 연결선 157"/>
              <p:cNvCxnSpPr/>
              <p:nvPr/>
            </p:nvCxnSpPr>
            <p:spPr bwMode="auto">
              <a:xfrm>
                <a:off x="1043608" y="50851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0" name="직선 연결선 209"/>
              <p:cNvCxnSpPr/>
              <p:nvPr/>
            </p:nvCxnSpPr>
            <p:spPr bwMode="auto">
              <a:xfrm>
                <a:off x="1043608" y="54452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/>
              <p:cNvCxnSpPr/>
              <p:nvPr/>
            </p:nvCxnSpPr>
            <p:spPr bwMode="auto">
              <a:xfrm>
                <a:off x="1043608" y="58052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>
                <a:off x="1043608" y="61653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>
                <a:off x="1043608" y="65253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>
                <a:off x="1043608" y="68853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>
                <a:off x="1043608" y="72454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5" name="직선 연결선 264"/>
              <p:cNvCxnSpPr/>
              <p:nvPr/>
            </p:nvCxnSpPr>
            <p:spPr bwMode="auto">
              <a:xfrm>
                <a:off x="1043608" y="76054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6" name="직선 연결선 265"/>
              <p:cNvCxnSpPr/>
              <p:nvPr/>
            </p:nvCxnSpPr>
            <p:spPr bwMode="auto">
              <a:xfrm>
                <a:off x="1043608" y="79655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/>
            </p:nvCxnSpPr>
            <p:spPr bwMode="auto">
              <a:xfrm>
                <a:off x="1043608" y="83255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9" name="직선 연결선 358"/>
              <p:cNvCxnSpPr/>
              <p:nvPr/>
            </p:nvCxnSpPr>
            <p:spPr bwMode="auto">
              <a:xfrm>
                <a:off x="1043608" y="86855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1" name="TextBox 70"/>
            <p:cNvSpPr txBox="1"/>
            <p:nvPr/>
          </p:nvSpPr>
          <p:spPr>
            <a:xfrm>
              <a:off x="1619672" y="5486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19872" y="5486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995936" y="548680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372200" y="5486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619672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-48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63888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995936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-96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619672" y="198884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+12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=+24/2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71600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619672" y="77494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-31.3125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843808" y="774948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+81.375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995936" y="77494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-81.40625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TextBox 77"/>
            <p:cNvSpPr txBox="1">
              <a:spLocks noChangeArrowheads="1"/>
            </p:cNvSpPr>
            <p:nvPr/>
          </p:nvSpPr>
          <p:spPr bwMode="auto">
            <a:xfrm>
              <a:off x="683568" y="5486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 smtClean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08" name="TextBox 77"/>
            <p:cNvSpPr txBox="1">
              <a:spLocks noChangeArrowheads="1"/>
            </p:cNvSpPr>
            <p:nvPr/>
          </p:nvSpPr>
          <p:spPr bwMode="auto">
            <a:xfrm>
              <a:off x="683568" y="9087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 smtClean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09" name="TextBox 77"/>
            <p:cNvSpPr txBox="1">
              <a:spLocks noChangeArrowheads="1"/>
            </p:cNvSpPr>
            <p:nvPr/>
          </p:nvSpPr>
          <p:spPr bwMode="auto">
            <a:xfrm>
              <a:off x="683568" y="16288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 smtClean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0" name="TextBox 77"/>
            <p:cNvSpPr txBox="1">
              <a:spLocks noChangeArrowheads="1"/>
            </p:cNvSpPr>
            <p:nvPr/>
          </p:nvSpPr>
          <p:spPr bwMode="auto">
            <a:xfrm>
              <a:off x="683568" y="19888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 smtClean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1" name="TextBox 77"/>
            <p:cNvSpPr txBox="1">
              <a:spLocks noChangeArrowheads="1"/>
            </p:cNvSpPr>
            <p:nvPr/>
          </p:nvSpPr>
          <p:spPr bwMode="auto">
            <a:xfrm>
              <a:off x="683568" y="77494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 smtClean="0">
                  <a:latin typeface="Calibri" panose="020F0502020204030204" pitchFamily="34" charset="0"/>
                  <a:cs typeface="Times New Roman" pitchFamily="18" charset="0"/>
                </a:rPr>
                <a:t>22.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347864" y="126876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-(+48-96)=+48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11760" y="162880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+48*(1/2)=</a:t>
              </a:r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995936" y="162880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+24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 = +48*(1/2)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71600" y="12687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TextBox 77"/>
            <p:cNvSpPr txBox="1">
              <a:spLocks noChangeArrowheads="1"/>
            </p:cNvSpPr>
            <p:nvPr/>
          </p:nvSpPr>
          <p:spPr bwMode="auto">
            <a:xfrm>
              <a:off x="683568" y="12687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 smtClean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411760" y="18864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716016" y="18864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26" name="TextBox 77"/>
            <p:cNvSpPr txBox="1">
              <a:spLocks noChangeArrowheads="1"/>
            </p:cNvSpPr>
            <p:nvPr/>
          </p:nvSpPr>
          <p:spPr bwMode="auto">
            <a:xfrm>
              <a:off x="683568" y="1886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 smtClean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411760" y="37890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+18*(1/2)=</a:t>
              </a:r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+9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5940152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+96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580112" y="234888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-(+96+12)=-108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788024" y="27089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-108*(1/3)=</a:t>
              </a:r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372200" y="270892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-72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=-108*(2/3)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95936" y="306896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-18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 = -36/2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347864" y="342900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-(-18)=+18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619672" y="414908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+4.5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=+9/2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788024" y="19888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+24/2=</a:t>
              </a:r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716016" y="414908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+9/2=</a:t>
              </a:r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+4.5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580112" y="45091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-(+4.5)=-4.5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788024" y="486916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-4.5*(1/3)=</a:t>
              </a:r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-1.5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6372200" y="486916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-3.0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=-4.5*(2/3)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995936" y="378904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+9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=+18*(1/2)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995936" y="522920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-0.75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 = -1.5/2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203848" y="55892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-(-0.75)=+0.75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123728" y="5949280"/>
              <a:ext cx="17281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+0.75*(1/2)=</a:t>
              </a:r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+0.375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995936" y="5949280"/>
              <a:ext cx="17281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+0.375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=+0.75*(1/2)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72000" y="6309320"/>
              <a:ext cx="165618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+0.375/2=</a:t>
              </a:r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+0.1875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283968" y="7029400"/>
              <a:ext cx="194421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-0.1875*(1/3)=</a:t>
              </a:r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-0.0625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372200" y="7029400"/>
              <a:ext cx="180020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-0.125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=-0.1875*(2/3)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292080" y="6669360"/>
              <a:ext cx="20162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-(+0.1875)=-0.1875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8316416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 bwMode="auto">
            <a:xfrm flipH="1">
              <a:off x="2627784" y="1916832"/>
              <a:ext cx="1080120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9" name="직선 화살표 연결선 288"/>
            <p:cNvCxnSpPr>
              <a:endCxn id="196" idx="3"/>
            </p:cNvCxnSpPr>
            <p:nvPr/>
          </p:nvCxnSpPr>
          <p:spPr bwMode="auto">
            <a:xfrm flipH="1">
              <a:off x="2555776" y="4077072"/>
              <a:ext cx="1224136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0" name="직선 화살표 연결선 289"/>
            <p:cNvCxnSpPr/>
            <p:nvPr/>
          </p:nvCxnSpPr>
          <p:spPr bwMode="auto">
            <a:xfrm flipH="1">
              <a:off x="3131840" y="6237312"/>
              <a:ext cx="432048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1" name="TextBox 290"/>
            <p:cNvSpPr txBox="1"/>
            <p:nvPr/>
          </p:nvSpPr>
          <p:spPr>
            <a:xfrm>
              <a:off x="1619672" y="630932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+0.1875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=+0.375/2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2" name="직선 화살표 연결선 291"/>
            <p:cNvCxnSpPr/>
            <p:nvPr/>
          </p:nvCxnSpPr>
          <p:spPr bwMode="auto">
            <a:xfrm>
              <a:off x="4211960" y="1916832"/>
              <a:ext cx="1008112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3" name="직선 화살표 연결선 292"/>
            <p:cNvCxnSpPr/>
            <p:nvPr/>
          </p:nvCxnSpPr>
          <p:spPr bwMode="auto">
            <a:xfrm>
              <a:off x="4139952" y="4077072"/>
              <a:ext cx="1080120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4" name="직선 화살표 연결선 293"/>
            <p:cNvCxnSpPr>
              <a:endCxn id="207" idx="1"/>
            </p:cNvCxnSpPr>
            <p:nvPr/>
          </p:nvCxnSpPr>
          <p:spPr bwMode="auto">
            <a:xfrm>
              <a:off x="4283968" y="6237312"/>
              <a:ext cx="288032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5" name="직선 화살표 연결선 294"/>
            <p:cNvCxnSpPr/>
            <p:nvPr/>
          </p:nvCxnSpPr>
          <p:spPr bwMode="auto">
            <a:xfrm flipH="1">
              <a:off x="5220072" y="5157192"/>
              <a:ext cx="792088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6" name="직선 화살표 연결선 295"/>
            <p:cNvCxnSpPr/>
            <p:nvPr/>
          </p:nvCxnSpPr>
          <p:spPr bwMode="auto">
            <a:xfrm flipH="1">
              <a:off x="5076056" y="2996952"/>
              <a:ext cx="1008112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7" name="TextBox 296"/>
            <p:cNvSpPr txBox="1"/>
            <p:nvPr/>
          </p:nvSpPr>
          <p:spPr>
            <a:xfrm>
              <a:off x="7164288" y="306896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-72/2=</a:t>
              </a:r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8" name="직선 화살표 연결선 297"/>
            <p:cNvCxnSpPr/>
            <p:nvPr/>
          </p:nvCxnSpPr>
          <p:spPr bwMode="auto">
            <a:xfrm>
              <a:off x="6516216" y="2996952"/>
              <a:ext cx="1152128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9" name="TextBox 298"/>
            <p:cNvSpPr txBox="1"/>
            <p:nvPr/>
          </p:nvSpPr>
          <p:spPr>
            <a:xfrm>
              <a:off x="7164288" y="522920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-3.0/2=</a:t>
              </a:r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-1.5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0" name="직선 화살표 연결선 299"/>
            <p:cNvCxnSpPr/>
            <p:nvPr/>
          </p:nvCxnSpPr>
          <p:spPr bwMode="auto">
            <a:xfrm>
              <a:off x="6516216" y="5157192"/>
              <a:ext cx="1080120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1" name="TextBox 300"/>
            <p:cNvSpPr txBox="1"/>
            <p:nvPr/>
          </p:nvSpPr>
          <p:spPr>
            <a:xfrm>
              <a:off x="8028384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-37.5625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5220072" y="774948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+75.125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6372200" y="77494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-75.125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948264" y="18864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971600" y="27089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971600" y="30689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971600" y="23488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971600" y="37890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971600" y="41490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971600" y="34290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971600" y="48691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971600" y="52292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971600" y="45091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971600" y="59492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971600" y="63093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971600" y="55892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971600" y="70294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971600" y="66693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TextBox 77"/>
            <p:cNvSpPr txBox="1">
              <a:spLocks noChangeArrowheads="1"/>
            </p:cNvSpPr>
            <p:nvPr/>
          </p:nvSpPr>
          <p:spPr bwMode="auto">
            <a:xfrm>
              <a:off x="683568" y="27089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 smtClean="0">
                  <a:latin typeface="Calibri" panose="020F0502020204030204" pitchFamily="34" charset="0"/>
                  <a:cs typeface="Times New Roman" pitchFamily="18" charset="0"/>
                </a:rPr>
                <a:t>8.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0" name="TextBox 77"/>
            <p:cNvSpPr txBox="1">
              <a:spLocks noChangeArrowheads="1"/>
            </p:cNvSpPr>
            <p:nvPr/>
          </p:nvSpPr>
          <p:spPr bwMode="auto">
            <a:xfrm>
              <a:off x="683568" y="30689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 smtClean="0">
                  <a:latin typeface="Calibri" panose="020F0502020204030204" pitchFamily="34" charset="0"/>
                  <a:cs typeface="Times New Roman" pitchFamily="18" charset="0"/>
                </a:rPr>
                <a:t>9.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2" name="TextBox 77"/>
            <p:cNvSpPr txBox="1">
              <a:spLocks noChangeArrowheads="1"/>
            </p:cNvSpPr>
            <p:nvPr/>
          </p:nvSpPr>
          <p:spPr bwMode="auto">
            <a:xfrm>
              <a:off x="683568" y="23488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 smtClean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3" name="TextBox 77"/>
            <p:cNvSpPr txBox="1">
              <a:spLocks noChangeArrowheads="1"/>
            </p:cNvSpPr>
            <p:nvPr/>
          </p:nvSpPr>
          <p:spPr bwMode="auto">
            <a:xfrm>
              <a:off x="683568" y="37890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 smtClean="0">
                  <a:latin typeface="Calibri" panose="020F0502020204030204" pitchFamily="34" charset="0"/>
                  <a:cs typeface="Times New Roman" pitchFamily="18" charset="0"/>
                </a:rPr>
                <a:t>11.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4" name="TextBox 77"/>
            <p:cNvSpPr txBox="1">
              <a:spLocks noChangeArrowheads="1"/>
            </p:cNvSpPr>
            <p:nvPr/>
          </p:nvSpPr>
          <p:spPr bwMode="auto">
            <a:xfrm>
              <a:off x="683568" y="41490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 smtClean="0">
                  <a:latin typeface="Calibri" panose="020F0502020204030204" pitchFamily="34" charset="0"/>
                  <a:cs typeface="Times New Roman" pitchFamily="18" charset="0"/>
                </a:rPr>
                <a:t>12.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6" name="TextBox 77"/>
            <p:cNvSpPr txBox="1">
              <a:spLocks noChangeArrowheads="1"/>
            </p:cNvSpPr>
            <p:nvPr/>
          </p:nvSpPr>
          <p:spPr bwMode="auto">
            <a:xfrm>
              <a:off x="683568" y="34290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 smtClean="0">
                  <a:latin typeface="Calibri" panose="020F0502020204030204" pitchFamily="34" charset="0"/>
                  <a:cs typeface="Times New Roman" pitchFamily="18" charset="0"/>
                </a:rPr>
                <a:t>10.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7" name="TextBox 77"/>
            <p:cNvSpPr txBox="1">
              <a:spLocks noChangeArrowheads="1"/>
            </p:cNvSpPr>
            <p:nvPr/>
          </p:nvSpPr>
          <p:spPr bwMode="auto">
            <a:xfrm>
              <a:off x="683568" y="48691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 smtClean="0">
                  <a:latin typeface="Calibri" panose="020F0502020204030204" pitchFamily="34" charset="0"/>
                  <a:cs typeface="Times New Roman" pitchFamily="18" charset="0"/>
                </a:rPr>
                <a:t>14.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8" name="TextBox 77"/>
            <p:cNvSpPr txBox="1">
              <a:spLocks noChangeArrowheads="1"/>
            </p:cNvSpPr>
            <p:nvPr/>
          </p:nvSpPr>
          <p:spPr bwMode="auto">
            <a:xfrm>
              <a:off x="683568" y="52292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 smtClean="0">
                  <a:latin typeface="Calibri" panose="020F0502020204030204" pitchFamily="34" charset="0"/>
                  <a:cs typeface="Times New Roman" pitchFamily="18" charset="0"/>
                </a:rPr>
                <a:t>15.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0" name="TextBox 77"/>
            <p:cNvSpPr txBox="1">
              <a:spLocks noChangeArrowheads="1"/>
            </p:cNvSpPr>
            <p:nvPr/>
          </p:nvSpPr>
          <p:spPr bwMode="auto">
            <a:xfrm>
              <a:off x="683568" y="45091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 smtClean="0">
                  <a:latin typeface="Calibri" panose="020F0502020204030204" pitchFamily="34" charset="0"/>
                  <a:cs typeface="Times New Roman" pitchFamily="18" charset="0"/>
                </a:rPr>
                <a:t>13.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1" name="TextBox 77"/>
            <p:cNvSpPr txBox="1">
              <a:spLocks noChangeArrowheads="1"/>
            </p:cNvSpPr>
            <p:nvPr/>
          </p:nvSpPr>
          <p:spPr bwMode="auto">
            <a:xfrm>
              <a:off x="683568" y="59492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 smtClean="0">
                  <a:latin typeface="Calibri" panose="020F0502020204030204" pitchFamily="34" charset="0"/>
                  <a:cs typeface="Times New Roman" pitchFamily="18" charset="0"/>
                </a:rPr>
                <a:t>17.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2" name="TextBox 77"/>
            <p:cNvSpPr txBox="1">
              <a:spLocks noChangeArrowheads="1"/>
            </p:cNvSpPr>
            <p:nvPr/>
          </p:nvSpPr>
          <p:spPr bwMode="auto">
            <a:xfrm>
              <a:off x="683568" y="63093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 smtClean="0">
                  <a:latin typeface="Calibri" panose="020F0502020204030204" pitchFamily="34" charset="0"/>
                  <a:cs typeface="Times New Roman" pitchFamily="18" charset="0"/>
                </a:rPr>
                <a:t>18.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4" name="TextBox 77"/>
            <p:cNvSpPr txBox="1">
              <a:spLocks noChangeArrowheads="1"/>
            </p:cNvSpPr>
            <p:nvPr/>
          </p:nvSpPr>
          <p:spPr bwMode="auto">
            <a:xfrm>
              <a:off x="683568" y="55892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 smtClean="0">
                  <a:latin typeface="Calibri" panose="020F0502020204030204" pitchFamily="34" charset="0"/>
                  <a:cs typeface="Times New Roman" pitchFamily="18" charset="0"/>
                </a:rPr>
                <a:t>16.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5" name="TextBox 77"/>
            <p:cNvSpPr txBox="1">
              <a:spLocks noChangeArrowheads="1"/>
            </p:cNvSpPr>
            <p:nvPr/>
          </p:nvSpPr>
          <p:spPr bwMode="auto">
            <a:xfrm>
              <a:off x="683568" y="70294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 smtClean="0">
                  <a:latin typeface="Calibri" panose="020F0502020204030204" pitchFamily="34" charset="0"/>
                  <a:cs typeface="Times New Roman" pitchFamily="18" charset="0"/>
                </a:rPr>
                <a:t>20.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6" name="TextBox 77"/>
            <p:cNvSpPr txBox="1">
              <a:spLocks noChangeArrowheads="1"/>
            </p:cNvSpPr>
            <p:nvPr/>
          </p:nvSpPr>
          <p:spPr bwMode="auto">
            <a:xfrm>
              <a:off x="683568" y="66693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 smtClean="0">
                  <a:latin typeface="Calibri" panose="020F0502020204030204" pitchFamily="34" charset="0"/>
                  <a:cs typeface="Times New Roman" pitchFamily="18" charset="0"/>
                </a:rPr>
                <a:t>19.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8172400" y="5486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왼쪽 대괄호 39"/>
            <p:cNvSpPr/>
            <p:nvPr/>
          </p:nvSpPr>
          <p:spPr bwMode="auto">
            <a:xfrm>
              <a:off x="539552" y="126876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8" name="왼쪽 대괄호 337"/>
            <p:cNvSpPr/>
            <p:nvPr/>
          </p:nvSpPr>
          <p:spPr bwMode="auto">
            <a:xfrm>
              <a:off x="539552" y="234888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9" name="왼쪽 대괄호 338"/>
            <p:cNvSpPr/>
            <p:nvPr/>
          </p:nvSpPr>
          <p:spPr bwMode="auto">
            <a:xfrm>
              <a:off x="539552" y="342900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40" name="왼쪽 대괄호 339"/>
            <p:cNvSpPr/>
            <p:nvPr/>
          </p:nvSpPr>
          <p:spPr bwMode="auto">
            <a:xfrm>
              <a:off x="539552" y="450912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41" name="왼쪽 대괄호 340"/>
            <p:cNvSpPr/>
            <p:nvPr/>
          </p:nvSpPr>
          <p:spPr bwMode="auto">
            <a:xfrm>
              <a:off x="539552" y="558924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42" name="왼쪽 대괄호 341"/>
            <p:cNvSpPr/>
            <p:nvPr/>
          </p:nvSpPr>
          <p:spPr bwMode="auto">
            <a:xfrm>
              <a:off x="539552" y="666936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971600" y="73894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5" name="TextBox 77"/>
            <p:cNvSpPr txBox="1">
              <a:spLocks noChangeArrowheads="1"/>
            </p:cNvSpPr>
            <p:nvPr/>
          </p:nvSpPr>
          <p:spPr bwMode="auto">
            <a:xfrm>
              <a:off x="683568" y="73894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 smtClean="0">
                  <a:latin typeface="Calibri" panose="020F0502020204030204" pitchFamily="34" charset="0"/>
                  <a:cs typeface="Times New Roman" pitchFamily="18" charset="0"/>
                </a:rPr>
                <a:t>21.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3995936" y="738944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-0.03125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 = -0.0625/2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7" name="직선 화살표 연결선 346"/>
            <p:cNvCxnSpPr/>
            <p:nvPr/>
          </p:nvCxnSpPr>
          <p:spPr bwMode="auto">
            <a:xfrm flipH="1">
              <a:off x="5796136" y="7317432"/>
              <a:ext cx="216024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8" name="TextBox 347"/>
            <p:cNvSpPr txBox="1"/>
            <p:nvPr/>
          </p:nvSpPr>
          <p:spPr>
            <a:xfrm>
              <a:off x="7164288" y="73894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-0.125/2=</a:t>
              </a:r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-0.0625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9" name="직선 화살표 연결선 348"/>
            <p:cNvCxnSpPr/>
            <p:nvPr/>
          </p:nvCxnSpPr>
          <p:spPr bwMode="auto">
            <a:xfrm>
              <a:off x="6516216" y="7317432"/>
              <a:ext cx="576064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1" name="TextBox 350"/>
            <p:cNvSpPr txBox="1"/>
            <p:nvPr/>
          </p:nvSpPr>
          <p:spPr>
            <a:xfrm>
              <a:off x="1619672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3995936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6372200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CD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3275856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5652120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8028384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5796136" y="5486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526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등호 266"/>
          <p:cNvSpPr/>
          <p:nvPr/>
        </p:nvSpPr>
        <p:spPr bwMode="auto">
          <a:xfrm rot="5400000">
            <a:off x="4788024" y="1484784"/>
            <a:ext cx="432048" cy="576064"/>
          </a:xfrm>
          <a:prstGeom prst="mathEqual">
            <a:avLst>
              <a:gd name="adj1" fmla="val 13599"/>
              <a:gd name="adj2" fmla="val 11760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253" name="덧셈 기호 252"/>
          <p:cNvSpPr/>
          <p:nvPr/>
        </p:nvSpPr>
        <p:spPr bwMode="auto">
          <a:xfrm>
            <a:off x="4788024" y="3284984"/>
            <a:ext cx="431556" cy="431556"/>
          </a:xfrm>
          <a:prstGeom prst="mathPlus">
            <a:avLst>
              <a:gd name="adj1" fmla="val 18456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63688" y="404664"/>
            <a:ext cx="5527227" cy="1584176"/>
            <a:chOff x="1763688" y="2276872"/>
            <a:chExt cx="5527227" cy="1584176"/>
          </a:xfrm>
        </p:grpSpPr>
        <p:sp>
          <p:nvSpPr>
            <p:cNvPr id="171" name="직사각형 77"/>
            <p:cNvSpPr>
              <a:spLocks noChangeArrowheads="1"/>
            </p:cNvSpPr>
            <p:nvPr/>
          </p:nvSpPr>
          <p:spPr bwMode="auto">
            <a:xfrm>
              <a:off x="3059832" y="2781494"/>
              <a:ext cx="3960440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72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774422" y="2546041"/>
              <a:ext cx="464512" cy="526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75" name="직선 화살표 연결선 21"/>
            <p:cNvCxnSpPr>
              <a:cxnSpLocks noChangeShapeType="1"/>
            </p:cNvCxnSpPr>
            <p:nvPr/>
          </p:nvCxnSpPr>
          <p:spPr bwMode="auto">
            <a:xfrm>
              <a:off x="2267744" y="2853502"/>
              <a:ext cx="432051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76" name="원호 175"/>
            <p:cNvSpPr/>
            <p:nvPr/>
          </p:nvSpPr>
          <p:spPr bwMode="auto">
            <a:xfrm flipH="1" flipV="1">
              <a:off x="2483768" y="2637478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77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6839458" y="3608226"/>
              <a:ext cx="360040" cy="158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69" name="TextBox 77"/>
            <p:cNvSpPr txBox="1">
              <a:spLocks noChangeArrowheads="1"/>
            </p:cNvSpPr>
            <p:nvPr/>
          </p:nvSpPr>
          <p:spPr bwMode="auto">
            <a:xfrm>
              <a:off x="3059832" y="2564904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TextBox 77"/>
            <p:cNvSpPr txBox="1">
              <a:spLocks noChangeArrowheads="1"/>
            </p:cNvSpPr>
            <p:nvPr/>
          </p:nvSpPr>
          <p:spPr bwMode="auto">
            <a:xfrm>
              <a:off x="4932040" y="2924944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" name="TextBox 77"/>
            <p:cNvSpPr txBox="1">
              <a:spLocks noChangeArrowheads="1"/>
            </p:cNvSpPr>
            <p:nvPr/>
          </p:nvSpPr>
          <p:spPr bwMode="auto">
            <a:xfrm>
              <a:off x="6948264" y="2564904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77"/>
            <p:cNvSpPr txBox="1">
              <a:spLocks noChangeArrowheads="1"/>
            </p:cNvSpPr>
            <p:nvPr/>
          </p:nvSpPr>
          <p:spPr bwMode="auto">
            <a:xfrm>
              <a:off x="6660232" y="3645024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4" name="TextBox 77"/>
            <p:cNvSpPr txBox="1">
              <a:spLocks noChangeArrowheads="1"/>
            </p:cNvSpPr>
            <p:nvPr/>
          </p:nvSpPr>
          <p:spPr bwMode="auto">
            <a:xfrm>
              <a:off x="5004048" y="227687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9" name="TextBox 77"/>
            <p:cNvSpPr txBox="1">
              <a:spLocks noChangeArrowheads="1"/>
            </p:cNvSpPr>
            <p:nvPr/>
          </p:nvSpPr>
          <p:spPr bwMode="auto">
            <a:xfrm>
              <a:off x="2260654" y="2420888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1" name="TextBox 77"/>
            <p:cNvSpPr txBox="1">
              <a:spLocks noChangeArrowheads="1"/>
            </p:cNvSpPr>
            <p:nvPr/>
          </p:nvSpPr>
          <p:spPr bwMode="auto">
            <a:xfrm>
              <a:off x="2116638" y="2852936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4" name="TextBox 77"/>
            <p:cNvSpPr txBox="1">
              <a:spLocks noChangeArrowheads="1"/>
            </p:cNvSpPr>
            <p:nvPr/>
          </p:nvSpPr>
          <p:spPr bwMode="auto">
            <a:xfrm>
              <a:off x="1763688" y="2708920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dirty="0" smtClean="0">
                  <a:latin typeface="Calibri" panose="020F0502020204030204" pitchFamily="34" charset="0"/>
                  <a:cs typeface="Times New Roman" pitchFamily="18" charset="0"/>
                </a:rPr>
                <a:t>a)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91" name="자유형 390"/>
            <p:cNvSpPr/>
            <p:nvPr/>
          </p:nvSpPr>
          <p:spPr bwMode="auto">
            <a:xfrm>
              <a:off x="3073127" y="2852936"/>
              <a:ext cx="3943350" cy="216024"/>
            </a:xfrm>
            <a:custGeom>
              <a:avLst/>
              <a:gdLst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1048 h 422159"/>
                <a:gd name="connsiteX1" fmla="*/ 1943100 w 3943350"/>
                <a:gd name="connsiteY1" fmla="*/ 153448 h 422159"/>
                <a:gd name="connsiteX2" fmla="*/ 3019425 w 3943350"/>
                <a:gd name="connsiteY2" fmla="*/ 420148 h 422159"/>
                <a:gd name="connsiteX3" fmla="*/ 3943350 w 3943350"/>
                <a:gd name="connsiteY3" fmla="*/ 1048 h 422159"/>
                <a:gd name="connsiteX0" fmla="*/ 0 w 3943350"/>
                <a:gd name="connsiteY0" fmla="*/ 1048 h 423464"/>
                <a:gd name="connsiteX1" fmla="*/ 1943100 w 3943350"/>
                <a:gd name="connsiteY1" fmla="*/ 153448 h 423464"/>
                <a:gd name="connsiteX2" fmla="*/ 3019425 w 3943350"/>
                <a:gd name="connsiteY2" fmla="*/ 420148 h 423464"/>
                <a:gd name="connsiteX3" fmla="*/ 3943350 w 3943350"/>
                <a:gd name="connsiteY3" fmla="*/ 1048 h 423464"/>
                <a:gd name="connsiteX0" fmla="*/ 0 w 3943350"/>
                <a:gd name="connsiteY0" fmla="*/ 1048 h 431673"/>
                <a:gd name="connsiteX1" fmla="*/ 1943100 w 3943350"/>
                <a:gd name="connsiteY1" fmla="*/ 153448 h 431673"/>
                <a:gd name="connsiteX2" fmla="*/ 3019425 w 3943350"/>
                <a:gd name="connsiteY2" fmla="*/ 420148 h 431673"/>
                <a:gd name="connsiteX3" fmla="*/ 3943350 w 3943350"/>
                <a:gd name="connsiteY3" fmla="*/ 1048 h 431673"/>
                <a:gd name="connsiteX0" fmla="*/ 0 w 3943350"/>
                <a:gd name="connsiteY0" fmla="*/ 1048 h 433249"/>
                <a:gd name="connsiteX1" fmla="*/ 1943100 w 3943350"/>
                <a:gd name="connsiteY1" fmla="*/ 153448 h 433249"/>
                <a:gd name="connsiteX2" fmla="*/ 3019425 w 3943350"/>
                <a:gd name="connsiteY2" fmla="*/ 420148 h 433249"/>
                <a:gd name="connsiteX3" fmla="*/ 3943350 w 3943350"/>
                <a:gd name="connsiteY3" fmla="*/ 1048 h 433249"/>
                <a:gd name="connsiteX0" fmla="*/ 0 w 3943350"/>
                <a:gd name="connsiteY0" fmla="*/ 1603 h 433804"/>
                <a:gd name="connsiteX1" fmla="*/ 1943100 w 3943350"/>
                <a:gd name="connsiteY1" fmla="*/ 154003 h 433804"/>
                <a:gd name="connsiteX2" fmla="*/ 3019425 w 3943350"/>
                <a:gd name="connsiteY2" fmla="*/ 420703 h 433804"/>
                <a:gd name="connsiteX3" fmla="*/ 3943350 w 3943350"/>
                <a:gd name="connsiteY3" fmla="*/ 1603 h 433804"/>
                <a:gd name="connsiteX0" fmla="*/ 0 w 3943350"/>
                <a:gd name="connsiteY0" fmla="*/ 1603 h 421306"/>
                <a:gd name="connsiteX1" fmla="*/ 1943100 w 3943350"/>
                <a:gd name="connsiteY1" fmla="*/ 154003 h 421306"/>
                <a:gd name="connsiteX2" fmla="*/ 3019425 w 3943350"/>
                <a:gd name="connsiteY2" fmla="*/ 420703 h 421306"/>
                <a:gd name="connsiteX3" fmla="*/ 3943350 w 3943350"/>
                <a:gd name="connsiteY3" fmla="*/ 1603 h 421306"/>
                <a:gd name="connsiteX0" fmla="*/ 0 w 3943350"/>
                <a:gd name="connsiteY0" fmla="*/ 1603 h 424616"/>
                <a:gd name="connsiteX1" fmla="*/ 1943100 w 3943350"/>
                <a:gd name="connsiteY1" fmla="*/ 154003 h 424616"/>
                <a:gd name="connsiteX2" fmla="*/ 3019425 w 3943350"/>
                <a:gd name="connsiteY2" fmla="*/ 420703 h 424616"/>
                <a:gd name="connsiteX3" fmla="*/ 3943350 w 3943350"/>
                <a:gd name="connsiteY3" fmla="*/ 1603 h 424616"/>
                <a:gd name="connsiteX0" fmla="*/ 0 w 3943350"/>
                <a:gd name="connsiteY0" fmla="*/ 1327 h 424340"/>
                <a:gd name="connsiteX1" fmla="*/ 1943100 w 3943350"/>
                <a:gd name="connsiteY1" fmla="*/ 153727 h 424340"/>
                <a:gd name="connsiteX2" fmla="*/ 3019425 w 3943350"/>
                <a:gd name="connsiteY2" fmla="*/ 420427 h 424340"/>
                <a:gd name="connsiteX3" fmla="*/ 3943350 w 3943350"/>
                <a:gd name="connsiteY3" fmla="*/ 1327 h 424340"/>
                <a:gd name="connsiteX0" fmla="*/ 0 w 3943350"/>
                <a:gd name="connsiteY0" fmla="*/ 1327 h 421871"/>
                <a:gd name="connsiteX1" fmla="*/ 1943100 w 3943350"/>
                <a:gd name="connsiteY1" fmla="*/ 153727 h 421871"/>
                <a:gd name="connsiteX2" fmla="*/ 3019425 w 3943350"/>
                <a:gd name="connsiteY2" fmla="*/ 420427 h 421871"/>
                <a:gd name="connsiteX3" fmla="*/ 3943350 w 3943350"/>
                <a:gd name="connsiteY3" fmla="*/ 1327 h 421871"/>
                <a:gd name="connsiteX0" fmla="*/ 0 w 3943350"/>
                <a:gd name="connsiteY0" fmla="*/ 1327 h 422990"/>
                <a:gd name="connsiteX1" fmla="*/ 1943100 w 3943350"/>
                <a:gd name="connsiteY1" fmla="*/ 153727 h 422990"/>
                <a:gd name="connsiteX2" fmla="*/ 3019425 w 3943350"/>
                <a:gd name="connsiteY2" fmla="*/ 420427 h 422990"/>
                <a:gd name="connsiteX3" fmla="*/ 3943350 w 3943350"/>
                <a:gd name="connsiteY3" fmla="*/ 1327 h 42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3350" h="422990">
                  <a:moveTo>
                    <a:pt x="0" y="1327"/>
                  </a:moveTo>
                  <a:cubicBezTo>
                    <a:pt x="727551" y="-10738"/>
                    <a:pt x="1569403" y="61017"/>
                    <a:pt x="1943100" y="153727"/>
                  </a:cubicBezTo>
                  <a:cubicBezTo>
                    <a:pt x="2316797" y="246437"/>
                    <a:pt x="2731770" y="392487"/>
                    <a:pt x="3019425" y="420427"/>
                  </a:cubicBezTo>
                  <a:cubicBezTo>
                    <a:pt x="3307080" y="448367"/>
                    <a:pt x="3747135" y="243897"/>
                    <a:pt x="3943350" y="1327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69" name="그룹 75"/>
            <p:cNvGrpSpPr>
              <a:grpSpLocks/>
            </p:cNvGrpSpPr>
            <p:nvPr/>
          </p:nvGrpSpPr>
          <p:grpSpPr bwMode="auto">
            <a:xfrm>
              <a:off x="6732240" y="2924944"/>
              <a:ext cx="558675" cy="495543"/>
              <a:chOff x="6084168" y="3573016"/>
              <a:chExt cx="558800" cy="495424"/>
            </a:xfrm>
          </p:grpSpPr>
          <p:sp>
            <p:nvSpPr>
              <p:cNvPr id="7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" name="이등변 삼각형 72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 rot="5400000">
              <a:off x="2627784" y="2708920"/>
              <a:ext cx="576064" cy="288032"/>
              <a:chOff x="5436095" y="5301208"/>
              <a:chExt cx="576067" cy="288032"/>
            </a:xfrm>
          </p:grpSpPr>
          <p:sp>
            <p:nvSpPr>
              <p:cNvPr id="7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436098" y="530120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6" name="Line 7"/>
              <p:cNvSpPr>
                <a:spLocks noChangeShapeType="1"/>
              </p:cNvSpPr>
              <p:nvPr/>
            </p:nvSpPr>
            <p:spPr bwMode="auto">
              <a:xfrm rot="16200000">
                <a:off x="5724127" y="5013181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74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844094" y="3140684"/>
              <a:ext cx="431480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60" name="TextBox 77"/>
            <p:cNvSpPr txBox="1">
              <a:spLocks noChangeArrowheads="1"/>
            </p:cNvSpPr>
            <p:nvPr/>
          </p:nvSpPr>
          <p:spPr bwMode="auto">
            <a:xfrm>
              <a:off x="3059832" y="314096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763688" y="2132856"/>
            <a:ext cx="5328592" cy="1110024"/>
            <a:chOff x="1763688" y="4005064"/>
            <a:chExt cx="5328592" cy="1110024"/>
          </a:xfrm>
        </p:grpSpPr>
        <p:sp>
          <p:nvSpPr>
            <p:cNvPr id="151" name="직사각형 77"/>
            <p:cNvSpPr>
              <a:spLocks noChangeArrowheads="1"/>
            </p:cNvSpPr>
            <p:nvPr/>
          </p:nvSpPr>
          <p:spPr bwMode="auto">
            <a:xfrm>
              <a:off x="3059832" y="4511189"/>
              <a:ext cx="3960440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52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774422" y="4275169"/>
              <a:ext cx="464512" cy="526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55" name="직선 화살표 연결선 21"/>
            <p:cNvCxnSpPr>
              <a:cxnSpLocks noChangeShapeType="1"/>
            </p:cNvCxnSpPr>
            <p:nvPr/>
          </p:nvCxnSpPr>
          <p:spPr bwMode="auto">
            <a:xfrm>
              <a:off x="2267744" y="4583197"/>
              <a:ext cx="432051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7" name="원호 156"/>
            <p:cNvSpPr/>
            <p:nvPr/>
          </p:nvSpPr>
          <p:spPr bwMode="auto">
            <a:xfrm flipH="1" flipV="1">
              <a:off x="2483768" y="4367173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78" name="TextBox 77"/>
            <p:cNvSpPr txBox="1">
              <a:spLocks noChangeArrowheads="1"/>
            </p:cNvSpPr>
            <p:nvPr/>
          </p:nvSpPr>
          <p:spPr bwMode="auto">
            <a:xfrm>
              <a:off x="3059832" y="429403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77"/>
            <p:cNvSpPr txBox="1">
              <a:spLocks noChangeArrowheads="1"/>
            </p:cNvSpPr>
            <p:nvPr/>
          </p:nvSpPr>
          <p:spPr bwMode="auto">
            <a:xfrm>
              <a:off x="4932040" y="4654072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" name="TextBox 77"/>
            <p:cNvSpPr txBox="1">
              <a:spLocks noChangeArrowheads="1"/>
            </p:cNvSpPr>
            <p:nvPr/>
          </p:nvSpPr>
          <p:spPr bwMode="auto">
            <a:xfrm>
              <a:off x="6948264" y="4294032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5" name="TextBox 77"/>
            <p:cNvSpPr txBox="1">
              <a:spLocks noChangeArrowheads="1"/>
            </p:cNvSpPr>
            <p:nvPr/>
          </p:nvSpPr>
          <p:spPr bwMode="auto">
            <a:xfrm>
              <a:off x="5004048" y="4005064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3" name="TextBox 77"/>
            <p:cNvSpPr txBox="1">
              <a:spLocks noChangeArrowheads="1"/>
            </p:cNvSpPr>
            <p:nvPr/>
          </p:nvSpPr>
          <p:spPr bwMode="auto">
            <a:xfrm>
              <a:off x="2260654" y="4149080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A1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4" name="TextBox 77"/>
            <p:cNvSpPr txBox="1">
              <a:spLocks noChangeArrowheads="1"/>
            </p:cNvSpPr>
            <p:nvPr/>
          </p:nvSpPr>
          <p:spPr bwMode="auto">
            <a:xfrm>
              <a:off x="2116638" y="4581128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A1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77"/>
            <p:cNvSpPr txBox="1">
              <a:spLocks noChangeArrowheads="1"/>
            </p:cNvSpPr>
            <p:nvPr/>
          </p:nvSpPr>
          <p:spPr bwMode="auto">
            <a:xfrm>
              <a:off x="1763688" y="4437112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dirty="0" smtClean="0">
                  <a:latin typeface="Calibri" panose="020F0502020204030204" pitchFamily="34" charset="0"/>
                  <a:cs typeface="Times New Roman" pitchFamily="18" charset="0"/>
                </a:rPr>
                <a:t>b)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92" name="자유형 391"/>
            <p:cNvSpPr/>
            <p:nvPr/>
          </p:nvSpPr>
          <p:spPr bwMode="auto">
            <a:xfrm flipV="1">
              <a:off x="3073127" y="4581688"/>
              <a:ext cx="3943350" cy="533400"/>
            </a:xfrm>
            <a:custGeom>
              <a:avLst/>
              <a:gdLst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1048 h 422159"/>
                <a:gd name="connsiteX1" fmla="*/ 1943100 w 3943350"/>
                <a:gd name="connsiteY1" fmla="*/ 153448 h 422159"/>
                <a:gd name="connsiteX2" fmla="*/ 3019425 w 3943350"/>
                <a:gd name="connsiteY2" fmla="*/ 420148 h 422159"/>
                <a:gd name="connsiteX3" fmla="*/ 3943350 w 3943350"/>
                <a:gd name="connsiteY3" fmla="*/ 1048 h 422159"/>
                <a:gd name="connsiteX0" fmla="*/ 0 w 3943350"/>
                <a:gd name="connsiteY0" fmla="*/ 1048 h 423464"/>
                <a:gd name="connsiteX1" fmla="*/ 1943100 w 3943350"/>
                <a:gd name="connsiteY1" fmla="*/ 153448 h 423464"/>
                <a:gd name="connsiteX2" fmla="*/ 3019425 w 3943350"/>
                <a:gd name="connsiteY2" fmla="*/ 420148 h 423464"/>
                <a:gd name="connsiteX3" fmla="*/ 3943350 w 3943350"/>
                <a:gd name="connsiteY3" fmla="*/ 1048 h 423464"/>
                <a:gd name="connsiteX0" fmla="*/ 0 w 3943350"/>
                <a:gd name="connsiteY0" fmla="*/ 1048 h 431673"/>
                <a:gd name="connsiteX1" fmla="*/ 1943100 w 3943350"/>
                <a:gd name="connsiteY1" fmla="*/ 153448 h 431673"/>
                <a:gd name="connsiteX2" fmla="*/ 3019425 w 3943350"/>
                <a:gd name="connsiteY2" fmla="*/ 420148 h 431673"/>
                <a:gd name="connsiteX3" fmla="*/ 3943350 w 3943350"/>
                <a:gd name="connsiteY3" fmla="*/ 1048 h 431673"/>
                <a:gd name="connsiteX0" fmla="*/ 0 w 3943350"/>
                <a:gd name="connsiteY0" fmla="*/ 1048 h 433249"/>
                <a:gd name="connsiteX1" fmla="*/ 1943100 w 3943350"/>
                <a:gd name="connsiteY1" fmla="*/ 153448 h 433249"/>
                <a:gd name="connsiteX2" fmla="*/ 3019425 w 3943350"/>
                <a:gd name="connsiteY2" fmla="*/ 420148 h 433249"/>
                <a:gd name="connsiteX3" fmla="*/ 3943350 w 3943350"/>
                <a:gd name="connsiteY3" fmla="*/ 1048 h 433249"/>
                <a:gd name="connsiteX0" fmla="*/ 0 w 3943350"/>
                <a:gd name="connsiteY0" fmla="*/ 1603 h 433804"/>
                <a:gd name="connsiteX1" fmla="*/ 1943100 w 3943350"/>
                <a:gd name="connsiteY1" fmla="*/ 154003 h 433804"/>
                <a:gd name="connsiteX2" fmla="*/ 3019425 w 3943350"/>
                <a:gd name="connsiteY2" fmla="*/ 420703 h 433804"/>
                <a:gd name="connsiteX3" fmla="*/ 3943350 w 3943350"/>
                <a:gd name="connsiteY3" fmla="*/ 1603 h 433804"/>
                <a:gd name="connsiteX0" fmla="*/ 0 w 3943350"/>
                <a:gd name="connsiteY0" fmla="*/ 1603 h 421306"/>
                <a:gd name="connsiteX1" fmla="*/ 1943100 w 3943350"/>
                <a:gd name="connsiteY1" fmla="*/ 154003 h 421306"/>
                <a:gd name="connsiteX2" fmla="*/ 3019425 w 3943350"/>
                <a:gd name="connsiteY2" fmla="*/ 420703 h 421306"/>
                <a:gd name="connsiteX3" fmla="*/ 3943350 w 3943350"/>
                <a:gd name="connsiteY3" fmla="*/ 1603 h 421306"/>
                <a:gd name="connsiteX0" fmla="*/ 0 w 3943350"/>
                <a:gd name="connsiteY0" fmla="*/ 1603 h 424616"/>
                <a:gd name="connsiteX1" fmla="*/ 1943100 w 3943350"/>
                <a:gd name="connsiteY1" fmla="*/ 154003 h 424616"/>
                <a:gd name="connsiteX2" fmla="*/ 3019425 w 3943350"/>
                <a:gd name="connsiteY2" fmla="*/ 420703 h 424616"/>
                <a:gd name="connsiteX3" fmla="*/ 3943350 w 3943350"/>
                <a:gd name="connsiteY3" fmla="*/ 1603 h 424616"/>
                <a:gd name="connsiteX0" fmla="*/ 0 w 3943350"/>
                <a:gd name="connsiteY0" fmla="*/ 1327 h 424340"/>
                <a:gd name="connsiteX1" fmla="*/ 1943100 w 3943350"/>
                <a:gd name="connsiteY1" fmla="*/ 153727 h 424340"/>
                <a:gd name="connsiteX2" fmla="*/ 3019425 w 3943350"/>
                <a:gd name="connsiteY2" fmla="*/ 420427 h 424340"/>
                <a:gd name="connsiteX3" fmla="*/ 3943350 w 3943350"/>
                <a:gd name="connsiteY3" fmla="*/ 1327 h 424340"/>
                <a:gd name="connsiteX0" fmla="*/ 0 w 3943350"/>
                <a:gd name="connsiteY0" fmla="*/ 1327 h 421871"/>
                <a:gd name="connsiteX1" fmla="*/ 1943100 w 3943350"/>
                <a:gd name="connsiteY1" fmla="*/ 153727 h 421871"/>
                <a:gd name="connsiteX2" fmla="*/ 3019425 w 3943350"/>
                <a:gd name="connsiteY2" fmla="*/ 420427 h 421871"/>
                <a:gd name="connsiteX3" fmla="*/ 3943350 w 3943350"/>
                <a:gd name="connsiteY3" fmla="*/ 1327 h 421871"/>
                <a:gd name="connsiteX0" fmla="*/ 0 w 3943350"/>
                <a:gd name="connsiteY0" fmla="*/ 1327 h 422990"/>
                <a:gd name="connsiteX1" fmla="*/ 1943100 w 3943350"/>
                <a:gd name="connsiteY1" fmla="*/ 153727 h 422990"/>
                <a:gd name="connsiteX2" fmla="*/ 3019425 w 3943350"/>
                <a:gd name="connsiteY2" fmla="*/ 420427 h 422990"/>
                <a:gd name="connsiteX3" fmla="*/ 3943350 w 3943350"/>
                <a:gd name="connsiteY3" fmla="*/ 1327 h 422990"/>
                <a:gd name="connsiteX0" fmla="*/ 0 w 3943350"/>
                <a:gd name="connsiteY0" fmla="*/ 633 h 153033"/>
                <a:gd name="connsiteX1" fmla="*/ 1943100 w 3943350"/>
                <a:gd name="connsiteY1" fmla="*/ 153033 h 153033"/>
                <a:gd name="connsiteX2" fmla="*/ 3943350 w 3943350"/>
                <a:gd name="connsiteY2" fmla="*/ 633 h 153033"/>
                <a:gd name="connsiteX0" fmla="*/ 0 w 3943350"/>
                <a:gd name="connsiteY0" fmla="*/ 42863 h 50729"/>
                <a:gd name="connsiteX1" fmla="*/ 1966912 w 3943350"/>
                <a:gd name="connsiteY1" fmla="*/ 0 h 50729"/>
                <a:gd name="connsiteX2" fmla="*/ 3943350 w 3943350"/>
                <a:gd name="connsiteY2" fmla="*/ 42863 h 50729"/>
                <a:gd name="connsiteX0" fmla="*/ 0 w 3943350"/>
                <a:gd name="connsiteY0" fmla="*/ 400050 h 400050"/>
                <a:gd name="connsiteX1" fmla="*/ 1966912 w 3943350"/>
                <a:gd name="connsiteY1" fmla="*/ 357187 h 400050"/>
                <a:gd name="connsiteX2" fmla="*/ 3943350 w 3943350"/>
                <a:gd name="connsiteY2" fmla="*/ 0 h 400050"/>
                <a:gd name="connsiteX0" fmla="*/ 0 w 3943350"/>
                <a:gd name="connsiteY0" fmla="*/ 533400 h 540295"/>
                <a:gd name="connsiteX1" fmla="*/ 1966912 w 3943350"/>
                <a:gd name="connsiteY1" fmla="*/ 490537 h 540295"/>
                <a:gd name="connsiteX2" fmla="*/ 3943350 w 3943350"/>
                <a:gd name="connsiteY2" fmla="*/ 0 h 540295"/>
                <a:gd name="connsiteX0" fmla="*/ 0 w 3943350"/>
                <a:gd name="connsiteY0" fmla="*/ 533400 h 540295"/>
                <a:gd name="connsiteX1" fmla="*/ 1966912 w 3943350"/>
                <a:gd name="connsiteY1" fmla="*/ 490537 h 540295"/>
                <a:gd name="connsiteX2" fmla="*/ 3943350 w 3943350"/>
                <a:gd name="connsiteY2" fmla="*/ 0 h 540295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692"/>
                <a:gd name="connsiteX1" fmla="*/ 1938337 w 3943350"/>
                <a:gd name="connsiteY1" fmla="*/ 419099 h 533692"/>
                <a:gd name="connsiteX2" fmla="*/ 3943350 w 3943350"/>
                <a:gd name="connsiteY2" fmla="*/ 0 h 533692"/>
                <a:gd name="connsiteX0" fmla="*/ 0 w 3943350"/>
                <a:gd name="connsiteY0" fmla="*/ 533400 h 533959"/>
                <a:gd name="connsiteX1" fmla="*/ 1938337 w 3943350"/>
                <a:gd name="connsiteY1" fmla="*/ 447674 h 533959"/>
                <a:gd name="connsiteX2" fmla="*/ 3943350 w 3943350"/>
                <a:gd name="connsiteY2" fmla="*/ 0 h 533959"/>
                <a:gd name="connsiteX0" fmla="*/ 0 w 3943350"/>
                <a:gd name="connsiteY0" fmla="*/ 533400 h 533542"/>
                <a:gd name="connsiteX1" fmla="*/ 1933575 w 3943350"/>
                <a:gd name="connsiteY1" fmla="*/ 357186 h 533542"/>
                <a:gd name="connsiteX2" fmla="*/ 3943350 w 3943350"/>
                <a:gd name="connsiteY2" fmla="*/ 0 h 533542"/>
                <a:gd name="connsiteX0" fmla="*/ 0 w 3943350"/>
                <a:gd name="connsiteY0" fmla="*/ 533400 h 533542"/>
                <a:gd name="connsiteX1" fmla="*/ 1933575 w 3943350"/>
                <a:gd name="connsiteY1" fmla="*/ 357186 h 533542"/>
                <a:gd name="connsiteX2" fmla="*/ 3943350 w 3943350"/>
                <a:gd name="connsiteY2" fmla="*/ 0 h 533542"/>
                <a:gd name="connsiteX0" fmla="*/ 0 w 3943350"/>
                <a:gd name="connsiteY0" fmla="*/ 533400 h 533400"/>
                <a:gd name="connsiteX1" fmla="*/ 1933575 w 3943350"/>
                <a:gd name="connsiteY1" fmla="*/ 357186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3575 w 3943350"/>
                <a:gd name="connsiteY1" fmla="*/ 357186 h 533400"/>
                <a:gd name="connsiteX2" fmla="*/ 3943350 w 3943350"/>
                <a:gd name="connsiteY2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43350" h="533400">
                  <a:moveTo>
                    <a:pt x="0" y="533400"/>
                  </a:moveTo>
                  <a:cubicBezTo>
                    <a:pt x="403225" y="533400"/>
                    <a:pt x="1423987" y="422273"/>
                    <a:pt x="1933575" y="357186"/>
                  </a:cubicBezTo>
                  <a:cubicBezTo>
                    <a:pt x="2443163" y="292099"/>
                    <a:pt x="3469480" y="141287"/>
                    <a:pt x="3943350" y="0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77" name="그룹 76"/>
            <p:cNvGrpSpPr/>
            <p:nvPr/>
          </p:nvGrpSpPr>
          <p:grpSpPr>
            <a:xfrm rot="5400000">
              <a:off x="2627784" y="4437112"/>
              <a:ext cx="576064" cy="288032"/>
              <a:chOff x="5436095" y="5301208"/>
              <a:chExt cx="576067" cy="288032"/>
            </a:xfrm>
          </p:grpSpPr>
          <p:sp>
            <p:nvSpPr>
              <p:cNvPr id="7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436098" y="530120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" name="Line 7"/>
              <p:cNvSpPr>
                <a:spLocks noChangeShapeType="1"/>
              </p:cNvSpPr>
              <p:nvPr/>
            </p:nvSpPr>
            <p:spPr bwMode="auto">
              <a:xfrm rot="16200000">
                <a:off x="5724127" y="5013181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54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844094" y="4870379"/>
              <a:ext cx="431480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62" name="TextBox 77"/>
            <p:cNvSpPr txBox="1">
              <a:spLocks noChangeArrowheads="1"/>
            </p:cNvSpPr>
            <p:nvPr/>
          </p:nvSpPr>
          <p:spPr bwMode="auto">
            <a:xfrm>
              <a:off x="3059832" y="4869160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A1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763688" y="3471105"/>
            <a:ext cx="5328592" cy="1038015"/>
            <a:chOff x="1763688" y="5343313"/>
            <a:chExt cx="5328592" cy="1038015"/>
          </a:xfrm>
        </p:grpSpPr>
        <p:sp>
          <p:nvSpPr>
            <p:cNvPr id="161" name="직사각형 77"/>
            <p:cNvSpPr>
              <a:spLocks noChangeArrowheads="1"/>
            </p:cNvSpPr>
            <p:nvPr/>
          </p:nvSpPr>
          <p:spPr bwMode="auto">
            <a:xfrm>
              <a:off x="3059832" y="5806397"/>
              <a:ext cx="3960440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64" name="직선 화살표 연결선 21"/>
            <p:cNvCxnSpPr>
              <a:cxnSpLocks noChangeShapeType="1"/>
            </p:cNvCxnSpPr>
            <p:nvPr/>
          </p:nvCxnSpPr>
          <p:spPr bwMode="auto">
            <a:xfrm>
              <a:off x="2267744" y="5878405"/>
              <a:ext cx="432051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65" name="원호 164"/>
            <p:cNvSpPr/>
            <p:nvPr/>
          </p:nvSpPr>
          <p:spPr bwMode="auto">
            <a:xfrm flipH="1" flipV="1">
              <a:off x="2483768" y="5662381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66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6839458" y="6129867"/>
              <a:ext cx="360040" cy="158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08" name="TextBox 77"/>
            <p:cNvSpPr txBox="1">
              <a:spLocks noChangeArrowheads="1"/>
            </p:cNvSpPr>
            <p:nvPr/>
          </p:nvSpPr>
          <p:spPr bwMode="auto">
            <a:xfrm>
              <a:off x="3059832" y="5589240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77"/>
            <p:cNvSpPr txBox="1">
              <a:spLocks noChangeArrowheads="1"/>
            </p:cNvSpPr>
            <p:nvPr/>
          </p:nvSpPr>
          <p:spPr bwMode="auto">
            <a:xfrm>
              <a:off x="4932040" y="5949280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TextBox 77"/>
            <p:cNvSpPr txBox="1">
              <a:spLocks noChangeArrowheads="1"/>
            </p:cNvSpPr>
            <p:nvPr/>
          </p:nvSpPr>
          <p:spPr bwMode="auto">
            <a:xfrm>
              <a:off x="6948264" y="5589240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TextBox 77"/>
            <p:cNvSpPr txBox="1">
              <a:spLocks noChangeArrowheads="1"/>
            </p:cNvSpPr>
            <p:nvPr/>
          </p:nvSpPr>
          <p:spPr bwMode="auto">
            <a:xfrm>
              <a:off x="6660232" y="6165304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TextBox 77"/>
            <p:cNvSpPr txBox="1">
              <a:spLocks noChangeArrowheads="1"/>
            </p:cNvSpPr>
            <p:nvPr/>
          </p:nvSpPr>
          <p:spPr bwMode="auto">
            <a:xfrm>
              <a:off x="2188646" y="5517232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7" name="TextBox 77"/>
            <p:cNvSpPr txBox="1">
              <a:spLocks noChangeArrowheads="1"/>
            </p:cNvSpPr>
            <p:nvPr/>
          </p:nvSpPr>
          <p:spPr bwMode="auto">
            <a:xfrm>
              <a:off x="2116638" y="5877272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6" name="TextBox 77"/>
            <p:cNvSpPr txBox="1">
              <a:spLocks noChangeArrowheads="1"/>
            </p:cNvSpPr>
            <p:nvPr/>
          </p:nvSpPr>
          <p:spPr bwMode="auto">
            <a:xfrm>
              <a:off x="1763688" y="5733256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dirty="0" smtClean="0">
                  <a:latin typeface="Calibri" panose="020F0502020204030204" pitchFamily="34" charset="0"/>
                  <a:cs typeface="Times New Roman" pitchFamily="18" charset="0"/>
                </a:rPr>
                <a:t>c)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93" name="자유형 392"/>
            <p:cNvSpPr/>
            <p:nvPr/>
          </p:nvSpPr>
          <p:spPr bwMode="auto">
            <a:xfrm>
              <a:off x="3073127" y="5343313"/>
              <a:ext cx="3943350" cy="533959"/>
            </a:xfrm>
            <a:custGeom>
              <a:avLst/>
              <a:gdLst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1048 h 422159"/>
                <a:gd name="connsiteX1" fmla="*/ 1943100 w 3943350"/>
                <a:gd name="connsiteY1" fmla="*/ 153448 h 422159"/>
                <a:gd name="connsiteX2" fmla="*/ 3019425 w 3943350"/>
                <a:gd name="connsiteY2" fmla="*/ 420148 h 422159"/>
                <a:gd name="connsiteX3" fmla="*/ 3943350 w 3943350"/>
                <a:gd name="connsiteY3" fmla="*/ 1048 h 422159"/>
                <a:gd name="connsiteX0" fmla="*/ 0 w 3943350"/>
                <a:gd name="connsiteY0" fmla="*/ 1048 h 423464"/>
                <a:gd name="connsiteX1" fmla="*/ 1943100 w 3943350"/>
                <a:gd name="connsiteY1" fmla="*/ 153448 h 423464"/>
                <a:gd name="connsiteX2" fmla="*/ 3019425 w 3943350"/>
                <a:gd name="connsiteY2" fmla="*/ 420148 h 423464"/>
                <a:gd name="connsiteX3" fmla="*/ 3943350 w 3943350"/>
                <a:gd name="connsiteY3" fmla="*/ 1048 h 423464"/>
                <a:gd name="connsiteX0" fmla="*/ 0 w 3943350"/>
                <a:gd name="connsiteY0" fmla="*/ 1048 h 431673"/>
                <a:gd name="connsiteX1" fmla="*/ 1943100 w 3943350"/>
                <a:gd name="connsiteY1" fmla="*/ 153448 h 431673"/>
                <a:gd name="connsiteX2" fmla="*/ 3019425 w 3943350"/>
                <a:gd name="connsiteY2" fmla="*/ 420148 h 431673"/>
                <a:gd name="connsiteX3" fmla="*/ 3943350 w 3943350"/>
                <a:gd name="connsiteY3" fmla="*/ 1048 h 431673"/>
                <a:gd name="connsiteX0" fmla="*/ 0 w 3943350"/>
                <a:gd name="connsiteY0" fmla="*/ 1048 h 433249"/>
                <a:gd name="connsiteX1" fmla="*/ 1943100 w 3943350"/>
                <a:gd name="connsiteY1" fmla="*/ 153448 h 433249"/>
                <a:gd name="connsiteX2" fmla="*/ 3019425 w 3943350"/>
                <a:gd name="connsiteY2" fmla="*/ 420148 h 433249"/>
                <a:gd name="connsiteX3" fmla="*/ 3943350 w 3943350"/>
                <a:gd name="connsiteY3" fmla="*/ 1048 h 433249"/>
                <a:gd name="connsiteX0" fmla="*/ 0 w 3943350"/>
                <a:gd name="connsiteY0" fmla="*/ 1603 h 433804"/>
                <a:gd name="connsiteX1" fmla="*/ 1943100 w 3943350"/>
                <a:gd name="connsiteY1" fmla="*/ 154003 h 433804"/>
                <a:gd name="connsiteX2" fmla="*/ 3019425 w 3943350"/>
                <a:gd name="connsiteY2" fmla="*/ 420703 h 433804"/>
                <a:gd name="connsiteX3" fmla="*/ 3943350 w 3943350"/>
                <a:gd name="connsiteY3" fmla="*/ 1603 h 433804"/>
                <a:gd name="connsiteX0" fmla="*/ 0 w 3943350"/>
                <a:gd name="connsiteY0" fmla="*/ 1603 h 421306"/>
                <a:gd name="connsiteX1" fmla="*/ 1943100 w 3943350"/>
                <a:gd name="connsiteY1" fmla="*/ 154003 h 421306"/>
                <a:gd name="connsiteX2" fmla="*/ 3019425 w 3943350"/>
                <a:gd name="connsiteY2" fmla="*/ 420703 h 421306"/>
                <a:gd name="connsiteX3" fmla="*/ 3943350 w 3943350"/>
                <a:gd name="connsiteY3" fmla="*/ 1603 h 421306"/>
                <a:gd name="connsiteX0" fmla="*/ 0 w 3943350"/>
                <a:gd name="connsiteY0" fmla="*/ 1603 h 424616"/>
                <a:gd name="connsiteX1" fmla="*/ 1943100 w 3943350"/>
                <a:gd name="connsiteY1" fmla="*/ 154003 h 424616"/>
                <a:gd name="connsiteX2" fmla="*/ 3019425 w 3943350"/>
                <a:gd name="connsiteY2" fmla="*/ 420703 h 424616"/>
                <a:gd name="connsiteX3" fmla="*/ 3943350 w 3943350"/>
                <a:gd name="connsiteY3" fmla="*/ 1603 h 424616"/>
                <a:gd name="connsiteX0" fmla="*/ 0 w 3943350"/>
                <a:gd name="connsiteY0" fmla="*/ 1327 h 424340"/>
                <a:gd name="connsiteX1" fmla="*/ 1943100 w 3943350"/>
                <a:gd name="connsiteY1" fmla="*/ 153727 h 424340"/>
                <a:gd name="connsiteX2" fmla="*/ 3019425 w 3943350"/>
                <a:gd name="connsiteY2" fmla="*/ 420427 h 424340"/>
                <a:gd name="connsiteX3" fmla="*/ 3943350 w 3943350"/>
                <a:gd name="connsiteY3" fmla="*/ 1327 h 424340"/>
                <a:gd name="connsiteX0" fmla="*/ 0 w 3943350"/>
                <a:gd name="connsiteY0" fmla="*/ 1327 h 421871"/>
                <a:gd name="connsiteX1" fmla="*/ 1943100 w 3943350"/>
                <a:gd name="connsiteY1" fmla="*/ 153727 h 421871"/>
                <a:gd name="connsiteX2" fmla="*/ 3019425 w 3943350"/>
                <a:gd name="connsiteY2" fmla="*/ 420427 h 421871"/>
                <a:gd name="connsiteX3" fmla="*/ 3943350 w 3943350"/>
                <a:gd name="connsiteY3" fmla="*/ 1327 h 421871"/>
                <a:gd name="connsiteX0" fmla="*/ 0 w 3943350"/>
                <a:gd name="connsiteY0" fmla="*/ 1327 h 422990"/>
                <a:gd name="connsiteX1" fmla="*/ 1943100 w 3943350"/>
                <a:gd name="connsiteY1" fmla="*/ 153727 h 422990"/>
                <a:gd name="connsiteX2" fmla="*/ 3019425 w 3943350"/>
                <a:gd name="connsiteY2" fmla="*/ 420427 h 422990"/>
                <a:gd name="connsiteX3" fmla="*/ 3943350 w 3943350"/>
                <a:gd name="connsiteY3" fmla="*/ 1327 h 422990"/>
                <a:gd name="connsiteX0" fmla="*/ 0 w 3943350"/>
                <a:gd name="connsiteY0" fmla="*/ 633 h 153033"/>
                <a:gd name="connsiteX1" fmla="*/ 1943100 w 3943350"/>
                <a:gd name="connsiteY1" fmla="*/ 153033 h 153033"/>
                <a:gd name="connsiteX2" fmla="*/ 3943350 w 3943350"/>
                <a:gd name="connsiteY2" fmla="*/ 633 h 153033"/>
                <a:gd name="connsiteX0" fmla="*/ 0 w 3943350"/>
                <a:gd name="connsiteY0" fmla="*/ 42863 h 50729"/>
                <a:gd name="connsiteX1" fmla="*/ 1966912 w 3943350"/>
                <a:gd name="connsiteY1" fmla="*/ 0 h 50729"/>
                <a:gd name="connsiteX2" fmla="*/ 3943350 w 3943350"/>
                <a:gd name="connsiteY2" fmla="*/ 42863 h 50729"/>
                <a:gd name="connsiteX0" fmla="*/ 0 w 3943350"/>
                <a:gd name="connsiteY0" fmla="*/ 400050 h 400050"/>
                <a:gd name="connsiteX1" fmla="*/ 1966912 w 3943350"/>
                <a:gd name="connsiteY1" fmla="*/ 357187 h 400050"/>
                <a:gd name="connsiteX2" fmla="*/ 3943350 w 3943350"/>
                <a:gd name="connsiteY2" fmla="*/ 0 h 400050"/>
                <a:gd name="connsiteX0" fmla="*/ 0 w 3943350"/>
                <a:gd name="connsiteY0" fmla="*/ 533400 h 540295"/>
                <a:gd name="connsiteX1" fmla="*/ 1966912 w 3943350"/>
                <a:gd name="connsiteY1" fmla="*/ 490537 h 540295"/>
                <a:gd name="connsiteX2" fmla="*/ 3943350 w 3943350"/>
                <a:gd name="connsiteY2" fmla="*/ 0 h 540295"/>
                <a:gd name="connsiteX0" fmla="*/ 0 w 3943350"/>
                <a:gd name="connsiteY0" fmla="*/ 533400 h 540295"/>
                <a:gd name="connsiteX1" fmla="*/ 1966912 w 3943350"/>
                <a:gd name="connsiteY1" fmla="*/ 490537 h 540295"/>
                <a:gd name="connsiteX2" fmla="*/ 3943350 w 3943350"/>
                <a:gd name="connsiteY2" fmla="*/ 0 h 540295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692"/>
                <a:gd name="connsiteX1" fmla="*/ 1938337 w 3943350"/>
                <a:gd name="connsiteY1" fmla="*/ 419099 h 533692"/>
                <a:gd name="connsiteX2" fmla="*/ 3943350 w 3943350"/>
                <a:gd name="connsiteY2" fmla="*/ 0 h 533692"/>
                <a:gd name="connsiteX0" fmla="*/ 0 w 3943350"/>
                <a:gd name="connsiteY0" fmla="*/ 533400 h 533959"/>
                <a:gd name="connsiteX1" fmla="*/ 1938337 w 3943350"/>
                <a:gd name="connsiteY1" fmla="*/ 447674 h 533959"/>
                <a:gd name="connsiteX2" fmla="*/ 3943350 w 3943350"/>
                <a:gd name="connsiteY2" fmla="*/ 0 h 5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43350" h="533959">
                  <a:moveTo>
                    <a:pt x="0" y="533400"/>
                  </a:moveTo>
                  <a:cubicBezTo>
                    <a:pt x="588962" y="538162"/>
                    <a:pt x="1428749" y="512761"/>
                    <a:pt x="1938337" y="447674"/>
                  </a:cubicBezTo>
                  <a:cubicBezTo>
                    <a:pt x="2447925" y="382587"/>
                    <a:pt x="3369468" y="212725"/>
                    <a:pt x="3943350" y="0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80" name="그룹 79"/>
            <p:cNvGrpSpPr/>
            <p:nvPr/>
          </p:nvGrpSpPr>
          <p:grpSpPr>
            <a:xfrm rot="5400000">
              <a:off x="2627784" y="5733256"/>
              <a:ext cx="576064" cy="288032"/>
              <a:chOff x="5436095" y="5301208"/>
              <a:chExt cx="576067" cy="288032"/>
            </a:xfrm>
          </p:grpSpPr>
          <p:sp>
            <p:nvSpPr>
              <p:cNvPr id="8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436098" y="530120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" name="Line 7"/>
              <p:cNvSpPr>
                <a:spLocks noChangeShapeType="1"/>
              </p:cNvSpPr>
              <p:nvPr/>
            </p:nvSpPr>
            <p:spPr bwMode="auto">
              <a:xfrm rot="16200000">
                <a:off x="5724127" y="5013181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63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844094" y="6165587"/>
              <a:ext cx="431480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66" name="TextBox 77"/>
            <p:cNvSpPr txBox="1">
              <a:spLocks noChangeArrowheads="1"/>
            </p:cNvSpPr>
            <p:nvPr/>
          </p:nvSpPr>
          <p:spPr bwMode="auto">
            <a:xfrm>
              <a:off x="3059832" y="6165304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47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그룹 229"/>
          <p:cNvGrpSpPr/>
          <p:nvPr/>
        </p:nvGrpSpPr>
        <p:grpSpPr>
          <a:xfrm>
            <a:off x="2771800" y="476672"/>
            <a:ext cx="4447107" cy="1398349"/>
            <a:chOff x="2771800" y="5126995"/>
            <a:chExt cx="4447107" cy="1398349"/>
          </a:xfrm>
        </p:grpSpPr>
        <p:sp>
          <p:nvSpPr>
            <p:cNvPr id="231" name="직사각형 77"/>
            <p:cNvSpPr>
              <a:spLocks noChangeArrowheads="1"/>
            </p:cNvSpPr>
            <p:nvPr/>
          </p:nvSpPr>
          <p:spPr bwMode="auto">
            <a:xfrm>
              <a:off x="3059832" y="5661814"/>
              <a:ext cx="3888432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2" name="TextBox 77"/>
            <p:cNvSpPr txBox="1">
              <a:spLocks noChangeArrowheads="1"/>
            </p:cNvSpPr>
            <p:nvPr/>
          </p:nvSpPr>
          <p:spPr bwMode="auto">
            <a:xfrm>
              <a:off x="3059832" y="5805264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TextBox 77"/>
            <p:cNvSpPr txBox="1">
              <a:spLocks noChangeArrowheads="1"/>
            </p:cNvSpPr>
            <p:nvPr/>
          </p:nvSpPr>
          <p:spPr bwMode="auto">
            <a:xfrm>
              <a:off x="6948264" y="5589240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4" name="그룹 75"/>
            <p:cNvGrpSpPr>
              <a:grpSpLocks/>
            </p:cNvGrpSpPr>
            <p:nvPr/>
          </p:nvGrpSpPr>
          <p:grpSpPr bwMode="auto">
            <a:xfrm>
              <a:off x="6660232" y="5805264"/>
              <a:ext cx="558675" cy="495543"/>
              <a:chOff x="6084168" y="3573016"/>
              <a:chExt cx="558800" cy="495424"/>
            </a:xfrm>
          </p:grpSpPr>
          <p:sp>
            <p:nvSpPr>
              <p:cNvPr id="25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9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0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1" name="이등변 삼각형 26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35" name="그룹 234"/>
            <p:cNvGrpSpPr/>
            <p:nvPr/>
          </p:nvGrpSpPr>
          <p:grpSpPr>
            <a:xfrm rot="5400000">
              <a:off x="2627784" y="5589240"/>
              <a:ext cx="576064" cy="288032"/>
              <a:chOff x="5436095" y="5301208"/>
              <a:chExt cx="576067" cy="288032"/>
            </a:xfrm>
          </p:grpSpPr>
          <p:sp>
            <p:nvSpPr>
              <p:cNvPr id="25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436098" y="530120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7" name="Line 7"/>
              <p:cNvSpPr>
                <a:spLocks noChangeShapeType="1"/>
              </p:cNvSpPr>
              <p:nvPr/>
            </p:nvSpPr>
            <p:spPr bwMode="auto">
              <a:xfrm rot="16200000">
                <a:off x="5724127" y="5013181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36" name="TextBox 31"/>
            <p:cNvSpPr txBox="1">
              <a:spLocks noChangeArrowheads="1"/>
            </p:cNvSpPr>
            <p:nvPr/>
          </p:nvSpPr>
          <p:spPr bwMode="auto">
            <a:xfrm>
              <a:off x="4716016" y="512699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7" name="직선 연결선 236"/>
            <p:cNvCxnSpPr/>
            <p:nvPr/>
          </p:nvCxnSpPr>
          <p:spPr bwMode="auto">
            <a:xfrm>
              <a:off x="3059832" y="638132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직선 연결선 237"/>
            <p:cNvCxnSpPr/>
            <p:nvPr/>
          </p:nvCxnSpPr>
          <p:spPr bwMode="auto">
            <a:xfrm>
              <a:off x="3059832" y="6453336"/>
              <a:ext cx="38884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직선 연결선 238"/>
            <p:cNvCxnSpPr/>
            <p:nvPr/>
          </p:nvCxnSpPr>
          <p:spPr bwMode="auto">
            <a:xfrm>
              <a:off x="6948264" y="638132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0" name="TextBox 31"/>
            <p:cNvSpPr txBox="1">
              <a:spLocks noChangeArrowheads="1"/>
            </p:cNvSpPr>
            <p:nvPr/>
          </p:nvSpPr>
          <p:spPr bwMode="auto">
            <a:xfrm>
              <a:off x="4860032" y="6207115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41" name="그룹 240"/>
            <p:cNvGrpSpPr/>
            <p:nvPr/>
          </p:nvGrpSpPr>
          <p:grpSpPr>
            <a:xfrm>
              <a:off x="3059833" y="5372301"/>
              <a:ext cx="3888432" cy="288946"/>
              <a:chOff x="3059833" y="5372301"/>
              <a:chExt cx="3888432" cy="288946"/>
            </a:xfrm>
          </p:grpSpPr>
          <p:cxnSp>
            <p:nvCxnSpPr>
              <p:cNvPr id="24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1694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4157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565019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8846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1309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53653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58785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9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3061025" y="5372301"/>
                <a:ext cx="388723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85793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09235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83267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15730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48074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80300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9" name="그룹 8"/>
          <p:cNvGrpSpPr/>
          <p:nvPr/>
        </p:nvGrpSpPr>
        <p:grpSpPr>
          <a:xfrm>
            <a:off x="2771800" y="2204864"/>
            <a:ext cx="4447107" cy="1398349"/>
            <a:chOff x="2771800" y="2606715"/>
            <a:chExt cx="4447107" cy="1398349"/>
          </a:xfrm>
        </p:grpSpPr>
        <p:sp>
          <p:nvSpPr>
            <p:cNvPr id="263" name="직사각형 77"/>
            <p:cNvSpPr>
              <a:spLocks noChangeArrowheads="1"/>
            </p:cNvSpPr>
            <p:nvPr/>
          </p:nvSpPr>
          <p:spPr bwMode="auto">
            <a:xfrm>
              <a:off x="3059832" y="3141534"/>
              <a:ext cx="3888432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4" name="TextBox 77"/>
            <p:cNvSpPr txBox="1">
              <a:spLocks noChangeArrowheads="1"/>
            </p:cNvSpPr>
            <p:nvPr/>
          </p:nvSpPr>
          <p:spPr bwMode="auto">
            <a:xfrm>
              <a:off x="2843808" y="3140968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TextBox 77"/>
            <p:cNvSpPr txBox="1">
              <a:spLocks noChangeArrowheads="1"/>
            </p:cNvSpPr>
            <p:nvPr/>
          </p:nvSpPr>
          <p:spPr bwMode="auto">
            <a:xfrm>
              <a:off x="6948264" y="3068960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66" name="그룹 75"/>
            <p:cNvGrpSpPr>
              <a:grpSpLocks/>
            </p:cNvGrpSpPr>
            <p:nvPr/>
          </p:nvGrpSpPr>
          <p:grpSpPr bwMode="auto">
            <a:xfrm>
              <a:off x="6660232" y="3284984"/>
              <a:ext cx="558675" cy="495543"/>
              <a:chOff x="6084168" y="3573016"/>
              <a:chExt cx="558800" cy="495424"/>
            </a:xfrm>
          </p:grpSpPr>
          <p:sp>
            <p:nvSpPr>
              <p:cNvPr id="29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3" name="이등변 삼각형 292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68" name="TextBox 31"/>
            <p:cNvSpPr txBox="1">
              <a:spLocks noChangeArrowheads="1"/>
            </p:cNvSpPr>
            <p:nvPr/>
          </p:nvSpPr>
          <p:spPr bwMode="auto">
            <a:xfrm>
              <a:off x="4716016" y="260671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9" name="직선 연결선 268"/>
            <p:cNvCxnSpPr/>
            <p:nvPr/>
          </p:nvCxnSpPr>
          <p:spPr bwMode="auto">
            <a:xfrm>
              <a:off x="3059832" y="386104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직선 연결선 269"/>
            <p:cNvCxnSpPr/>
            <p:nvPr/>
          </p:nvCxnSpPr>
          <p:spPr bwMode="auto">
            <a:xfrm>
              <a:off x="3059832" y="3933056"/>
              <a:ext cx="38884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1" name="직선 연결선 270"/>
            <p:cNvCxnSpPr/>
            <p:nvPr/>
          </p:nvCxnSpPr>
          <p:spPr bwMode="auto">
            <a:xfrm>
              <a:off x="6948264" y="386104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2" name="TextBox 31"/>
            <p:cNvSpPr txBox="1">
              <a:spLocks noChangeArrowheads="1"/>
            </p:cNvSpPr>
            <p:nvPr/>
          </p:nvSpPr>
          <p:spPr bwMode="auto">
            <a:xfrm>
              <a:off x="3851920" y="3686835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73" name="그룹 272"/>
            <p:cNvGrpSpPr/>
            <p:nvPr/>
          </p:nvGrpSpPr>
          <p:grpSpPr>
            <a:xfrm>
              <a:off x="3059833" y="2852021"/>
              <a:ext cx="3888432" cy="288946"/>
              <a:chOff x="3059833" y="5372301"/>
              <a:chExt cx="3888432" cy="288946"/>
            </a:xfrm>
          </p:grpSpPr>
          <p:cxnSp>
            <p:nvCxnSpPr>
              <p:cNvPr id="27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1694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4157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565019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8846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1309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53653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58785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1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3061025" y="5372301"/>
                <a:ext cx="388723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85793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09235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83267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15730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48074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80300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307" name="그룹 74"/>
            <p:cNvGrpSpPr>
              <a:grpSpLocks/>
            </p:cNvGrpSpPr>
            <p:nvPr/>
          </p:nvGrpSpPr>
          <p:grpSpPr bwMode="auto">
            <a:xfrm>
              <a:off x="2771800" y="3284984"/>
              <a:ext cx="558675" cy="495544"/>
              <a:chOff x="5220072" y="3573016"/>
              <a:chExt cx="558800" cy="495424"/>
            </a:xfrm>
          </p:grpSpPr>
          <p:sp>
            <p:nvSpPr>
              <p:cNvPr id="31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4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5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22" name="그룹 75"/>
            <p:cNvGrpSpPr>
              <a:grpSpLocks/>
            </p:cNvGrpSpPr>
            <p:nvPr/>
          </p:nvGrpSpPr>
          <p:grpSpPr bwMode="auto">
            <a:xfrm>
              <a:off x="4716016" y="3284984"/>
              <a:ext cx="558675" cy="495543"/>
              <a:chOff x="6084168" y="3573016"/>
              <a:chExt cx="558800" cy="495424"/>
            </a:xfrm>
          </p:grpSpPr>
          <p:sp>
            <p:nvSpPr>
              <p:cNvPr id="32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4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6" name="이등변 삼각형 325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27" name="직선 연결선 326"/>
            <p:cNvCxnSpPr/>
            <p:nvPr/>
          </p:nvCxnSpPr>
          <p:spPr bwMode="auto">
            <a:xfrm>
              <a:off x="5004048" y="386104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8" name="TextBox 31"/>
            <p:cNvSpPr txBox="1">
              <a:spLocks noChangeArrowheads="1"/>
            </p:cNvSpPr>
            <p:nvPr/>
          </p:nvSpPr>
          <p:spPr bwMode="auto">
            <a:xfrm>
              <a:off x="5796136" y="3686835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9" name="TextBox 77"/>
            <p:cNvSpPr txBox="1">
              <a:spLocks noChangeArrowheads="1"/>
            </p:cNvSpPr>
            <p:nvPr/>
          </p:nvSpPr>
          <p:spPr bwMode="auto">
            <a:xfrm>
              <a:off x="4716016" y="3284984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771800" y="4149080"/>
            <a:ext cx="4447107" cy="1398349"/>
            <a:chOff x="2771800" y="4149080"/>
            <a:chExt cx="4447107" cy="1398349"/>
          </a:xfrm>
        </p:grpSpPr>
        <p:sp>
          <p:nvSpPr>
            <p:cNvPr id="331" name="직사각형 77"/>
            <p:cNvSpPr>
              <a:spLocks noChangeArrowheads="1"/>
            </p:cNvSpPr>
            <p:nvPr/>
          </p:nvSpPr>
          <p:spPr bwMode="auto">
            <a:xfrm>
              <a:off x="3059832" y="4683899"/>
              <a:ext cx="3888432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2" name="TextBox 77"/>
            <p:cNvSpPr txBox="1">
              <a:spLocks noChangeArrowheads="1"/>
            </p:cNvSpPr>
            <p:nvPr/>
          </p:nvSpPr>
          <p:spPr bwMode="auto">
            <a:xfrm>
              <a:off x="3059832" y="4827349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3" name="TextBox 77"/>
            <p:cNvSpPr txBox="1">
              <a:spLocks noChangeArrowheads="1"/>
            </p:cNvSpPr>
            <p:nvPr/>
          </p:nvSpPr>
          <p:spPr bwMode="auto">
            <a:xfrm>
              <a:off x="6948264" y="4611325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34" name="그룹 75"/>
            <p:cNvGrpSpPr>
              <a:grpSpLocks/>
            </p:cNvGrpSpPr>
            <p:nvPr/>
          </p:nvGrpSpPr>
          <p:grpSpPr bwMode="auto">
            <a:xfrm>
              <a:off x="6660232" y="4827349"/>
              <a:ext cx="558675" cy="495543"/>
              <a:chOff x="6084168" y="3573016"/>
              <a:chExt cx="558800" cy="495424"/>
            </a:xfrm>
          </p:grpSpPr>
          <p:sp>
            <p:nvSpPr>
              <p:cNvPr id="35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9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0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1" name="이등변 삼각형 36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35" name="그룹 334"/>
            <p:cNvGrpSpPr/>
            <p:nvPr/>
          </p:nvGrpSpPr>
          <p:grpSpPr>
            <a:xfrm rot="5400000">
              <a:off x="2627784" y="4611325"/>
              <a:ext cx="576064" cy="288032"/>
              <a:chOff x="5436095" y="5301208"/>
              <a:chExt cx="576067" cy="288032"/>
            </a:xfrm>
          </p:grpSpPr>
          <p:sp>
            <p:nvSpPr>
              <p:cNvPr id="35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436098" y="530120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7" name="Line 7"/>
              <p:cNvSpPr>
                <a:spLocks noChangeShapeType="1"/>
              </p:cNvSpPr>
              <p:nvPr/>
            </p:nvSpPr>
            <p:spPr bwMode="auto">
              <a:xfrm rot="16200000">
                <a:off x="5724127" y="5013181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36" name="TextBox 31"/>
            <p:cNvSpPr txBox="1">
              <a:spLocks noChangeArrowheads="1"/>
            </p:cNvSpPr>
            <p:nvPr/>
          </p:nvSpPr>
          <p:spPr bwMode="auto">
            <a:xfrm>
              <a:off x="5004048" y="4149080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7" name="직선 연결선 336"/>
            <p:cNvCxnSpPr/>
            <p:nvPr/>
          </p:nvCxnSpPr>
          <p:spPr bwMode="auto">
            <a:xfrm>
              <a:off x="3059832" y="540341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직선 연결선 337"/>
            <p:cNvCxnSpPr/>
            <p:nvPr/>
          </p:nvCxnSpPr>
          <p:spPr bwMode="auto">
            <a:xfrm>
              <a:off x="3059832" y="5475421"/>
              <a:ext cx="38884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직선 연결선 338"/>
            <p:cNvCxnSpPr/>
            <p:nvPr/>
          </p:nvCxnSpPr>
          <p:spPr bwMode="auto">
            <a:xfrm>
              <a:off x="6948264" y="540341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0" name="TextBox 31"/>
            <p:cNvSpPr txBox="1">
              <a:spLocks noChangeArrowheads="1"/>
            </p:cNvSpPr>
            <p:nvPr/>
          </p:nvSpPr>
          <p:spPr bwMode="auto">
            <a:xfrm>
              <a:off x="3851920" y="5229200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2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774422" y="4450714"/>
              <a:ext cx="464512" cy="526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63" name="직선 연결선 362"/>
            <p:cNvCxnSpPr/>
            <p:nvPr/>
          </p:nvCxnSpPr>
          <p:spPr bwMode="auto">
            <a:xfrm>
              <a:off x="5004048" y="540341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4" name="TextBox 31"/>
            <p:cNvSpPr txBox="1">
              <a:spLocks noChangeArrowheads="1"/>
            </p:cNvSpPr>
            <p:nvPr/>
          </p:nvSpPr>
          <p:spPr bwMode="auto">
            <a:xfrm>
              <a:off x="5796136" y="5229200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TextBox 77"/>
            <p:cNvSpPr txBox="1">
              <a:spLocks noChangeArrowheads="1"/>
            </p:cNvSpPr>
            <p:nvPr/>
          </p:nvSpPr>
          <p:spPr bwMode="auto">
            <a:xfrm>
              <a:off x="4932040" y="4827349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613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/>
          <p:cNvGrpSpPr/>
          <p:nvPr/>
        </p:nvGrpSpPr>
        <p:grpSpPr>
          <a:xfrm>
            <a:off x="323528" y="332656"/>
            <a:ext cx="3960440" cy="1846291"/>
            <a:chOff x="1691600" y="3743009"/>
            <a:chExt cx="3960440" cy="1846291"/>
          </a:xfrm>
        </p:grpSpPr>
        <p:grpSp>
          <p:nvGrpSpPr>
            <p:cNvPr id="93" name="그룹 75"/>
            <p:cNvGrpSpPr>
              <a:grpSpLocks/>
            </p:cNvGrpSpPr>
            <p:nvPr/>
          </p:nvGrpSpPr>
          <p:grpSpPr bwMode="auto">
            <a:xfrm>
              <a:off x="4572000" y="4853364"/>
              <a:ext cx="558675" cy="495543"/>
              <a:chOff x="6084168" y="3573016"/>
              <a:chExt cx="558800" cy="495424"/>
            </a:xfrm>
          </p:grpSpPr>
          <p:sp>
            <p:nvSpPr>
              <p:cNvPr id="19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5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6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7" name="이등변 삼각형 196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94" name="직선 화살표 연결선 21"/>
            <p:cNvCxnSpPr>
              <a:cxnSpLocks noChangeShapeType="1"/>
            </p:cNvCxnSpPr>
            <p:nvPr/>
          </p:nvCxnSpPr>
          <p:spPr bwMode="auto">
            <a:xfrm>
              <a:off x="4139940" y="3845210"/>
              <a:ext cx="1" cy="86412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100" name="그룹 99"/>
            <p:cNvGrpSpPr/>
            <p:nvPr/>
          </p:nvGrpSpPr>
          <p:grpSpPr>
            <a:xfrm>
              <a:off x="1979712" y="4853364"/>
              <a:ext cx="576064" cy="504056"/>
              <a:chOff x="2051720" y="2924944"/>
              <a:chExt cx="576064" cy="504056"/>
            </a:xfrm>
          </p:grpSpPr>
          <p:sp>
            <p:nvSpPr>
              <p:cNvPr id="19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051720" y="314096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2" name="Line 7"/>
              <p:cNvSpPr>
                <a:spLocks noChangeShapeType="1"/>
              </p:cNvSpPr>
              <p:nvPr/>
            </p:nvSpPr>
            <p:spPr bwMode="auto">
              <a:xfrm>
                <a:off x="2051720" y="3140968"/>
                <a:ext cx="576064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3" name="이등변 삼각형 192"/>
              <p:cNvSpPr>
                <a:spLocks noChangeArrowheads="1"/>
              </p:cNvSpPr>
              <p:nvPr/>
            </p:nvSpPr>
            <p:spPr bwMode="auto">
              <a:xfrm>
                <a:off x="2195736" y="2924944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1" name="자유형 100"/>
            <p:cNvSpPr/>
            <p:nvPr/>
          </p:nvSpPr>
          <p:spPr bwMode="auto">
            <a:xfrm>
              <a:off x="2266950" y="3933431"/>
              <a:ext cx="2600326" cy="409576"/>
            </a:xfrm>
            <a:custGeom>
              <a:avLst/>
              <a:gdLst>
                <a:gd name="connsiteX0" fmla="*/ 0 w 3943350"/>
                <a:gd name="connsiteY0" fmla="*/ 444500 h 587375"/>
                <a:gd name="connsiteX1" fmla="*/ 676275 w 3943350"/>
                <a:gd name="connsiteY1" fmla="*/ 387350 h 587375"/>
                <a:gd name="connsiteX2" fmla="*/ 1647825 w 3943350"/>
                <a:gd name="connsiteY2" fmla="*/ 30162 h 587375"/>
                <a:gd name="connsiteX3" fmla="*/ 2857500 w 3943350"/>
                <a:gd name="connsiteY3" fmla="*/ 206375 h 587375"/>
                <a:gd name="connsiteX4" fmla="*/ 3238500 w 3943350"/>
                <a:gd name="connsiteY4" fmla="*/ 458787 h 587375"/>
                <a:gd name="connsiteX5" fmla="*/ 3943350 w 3943350"/>
                <a:gd name="connsiteY5" fmla="*/ 587375 h 587375"/>
                <a:gd name="connsiteX0" fmla="*/ 0 w 3943350"/>
                <a:gd name="connsiteY0" fmla="*/ 444500 h 587375"/>
                <a:gd name="connsiteX1" fmla="*/ 676275 w 3943350"/>
                <a:gd name="connsiteY1" fmla="*/ 387350 h 587375"/>
                <a:gd name="connsiteX2" fmla="*/ 1647825 w 3943350"/>
                <a:gd name="connsiteY2" fmla="*/ 30162 h 587375"/>
                <a:gd name="connsiteX3" fmla="*/ 2857500 w 3943350"/>
                <a:gd name="connsiteY3" fmla="*/ 206375 h 587375"/>
                <a:gd name="connsiteX4" fmla="*/ 3943350 w 3943350"/>
                <a:gd name="connsiteY4" fmla="*/ 587375 h 587375"/>
                <a:gd name="connsiteX0" fmla="*/ 0 w 3157538"/>
                <a:gd name="connsiteY0" fmla="*/ 444500 h 456406"/>
                <a:gd name="connsiteX1" fmla="*/ 676275 w 3157538"/>
                <a:gd name="connsiteY1" fmla="*/ 387350 h 456406"/>
                <a:gd name="connsiteX2" fmla="*/ 1647825 w 3157538"/>
                <a:gd name="connsiteY2" fmla="*/ 30162 h 456406"/>
                <a:gd name="connsiteX3" fmla="*/ 2857500 w 3157538"/>
                <a:gd name="connsiteY3" fmla="*/ 206375 h 456406"/>
                <a:gd name="connsiteX4" fmla="*/ 3157538 w 3157538"/>
                <a:gd name="connsiteY4" fmla="*/ 311150 h 456406"/>
                <a:gd name="connsiteX0" fmla="*/ 0 w 3157538"/>
                <a:gd name="connsiteY0" fmla="*/ 444500 h 456406"/>
                <a:gd name="connsiteX1" fmla="*/ 676275 w 3157538"/>
                <a:gd name="connsiteY1" fmla="*/ 387350 h 456406"/>
                <a:gd name="connsiteX2" fmla="*/ 1647825 w 3157538"/>
                <a:gd name="connsiteY2" fmla="*/ 30162 h 456406"/>
                <a:gd name="connsiteX3" fmla="*/ 2857500 w 3157538"/>
                <a:gd name="connsiteY3" fmla="*/ 206375 h 456406"/>
                <a:gd name="connsiteX4" fmla="*/ 3157538 w 3157538"/>
                <a:gd name="connsiteY4" fmla="*/ 311150 h 456406"/>
                <a:gd name="connsiteX0" fmla="*/ 0 w 3157538"/>
                <a:gd name="connsiteY0" fmla="*/ 444500 h 456406"/>
                <a:gd name="connsiteX1" fmla="*/ 676275 w 3157538"/>
                <a:gd name="connsiteY1" fmla="*/ 387350 h 456406"/>
                <a:gd name="connsiteX2" fmla="*/ 1647825 w 3157538"/>
                <a:gd name="connsiteY2" fmla="*/ 30162 h 456406"/>
                <a:gd name="connsiteX3" fmla="*/ 2857500 w 3157538"/>
                <a:gd name="connsiteY3" fmla="*/ 206375 h 456406"/>
                <a:gd name="connsiteX4" fmla="*/ 3157538 w 3157538"/>
                <a:gd name="connsiteY4" fmla="*/ 311150 h 456406"/>
                <a:gd name="connsiteX0" fmla="*/ 66675 w 2662238"/>
                <a:gd name="connsiteY0" fmla="*/ 418307 h 452041"/>
                <a:gd name="connsiteX1" fmla="*/ 180975 w 2662238"/>
                <a:gd name="connsiteY1" fmla="*/ 387350 h 452041"/>
                <a:gd name="connsiteX2" fmla="*/ 1152525 w 2662238"/>
                <a:gd name="connsiteY2" fmla="*/ 30162 h 452041"/>
                <a:gd name="connsiteX3" fmla="*/ 2362200 w 2662238"/>
                <a:gd name="connsiteY3" fmla="*/ 206375 h 452041"/>
                <a:gd name="connsiteX4" fmla="*/ 2662238 w 2662238"/>
                <a:gd name="connsiteY4" fmla="*/ 311150 h 452041"/>
                <a:gd name="connsiteX0" fmla="*/ 66675 w 2662238"/>
                <a:gd name="connsiteY0" fmla="*/ 418307 h 452041"/>
                <a:gd name="connsiteX1" fmla="*/ 180975 w 2662238"/>
                <a:gd name="connsiteY1" fmla="*/ 387350 h 452041"/>
                <a:gd name="connsiteX2" fmla="*/ 1152525 w 2662238"/>
                <a:gd name="connsiteY2" fmla="*/ 30162 h 452041"/>
                <a:gd name="connsiteX3" fmla="*/ 2362200 w 2662238"/>
                <a:gd name="connsiteY3" fmla="*/ 206375 h 452041"/>
                <a:gd name="connsiteX4" fmla="*/ 2662238 w 2662238"/>
                <a:gd name="connsiteY4" fmla="*/ 311150 h 452041"/>
                <a:gd name="connsiteX0" fmla="*/ 0 w 2481263"/>
                <a:gd name="connsiteY0" fmla="*/ 387350 h 387350"/>
                <a:gd name="connsiteX1" fmla="*/ 971550 w 2481263"/>
                <a:gd name="connsiteY1" fmla="*/ 30162 h 387350"/>
                <a:gd name="connsiteX2" fmla="*/ 2181225 w 2481263"/>
                <a:gd name="connsiteY2" fmla="*/ 206375 h 387350"/>
                <a:gd name="connsiteX3" fmla="*/ 2481263 w 2481263"/>
                <a:gd name="connsiteY3" fmla="*/ 311150 h 387350"/>
                <a:gd name="connsiteX0" fmla="*/ 0 w 2600326"/>
                <a:gd name="connsiteY0" fmla="*/ 409576 h 409576"/>
                <a:gd name="connsiteX1" fmla="*/ 1090613 w 2600326"/>
                <a:gd name="connsiteY1" fmla="*/ 33338 h 409576"/>
                <a:gd name="connsiteX2" fmla="*/ 2300288 w 2600326"/>
                <a:gd name="connsiteY2" fmla="*/ 209551 h 409576"/>
                <a:gd name="connsiteX3" fmla="*/ 2600326 w 2600326"/>
                <a:gd name="connsiteY3" fmla="*/ 314326 h 40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0326" h="409576">
                  <a:moveTo>
                    <a:pt x="0" y="409576"/>
                  </a:moveTo>
                  <a:cubicBezTo>
                    <a:pt x="180975" y="344885"/>
                    <a:pt x="707232" y="66676"/>
                    <a:pt x="1090613" y="33338"/>
                  </a:cubicBezTo>
                  <a:cubicBezTo>
                    <a:pt x="1473994" y="0"/>
                    <a:pt x="2048669" y="162720"/>
                    <a:pt x="2300288" y="209551"/>
                  </a:cubicBezTo>
                  <a:cubicBezTo>
                    <a:pt x="2551907" y="256382"/>
                    <a:pt x="2566988" y="304007"/>
                    <a:pt x="2600326" y="314326"/>
                  </a:cubicBezTo>
                </a:path>
              </a:pathLst>
            </a:cu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02" name="직선 화살표 연결선 21"/>
            <p:cNvCxnSpPr>
              <a:cxnSpLocks noChangeShapeType="1"/>
            </p:cNvCxnSpPr>
            <p:nvPr/>
          </p:nvCxnSpPr>
          <p:spPr bwMode="auto">
            <a:xfrm>
              <a:off x="3131840" y="4009633"/>
              <a:ext cx="1" cy="69971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3" name="직선 화살표 연결선 21"/>
            <p:cNvCxnSpPr>
              <a:cxnSpLocks noChangeShapeType="1"/>
            </p:cNvCxnSpPr>
            <p:nvPr/>
          </p:nvCxnSpPr>
          <p:spPr bwMode="auto">
            <a:xfrm>
              <a:off x="3563888" y="3964389"/>
              <a:ext cx="1" cy="744961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4" name="직선 화살표 연결선 21"/>
            <p:cNvCxnSpPr>
              <a:cxnSpLocks noChangeShapeType="1"/>
              <a:stCxn id="101" idx="1"/>
            </p:cNvCxnSpPr>
            <p:nvPr/>
          </p:nvCxnSpPr>
          <p:spPr bwMode="auto">
            <a:xfrm flipH="1">
              <a:off x="3347865" y="3966769"/>
              <a:ext cx="9698" cy="742581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5" name="직선 화살표 연결선 21"/>
            <p:cNvCxnSpPr>
              <a:cxnSpLocks noChangeShapeType="1"/>
            </p:cNvCxnSpPr>
            <p:nvPr/>
          </p:nvCxnSpPr>
          <p:spPr bwMode="auto">
            <a:xfrm>
              <a:off x="2483769" y="4254901"/>
              <a:ext cx="0" cy="454449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6" name="직선 화살표 연결선 21"/>
            <p:cNvCxnSpPr>
              <a:cxnSpLocks noChangeShapeType="1"/>
            </p:cNvCxnSpPr>
            <p:nvPr/>
          </p:nvCxnSpPr>
          <p:spPr bwMode="auto">
            <a:xfrm>
              <a:off x="2915817" y="4076308"/>
              <a:ext cx="0" cy="63304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직선 화살표 연결선 21"/>
            <p:cNvCxnSpPr>
              <a:cxnSpLocks noChangeShapeType="1"/>
            </p:cNvCxnSpPr>
            <p:nvPr/>
          </p:nvCxnSpPr>
          <p:spPr bwMode="auto">
            <a:xfrm>
              <a:off x="2699793" y="4157270"/>
              <a:ext cx="0" cy="55208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6" name="직선 화살표 연결선 21"/>
            <p:cNvCxnSpPr>
              <a:cxnSpLocks noChangeShapeType="1"/>
              <a:stCxn id="101" idx="0"/>
            </p:cNvCxnSpPr>
            <p:nvPr/>
          </p:nvCxnSpPr>
          <p:spPr bwMode="auto">
            <a:xfrm>
              <a:off x="2266950" y="4343007"/>
              <a:ext cx="795" cy="36634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9" name="직선 화살표 연결선 21"/>
            <p:cNvCxnSpPr>
              <a:cxnSpLocks noChangeShapeType="1"/>
            </p:cNvCxnSpPr>
            <p:nvPr/>
          </p:nvCxnSpPr>
          <p:spPr bwMode="auto">
            <a:xfrm>
              <a:off x="3779912" y="3988201"/>
              <a:ext cx="1" cy="721149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0" name="직선 화살표 연결선 21"/>
            <p:cNvCxnSpPr>
              <a:cxnSpLocks noChangeShapeType="1"/>
            </p:cNvCxnSpPr>
            <p:nvPr/>
          </p:nvCxnSpPr>
          <p:spPr bwMode="auto">
            <a:xfrm>
              <a:off x="4211960" y="4069164"/>
              <a:ext cx="1" cy="64018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2" name="직선 화살표 연결선 21"/>
            <p:cNvCxnSpPr>
              <a:cxnSpLocks noChangeShapeType="1"/>
            </p:cNvCxnSpPr>
            <p:nvPr/>
          </p:nvCxnSpPr>
          <p:spPr bwMode="auto">
            <a:xfrm>
              <a:off x="3995936" y="4023920"/>
              <a:ext cx="1" cy="68543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3" name="직선 화살표 연결선 21"/>
            <p:cNvCxnSpPr>
              <a:cxnSpLocks noChangeShapeType="1"/>
            </p:cNvCxnSpPr>
            <p:nvPr/>
          </p:nvCxnSpPr>
          <p:spPr bwMode="auto">
            <a:xfrm>
              <a:off x="4427985" y="4116789"/>
              <a:ext cx="0" cy="592561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4" name="직선 화살표 연결선 21"/>
            <p:cNvCxnSpPr>
              <a:cxnSpLocks noChangeShapeType="1"/>
            </p:cNvCxnSpPr>
            <p:nvPr/>
          </p:nvCxnSpPr>
          <p:spPr bwMode="auto">
            <a:xfrm>
              <a:off x="4860032" y="4247758"/>
              <a:ext cx="1" cy="46159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5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4644009" y="4157270"/>
              <a:ext cx="6572" cy="55208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35" name="TextBox 134"/>
            <p:cNvSpPr txBox="1"/>
            <p:nvPr/>
          </p:nvSpPr>
          <p:spPr>
            <a:xfrm>
              <a:off x="2050312" y="4463089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932050" y="4463089"/>
              <a:ext cx="12503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838149" y="3845210"/>
              <a:ext cx="1362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211950" y="3743009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2" name="직선 연결선 151"/>
            <p:cNvCxnSpPr/>
            <p:nvPr/>
          </p:nvCxnSpPr>
          <p:spPr bwMode="auto">
            <a:xfrm>
              <a:off x="1691600" y="4709330"/>
              <a:ext cx="3960440" cy="0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6" name="직선 연결선 185"/>
            <p:cNvCxnSpPr/>
            <p:nvPr/>
          </p:nvCxnSpPr>
          <p:spPr bwMode="auto">
            <a:xfrm>
              <a:off x="1691600" y="4853350"/>
              <a:ext cx="3960440" cy="0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7" name="직선 연결선 186"/>
            <p:cNvCxnSpPr/>
            <p:nvPr/>
          </p:nvCxnSpPr>
          <p:spPr bwMode="auto">
            <a:xfrm>
              <a:off x="2267680" y="5517290"/>
              <a:ext cx="259236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8" name="직선 연결선 187"/>
            <p:cNvCxnSpPr/>
            <p:nvPr/>
          </p:nvCxnSpPr>
          <p:spPr bwMode="auto">
            <a:xfrm>
              <a:off x="2267680" y="5445280"/>
              <a:ext cx="0" cy="14402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9" name="직선 연결선 188"/>
            <p:cNvCxnSpPr/>
            <p:nvPr/>
          </p:nvCxnSpPr>
          <p:spPr bwMode="auto">
            <a:xfrm>
              <a:off x="4860040" y="5445280"/>
              <a:ext cx="0" cy="14402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90" name="TextBox 189"/>
            <p:cNvSpPr txBox="1"/>
            <p:nvPr/>
          </p:nvSpPr>
          <p:spPr>
            <a:xfrm>
              <a:off x="3497461" y="5255177"/>
              <a:ext cx="11381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50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1043574" y="188560"/>
            <a:ext cx="7849046" cy="2880400"/>
            <a:chOff x="1043574" y="188560"/>
            <a:chExt cx="7849046" cy="2880400"/>
          </a:xfrm>
        </p:grpSpPr>
        <p:grpSp>
          <p:nvGrpSpPr>
            <p:cNvPr id="276" name="그룹 275"/>
            <p:cNvGrpSpPr/>
            <p:nvPr/>
          </p:nvGrpSpPr>
          <p:grpSpPr>
            <a:xfrm>
              <a:off x="1043574" y="188560"/>
              <a:ext cx="4320515" cy="1406900"/>
              <a:chOff x="1043574" y="2708900"/>
              <a:chExt cx="4320515" cy="1406900"/>
            </a:xfrm>
          </p:grpSpPr>
          <p:sp>
            <p:nvSpPr>
              <p:cNvPr id="277" name="직사각형 77"/>
              <p:cNvSpPr>
                <a:spLocks noChangeArrowheads="1"/>
              </p:cNvSpPr>
              <p:nvPr/>
            </p:nvSpPr>
            <p:spPr bwMode="auto">
              <a:xfrm>
                <a:off x="1763674" y="332369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8" name="자유형 277"/>
              <p:cNvSpPr/>
              <p:nvPr/>
            </p:nvSpPr>
            <p:spPr bwMode="auto">
              <a:xfrm>
                <a:off x="1763610" y="3395700"/>
                <a:ext cx="2592360" cy="288040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2360" h="295620">
                    <a:moveTo>
                      <a:pt x="0" y="0"/>
                    </a:moveTo>
                    <a:cubicBezTo>
                      <a:pt x="276293" y="192415"/>
                      <a:pt x="432060" y="295620"/>
                      <a:pt x="864120" y="295620"/>
                    </a:cubicBezTo>
                    <a:cubicBezTo>
                      <a:pt x="1296180" y="295620"/>
                      <a:pt x="1781470" y="764"/>
                      <a:pt x="2592360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279" name="직선 연결선 278"/>
              <p:cNvCxnSpPr/>
              <p:nvPr/>
            </p:nvCxnSpPr>
            <p:spPr bwMode="auto">
              <a:xfrm>
                <a:off x="1763610" y="3395700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280" name="그룹 279"/>
              <p:cNvGrpSpPr/>
              <p:nvPr/>
            </p:nvGrpSpPr>
            <p:grpSpPr>
              <a:xfrm>
                <a:off x="4355970" y="3107660"/>
                <a:ext cx="288034" cy="576061"/>
                <a:chOff x="3923910" y="3429000"/>
                <a:chExt cx="288034" cy="576061"/>
              </a:xfrm>
            </p:grpSpPr>
            <p:sp>
              <p:nvSpPr>
                <p:cNvPr id="295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6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81" name="그룹 75"/>
              <p:cNvGrpSpPr>
                <a:grpSpLocks/>
              </p:cNvGrpSpPr>
              <p:nvPr/>
            </p:nvGrpSpPr>
            <p:grpSpPr bwMode="auto">
              <a:xfrm>
                <a:off x="1475570" y="3467710"/>
                <a:ext cx="558675" cy="495543"/>
                <a:chOff x="6084168" y="3573016"/>
                <a:chExt cx="558800" cy="495424"/>
              </a:xfrm>
            </p:grpSpPr>
            <p:sp>
              <p:nvSpPr>
                <p:cNvPr id="291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2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4" name="이등변 삼각형 293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82" name="원호 281"/>
              <p:cNvSpPr/>
              <p:nvPr/>
            </p:nvSpPr>
            <p:spPr bwMode="auto">
              <a:xfrm>
                <a:off x="1043574" y="2708900"/>
                <a:ext cx="1411868" cy="1406900"/>
              </a:xfrm>
              <a:prstGeom prst="arc">
                <a:avLst>
                  <a:gd name="adj1" fmla="val 21546518"/>
                  <a:gd name="adj2" fmla="val 2036816"/>
                </a:avLst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2195670" y="3797569"/>
                <a:ext cx="1843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l-GR" altLang="ko-KR" i="1" dirty="0" smtClean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i="1" baseline="-25000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4" name="직선 연결선 283"/>
              <p:cNvCxnSpPr/>
              <p:nvPr/>
            </p:nvCxnSpPr>
            <p:spPr bwMode="auto">
              <a:xfrm>
                <a:off x="1763610" y="3395700"/>
                <a:ext cx="1008140" cy="72010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85" name="원호 284"/>
              <p:cNvSpPr/>
              <p:nvPr/>
            </p:nvSpPr>
            <p:spPr bwMode="auto">
              <a:xfrm flipH="1" flipV="1">
                <a:off x="1475570" y="3179670"/>
                <a:ext cx="424958" cy="430460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86" name="원호 285"/>
              <p:cNvSpPr/>
              <p:nvPr/>
            </p:nvSpPr>
            <p:spPr bwMode="auto">
              <a:xfrm rot="10800000" flipH="1" flipV="1">
                <a:off x="4499991" y="3179670"/>
                <a:ext cx="424958" cy="430460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>
                <a:off x="4947821" y="3251680"/>
                <a:ext cx="416268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 smtClean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>
                <a:off x="1043717" y="3179670"/>
                <a:ext cx="431939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 smtClean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/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1763610" y="3035650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4158925" y="3077469"/>
                <a:ext cx="1250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97" name="그룹 296"/>
            <p:cNvGrpSpPr/>
            <p:nvPr/>
          </p:nvGrpSpPr>
          <p:grpSpPr>
            <a:xfrm>
              <a:off x="1306795" y="1578246"/>
              <a:ext cx="3591029" cy="1202674"/>
              <a:chOff x="1306795" y="4242606"/>
              <a:chExt cx="3591029" cy="1202674"/>
            </a:xfrm>
          </p:grpSpPr>
          <p:sp>
            <p:nvSpPr>
              <p:cNvPr id="298" name="자유형 297"/>
              <p:cNvSpPr/>
              <p:nvPr/>
            </p:nvSpPr>
            <p:spPr bwMode="auto">
              <a:xfrm>
                <a:off x="1779359" y="4869200"/>
                <a:ext cx="2592360" cy="57608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99" name="직사각형 77"/>
              <p:cNvSpPr>
                <a:spLocks noChangeArrowheads="1"/>
              </p:cNvSpPr>
              <p:nvPr/>
            </p:nvSpPr>
            <p:spPr bwMode="auto">
              <a:xfrm>
                <a:off x="1779359" y="4725184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00" name="자유형 299"/>
              <p:cNvSpPr/>
              <p:nvPr/>
            </p:nvSpPr>
            <p:spPr bwMode="auto">
              <a:xfrm rot="10800000">
                <a:off x="1779359" y="4437139"/>
                <a:ext cx="2592360" cy="28804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>
                <a:off x="4371719" y="4664211"/>
                <a:ext cx="526105" cy="276999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sz="1200" kern="0" dirty="0" smtClean="0">
                    <a:latin typeface="Calibri" panose="020F0502020204030204" pitchFamily="34" charset="0"/>
                    <a:ea typeface="맑은 고딕" pitchFamily="50" charset="-127"/>
                  </a:rPr>
                  <a:t>BMD</a:t>
                </a:r>
                <a:endParaRPr lang="ko-KR" altLang="en-US" sz="1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>
                <a:off x="1306795" y="5106726"/>
                <a:ext cx="384798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 smtClean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>
                <a:off x="4475235" y="4242606"/>
                <a:ext cx="384798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 smtClean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5220090" y="1074214"/>
              <a:ext cx="3672530" cy="1994746"/>
              <a:chOff x="5220090" y="1074214"/>
              <a:chExt cx="3672530" cy="1994746"/>
            </a:xfrm>
          </p:grpSpPr>
          <p:sp>
            <p:nvSpPr>
              <p:cNvPr id="305" name="직사각형 77"/>
              <p:cNvSpPr>
                <a:spLocks noChangeArrowheads="1"/>
              </p:cNvSpPr>
              <p:nvPr/>
            </p:nvSpPr>
            <p:spPr bwMode="auto">
              <a:xfrm>
                <a:off x="5796170" y="206082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>
                <a:off x="5220090" y="2021347"/>
                <a:ext cx="569388" cy="246221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ko-KR" altLang="en-US" sz="1000" dirty="0" err="1" smtClean="0">
                    <a:latin typeface="Calibri" panose="020F0502020204030204" pitchFamily="34" charset="0"/>
                    <a:ea typeface="맑은 고딕" pitchFamily="50" charset="-127"/>
                  </a:rPr>
                  <a:t>공액보</a:t>
                </a:r>
                <a:endParaRPr lang="ko-KR" altLang="en-US" sz="1000" dirty="0">
                  <a:latin typeface="Calibri" panose="020F0502020204030204" pitchFamily="34" charset="0"/>
                  <a:ea typeface="맑은 고딕" pitchFamily="50" charset="-127"/>
                </a:endParaRPr>
              </a:p>
            </p:txBody>
          </p:sp>
          <p:grpSp>
            <p:nvGrpSpPr>
              <p:cNvPr id="307" name="그룹 306"/>
              <p:cNvGrpSpPr/>
              <p:nvPr/>
            </p:nvGrpSpPr>
            <p:grpSpPr>
              <a:xfrm>
                <a:off x="5348288" y="1074214"/>
                <a:ext cx="447848" cy="626594"/>
                <a:chOff x="5292081" y="5250746"/>
                <a:chExt cx="447848" cy="626594"/>
              </a:xfrm>
            </p:grpSpPr>
            <p:sp>
              <p:nvSpPr>
                <p:cNvPr id="347" name="직사각형 346"/>
                <p:cNvSpPr/>
                <p:nvPr/>
              </p:nvSpPr>
              <p:spPr>
                <a:xfrm>
                  <a:off x="5292081" y="5250746"/>
                  <a:ext cx="447848" cy="338554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 smtClean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r>
                    <a:rPr lang="en-US" altLang="ko-KR" baseline="-25000" dirty="0" smtClean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ko-KR" altLang="en-US" dirty="0"/>
                </a:p>
              </p:txBody>
            </p:sp>
            <p:sp>
              <p:nvSpPr>
                <p:cNvPr id="348" name="직사각형 347"/>
                <p:cNvSpPr/>
                <p:nvPr/>
              </p:nvSpPr>
              <p:spPr>
                <a:xfrm>
                  <a:off x="5326691" y="5538786"/>
                  <a:ext cx="378629" cy="338554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349" name="직선 연결선 348"/>
                <p:cNvCxnSpPr/>
                <p:nvPr/>
              </p:nvCxnSpPr>
              <p:spPr bwMode="auto">
                <a:xfrm>
                  <a:off x="5292100" y="5589300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308" name="그룹 307"/>
              <p:cNvGrpSpPr>
                <a:grpSpLocks/>
              </p:cNvGrpSpPr>
              <p:nvPr/>
            </p:nvGrpSpPr>
            <p:grpSpPr bwMode="auto">
              <a:xfrm>
                <a:off x="5508130" y="2204840"/>
                <a:ext cx="558675" cy="495543"/>
                <a:chOff x="6084168" y="3573016"/>
                <a:chExt cx="558800" cy="495424"/>
              </a:xfrm>
            </p:grpSpPr>
            <p:sp>
              <p:nvSpPr>
                <p:cNvPr id="343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4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5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6" name="이등변 삼각형 345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09" name="그룹 308"/>
              <p:cNvGrpSpPr/>
              <p:nvPr/>
            </p:nvGrpSpPr>
            <p:grpSpPr>
              <a:xfrm>
                <a:off x="8444772" y="2276850"/>
                <a:ext cx="447848" cy="626594"/>
                <a:chOff x="5292081" y="5250746"/>
                <a:chExt cx="447848" cy="626594"/>
              </a:xfrm>
            </p:grpSpPr>
            <p:sp>
              <p:nvSpPr>
                <p:cNvPr id="340" name="직사각형 339"/>
                <p:cNvSpPr/>
                <p:nvPr/>
              </p:nvSpPr>
              <p:spPr>
                <a:xfrm>
                  <a:off x="5292081" y="5250746"/>
                  <a:ext cx="447848" cy="338554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 smtClean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r>
                    <a:rPr lang="en-US" altLang="ko-KR" baseline="-25000" dirty="0" smtClean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ko-KR" altLang="en-US" dirty="0"/>
                </a:p>
              </p:txBody>
            </p:sp>
            <p:sp>
              <p:nvSpPr>
                <p:cNvPr id="341" name="직사각형 340"/>
                <p:cNvSpPr/>
                <p:nvPr/>
              </p:nvSpPr>
              <p:spPr>
                <a:xfrm>
                  <a:off x="5326691" y="5538786"/>
                  <a:ext cx="378629" cy="338554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342" name="직선 연결선 341"/>
                <p:cNvCxnSpPr/>
                <p:nvPr/>
              </p:nvCxnSpPr>
              <p:spPr bwMode="auto">
                <a:xfrm>
                  <a:off x="5292100" y="5589300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10" name="직선 화살표 연결선 309"/>
              <p:cNvCxnSpPr/>
              <p:nvPr/>
            </p:nvCxnSpPr>
            <p:spPr bwMode="auto">
              <a:xfrm flipV="1">
                <a:off x="5796170" y="2708910"/>
                <a:ext cx="0" cy="28804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11" name="직사각형 310"/>
              <p:cNvSpPr/>
              <p:nvPr/>
            </p:nvSpPr>
            <p:spPr>
              <a:xfrm>
                <a:off x="5801850" y="2730406"/>
                <a:ext cx="858440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 smtClean="0">
                    <a:latin typeface="Times New Roman" pitchFamily="18" charset="0"/>
                    <a:cs typeface="Times New Roman" pitchFamily="18" charset="0"/>
                  </a:rPr>
                  <a:t>A’</a:t>
                </a:r>
                <a:r>
                  <a:rPr lang="el-GR" altLang="ko-KR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l-GR" altLang="ko-KR" i="1" dirty="0" smtClean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i="1" baseline="-25000" dirty="0" smtClean="0">
                    <a:latin typeface="Times New Roman" pitchFamily="18" charset="0"/>
                    <a:cs typeface="Times New Roman" pitchFamily="18" charset="0"/>
                  </a:rPr>
                  <a:t>A </a:t>
                </a:r>
                <a:endParaRPr lang="ko-KR" altLang="en-US" dirty="0"/>
              </a:p>
            </p:txBody>
          </p:sp>
          <p:grpSp>
            <p:nvGrpSpPr>
              <p:cNvPr id="312" name="그룹 311"/>
              <p:cNvGrpSpPr/>
              <p:nvPr/>
            </p:nvGrpSpPr>
            <p:grpSpPr>
              <a:xfrm>
                <a:off x="5796136" y="1484784"/>
                <a:ext cx="2592288" cy="576064"/>
                <a:chOff x="5796136" y="4149144"/>
                <a:chExt cx="2592288" cy="576064"/>
              </a:xfrm>
            </p:grpSpPr>
            <p:cxnSp>
              <p:nvCxnSpPr>
                <p:cNvPr id="32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52641"/>
                  <a:ext cx="0" cy="5725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93135"/>
                  <a:ext cx="0" cy="43200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38391"/>
                  <a:ext cx="0" cy="28675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47891"/>
                  <a:ext cx="0" cy="47725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97885"/>
                  <a:ext cx="0" cy="52725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90766"/>
                  <a:ext cx="0" cy="33437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43141"/>
                  <a:ext cx="0" cy="3820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36023"/>
                  <a:ext cx="0" cy="18912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8898"/>
                  <a:ext cx="0" cy="4624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86016"/>
                  <a:ext cx="0" cy="23912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33654"/>
                  <a:ext cx="0" cy="9149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81266"/>
                  <a:ext cx="0" cy="14387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7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49144"/>
                  <a:ext cx="2592288" cy="57606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13" name="그룹 312"/>
              <p:cNvGrpSpPr/>
              <p:nvPr/>
            </p:nvGrpSpPr>
            <p:grpSpPr>
              <a:xfrm flipH="1" flipV="1">
                <a:off x="5796098" y="2204815"/>
                <a:ext cx="2592432" cy="288081"/>
                <a:chOff x="5796136" y="4127467"/>
                <a:chExt cx="2592432" cy="597677"/>
              </a:xfrm>
            </p:grpSpPr>
            <p:cxnSp>
              <p:nvCxnSpPr>
                <p:cNvPr id="315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79" name="직선 화살표 연결선 21"/>
                <p:cNvCxnSpPr>
                  <a:cxnSpLocks noChangeShapeType="1"/>
                  <a:endCxn id="346" idx="0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40" name="그룹 39"/>
          <p:cNvGrpSpPr/>
          <p:nvPr/>
        </p:nvGrpSpPr>
        <p:grpSpPr>
          <a:xfrm>
            <a:off x="755486" y="3356902"/>
            <a:ext cx="8137114" cy="3240450"/>
            <a:chOff x="755486" y="3356902"/>
            <a:chExt cx="8137114" cy="3240450"/>
          </a:xfrm>
        </p:grpSpPr>
        <p:grpSp>
          <p:nvGrpSpPr>
            <p:cNvPr id="73" name="그룹 80"/>
            <p:cNvGrpSpPr/>
            <p:nvPr/>
          </p:nvGrpSpPr>
          <p:grpSpPr>
            <a:xfrm flipH="1">
              <a:off x="755486" y="3356902"/>
              <a:ext cx="4392577" cy="1406900"/>
              <a:chOff x="987266" y="2692415"/>
              <a:chExt cx="4392577" cy="1406900"/>
            </a:xfrm>
          </p:grpSpPr>
          <p:sp>
            <p:nvSpPr>
              <p:cNvPr id="74" name="직사각형 77"/>
              <p:cNvSpPr>
                <a:spLocks noChangeArrowheads="1"/>
              </p:cNvSpPr>
              <p:nvPr/>
            </p:nvSpPr>
            <p:spPr bwMode="auto">
              <a:xfrm>
                <a:off x="1763674" y="332369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75" name="자유형 74"/>
              <p:cNvSpPr/>
              <p:nvPr/>
            </p:nvSpPr>
            <p:spPr bwMode="auto">
              <a:xfrm flipV="1">
                <a:off x="1763610" y="3109210"/>
                <a:ext cx="2592360" cy="288040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2360" h="295620">
                    <a:moveTo>
                      <a:pt x="0" y="0"/>
                    </a:moveTo>
                    <a:cubicBezTo>
                      <a:pt x="276293" y="192415"/>
                      <a:pt x="432060" y="295620"/>
                      <a:pt x="864120" y="295620"/>
                    </a:cubicBezTo>
                    <a:cubicBezTo>
                      <a:pt x="1296180" y="295620"/>
                      <a:pt x="1781470" y="764"/>
                      <a:pt x="2592360" y="0"/>
                    </a:cubicBez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76" name="직선 연결선 75"/>
              <p:cNvCxnSpPr/>
              <p:nvPr/>
            </p:nvCxnSpPr>
            <p:spPr bwMode="auto">
              <a:xfrm>
                <a:off x="1763610" y="3395700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77" name="그룹 34"/>
              <p:cNvGrpSpPr/>
              <p:nvPr/>
            </p:nvGrpSpPr>
            <p:grpSpPr>
              <a:xfrm>
                <a:off x="4355970" y="3107660"/>
                <a:ext cx="288034" cy="576061"/>
                <a:chOff x="3923910" y="3429000"/>
                <a:chExt cx="288034" cy="576061"/>
              </a:xfrm>
            </p:grpSpPr>
            <p:sp>
              <p:nvSpPr>
                <p:cNvPr id="92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3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8" name="그룹 75"/>
              <p:cNvGrpSpPr>
                <a:grpSpLocks/>
              </p:cNvGrpSpPr>
              <p:nvPr/>
            </p:nvGrpSpPr>
            <p:grpSpPr bwMode="auto">
              <a:xfrm>
                <a:off x="1475570" y="3467710"/>
                <a:ext cx="558675" cy="495543"/>
                <a:chOff x="6084168" y="3573016"/>
                <a:chExt cx="558800" cy="495424"/>
              </a:xfrm>
            </p:grpSpPr>
            <p:sp>
              <p:nvSpPr>
                <p:cNvPr id="88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9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0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1" name="이등변 삼각형 90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9" name="원호 78"/>
              <p:cNvSpPr/>
              <p:nvPr/>
            </p:nvSpPr>
            <p:spPr bwMode="auto">
              <a:xfrm flipV="1">
                <a:off x="1043574" y="2692415"/>
                <a:ext cx="1411868" cy="1406900"/>
              </a:xfrm>
              <a:prstGeom prst="arc">
                <a:avLst>
                  <a:gd name="adj1" fmla="val 21546518"/>
                  <a:gd name="adj2" fmla="val 2036816"/>
                </a:avLst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195670" y="2708900"/>
                <a:ext cx="1843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l-GR" altLang="ko-KR" i="1" dirty="0" smtClean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i="1" baseline="-25000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1" name="직선 연결선 80"/>
              <p:cNvCxnSpPr/>
              <p:nvPr/>
            </p:nvCxnSpPr>
            <p:spPr bwMode="auto">
              <a:xfrm flipV="1">
                <a:off x="1763609" y="2699193"/>
                <a:ext cx="1021301" cy="696507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82" name="원호 81"/>
              <p:cNvSpPr/>
              <p:nvPr/>
            </p:nvSpPr>
            <p:spPr bwMode="auto">
              <a:xfrm flipH="1" flipV="1">
                <a:off x="1475570" y="3179670"/>
                <a:ext cx="424958" cy="430460"/>
              </a:xfrm>
              <a:prstGeom prst="arc">
                <a:avLst>
                  <a:gd name="adj1" fmla="val 16167315"/>
                  <a:gd name="adj2" fmla="val 5401272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 bwMode="auto">
              <a:xfrm rot="10800000" flipH="1" flipV="1">
                <a:off x="4499991" y="3179670"/>
                <a:ext cx="424958" cy="430460"/>
              </a:xfrm>
              <a:prstGeom prst="arc">
                <a:avLst>
                  <a:gd name="adj1" fmla="val 16164457"/>
                  <a:gd name="adj2" fmla="val 5401274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4963565" y="3251680"/>
                <a:ext cx="416278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 smtClean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987266" y="3179670"/>
                <a:ext cx="416278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 smtClean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763610" y="3035650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158926" y="3077469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1347307" y="4653082"/>
              <a:ext cx="3550517" cy="1296180"/>
              <a:chOff x="1347307" y="4365130"/>
              <a:chExt cx="3550517" cy="1296180"/>
            </a:xfrm>
          </p:grpSpPr>
          <p:sp>
            <p:nvSpPr>
              <p:cNvPr id="100" name="자유형 99"/>
              <p:cNvSpPr/>
              <p:nvPr/>
            </p:nvSpPr>
            <p:spPr bwMode="auto">
              <a:xfrm flipH="1" flipV="1">
                <a:off x="1779359" y="4509150"/>
                <a:ext cx="2592360" cy="57608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2" name="직사각형 77"/>
              <p:cNvSpPr>
                <a:spLocks noChangeArrowheads="1"/>
              </p:cNvSpPr>
              <p:nvPr/>
            </p:nvSpPr>
            <p:spPr bwMode="auto">
              <a:xfrm>
                <a:off x="1779359" y="5085234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6" name="자유형 105"/>
              <p:cNvSpPr/>
              <p:nvPr/>
            </p:nvSpPr>
            <p:spPr bwMode="auto">
              <a:xfrm rot="10800000" flipH="1" flipV="1">
                <a:off x="1779359" y="5229249"/>
                <a:ext cx="2592360" cy="28804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4371719" y="5024261"/>
                <a:ext cx="526105" cy="276999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sz="1200" kern="0" dirty="0" smtClean="0">
                    <a:latin typeface="맑은 고딕" pitchFamily="50" charset="-127"/>
                    <a:ea typeface="맑은 고딕" pitchFamily="50" charset="-127"/>
                  </a:rPr>
                  <a:t>BMD</a:t>
                </a:r>
                <a:endParaRPr lang="ko-KR" altLang="en-US" sz="1000" dirty="0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4443737" y="4365130"/>
                <a:ext cx="41629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 smtClean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1347307" y="5322756"/>
                <a:ext cx="41629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 smtClean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5220090" y="4725144"/>
              <a:ext cx="3672510" cy="1872208"/>
              <a:chOff x="5220090" y="4725144"/>
              <a:chExt cx="3672510" cy="1872208"/>
            </a:xfrm>
          </p:grpSpPr>
          <p:sp>
            <p:nvSpPr>
              <p:cNvPr id="130" name="직사각형 77"/>
              <p:cNvSpPr>
                <a:spLocks noChangeArrowheads="1"/>
              </p:cNvSpPr>
              <p:nvPr/>
            </p:nvSpPr>
            <p:spPr bwMode="auto">
              <a:xfrm>
                <a:off x="5796170" y="5373182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>
                <a:off x="5220090" y="5333709"/>
                <a:ext cx="569388" cy="246221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ko-KR" altLang="en-US" sz="1000" dirty="0" err="1" smtClean="0">
                    <a:latin typeface="맑은 고딕" pitchFamily="50" charset="-127"/>
                    <a:ea typeface="맑은 고딕" pitchFamily="50" charset="-127"/>
                  </a:rPr>
                  <a:t>공액보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73" name="그룹 72"/>
              <p:cNvGrpSpPr/>
              <p:nvPr/>
            </p:nvGrpSpPr>
            <p:grpSpPr>
              <a:xfrm>
                <a:off x="8460540" y="5970758"/>
                <a:ext cx="432060" cy="626594"/>
                <a:chOff x="5292100" y="5250746"/>
                <a:chExt cx="432060" cy="626594"/>
              </a:xfrm>
            </p:grpSpPr>
            <p:sp>
              <p:nvSpPr>
                <p:cNvPr id="186" name="직사각형 185"/>
                <p:cNvSpPr/>
                <p:nvPr/>
              </p:nvSpPr>
              <p:spPr>
                <a:xfrm>
                  <a:off x="5307969" y="5250746"/>
                  <a:ext cx="416072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 smtClean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r>
                    <a:rPr lang="en-US" altLang="ko-KR" baseline="-25000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  <p:sp>
              <p:nvSpPr>
                <p:cNvPr id="187" name="직사각형 186"/>
                <p:cNvSpPr/>
                <p:nvPr/>
              </p:nvSpPr>
              <p:spPr>
                <a:xfrm>
                  <a:off x="5326691" y="5538786"/>
                  <a:ext cx="378629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188" name="직선 연결선 187"/>
                <p:cNvCxnSpPr/>
                <p:nvPr/>
              </p:nvCxnSpPr>
              <p:spPr bwMode="auto">
                <a:xfrm>
                  <a:off x="5292100" y="5543580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74" name="그룹 75"/>
              <p:cNvGrpSpPr>
                <a:grpSpLocks/>
              </p:cNvGrpSpPr>
              <p:nvPr/>
            </p:nvGrpSpPr>
            <p:grpSpPr bwMode="auto">
              <a:xfrm>
                <a:off x="8100490" y="5517202"/>
                <a:ext cx="558675" cy="495543"/>
                <a:chOff x="6084168" y="3573016"/>
                <a:chExt cx="558800" cy="495424"/>
              </a:xfrm>
            </p:grpSpPr>
            <p:sp>
              <p:nvSpPr>
                <p:cNvPr id="18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4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5" name="이등변 삼각형 184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" name="그룹 81"/>
              <p:cNvGrpSpPr/>
              <p:nvPr/>
            </p:nvGrpSpPr>
            <p:grpSpPr>
              <a:xfrm>
                <a:off x="5292080" y="4725144"/>
                <a:ext cx="432060" cy="626594"/>
                <a:chOff x="5292100" y="5250746"/>
                <a:chExt cx="432060" cy="626594"/>
              </a:xfrm>
            </p:grpSpPr>
            <p:sp>
              <p:nvSpPr>
                <p:cNvPr id="179" name="직사각형 178"/>
                <p:cNvSpPr/>
                <p:nvPr/>
              </p:nvSpPr>
              <p:spPr>
                <a:xfrm>
                  <a:off x="5307969" y="5250746"/>
                  <a:ext cx="416072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 smtClean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r>
                    <a:rPr lang="en-US" altLang="ko-KR" baseline="-25000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  <p:sp>
              <p:nvSpPr>
                <p:cNvPr id="180" name="직사각형 179"/>
                <p:cNvSpPr/>
                <p:nvPr/>
              </p:nvSpPr>
              <p:spPr>
                <a:xfrm>
                  <a:off x="5326691" y="5538786"/>
                  <a:ext cx="378629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181" name="직선 연결선 180"/>
                <p:cNvCxnSpPr/>
                <p:nvPr/>
              </p:nvCxnSpPr>
              <p:spPr bwMode="auto">
                <a:xfrm>
                  <a:off x="5292100" y="5547814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76" name="직선 화살표 연결선 175"/>
              <p:cNvCxnSpPr/>
              <p:nvPr/>
            </p:nvCxnSpPr>
            <p:spPr bwMode="auto">
              <a:xfrm flipV="1">
                <a:off x="8388530" y="6165292"/>
                <a:ext cx="0" cy="28804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77" name="직사각형 176"/>
              <p:cNvSpPr/>
              <p:nvPr/>
            </p:nvSpPr>
            <p:spPr>
              <a:xfrm>
                <a:off x="7579273" y="6186788"/>
                <a:ext cx="881267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 smtClean="0">
                    <a:latin typeface="Times New Roman" pitchFamily="18" charset="0"/>
                    <a:cs typeface="Times New Roman" pitchFamily="18" charset="0"/>
                  </a:rPr>
                  <a:t>B’</a:t>
                </a:r>
                <a:r>
                  <a:rPr lang="el-GR" altLang="ko-KR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l-GR" altLang="ko-KR" i="1" dirty="0" smtClean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i="1" baseline="-25000" dirty="0" smtClean="0">
                    <a:latin typeface="Times New Roman" pitchFamily="18" charset="0"/>
                    <a:cs typeface="Times New Roman" pitchFamily="18" charset="0"/>
                  </a:rPr>
                  <a:t>B </a:t>
                </a:r>
                <a:endParaRPr lang="ko-KR" altLang="en-US" dirty="0"/>
              </a:p>
            </p:txBody>
          </p:sp>
          <p:grpSp>
            <p:nvGrpSpPr>
              <p:cNvPr id="380" name="그룹 379"/>
              <p:cNvGrpSpPr/>
              <p:nvPr/>
            </p:nvGrpSpPr>
            <p:grpSpPr>
              <a:xfrm>
                <a:off x="5796136" y="5085184"/>
                <a:ext cx="2592288" cy="288032"/>
                <a:chOff x="5796136" y="4127604"/>
                <a:chExt cx="2592288" cy="597604"/>
              </a:xfrm>
            </p:grpSpPr>
            <p:cxnSp>
              <p:nvCxnSpPr>
                <p:cNvPr id="381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27604"/>
                  <a:ext cx="2592288" cy="59760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94" name="그룹 393"/>
              <p:cNvGrpSpPr/>
              <p:nvPr/>
            </p:nvGrpSpPr>
            <p:grpSpPr>
              <a:xfrm flipH="1" flipV="1">
                <a:off x="5796098" y="5517182"/>
                <a:ext cx="2592432" cy="576113"/>
                <a:chOff x="5796136" y="4127467"/>
                <a:chExt cx="2592432" cy="597677"/>
              </a:xfrm>
            </p:grpSpPr>
            <p:cxnSp>
              <p:nvCxnSpPr>
                <p:cNvPr id="395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2141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756837" y="620688"/>
            <a:ext cx="8135763" cy="2565493"/>
            <a:chOff x="756837" y="620688"/>
            <a:chExt cx="8135763" cy="2565493"/>
          </a:xfrm>
        </p:grpSpPr>
        <p:grpSp>
          <p:nvGrpSpPr>
            <p:cNvPr id="113" name="그룹 112"/>
            <p:cNvGrpSpPr/>
            <p:nvPr/>
          </p:nvGrpSpPr>
          <p:grpSpPr>
            <a:xfrm>
              <a:off x="1347307" y="1583559"/>
              <a:ext cx="3550517" cy="1418704"/>
              <a:chOff x="1347307" y="4149100"/>
              <a:chExt cx="3550517" cy="1418704"/>
            </a:xfrm>
          </p:grpSpPr>
          <p:sp>
            <p:nvSpPr>
              <p:cNvPr id="148" name="자유형 147"/>
              <p:cNvSpPr/>
              <p:nvPr/>
            </p:nvSpPr>
            <p:spPr bwMode="auto">
              <a:xfrm>
                <a:off x="1779359" y="4941210"/>
                <a:ext cx="2592360" cy="57608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49" name="직사각형 77"/>
              <p:cNvSpPr>
                <a:spLocks noChangeArrowheads="1"/>
              </p:cNvSpPr>
              <p:nvPr/>
            </p:nvSpPr>
            <p:spPr bwMode="auto">
              <a:xfrm>
                <a:off x="1779359" y="4797194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0" name="자유형 149"/>
              <p:cNvSpPr/>
              <p:nvPr/>
            </p:nvSpPr>
            <p:spPr bwMode="auto">
              <a:xfrm rot="10800000">
                <a:off x="1779359" y="4221110"/>
                <a:ext cx="2592360" cy="576079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4371719" y="4736221"/>
                <a:ext cx="526105" cy="276999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sz="1200" kern="0" dirty="0" smtClean="0">
                    <a:latin typeface="맑은 고딕" pitchFamily="50" charset="-127"/>
                    <a:ea typeface="맑은 고딕" pitchFamily="50" charset="-127"/>
                  </a:rPr>
                  <a:t>BMD</a:t>
                </a:r>
                <a:endParaRPr lang="ko-KR" altLang="en-US" sz="1000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4443737" y="4149100"/>
                <a:ext cx="41629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 smtClean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ko-KR" altLang="en-US" dirty="0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1347307" y="5229250"/>
                <a:ext cx="41629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 smtClean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ko-KR" altLang="en-US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756837" y="620688"/>
              <a:ext cx="4679258" cy="746841"/>
              <a:chOff x="756837" y="3645024"/>
              <a:chExt cx="4679258" cy="746841"/>
            </a:xfrm>
          </p:grpSpPr>
          <p:sp>
            <p:nvSpPr>
              <p:cNvPr id="114" name="원호 113"/>
              <p:cNvSpPr/>
              <p:nvPr/>
            </p:nvSpPr>
            <p:spPr bwMode="auto">
              <a:xfrm flipV="1">
                <a:off x="4524184" y="3889395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15" name="원호 114"/>
              <p:cNvSpPr/>
              <p:nvPr/>
            </p:nvSpPr>
            <p:spPr bwMode="auto">
              <a:xfrm rot="10800000" flipV="1">
                <a:off x="1211723" y="3889395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flipH="1">
                <a:off x="756837" y="3951880"/>
                <a:ext cx="41357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 smtClean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flipH="1">
                <a:off x="5022519" y="3941082"/>
                <a:ext cx="41357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 smtClean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ko-KR" altLang="en-US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 flipH="1">
                <a:off x="4211950" y="3786663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 flipH="1">
                <a:off x="1852712" y="3785594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20" name="그룹 119"/>
              <p:cNvGrpSpPr/>
              <p:nvPr/>
            </p:nvGrpSpPr>
            <p:grpSpPr>
              <a:xfrm flipV="1">
                <a:off x="1492668" y="3645024"/>
                <a:ext cx="3168428" cy="746841"/>
                <a:chOff x="1492668" y="3212970"/>
                <a:chExt cx="3168428" cy="746841"/>
              </a:xfrm>
            </p:grpSpPr>
            <p:sp>
              <p:nvSpPr>
                <p:cNvPr id="136" name="TextBox 135"/>
                <p:cNvSpPr txBox="1"/>
                <p:nvPr/>
              </p:nvSpPr>
              <p:spPr>
                <a:xfrm flipH="1" flipV="1">
                  <a:off x="3203848" y="3599771"/>
                  <a:ext cx="43204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l-GR" altLang="ko-KR" i="1" dirty="0" smtClean="0">
                      <a:latin typeface="Times New Roman" pitchFamily="18" charset="0"/>
                      <a:cs typeface="Times New Roman" pitchFamily="18" charset="0"/>
                    </a:rPr>
                    <a:t>Δ</a:t>
                  </a:r>
                  <a:r>
                    <a:rPr lang="en-US" altLang="ko-KR" i="1" baseline="-25000" dirty="0" smtClean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37" name="직사각형 77"/>
                <p:cNvSpPr>
                  <a:spLocks noChangeArrowheads="1"/>
                </p:cNvSpPr>
                <p:nvPr/>
              </p:nvSpPr>
              <p:spPr bwMode="auto">
                <a:xfrm flipH="1">
                  <a:off x="1780710" y="3429000"/>
                  <a:ext cx="2592288" cy="144016"/>
                </a:xfrm>
                <a:prstGeom prst="rect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cxnSp>
              <p:nvCxnSpPr>
                <p:cNvPr id="138" name="직선 연결선 137"/>
                <p:cNvCxnSpPr/>
                <p:nvPr/>
              </p:nvCxnSpPr>
              <p:spPr bwMode="auto">
                <a:xfrm flipH="1">
                  <a:off x="1780702" y="3501010"/>
                  <a:ext cx="2592360" cy="0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grpSp>
              <p:nvGrpSpPr>
                <p:cNvPr id="139" name="그룹 34"/>
                <p:cNvGrpSpPr/>
                <p:nvPr/>
              </p:nvGrpSpPr>
              <p:grpSpPr>
                <a:xfrm flipH="1">
                  <a:off x="1492668" y="3212970"/>
                  <a:ext cx="288034" cy="576061"/>
                  <a:chOff x="3923910" y="3429000"/>
                  <a:chExt cx="288034" cy="576061"/>
                </a:xfrm>
              </p:grpSpPr>
              <p:sp>
                <p:nvSpPr>
                  <p:cNvPr id="146" name="Rectangle 6" descr="밝은 상향 대각선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3779897" y="3573015"/>
                    <a:ext cx="576061" cy="288032"/>
                  </a:xfrm>
                  <a:prstGeom prst="rect">
                    <a:avLst/>
                  </a:prstGeom>
                  <a:pattFill prst="ltUpDiag">
                    <a:fgClr>
                      <a:srgbClr val="A90165"/>
                    </a:fgClr>
                    <a:bgClr>
                      <a:schemeClr val="bg1"/>
                    </a:bgClr>
                  </a:patt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 anchor="ctr">
                    <a:noAutofit/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47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923910" y="3429000"/>
                    <a:ext cx="0" cy="576061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noAutofit/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40" name="자유형 139"/>
                <p:cNvSpPr/>
                <p:nvPr/>
              </p:nvSpPr>
              <p:spPr bwMode="auto">
                <a:xfrm>
                  <a:off x="1780702" y="3491467"/>
                  <a:ext cx="2592360" cy="468344"/>
                </a:xfrm>
                <a:custGeom>
                  <a:avLst/>
                  <a:gdLst>
                    <a:gd name="connsiteX0" fmla="*/ 0 w 2583180"/>
                    <a:gd name="connsiteY0" fmla="*/ 0 h 737870"/>
                    <a:gd name="connsiteX1" fmla="*/ 1264920 w 2583180"/>
                    <a:gd name="connsiteY1" fmla="*/ 617220 h 737870"/>
                    <a:gd name="connsiteX2" fmla="*/ 2583180 w 2583180"/>
                    <a:gd name="connsiteY2" fmla="*/ 723900 h 737870"/>
                    <a:gd name="connsiteX0" fmla="*/ 0 w 2589280"/>
                    <a:gd name="connsiteY0" fmla="*/ 0 h 744855"/>
                    <a:gd name="connsiteX1" fmla="*/ 1264920 w 2589280"/>
                    <a:gd name="connsiteY1" fmla="*/ 617220 h 744855"/>
                    <a:gd name="connsiteX2" fmla="*/ 2589280 w 2589280"/>
                    <a:gd name="connsiteY2" fmla="*/ 737870 h 744855"/>
                    <a:gd name="connsiteX0" fmla="*/ 0 w 2592360"/>
                    <a:gd name="connsiteY0" fmla="*/ 0 h 746035"/>
                    <a:gd name="connsiteX1" fmla="*/ 1268000 w 2592360"/>
                    <a:gd name="connsiteY1" fmla="*/ 618400 h 746035"/>
                    <a:gd name="connsiteX2" fmla="*/ 2592360 w 2592360"/>
                    <a:gd name="connsiteY2" fmla="*/ 739050 h 746035"/>
                    <a:gd name="connsiteX0" fmla="*/ 0 w 2592360"/>
                    <a:gd name="connsiteY0" fmla="*/ 0 h 746035"/>
                    <a:gd name="connsiteX1" fmla="*/ 1224170 w 2592360"/>
                    <a:gd name="connsiteY1" fmla="*/ 591240 h 746035"/>
                    <a:gd name="connsiteX2" fmla="*/ 2592360 w 2592360"/>
                    <a:gd name="connsiteY2" fmla="*/ 739050 h 746035"/>
                    <a:gd name="connsiteX0" fmla="*/ 0 w 2592360"/>
                    <a:gd name="connsiteY0" fmla="*/ 0 h 746035"/>
                    <a:gd name="connsiteX1" fmla="*/ 1152160 w 2592360"/>
                    <a:gd name="connsiteY1" fmla="*/ 517335 h 746035"/>
                    <a:gd name="connsiteX2" fmla="*/ 2592360 w 2592360"/>
                    <a:gd name="connsiteY2" fmla="*/ 739050 h 746035"/>
                    <a:gd name="connsiteX0" fmla="*/ 0 w 2592360"/>
                    <a:gd name="connsiteY0" fmla="*/ 0 h 739050"/>
                    <a:gd name="connsiteX1" fmla="*/ 1152160 w 2592360"/>
                    <a:gd name="connsiteY1" fmla="*/ 517335 h 739050"/>
                    <a:gd name="connsiteX2" fmla="*/ 2592360 w 2592360"/>
                    <a:gd name="connsiteY2" fmla="*/ 739050 h 739050"/>
                    <a:gd name="connsiteX0" fmla="*/ 0 w 2592360"/>
                    <a:gd name="connsiteY0" fmla="*/ 0 h 739050"/>
                    <a:gd name="connsiteX1" fmla="*/ 1152160 w 2592360"/>
                    <a:gd name="connsiteY1" fmla="*/ 443430 h 739050"/>
                    <a:gd name="connsiteX2" fmla="*/ 2592360 w 2592360"/>
                    <a:gd name="connsiteY2" fmla="*/ 739050 h 739050"/>
                    <a:gd name="connsiteX0" fmla="*/ 0 w 2592360"/>
                    <a:gd name="connsiteY0" fmla="*/ 0 h 739050"/>
                    <a:gd name="connsiteX1" fmla="*/ 1152160 w 2592360"/>
                    <a:gd name="connsiteY1" fmla="*/ 443430 h 739050"/>
                    <a:gd name="connsiteX2" fmla="*/ 2592360 w 2592360"/>
                    <a:gd name="connsiteY2" fmla="*/ 739050 h 739050"/>
                    <a:gd name="connsiteX0" fmla="*/ 0 w 2592360"/>
                    <a:gd name="connsiteY0" fmla="*/ 0 h 739050"/>
                    <a:gd name="connsiteX1" fmla="*/ 1152160 w 2592360"/>
                    <a:gd name="connsiteY1" fmla="*/ 443430 h 739050"/>
                    <a:gd name="connsiteX2" fmla="*/ 2592360 w 2592360"/>
                    <a:gd name="connsiteY2" fmla="*/ 739050 h 739050"/>
                    <a:gd name="connsiteX0" fmla="*/ 0 w 2592360"/>
                    <a:gd name="connsiteY0" fmla="*/ 43655 h 487085"/>
                    <a:gd name="connsiteX1" fmla="*/ 1152160 w 2592360"/>
                    <a:gd name="connsiteY1" fmla="*/ 487085 h 487085"/>
                    <a:gd name="connsiteX2" fmla="*/ 2592360 w 2592360"/>
                    <a:gd name="connsiteY2" fmla="*/ 43655 h 487085"/>
                    <a:gd name="connsiteX0" fmla="*/ 0 w 2592360"/>
                    <a:gd name="connsiteY0" fmla="*/ 0 h 443430"/>
                    <a:gd name="connsiteX1" fmla="*/ 1152160 w 2592360"/>
                    <a:gd name="connsiteY1" fmla="*/ 443430 h 443430"/>
                    <a:gd name="connsiteX2" fmla="*/ 2592360 w 2592360"/>
                    <a:gd name="connsiteY2" fmla="*/ 0 h 443430"/>
                    <a:gd name="connsiteX0" fmla="*/ 0 w 2592360"/>
                    <a:gd name="connsiteY0" fmla="*/ 0 h 443430"/>
                    <a:gd name="connsiteX1" fmla="*/ 1152160 w 2592360"/>
                    <a:gd name="connsiteY1" fmla="*/ 443430 h 443430"/>
                    <a:gd name="connsiteX2" fmla="*/ 2592360 w 2592360"/>
                    <a:gd name="connsiteY2" fmla="*/ 0 h 443430"/>
                    <a:gd name="connsiteX0" fmla="*/ 0 w 2592360"/>
                    <a:gd name="connsiteY0" fmla="*/ 0 h 295620"/>
                    <a:gd name="connsiteX1" fmla="*/ 864120 w 2592360"/>
                    <a:gd name="connsiteY1" fmla="*/ 295620 h 295620"/>
                    <a:gd name="connsiteX2" fmla="*/ 2592360 w 2592360"/>
                    <a:gd name="connsiteY2" fmla="*/ 0 h 295620"/>
                    <a:gd name="connsiteX0" fmla="*/ 0 w 2592360"/>
                    <a:gd name="connsiteY0" fmla="*/ 0 h 295620"/>
                    <a:gd name="connsiteX1" fmla="*/ 864120 w 2592360"/>
                    <a:gd name="connsiteY1" fmla="*/ 295620 h 295620"/>
                    <a:gd name="connsiteX2" fmla="*/ 2592360 w 2592360"/>
                    <a:gd name="connsiteY2" fmla="*/ 0 h 295620"/>
                    <a:gd name="connsiteX0" fmla="*/ 0 w 2592360"/>
                    <a:gd name="connsiteY0" fmla="*/ 0 h 295620"/>
                    <a:gd name="connsiteX1" fmla="*/ 864120 w 2592360"/>
                    <a:gd name="connsiteY1" fmla="*/ 295620 h 295620"/>
                    <a:gd name="connsiteX2" fmla="*/ 2592360 w 2592360"/>
                    <a:gd name="connsiteY2" fmla="*/ 0 h 295620"/>
                    <a:gd name="connsiteX0" fmla="*/ 0 w 2592360"/>
                    <a:gd name="connsiteY0" fmla="*/ 0 h 554288"/>
                    <a:gd name="connsiteX1" fmla="*/ 864120 w 2592360"/>
                    <a:gd name="connsiteY1" fmla="*/ 517335 h 554288"/>
                    <a:gd name="connsiteX2" fmla="*/ 2592360 w 2592360"/>
                    <a:gd name="connsiteY2" fmla="*/ 221715 h 554288"/>
                    <a:gd name="connsiteX0" fmla="*/ 0 w 2592360"/>
                    <a:gd name="connsiteY0" fmla="*/ 36952 h 259430"/>
                    <a:gd name="connsiteX1" fmla="*/ 648090 w 2592360"/>
                    <a:gd name="connsiteY1" fmla="*/ 36952 h 259430"/>
                    <a:gd name="connsiteX2" fmla="*/ 2592360 w 2592360"/>
                    <a:gd name="connsiteY2" fmla="*/ 258667 h 259430"/>
                    <a:gd name="connsiteX0" fmla="*/ 0 w 2592360"/>
                    <a:gd name="connsiteY0" fmla="*/ 36952 h 369523"/>
                    <a:gd name="connsiteX1" fmla="*/ 648090 w 2592360"/>
                    <a:gd name="connsiteY1" fmla="*/ 36952 h 369523"/>
                    <a:gd name="connsiteX2" fmla="*/ 1944270 w 2592360"/>
                    <a:gd name="connsiteY2" fmla="*/ 332571 h 369523"/>
                    <a:gd name="connsiteX3" fmla="*/ 2592360 w 2592360"/>
                    <a:gd name="connsiteY3" fmla="*/ 258667 h 369523"/>
                    <a:gd name="connsiteX0" fmla="*/ 0 w 2592360"/>
                    <a:gd name="connsiteY0" fmla="*/ 36952 h 369523"/>
                    <a:gd name="connsiteX1" fmla="*/ 648090 w 2592360"/>
                    <a:gd name="connsiteY1" fmla="*/ 36952 h 369523"/>
                    <a:gd name="connsiteX2" fmla="*/ 1944270 w 2592360"/>
                    <a:gd name="connsiteY2" fmla="*/ 332571 h 369523"/>
                    <a:gd name="connsiteX3" fmla="*/ 2592360 w 2592360"/>
                    <a:gd name="connsiteY3" fmla="*/ 258667 h 369523"/>
                    <a:gd name="connsiteX0" fmla="*/ 0 w 2592360"/>
                    <a:gd name="connsiteY0" fmla="*/ 13713 h 346284"/>
                    <a:gd name="connsiteX1" fmla="*/ 648090 w 2592360"/>
                    <a:gd name="connsiteY1" fmla="*/ 13713 h 346284"/>
                    <a:gd name="connsiteX2" fmla="*/ 1944270 w 2592360"/>
                    <a:gd name="connsiteY2" fmla="*/ 309332 h 346284"/>
                    <a:gd name="connsiteX3" fmla="*/ 2592360 w 2592360"/>
                    <a:gd name="connsiteY3" fmla="*/ 235428 h 346284"/>
                    <a:gd name="connsiteX0" fmla="*/ 0 w 2592360"/>
                    <a:gd name="connsiteY0" fmla="*/ 10025 h 342596"/>
                    <a:gd name="connsiteX1" fmla="*/ 648090 w 2592360"/>
                    <a:gd name="connsiteY1" fmla="*/ 10025 h 342596"/>
                    <a:gd name="connsiteX2" fmla="*/ 1944270 w 2592360"/>
                    <a:gd name="connsiteY2" fmla="*/ 305644 h 342596"/>
                    <a:gd name="connsiteX3" fmla="*/ 2592360 w 2592360"/>
                    <a:gd name="connsiteY3" fmla="*/ 231740 h 342596"/>
                    <a:gd name="connsiteX0" fmla="*/ 0 w 2592360"/>
                    <a:gd name="connsiteY0" fmla="*/ 10025 h 354914"/>
                    <a:gd name="connsiteX1" fmla="*/ 648090 w 2592360"/>
                    <a:gd name="connsiteY1" fmla="*/ 10025 h 354914"/>
                    <a:gd name="connsiteX2" fmla="*/ 1944270 w 2592360"/>
                    <a:gd name="connsiteY2" fmla="*/ 305644 h 354914"/>
                    <a:gd name="connsiteX3" fmla="*/ 2592360 w 2592360"/>
                    <a:gd name="connsiteY3" fmla="*/ 305644 h 354914"/>
                    <a:gd name="connsiteX0" fmla="*/ 0 w 2592360"/>
                    <a:gd name="connsiteY0" fmla="*/ 10025 h 354914"/>
                    <a:gd name="connsiteX1" fmla="*/ 648090 w 2592360"/>
                    <a:gd name="connsiteY1" fmla="*/ 10025 h 354914"/>
                    <a:gd name="connsiteX2" fmla="*/ 1944270 w 2592360"/>
                    <a:gd name="connsiteY2" fmla="*/ 305644 h 354914"/>
                    <a:gd name="connsiteX3" fmla="*/ 2592360 w 2592360"/>
                    <a:gd name="connsiteY3" fmla="*/ 305644 h 354914"/>
                    <a:gd name="connsiteX0" fmla="*/ 0 w 2592360"/>
                    <a:gd name="connsiteY0" fmla="*/ 10025 h 354914"/>
                    <a:gd name="connsiteX1" fmla="*/ 648090 w 2592360"/>
                    <a:gd name="connsiteY1" fmla="*/ 10025 h 354914"/>
                    <a:gd name="connsiteX2" fmla="*/ 1944270 w 2592360"/>
                    <a:gd name="connsiteY2" fmla="*/ 305644 h 354914"/>
                    <a:gd name="connsiteX3" fmla="*/ 2592360 w 2592360"/>
                    <a:gd name="connsiteY3" fmla="*/ 305644 h 354914"/>
                    <a:gd name="connsiteX0" fmla="*/ 0 w 2592360"/>
                    <a:gd name="connsiteY0" fmla="*/ 10025 h 354914"/>
                    <a:gd name="connsiteX1" fmla="*/ 648090 w 2592360"/>
                    <a:gd name="connsiteY1" fmla="*/ 10025 h 354914"/>
                    <a:gd name="connsiteX2" fmla="*/ 1944270 w 2592360"/>
                    <a:gd name="connsiteY2" fmla="*/ 305644 h 354914"/>
                    <a:gd name="connsiteX3" fmla="*/ 2592360 w 2592360"/>
                    <a:gd name="connsiteY3" fmla="*/ 305644 h 354914"/>
                    <a:gd name="connsiteX0" fmla="*/ 0 w 2592360"/>
                    <a:gd name="connsiteY0" fmla="*/ 10025 h 305644"/>
                    <a:gd name="connsiteX1" fmla="*/ 648090 w 2592360"/>
                    <a:gd name="connsiteY1" fmla="*/ 10025 h 305644"/>
                    <a:gd name="connsiteX2" fmla="*/ 1944270 w 2592360"/>
                    <a:gd name="connsiteY2" fmla="*/ 305644 h 305644"/>
                    <a:gd name="connsiteX3" fmla="*/ 2592360 w 2592360"/>
                    <a:gd name="connsiteY3" fmla="*/ 305644 h 305644"/>
                    <a:gd name="connsiteX0" fmla="*/ 0 w 2592360"/>
                    <a:gd name="connsiteY0" fmla="*/ 10025 h 305644"/>
                    <a:gd name="connsiteX1" fmla="*/ 648090 w 2592360"/>
                    <a:gd name="connsiteY1" fmla="*/ 10025 h 305644"/>
                    <a:gd name="connsiteX2" fmla="*/ 1944270 w 2592360"/>
                    <a:gd name="connsiteY2" fmla="*/ 305644 h 305644"/>
                    <a:gd name="connsiteX3" fmla="*/ 2592360 w 2592360"/>
                    <a:gd name="connsiteY3" fmla="*/ 305644 h 305644"/>
                    <a:gd name="connsiteX0" fmla="*/ 0 w 2592360"/>
                    <a:gd name="connsiteY0" fmla="*/ 13669 h 309288"/>
                    <a:gd name="connsiteX1" fmla="*/ 648090 w 2592360"/>
                    <a:gd name="connsiteY1" fmla="*/ 13669 h 309288"/>
                    <a:gd name="connsiteX2" fmla="*/ 1944270 w 2592360"/>
                    <a:gd name="connsiteY2" fmla="*/ 309288 h 309288"/>
                    <a:gd name="connsiteX3" fmla="*/ 2592360 w 2592360"/>
                    <a:gd name="connsiteY3" fmla="*/ 309288 h 309288"/>
                    <a:gd name="connsiteX0" fmla="*/ 0 w 2592360"/>
                    <a:gd name="connsiteY0" fmla="*/ 7538 h 303157"/>
                    <a:gd name="connsiteX1" fmla="*/ 648090 w 2592360"/>
                    <a:gd name="connsiteY1" fmla="*/ 7538 h 303157"/>
                    <a:gd name="connsiteX2" fmla="*/ 1944270 w 2592360"/>
                    <a:gd name="connsiteY2" fmla="*/ 303157 h 303157"/>
                    <a:gd name="connsiteX3" fmla="*/ 2592360 w 2592360"/>
                    <a:gd name="connsiteY3" fmla="*/ 303157 h 303157"/>
                    <a:gd name="connsiteX0" fmla="*/ 0 w 2592360"/>
                    <a:gd name="connsiteY0" fmla="*/ 7538 h 303157"/>
                    <a:gd name="connsiteX1" fmla="*/ 648090 w 2592360"/>
                    <a:gd name="connsiteY1" fmla="*/ 7538 h 303157"/>
                    <a:gd name="connsiteX2" fmla="*/ 1944270 w 2592360"/>
                    <a:gd name="connsiteY2" fmla="*/ 303157 h 303157"/>
                    <a:gd name="connsiteX3" fmla="*/ 2592360 w 2592360"/>
                    <a:gd name="connsiteY3" fmla="*/ 303157 h 303157"/>
                    <a:gd name="connsiteX0" fmla="*/ 0 w 2592360"/>
                    <a:gd name="connsiteY0" fmla="*/ 7538 h 303157"/>
                    <a:gd name="connsiteX1" fmla="*/ 648090 w 2592360"/>
                    <a:gd name="connsiteY1" fmla="*/ 7538 h 303157"/>
                    <a:gd name="connsiteX2" fmla="*/ 1944270 w 2592360"/>
                    <a:gd name="connsiteY2" fmla="*/ 303157 h 303157"/>
                    <a:gd name="connsiteX3" fmla="*/ 2592360 w 2592360"/>
                    <a:gd name="connsiteY3" fmla="*/ 303157 h 303157"/>
                    <a:gd name="connsiteX0" fmla="*/ 0 w 2592360"/>
                    <a:gd name="connsiteY0" fmla="*/ 7538 h 303157"/>
                    <a:gd name="connsiteX1" fmla="*/ 648090 w 2592360"/>
                    <a:gd name="connsiteY1" fmla="*/ 7538 h 303157"/>
                    <a:gd name="connsiteX2" fmla="*/ 1944270 w 2592360"/>
                    <a:gd name="connsiteY2" fmla="*/ 303157 h 303157"/>
                    <a:gd name="connsiteX3" fmla="*/ 2592360 w 2592360"/>
                    <a:gd name="connsiteY3" fmla="*/ 303157 h 303157"/>
                    <a:gd name="connsiteX0" fmla="*/ 0 w 2592360"/>
                    <a:gd name="connsiteY0" fmla="*/ 8739 h 304358"/>
                    <a:gd name="connsiteX1" fmla="*/ 648090 w 2592360"/>
                    <a:gd name="connsiteY1" fmla="*/ 8739 h 304358"/>
                    <a:gd name="connsiteX2" fmla="*/ 1944270 w 2592360"/>
                    <a:gd name="connsiteY2" fmla="*/ 304358 h 304358"/>
                    <a:gd name="connsiteX3" fmla="*/ 2592360 w 2592360"/>
                    <a:gd name="connsiteY3" fmla="*/ 304358 h 304358"/>
                    <a:gd name="connsiteX0" fmla="*/ 0 w 2592360"/>
                    <a:gd name="connsiteY0" fmla="*/ 7496 h 303115"/>
                    <a:gd name="connsiteX1" fmla="*/ 648090 w 2592360"/>
                    <a:gd name="connsiteY1" fmla="*/ 7496 h 303115"/>
                    <a:gd name="connsiteX2" fmla="*/ 1944270 w 2592360"/>
                    <a:gd name="connsiteY2" fmla="*/ 303115 h 303115"/>
                    <a:gd name="connsiteX3" fmla="*/ 2592360 w 2592360"/>
                    <a:gd name="connsiteY3" fmla="*/ 303115 h 303115"/>
                    <a:gd name="connsiteX0" fmla="*/ 0 w 2592360"/>
                    <a:gd name="connsiteY0" fmla="*/ 6253 h 301872"/>
                    <a:gd name="connsiteX1" fmla="*/ 648090 w 2592360"/>
                    <a:gd name="connsiteY1" fmla="*/ 6253 h 301872"/>
                    <a:gd name="connsiteX2" fmla="*/ 1944270 w 2592360"/>
                    <a:gd name="connsiteY2" fmla="*/ 301872 h 301872"/>
                    <a:gd name="connsiteX3" fmla="*/ 2592360 w 2592360"/>
                    <a:gd name="connsiteY3" fmla="*/ 301872 h 301872"/>
                    <a:gd name="connsiteX0" fmla="*/ 0 w 2592360"/>
                    <a:gd name="connsiteY0" fmla="*/ 6254 h 301873"/>
                    <a:gd name="connsiteX1" fmla="*/ 432060 w 2592360"/>
                    <a:gd name="connsiteY1" fmla="*/ 6253 h 301873"/>
                    <a:gd name="connsiteX2" fmla="*/ 1944270 w 2592360"/>
                    <a:gd name="connsiteY2" fmla="*/ 301873 h 301873"/>
                    <a:gd name="connsiteX3" fmla="*/ 2592360 w 2592360"/>
                    <a:gd name="connsiteY3" fmla="*/ 301873 h 301873"/>
                    <a:gd name="connsiteX0" fmla="*/ 0 w 2592360"/>
                    <a:gd name="connsiteY0" fmla="*/ 6254 h 301874"/>
                    <a:gd name="connsiteX1" fmla="*/ 432060 w 2592360"/>
                    <a:gd name="connsiteY1" fmla="*/ 6253 h 301874"/>
                    <a:gd name="connsiteX2" fmla="*/ 2160300 w 2592360"/>
                    <a:gd name="connsiteY2" fmla="*/ 301874 h 301874"/>
                    <a:gd name="connsiteX3" fmla="*/ 2592360 w 2592360"/>
                    <a:gd name="connsiteY3" fmla="*/ 301873 h 301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92360" h="301874">
                      <a:moveTo>
                        <a:pt x="0" y="6254"/>
                      </a:moveTo>
                      <a:cubicBezTo>
                        <a:pt x="299467" y="7524"/>
                        <a:pt x="118783" y="0"/>
                        <a:pt x="432060" y="6253"/>
                      </a:cubicBezTo>
                      <a:cubicBezTo>
                        <a:pt x="1091823" y="6502"/>
                        <a:pt x="1505469" y="299857"/>
                        <a:pt x="2160300" y="301874"/>
                      </a:cubicBezTo>
                      <a:lnTo>
                        <a:pt x="2592360" y="301873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4D4D4D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grpSp>
              <p:nvGrpSpPr>
                <p:cNvPr id="141" name="그룹 34"/>
                <p:cNvGrpSpPr/>
                <p:nvPr/>
              </p:nvGrpSpPr>
              <p:grpSpPr>
                <a:xfrm rot="10800000" flipH="1">
                  <a:off x="4373062" y="3212970"/>
                  <a:ext cx="288034" cy="576061"/>
                  <a:chOff x="3923910" y="3429000"/>
                  <a:chExt cx="288034" cy="576061"/>
                </a:xfrm>
              </p:grpSpPr>
              <p:sp>
                <p:nvSpPr>
                  <p:cNvPr id="144" name="Rectangle 6" descr="밝은 상향 대각선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3779897" y="3573015"/>
                    <a:ext cx="576061" cy="288032"/>
                  </a:xfrm>
                  <a:prstGeom prst="rect">
                    <a:avLst/>
                  </a:prstGeom>
                  <a:pattFill prst="ltUpDiag">
                    <a:fgClr>
                      <a:srgbClr val="A90165"/>
                    </a:fgClr>
                    <a:bgClr>
                      <a:schemeClr val="bg1"/>
                    </a:bgClr>
                  </a:patt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 anchor="ctr">
                    <a:noAutofit/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45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923910" y="3429000"/>
                    <a:ext cx="0" cy="576061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noAutofit/>
                  </a:bodyPr>
                  <a:lstStyle/>
                  <a:p>
                    <a:endParaRPr lang="ko-KR" altLang="en-US"/>
                  </a:p>
                </p:txBody>
              </p:sp>
            </p:grpSp>
            <p:cxnSp>
              <p:nvCxnSpPr>
                <p:cNvPr id="142" name="직선 연결선 141"/>
                <p:cNvCxnSpPr/>
                <p:nvPr/>
              </p:nvCxnSpPr>
              <p:spPr bwMode="auto">
                <a:xfrm>
                  <a:off x="3220902" y="3501012"/>
                  <a:ext cx="0" cy="455462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3" name="직선 연결선 142"/>
                <p:cNvCxnSpPr/>
                <p:nvPr/>
              </p:nvCxnSpPr>
              <p:spPr bwMode="auto">
                <a:xfrm flipH="1">
                  <a:off x="3148892" y="3959242"/>
                  <a:ext cx="144020" cy="0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</p:grpSp>
        <p:grpSp>
          <p:nvGrpSpPr>
            <p:cNvPr id="33" name="그룹 32"/>
            <p:cNvGrpSpPr/>
            <p:nvPr/>
          </p:nvGrpSpPr>
          <p:grpSpPr>
            <a:xfrm>
              <a:off x="5220090" y="1295519"/>
              <a:ext cx="3672510" cy="1890662"/>
              <a:chOff x="5220090" y="1295519"/>
              <a:chExt cx="3672510" cy="1890662"/>
            </a:xfrm>
          </p:grpSpPr>
          <p:sp>
            <p:nvSpPr>
              <p:cNvPr id="123" name="직사각형 77"/>
              <p:cNvSpPr>
                <a:spLocks noChangeArrowheads="1"/>
              </p:cNvSpPr>
              <p:nvPr/>
            </p:nvSpPr>
            <p:spPr bwMode="auto">
              <a:xfrm>
                <a:off x="5796170" y="2231649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5220090" y="2192176"/>
                <a:ext cx="569388" cy="246221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ko-KR" altLang="en-US" sz="1000" dirty="0" err="1" smtClean="0">
                    <a:latin typeface="맑은 고딕" pitchFamily="50" charset="-127"/>
                    <a:ea typeface="맑은 고딕" pitchFamily="50" charset="-127"/>
                  </a:rPr>
                  <a:t>공액보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26" name="그룹 72"/>
              <p:cNvGrpSpPr/>
              <p:nvPr/>
            </p:nvGrpSpPr>
            <p:grpSpPr>
              <a:xfrm>
                <a:off x="8460540" y="2636912"/>
                <a:ext cx="432060" cy="549269"/>
                <a:chOff x="5292100" y="5250746"/>
                <a:chExt cx="432060" cy="549269"/>
              </a:xfrm>
            </p:grpSpPr>
            <p:sp>
              <p:nvSpPr>
                <p:cNvPr id="133" name="직사각형 132"/>
                <p:cNvSpPr/>
                <p:nvPr/>
              </p:nvSpPr>
              <p:spPr>
                <a:xfrm>
                  <a:off x="5307969" y="5250746"/>
                  <a:ext cx="416072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 smtClean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r>
                    <a:rPr lang="en-US" altLang="ko-KR" baseline="-25000" dirty="0" smtClean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ko-KR" altLang="en-US" dirty="0"/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5379979" y="5538786"/>
                  <a:ext cx="272054" cy="26122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135" name="직선 연결선 134"/>
                <p:cNvCxnSpPr/>
                <p:nvPr/>
              </p:nvCxnSpPr>
              <p:spPr bwMode="auto">
                <a:xfrm>
                  <a:off x="5292100" y="5533782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27" name="그룹 81"/>
              <p:cNvGrpSpPr/>
              <p:nvPr/>
            </p:nvGrpSpPr>
            <p:grpSpPr>
              <a:xfrm>
                <a:off x="5364076" y="1295519"/>
                <a:ext cx="432060" cy="549305"/>
                <a:chOff x="5292100" y="5250746"/>
                <a:chExt cx="432060" cy="549305"/>
              </a:xfrm>
            </p:grpSpPr>
            <p:sp>
              <p:nvSpPr>
                <p:cNvPr id="130" name="직사각형 129"/>
                <p:cNvSpPr/>
                <p:nvPr/>
              </p:nvSpPr>
              <p:spPr>
                <a:xfrm>
                  <a:off x="5307881" y="5250746"/>
                  <a:ext cx="416248" cy="333281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 smtClean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r>
                    <a:rPr lang="en-US" altLang="ko-KR" baseline="-25000" dirty="0" smtClean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ko-KR" altLang="en-US" dirty="0"/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5379891" y="5538786"/>
                  <a:ext cx="272230" cy="26126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132" name="직선 연결선 131"/>
                <p:cNvCxnSpPr/>
                <p:nvPr/>
              </p:nvCxnSpPr>
              <p:spPr bwMode="auto">
                <a:xfrm>
                  <a:off x="5292100" y="5533782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8" name="직사각형 127"/>
              <p:cNvSpPr/>
              <p:nvPr/>
            </p:nvSpPr>
            <p:spPr>
              <a:xfrm>
                <a:off x="8062740" y="1799587"/>
                <a:ext cx="757732" cy="261261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 smtClean="0">
                    <a:latin typeface="Times New Roman" pitchFamily="18" charset="0"/>
                    <a:cs typeface="Times New Roman" pitchFamily="18" charset="0"/>
                  </a:rPr>
                  <a:t>B’</a:t>
                </a:r>
                <a:r>
                  <a:rPr lang="el-GR" altLang="ko-KR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= -</a:t>
                </a:r>
                <a:r>
                  <a:rPr lang="el-GR" altLang="ko-KR" i="1" dirty="0" smtClean="0"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lang="en-US" altLang="ko-KR" i="1" baseline="-25000" dirty="0" smtClean="0">
                    <a:latin typeface="Times New Roman" pitchFamily="18" charset="0"/>
                    <a:cs typeface="Times New Roman" pitchFamily="18" charset="0"/>
                  </a:rPr>
                  <a:t>AB</a:t>
                </a:r>
                <a:endParaRPr lang="ko-KR" altLang="en-US" baseline="-25000" dirty="0"/>
              </a:p>
            </p:txBody>
          </p:sp>
          <p:sp>
            <p:nvSpPr>
              <p:cNvPr id="129" name="원호 128"/>
              <p:cNvSpPr/>
              <p:nvPr/>
            </p:nvSpPr>
            <p:spPr bwMode="auto">
              <a:xfrm flipV="1">
                <a:off x="8244510" y="2087629"/>
                <a:ext cx="424958" cy="430460"/>
              </a:xfrm>
              <a:prstGeom prst="arc">
                <a:avLst>
                  <a:gd name="adj1" fmla="val 16085210"/>
                  <a:gd name="adj2" fmla="val 5362862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grpSp>
            <p:nvGrpSpPr>
              <p:cNvPr id="511" name="그룹 510"/>
              <p:cNvGrpSpPr/>
              <p:nvPr/>
            </p:nvGrpSpPr>
            <p:grpSpPr>
              <a:xfrm>
                <a:off x="5796136" y="1651819"/>
                <a:ext cx="2592288" cy="576064"/>
                <a:chOff x="5796136" y="4149144"/>
                <a:chExt cx="2592288" cy="576064"/>
              </a:xfrm>
            </p:grpSpPr>
            <p:cxnSp>
              <p:nvCxnSpPr>
                <p:cNvPr id="51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52641"/>
                  <a:ext cx="0" cy="5725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93135"/>
                  <a:ext cx="0" cy="43200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38391"/>
                  <a:ext cx="0" cy="28675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47891"/>
                  <a:ext cx="0" cy="47725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97885"/>
                  <a:ext cx="0" cy="52725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90766"/>
                  <a:ext cx="0" cy="33437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43141"/>
                  <a:ext cx="0" cy="3820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36023"/>
                  <a:ext cx="0" cy="18912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2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8898"/>
                  <a:ext cx="0" cy="4624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2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86016"/>
                  <a:ext cx="0" cy="23912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2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33654"/>
                  <a:ext cx="0" cy="9149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2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81266"/>
                  <a:ext cx="0" cy="14387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2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49144"/>
                  <a:ext cx="2592288" cy="57606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3" name="그룹 552"/>
              <p:cNvGrpSpPr/>
              <p:nvPr/>
            </p:nvGrpSpPr>
            <p:grpSpPr>
              <a:xfrm flipH="1" flipV="1">
                <a:off x="5796136" y="2379833"/>
                <a:ext cx="2592432" cy="576113"/>
                <a:chOff x="5796136" y="4127467"/>
                <a:chExt cx="2592432" cy="597677"/>
              </a:xfrm>
            </p:grpSpPr>
            <p:cxnSp>
              <p:nvCxnSpPr>
                <p:cNvPr id="554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36" name="그룹 35"/>
          <p:cNvGrpSpPr/>
          <p:nvPr/>
        </p:nvGrpSpPr>
        <p:grpSpPr>
          <a:xfrm>
            <a:off x="756837" y="3284984"/>
            <a:ext cx="8135763" cy="2778061"/>
            <a:chOff x="756837" y="3284984"/>
            <a:chExt cx="8135763" cy="2778061"/>
          </a:xfrm>
        </p:grpSpPr>
        <p:grpSp>
          <p:nvGrpSpPr>
            <p:cNvPr id="14" name="그룹 13"/>
            <p:cNvGrpSpPr/>
            <p:nvPr/>
          </p:nvGrpSpPr>
          <p:grpSpPr>
            <a:xfrm>
              <a:off x="756837" y="3284984"/>
              <a:ext cx="4679258" cy="894311"/>
              <a:chOff x="756837" y="476672"/>
              <a:chExt cx="4679258" cy="894311"/>
            </a:xfrm>
          </p:grpSpPr>
          <p:sp>
            <p:nvSpPr>
              <p:cNvPr id="197" name="직사각형 77"/>
              <p:cNvSpPr>
                <a:spLocks noChangeArrowheads="1"/>
              </p:cNvSpPr>
              <p:nvPr/>
            </p:nvSpPr>
            <p:spPr bwMode="auto">
              <a:xfrm flipH="1">
                <a:off x="1780710" y="1010952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198" name="직선 연결선 197"/>
              <p:cNvCxnSpPr/>
              <p:nvPr/>
            </p:nvCxnSpPr>
            <p:spPr bwMode="auto">
              <a:xfrm flipH="1">
                <a:off x="1780702" y="1082962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199" name="그룹 34"/>
              <p:cNvGrpSpPr/>
              <p:nvPr/>
            </p:nvGrpSpPr>
            <p:grpSpPr>
              <a:xfrm flipH="1">
                <a:off x="1492668" y="794922"/>
                <a:ext cx="288034" cy="576061"/>
                <a:chOff x="3923910" y="3429000"/>
                <a:chExt cx="288034" cy="576061"/>
              </a:xfrm>
            </p:grpSpPr>
            <p:sp>
              <p:nvSpPr>
                <p:cNvPr id="220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21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00" name="TextBox 199"/>
              <p:cNvSpPr txBox="1"/>
              <p:nvPr/>
            </p:nvSpPr>
            <p:spPr>
              <a:xfrm flipH="1">
                <a:off x="2915770" y="476672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1" name="원호 200"/>
              <p:cNvSpPr/>
              <p:nvPr/>
            </p:nvSpPr>
            <p:spPr bwMode="auto">
              <a:xfrm flipV="1">
                <a:off x="4524184" y="866932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03" name="원호 202"/>
              <p:cNvSpPr/>
              <p:nvPr/>
            </p:nvSpPr>
            <p:spPr bwMode="auto">
              <a:xfrm rot="10800000" flipV="1">
                <a:off x="1211723" y="866932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flipH="1">
                <a:off x="756837" y="929417"/>
                <a:ext cx="41357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 smtClean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 smtClean="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ko-KR" altLang="en-US" dirty="0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flipH="1">
                <a:off x="5022519" y="918619"/>
                <a:ext cx="41357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 smtClean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 smtClean="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ko-KR" altLang="en-US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 flipH="1">
                <a:off x="4211950" y="764712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 flipH="1">
                <a:off x="1852712" y="764731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17" name="그룹 34"/>
              <p:cNvGrpSpPr/>
              <p:nvPr/>
            </p:nvGrpSpPr>
            <p:grpSpPr>
              <a:xfrm rot="10800000" flipH="1">
                <a:off x="4373062" y="794922"/>
                <a:ext cx="288034" cy="576061"/>
                <a:chOff x="3923910" y="3429000"/>
                <a:chExt cx="288034" cy="576061"/>
              </a:xfrm>
            </p:grpSpPr>
            <p:sp>
              <p:nvSpPr>
                <p:cNvPr id="218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9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3955" y="776046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3" name="그룹 12"/>
            <p:cNvGrpSpPr/>
            <p:nvPr/>
          </p:nvGrpSpPr>
          <p:grpSpPr>
            <a:xfrm>
              <a:off x="1275299" y="4467335"/>
              <a:ext cx="3656742" cy="1451688"/>
              <a:chOff x="1275299" y="1659023"/>
              <a:chExt cx="3656742" cy="1451688"/>
            </a:xfrm>
          </p:grpSpPr>
          <p:sp>
            <p:nvSpPr>
              <p:cNvPr id="155" name="자유형 154"/>
              <p:cNvSpPr/>
              <p:nvPr/>
            </p:nvSpPr>
            <p:spPr bwMode="auto">
              <a:xfrm>
                <a:off x="1779359" y="2451133"/>
                <a:ext cx="2592360" cy="57608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56" name="직사각형 77"/>
              <p:cNvSpPr>
                <a:spLocks noChangeArrowheads="1"/>
              </p:cNvSpPr>
              <p:nvPr/>
            </p:nvSpPr>
            <p:spPr bwMode="auto">
              <a:xfrm>
                <a:off x="1779359" y="2307117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7" name="자유형 156"/>
              <p:cNvSpPr/>
              <p:nvPr/>
            </p:nvSpPr>
            <p:spPr bwMode="auto">
              <a:xfrm rot="10800000">
                <a:off x="1779359" y="1731033"/>
                <a:ext cx="2592360" cy="576079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4371719" y="2246144"/>
                <a:ext cx="526105" cy="276999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sz="1200" kern="0" dirty="0" smtClean="0">
                    <a:latin typeface="맑은 고딕" pitchFamily="50" charset="-127"/>
                    <a:ea typeface="맑은 고딕" pitchFamily="50" charset="-127"/>
                  </a:rPr>
                  <a:t>BMD</a:t>
                </a:r>
                <a:endParaRPr lang="ko-KR" altLang="en-US" sz="1000" dirty="0"/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4371729" y="1659023"/>
                <a:ext cx="560312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 smtClean="0">
                    <a:latin typeface="Times New Roman" pitchFamily="18" charset="0"/>
                    <a:cs typeface="Times New Roman" pitchFamily="18" charset="0"/>
                  </a:rPr>
                  <a:t>BA4</a:t>
                </a:r>
                <a:endParaRPr lang="ko-KR" altLang="en-US" dirty="0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1275299" y="2739173"/>
                <a:ext cx="560312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 smtClean="0">
                    <a:latin typeface="Times New Roman" pitchFamily="18" charset="0"/>
                    <a:cs typeface="Times New Roman" pitchFamily="18" charset="0"/>
                  </a:rPr>
                  <a:t>AB4</a:t>
                </a:r>
                <a:endParaRPr lang="ko-KR" altLang="en-US" dirty="0"/>
              </a:p>
            </p:txBody>
          </p:sp>
          <p:sp>
            <p:nvSpPr>
              <p:cNvPr id="169" name="자유형 168"/>
              <p:cNvSpPr/>
              <p:nvPr/>
            </p:nvSpPr>
            <p:spPr bwMode="auto">
              <a:xfrm rot="10800000">
                <a:off x="1780277" y="2451133"/>
                <a:ext cx="2592359" cy="432061"/>
              </a:xfrm>
              <a:custGeom>
                <a:avLst/>
                <a:gdLst>
                  <a:gd name="connsiteX0" fmla="*/ 0 w 2590800"/>
                  <a:gd name="connsiteY0" fmla="*/ 309562 h 309562"/>
                  <a:gd name="connsiteX1" fmla="*/ 2590800 w 2590800"/>
                  <a:gd name="connsiteY1" fmla="*/ 309562 h 309562"/>
                  <a:gd name="connsiteX2" fmla="*/ 1343025 w 2590800"/>
                  <a:gd name="connsiteY2" fmla="*/ 0 h 309562"/>
                  <a:gd name="connsiteX3" fmla="*/ 0 w 2590800"/>
                  <a:gd name="connsiteY3" fmla="*/ 309562 h 309562"/>
                  <a:gd name="connsiteX0" fmla="*/ 0 w 2590800"/>
                  <a:gd name="connsiteY0" fmla="*/ 286115 h 286115"/>
                  <a:gd name="connsiteX1" fmla="*/ 2590800 w 2590800"/>
                  <a:gd name="connsiteY1" fmla="*/ 286115 h 286115"/>
                  <a:gd name="connsiteX2" fmla="*/ 1278615 w 2590800"/>
                  <a:gd name="connsiteY2" fmla="*/ 0 h 286115"/>
                  <a:gd name="connsiteX3" fmla="*/ 0 w 2590800"/>
                  <a:gd name="connsiteY3" fmla="*/ 286115 h 286115"/>
                  <a:gd name="connsiteX0" fmla="*/ 0 w 2574795"/>
                  <a:gd name="connsiteY0" fmla="*/ 286115 h 288040"/>
                  <a:gd name="connsiteX1" fmla="*/ 2574795 w 2574795"/>
                  <a:gd name="connsiteY1" fmla="*/ 288040 h 288040"/>
                  <a:gd name="connsiteX2" fmla="*/ 1278615 w 2574795"/>
                  <a:gd name="connsiteY2" fmla="*/ 0 h 288040"/>
                  <a:gd name="connsiteX3" fmla="*/ 0 w 2574795"/>
                  <a:gd name="connsiteY3" fmla="*/ 286115 h 288040"/>
                  <a:gd name="connsiteX0" fmla="*/ 0 w 2520349"/>
                  <a:gd name="connsiteY0" fmla="*/ 288039 h 288040"/>
                  <a:gd name="connsiteX1" fmla="*/ 2520349 w 2520349"/>
                  <a:gd name="connsiteY1" fmla="*/ 288040 h 288040"/>
                  <a:gd name="connsiteX2" fmla="*/ 1224169 w 2520349"/>
                  <a:gd name="connsiteY2" fmla="*/ 0 h 288040"/>
                  <a:gd name="connsiteX3" fmla="*/ 0 w 2520349"/>
                  <a:gd name="connsiteY3" fmla="*/ 288039 h 288040"/>
                  <a:gd name="connsiteX0" fmla="*/ 0 w 2592359"/>
                  <a:gd name="connsiteY0" fmla="*/ 288039 h 288040"/>
                  <a:gd name="connsiteX1" fmla="*/ 2592359 w 2592359"/>
                  <a:gd name="connsiteY1" fmla="*/ 288040 h 288040"/>
                  <a:gd name="connsiteX2" fmla="*/ 1296179 w 2592359"/>
                  <a:gd name="connsiteY2" fmla="*/ 0 h 288040"/>
                  <a:gd name="connsiteX3" fmla="*/ 0 w 2592359"/>
                  <a:gd name="connsiteY3" fmla="*/ 288039 h 288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59" h="288040">
                    <a:moveTo>
                      <a:pt x="0" y="288039"/>
                    </a:moveTo>
                    <a:lnTo>
                      <a:pt x="2592359" y="288040"/>
                    </a:lnTo>
                    <a:lnTo>
                      <a:pt x="1296179" y="0"/>
                    </a:lnTo>
                    <a:lnTo>
                      <a:pt x="0" y="288039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mtClean="0"/>
              </a:p>
            </p:txBody>
          </p:sp>
          <p:cxnSp>
            <p:nvCxnSpPr>
              <p:cNvPr id="1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3955" y="2032669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172" name="그룹 81"/>
              <p:cNvGrpSpPr/>
              <p:nvPr/>
            </p:nvGrpSpPr>
            <p:grpSpPr>
              <a:xfrm>
                <a:off x="3203810" y="2636912"/>
                <a:ext cx="435662" cy="473799"/>
                <a:chOff x="5292100" y="5292505"/>
                <a:chExt cx="435662" cy="473799"/>
              </a:xfrm>
            </p:grpSpPr>
            <p:sp>
              <p:nvSpPr>
                <p:cNvPr id="194" name="직사각형 193"/>
                <p:cNvSpPr/>
                <p:nvPr/>
              </p:nvSpPr>
              <p:spPr>
                <a:xfrm>
                  <a:off x="5304249" y="5292505"/>
                  <a:ext cx="423513" cy="25777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dirty="0"/>
                </a:p>
              </p:txBody>
            </p:sp>
            <p:sp>
              <p:nvSpPr>
                <p:cNvPr id="195" name="직사각형 194"/>
                <p:cNvSpPr/>
                <p:nvPr/>
              </p:nvSpPr>
              <p:spPr>
                <a:xfrm>
                  <a:off x="5372376" y="5508529"/>
                  <a:ext cx="287258" cy="25777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endParaRPr lang="ko-KR" altLang="en-US" dirty="0"/>
                </a:p>
              </p:txBody>
            </p:sp>
            <p:cxnSp>
              <p:nvCxnSpPr>
                <p:cNvPr id="196" name="직선 연결선 195"/>
                <p:cNvCxnSpPr/>
                <p:nvPr/>
              </p:nvCxnSpPr>
              <p:spPr bwMode="auto">
                <a:xfrm>
                  <a:off x="5292100" y="5532341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35" name="그룹 34"/>
            <p:cNvGrpSpPr/>
            <p:nvPr/>
          </p:nvGrpSpPr>
          <p:grpSpPr>
            <a:xfrm>
              <a:off x="5220090" y="4149080"/>
              <a:ext cx="3672510" cy="1913965"/>
              <a:chOff x="5220090" y="4149080"/>
              <a:chExt cx="3672510" cy="1913965"/>
            </a:xfrm>
          </p:grpSpPr>
          <p:sp>
            <p:nvSpPr>
              <p:cNvPr id="162" name="직사각형 77"/>
              <p:cNvSpPr>
                <a:spLocks noChangeArrowheads="1"/>
              </p:cNvSpPr>
              <p:nvPr/>
            </p:nvSpPr>
            <p:spPr bwMode="auto">
              <a:xfrm>
                <a:off x="5796170" y="5115425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5220090" y="5075952"/>
                <a:ext cx="569388" cy="246221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ko-KR" altLang="en-US" sz="1000" dirty="0" err="1" smtClean="0">
                    <a:latin typeface="맑은 고딕" pitchFamily="50" charset="-127"/>
                    <a:ea typeface="맑은 고딕" pitchFamily="50" charset="-127"/>
                  </a:rPr>
                  <a:t>공액보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5" name="그룹 72"/>
              <p:cNvGrpSpPr/>
              <p:nvPr/>
            </p:nvGrpSpPr>
            <p:grpSpPr>
              <a:xfrm>
                <a:off x="8460540" y="5517232"/>
                <a:ext cx="432060" cy="545813"/>
                <a:chOff x="5292100" y="5250746"/>
                <a:chExt cx="432060" cy="545813"/>
              </a:xfrm>
            </p:grpSpPr>
            <p:sp>
              <p:nvSpPr>
                <p:cNvPr id="225" name="직사각형 224"/>
                <p:cNvSpPr/>
                <p:nvPr/>
              </p:nvSpPr>
              <p:spPr>
                <a:xfrm>
                  <a:off x="5307969" y="5250746"/>
                  <a:ext cx="416072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 smtClean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r>
                    <a:rPr lang="en-US" altLang="ko-KR" baseline="-25000" dirty="0" smtClean="0"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endParaRPr lang="ko-KR" altLang="en-US" dirty="0"/>
                </a:p>
              </p:txBody>
            </p:sp>
            <p:sp>
              <p:nvSpPr>
                <p:cNvPr id="226" name="직사각형 225"/>
                <p:cNvSpPr/>
                <p:nvPr/>
              </p:nvSpPr>
              <p:spPr>
                <a:xfrm>
                  <a:off x="5379980" y="5538786"/>
                  <a:ext cx="272052" cy="257773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227" name="직선 연결선 226"/>
                <p:cNvCxnSpPr/>
                <p:nvPr/>
              </p:nvCxnSpPr>
              <p:spPr bwMode="auto">
                <a:xfrm>
                  <a:off x="5292100" y="5536141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66" name="그룹 81"/>
              <p:cNvGrpSpPr/>
              <p:nvPr/>
            </p:nvGrpSpPr>
            <p:grpSpPr>
              <a:xfrm>
                <a:off x="5364076" y="4179295"/>
                <a:ext cx="432060" cy="545813"/>
                <a:chOff x="5292100" y="5250746"/>
                <a:chExt cx="432060" cy="545813"/>
              </a:xfrm>
            </p:grpSpPr>
            <p:sp>
              <p:nvSpPr>
                <p:cNvPr id="222" name="직사각형 221"/>
                <p:cNvSpPr/>
                <p:nvPr/>
              </p:nvSpPr>
              <p:spPr>
                <a:xfrm>
                  <a:off x="5307969" y="5250746"/>
                  <a:ext cx="416072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 smtClean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r>
                    <a:rPr lang="en-US" altLang="ko-KR" baseline="-25000" dirty="0" smtClean="0"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endParaRPr lang="ko-KR" altLang="en-US" dirty="0"/>
                </a:p>
              </p:txBody>
            </p:sp>
            <p:sp>
              <p:nvSpPr>
                <p:cNvPr id="223" name="직사각형 222"/>
                <p:cNvSpPr/>
                <p:nvPr/>
              </p:nvSpPr>
              <p:spPr>
                <a:xfrm>
                  <a:off x="5379980" y="5538786"/>
                  <a:ext cx="272052" cy="257773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224" name="직선 연결선 223"/>
                <p:cNvCxnSpPr/>
                <p:nvPr/>
              </p:nvCxnSpPr>
              <p:spPr bwMode="auto">
                <a:xfrm>
                  <a:off x="5292100" y="5542491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83" name="그룹 81"/>
              <p:cNvGrpSpPr/>
              <p:nvPr/>
            </p:nvGrpSpPr>
            <p:grpSpPr>
              <a:xfrm>
                <a:off x="6891314" y="4149080"/>
                <a:ext cx="387920" cy="504056"/>
                <a:chOff x="5292100" y="5292541"/>
                <a:chExt cx="432060" cy="504056"/>
              </a:xfrm>
            </p:grpSpPr>
            <p:sp>
              <p:nvSpPr>
                <p:cNvPr id="184" name="직사각형 183"/>
                <p:cNvSpPr/>
                <p:nvPr/>
              </p:nvSpPr>
              <p:spPr>
                <a:xfrm>
                  <a:off x="5355675" y="5292541"/>
                  <a:ext cx="320661" cy="257811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dirty="0"/>
                </a:p>
              </p:txBody>
            </p:sp>
            <p:sp>
              <p:nvSpPr>
                <p:cNvPr id="192" name="직사각형 191"/>
                <p:cNvSpPr/>
                <p:nvPr/>
              </p:nvSpPr>
              <p:spPr>
                <a:xfrm>
                  <a:off x="5355672" y="5538786"/>
                  <a:ext cx="320666" cy="257811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i="1" dirty="0"/>
                </a:p>
              </p:txBody>
            </p:sp>
            <p:cxnSp>
              <p:nvCxnSpPr>
                <p:cNvPr id="193" name="직선 연결선 192"/>
                <p:cNvCxnSpPr/>
                <p:nvPr/>
              </p:nvCxnSpPr>
              <p:spPr bwMode="auto">
                <a:xfrm>
                  <a:off x="5292100" y="5544125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539" name="그룹 538"/>
              <p:cNvGrpSpPr/>
              <p:nvPr/>
            </p:nvGrpSpPr>
            <p:grpSpPr>
              <a:xfrm flipH="1" flipV="1">
                <a:off x="5796136" y="5260111"/>
                <a:ext cx="2592432" cy="576113"/>
                <a:chOff x="5796136" y="4127467"/>
                <a:chExt cx="2592432" cy="597677"/>
              </a:xfrm>
            </p:grpSpPr>
            <p:cxnSp>
              <p:nvCxnSpPr>
                <p:cNvPr id="540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" name="그룹 9"/>
              <p:cNvGrpSpPr/>
              <p:nvPr/>
            </p:nvGrpSpPr>
            <p:grpSpPr>
              <a:xfrm>
                <a:off x="5796136" y="4681700"/>
                <a:ext cx="2592359" cy="432059"/>
                <a:chOff x="5796170" y="3284973"/>
                <a:chExt cx="2592359" cy="432059"/>
              </a:xfrm>
            </p:grpSpPr>
            <p:cxnSp>
              <p:nvCxnSpPr>
                <p:cNvPr id="352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7740458" y="3500404"/>
                  <a:ext cx="0" cy="21613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5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349" y="3285473"/>
                  <a:ext cx="37" cy="43155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5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482" y="3572942"/>
                  <a:ext cx="0" cy="14360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5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506" y="3650456"/>
                  <a:ext cx="0" cy="6608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5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410" y="3358629"/>
                  <a:ext cx="0" cy="3579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5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434" y="3430067"/>
                  <a:ext cx="0" cy="2864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1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151" y="3358629"/>
                  <a:ext cx="0" cy="3579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81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70" y="3284973"/>
                  <a:ext cx="1296179" cy="43205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2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092280" y="3284984"/>
                  <a:ext cx="1296249" cy="43204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7" name="그룹 566"/>
              <p:cNvGrpSpPr/>
              <p:nvPr/>
            </p:nvGrpSpPr>
            <p:grpSpPr>
              <a:xfrm>
                <a:off x="5796136" y="4537696"/>
                <a:ext cx="2592288" cy="576064"/>
                <a:chOff x="5796136" y="4149144"/>
                <a:chExt cx="2592288" cy="576064"/>
              </a:xfrm>
            </p:grpSpPr>
            <p:cxnSp>
              <p:nvCxnSpPr>
                <p:cNvPr id="56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52641"/>
                  <a:ext cx="0" cy="5725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93135"/>
                  <a:ext cx="0" cy="43200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7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47891"/>
                  <a:ext cx="0" cy="47725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7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97885"/>
                  <a:ext cx="0" cy="52725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7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43141"/>
                  <a:ext cx="0" cy="3820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8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49144"/>
                  <a:ext cx="2592288" cy="57606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318815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직사각형 375"/>
          <p:cNvSpPr/>
          <p:nvPr/>
        </p:nvSpPr>
        <p:spPr bwMode="auto">
          <a:xfrm>
            <a:off x="898330" y="-243408"/>
            <a:ext cx="144016" cy="10441160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377" name="직사각형 376"/>
          <p:cNvSpPr/>
          <p:nvPr/>
        </p:nvSpPr>
        <p:spPr bwMode="auto">
          <a:xfrm>
            <a:off x="4786762" y="-243408"/>
            <a:ext cx="144016" cy="10441160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815" name="직사각형 814"/>
          <p:cNvSpPr/>
          <p:nvPr/>
        </p:nvSpPr>
        <p:spPr bwMode="auto">
          <a:xfrm>
            <a:off x="7236296" y="-315416"/>
            <a:ext cx="144016" cy="10441160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37" name="직사각형 1036"/>
          <p:cNvSpPr/>
          <p:nvPr/>
        </p:nvSpPr>
        <p:spPr bwMode="auto">
          <a:xfrm>
            <a:off x="-396552" y="1340768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39" name="직사각형 1038"/>
          <p:cNvSpPr/>
          <p:nvPr/>
        </p:nvSpPr>
        <p:spPr bwMode="auto">
          <a:xfrm>
            <a:off x="-396552" y="2996952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0" name="직사각형 1039"/>
          <p:cNvSpPr/>
          <p:nvPr/>
        </p:nvSpPr>
        <p:spPr bwMode="auto">
          <a:xfrm>
            <a:off x="-396552" y="4653136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1" name="직사각형 1040"/>
          <p:cNvSpPr/>
          <p:nvPr/>
        </p:nvSpPr>
        <p:spPr bwMode="auto">
          <a:xfrm>
            <a:off x="-396552" y="6309320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2" name="직사각형 1041"/>
          <p:cNvSpPr/>
          <p:nvPr/>
        </p:nvSpPr>
        <p:spPr bwMode="auto">
          <a:xfrm>
            <a:off x="-396552" y="7965504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4" name="직사각형 1043"/>
          <p:cNvSpPr/>
          <p:nvPr/>
        </p:nvSpPr>
        <p:spPr bwMode="auto">
          <a:xfrm>
            <a:off x="5868144" y="1412776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5" name="직사각형 1044"/>
          <p:cNvSpPr/>
          <p:nvPr/>
        </p:nvSpPr>
        <p:spPr bwMode="auto">
          <a:xfrm>
            <a:off x="5868144" y="-243408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6" name="직사각형 1045"/>
          <p:cNvSpPr/>
          <p:nvPr/>
        </p:nvSpPr>
        <p:spPr bwMode="auto">
          <a:xfrm>
            <a:off x="5868144" y="6381328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7" name="직사각형 1046"/>
          <p:cNvSpPr/>
          <p:nvPr/>
        </p:nvSpPr>
        <p:spPr bwMode="auto">
          <a:xfrm>
            <a:off x="5868144" y="3068960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8" name="직사각형 1047"/>
          <p:cNvSpPr/>
          <p:nvPr/>
        </p:nvSpPr>
        <p:spPr bwMode="auto">
          <a:xfrm>
            <a:off x="5868144" y="4725144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9" name="직사각형 1048"/>
          <p:cNvSpPr/>
          <p:nvPr/>
        </p:nvSpPr>
        <p:spPr bwMode="auto">
          <a:xfrm>
            <a:off x="5868144" y="8037512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50" name="직사각형 1049"/>
          <p:cNvSpPr/>
          <p:nvPr/>
        </p:nvSpPr>
        <p:spPr bwMode="auto">
          <a:xfrm>
            <a:off x="-396552" y="9621688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51" name="직사각형 1050"/>
          <p:cNvSpPr/>
          <p:nvPr/>
        </p:nvSpPr>
        <p:spPr bwMode="auto">
          <a:xfrm>
            <a:off x="5868144" y="9693696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1180" name="그룹 1179"/>
          <p:cNvGrpSpPr/>
          <p:nvPr/>
        </p:nvGrpSpPr>
        <p:grpSpPr>
          <a:xfrm>
            <a:off x="252782" y="-129589"/>
            <a:ext cx="10708939" cy="9679269"/>
            <a:chOff x="252782" y="-129589"/>
            <a:chExt cx="10708939" cy="9679269"/>
          </a:xfrm>
        </p:grpSpPr>
        <p:grpSp>
          <p:nvGrpSpPr>
            <p:cNvPr id="1053" name="그룹 1052"/>
            <p:cNvGrpSpPr/>
            <p:nvPr/>
          </p:nvGrpSpPr>
          <p:grpSpPr>
            <a:xfrm>
              <a:off x="395536" y="-129589"/>
              <a:ext cx="4896544" cy="1110317"/>
              <a:chOff x="395536" y="-129589"/>
              <a:chExt cx="4896544" cy="1110317"/>
            </a:xfrm>
          </p:grpSpPr>
          <p:sp>
            <p:nvSpPr>
              <p:cNvPr id="119" name="직사각형 77"/>
              <p:cNvSpPr>
                <a:spLocks noChangeArrowheads="1"/>
              </p:cNvSpPr>
              <p:nvPr/>
            </p:nvSpPr>
            <p:spPr bwMode="auto">
              <a:xfrm flipH="1">
                <a:off x="1619672" y="404664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21" name="그룹 34"/>
              <p:cNvGrpSpPr/>
              <p:nvPr/>
            </p:nvGrpSpPr>
            <p:grpSpPr>
              <a:xfrm flipH="1">
                <a:off x="1331640" y="188640"/>
                <a:ext cx="288034" cy="576061"/>
                <a:chOff x="3923910" y="3429000"/>
                <a:chExt cx="288034" cy="576061"/>
              </a:xfrm>
            </p:grpSpPr>
            <p:sp>
              <p:nvSpPr>
                <p:cNvPr id="13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4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122" name="TextBox 121"/>
              <p:cNvSpPr txBox="1"/>
              <p:nvPr/>
            </p:nvSpPr>
            <p:spPr>
              <a:xfrm flipH="1">
                <a:off x="2718819" y="-129589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원호 122"/>
              <p:cNvSpPr/>
              <p:nvPr/>
            </p:nvSpPr>
            <p:spPr bwMode="auto">
              <a:xfrm flipV="1">
                <a:off x="4355976" y="260648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24" name="원호 123"/>
              <p:cNvSpPr/>
              <p:nvPr/>
            </p:nvSpPr>
            <p:spPr bwMode="auto">
              <a:xfrm rot="10800000" flipV="1">
                <a:off x="1042347" y="260648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 flipH="1">
                <a:off x="4499992" y="332656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 flipH="1">
                <a:off x="1115616" y="33265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29" name="그룹 34"/>
              <p:cNvGrpSpPr/>
              <p:nvPr/>
            </p:nvGrpSpPr>
            <p:grpSpPr>
              <a:xfrm rot="10800000" flipH="1">
                <a:off x="4211960" y="188640"/>
                <a:ext cx="288034" cy="576061"/>
                <a:chOff x="3923910" y="3429000"/>
                <a:chExt cx="288034" cy="576061"/>
              </a:xfrm>
            </p:grpSpPr>
            <p:sp>
              <p:nvSpPr>
                <p:cNvPr id="131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2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3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686191" y="169777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" name="직선 연결선 2"/>
              <p:cNvCxnSpPr/>
              <p:nvPr/>
            </p:nvCxnSpPr>
            <p:spPr bwMode="auto">
              <a:xfrm>
                <a:off x="1619672" y="83671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직선 연결선 134"/>
              <p:cNvCxnSpPr/>
              <p:nvPr/>
            </p:nvCxnSpPr>
            <p:spPr bwMode="auto">
              <a:xfrm>
                <a:off x="1619672" y="908720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직선 연결선 135"/>
              <p:cNvCxnSpPr/>
              <p:nvPr/>
            </p:nvCxnSpPr>
            <p:spPr bwMode="auto">
              <a:xfrm>
                <a:off x="4211960" y="83671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직선 연결선 136"/>
              <p:cNvCxnSpPr/>
              <p:nvPr/>
            </p:nvCxnSpPr>
            <p:spPr bwMode="auto">
              <a:xfrm>
                <a:off x="2915816" y="83671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9" name="TextBox 138"/>
              <p:cNvSpPr txBox="1"/>
              <p:nvPr/>
            </p:nvSpPr>
            <p:spPr>
              <a:xfrm flipH="1">
                <a:off x="2123727" y="662499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 flipH="1">
                <a:off x="3419872" y="662499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395536" y="188640"/>
                <a:ext cx="504056" cy="504056"/>
                <a:chOff x="611560" y="857409"/>
                <a:chExt cx="504056" cy="504056"/>
              </a:xfrm>
            </p:grpSpPr>
            <p:sp>
              <p:nvSpPr>
                <p:cNvPr id="125" name="직사각형 124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141" name="직선 연결선 140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42" name="직사각형 141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8</a:t>
                  </a:r>
                  <a:endParaRPr lang="ko-KR" altLang="en-US" dirty="0"/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149" name="그룹 148"/>
              <p:cNvGrpSpPr/>
              <p:nvPr/>
            </p:nvGrpSpPr>
            <p:grpSpPr>
              <a:xfrm>
                <a:off x="4932040" y="188640"/>
                <a:ext cx="360040" cy="504056"/>
                <a:chOff x="755576" y="857409"/>
                <a:chExt cx="360040" cy="504056"/>
              </a:xfrm>
            </p:grpSpPr>
            <p:sp>
              <p:nvSpPr>
                <p:cNvPr id="150" name="직사각형 149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151" name="직선 연결선 150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52" name="직사각형 151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8</a:t>
                  </a:r>
                  <a:endParaRPr lang="ko-KR" altLang="en-US" dirty="0"/>
                </a:p>
              </p:txBody>
            </p:sp>
          </p:grpSp>
        </p:grpSp>
        <p:grpSp>
          <p:nvGrpSpPr>
            <p:cNvPr id="1054" name="그룹 1053"/>
            <p:cNvGrpSpPr/>
            <p:nvPr/>
          </p:nvGrpSpPr>
          <p:grpSpPr>
            <a:xfrm>
              <a:off x="252782" y="1535112"/>
              <a:ext cx="5183314" cy="1110317"/>
              <a:chOff x="252782" y="1751136"/>
              <a:chExt cx="5183314" cy="1110317"/>
            </a:xfrm>
          </p:grpSpPr>
          <p:sp>
            <p:nvSpPr>
              <p:cNvPr id="155" name="직사각형 77"/>
              <p:cNvSpPr>
                <a:spLocks noChangeArrowheads="1"/>
              </p:cNvSpPr>
              <p:nvPr/>
            </p:nvSpPr>
            <p:spPr bwMode="auto">
              <a:xfrm flipH="1">
                <a:off x="1619672" y="2285389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57" name="그룹 34"/>
              <p:cNvGrpSpPr/>
              <p:nvPr/>
            </p:nvGrpSpPr>
            <p:grpSpPr>
              <a:xfrm flipH="1">
                <a:off x="1331640" y="2069365"/>
                <a:ext cx="288034" cy="576061"/>
                <a:chOff x="3923910" y="3429000"/>
                <a:chExt cx="288034" cy="576061"/>
              </a:xfrm>
            </p:grpSpPr>
            <p:sp>
              <p:nvSpPr>
                <p:cNvPr id="182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3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158" name="TextBox 157"/>
              <p:cNvSpPr txBox="1"/>
              <p:nvPr/>
            </p:nvSpPr>
            <p:spPr>
              <a:xfrm flipH="1">
                <a:off x="2353517" y="1751136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9" name="원호 158"/>
              <p:cNvSpPr/>
              <p:nvPr/>
            </p:nvSpPr>
            <p:spPr bwMode="auto">
              <a:xfrm flipV="1">
                <a:off x="4355976" y="2141373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0" name="원호 159"/>
              <p:cNvSpPr/>
              <p:nvPr/>
            </p:nvSpPr>
            <p:spPr bwMode="auto">
              <a:xfrm rot="10800000" flipV="1">
                <a:off x="1042347" y="2141373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 flipH="1">
                <a:off x="4499992" y="2213381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 flipH="1">
                <a:off x="1115616" y="2213381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63" name="그룹 34"/>
              <p:cNvGrpSpPr/>
              <p:nvPr/>
            </p:nvGrpSpPr>
            <p:grpSpPr>
              <a:xfrm rot="10800000" flipH="1">
                <a:off x="4211960" y="2069365"/>
                <a:ext cx="288034" cy="576061"/>
                <a:chOff x="3923910" y="3429000"/>
                <a:chExt cx="288034" cy="576061"/>
              </a:xfrm>
            </p:grpSpPr>
            <p:sp>
              <p:nvSpPr>
                <p:cNvPr id="180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1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6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320889" y="2050502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5" name="직선 연결선 164"/>
              <p:cNvCxnSpPr/>
              <p:nvPr/>
            </p:nvCxnSpPr>
            <p:spPr bwMode="auto">
              <a:xfrm>
                <a:off x="1619672" y="2717437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6" name="직선 연결선 165"/>
              <p:cNvCxnSpPr/>
              <p:nvPr/>
            </p:nvCxnSpPr>
            <p:spPr bwMode="auto">
              <a:xfrm>
                <a:off x="1619672" y="2789445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7" name="직선 연결선 166"/>
              <p:cNvCxnSpPr/>
              <p:nvPr/>
            </p:nvCxnSpPr>
            <p:spPr bwMode="auto">
              <a:xfrm>
                <a:off x="4211960" y="2717437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9" name="TextBox 168"/>
              <p:cNvSpPr txBox="1"/>
              <p:nvPr/>
            </p:nvSpPr>
            <p:spPr>
              <a:xfrm flipH="1">
                <a:off x="2771801" y="2543224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smtClean="0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71" name="그룹 170"/>
              <p:cNvGrpSpPr/>
              <p:nvPr/>
            </p:nvGrpSpPr>
            <p:grpSpPr>
              <a:xfrm>
                <a:off x="252782" y="2069365"/>
                <a:ext cx="646810" cy="534670"/>
                <a:chOff x="540814" y="857409"/>
                <a:chExt cx="646810" cy="534670"/>
              </a:xfrm>
            </p:grpSpPr>
            <p:sp>
              <p:nvSpPr>
                <p:cNvPr id="176" name="직사각형 175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Pab</a:t>
                  </a:r>
                  <a:r>
                    <a:rPr lang="en-US" altLang="ko-KR" baseline="30000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i="1" dirty="0"/>
                </a:p>
              </p:txBody>
            </p:sp>
            <p:cxnSp>
              <p:nvCxnSpPr>
                <p:cNvPr id="177" name="직선 연결선 176"/>
                <p:cNvCxnSpPr/>
                <p:nvPr/>
              </p:nvCxnSpPr>
              <p:spPr bwMode="auto">
                <a:xfrm>
                  <a:off x="683568" y="1124744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78" name="직사각형 177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L</a:t>
                  </a:r>
                  <a:r>
                    <a:rPr lang="en-US" altLang="ko-KR" baseline="30000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  <p:sp>
              <p:nvSpPr>
                <p:cNvPr id="179" name="직사각형 178"/>
                <p:cNvSpPr/>
                <p:nvPr/>
              </p:nvSpPr>
              <p:spPr>
                <a:xfrm flipH="1">
                  <a:off x="540814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172" name="그룹 171"/>
              <p:cNvGrpSpPr/>
              <p:nvPr/>
            </p:nvGrpSpPr>
            <p:grpSpPr>
              <a:xfrm>
                <a:off x="4932040" y="2069365"/>
                <a:ext cx="504056" cy="534670"/>
                <a:chOff x="683568" y="857409"/>
                <a:chExt cx="504056" cy="534670"/>
              </a:xfrm>
            </p:grpSpPr>
            <p:sp>
              <p:nvSpPr>
                <p:cNvPr id="173" name="직사각형 172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Pa</a:t>
                  </a:r>
                  <a:r>
                    <a:rPr lang="en-US" altLang="ko-KR" baseline="30000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/>
                </a:p>
              </p:txBody>
            </p:sp>
            <p:cxnSp>
              <p:nvCxnSpPr>
                <p:cNvPr id="174" name="직선 연결선 173"/>
                <p:cNvCxnSpPr/>
                <p:nvPr/>
              </p:nvCxnSpPr>
              <p:spPr bwMode="auto">
                <a:xfrm>
                  <a:off x="683568" y="1124744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75" name="직사각형 174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L</a:t>
                  </a:r>
                  <a:r>
                    <a:rPr lang="en-US" altLang="ko-KR" baseline="30000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</p:grpSp>
          <p:cxnSp>
            <p:nvCxnSpPr>
              <p:cNvPr id="184" name="직선 연결선 183"/>
              <p:cNvCxnSpPr/>
              <p:nvPr/>
            </p:nvCxnSpPr>
            <p:spPr bwMode="auto">
              <a:xfrm>
                <a:off x="1619672" y="2141373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5" name="TextBox 184"/>
              <p:cNvSpPr txBox="1"/>
              <p:nvPr/>
            </p:nvSpPr>
            <p:spPr>
              <a:xfrm flipH="1">
                <a:off x="1979711" y="1895152"/>
                <a:ext cx="2160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 flipH="1">
                <a:off x="3275856" y="1895152"/>
                <a:ext cx="2160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55" name="그룹 1054"/>
            <p:cNvGrpSpPr/>
            <p:nvPr/>
          </p:nvGrpSpPr>
          <p:grpSpPr>
            <a:xfrm>
              <a:off x="395536" y="3191296"/>
              <a:ext cx="4896544" cy="1110317"/>
              <a:chOff x="395536" y="3623344"/>
              <a:chExt cx="4896544" cy="1110317"/>
            </a:xfrm>
          </p:grpSpPr>
          <p:sp>
            <p:nvSpPr>
              <p:cNvPr id="188" name="직사각형 77"/>
              <p:cNvSpPr>
                <a:spLocks noChangeArrowheads="1"/>
              </p:cNvSpPr>
              <p:nvPr/>
            </p:nvSpPr>
            <p:spPr bwMode="auto">
              <a:xfrm flipH="1">
                <a:off x="1618410" y="4157597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90" name="그룹 34"/>
              <p:cNvGrpSpPr/>
              <p:nvPr/>
            </p:nvGrpSpPr>
            <p:grpSpPr>
              <a:xfrm flipH="1">
                <a:off x="1330378" y="3941573"/>
                <a:ext cx="288034" cy="576061"/>
                <a:chOff x="3923910" y="3429000"/>
                <a:chExt cx="288034" cy="576061"/>
              </a:xfrm>
            </p:grpSpPr>
            <p:sp>
              <p:nvSpPr>
                <p:cNvPr id="216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7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191" name="TextBox 190"/>
              <p:cNvSpPr txBox="1"/>
              <p:nvPr/>
            </p:nvSpPr>
            <p:spPr>
              <a:xfrm flipH="1">
                <a:off x="2280247" y="3623344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2" name="원호 191"/>
              <p:cNvSpPr/>
              <p:nvPr/>
            </p:nvSpPr>
            <p:spPr bwMode="auto">
              <a:xfrm flipV="1">
                <a:off x="4354714" y="4013581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93" name="원호 192"/>
              <p:cNvSpPr/>
              <p:nvPr/>
            </p:nvSpPr>
            <p:spPr bwMode="auto">
              <a:xfrm rot="10800000" flipV="1">
                <a:off x="1041085" y="401358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 flipH="1">
                <a:off x="4498730" y="408558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 flipH="1">
                <a:off x="1114354" y="4085589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96" name="그룹 34"/>
              <p:cNvGrpSpPr/>
              <p:nvPr/>
            </p:nvGrpSpPr>
            <p:grpSpPr>
              <a:xfrm rot="10800000" flipH="1">
                <a:off x="4210698" y="3941573"/>
                <a:ext cx="288034" cy="576061"/>
                <a:chOff x="3923910" y="3429000"/>
                <a:chExt cx="288034" cy="576061"/>
              </a:xfrm>
            </p:grpSpPr>
            <p:sp>
              <p:nvSpPr>
                <p:cNvPr id="214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5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247619" y="3922710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8" name="직선 연결선 197"/>
              <p:cNvCxnSpPr/>
              <p:nvPr/>
            </p:nvCxnSpPr>
            <p:spPr bwMode="auto">
              <a:xfrm>
                <a:off x="1618410" y="4589645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9" name="직선 연결선 198"/>
              <p:cNvCxnSpPr/>
              <p:nvPr/>
            </p:nvCxnSpPr>
            <p:spPr bwMode="auto">
              <a:xfrm>
                <a:off x="1618410" y="4661653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0" name="직선 연결선 199"/>
              <p:cNvCxnSpPr/>
              <p:nvPr/>
            </p:nvCxnSpPr>
            <p:spPr bwMode="auto">
              <a:xfrm>
                <a:off x="4210698" y="4589645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1" name="TextBox 200"/>
              <p:cNvSpPr txBox="1"/>
              <p:nvPr/>
            </p:nvSpPr>
            <p:spPr>
              <a:xfrm flipH="1">
                <a:off x="2770539" y="4415432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smtClean="0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02" name="그룹 201"/>
              <p:cNvGrpSpPr/>
              <p:nvPr/>
            </p:nvGrpSpPr>
            <p:grpSpPr>
              <a:xfrm>
                <a:off x="395536" y="3941573"/>
                <a:ext cx="504056" cy="504056"/>
                <a:chOff x="611560" y="857409"/>
                <a:chExt cx="504056" cy="504056"/>
              </a:xfrm>
            </p:grpSpPr>
            <p:sp>
              <p:nvSpPr>
                <p:cNvPr id="210" name="직사각형 209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211" name="직선 연결선 210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12" name="직사각형 211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9</a:t>
                  </a:r>
                  <a:endParaRPr lang="ko-KR" altLang="en-US" dirty="0"/>
                </a:p>
              </p:txBody>
            </p:sp>
            <p:sp>
              <p:nvSpPr>
                <p:cNvPr id="213" name="직사각형 212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203" name="그룹 202"/>
              <p:cNvGrpSpPr/>
              <p:nvPr/>
            </p:nvGrpSpPr>
            <p:grpSpPr>
              <a:xfrm>
                <a:off x="4932040" y="3941573"/>
                <a:ext cx="360040" cy="504056"/>
                <a:chOff x="755576" y="857409"/>
                <a:chExt cx="360040" cy="504056"/>
              </a:xfrm>
            </p:grpSpPr>
            <p:sp>
              <p:nvSpPr>
                <p:cNvPr id="207" name="직사각형 206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208" name="직선 연결선 207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09" name="직사각형 208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9</a:t>
                  </a:r>
                  <a:endParaRPr lang="ko-KR" altLang="en-US" dirty="0"/>
                </a:p>
              </p:txBody>
            </p:sp>
          </p:grpSp>
          <p:cxnSp>
            <p:nvCxnSpPr>
              <p:cNvPr id="204" name="직선 연결선 203"/>
              <p:cNvCxnSpPr/>
              <p:nvPr/>
            </p:nvCxnSpPr>
            <p:spPr bwMode="auto">
              <a:xfrm>
                <a:off x="1618410" y="4013581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5" name="TextBox 204"/>
              <p:cNvSpPr txBox="1"/>
              <p:nvPr/>
            </p:nvSpPr>
            <p:spPr>
              <a:xfrm flipH="1">
                <a:off x="1906442" y="3767360"/>
                <a:ext cx="2880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/3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 flipH="1">
                <a:off x="3634634" y="3767360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 flipH="1">
                <a:off x="3149604" y="3623345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16976" y="3922711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058" name="그룹 1057"/>
            <p:cNvGrpSpPr/>
            <p:nvPr/>
          </p:nvGrpSpPr>
          <p:grpSpPr>
            <a:xfrm>
              <a:off x="252782" y="8181528"/>
              <a:ext cx="5183314" cy="1110317"/>
              <a:chOff x="252782" y="9261648"/>
              <a:chExt cx="5183314" cy="1110317"/>
            </a:xfrm>
          </p:grpSpPr>
          <p:sp>
            <p:nvSpPr>
              <p:cNvPr id="225" name="직사각형 77"/>
              <p:cNvSpPr>
                <a:spLocks noChangeArrowheads="1"/>
              </p:cNvSpPr>
              <p:nvPr/>
            </p:nvSpPr>
            <p:spPr bwMode="auto">
              <a:xfrm flipH="1">
                <a:off x="1618410" y="9795901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227" name="그룹 34"/>
              <p:cNvGrpSpPr/>
              <p:nvPr/>
            </p:nvGrpSpPr>
            <p:grpSpPr>
              <a:xfrm flipH="1">
                <a:off x="1330378" y="9579877"/>
                <a:ext cx="288034" cy="576061"/>
                <a:chOff x="3923910" y="3429000"/>
                <a:chExt cx="288034" cy="576061"/>
              </a:xfrm>
            </p:grpSpPr>
            <p:sp>
              <p:nvSpPr>
                <p:cNvPr id="255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6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9" name="원호 228"/>
              <p:cNvSpPr/>
              <p:nvPr/>
            </p:nvSpPr>
            <p:spPr bwMode="auto">
              <a:xfrm flipV="1">
                <a:off x="4354714" y="9651885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30" name="원호 229"/>
              <p:cNvSpPr/>
              <p:nvPr/>
            </p:nvSpPr>
            <p:spPr bwMode="auto">
              <a:xfrm rot="10800000" flipV="1">
                <a:off x="1041085" y="9651885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 flipH="1">
                <a:off x="4498730" y="9723893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 flipH="1">
                <a:off x="1114354" y="9723893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33" name="그룹 34"/>
              <p:cNvGrpSpPr/>
              <p:nvPr/>
            </p:nvGrpSpPr>
            <p:grpSpPr>
              <a:xfrm rot="10800000" flipH="1">
                <a:off x="4210698" y="9579877"/>
                <a:ext cx="288034" cy="576061"/>
                <a:chOff x="3923910" y="3429000"/>
                <a:chExt cx="288034" cy="576061"/>
              </a:xfrm>
            </p:grpSpPr>
            <p:sp>
              <p:nvSpPr>
                <p:cNvPr id="25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4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235" name="직선 연결선 234"/>
              <p:cNvCxnSpPr/>
              <p:nvPr/>
            </p:nvCxnSpPr>
            <p:spPr bwMode="auto">
              <a:xfrm>
                <a:off x="1618410" y="10227949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/>
              <p:cNvCxnSpPr/>
              <p:nvPr/>
            </p:nvCxnSpPr>
            <p:spPr bwMode="auto">
              <a:xfrm>
                <a:off x="1618410" y="10299957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7" name="직선 연결선 236"/>
              <p:cNvCxnSpPr/>
              <p:nvPr/>
            </p:nvCxnSpPr>
            <p:spPr bwMode="auto">
              <a:xfrm>
                <a:off x="4210698" y="10227949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38" name="TextBox 237"/>
              <p:cNvSpPr txBox="1"/>
              <p:nvPr/>
            </p:nvSpPr>
            <p:spPr>
              <a:xfrm flipH="1">
                <a:off x="2770539" y="10053736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smtClean="0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39" name="그룹 238"/>
              <p:cNvGrpSpPr/>
              <p:nvPr/>
            </p:nvGrpSpPr>
            <p:grpSpPr>
              <a:xfrm>
                <a:off x="252782" y="9579877"/>
                <a:ext cx="646810" cy="534670"/>
                <a:chOff x="540814" y="857409"/>
                <a:chExt cx="646810" cy="534670"/>
              </a:xfrm>
            </p:grpSpPr>
            <p:sp>
              <p:nvSpPr>
                <p:cNvPr id="249" name="직사각형 248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11</a:t>
                  </a:r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250" name="직선 연결선 249"/>
                <p:cNvCxnSpPr/>
                <p:nvPr/>
              </p:nvCxnSpPr>
              <p:spPr bwMode="auto">
                <a:xfrm>
                  <a:off x="683568" y="1124744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51" name="직사각형 250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192</a:t>
                  </a:r>
                  <a:endParaRPr lang="ko-KR" altLang="en-US" dirty="0"/>
                </a:p>
              </p:txBody>
            </p:sp>
            <p:sp>
              <p:nvSpPr>
                <p:cNvPr id="252" name="직사각형 251"/>
                <p:cNvSpPr/>
                <p:nvPr/>
              </p:nvSpPr>
              <p:spPr>
                <a:xfrm flipH="1">
                  <a:off x="540814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240" name="그룹 239"/>
              <p:cNvGrpSpPr/>
              <p:nvPr/>
            </p:nvGrpSpPr>
            <p:grpSpPr>
              <a:xfrm>
                <a:off x="4932040" y="9579877"/>
                <a:ext cx="504056" cy="534670"/>
                <a:chOff x="683568" y="857409"/>
                <a:chExt cx="504056" cy="534670"/>
              </a:xfrm>
            </p:grpSpPr>
            <p:sp>
              <p:nvSpPr>
                <p:cNvPr id="246" name="직사각형 245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5</a:t>
                  </a:r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247" name="직선 연결선 246"/>
                <p:cNvCxnSpPr/>
                <p:nvPr/>
              </p:nvCxnSpPr>
              <p:spPr bwMode="auto">
                <a:xfrm>
                  <a:off x="683568" y="1124744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48" name="직사각형 247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192</a:t>
                  </a:r>
                  <a:endParaRPr lang="ko-KR" altLang="en-US" dirty="0"/>
                </a:p>
              </p:txBody>
            </p:sp>
          </p:grpSp>
          <p:cxnSp>
            <p:nvCxnSpPr>
              <p:cNvPr id="241" name="직선 연결선 240"/>
              <p:cNvCxnSpPr/>
              <p:nvPr/>
            </p:nvCxnSpPr>
            <p:spPr bwMode="auto">
              <a:xfrm>
                <a:off x="2914554" y="9651885"/>
                <a:ext cx="129614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3" name="TextBox 242"/>
              <p:cNvSpPr txBox="1"/>
              <p:nvPr/>
            </p:nvSpPr>
            <p:spPr>
              <a:xfrm flipH="1">
                <a:off x="3418610" y="9405664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57" name="그룹 256"/>
              <p:cNvGrpSpPr/>
              <p:nvPr/>
            </p:nvGrpSpPr>
            <p:grpSpPr>
              <a:xfrm>
                <a:off x="1618411" y="9261648"/>
                <a:ext cx="1300789" cy="534253"/>
                <a:chOff x="899594" y="2751646"/>
                <a:chExt cx="2016222" cy="534253"/>
              </a:xfrm>
            </p:grpSpPr>
            <p:sp>
              <p:nvSpPr>
                <p:cNvPr id="25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792491" y="2751646"/>
                  <a:ext cx="216023" cy="2453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w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263" name="그룹 181"/>
                <p:cNvGrpSpPr/>
                <p:nvPr/>
              </p:nvGrpSpPr>
              <p:grpSpPr>
                <a:xfrm>
                  <a:off x="899594" y="2996952"/>
                  <a:ext cx="2016222" cy="288947"/>
                  <a:chOff x="2987823" y="1772816"/>
                  <a:chExt cx="1236822" cy="288947"/>
                </a:xfrm>
              </p:grpSpPr>
              <p:cxnSp>
                <p:nvCxnSpPr>
                  <p:cNvPr id="264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844505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65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051020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66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256779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67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462538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68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669053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6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874811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70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079814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71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88582" y="1772816"/>
                    <a:ext cx="1235024" cy="0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  <p:grpSp>
          <p:nvGrpSpPr>
            <p:cNvPr id="1056" name="그룹 1055"/>
            <p:cNvGrpSpPr/>
            <p:nvPr/>
          </p:nvGrpSpPr>
          <p:grpSpPr>
            <a:xfrm>
              <a:off x="395536" y="4838963"/>
              <a:ext cx="4896544" cy="1110317"/>
              <a:chOff x="395536" y="5445224"/>
              <a:chExt cx="4896544" cy="1110317"/>
            </a:xfrm>
          </p:grpSpPr>
          <p:sp>
            <p:nvSpPr>
              <p:cNvPr id="273" name="직사각형 77"/>
              <p:cNvSpPr>
                <a:spLocks noChangeArrowheads="1"/>
              </p:cNvSpPr>
              <p:nvPr/>
            </p:nvSpPr>
            <p:spPr bwMode="auto">
              <a:xfrm flipH="1">
                <a:off x="1618410" y="5979477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275" name="그룹 34"/>
              <p:cNvGrpSpPr/>
              <p:nvPr/>
            </p:nvGrpSpPr>
            <p:grpSpPr>
              <a:xfrm flipH="1">
                <a:off x="1330378" y="5763453"/>
                <a:ext cx="288034" cy="576061"/>
                <a:chOff x="3923910" y="3429000"/>
                <a:chExt cx="288034" cy="576061"/>
              </a:xfrm>
            </p:grpSpPr>
            <p:sp>
              <p:nvSpPr>
                <p:cNvPr id="324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5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76" name="원호 275"/>
              <p:cNvSpPr/>
              <p:nvPr/>
            </p:nvSpPr>
            <p:spPr bwMode="auto">
              <a:xfrm flipV="1">
                <a:off x="4354714" y="5835461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77" name="원호 276"/>
              <p:cNvSpPr/>
              <p:nvPr/>
            </p:nvSpPr>
            <p:spPr bwMode="auto">
              <a:xfrm rot="10800000" flipV="1">
                <a:off x="1041085" y="583546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 flipH="1">
                <a:off x="4498730" y="590746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 flipH="1">
                <a:off x="1114354" y="5907469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80" name="그룹 34"/>
              <p:cNvGrpSpPr/>
              <p:nvPr/>
            </p:nvGrpSpPr>
            <p:grpSpPr>
              <a:xfrm rot="10800000" flipH="1">
                <a:off x="4210698" y="5763453"/>
                <a:ext cx="288034" cy="576061"/>
                <a:chOff x="3923910" y="3429000"/>
                <a:chExt cx="288034" cy="576061"/>
              </a:xfrm>
            </p:grpSpPr>
            <p:sp>
              <p:nvSpPr>
                <p:cNvPr id="322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3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281" name="직선 연결선 280"/>
              <p:cNvCxnSpPr/>
              <p:nvPr/>
            </p:nvCxnSpPr>
            <p:spPr bwMode="auto">
              <a:xfrm>
                <a:off x="1618410" y="6411525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/>
              <p:cNvCxnSpPr/>
              <p:nvPr/>
            </p:nvCxnSpPr>
            <p:spPr bwMode="auto">
              <a:xfrm>
                <a:off x="1618410" y="6483533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직선 연결선 282"/>
              <p:cNvCxnSpPr/>
              <p:nvPr/>
            </p:nvCxnSpPr>
            <p:spPr bwMode="auto">
              <a:xfrm>
                <a:off x="4210698" y="6411525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4" name="TextBox 283"/>
              <p:cNvSpPr txBox="1"/>
              <p:nvPr/>
            </p:nvSpPr>
            <p:spPr>
              <a:xfrm flipH="1">
                <a:off x="2770539" y="6237312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smtClean="0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85" name="그룹 284"/>
              <p:cNvGrpSpPr/>
              <p:nvPr/>
            </p:nvGrpSpPr>
            <p:grpSpPr>
              <a:xfrm>
                <a:off x="395536" y="5763453"/>
                <a:ext cx="504056" cy="534670"/>
                <a:chOff x="611560" y="857409"/>
                <a:chExt cx="504056" cy="534670"/>
              </a:xfrm>
            </p:grpSpPr>
            <p:sp>
              <p:nvSpPr>
                <p:cNvPr id="318" name="직사각형 317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319" name="직선 연결선 318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20" name="직사각형 319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12</a:t>
                  </a:r>
                  <a:endParaRPr lang="ko-KR" altLang="en-US" dirty="0"/>
                </a:p>
              </p:txBody>
            </p:sp>
            <p:sp>
              <p:nvSpPr>
                <p:cNvPr id="321" name="직사각형 320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286" name="그룹 285"/>
              <p:cNvGrpSpPr/>
              <p:nvPr/>
            </p:nvGrpSpPr>
            <p:grpSpPr>
              <a:xfrm>
                <a:off x="4932040" y="5763453"/>
                <a:ext cx="360040" cy="534670"/>
                <a:chOff x="755576" y="857409"/>
                <a:chExt cx="360040" cy="534670"/>
              </a:xfrm>
            </p:grpSpPr>
            <p:sp>
              <p:nvSpPr>
                <p:cNvPr id="315" name="직사각형 314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316" name="직선 연결선 315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17" name="직사각형 316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12</a:t>
                  </a:r>
                  <a:endParaRPr lang="ko-KR" altLang="en-US" dirty="0"/>
                </a:p>
              </p:txBody>
            </p:sp>
          </p:grpSp>
          <p:grpSp>
            <p:nvGrpSpPr>
              <p:cNvPr id="304" name="그룹 303"/>
              <p:cNvGrpSpPr/>
              <p:nvPr/>
            </p:nvGrpSpPr>
            <p:grpSpPr>
              <a:xfrm>
                <a:off x="1618411" y="5445224"/>
                <a:ext cx="2593877" cy="534255"/>
                <a:chOff x="899594" y="2751646"/>
                <a:chExt cx="4020506" cy="534255"/>
              </a:xfrm>
            </p:grpSpPr>
            <p:sp>
              <p:nvSpPr>
                <p:cNvPr id="305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804203" y="2751646"/>
                  <a:ext cx="216023" cy="2453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w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306" name="그룹 181"/>
                <p:cNvGrpSpPr/>
                <p:nvPr/>
              </p:nvGrpSpPr>
              <p:grpSpPr>
                <a:xfrm>
                  <a:off x="899594" y="2996952"/>
                  <a:ext cx="4020506" cy="288949"/>
                  <a:chOff x="2987823" y="1772816"/>
                  <a:chExt cx="2466321" cy="288949"/>
                </a:xfrm>
              </p:grpSpPr>
              <p:cxnSp>
                <p:nvCxnSpPr>
                  <p:cNvPr id="307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844505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08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051020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0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256779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10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462538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11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669053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12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874811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13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079814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14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88582" y="1772816"/>
                    <a:ext cx="2464051" cy="0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6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282309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27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488068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28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694583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2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900341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30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105344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31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309313" y="1916933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</p:grpSp>
          </p:grpSp>
        </p:grpSp>
        <p:grpSp>
          <p:nvGrpSpPr>
            <p:cNvPr id="1057" name="그룹 1056"/>
            <p:cNvGrpSpPr/>
            <p:nvPr/>
          </p:nvGrpSpPr>
          <p:grpSpPr>
            <a:xfrm>
              <a:off x="395536" y="6597352"/>
              <a:ext cx="4896544" cy="1037394"/>
              <a:chOff x="395536" y="7389440"/>
              <a:chExt cx="4896544" cy="1037394"/>
            </a:xfrm>
          </p:grpSpPr>
          <p:sp>
            <p:nvSpPr>
              <p:cNvPr id="333" name="직사각형 77"/>
              <p:cNvSpPr>
                <a:spLocks noChangeArrowheads="1"/>
              </p:cNvSpPr>
              <p:nvPr/>
            </p:nvSpPr>
            <p:spPr bwMode="auto">
              <a:xfrm flipH="1">
                <a:off x="1618410" y="785077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335" name="그룹 34"/>
              <p:cNvGrpSpPr/>
              <p:nvPr/>
            </p:nvGrpSpPr>
            <p:grpSpPr>
              <a:xfrm flipH="1">
                <a:off x="1330378" y="7634746"/>
                <a:ext cx="288034" cy="576061"/>
                <a:chOff x="3923910" y="3429000"/>
                <a:chExt cx="288034" cy="576061"/>
              </a:xfrm>
            </p:grpSpPr>
            <p:sp>
              <p:nvSpPr>
                <p:cNvPr id="37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74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36" name="원호 335"/>
              <p:cNvSpPr/>
              <p:nvPr/>
            </p:nvSpPr>
            <p:spPr bwMode="auto">
              <a:xfrm flipV="1">
                <a:off x="4354714" y="7706754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37" name="원호 336"/>
              <p:cNvSpPr/>
              <p:nvPr/>
            </p:nvSpPr>
            <p:spPr bwMode="auto">
              <a:xfrm rot="10800000" flipV="1">
                <a:off x="1041085" y="7706754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38" name="TextBox 337"/>
              <p:cNvSpPr txBox="1"/>
              <p:nvPr/>
            </p:nvSpPr>
            <p:spPr>
              <a:xfrm flipH="1">
                <a:off x="4498730" y="7778762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9" name="TextBox 338"/>
              <p:cNvSpPr txBox="1"/>
              <p:nvPr/>
            </p:nvSpPr>
            <p:spPr>
              <a:xfrm flipH="1">
                <a:off x="1114354" y="7778762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40" name="그룹 34"/>
              <p:cNvGrpSpPr/>
              <p:nvPr/>
            </p:nvGrpSpPr>
            <p:grpSpPr>
              <a:xfrm rot="10800000" flipH="1">
                <a:off x="4210698" y="7634746"/>
                <a:ext cx="288034" cy="576061"/>
                <a:chOff x="3923910" y="3429000"/>
                <a:chExt cx="288034" cy="576061"/>
              </a:xfrm>
            </p:grpSpPr>
            <p:sp>
              <p:nvSpPr>
                <p:cNvPr id="371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72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341" name="직선 연결선 340"/>
              <p:cNvCxnSpPr/>
              <p:nvPr/>
            </p:nvCxnSpPr>
            <p:spPr bwMode="auto">
              <a:xfrm>
                <a:off x="1618410" y="8282818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2" name="직선 연결선 341"/>
              <p:cNvCxnSpPr/>
              <p:nvPr/>
            </p:nvCxnSpPr>
            <p:spPr bwMode="auto">
              <a:xfrm>
                <a:off x="1618410" y="8354826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/>
            </p:nvCxnSpPr>
            <p:spPr bwMode="auto">
              <a:xfrm>
                <a:off x="4210698" y="8282818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4" name="TextBox 343"/>
              <p:cNvSpPr txBox="1"/>
              <p:nvPr/>
            </p:nvSpPr>
            <p:spPr>
              <a:xfrm flipH="1">
                <a:off x="2770539" y="8108605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smtClean="0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45" name="그룹 344"/>
              <p:cNvGrpSpPr/>
              <p:nvPr/>
            </p:nvGrpSpPr>
            <p:grpSpPr>
              <a:xfrm>
                <a:off x="395536" y="7634746"/>
                <a:ext cx="504056" cy="534670"/>
                <a:chOff x="611560" y="857409"/>
                <a:chExt cx="504056" cy="534670"/>
              </a:xfrm>
            </p:grpSpPr>
            <p:sp>
              <p:nvSpPr>
                <p:cNvPr id="367" name="직사각형 366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368" name="직선 연결선 367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69" name="직사각형 368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20</a:t>
                  </a:r>
                  <a:endParaRPr lang="ko-KR" altLang="en-US" dirty="0"/>
                </a:p>
              </p:txBody>
            </p:sp>
            <p:sp>
              <p:nvSpPr>
                <p:cNvPr id="370" name="직사각형 369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346" name="그룹 345"/>
              <p:cNvGrpSpPr/>
              <p:nvPr/>
            </p:nvGrpSpPr>
            <p:grpSpPr>
              <a:xfrm>
                <a:off x="4932040" y="7634746"/>
                <a:ext cx="360040" cy="534670"/>
                <a:chOff x="755576" y="857409"/>
                <a:chExt cx="360040" cy="534670"/>
              </a:xfrm>
            </p:grpSpPr>
            <p:sp>
              <p:nvSpPr>
                <p:cNvPr id="364" name="직사각형 363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365" name="직선 연결선 364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66" name="직사각형 365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30</a:t>
                  </a:r>
                  <a:endParaRPr lang="ko-KR" altLang="en-US" dirty="0"/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1618266" y="7562738"/>
                <a:ext cx="2592432" cy="288032"/>
                <a:chOff x="5796136" y="4127467"/>
                <a:chExt cx="2592432" cy="597677"/>
              </a:xfrm>
            </p:grpSpPr>
            <p:cxnSp>
              <p:nvCxnSpPr>
                <p:cNvPr id="65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5" name="TextBox 31"/>
              <p:cNvSpPr txBox="1">
                <a:spLocks noChangeArrowheads="1"/>
              </p:cNvSpPr>
              <p:nvPr/>
            </p:nvSpPr>
            <p:spPr bwMode="auto">
              <a:xfrm>
                <a:off x="1402386" y="7389440"/>
                <a:ext cx="216024" cy="245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w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0" name="그룹 1089"/>
            <p:cNvGrpSpPr/>
            <p:nvPr/>
          </p:nvGrpSpPr>
          <p:grpSpPr>
            <a:xfrm>
              <a:off x="6588224" y="-129589"/>
              <a:ext cx="4373497" cy="1398349"/>
              <a:chOff x="6732240" y="-129589"/>
              <a:chExt cx="4373497" cy="1398349"/>
            </a:xfrm>
          </p:grpSpPr>
          <p:grpSp>
            <p:nvGrpSpPr>
              <p:cNvPr id="819" name="그룹 818"/>
              <p:cNvGrpSpPr/>
              <p:nvPr/>
            </p:nvGrpSpPr>
            <p:grpSpPr>
              <a:xfrm>
                <a:off x="10260632" y="548680"/>
                <a:ext cx="576064" cy="495539"/>
                <a:chOff x="6732240" y="3933056"/>
                <a:chExt cx="576064" cy="495539"/>
              </a:xfrm>
            </p:grpSpPr>
            <p:sp>
              <p:nvSpPr>
                <p:cNvPr id="827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28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9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0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599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404664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601" name="그룹 34"/>
              <p:cNvGrpSpPr/>
              <p:nvPr/>
            </p:nvGrpSpPr>
            <p:grpSpPr>
              <a:xfrm flipH="1">
                <a:off x="7668344" y="188640"/>
                <a:ext cx="288034" cy="576061"/>
                <a:chOff x="3923910" y="3429000"/>
                <a:chExt cx="288034" cy="576061"/>
              </a:xfrm>
            </p:grpSpPr>
            <p:sp>
              <p:nvSpPr>
                <p:cNvPr id="626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7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02" name="TextBox 601"/>
              <p:cNvSpPr txBox="1"/>
              <p:nvPr/>
            </p:nvSpPr>
            <p:spPr>
              <a:xfrm flipH="1">
                <a:off x="9055523" y="-129589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4" name="원호 603"/>
              <p:cNvSpPr/>
              <p:nvPr/>
            </p:nvSpPr>
            <p:spPr bwMode="auto">
              <a:xfrm rot="10800000" flipV="1">
                <a:off x="7379051" y="260648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05" name="TextBox 604"/>
              <p:cNvSpPr txBox="1"/>
              <p:nvPr/>
            </p:nvSpPr>
            <p:spPr>
              <a:xfrm flipH="1">
                <a:off x="10548664" y="332656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 flipH="1">
                <a:off x="7452320" y="33265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0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9022895" y="169777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09" name="직선 연결선 608"/>
              <p:cNvCxnSpPr/>
              <p:nvPr/>
            </p:nvCxnSpPr>
            <p:spPr bwMode="auto">
              <a:xfrm>
                <a:off x="7956376" y="1124744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0" name="직선 연결선 609"/>
              <p:cNvCxnSpPr/>
              <p:nvPr/>
            </p:nvCxnSpPr>
            <p:spPr bwMode="auto">
              <a:xfrm>
                <a:off x="7956376" y="1196752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1" name="직선 연결선 610"/>
              <p:cNvCxnSpPr/>
              <p:nvPr/>
            </p:nvCxnSpPr>
            <p:spPr bwMode="auto">
              <a:xfrm>
                <a:off x="10548664" y="1124744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2" name="직선 연결선 611"/>
              <p:cNvCxnSpPr/>
              <p:nvPr/>
            </p:nvCxnSpPr>
            <p:spPr bwMode="auto">
              <a:xfrm>
                <a:off x="9252520" y="1124744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13" name="TextBox 612"/>
              <p:cNvSpPr txBox="1"/>
              <p:nvPr/>
            </p:nvSpPr>
            <p:spPr>
              <a:xfrm flipH="1">
                <a:off x="8460431" y="950531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4" name="TextBox 613"/>
              <p:cNvSpPr txBox="1"/>
              <p:nvPr/>
            </p:nvSpPr>
            <p:spPr>
              <a:xfrm flipH="1">
                <a:off x="9756576" y="950531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15" name="그룹 614"/>
              <p:cNvGrpSpPr/>
              <p:nvPr/>
            </p:nvGrpSpPr>
            <p:grpSpPr>
              <a:xfrm>
                <a:off x="6732240" y="188640"/>
                <a:ext cx="504056" cy="504056"/>
                <a:chOff x="611560" y="857409"/>
                <a:chExt cx="504056" cy="504056"/>
              </a:xfrm>
            </p:grpSpPr>
            <p:sp>
              <p:nvSpPr>
                <p:cNvPr id="620" name="직사각형 619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621" name="직선 연결선 620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22" name="직사각형 621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16</a:t>
                  </a:r>
                  <a:endParaRPr lang="ko-KR" altLang="en-US" dirty="0"/>
                </a:p>
              </p:txBody>
            </p:sp>
            <p:sp>
              <p:nvSpPr>
                <p:cNvPr id="623" name="직사각형 622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sp>
            <p:nvSpPr>
              <p:cNvPr id="1066" name="원호 1065"/>
              <p:cNvSpPr/>
              <p:nvPr/>
            </p:nvSpPr>
            <p:spPr bwMode="auto">
              <a:xfrm flipV="1">
                <a:off x="10483746" y="260648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78" name="TextBox 1077"/>
              <p:cNvSpPr txBox="1"/>
              <p:nvPr/>
            </p:nvSpPr>
            <p:spPr>
              <a:xfrm flipH="1">
                <a:off x="10908704" y="332656"/>
                <a:ext cx="197033" cy="288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5" name="그룹 1094"/>
            <p:cNvGrpSpPr/>
            <p:nvPr/>
          </p:nvGrpSpPr>
          <p:grpSpPr>
            <a:xfrm>
              <a:off x="6445470" y="8181528"/>
              <a:ext cx="4516251" cy="1368152"/>
              <a:chOff x="6589486" y="9261648"/>
              <a:chExt cx="4516251" cy="1368152"/>
            </a:xfrm>
          </p:grpSpPr>
          <p:grpSp>
            <p:nvGrpSpPr>
              <p:cNvPr id="851" name="그룹 850"/>
              <p:cNvGrpSpPr/>
              <p:nvPr/>
            </p:nvGrpSpPr>
            <p:grpSpPr>
              <a:xfrm>
                <a:off x="10260632" y="9939917"/>
                <a:ext cx="576064" cy="495539"/>
                <a:chOff x="6732240" y="3933056"/>
                <a:chExt cx="576064" cy="495539"/>
              </a:xfrm>
            </p:grpSpPr>
            <p:sp>
              <p:nvSpPr>
                <p:cNvPr id="85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53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54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55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693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9795901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695" name="그룹 34"/>
              <p:cNvGrpSpPr/>
              <p:nvPr/>
            </p:nvGrpSpPr>
            <p:grpSpPr>
              <a:xfrm flipH="1">
                <a:off x="7668344" y="9579877"/>
                <a:ext cx="288034" cy="576061"/>
                <a:chOff x="3923910" y="3429000"/>
                <a:chExt cx="288034" cy="576061"/>
              </a:xfrm>
            </p:grpSpPr>
            <p:sp>
              <p:nvSpPr>
                <p:cNvPr id="729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30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97" name="원호 696"/>
              <p:cNvSpPr/>
              <p:nvPr/>
            </p:nvSpPr>
            <p:spPr bwMode="auto">
              <a:xfrm rot="10800000" flipV="1">
                <a:off x="7379051" y="9651885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98" name="TextBox 697"/>
              <p:cNvSpPr txBox="1"/>
              <p:nvPr/>
            </p:nvSpPr>
            <p:spPr>
              <a:xfrm flipH="1">
                <a:off x="10548664" y="9723893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9" name="TextBox 698"/>
              <p:cNvSpPr txBox="1"/>
              <p:nvPr/>
            </p:nvSpPr>
            <p:spPr>
              <a:xfrm flipH="1">
                <a:off x="7452320" y="9723893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01" name="직선 연결선 700"/>
              <p:cNvCxnSpPr/>
              <p:nvPr/>
            </p:nvCxnSpPr>
            <p:spPr bwMode="auto">
              <a:xfrm>
                <a:off x="7956376" y="10485784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2" name="직선 연결선 701"/>
              <p:cNvCxnSpPr/>
              <p:nvPr/>
            </p:nvCxnSpPr>
            <p:spPr bwMode="auto">
              <a:xfrm>
                <a:off x="7956376" y="10557792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3" name="직선 연결선 702"/>
              <p:cNvCxnSpPr/>
              <p:nvPr/>
            </p:nvCxnSpPr>
            <p:spPr bwMode="auto">
              <a:xfrm>
                <a:off x="10548664" y="10485784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04" name="TextBox 703"/>
              <p:cNvSpPr txBox="1"/>
              <p:nvPr/>
            </p:nvSpPr>
            <p:spPr>
              <a:xfrm flipH="1">
                <a:off x="9108505" y="10311571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smtClean="0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05" name="그룹 704"/>
              <p:cNvGrpSpPr/>
              <p:nvPr/>
            </p:nvGrpSpPr>
            <p:grpSpPr>
              <a:xfrm>
                <a:off x="6589486" y="9579877"/>
                <a:ext cx="646810" cy="534670"/>
                <a:chOff x="540814" y="857409"/>
                <a:chExt cx="646810" cy="534670"/>
              </a:xfrm>
            </p:grpSpPr>
            <p:sp>
              <p:nvSpPr>
                <p:cNvPr id="723" name="직사각형 722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9</a:t>
                  </a:r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724" name="직선 연결선 723"/>
                <p:cNvCxnSpPr/>
                <p:nvPr/>
              </p:nvCxnSpPr>
              <p:spPr bwMode="auto">
                <a:xfrm>
                  <a:off x="683568" y="1124744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725" name="직사각형 724"/>
                <p:cNvSpPr/>
                <p:nvPr/>
              </p:nvSpPr>
              <p:spPr>
                <a:xfrm flipH="1">
                  <a:off x="754314" y="1145441"/>
                  <a:ext cx="361302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128</a:t>
                  </a:r>
                  <a:endParaRPr lang="ko-KR" altLang="en-US" dirty="0"/>
                </a:p>
              </p:txBody>
            </p:sp>
            <p:sp>
              <p:nvSpPr>
                <p:cNvPr id="726" name="직사각형 725"/>
                <p:cNvSpPr/>
                <p:nvPr/>
              </p:nvSpPr>
              <p:spPr>
                <a:xfrm flipH="1">
                  <a:off x="540814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cxnSp>
            <p:nvCxnSpPr>
              <p:cNvPr id="707" name="직선 연결선 706"/>
              <p:cNvCxnSpPr/>
              <p:nvPr/>
            </p:nvCxnSpPr>
            <p:spPr bwMode="auto">
              <a:xfrm>
                <a:off x="9252520" y="9651885"/>
                <a:ext cx="129614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08" name="TextBox 707"/>
              <p:cNvSpPr txBox="1"/>
              <p:nvPr/>
            </p:nvSpPr>
            <p:spPr>
              <a:xfrm flipH="1">
                <a:off x="9756576" y="9405664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09" name="그룹 708"/>
              <p:cNvGrpSpPr/>
              <p:nvPr/>
            </p:nvGrpSpPr>
            <p:grpSpPr>
              <a:xfrm>
                <a:off x="7956377" y="9261648"/>
                <a:ext cx="1300789" cy="534253"/>
                <a:chOff x="899594" y="2751646"/>
                <a:chExt cx="2016222" cy="534253"/>
              </a:xfrm>
            </p:grpSpPr>
            <p:sp>
              <p:nvSpPr>
                <p:cNvPr id="71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792491" y="2751646"/>
                  <a:ext cx="216023" cy="2453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w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711" name="그룹 181"/>
                <p:cNvGrpSpPr/>
                <p:nvPr/>
              </p:nvGrpSpPr>
              <p:grpSpPr>
                <a:xfrm>
                  <a:off x="899594" y="2996952"/>
                  <a:ext cx="2016222" cy="288947"/>
                  <a:chOff x="2987823" y="1772816"/>
                  <a:chExt cx="1236822" cy="288947"/>
                </a:xfrm>
              </p:grpSpPr>
              <p:cxnSp>
                <p:nvCxnSpPr>
                  <p:cNvPr id="712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844505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3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051020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4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256779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5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462538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6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669053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7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874811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8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079814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88582" y="1772816"/>
                    <a:ext cx="1235024" cy="0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1036" name="직선 연결선 1035"/>
              <p:cNvCxnSpPr/>
              <p:nvPr/>
            </p:nvCxnSpPr>
            <p:spPr bwMode="auto">
              <a:xfrm>
                <a:off x="10548664" y="9583020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70" name="원호 1069"/>
              <p:cNvSpPr/>
              <p:nvPr/>
            </p:nvSpPr>
            <p:spPr bwMode="auto">
              <a:xfrm flipV="1">
                <a:off x="10483746" y="9651885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85" name="TextBox 1084"/>
              <p:cNvSpPr txBox="1"/>
              <p:nvPr/>
            </p:nvSpPr>
            <p:spPr>
              <a:xfrm flipH="1">
                <a:off x="10908704" y="9723893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4" name="그룹 1093"/>
            <p:cNvGrpSpPr/>
            <p:nvPr/>
          </p:nvGrpSpPr>
          <p:grpSpPr>
            <a:xfrm>
              <a:off x="6588224" y="6597352"/>
              <a:ext cx="4373497" cy="1296144"/>
              <a:chOff x="6732240" y="7389440"/>
              <a:chExt cx="4373497" cy="1296144"/>
            </a:xfrm>
          </p:grpSpPr>
          <p:grpSp>
            <p:nvGrpSpPr>
              <p:cNvPr id="846" name="그룹 845"/>
              <p:cNvGrpSpPr/>
              <p:nvPr/>
            </p:nvGrpSpPr>
            <p:grpSpPr>
              <a:xfrm>
                <a:off x="10260632" y="7994786"/>
                <a:ext cx="576064" cy="495539"/>
                <a:chOff x="6732240" y="3933056"/>
                <a:chExt cx="576064" cy="495539"/>
              </a:xfrm>
            </p:grpSpPr>
            <p:sp>
              <p:nvSpPr>
                <p:cNvPr id="847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8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49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50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775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785077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777" name="그룹 34"/>
              <p:cNvGrpSpPr/>
              <p:nvPr/>
            </p:nvGrpSpPr>
            <p:grpSpPr>
              <a:xfrm flipH="1">
                <a:off x="7668344" y="7634746"/>
                <a:ext cx="288034" cy="576061"/>
                <a:chOff x="3923910" y="3429000"/>
                <a:chExt cx="288034" cy="576061"/>
              </a:xfrm>
            </p:grpSpPr>
            <p:sp>
              <p:nvSpPr>
                <p:cNvPr id="81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14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79" name="원호 778"/>
              <p:cNvSpPr/>
              <p:nvPr/>
            </p:nvSpPr>
            <p:spPr bwMode="auto">
              <a:xfrm rot="10800000" flipV="1">
                <a:off x="7379051" y="7706754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780" name="TextBox 779"/>
              <p:cNvSpPr txBox="1"/>
              <p:nvPr/>
            </p:nvSpPr>
            <p:spPr>
              <a:xfrm flipH="1">
                <a:off x="10548664" y="7778762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81" name="TextBox 780"/>
              <p:cNvSpPr txBox="1"/>
              <p:nvPr/>
            </p:nvSpPr>
            <p:spPr>
              <a:xfrm flipH="1">
                <a:off x="7452320" y="7778762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83" name="직선 연결선 782"/>
              <p:cNvCxnSpPr/>
              <p:nvPr/>
            </p:nvCxnSpPr>
            <p:spPr bwMode="auto">
              <a:xfrm>
                <a:off x="7956376" y="8541568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4" name="직선 연결선 783"/>
              <p:cNvCxnSpPr/>
              <p:nvPr/>
            </p:nvCxnSpPr>
            <p:spPr bwMode="auto">
              <a:xfrm>
                <a:off x="7956376" y="8613576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5" name="직선 연결선 784"/>
              <p:cNvCxnSpPr/>
              <p:nvPr/>
            </p:nvCxnSpPr>
            <p:spPr bwMode="auto">
              <a:xfrm>
                <a:off x="10548664" y="8541568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86" name="TextBox 785"/>
              <p:cNvSpPr txBox="1"/>
              <p:nvPr/>
            </p:nvSpPr>
            <p:spPr>
              <a:xfrm flipH="1">
                <a:off x="9108505" y="8367355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smtClean="0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87" name="그룹 786"/>
              <p:cNvGrpSpPr/>
              <p:nvPr/>
            </p:nvGrpSpPr>
            <p:grpSpPr>
              <a:xfrm>
                <a:off x="6732240" y="7634746"/>
                <a:ext cx="504056" cy="534670"/>
                <a:chOff x="611560" y="857409"/>
                <a:chExt cx="504056" cy="534670"/>
              </a:xfrm>
            </p:grpSpPr>
            <p:sp>
              <p:nvSpPr>
                <p:cNvPr id="807" name="직사각형 806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808" name="직선 연결선 807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809" name="직사각형 808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15</a:t>
                  </a:r>
                  <a:endParaRPr lang="ko-KR" altLang="en-US" dirty="0"/>
                </a:p>
              </p:txBody>
            </p:sp>
            <p:sp>
              <p:nvSpPr>
                <p:cNvPr id="810" name="직사각형 809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789" name="그룹 788"/>
              <p:cNvGrpSpPr/>
              <p:nvPr/>
            </p:nvGrpSpPr>
            <p:grpSpPr>
              <a:xfrm>
                <a:off x="7956232" y="7562738"/>
                <a:ext cx="2592432" cy="288032"/>
                <a:chOff x="5796136" y="4127467"/>
                <a:chExt cx="2592432" cy="597677"/>
              </a:xfrm>
            </p:grpSpPr>
            <p:cxnSp>
              <p:nvCxnSpPr>
                <p:cNvPr id="791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0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0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0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0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90" name="TextBox 31"/>
              <p:cNvSpPr txBox="1">
                <a:spLocks noChangeArrowheads="1"/>
              </p:cNvSpPr>
              <p:nvPr/>
            </p:nvSpPr>
            <p:spPr bwMode="auto">
              <a:xfrm>
                <a:off x="7740352" y="7389440"/>
                <a:ext cx="216024" cy="245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w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4" name="원호 1073"/>
              <p:cNvSpPr/>
              <p:nvPr/>
            </p:nvSpPr>
            <p:spPr bwMode="auto">
              <a:xfrm flipV="1">
                <a:off x="10483746" y="7706754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86" name="TextBox 1085"/>
              <p:cNvSpPr txBox="1"/>
              <p:nvPr/>
            </p:nvSpPr>
            <p:spPr>
              <a:xfrm flipH="1">
                <a:off x="10908704" y="7778762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3" name="그룹 1092"/>
            <p:cNvGrpSpPr/>
            <p:nvPr/>
          </p:nvGrpSpPr>
          <p:grpSpPr>
            <a:xfrm>
              <a:off x="6588224" y="4838963"/>
              <a:ext cx="4373497" cy="1398349"/>
              <a:chOff x="6732240" y="5445224"/>
              <a:chExt cx="4373497" cy="1398349"/>
            </a:xfrm>
          </p:grpSpPr>
          <p:grpSp>
            <p:nvGrpSpPr>
              <p:cNvPr id="841" name="그룹 840"/>
              <p:cNvGrpSpPr/>
              <p:nvPr/>
            </p:nvGrpSpPr>
            <p:grpSpPr>
              <a:xfrm>
                <a:off x="10260632" y="6123493"/>
                <a:ext cx="576064" cy="495539"/>
                <a:chOff x="6732240" y="3933056"/>
                <a:chExt cx="576064" cy="495539"/>
              </a:xfrm>
            </p:grpSpPr>
            <p:sp>
              <p:nvSpPr>
                <p:cNvPr id="84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3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44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45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732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5979477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734" name="그룹 34"/>
              <p:cNvGrpSpPr/>
              <p:nvPr/>
            </p:nvGrpSpPr>
            <p:grpSpPr>
              <a:xfrm flipH="1">
                <a:off x="7668344" y="5763453"/>
                <a:ext cx="288034" cy="576061"/>
                <a:chOff x="3923910" y="3429000"/>
                <a:chExt cx="288034" cy="576061"/>
              </a:xfrm>
            </p:grpSpPr>
            <p:sp>
              <p:nvSpPr>
                <p:cNvPr id="772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73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36" name="원호 735"/>
              <p:cNvSpPr/>
              <p:nvPr/>
            </p:nvSpPr>
            <p:spPr bwMode="auto">
              <a:xfrm rot="10800000" flipV="1">
                <a:off x="7379051" y="583546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737" name="TextBox 736"/>
              <p:cNvSpPr txBox="1"/>
              <p:nvPr/>
            </p:nvSpPr>
            <p:spPr>
              <a:xfrm flipH="1">
                <a:off x="10548664" y="590746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8" name="TextBox 737"/>
              <p:cNvSpPr txBox="1"/>
              <p:nvPr/>
            </p:nvSpPr>
            <p:spPr>
              <a:xfrm flipH="1">
                <a:off x="7452320" y="5907469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40" name="직선 연결선 739"/>
              <p:cNvCxnSpPr/>
              <p:nvPr/>
            </p:nvCxnSpPr>
            <p:spPr bwMode="auto">
              <a:xfrm>
                <a:off x="7956376" y="6699557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1" name="직선 연결선 740"/>
              <p:cNvCxnSpPr/>
              <p:nvPr/>
            </p:nvCxnSpPr>
            <p:spPr bwMode="auto">
              <a:xfrm>
                <a:off x="7956376" y="6771565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2" name="직선 연결선 741"/>
              <p:cNvCxnSpPr/>
              <p:nvPr/>
            </p:nvCxnSpPr>
            <p:spPr bwMode="auto">
              <a:xfrm>
                <a:off x="10548664" y="6699557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43" name="TextBox 742"/>
              <p:cNvSpPr txBox="1"/>
              <p:nvPr/>
            </p:nvSpPr>
            <p:spPr>
              <a:xfrm flipH="1">
                <a:off x="9108505" y="6525344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smtClean="0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44" name="그룹 743"/>
              <p:cNvGrpSpPr/>
              <p:nvPr/>
            </p:nvGrpSpPr>
            <p:grpSpPr>
              <a:xfrm>
                <a:off x="6732240" y="5763453"/>
                <a:ext cx="504056" cy="534670"/>
                <a:chOff x="611560" y="857409"/>
                <a:chExt cx="504056" cy="534670"/>
              </a:xfrm>
            </p:grpSpPr>
            <p:sp>
              <p:nvSpPr>
                <p:cNvPr id="766" name="직사각형 765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767" name="직선 연결선 766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768" name="직사각형 767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8</a:t>
                  </a:r>
                  <a:endParaRPr lang="ko-KR" altLang="en-US" dirty="0"/>
                </a:p>
              </p:txBody>
            </p:sp>
            <p:sp>
              <p:nvSpPr>
                <p:cNvPr id="769" name="직사각형 768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746" name="그룹 745"/>
              <p:cNvGrpSpPr/>
              <p:nvPr/>
            </p:nvGrpSpPr>
            <p:grpSpPr>
              <a:xfrm>
                <a:off x="7956377" y="5445224"/>
                <a:ext cx="2593877" cy="534255"/>
                <a:chOff x="899594" y="2751646"/>
                <a:chExt cx="4020506" cy="534255"/>
              </a:xfrm>
            </p:grpSpPr>
            <p:sp>
              <p:nvSpPr>
                <p:cNvPr id="747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804203" y="2751646"/>
                  <a:ext cx="216023" cy="2453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w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748" name="그룹 181"/>
                <p:cNvGrpSpPr/>
                <p:nvPr/>
              </p:nvGrpSpPr>
              <p:grpSpPr>
                <a:xfrm>
                  <a:off x="899594" y="2996952"/>
                  <a:ext cx="4020506" cy="288949"/>
                  <a:chOff x="2987823" y="1772816"/>
                  <a:chExt cx="2466321" cy="288949"/>
                </a:xfrm>
              </p:grpSpPr>
              <p:cxnSp>
                <p:nvCxnSpPr>
                  <p:cNvPr id="74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844505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0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051020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1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256779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2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462538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3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669053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4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874811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5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079814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6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88582" y="1772816"/>
                    <a:ext cx="2464051" cy="0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57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282309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8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488068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694583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60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900341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61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105344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62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309313" y="1916933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</p:grpSp>
          </p:grpSp>
          <p:sp>
            <p:nvSpPr>
              <p:cNvPr id="1072" name="원호 1071"/>
              <p:cNvSpPr/>
              <p:nvPr/>
            </p:nvSpPr>
            <p:spPr bwMode="auto">
              <a:xfrm flipV="1">
                <a:off x="10483746" y="583546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87" name="TextBox 1086"/>
              <p:cNvSpPr txBox="1"/>
              <p:nvPr/>
            </p:nvSpPr>
            <p:spPr>
              <a:xfrm flipH="1">
                <a:off x="10908704" y="590746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2" name="그룹 1091"/>
            <p:cNvGrpSpPr/>
            <p:nvPr/>
          </p:nvGrpSpPr>
          <p:grpSpPr>
            <a:xfrm>
              <a:off x="6588224" y="3191296"/>
              <a:ext cx="4373497" cy="1389832"/>
              <a:chOff x="6732240" y="3623344"/>
              <a:chExt cx="4373497" cy="1389832"/>
            </a:xfrm>
          </p:grpSpPr>
          <p:grpSp>
            <p:nvGrpSpPr>
              <p:cNvPr id="836" name="그룹 835"/>
              <p:cNvGrpSpPr/>
              <p:nvPr/>
            </p:nvGrpSpPr>
            <p:grpSpPr>
              <a:xfrm>
                <a:off x="10260632" y="4301613"/>
                <a:ext cx="576064" cy="495539"/>
                <a:chOff x="6732240" y="3933056"/>
                <a:chExt cx="576064" cy="495539"/>
              </a:xfrm>
            </p:grpSpPr>
            <p:sp>
              <p:nvSpPr>
                <p:cNvPr id="837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38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9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40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660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4157597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662" name="그룹 34"/>
              <p:cNvGrpSpPr/>
              <p:nvPr/>
            </p:nvGrpSpPr>
            <p:grpSpPr>
              <a:xfrm flipH="1">
                <a:off x="7668344" y="3941573"/>
                <a:ext cx="288034" cy="576061"/>
                <a:chOff x="3923910" y="3429000"/>
                <a:chExt cx="288034" cy="576061"/>
              </a:xfrm>
            </p:grpSpPr>
            <p:sp>
              <p:nvSpPr>
                <p:cNvPr id="690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91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63" name="TextBox 662"/>
              <p:cNvSpPr txBox="1"/>
              <p:nvPr/>
            </p:nvSpPr>
            <p:spPr>
              <a:xfrm flipH="1">
                <a:off x="8618213" y="3623344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" name="원호 664"/>
              <p:cNvSpPr/>
              <p:nvPr/>
            </p:nvSpPr>
            <p:spPr bwMode="auto">
              <a:xfrm rot="10800000" flipV="1">
                <a:off x="7379051" y="401358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66" name="TextBox 665"/>
              <p:cNvSpPr txBox="1"/>
              <p:nvPr/>
            </p:nvSpPr>
            <p:spPr>
              <a:xfrm flipH="1">
                <a:off x="10548664" y="408558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7" name="TextBox 666"/>
              <p:cNvSpPr txBox="1"/>
              <p:nvPr/>
            </p:nvSpPr>
            <p:spPr>
              <a:xfrm flipH="1">
                <a:off x="7452320" y="4085589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8585585" y="3922710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70" name="직선 연결선 669"/>
              <p:cNvCxnSpPr/>
              <p:nvPr/>
            </p:nvCxnSpPr>
            <p:spPr bwMode="auto">
              <a:xfrm>
                <a:off x="7956376" y="4869160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1" name="직선 연결선 670"/>
              <p:cNvCxnSpPr/>
              <p:nvPr/>
            </p:nvCxnSpPr>
            <p:spPr bwMode="auto">
              <a:xfrm>
                <a:off x="7956376" y="4941168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2" name="직선 연결선 671"/>
              <p:cNvCxnSpPr/>
              <p:nvPr/>
            </p:nvCxnSpPr>
            <p:spPr bwMode="auto">
              <a:xfrm>
                <a:off x="10548664" y="4869160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73" name="TextBox 672"/>
              <p:cNvSpPr txBox="1"/>
              <p:nvPr/>
            </p:nvSpPr>
            <p:spPr>
              <a:xfrm flipH="1">
                <a:off x="9108505" y="4694947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smtClean="0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74" name="그룹 673"/>
              <p:cNvGrpSpPr/>
              <p:nvPr/>
            </p:nvGrpSpPr>
            <p:grpSpPr>
              <a:xfrm>
                <a:off x="6732240" y="3941573"/>
                <a:ext cx="504056" cy="504056"/>
                <a:chOff x="611560" y="857409"/>
                <a:chExt cx="504056" cy="504056"/>
              </a:xfrm>
            </p:grpSpPr>
            <p:sp>
              <p:nvSpPr>
                <p:cNvPr id="684" name="직사각형 683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685" name="직선 연결선 684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86" name="직사각형 685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ko-KR" altLang="en-US" dirty="0"/>
                </a:p>
              </p:txBody>
            </p:sp>
            <p:sp>
              <p:nvSpPr>
                <p:cNvPr id="687" name="직사각형 686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cxnSp>
            <p:nvCxnSpPr>
              <p:cNvPr id="676" name="직선 연결선 675"/>
              <p:cNvCxnSpPr/>
              <p:nvPr/>
            </p:nvCxnSpPr>
            <p:spPr bwMode="auto">
              <a:xfrm>
                <a:off x="7956376" y="4013581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77" name="TextBox 676"/>
              <p:cNvSpPr txBox="1"/>
              <p:nvPr/>
            </p:nvSpPr>
            <p:spPr>
              <a:xfrm flipH="1">
                <a:off x="8244408" y="3767360"/>
                <a:ext cx="2880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/3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8" name="TextBox 677"/>
              <p:cNvSpPr txBox="1"/>
              <p:nvPr/>
            </p:nvSpPr>
            <p:spPr>
              <a:xfrm flipH="1">
                <a:off x="9972600" y="3767360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9" name="TextBox 678"/>
              <p:cNvSpPr txBox="1"/>
              <p:nvPr/>
            </p:nvSpPr>
            <p:spPr>
              <a:xfrm flipH="1">
                <a:off x="9487570" y="3623345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9454942" y="3922711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35" name="직선 연결선 1034"/>
              <p:cNvCxnSpPr/>
              <p:nvPr/>
            </p:nvCxnSpPr>
            <p:spPr bwMode="auto">
              <a:xfrm>
                <a:off x="10548664" y="3933056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68" name="원호 1067"/>
              <p:cNvSpPr/>
              <p:nvPr/>
            </p:nvSpPr>
            <p:spPr bwMode="auto">
              <a:xfrm flipV="1">
                <a:off x="10483746" y="401358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88" name="TextBox 1087"/>
              <p:cNvSpPr txBox="1"/>
              <p:nvPr/>
            </p:nvSpPr>
            <p:spPr>
              <a:xfrm flipH="1">
                <a:off x="10908704" y="408558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1" name="그룹 1090"/>
            <p:cNvGrpSpPr/>
            <p:nvPr/>
          </p:nvGrpSpPr>
          <p:grpSpPr>
            <a:xfrm>
              <a:off x="5796136" y="1535112"/>
              <a:ext cx="5165585" cy="1389832"/>
              <a:chOff x="5940152" y="1751136"/>
              <a:chExt cx="5165585" cy="1389832"/>
            </a:xfrm>
          </p:grpSpPr>
          <p:grpSp>
            <p:nvGrpSpPr>
              <p:cNvPr id="831" name="그룹 830"/>
              <p:cNvGrpSpPr/>
              <p:nvPr/>
            </p:nvGrpSpPr>
            <p:grpSpPr>
              <a:xfrm>
                <a:off x="10260632" y="2429405"/>
                <a:ext cx="576064" cy="495539"/>
                <a:chOff x="6732240" y="3933056"/>
                <a:chExt cx="576064" cy="495539"/>
              </a:xfrm>
            </p:grpSpPr>
            <p:sp>
              <p:nvSpPr>
                <p:cNvPr id="83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33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4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5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629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2285389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631" name="그룹 34"/>
              <p:cNvGrpSpPr/>
              <p:nvPr/>
            </p:nvGrpSpPr>
            <p:grpSpPr>
              <a:xfrm flipH="1">
                <a:off x="7668344" y="2069365"/>
                <a:ext cx="288034" cy="576061"/>
                <a:chOff x="3923910" y="3429000"/>
                <a:chExt cx="288034" cy="576061"/>
              </a:xfrm>
            </p:grpSpPr>
            <p:sp>
              <p:nvSpPr>
                <p:cNvPr id="657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58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32" name="TextBox 631"/>
              <p:cNvSpPr txBox="1"/>
              <p:nvPr/>
            </p:nvSpPr>
            <p:spPr>
              <a:xfrm flipH="1">
                <a:off x="8690221" y="1751136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4" name="원호 633"/>
              <p:cNvSpPr/>
              <p:nvPr/>
            </p:nvSpPr>
            <p:spPr bwMode="auto">
              <a:xfrm rot="10800000" flipV="1">
                <a:off x="7379051" y="2141373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35" name="TextBox 634"/>
              <p:cNvSpPr txBox="1"/>
              <p:nvPr/>
            </p:nvSpPr>
            <p:spPr>
              <a:xfrm flipH="1">
                <a:off x="10548664" y="2213381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6" name="TextBox 635"/>
              <p:cNvSpPr txBox="1"/>
              <p:nvPr/>
            </p:nvSpPr>
            <p:spPr>
              <a:xfrm flipH="1">
                <a:off x="7452320" y="2213381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3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8657593" y="2050502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39" name="직선 연결선 638"/>
              <p:cNvCxnSpPr/>
              <p:nvPr/>
            </p:nvCxnSpPr>
            <p:spPr bwMode="auto">
              <a:xfrm>
                <a:off x="7956376" y="29969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0" name="직선 연결선 639"/>
              <p:cNvCxnSpPr/>
              <p:nvPr/>
            </p:nvCxnSpPr>
            <p:spPr bwMode="auto">
              <a:xfrm>
                <a:off x="7956376" y="3068960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1" name="직선 연결선 640"/>
              <p:cNvCxnSpPr/>
              <p:nvPr/>
            </p:nvCxnSpPr>
            <p:spPr bwMode="auto">
              <a:xfrm>
                <a:off x="10548664" y="29969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42" name="TextBox 641"/>
              <p:cNvSpPr txBox="1"/>
              <p:nvPr/>
            </p:nvSpPr>
            <p:spPr>
              <a:xfrm flipH="1">
                <a:off x="9108505" y="2822739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smtClean="0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45" name="직선 연결선 644"/>
              <p:cNvCxnSpPr/>
              <p:nvPr/>
            </p:nvCxnSpPr>
            <p:spPr bwMode="auto">
              <a:xfrm>
                <a:off x="7956376" y="2141373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46" name="TextBox 645"/>
              <p:cNvSpPr txBox="1"/>
              <p:nvPr/>
            </p:nvSpPr>
            <p:spPr>
              <a:xfrm flipH="1">
                <a:off x="8316415" y="1895152"/>
                <a:ext cx="2160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7" name="TextBox 646"/>
              <p:cNvSpPr txBox="1"/>
              <p:nvPr/>
            </p:nvSpPr>
            <p:spPr>
              <a:xfrm flipH="1">
                <a:off x="9612560" y="1895152"/>
                <a:ext cx="2160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96" name="그룹 995"/>
              <p:cNvGrpSpPr/>
              <p:nvPr/>
            </p:nvGrpSpPr>
            <p:grpSpPr>
              <a:xfrm>
                <a:off x="5940152" y="2069365"/>
                <a:ext cx="1368152" cy="534670"/>
                <a:chOff x="5940152" y="1709325"/>
                <a:chExt cx="1368152" cy="534670"/>
              </a:xfrm>
            </p:grpSpPr>
            <p:sp>
              <p:nvSpPr>
                <p:cNvPr id="651" name="직사각형 650"/>
                <p:cNvSpPr/>
                <p:nvPr/>
              </p:nvSpPr>
              <p:spPr>
                <a:xfrm flipH="1">
                  <a:off x="6876256" y="1709325"/>
                  <a:ext cx="288032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altLang="ko-KR" baseline="30000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/>
                </a:p>
              </p:txBody>
            </p:sp>
            <p:cxnSp>
              <p:nvCxnSpPr>
                <p:cNvPr id="652" name="직선 연결선 651"/>
                <p:cNvCxnSpPr/>
                <p:nvPr/>
              </p:nvCxnSpPr>
              <p:spPr bwMode="auto">
                <a:xfrm>
                  <a:off x="6876256" y="1976660"/>
                  <a:ext cx="288032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53" name="직사각형 652"/>
                <p:cNvSpPr/>
                <p:nvPr/>
              </p:nvSpPr>
              <p:spPr>
                <a:xfrm flipH="1">
                  <a:off x="6876256" y="1997357"/>
                  <a:ext cx="288032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  <p:sp>
              <p:nvSpPr>
                <p:cNvPr id="985" name="직사각형 984"/>
                <p:cNvSpPr/>
                <p:nvPr/>
              </p:nvSpPr>
              <p:spPr>
                <a:xfrm flipH="1">
                  <a:off x="6084168" y="1709325"/>
                  <a:ext cx="217286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  <a:endParaRPr lang="ko-KR" altLang="en-US" i="1" dirty="0"/>
                </a:p>
              </p:txBody>
            </p:sp>
            <p:cxnSp>
              <p:nvCxnSpPr>
                <p:cNvPr id="986" name="직선 연결선 985"/>
                <p:cNvCxnSpPr/>
                <p:nvPr/>
              </p:nvCxnSpPr>
              <p:spPr bwMode="auto">
                <a:xfrm>
                  <a:off x="6082906" y="1976660"/>
                  <a:ext cx="21728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987" name="직사각형 986"/>
                <p:cNvSpPr/>
                <p:nvPr/>
              </p:nvSpPr>
              <p:spPr>
                <a:xfrm flipH="1">
                  <a:off x="6084168" y="199735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L</a:t>
                  </a:r>
                  <a:r>
                    <a:rPr lang="en-US" altLang="ko-KR" baseline="30000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  <p:sp>
              <p:nvSpPr>
                <p:cNvPr id="988" name="직사각형 987"/>
                <p:cNvSpPr/>
                <p:nvPr/>
              </p:nvSpPr>
              <p:spPr>
                <a:xfrm flipH="1">
                  <a:off x="5940152" y="1832644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  <p:sp>
              <p:nvSpPr>
                <p:cNvPr id="990" name="직사각형 989"/>
                <p:cNvSpPr/>
                <p:nvPr/>
              </p:nvSpPr>
              <p:spPr>
                <a:xfrm flipH="1">
                  <a:off x="6300192" y="1799007"/>
                  <a:ext cx="1008112" cy="360040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sz="2000" dirty="0" smtClean="0">
                      <a:latin typeface="Times New Roman" pitchFamily="18" charset="0"/>
                      <a:cs typeface="Times New Roman" pitchFamily="18" charset="0"/>
                    </a:rPr>
                    <a:t>(</a:t>
                  </a:r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r>
                    <a:rPr lang="en-US" altLang="ko-KR" baseline="30000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ko-KR" dirty="0" smtClean="0">
                      <a:latin typeface="Times New Roman" pitchFamily="18" charset="0"/>
                      <a:cs typeface="Times New Roman" pitchFamily="18" charset="0"/>
                    </a:rPr>
                    <a:t> +       </a:t>
                  </a:r>
                  <a:r>
                    <a:rPr lang="en-US" altLang="ko-KR" sz="2000" dirty="0" smtClean="0">
                      <a:latin typeface="Times New Roman" pitchFamily="18" charset="0"/>
                      <a:cs typeface="Times New Roman" pitchFamily="18" charset="0"/>
                    </a:rPr>
                    <a:t>)</a:t>
                  </a:r>
                  <a:endParaRPr lang="ko-KR" altLang="en-US" dirty="0"/>
                </a:p>
              </p:txBody>
            </p:sp>
          </p:grpSp>
          <p:cxnSp>
            <p:nvCxnSpPr>
              <p:cNvPr id="1004" name="직선 연결선 1003"/>
              <p:cNvCxnSpPr/>
              <p:nvPr/>
            </p:nvCxnSpPr>
            <p:spPr bwMode="auto">
              <a:xfrm>
                <a:off x="10548664" y="2060848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76" name="원호 1075"/>
              <p:cNvSpPr/>
              <p:nvPr/>
            </p:nvSpPr>
            <p:spPr bwMode="auto">
              <a:xfrm flipV="1">
                <a:off x="10483746" y="2141373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89" name="TextBox 1088"/>
              <p:cNvSpPr txBox="1"/>
              <p:nvPr/>
            </p:nvSpPr>
            <p:spPr>
              <a:xfrm flipH="1">
                <a:off x="10908704" y="2213381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785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395536" y="354156"/>
            <a:ext cx="5760800" cy="1490714"/>
            <a:chOff x="971500" y="2226326"/>
            <a:chExt cx="5760800" cy="1490714"/>
          </a:xfrm>
        </p:grpSpPr>
        <p:sp>
          <p:nvSpPr>
            <p:cNvPr id="79" name="직사각형 77"/>
            <p:cNvSpPr>
              <a:spLocks noChangeArrowheads="1"/>
            </p:cNvSpPr>
            <p:nvPr/>
          </p:nvSpPr>
          <p:spPr bwMode="auto">
            <a:xfrm flipH="1">
              <a:off x="1259534" y="2852920"/>
              <a:ext cx="5184725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80" name="그룹 34"/>
            <p:cNvGrpSpPr/>
            <p:nvPr/>
          </p:nvGrpSpPr>
          <p:grpSpPr>
            <a:xfrm flipH="1">
              <a:off x="971500" y="2636909"/>
              <a:ext cx="288034" cy="576061"/>
              <a:chOff x="3923910" y="3429000"/>
              <a:chExt cx="288034" cy="576061"/>
            </a:xfrm>
          </p:grpSpPr>
          <p:sp>
            <p:nvSpPr>
              <p:cNvPr id="120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1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81" name="그룹 75"/>
            <p:cNvGrpSpPr>
              <a:grpSpLocks/>
            </p:cNvGrpSpPr>
            <p:nvPr/>
          </p:nvGrpSpPr>
          <p:grpSpPr bwMode="auto">
            <a:xfrm flipH="1">
              <a:off x="4860040" y="2996895"/>
              <a:ext cx="576080" cy="495527"/>
              <a:chOff x="6066760" y="3589783"/>
              <a:chExt cx="576209" cy="495408"/>
            </a:xfrm>
          </p:grpSpPr>
          <p:sp>
            <p:nvSpPr>
              <p:cNvPr id="11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7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8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9" name="이등변 삼각형 118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 flipH="1">
              <a:off x="5239076" y="2564880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 flipH="1">
              <a:off x="1331550" y="2996940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4" name="그룹 75"/>
            <p:cNvGrpSpPr>
              <a:grpSpLocks/>
            </p:cNvGrpSpPr>
            <p:nvPr/>
          </p:nvGrpSpPr>
          <p:grpSpPr bwMode="auto">
            <a:xfrm flipH="1">
              <a:off x="6156220" y="2996895"/>
              <a:ext cx="576080" cy="495527"/>
              <a:chOff x="6066760" y="3589783"/>
              <a:chExt cx="576209" cy="495408"/>
            </a:xfrm>
          </p:grpSpPr>
          <p:sp>
            <p:nvSpPr>
              <p:cNvPr id="11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3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4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5" name="이등변 삼각형 114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85" name="직선 화살표 연결선 84"/>
            <p:cNvCxnSpPr/>
            <p:nvPr/>
          </p:nvCxnSpPr>
          <p:spPr bwMode="auto">
            <a:xfrm flipV="1">
              <a:off x="5796170" y="2348850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86" name="TextBox 85"/>
            <p:cNvSpPr txBox="1"/>
            <p:nvPr/>
          </p:nvSpPr>
          <p:spPr>
            <a:xfrm flipH="1">
              <a:off x="5795272" y="2276834"/>
              <a:ext cx="50481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TextBox 57"/>
            <p:cNvSpPr txBox="1">
              <a:spLocks noChangeArrowheads="1"/>
            </p:cNvSpPr>
            <p:nvPr/>
          </p:nvSpPr>
          <p:spPr bwMode="auto">
            <a:xfrm>
              <a:off x="2843760" y="2226326"/>
              <a:ext cx="7723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그룹 181"/>
            <p:cNvGrpSpPr/>
            <p:nvPr/>
          </p:nvGrpSpPr>
          <p:grpSpPr>
            <a:xfrm>
              <a:off x="1259540" y="2564880"/>
              <a:ext cx="3888540" cy="288947"/>
              <a:chOff x="2987823" y="1772816"/>
              <a:chExt cx="2883497" cy="288947"/>
            </a:xfrm>
          </p:grpSpPr>
          <p:cxnSp>
            <p:nvCxnSpPr>
              <p:cNvPr id="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4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89" name="TextBox 88"/>
            <p:cNvSpPr txBox="1"/>
            <p:nvPr/>
          </p:nvSpPr>
          <p:spPr>
            <a:xfrm flipH="1">
              <a:off x="6366639" y="2564880"/>
              <a:ext cx="13625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 bwMode="auto">
            <a:xfrm>
              <a:off x="1259540" y="357302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1" name="직선 연결선 90"/>
            <p:cNvCxnSpPr/>
            <p:nvPr/>
          </p:nvCxnSpPr>
          <p:spPr bwMode="auto">
            <a:xfrm>
              <a:off x="1259540" y="3645030"/>
              <a:ext cx="518472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2" name="직선 연결선 91"/>
            <p:cNvCxnSpPr/>
            <p:nvPr/>
          </p:nvCxnSpPr>
          <p:spPr bwMode="auto">
            <a:xfrm>
              <a:off x="5148080" y="357302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3" name="직선 연결선 92"/>
            <p:cNvCxnSpPr/>
            <p:nvPr/>
          </p:nvCxnSpPr>
          <p:spPr bwMode="auto">
            <a:xfrm>
              <a:off x="6444260" y="357302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94" name="TextBox 57"/>
            <p:cNvSpPr txBox="1">
              <a:spLocks noChangeArrowheads="1"/>
            </p:cNvSpPr>
            <p:nvPr/>
          </p:nvSpPr>
          <p:spPr bwMode="auto">
            <a:xfrm>
              <a:off x="2843760" y="3306432"/>
              <a:ext cx="7723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TextBox 57"/>
            <p:cNvSpPr txBox="1">
              <a:spLocks noChangeArrowheads="1"/>
            </p:cNvSpPr>
            <p:nvPr/>
          </p:nvSpPr>
          <p:spPr bwMode="auto">
            <a:xfrm>
              <a:off x="5436120" y="3306432"/>
              <a:ext cx="7723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804248" y="1052736"/>
            <a:ext cx="504056" cy="504056"/>
            <a:chOff x="180651" y="2492896"/>
            <a:chExt cx="504056" cy="504056"/>
          </a:xfrm>
        </p:grpSpPr>
        <p:sp>
          <p:nvSpPr>
            <p:cNvPr id="138" name="직사각형 137"/>
            <p:cNvSpPr/>
            <p:nvPr/>
          </p:nvSpPr>
          <p:spPr>
            <a:xfrm flipH="1">
              <a:off x="324667" y="2492896"/>
              <a:ext cx="358778" cy="267335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PL</a:t>
              </a:r>
              <a:endParaRPr lang="ko-KR" altLang="en-US" i="1" dirty="0"/>
            </a:p>
          </p:txBody>
        </p:sp>
        <p:cxnSp>
          <p:nvCxnSpPr>
            <p:cNvPr id="139" name="직선 연결선 138"/>
            <p:cNvCxnSpPr/>
            <p:nvPr/>
          </p:nvCxnSpPr>
          <p:spPr bwMode="auto">
            <a:xfrm>
              <a:off x="324667" y="2760231"/>
              <a:ext cx="3600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0" name="직사각형 139"/>
            <p:cNvSpPr/>
            <p:nvPr/>
          </p:nvSpPr>
          <p:spPr>
            <a:xfrm flipH="1">
              <a:off x="395413" y="2750314"/>
              <a:ext cx="217286" cy="24663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ko-KR" altLang="en-US" dirty="0"/>
            </a:p>
          </p:txBody>
        </p:sp>
        <p:sp>
          <p:nvSpPr>
            <p:cNvPr id="141" name="직사각형 140"/>
            <p:cNvSpPr/>
            <p:nvPr/>
          </p:nvSpPr>
          <p:spPr>
            <a:xfrm flipH="1">
              <a:off x="180651" y="2616215"/>
              <a:ext cx="142754" cy="267335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95536" y="2082334"/>
            <a:ext cx="5256584" cy="1232847"/>
            <a:chOff x="395536" y="2082334"/>
            <a:chExt cx="5256584" cy="1232847"/>
          </a:xfrm>
        </p:grpSpPr>
        <p:sp>
          <p:nvSpPr>
            <p:cNvPr id="47" name="직사각형 77"/>
            <p:cNvSpPr>
              <a:spLocks noChangeArrowheads="1"/>
            </p:cNvSpPr>
            <p:nvPr/>
          </p:nvSpPr>
          <p:spPr bwMode="auto">
            <a:xfrm flipH="1">
              <a:off x="1115496" y="2708917"/>
              <a:ext cx="3888430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 flipH="1">
              <a:off x="4807006" y="2852936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 flipH="1">
              <a:off x="1115616" y="2852936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TextBox 57"/>
            <p:cNvSpPr txBox="1">
              <a:spLocks noChangeArrowheads="1"/>
            </p:cNvSpPr>
            <p:nvPr/>
          </p:nvSpPr>
          <p:spPr bwMode="auto">
            <a:xfrm>
              <a:off x="2699722" y="2082334"/>
              <a:ext cx="7723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6" name="그룹 181"/>
            <p:cNvGrpSpPr/>
            <p:nvPr/>
          </p:nvGrpSpPr>
          <p:grpSpPr>
            <a:xfrm>
              <a:off x="1115502" y="2419973"/>
              <a:ext cx="3888540" cy="288947"/>
              <a:chOff x="2987823" y="1772816"/>
              <a:chExt cx="2883497" cy="288947"/>
            </a:xfrm>
          </p:grpSpPr>
          <p:cxnSp>
            <p:nvCxnSpPr>
              <p:cNvPr id="6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2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34" name="직선 화살표 연결선 133"/>
            <p:cNvCxnSpPr/>
            <p:nvPr/>
          </p:nvCxnSpPr>
          <p:spPr bwMode="auto">
            <a:xfrm>
              <a:off x="1043608" y="249289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35" name="직선 화살표 연결선 134"/>
            <p:cNvCxnSpPr/>
            <p:nvPr/>
          </p:nvCxnSpPr>
          <p:spPr bwMode="auto">
            <a:xfrm flipV="1">
              <a:off x="5076056" y="249289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36" name="TextBox 135"/>
            <p:cNvSpPr txBox="1"/>
            <p:nvPr/>
          </p:nvSpPr>
          <p:spPr>
            <a:xfrm flipH="1">
              <a:off x="899592" y="306896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원호 136"/>
            <p:cNvSpPr/>
            <p:nvPr/>
          </p:nvSpPr>
          <p:spPr bwMode="auto">
            <a:xfrm rot="10800000" flipV="1">
              <a:off x="755576" y="2564904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 flipH="1">
              <a:off x="395536" y="2420888"/>
              <a:ext cx="36016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원호 147"/>
            <p:cNvSpPr/>
            <p:nvPr/>
          </p:nvSpPr>
          <p:spPr bwMode="auto">
            <a:xfrm rot="10800000" flipH="1">
              <a:off x="4939130" y="2564904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 flipH="1">
              <a:off x="5363966" y="2822739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 flipH="1">
              <a:off x="4932040" y="306896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012280" y="2132848"/>
            <a:ext cx="2657206" cy="1182336"/>
            <a:chOff x="6012280" y="2132848"/>
            <a:chExt cx="2657206" cy="1182336"/>
          </a:xfrm>
        </p:grpSpPr>
        <p:sp>
          <p:nvSpPr>
            <p:cNvPr id="151" name="직사각형 77"/>
            <p:cNvSpPr>
              <a:spLocks noChangeArrowheads="1"/>
            </p:cNvSpPr>
            <p:nvPr/>
          </p:nvSpPr>
          <p:spPr bwMode="auto">
            <a:xfrm flipH="1">
              <a:off x="6732240" y="2708920"/>
              <a:ext cx="1296264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 flipH="1">
              <a:off x="7824372" y="2852939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 flipH="1">
              <a:off x="6732360" y="2852939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2" name="직선 화살표 연결선 171"/>
            <p:cNvCxnSpPr/>
            <p:nvPr/>
          </p:nvCxnSpPr>
          <p:spPr bwMode="auto">
            <a:xfrm>
              <a:off x="6660352" y="2492899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73" name="직선 화살표 연결선 172"/>
            <p:cNvCxnSpPr/>
            <p:nvPr/>
          </p:nvCxnSpPr>
          <p:spPr bwMode="auto">
            <a:xfrm flipV="1">
              <a:off x="8093422" y="2492899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74" name="TextBox 173"/>
            <p:cNvSpPr txBox="1"/>
            <p:nvPr/>
          </p:nvSpPr>
          <p:spPr>
            <a:xfrm flipH="1">
              <a:off x="6516336" y="3068963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원호 174"/>
            <p:cNvSpPr/>
            <p:nvPr/>
          </p:nvSpPr>
          <p:spPr bwMode="auto">
            <a:xfrm rot="10800000" flipV="1">
              <a:off x="6372320" y="256490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 flipH="1">
              <a:off x="6012280" y="2420891"/>
              <a:ext cx="36016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원호 176"/>
            <p:cNvSpPr/>
            <p:nvPr/>
          </p:nvSpPr>
          <p:spPr bwMode="auto">
            <a:xfrm rot="10800000" flipH="1">
              <a:off x="7956496" y="256490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 flipH="1">
              <a:off x="8381332" y="282274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 flipH="1">
              <a:off x="7949406" y="3068963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0" name="직선 화살표 연결선 179"/>
            <p:cNvCxnSpPr/>
            <p:nvPr/>
          </p:nvCxnSpPr>
          <p:spPr bwMode="auto">
            <a:xfrm flipV="1">
              <a:off x="7380432" y="2204864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81" name="TextBox 180"/>
            <p:cNvSpPr txBox="1"/>
            <p:nvPr/>
          </p:nvSpPr>
          <p:spPr>
            <a:xfrm flipH="1">
              <a:off x="7379534" y="2132848"/>
              <a:ext cx="50481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9512" y="3378481"/>
            <a:ext cx="5760762" cy="1232847"/>
            <a:chOff x="179512" y="3378481"/>
            <a:chExt cx="5760762" cy="1232847"/>
          </a:xfrm>
        </p:grpSpPr>
        <p:sp>
          <p:nvSpPr>
            <p:cNvPr id="182" name="직사각형 77"/>
            <p:cNvSpPr>
              <a:spLocks noChangeArrowheads="1"/>
            </p:cNvSpPr>
            <p:nvPr/>
          </p:nvSpPr>
          <p:spPr bwMode="auto">
            <a:xfrm flipH="1">
              <a:off x="1115496" y="4005064"/>
              <a:ext cx="3888430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83" name="TextBox 182"/>
            <p:cNvSpPr txBox="1"/>
            <p:nvPr/>
          </p:nvSpPr>
          <p:spPr>
            <a:xfrm flipH="1">
              <a:off x="4807006" y="4149083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 flipH="1">
              <a:off x="1115616" y="4149083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57"/>
            <p:cNvSpPr txBox="1">
              <a:spLocks noChangeArrowheads="1"/>
            </p:cNvSpPr>
            <p:nvPr/>
          </p:nvSpPr>
          <p:spPr bwMode="auto">
            <a:xfrm>
              <a:off x="2699722" y="3378481"/>
              <a:ext cx="7723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6" name="그룹 181"/>
            <p:cNvGrpSpPr/>
            <p:nvPr/>
          </p:nvGrpSpPr>
          <p:grpSpPr>
            <a:xfrm>
              <a:off x="1115502" y="3716120"/>
              <a:ext cx="3888540" cy="288947"/>
              <a:chOff x="2987823" y="1772816"/>
              <a:chExt cx="2883497" cy="288947"/>
            </a:xfrm>
          </p:grpSpPr>
          <p:cxnSp>
            <p:nvCxnSpPr>
              <p:cNvPr id="1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03" name="직선 화살표 연결선 202"/>
            <p:cNvCxnSpPr/>
            <p:nvPr/>
          </p:nvCxnSpPr>
          <p:spPr bwMode="auto">
            <a:xfrm>
              <a:off x="1043608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04" name="직선 화살표 연결선 203"/>
            <p:cNvCxnSpPr/>
            <p:nvPr/>
          </p:nvCxnSpPr>
          <p:spPr bwMode="auto">
            <a:xfrm flipV="1">
              <a:off x="5076056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05" name="TextBox 204"/>
            <p:cNvSpPr txBox="1"/>
            <p:nvPr/>
          </p:nvSpPr>
          <p:spPr>
            <a:xfrm flipH="1">
              <a:off x="683690" y="4365107"/>
              <a:ext cx="7199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원호 205"/>
            <p:cNvSpPr/>
            <p:nvPr/>
          </p:nvSpPr>
          <p:spPr bwMode="auto">
            <a:xfrm rot="10800000">
              <a:off x="755576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 flipH="1">
              <a:off x="179512" y="3645024"/>
              <a:ext cx="7922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108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원호 207"/>
            <p:cNvSpPr/>
            <p:nvPr/>
          </p:nvSpPr>
          <p:spPr bwMode="auto">
            <a:xfrm rot="10800000" flipH="1">
              <a:off x="4939130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 flipH="1">
              <a:off x="5364088" y="4118886"/>
              <a:ext cx="57618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72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 flipH="1">
              <a:off x="4716138" y="4365107"/>
              <a:ext cx="7199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796136" y="3428992"/>
            <a:ext cx="3110406" cy="1182336"/>
            <a:chOff x="5796136" y="3428992"/>
            <a:chExt cx="3110406" cy="1182336"/>
          </a:xfrm>
        </p:grpSpPr>
        <p:sp>
          <p:nvSpPr>
            <p:cNvPr id="211" name="직사각형 77"/>
            <p:cNvSpPr>
              <a:spLocks noChangeArrowheads="1"/>
            </p:cNvSpPr>
            <p:nvPr/>
          </p:nvSpPr>
          <p:spPr bwMode="auto">
            <a:xfrm flipH="1">
              <a:off x="6732240" y="4005064"/>
              <a:ext cx="1296264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12" name="TextBox 211"/>
            <p:cNvSpPr txBox="1"/>
            <p:nvPr/>
          </p:nvSpPr>
          <p:spPr>
            <a:xfrm flipH="1">
              <a:off x="7824372" y="4149083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 flipH="1">
              <a:off x="6732360" y="4149083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4" name="직선 화살표 연결선 213"/>
            <p:cNvCxnSpPr/>
            <p:nvPr/>
          </p:nvCxnSpPr>
          <p:spPr bwMode="auto">
            <a:xfrm>
              <a:off x="6660352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15" name="직선 화살표 연결선 214"/>
            <p:cNvCxnSpPr/>
            <p:nvPr/>
          </p:nvCxnSpPr>
          <p:spPr bwMode="auto">
            <a:xfrm flipV="1">
              <a:off x="8093422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16" name="TextBox 215"/>
            <p:cNvSpPr txBox="1"/>
            <p:nvPr/>
          </p:nvSpPr>
          <p:spPr>
            <a:xfrm flipH="1">
              <a:off x="6372562" y="4365107"/>
              <a:ext cx="57570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원호 216"/>
            <p:cNvSpPr/>
            <p:nvPr/>
          </p:nvSpPr>
          <p:spPr bwMode="auto">
            <a:xfrm rot="10800000">
              <a:off x="6372320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 flipH="1">
              <a:off x="5796136" y="3717035"/>
              <a:ext cx="6484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72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원호 218"/>
            <p:cNvSpPr/>
            <p:nvPr/>
          </p:nvSpPr>
          <p:spPr bwMode="auto">
            <a:xfrm rot="10800000" flipH="1">
              <a:off x="7956496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 flipH="1">
              <a:off x="8316416" y="4118886"/>
              <a:ext cx="59012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 flipH="1">
              <a:off x="7870550" y="4365107"/>
              <a:ext cx="4458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2" name="직선 화살표 연결선 221"/>
            <p:cNvCxnSpPr/>
            <p:nvPr/>
          </p:nvCxnSpPr>
          <p:spPr bwMode="auto">
            <a:xfrm flipV="1">
              <a:off x="7380432" y="350100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23" name="TextBox 222"/>
            <p:cNvSpPr txBox="1"/>
            <p:nvPr/>
          </p:nvSpPr>
          <p:spPr>
            <a:xfrm flipH="1">
              <a:off x="7379534" y="3428992"/>
              <a:ext cx="50481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3" name="그룹 242"/>
          <p:cNvGrpSpPr/>
          <p:nvPr/>
        </p:nvGrpSpPr>
        <p:grpSpPr>
          <a:xfrm>
            <a:off x="179512" y="4725144"/>
            <a:ext cx="5760762" cy="1232847"/>
            <a:chOff x="179512" y="3378481"/>
            <a:chExt cx="5760762" cy="1232847"/>
          </a:xfrm>
        </p:grpSpPr>
        <p:sp>
          <p:nvSpPr>
            <p:cNvPr id="244" name="직사각형 77"/>
            <p:cNvSpPr>
              <a:spLocks noChangeArrowheads="1"/>
            </p:cNvSpPr>
            <p:nvPr/>
          </p:nvSpPr>
          <p:spPr bwMode="auto">
            <a:xfrm flipH="1">
              <a:off x="1115496" y="4005064"/>
              <a:ext cx="3888430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45" name="TextBox 244"/>
            <p:cNvSpPr txBox="1"/>
            <p:nvPr/>
          </p:nvSpPr>
          <p:spPr>
            <a:xfrm flipH="1">
              <a:off x="4807006" y="4149083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 flipH="1">
              <a:off x="1115616" y="4149083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7" name="TextBox 57"/>
            <p:cNvSpPr txBox="1">
              <a:spLocks noChangeArrowheads="1"/>
            </p:cNvSpPr>
            <p:nvPr/>
          </p:nvSpPr>
          <p:spPr bwMode="auto">
            <a:xfrm>
              <a:off x="2699722" y="3378481"/>
              <a:ext cx="7723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48" name="그룹 181"/>
            <p:cNvGrpSpPr/>
            <p:nvPr/>
          </p:nvGrpSpPr>
          <p:grpSpPr>
            <a:xfrm>
              <a:off x="1115502" y="3716120"/>
              <a:ext cx="3888540" cy="288947"/>
              <a:chOff x="2987823" y="1772816"/>
              <a:chExt cx="2883497" cy="288947"/>
            </a:xfrm>
          </p:grpSpPr>
          <p:cxnSp>
            <p:nvCxnSpPr>
              <p:cNvPr id="25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5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49" name="직선 화살표 연결선 248"/>
            <p:cNvCxnSpPr/>
            <p:nvPr/>
          </p:nvCxnSpPr>
          <p:spPr bwMode="auto">
            <a:xfrm>
              <a:off x="1043608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50" name="직선 화살표 연결선 249"/>
            <p:cNvCxnSpPr/>
            <p:nvPr/>
          </p:nvCxnSpPr>
          <p:spPr bwMode="auto">
            <a:xfrm>
              <a:off x="5076056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51" name="TextBox 250"/>
            <p:cNvSpPr txBox="1"/>
            <p:nvPr/>
          </p:nvSpPr>
          <p:spPr>
            <a:xfrm flipH="1">
              <a:off x="683690" y="4365107"/>
              <a:ext cx="7199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25.5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원호 251"/>
            <p:cNvSpPr/>
            <p:nvPr/>
          </p:nvSpPr>
          <p:spPr bwMode="auto">
            <a:xfrm rot="10800000">
              <a:off x="755576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 flipH="1">
              <a:off x="179512" y="3645024"/>
              <a:ext cx="7922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108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원호 253"/>
            <p:cNvSpPr/>
            <p:nvPr/>
          </p:nvSpPr>
          <p:spPr bwMode="auto">
            <a:xfrm rot="10800000" flipH="1">
              <a:off x="4939130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 flipH="1">
              <a:off x="5364088" y="4118886"/>
              <a:ext cx="57618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72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 flipH="1">
              <a:off x="4716138" y="4365107"/>
              <a:ext cx="7199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22.5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3" name="그룹 272"/>
          <p:cNvGrpSpPr/>
          <p:nvPr/>
        </p:nvGrpSpPr>
        <p:grpSpPr>
          <a:xfrm>
            <a:off x="5796136" y="4775655"/>
            <a:ext cx="3110406" cy="1182336"/>
            <a:chOff x="5796136" y="3428992"/>
            <a:chExt cx="3110406" cy="1182336"/>
          </a:xfrm>
        </p:grpSpPr>
        <p:sp>
          <p:nvSpPr>
            <p:cNvPr id="274" name="직사각형 77"/>
            <p:cNvSpPr>
              <a:spLocks noChangeArrowheads="1"/>
            </p:cNvSpPr>
            <p:nvPr/>
          </p:nvSpPr>
          <p:spPr bwMode="auto">
            <a:xfrm flipH="1">
              <a:off x="6732240" y="4005064"/>
              <a:ext cx="1296264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75" name="TextBox 274"/>
            <p:cNvSpPr txBox="1"/>
            <p:nvPr/>
          </p:nvSpPr>
          <p:spPr>
            <a:xfrm flipH="1">
              <a:off x="7824372" y="4149083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 flipH="1">
              <a:off x="6732360" y="4149083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7" name="직선 화살표 연결선 276"/>
            <p:cNvCxnSpPr/>
            <p:nvPr/>
          </p:nvCxnSpPr>
          <p:spPr bwMode="auto">
            <a:xfrm>
              <a:off x="6660352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78" name="직선 화살표 연결선 277"/>
            <p:cNvCxnSpPr/>
            <p:nvPr/>
          </p:nvCxnSpPr>
          <p:spPr bwMode="auto">
            <a:xfrm flipV="1">
              <a:off x="8093422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79" name="TextBox 278"/>
            <p:cNvSpPr txBox="1"/>
            <p:nvPr/>
          </p:nvSpPr>
          <p:spPr>
            <a:xfrm flipH="1">
              <a:off x="6372562" y="4365107"/>
              <a:ext cx="57570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원호 279"/>
            <p:cNvSpPr/>
            <p:nvPr/>
          </p:nvSpPr>
          <p:spPr bwMode="auto">
            <a:xfrm rot="10800000">
              <a:off x="6372320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 flipH="1">
              <a:off x="5796136" y="3717035"/>
              <a:ext cx="6484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72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원호 281"/>
            <p:cNvSpPr/>
            <p:nvPr/>
          </p:nvSpPr>
          <p:spPr bwMode="auto">
            <a:xfrm rot="10800000" flipH="1">
              <a:off x="7956496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 flipH="1">
              <a:off x="8316416" y="4118886"/>
              <a:ext cx="59012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 flipH="1">
              <a:off x="7870550" y="4365107"/>
              <a:ext cx="4458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5" name="직선 화살표 연결선 284"/>
            <p:cNvCxnSpPr/>
            <p:nvPr/>
          </p:nvCxnSpPr>
          <p:spPr bwMode="auto">
            <a:xfrm flipV="1">
              <a:off x="7380432" y="350100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86" name="TextBox 285"/>
            <p:cNvSpPr txBox="1"/>
            <p:nvPr/>
          </p:nvSpPr>
          <p:spPr>
            <a:xfrm flipH="1">
              <a:off x="7379534" y="3428992"/>
              <a:ext cx="50481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105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직사각형 77"/>
          <p:cNvSpPr>
            <a:spLocks noChangeArrowheads="1"/>
          </p:cNvSpPr>
          <p:nvPr/>
        </p:nvSpPr>
        <p:spPr bwMode="auto">
          <a:xfrm flipH="1">
            <a:off x="1115496" y="806512"/>
            <a:ext cx="3888430" cy="144019"/>
          </a:xfrm>
          <a:prstGeom prst="rect">
            <a:avLst/>
          </a:prstGeom>
          <a:noFill/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endParaRPr lang="ko-KR" altLang="en-US"/>
          </a:p>
        </p:txBody>
      </p:sp>
      <p:sp>
        <p:nvSpPr>
          <p:cNvPr id="361" name="TextBox 360"/>
          <p:cNvSpPr txBox="1"/>
          <p:nvPr/>
        </p:nvSpPr>
        <p:spPr>
          <a:xfrm flipH="1">
            <a:off x="4807006" y="950531"/>
            <a:ext cx="197042" cy="246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2" name="TextBox 361"/>
          <p:cNvSpPr txBox="1"/>
          <p:nvPr/>
        </p:nvSpPr>
        <p:spPr>
          <a:xfrm flipH="1">
            <a:off x="1115616" y="950531"/>
            <a:ext cx="216024" cy="246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3" name="TextBox 57"/>
          <p:cNvSpPr txBox="1">
            <a:spLocks noChangeArrowheads="1"/>
          </p:cNvSpPr>
          <p:nvPr/>
        </p:nvSpPr>
        <p:spPr bwMode="auto">
          <a:xfrm>
            <a:off x="2699722" y="179929"/>
            <a:ext cx="7723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kN/m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64" name="그룹 181"/>
          <p:cNvGrpSpPr/>
          <p:nvPr/>
        </p:nvGrpSpPr>
        <p:grpSpPr>
          <a:xfrm>
            <a:off x="1115502" y="517568"/>
            <a:ext cx="3888540" cy="288947"/>
            <a:chOff x="2987823" y="1772816"/>
            <a:chExt cx="2883497" cy="288947"/>
          </a:xfrm>
        </p:grpSpPr>
        <p:cxnSp>
          <p:nvCxnSpPr>
            <p:cNvPr id="373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2844505" y="1916931"/>
              <a:ext cx="288150" cy="151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74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3051020" y="1916931"/>
              <a:ext cx="288150" cy="151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75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3256779" y="1916931"/>
              <a:ext cx="288150" cy="151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76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3462538" y="1916931"/>
              <a:ext cx="288150" cy="151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77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3669053" y="1916931"/>
              <a:ext cx="288150" cy="151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78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3874811" y="1916931"/>
              <a:ext cx="288150" cy="151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79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079814" y="1916931"/>
              <a:ext cx="288150" cy="151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80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286329" y="1916931"/>
              <a:ext cx="288150" cy="151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81" name="직선 화살표 연결선 21"/>
            <p:cNvCxnSpPr>
              <a:cxnSpLocks noChangeShapeType="1"/>
            </p:cNvCxnSpPr>
            <p:nvPr/>
          </p:nvCxnSpPr>
          <p:spPr bwMode="auto">
            <a:xfrm rot="10800000">
              <a:off x="2988582" y="1772816"/>
              <a:ext cx="2879563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82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491180" y="1916931"/>
              <a:ext cx="288150" cy="151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83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696939" y="1916931"/>
              <a:ext cx="288150" cy="151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84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902698" y="1916931"/>
              <a:ext cx="288150" cy="151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85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5109213" y="1916931"/>
              <a:ext cx="288150" cy="151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86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5314971" y="1916931"/>
              <a:ext cx="288150" cy="151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87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5519974" y="1916931"/>
              <a:ext cx="288150" cy="151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88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5726489" y="1916931"/>
              <a:ext cx="288150" cy="151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365" name="직선 화살표 연결선 364"/>
          <p:cNvCxnSpPr/>
          <p:nvPr/>
        </p:nvCxnSpPr>
        <p:spPr bwMode="auto">
          <a:xfrm>
            <a:off x="1043608" y="590491"/>
            <a:ext cx="0" cy="576064"/>
          </a:xfrm>
          <a:prstGeom prst="straightConnector1">
            <a:avLst/>
          </a:prstGeom>
          <a:noFill/>
          <a:ln w="19050" algn="ctr">
            <a:solidFill>
              <a:srgbClr val="4D4D4D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366" name="직선 화살표 연결선 365"/>
          <p:cNvCxnSpPr/>
          <p:nvPr/>
        </p:nvCxnSpPr>
        <p:spPr bwMode="auto">
          <a:xfrm>
            <a:off x="5076056" y="590491"/>
            <a:ext cx="0" cy="576064"/>
          </a:xfrm>
          <a:prstGeom prst="straightConnector1">
            <a:avLst/>
          </a:prstGeom>
          <a:noFill/>
          <a:ln w="19050" algn="ctr">
            <a:solidFill>
              <a:srgbClr val="4D4D4D"/>
            </a:solidFill>
            <a:round/>
            <a:headEnd type="triangle" w="med" len="med"/>
            <a:tailEnd type="none" w="med" len="med"/>
          </a:ln>
        </p:spPr>
      </p:cxnSp>
      <p:sp>
        <p:nvSpPr>
          <p:cNvPr id="367" name="TextBox 366"/>
          <p:cNvSpPr txBox="1"/>
          <p:nvPr/>
        </p:nvSpPr>
        <p:spPr>
          <a:xfrm flipH="1">
            <a:off x="683690" y="1166555"/>
            <a:ext cx="719958" cy="246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25.5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kN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" name="원호 367"/>
          <p:cNvSpPr/>
          <p:nvPr/>
        </p:nvSpPr>
        <p:spPr bwMode="auto">
          <a:xfrm rot="10800000">
            <a:off x="755576" y="662499"/>
            <a:ext cx="424958" cy="430460"/>
          </a:xfrm>
          <a:prstGeom prst="arc">
            <a:avLst>
              <a:gd name="adj1" fmla="val 16199983"/>
              <a:gd name="adj2" fmla="val 5401246"/>
            </a:avLst>
          </a:prstGeom>
          <a:noFill/>
          <a:ln w="19050" algn="ctr">
            <a:solidFill>
              <a:srgbClr val="4D4D4D"/>
            </a:solidFill>
            <a:round/>
            <a:headEnd type="triangle" w="med" len="med"/>
            <a:tailEnd type="none" w="med" len="med"/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369" name="TextBox 368"/>
          <p:cNvSpPr txBox="1"/>
          <p:nvPr/>
        </p:nvSpPr>
        <p:spPr>
          <a:xfrm flipH="1">
            <a:off x="179512" y="446472"/>
            <a:ext cx="792210" cy="246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108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kNm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0" name="원호 369"/>
          <p:cNvSpPr/>
          <p:nvPr/>
        </p:nvSpPr>
        <p:spPr bwMode="auto">
          <a:xfrm rot="10800000" flipH="1">
            <a:off x="4939130" y="662499"/>
            <a:ext cx="424958" cy="430460"/>
          </a:xfrm>
          <a:prstGeom prst="arc">
            <a:avLst>
              <a:gd name="adj1" fmla="val 16199983"/>
              <a:gd name="adj2" fmla="val 5401246"/>
            </a:avLst>
          </a:prstGeom>
          <a:noFill/>
          <a:ln w="19050" algn="ctr">
            <a:solidFill>
              <a:srgbClr val="4D4D4D"/>
            </a:solidFill>
            <a:round/>
            <a:headEnd type="triangle" w="med" len="med"/>
            <a:tailEnd type="none" w="med" len="med"/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371" name="TextBox 370"/>
          <p:cNvSpPr txBox="1"/>
          <p:nvPr/>
        </p:nvSpPr>
        <p:spPr>
          <a:xfrm flipH="1">
            <a:off x="5364088" y="920334"/>
            <a:ext cx="576186" cy="246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72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kNm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2" name="TextBox 371"/>
          <p:cNvSpPr txBox="1"/>
          <p:nvPr/>
        </p:nvSpPr>
        <p:spPr>
          <a:xfrm flipH="1">
            <a:off x="4716138" y="1166555"/>
            <a:ext cx="719958" cy="246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22.5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kN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89" name="그룹 388"/>
          <p:cNvGrpSpPr/>
          <p:nvPr/>
        </p:nvGrpSpPr>
        <p:grpSpPr>
          <a:xfrm>
            <a:off x="5796136" y="230440"/>
            <a:ext cx="3110406" cy="1182336"/>
            <a:chOff x="5796136" y="3428992"/>
            <a:chExt cx="3110406" cy="1182336"/>
          </a:xfrm>
        </p:grpSpPr>
        <p:sp>
          <p:nvSpPr>
            <p:cNvPr id="390" name="직사각형 77"/>
            <p:cNvSpPr>
              <a:spLocks noChangeArrowheads="1"/>
            </p:cNvSpPr>
            <p:nvPr/>
          </p:nvSpPr>
          <p:spPr bwMode="auto">
            <a:xfrm flipH="1">
              <a:off x="6732240" y="4005064"/>
              <a:ext cx="1296264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91" name="TextBox 390"/>
            <p:cNvSpPr txBox="1"/>
            <p:nvPr/>
          </p:nvSpPr>
          <p:spPr>
            <a:xfrm flipH="1">
              <a:off x="7824372" y="4149083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2" name="TextBox 391"/>
            <p:cNvSpPr txBox="1"/>
            <p:nvPr/>
          </p:nvSpPr>
          <p:spPr>
            <a:xfrm flipH="1">
              <a:off x="6732360" y="4149083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3" name="직선 화살표 연결선 392"/>
            <p:cNvCxnSpPr/>
            <p:nvPr/>
          </p:nvCxnSpPr>
          <p:spPr bwMode="auto">
            <a:xfrm>
              <a:off x="6660352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94" name="직선 화살표 연결선 393"/>
            <p:cNvCxnSpPr/>
            <p:nvPr/>
          </p:nvCxnSpPr>
          <p:spPr bwMode="auto">
            <a:xfrm flipV="1">
              <a:off x="8093422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95" name="TextBox 394"/>
            <p:cNvSpPr txBox="1"/>
            <p:nvPr/>
          </p:nvSpPr>
          <p:spPr>
            <a:xfrm flipH="1">
              <a:off x="6372562" y="4365107"/>
              <a:ext cx="57570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6" name="원호 395"/>
            <p:cNvSpPr/>
            <p:nvPr/>
          </p:nvSpPr>
          <p:spPr bwMode="auto">
            <a:xfrm rot="10800000">
              <a:off x="6372320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97" name="TextBox 396"/>
            <p:cNvSpPr txBox="1"/>
            <p:nvPr/>
          </p:nvSpPr>
          <p:spPr>
            <a:xfrm flipH="1">
              <a:off x="5796136" y="3717035"/>
              <a:ext cx="6484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72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원호 397"/>
            <p:cNvSpPr/>
            <p:nvPr/>
          </p:nvSpPr>
          <p:spPr bwMode="auto">
            <a:xfrm rot="10800000" flipH="1">
              <a:off x="7956496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99" name="TextBox 398"/>
            <p:cNvSpPr txBox="1"/>
            <p:nvPr/>
          </p:nvSpPr>
          <p:spPr>
            <a:xfrm flipH="1">
              <a:off x="8316416" y="4118886"/>
              <a:ext cx="59012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0" name="TextBox 399"/>
            <p:cNvSpPr txBox="1"/>
            <p:nvPr/>
          </p:nvSpPr>
          <p:spPr>
            <a:xfrm flipH="1">
              <a:off x="7870550" y="4365107"/>
              <a:ext cx="4458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1" name="직선 화살표 연결선 400"/>
            <p:cNvCxnSpPr/>
            <p:nvPr/>
          </p:nvCxnSpPr>
          <p:spPr bwMode="auto">
            <a:xfrm flipV="1">
              <a:off x="7380432" y="350100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02" name="TextBox 401"/>
            <p:cNvSpPr txBox="1"/>
            <p:nvPr/>
          </p:nvSpPr>
          <p:spPr>
            <a:xfrm flipH="1">
              <a:off x="7379534" y="3428992"/>
              <a:ext cx="50481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453" name="직선 화살표 연결선 21"/>
          <p:cNvCxnSpPr>
            <a:cxnSpLocks noChangeShapeType="1"/>
          </p:cNvCxnSpPr>
          <p:nvPr/>
        </p:nvCxnSpPr>
        <p:spPr bwMode="auto">
          <a:xfrm>
            <a:off x="2483768" y="1298957"/>
            <a:ext cx="0" cy="288032"/>
          </a:xfrm>
          <a:prstGeom prst="straightConnector1">
            <a:avLst/>
          </a:prstGeom>
          <a:noFill/>
          <a:ln w="19050" algn="ctr">
            <a:solidFill>
              <a:srgbClr val="4D4D4D"/>
            </a:solidFill>
            <a:round/>
            <a:headEnd/>
            <a:tailEnd type="triangle" w="med" len="med"/>
          </a:ln>
        </p:spPr>
      </p:cxnSp>
      <p:sp>
        <p:nvSpPr>
          <p:cNvPr id="454" name="TextBox 35"/>
          <p:cNvSpPr txBox="1">
            <a:spLocks noChangeArrowheads="1"/>
          </p:cNvSpPr>
          <p:nvPr/>
        </p:nvSpPr>
        <p:spPr bwMode="auto">
          <a:xfrm>
            <a:off x="2483768" y="1196752"/>
            <a:ext cx="4320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kN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971600" y="3356992"/>
            <a:ext cx="6480720" cy="894293"/>
            <a:chOff x="971600" y="3356992"/>
            <a:chExt cx="6480720" cy="894293"/>
          </a:xfrm>
        </p:grpSpPr>
        <p:grpSp>
          <p:nvGrpSpPr>
            <p:cNvPr id="490" name="그룹 489"/>
            <p:cNvGrpSpPr/>
            <p:nvPr/>
          </p:nvGrpSpPr>
          <p:grpSpPr>
            <a:xfrm>
              <a:off x="2987824" y="3356992"/>
              <a:ext cx="1512168" cy="894293"/>
              <a:chOff x="2483768" y="1916832"/>
              <a:chExt cx="1512168" cy="894293"/>
            </a:xfrm>
          </p:grpSpPr>
          <p:sp>
            <p:nvSpPr>
              <p:cNvPr id="436" name="TextBox 435"/>
              <p:cNvSpPr txBox="1"/>
              <p:nvPr/>
            </p:nvSpPr>
            <p:spPr>
              <a:xfrm flipH="1">
                <a:off x="3419992" y="2348880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37" name="직선 화살표 연결선 436"/>
              <p:cNvCxnSpPr/>
              <p:nvPr/>
            </p:nvCxnSpPr>
            <p:spPr bwMode="auto">
              <a:xfrm>
                <a:off x="3347984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439" name="TextBox 438"/>
              <p:cNvSpPr txBox="1"/>
              <p:nvPr/>
            </p:nvSpPr>
            <p:spPr>
              <a:xfrm flipH="1">
                <a:off x="3060194" y="2564904"/>
                <a:ext cx="5757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15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0" name="원호 439"/>
              <p:cNvSpPr/>
              <p:nvPr/>
            </p:nvSpPr>
            <p:spPr bwMode="auto">
              <a:xfrm rot="10800000">
                <a:off x="3059952" y="206243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41" name="TextBox 440"/>
              <p:cNvSpPr txBox="1"/>
              <p:nvPr/>
            </p:nvSpPr>
            <p:spPr>
              <a:xfrm flipH="1">
                <a:off x="2483768" y="1916832"/>
                <a:ext cx="6484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72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70" name="그룹 469"/>
              <p:cNvGrpSpPr/>
              <p:nvPr/>
            </p:nvGrpSpPr>
            <p:grpSpPr>
              <a:xfrm rot="5400000">
                <a:off x="3707904" y="220486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471" name="직선 연결선 470"/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472" name="직선 연결선 471"/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473" name="직선 연결선 472"/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474" name="직선 연결선 473"/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475" name="직선 연결선 474"/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482" name="그룹 481"/>
              <p:cNvGrpSpPr/>
              <p:nvPr/>
            </p:nvGrpSpPr>
            <p:grpSpPr>
              <a:xfrm>
                <a:off x="3419872" y="2204864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476" name="직선 연결선 475"/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78" name="직선 연결선 477"/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79" name="직선 연결선 478"/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489" name="그룹 488"/>
            <p:cNvGrpSpPr/>
            <p:nvPr/>
          </p:nvGrpSpPr>
          <p:grpSpPr>
            <a:xfrm>
              <a:off x="971600" y="3429000"/>
              <a:ext cx="1512290" cy="822285"/>
              <a:chOff x="1115616" y="1988840"/>
              <a:chExt cx="1512290" cy="822285"/>
            </a:xfrm>
          </p:grpSpPr>
          <p:sp>
            <p:nvSpPr>
              <p:cNvPr id="405" name="TextBox 404"/>
              <p:cNvSpPr txBox="1"/>
              <p:nvPr/>
            </p:nvSpPr>
            <p:spPr>
              <a:xfrm flipH="1">
                <a:off x="1494638" y="2348880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10" name="직선 화살표 연결선 409"/>
              <p:cNvCxnSpPr/>
              <p:nvPr/>
            </p:nvCxnSpPr>
            <p:spPr bwMode="auto">
              <a:xfrm>
                <a:off x="1763688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414" name="원호 413"/>
              <p:cNvSpPr/>
              <p:nvPr/>
            </p:nvSpPr>
            <p:spPr bwMode="auto">
              <a:xfrm rot="10800000" flipH="1">
                <a:off x="1626762" y="206243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15" name="TextBox 414"/>
              <p:cNvSpPr txBox="1"/>
              <p:nvPr/>
            </p:nvSpPr>
            <p:spPr>
              <a:xfrm flipH="1">
                <a:off x="2051720" y="2318683"/>
                <a:ext cx="5761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72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6" name="TextBox 415"/>
              <p:cNvSpPr txBox="1"/>
              <p:nvPr/>
            </p:nvSpPr>
            <p:spPr>
              <a:xfrm flipH="1">
                <a:off x="1403770" y="2564904"/>
                <a:ext cx="7199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22.5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51" name="그룹 450"/>
              <p:cNvGrpSpPr/>
              <p:nvPr/>
            </p:nvGrpSpPr>
            <p:grpSpPr>
              <a:xfrm rot="5400000">
                <a:off x="971600" y="220486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459" name="직선 연결선 458"/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460" name="직선 연결선 459"/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461" name="직선 연결선 460"/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462" name="직선 연결선 461"/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463" name="직선 연결선 462"/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483" name="그룹 482"/>
              <p:cNvGrpSpPr/>
              <p:nvPr/>
            </p:nvGrpSpPr>
            <p:grpSpPr>
              <a:xfrm flipH="1">
                <a:off x="1187624" y="2204864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484" name="직선 연결선 483"/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85" name="직선 연결선 484"/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86" name="직선 연결선 485"/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487" name="덧셈 기호 486"/>
            <p:cNvSpPr/>
            <p:nvPr/>
          </p:nvSpPr>
          <p:spPr bwMode="auto">
            <a:xfrm>
              <a:off x="2556268" y="3501008"/>
              <a:ext cx="431556" cy="431556"/>
            </a:xfrm>
            <a:prstGeom prst="mathPlus">
              <a:avLst>
                <a:gd name="adj1" fmla="val 18456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88" name="등호 487"/>
            <p:cNvSpPr/>
            <p:nvPr/>
          </p:nvSpPr>
          <p:spPr bwMode="auto">
            <a:xfrm>
              <a:off x="4716016" y="3430342"/>
              <a:ext cx="360040" cy="576064"/>
            </a:xfrm>
            <a:prstGeom prst="mathEqual">
              <a:avLst>
                <a:gd name="adj1" fmla="val 13599"/>
                <a:gd name="adj2" fmla="val 1176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509" name="그룹 508"/>
            <p:cNvGrpSpPr/>
            <p:nvPr/>
          </p:nvGrpSpPr>
          <p:grpSpPr>
            <a:xfrm>
              <a:off x="5076178" y="3429000"/>
              <a:ext cx="1224136" cy="822285"/>
              <a:chOff x="5436218" y="1988840"/>
              <a:chExt cx="1224136" cy="822285"/>
            </a:xfrm>
          </p:grpSpPr>
          <p:cxnSp>
            <p:nvCxnSpPr>
              <p:cNvPr id="495" name="직선 화살표 연결선 494"/>
              <p:cNvCxnSpPr/>
              <p:nvPr/>
            </p:nvCxnSpPr>
            <p:spPr bwMode="auto">
              <a:xfrm>
                <a:off x="5796136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496" name="원호 495"/>
              <p:cNvSpPr/>
              <p:nvPr/>
            </p:nvSpPr>
            <p:spPr bwMode="auto">
              <a:xfrm rot="10800000" flipH="1">
                <a:off x="5659210" y="206243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97" name="TextBox 496"/>
              <p:cNvSpPr txBox="1"/>
              <p:nvPr/>
            </p:nvSpPr>
            <p:spPr>
              <a:xfrm flipH="1">
                <a:off x="6084168" y="2318683"/>
                <a:ext cx="5761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0 </a:t>
                </a:r>
                <a:r>
                  <a:rPr lang="en-US" altLang="ko-KR" i="1" dirty="0" err="1" smtClean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8" name="TextBox 497"/>
              <p:cNvSpPr txBox="1"/>
              <p:nvPr/>
            </p:nvSpPr>
            <p:spPr>
              <a:xfrm flipH="1">
                <a:off x="5436218" y="2564904"/>
                <a:ext cx="7199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37.5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10" name="등호 509"/>
            <p:cNvSpPr/>
            <p:nvPr/>
          </p:nvSpPr>
          <p:spPr bwMode="auto">
            <a:xfrm>
              <a:off x="6372322" y="3430342"/>
              <a:ext cx="360040" cy="576064"/>
            </a:xfrm>
            <a:prstGeom prst="mathEqual">
              <a:avLst>
                <a:gd name="adj1" fmla="val 13599"/>
                <a:gd name="adj2" fmla="val 1176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511" name="그룹 510"/>
            <p:cNvGrpSpPr/>
            <p:nvPr/>
          </p:nvGrpSpPr>
          <p:grpSpPr>
            <a:xfrm>
              <a:off x="6732362" y="3429000"/>
              <a:ext cx="719958" cy="822285"/>
              <a:chOff x="5436218" y="1988840"/>
              <a:chExt cx="719958" cy="822285"/>
            </a:xfrm>
          </p:grpSpPr>
          <p:cxnSp>
            <p:nvCxnSpPr>
              <p:cNvPr id="512" name="직선 화살표 연결선 511"/>
              <p:cNvCxnSpPr/>
              <p:nvPr/>
            </p:nvCxnSpPr>
            <p:spPr bwMode="auto">
              <a:xfrm>
                <a:off x="5796136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515" name="TextBox 514"/>
              <p:cNvSpPr txBox="1"/>
              <p:nvPr/>
            </p:nvSpPr>
            <p:spPr>
              <a:xfrm flipH="1">
                <a:off x="5436218" y="2564904"/>
                <a:ext cx="7199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37.5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66" name="그룹 65"/>
          <p:cNvGrpSpPr/>
          <p:nvPr/>
        </p:nvGrpSpPr>
        <p:grpSpPr>
          <a:xfrm>
            <a:off x="539552" y="2060848"/>
            <a:ext cx="4008633" cy="894293"/>
            <a:chOff x="539552" y="2060848"/>
            <a:chExt cx="4008633" cy="894293"/>
          </a:xfrm>
        </p:grpSpPr>
        <p:grpSp>
          <p:nvGrpSpPr>
            <p:cNvPr id="517" name="그룹 516"/>
            <p:cNvGrpSpPr/>
            <p:nvPr/>
          </p:nvGrpSpPr>
          <p:grpSpPr>
            <a:xfrm>
              <a:off x="539552" y="2060848"/>
              <a:ext cx="1656184" cy="894293"/>
              <a:chOff x="2339752" y="1916832"/>
              <a:chExt cx="1656184" cy="894293"/>
            </a:xfrm>
          </p:grpSpPr>
          <p:sp>
            <p:nvSpPr>
              <p:cNvPr id="545" name="TextBox 544"/>
              <p:cNvSpPr txBox="1"/>
              <p:nvPr/>
            </p:nvSpPr>
            <p:spPr>
              <a:xfrm flipH="1">
                <a:off x="3419992" y="2348880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46" name="직선 화살표 연결선 545"/>
              <p:cNvCxnSpPr/>
              <p:nvPr/>
            </p:nvCxnSpPr>
            <p:spPr bwMode="auto">
              <a:xfrm>
                <a:off x="3347984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547" name="TextBox 546"/>
              <p:cNvSpPr txBox="1"/>
              <p:nvPr/>
            </p:nvSpPr>
            <p:spPr>
              <a:xfrm flipH="1">
                <a:off x="3060194" y="2564904"/>
                <a:ext cx="5757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25.5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8" name="원호 547"/>
              <p:cNvSpPr/>
              <p:nvPr/>
            </p:nvSpPr>
            <p:spPr bwMode="auto">
              <a:xfrm rot="10800000">
                <a:off x="3059952" y="206243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49" name="TextBox 548"/>
              <p:cNvSpPr txBox="1"/>
              <p:nvPr/>
            </p:nvSpPr>
            <p:spPr>
              <a:xfrm flipH="1">
                <a:off x="2339752" y="1916832"/>
                <a:ext cx="8640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108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550" name="그룹 549"/>
              <p:cNvGrpSpPr/>
              <p:nvPr/>
            </p:nvGrpSpPr>
            <p:grpSpPr>
              <a:xfrm rot="5400000">
                <a:off x="3707904" y="220486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555" name="직선 연결선 554"/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556" name="직선 연결선 555"/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557" name="직선 연결선 556"/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558" name="직선 연결선 557"/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559" name="직선 연결선 558"/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551" name="그룹 550"/>
              <p:cNvGrpSpPr/>
              <p:nvPr/>
            </p:nvGrpSpPr>
            <p:grpSpPr>
              <a:xfrm>
                <a:off x="3419872" y="2204864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552" name="직선 연결선 551"/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53" name="직선 연결선 552"/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54" name="직선 연결선 553"/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562" name="그룹 561"/>
            <p:cNvGrpSpPr/>
            <p:nvPr/>
          </p:nvGrpSpPr>
          <p:grpSpPr>
            <a:xfrm>
              <a:off x="3059832" y="2132856"/>
              <a:ext cx="1488353" cy="822285"/>
              <a:chOff x="1115616" y="1988840"/>
              <a:chExt cx="1488353" cy="822285"/>
            </a:xfrm>
          </p:grpSpPr>
          <p:sp>
            <p:nvSpPr>
              <p:cNvPr id="574" name="TextBox 573"/>
              <p:cNvSpPr txBox="1"/>
              <p:nvPr/>
            </p:nvSpPr>
            <p:spPr>
              <a:xfrm flipH="1">
                <a:off x="1494638" y="2348880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75" name="직선 화살표 연결선 574"/>
              <p:cNvCxnSpPr/>
              <p:nvPr/>
            </p:nvCxnSpPr>
            <p:spPr bwMode="auto">
              <a:xfrm flipV="1">
                <a:off x="1763688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576" name="원호 575"/>
              <p:cNvSpPr/>
              <p:nvPr/>
            </p:nvSpPr>
            <p:spPr bwMode="auto">
              <a:xfrm rot="10800000" flipH="1">
                <a:off x="1626762" y="206243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77" name="TextBox 576"/>
              <p:cNvSpPr txBox="1"/>
              <p:nvPr/>
            </p:nvSpPr>
            <p:spPr>
              <a:xfrm flipH="1">
                <a:off x="1955897" y="2318683"/>
                <a:ext cx="64807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8" name="TextBox 577"/>
              <p:cNvSpPr txBox="1"/>
              <p:nvPr/>
            </p:nvSpPr>
            <p:spPr>
              <a:xfrm flipH="1">
                <a:off x="1403770" y="2564904"/>
                <a:ext cx="7199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579" name="그룹 578"/>
              <p:cNvGrpSpPr/>
              <p:nvPr/>
            </p:nvGrpSpPr>
            <p:grpSpPr>
              <a:xfrm rot="5400000">
                <a:off x="971600" y="220486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584" name="직선 연결선 583"/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585" name="직선 연결선 584"/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586" name="직선 연결선 585"/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587" name="직선 연결선 586"/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588" name="직선 연결선 587"/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580" name="그룹 579"/>
              <p:cNvGrpSpPr/>
              <p:nvPr/>
            </p:nvGrpSpPr>
            <p:grpSpPr>
              <a:xfrm flipH="1">
                <a:off x="1187624" y="2204864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581" name="직선 연결선 580"/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82" name="직선 연결선 581"/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83" name="직선 연결선 582"/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35216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heme/theme1.xml><?xml version="1.0" encoding="utf-8"?>
<a:theme xmlns:a="http://schemas.openxmlformats.org/drawingml/2006/main" name="Bang &amp; Olufsen">
  <a:themeElements>
    <a:clrScheme name="Bang &amp; Olufse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ang &amp; Olufsen">
      <a:majorFont>
        <a:latin typeface="Impact"/>
        <a:ea typeface="HY헤드라인M"/>
        <a:cs typeface=""/>
      </a:majorFont>
      <a:minorFont>
        <a:latin typeface="Impact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B0131">
            <a:alpha val="39999"/>
          </a:srgbClr>
        </a:solidFill>
        <a:ln w="19050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Impact" pitchFamily="34" charset="0"/>
            <a:ea typeface="HY헤드라인M" pitchFamily="18" charset="-127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B0131">
            <a:alpha val="39999"/>
          </a:srgbClr>
        </a:solidFill>
        <a:ln w="19050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Impact" pitchFamily="34" charset="0"/>
            <a:ea typeface="HY헤드라인M" pitchFamily="18" charset="-127"/>
            <a:sym typeface="Wingdings" pitchFamily="2" charset="2"/>
          </a:defRPr>
        </a:defPPr>
      </a:lstStyle>
    </a:lnDef>
  </a:objectDefaults>
  <a:extraClrSchemeLst>
    <a:extraClrScheme>
      <a:clrScheme name="Bang &amp; Olufse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ng &amp; Olufse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Architecture</Template>
  <TotalTime>44073</TotalTime>
  <Words>789</Words>
  <Application>Microsoft Office PowerPoint</Application>
  <PresentationFormat>화면 슬라이드 쇼(4:3)</PresentationFormat>
  <Paragraphs>557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HY헤드라인M</vt:lpstr>
      <vt:lpstr>굴림</vt:lpstr>
      <vt:lpstr>맑은 고딕</vt:lpstr>
      <vt:lpstr>Calibri</vt:lpstr>
      <vt:lpstr>Consolas</vt:lpstr>
      <vt:lpstr>Impact</vt:lpstr>
      <vt:lpstr>Times New Roman</vt:lpstr>
      <vt:lpstr>Verdana</vt:lpstr>
      <vt:lpstr>Wingdings</vt:lpstr>
      <vt:lpstr>Bang &amp; Olufsen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경남대학교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철골구조물의 설계법</dc:title>
  <dc:creator>정종현</dc:creator>
  <cp:lastModifiedBy>ironbell</cp:lastModifiedBy>
  <cp:revision>668</cp:revision>
  <dcterms:created xsi:type="dcterms:W3CDTF">2004-03-04T12:56:48Z</dcterms:created>
  <dcterms:modified xsi:type="dcterms:W3CDTF">2016-08-02T18:13:14Z</dcterms:modified>
</cp:coreProperties>
</file>