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8"/>
  </p:notesMasterIdLst>
  <p:sldIdLst>
    <p:sldId id="257" r:id="rId2"/>
    <p:sldId id="344" r:id="rId3"/>
    <p:sldId id="324" r:id="rId4"/>
    <p:sldId id="325" r:id="rId5"/>
    <p:sldId id="326" r:id="rId6"/>
    <p:sldId id="328" r:id="rId7"/>
    <p:sldId id="346" r:id="rId8"/>
    <p:sldId id="310" r:id="rId9"/>
    <p:sldId id="327" r:id="rId10"/>
    <p:sldId id="329" r:id="rId11"/>
    <p:sldId id="345" r:id="rId12"/>
    <p:sldId id="330" r:id="rId13"/>
    <p:sldId id="347" r:id="rId14"/>
    <p:sldId id="331" r:id="rId15"/>
    <p:sldId id="332" r:id="rId16"/>
    <p:sldId id="348" r:id="rId17"/>
    <p:sldId id="333" r:id="rId18"/>
    <p:sldId id="334" r:id="rId19"/>
    <p:sldId id="349" r:id="rId20"/>
    <p:sldId id="335" r:id="rId21"/>
    <p:sldId id="336" r:id="rId22"/>
    <p:sldId id="337" r:id="rId23"/>
    <p:sldId id="338" r:id="rId24"/>
    <p:sldId id="350" r:id="rId25"/>
    <p:sldId id="340" r:id="rId26"/>
    <p:sldId id="341" r:id="rId27"/>
    <p:sldId id="342" r:id="rId28"/>
    <p:sldId id="351" r:id="rId29"/>
    <p:sldId id="343" r:id="rId30"/>
    <p:sldId id="352" r:id="rId31"/>
    <p:sldId id="353" r:id="rId32"/>
    <p:sldId id="354" r:id="rId33"/>
    <p:sldId id="355" r:id="rId34"/>
    <p:sldId id="356" r:id="rId35"/>
    <p:sldId id="357" r:id="rId36"/>
    <p:sldId id="358" r:id="rId37"/>
  </p:sldIdLst>
  <p:sldSz cx="9144000" cy="6858000" type="screen4x3"/>
  <p:notesSz cx="6670675" cy="9928225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5pPr>
    <a:lvl6pPr marL="22860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6pPr>
    <a:lvl7pPr marL="27432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7pPr>
    <a:lvl8pPr marL="32004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8pPr>
    <a:lvl9pPr marL="36576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A90165"/>
    <a:srgbClr val="4D4D4D"/>
    <a:srgbClr val="808080"/>
    <a:srgbClr val="FFFFFF"/>
    <a:srgbClr val="B50152"/>
    <a:srgbClr val="A9014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4755" autoAdjust="0"/>
  </p:normalViewPr>
  <p:slideViewPr>
    <p:cSldViewPr>
      <p:cViewPr>
        <p:scale>
          <a:sx n="125" d="100"/>
          <a:sy n="125" d="100"/>
        </p:scale>
        <p:origin x="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CC53609-4F1F-422E-8AFA-BC31528142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0484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C53609-4F1F-422E-8AFA-BC31528142B2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473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C53609-4F1F-422E-8AFA-BC31528142B2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396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100392" y="6482447"/>
            <a:ext cx="648072" cy="30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>
              <a:defRPr sz="10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fld id="{4DA23E81-5007-4AF7-B1E3-644C432E3F8F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8278B6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  <a:sym typeface="Wingdings" pitchFamily="2" charset="2"/>
              </a:defRPr>
            </a:lvl1pPr>
          </a:lstStyle>
          <a:p>
            <a:pPr marL="358775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100392" y="6482447"/>
            <a:ext cx="648072" cy="30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>
              <a:defRPr sz="10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fld id="{4DA23E81-5007-4AF7-B1E3-644C432E3F8F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728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85" r:id="rId3"/>
  </p:sldLayoutIdLst>
  <p:hf sldNum="0" hdr="0" ftr="0" dt="0"/>
  <p:txStyles>
    <p:titleStyle>
      <a:lvl1pPr marL="358775" indent="-358775" algn="l" rtl="0" eaLnBrk="0" fontAlgn="base" hangingPunct="0">
        <a:spcBef>
          <a:spcPct val="0"/>
        </a:spcBef>
        <a:spcAft>
          <a:spcPct val="0"/>
        </a:spcAft>
        <a:defRPr kumimoji="0" lang="en-US" altLang="ko-KR" sz="2800" b="1" i="0" u="none" strike="noStrike" kern="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맑은 고딕" pitchFamily="50" charset="-127"/>
          <a:ea typeface="맑은 고딕" pitchFamily="50" charset="-127"/>
          <a:cs typeface="+mj-cs"/>
          <a:sym typeface="Wingdings" pitchFamily="2" charset="2"/>
        </a:defRPr>
      </a:lvl1pPr>
      <a:lvl2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8159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6pPr>
      <a:lvl7pPr marL="12731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7pPr>
      <a:lvl8pPr marL="17303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8pPr>
      <a:lvl9pPr marL="21875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AA1451"/>
        </a:buClr>
        <a:buChar char="•"/>
        <a:defRPr sz="2000">
          <a:solidFill>
            <a:srgbClr val="5F5F5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9289C7"/>
        </a:buClr>
        <a:buChar char="–"/>
        <a:defRPr>
          <a:solidFill>
            <a:srgbClr val="5F5F5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rgbClr val="5F5F5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256607" y="231154"/>
            <a:ext cx="2664196" cy="2066746"/>
            <a:chOff x="1691730" y="3522494"/>
            <a:chExt cx="2664196" cy="2066746"/>
          </a:xfrm>
        </p:grpSpPr>
        <p:cxnSp>
          <p:nvCxnSpPr>
            <p:cNvPr id="5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2555776" y="4149080"/>
              <a:ext cx="1152128" cy="86409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3" name="직선 화살표 연결선 2"/>
            <p:cNvCxnSpPr/>
            <p:nvPr/>
          </p:nvCxnSpPr>
          <p:spPr bwMode="auto">
            <a:xfrm>
              <a:off x="1979712" y="5301208"/>
              <a:ext cx="201622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직선 화살표 연결선 9"/>
            <p:cNvCxnSpPr/>
            <p:nvPr/>
          </p:nvCxnSpPr>
          <p:spPr bwMode="auto">
            <a:xfrm flipV="1">
              <a:off x="1979712" y="3861048"/>
              <a:ext cx="0" cy="144016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1" name="그룹 40"/>
            <p:cNvGrpSpPr/>
            <p:nvPr/>
          </p:nvGrpSpPr>
          <p:grpSpPr>
            <a:xfrm>
              <a:off x="2267744" y="4005064"/>
              <a:ext cx="1440160" cy="1296144"/>
              <a:chOff x="2267744" y="2708920"/>
              <a:chExt cx="1440160" cy="2592288"/>
            </a:xfrm>
          </p:grpSpPr>
          <p:cxnSp>
            <p:nvCxnSpPr>
              <p:cNvPr id="8" name="직선 연결선 7"/>
              <p:cNvCxnSpPr/>
              <p:nvPr/>
            </p:nvCxnSpPr>
            <p:spPr bwMode="auto">
              <a:xfrm>
                <a:off x="226774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255577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 bwMode="auto">
              <a:xfrm>
                <a:off x="284380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직선 연결선 19"/>
              <p:cNvCxnSpPr/>
              <p:nvPr/>
            </p:nvCxnSpPr>
            <p:spPr bwMode="auto">
              <a:xfrm>
                <a:off x="313184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직선 연결선 21"/>
              <p:cNvCxnSpPr/>
              <p:nvPr/>
            </p:nvCxnSpPr>
            <p:spPr bwMode="auto">
              <a:xfrm>
                <a:off x="3419872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직선 연결선 23"/>
              <p:cNvCxnSpPr/>
              <p:nvPr/>
            </p:nvCxnSpPr>
            <p:spPr bwMode="auto">
              <a:xfrm>
                <a:off x="370790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2" name="그룹 41"/>
            <p:cNvGrpSpPr/>
            <p:nvPr/>
          </p:nvGrpSpPr>
          <p:grpSpPr>
            <a:xfrm>
              <a:off x="1979712" y="4149080"/>
              <a:ext cx="1872208" cy="864096"/>
              <a:chOff x="1979712" y="4149080"/>
              <a:chExt cx="2736304" cy="864096"/>
            </a:xfrm>
          </p:grpSpPr>
          <p:cxnSp>
            <p:nvCxnSpPr>
              <p:cNvPr id="30" name="직선 연결선 29"/>
              <p:cNvCxnSpPr/>
              <p:nvPr/>
            </p:nvCxnSpPr>
            <p:spPr bwMode="auto">
              <a:xfrm flipH="1">
                <a:off x="1979712" y="501317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직선 연결선 32"/>
              <p:cNvCxnSpPr/>
              <p:nvPr/>
            </p:nvCxnSpPr>
            <p:spPr bwMode="auto">
              <a:xfrm flipH="1">
                <a:off x="1979712" y="472514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직선 연결선 33"/>
              <p:cNvCxnSpPr/>
              <p:nvPr/>
            </p:nvCxnSpPr>
            <p:spPr bwMode="auto">
              <a:xfrm flipH="1">
                <a:off x="1979712" y="443711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직선 연결선 34"/>
              <p:cNvCxnSpPr/>
              <p:nvPr/>
            </p:nvCxnSpPr>
            <p:spPr bwMode="auto">
              <a:xfrm flipH="1">
                <a:off x="1979712" y="414908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" name="TextBox 77"/>
            <p:cNvSpPr txBox="1">
              <a:spLocks noChangeArrowheads="1"/>
            </p:cNvSpPr>
            <p:nvPr/>
          </p:nvSpPr>
          <p:spPr bwMode="auto">
            <a:xfrm>
              <a:off x="3923928" y="5106670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77"/>
            <p:cNvSpPr txBox="1">
              <a:spLocks noChangeArrowheads="1"/>
            </p:cNvSpPr>
            <p:nvPr/>
          </p:nvSpPr>
          <p:spPr bwMode="auto">
            <a:xfrm>
              <a:off x="1763738" y="3522494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77"/>
            <p:cNvSpPr txBox="1">
              <a:spLocks noChangeArrowheads="1"/>
            </p:cNvSpPr>
            <p:nvPr/>
          </p:nvSpPr>
          <p:spPr bwMode="auto">
            <a:xfrm>
              <a:off x="2339752" y="525068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77"/>
            <p:cNvSpPr txBox="1">
              <a:spLocks noChangeArrowheads="1"/>
            </p:cNvSpPr>
            <p:nvPr/>
          </p:nvSpPr>
          <p:spPr bwMode="auto">
            <a:xfrm>
              <a:off x="2915816" y="525068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TextBox 77"/>
            <p:cNvSpPr txBox="1">
              <a:spLocks noChangeArrowheads="1"/>
            </p:cNvSpPr>
            <p:nvPr/>
          </p:nvSpPr>
          <p:spPr bwMode="auto">
            <a:xfrm>
              <a:off x="3491880" y="525068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77"/>
            <p:cNvSpPr txBox="1">
              <a:spLocks noChangeArrowheads="1"/>
            </p:cNvSpPr>
            <p:nvPr/>
          </p:nvSpPr>
          <p:spPr bwMode="auto">
            <a:xfrm>
              <a:off x="1691730" y="453060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TextBox 77"/>
            <p:cNvSpPr txBox="1">
              <a:spLocks noChangeArrowheads="1"/>
            </p:cNvSpPr>
            <p:nvPr/>
          </p:nvSpPr>
          <p:spPr bwMode="auto">
            <a:xfrm>
              <a:off x="1691730" y="395454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원호 49"/>
            <p:cNvSpPr/>
            <p:nvPr/>
          </p:nvSpPr>
          <p:spPr bwMode="auto">
            <a:xfrm>
              <a:off x="1979712" y="4437112"/>
              <a:ext cx="1152128" cy="1152128"/>
            </a:xfrm>
            <a:prstGeom prst="arc">
              <a:avLst>
                <a:gd name="adj1" fmla="val 19394573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3" name="TextBox 77"/>
            <p:cNvSpPr txBox="1">
              <a:spLocks noChangeArrowheads="1"/>
            </p:cNvSpPr>
            <p:nvPr/>
          </p:nvSpPr>
          <p:spPr bwMode="auto">
            <a:xfrm>
              <a:off x="3059832" y="4653136"/>
              <a:ext cx="12241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36.87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419872" y="4005064"/>
            <a:ext cx="2373362" cy="1458845"/>
            <a:chOff x="3732361" y="4922483"/>
            <a:chExt cx="2373362" cy="1458845"/>
          </a:xfrm>
        </p:grpSpPr>
        <p:sp>
          <p:nvSpPr>
            <p:cNvPr id="56" name="TextBox 86"/>
            <p:cNvSpPr txBox="1">
              <a:spLocks noChangeArrowheads="1"/>
            </p:cNvSpPr>
            <p:nvPr/>
          </p:nvSpPr>
          <p:spPr bwMode="auto">
            <a:xfrm>
              <a:off x="3732361" y="5004748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4233565" y="5292780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5292080" y="4922483"/>
              <a:ext cx="597669" cy="596489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직선 화살표 연결선 58"/>
            <p:cNvCxnSpPr>
              <a:cxnSpLocks noChangeShapeType="1"/>
            </p:cNvCxnSpPr>
            <p:nvPr/>
          </p:nvCxnSpPr>
          <p:spPr bwMode="auto">
            <a:xfrm>
              <a:off x="3995638" y="5229200"/>
              <a:ext cx="792388" cy="79209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60" name="TextBox 77"/>
            <p:cNvSpPr txBox="1">
              <a:spLocks noChangeArrowheads="1"/>
            </p:cNvSpPr>
            <p:nvPr/>
          </p:nvSpPr>
          <p:spPr bwMode="auto">
            <a:xfrm>
              <a:off x="5673725" y="4932740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타원 60"/>
            <p:cNvSpPr/>
            <p:nvPr/>
          </p:nvSpPr>
          <p:spPr bwMode="auto">
            <a:xfrm>
              <a:off x="3973076" y="5207771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2" name="자유형 61"/>
            <p:cNvSpPr/>
            <p:nvPr/>
          </p:nvSpPr>
          <p:spPr bwMode="auto">
            <a:xfrm rot="18903921">
              <a:off x="4680800" y="5760751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63" name="직선 화살표 연결선 62"/>
            <p:cNvCxnSpPr>
              <a:cxnSpLocks noChangeShapeType="1"/>
            </p:cNvCxnSpPr>
            <p:nvPr/>
          </p:nvCxnSpPr>
          <p:spPr bwMode="auto">
            <a:xfrm rot="5400000">
              <a:off x="4427984" y="5517232"/>
              <a:ext cx="864096" cy="86409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" name="그룹 63"/>
          <p:cNvGrpSpPr/>
          <p:nvPr/>
        </p:nvGrpSpPr>
        <p:grpSpPr>
          <a:xfrm>
            <a:off x="6444208" y="4005064"/>
            <a:ext cx="1440160" cy="1058634"/>
            <a:chOff x="1115616" y="4767535"/>
            <a:chExt cx="1440160" cy="1058634"/>
          </a:xfrm>
        </p:grpSpPr>
        <p:sp>
          <p:nvSpPr>
            <p:cNvPr id="65" name="TextBox 31"/>
            <p:cNvSpPr txBox="1">
              <a:spLocks noChangeArrowheads="1"/>
            </p:cNvSpPr>
            <p:nvPr/>
          </p:nvSpPr>
          <p:spPr bwMode="auto">
            <a:xfrm flipH="1">
              <a:off x="1835696" y="5077053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직선 화살표 연결선 42"/>
            <p:cNvCxnSpPr>
              <a:cxnSpLocks noChangeShapeType="1"/>
            </p:cNvCxnSpPr>
            <p:nvPr/>
          </p:nvCxnSpPr>
          <p:spPr bwMode="auto">
            <a:xfrm>
              <a:off x="1403648" y="5661248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7" name="자유형 66"/>
            <p:cNvSpPr/>
            <p:nvPr/>
          </p:nvSpPr>
          <p:spPr bwMode="auto">
            <a:xfrm>
              <a:off x="1836714" y="5446241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8" name="TextBox 77"/>
            <p:cNvSpPr txBox="1">
              <a:spLocks noChangeArrowheads="1"/>
            </p:cNvSpPr>
            <p:nvPr/>
          </p:nvSpPr>
          <p:spPr bwMode="auto">
            <a:xfrm flipH="1">
              <a:off x="2195686" y="5487615"/>
              <a:ext cx="3600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9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1403648" y="4941168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70" name="TextBox 77"/>
            <p:cNvSpPr txBox="1">
              <a:spLocks noChangeArrowheads="1"/>
            </p:cNvSpPr>
            <p:nvPr/>
          </p:nvSpPr>
          <p:spPr bwMode="auto">
            <a:xfrm>
              <a:off x="1115616" y="4767535"/>
              <a:ext cx="3600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직선 화살표 연결선 50"/>
            <p:cNvCxnSpPr>
              <a:cxnSpLocks noChangeShapeType="1"/>
            </p:cNvCxnSpPr>
            <p:nvPr/>
          </p:nvCxnSpPr>
          <p:spPr bwMode="auto">
            <a:xfrm>
              <a:off x="1835696" y="4941168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72" name="자유형 71"/>
            <p:cNvSpPr/>
            <p:nvPr/>
          </p:nvSpPr>
          <p:spPr bwMode="auto">
            <a:xfrm rot="10800000">
              <a:off x="1619672" y="4941168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 rot="19286892">
            <a:off x="4532771" y="5509609"/>
            <a:ext cx="2199856" cy="721097"/>
            <a:chOff x="2760787" y="5013176"/>
            <a:chExt cx="2199856" cy="721097"/>
          </a:xfrm>
        </p:grpSpPr>
        <p:sp>
          <p:nvSpPr>
            <p:cNvPr id="74" name="TextBox 31"/>
            <p:cNvSpPr txBox="1">
              <a:spLocks noChangeArrowheads="1"/>
            </p:cNvSpPr>
            <p:nvPr/>
          </p:nvSpPr>
          <p:spPr bwMode="auto">
            <a:xfrm rot="2313108" flipH="1">
              <a:off x="3686296" y="5139401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5" name="직선 화살표 연결선 42"/>
            <p:cNvCxnSpPr>
              <a:cxnSpLocks noChangeShapeType="1"/>
            </p:cNvCxnSpPr>
            <p:nvPr/>
          </p:nvCxnSpPr>
          <p:spPr bwMode="auto">
            <a:xfrm>
              <a:off x="3851920" y="5733256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76" name="자유형 75"/>
            <p:cNvSpPr/>
            <p:nvPr/>
          </p:nvSpPr>
          <p:spPr bwMode="auto">
            <a:xfrm>
              <a:off x="3780930" y="5518249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7" name="TextBox 77"/>
            <p:cNvSpPr txBox="1">
              <a:spLocks noChangeArrowheads="1"/>
            </p:cNvSpPr>
            <p:nvPr/>
          </p:nvSpPr>
          <p:spPr bwMode="auto">
            <a:xfrm rot="2313108" flipH="1">
              <a:off x="4335827" y="5372742"/>
              <a:ext cx="6248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2843808" y="5013176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 rot="2313108">
              <a:off x="2760787" y="5038338"/>
              <a:ext cx="6248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0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5013176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1" name="자유형 80"/>
            <p:cNvSpPr/>
            <p:nvPr/>
          </p:nvSpPr>
          <p:spPr bwMode="auto">
            <a:xfrm rot="10800000">
              <a:off x="3563888" y="501317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82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635896" y="573325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3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707904" y="501317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" name="그룹 83"/>
          <p:cNvGrpSpPr/>
          <p:nvPr/>
        </p:nvGrpSpPr>
        <p:grpSpPr>
          <a:xfrm>
            <a:off x="1259632" y="3933056"/>
            <a:ext cx="1714542" cy="1584511"/>
            <a:chOff x="1546730" y="4365104"/>
            <a:chExt cx="1714542" cy="1584511"/>
          </a:xfrm>
        </p:grpSpPr>
        <p:sp>
          <p:nvSpPr>
            <p:cNvPr id="85" name="TextBox 86"/>
            <p:cNvSpPr txBox="1">
              <a:spLocks noChangeArrowheads="1"/>
            </p:cNvSpPr>
            <p:nvPr/>
          </p:nvSpPr>
          <p:spPr bwMode="auto">
            <a:xfrm flipH="1">
              <a:off x="2555776" y="4365104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Box 31"/>
            <p:cNvSpPr txBox="1">
              <a:spLocks noChangeArrowheads="1"/>
            </p:cNvSpPr>
            <p:nvPr/>
          </p:nvSpPr>
          <p:spPr bwMode="auto">
            <a:xfrm flipH="1">
              <a:off x="2483768" y="489064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직선 화살표 연결선 42"/>
            <p:cNvCxnSpPr>
              <a:cxnSpLocks noChangeShapeType="1"/>
            </p:cNvCxnSpPr>
            <p:nvPr/>
          </p:nvCxnSpPr>
          <p:spPr bwMode="auto">
            <a:xfrm rot="2663533" flipV="1">
              <a:off x="1546730" y="5353126"/>
              <a:ext cx="597669" cy="596489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직선 화살표 연결선 50"/>
            <p:cNvCxnSpPr>
              <a:cxnSpLocks noChangeShapeType="1"/>
            </p:cNvCxnSpPr>
            <p:nvPr/>
          </p:nvCxnSpPr>
          <p:spPr bwMode="auto">
            <a:xfrm rot="18936467" flipH="1">
              <a:off x="2463512" y="4705038"/>
              <a:ext cx="792388" cy="79209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9" name="타원 88"/>
            <p:cNvSpPr/>
            <p:nvPr/>
          </p:nvSpPr>
          <p:spPr bwMode="auto">
            <a:xfrm rot="18936467" flipH="1">
              <a:off x="2843682" y="4525940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0" name="자유형 89"/>
            <p:cNvSpPr/>
            <p:nvPr/>
          </p:nvSpPr>
          <p:spPr bwMode="auto">
            <a:xfrm rot="21567454">
              <a:off x="2859112" y="544420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91" name="직선 화살표 연결선 65"/>
            <p:cNvCxnSpPr>
              <a:cxnSpLocks noChangeShapeType="1"/>
            </p:cNvCxnSpPr>
            <p:nvPr/>
          </p:nvCxnSpPr>
          <p:spPr bwMode="auto">
            <a:xfrm flipH="1">
              <a:off x="2267744" y="5650709"/>
              <a:ext cx="993528" cy="1053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92" name="TextBox 77"/>
            <p:cNvSpPr txBox="1">
              <a:spLocks noChangeArrowheads="1"/>
            </p:cNvSpPr>
            <p:nvPr/>
          </p:nvSpPr>
          <p:spPr bwMode="auto">
            <a:xfrm flipH="1">
              <a:off x="1547614" y="5355632"/>
              <a:ext cx="5761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380312" y="5348028"/>
            <a:ext cx="1368152" cy="1058634"/>
            <a:chOff x="5940152" y="2708920"/>
            <a:chExt cx="1368152" cy="1058634"/>
          </a:xfrm>
        </p:grpSpPr>
        <p:sp>
          <p:nvSpPr>
            <p:cNvPr id="2" name="원호 1"/>
            <p:cNvSpPr/>
            <p:nvPr/>
          </p:nvSpPr>
          <p:spPr bwMode="auto">
            <a:xfrm rot="16200000">
              <a:off x="5940152" y="3047474"/>
              <a:ext cx="720080" cy="720080"/>
            </a:xfrm>
            <a:prstGeom prst="arc">
              <a:avLst>
                <a:gd name="adj1" fmla="val 10783186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3" name="TextBox 86"/>
            <p:cNvSpPr txBox="1">
              <a:spLocks noChangeArrowheads="1"/>
            </p:cNvSpPr>
            <p:nvPr/>
          </p:nvSpPr>
          <p:spPr bwMode="auto">
            <a:xfrm>
              <a:off x="6231036" y="3335506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타원 93"/>
            <p:cNvSpPr/>
            <p:nvPr/>
          </p:nvSpPr>
          <p:spPr bwMode="auto">
            <a:xfrm>
              <a:off x="6278763" y="3385604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20" name="TextBox 86"/>
            <p:cNvSpPr txBox="1">
              <a:spLocks noChangeArrowheads="1"/>
            </p:cNvSpPr>
            <p:nvPr/>
          </p:nvSpPr>
          <p:spPr bwMode="auto">
            <a:xfrm>
              <a:off x="6012160" y="2708920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=5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86"/>
            <p:cNvSpPr txBox="1">
              <a:spLocks noChangeArrowheads="1"/>
            </p:cNvSpPr>
            <p:nvPr/>
          </p:nvSpPr>
          <p:spPr bwMode="auto">
            <a:xfrm>
              <a:off x="6951116" y="3140968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타원 121"/>
            <p:cNvSpPr/>
            <p:nvPr/>
          </p:nvSpPr>
          <p:spPr bwMode="auto">
            <a:xfrm>
              <a:off x="6995991" y="3241588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563888" y="209545"/>
            <a:ext cx="4781056" cy="3106909"/>
            <a:chOff x="3563888" y="209545"/>
            <a:chExt cx="4781056" cy="3106909"/>
          </a:xfrm>
        </p:grpSpPr>
        <p:sp>
          <p:nvSpPr>
            <p:cNvPr id="102" name="TextBox 77"/>
            <p:cNvSpPr txBox="1">
              <a:spLocks noChangeArrowheads="1"/>
            </p:cNvSpPr>
            <p:nvPr/>
          </p:nvSpPr>
          <p:spPr bwMode="auto">
            <a:xfrm>
              <a:off x="4761085" y="209545"/>
              <a:ext cx="17254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6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5220122" y="836712"/>
              <a:ext cx="1152128" cy="86409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97" name="직선 화살표 연결선 96"/>
            <p:cNvCxnSpPr/>
            <p:nvPr/>
          </p:nvCxnSpPr>
          <p:spPr bwMode="auto">
            <a:xfrm>
              <a:off x="3635896" y="1988840"/>
              <a:ext cx="453655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직선 화살표 연결선 97"/>
            <p:cNvCxnSpPr/>
            <p:nvPr/>
          </p:nvCxnSpPr>
          <p:spPr bwMode="auto">
            <a:xfrm flipV="1">
              <a:off x="4932040" y="260648"/>
              <a:ext cx="0" cy="302433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99" name="그룹 98"/>
            <p:cNvGrpSpPr/>
            <p:nvPr/>
          </p:nvGrpSpPr>
          <p:grpSpPr>
            <a:xfrm>
              <a:off x="3779912" y="404664"/>
              <a:ext cx="4032498" cy="2880320"/>
              <a:chOff x="827584" y="2708920"/>
              <a:chExt cx="4032498" cy="2592288"/>
            </a:xfrm>
          </p:grpSpPr>
          <p:cxnSp>
            <p:nvCxnSpPr>
              <p:cNvPr id="114" name="직선 연결선 113"/>
              <p:cNvCxnSpPr/>
              <p:nvPr/>
            </p:nvCxnSpPr>
            <p:spPr bwMode="auto">
              <a:xfrm>
                <a:off x="226774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직선 연결선 114"/>
              <p:cNvCxnSpPr/>
              <p:nvPr/>
            </p:nvCxnSpPr>
            <p:spPr bwMode="auto">
              <a:xfrm>
                <a:off x="255577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직선 연결선 115"/>
              <p:cNvCxnSpPr/>
              <p:nvPr/>
            </p:nvCxnSpPr>
            <p:spPr bwMode="auto">
              <a:xfrm>
                <a:off x="284380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직선 연결선 116"/>
              <p:cNvCxnSpPr/>
              <p:nvPr/>
            </p:nvCxnSpPr>
            <p:spPr bwMode="auto">
              <a:xfrm>
                <a:off x="313184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직선 연결선 117"/>
              <p:cNvCxnSpPr/>
              <p:nvPr/>
            </p:nvCxnSpPr>
            <p:spPr bwMode="auto">
              <a:xfrm>
                <a:off x="3419872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9" name="직선 연결선 118"/>
              <p:cNvCxnSpPr/>
              <p:nvPr/>
            </p:nvCxnSpPr>
            <p:spPr bwMode="auto">
              <a:xfrm>
                <a:off x="370790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직선 연결선 125"/>
              <p:cNvCxnSpPr/>
              <p:nvPr/>
            </p:nvCxnSpPr>
            <p:spPr bwMode="auto">
              <a:xfrm>
                <a:off x="428401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399598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/>
            </p:nvCxnSpPr>
            <p:spPr bwMode="auto">
              <a:xfrm>
                <a:off x="457205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직선 연결선 129"/>
              <p:cNvCxnSpPr/>
              <p:nvPr/>
            </p:nvCxnSpPr>
            <p:spPr bwMode="auto">
              <a:xfrm>
                <a:off x="4860082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2" name="직선 연결선 151"/>
              <p:cNvCxnSpPr/>
              <p:nvPr/>
            </p:nvCxnSpPr>
            <p:spPr bwMode="auto">
              <a:xfrm>
                <a:off x="140364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직선 연결선 152"/>
              <p:cNvCxnSpPr/>
              <p:nvPr/>
            </p:nvCxnSpPr>
            <p:spPr bwMode="auto">
              <a:xfrm>
                <a:off x="169168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직선 연결선 153"/>
              <p:cNvCxnSpPr/>
              <p:nvPr/>
            </p:nvCxnSpPr>
            <p:spPr bwMode="auto">
              <a:xfrm>
                <a:off x="82758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직선 연결선 154"/>
              <p:cNvCxnSpPr/>
              <p:nvPr/>
            </p:nvCxnSpPr>
            <p:spPr bwMode="auto">
              <a:xfrm>
                <a:off x="111561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0" name="그룹 99"/>
            <p:cNvGrpSpPr/>
            <p:nvPr/>
          </p:nvGrpSpPr>
          <p:grpSpPr>
            <a:xfrm>
              <a:off x="3635896" y="548680"/>
              <a:ext cx="4320530" cy="2592288"/>
              <a:chOff x="1979712" y="3861048"/>
              <a:chExt cx="2736304" cy="2592288"/>
            </a:xfrm>
          </p:grpSpPr>
          <p:cxnSp>
            <p:nvCxnSpPr>
              <p:cNvPr id="110" name="직선 연결선 109"/>
              <p:cNvCxnSpPr/>
              <p:nvPr/>
            </p:nvCxnSpPr>
            <p:spPr bwMode="auto">
              <a:xfrm flipH="1">
                <a:off x="1979712" y="501317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직선 연결선 110"/>
              <p:cNvCxnSpPr/>
              <p:nvPr/>
            </p:nvCxnSpPr>
            <p:spPr bwMode="auto">
              <a:xfrm flipH="1">
                <a:off x="1979712" y="472514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직선 연결선 111"/>
              <p:cNvCxnSpPr/>
              <p:nvPr/>
            </p:nvCxnSpPr>
            <p:spPr bwMode="auto">
              <a:xfrm flipH="1">
                <a:off x="1979712" y="443711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직선 연결선 112"/>
              <p:cNvCxnSpPr/>
              <p:nvPr/>
            </p:nvCxnSpPr>
            <p:spPr bwMode="auto">
              <a:xfrm flipH="1">
                <a:off x="1979712" y="414908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직선 연결선 127"/>
              <p:cNvCxnSpPr/>
              <p:nvPr/>
            </p:nvCxnSpPr>
            <p:spPr bwMode="auto">
              <a:xfrm flipH="1">
                <a:off x="1979712" y="3861048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직선 연결선 130"/>
              <p:cNvCxnSpPr/>
              <p:nvPr/>
            </p:nvCxnSpPr>
            <p:spPr bwMode="auto">
              <a:xfrm flipH="1">
                <a:off x="1979712" y="587727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/>
              <p:cNvCxnSpPr/>
              <p:nvPr/>
            </p:nvCxnSpPr>
            <p:spPr bwMode="auto">
              <a:xfrm flipH="1">
                <a:off x="1979712" y="558924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직선 연결선 149"/>
              <p:cNvCxnSpPr/>
              <p:nvPr/>
            </p:nvCxnSpPr>
            <p:spPr bwMode="auto">
              <a:xfrm flipH="1">
                <a:off x="1979712" y="645333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직선 연결선 150"/>
              <p:cNvCxnSpPr/>
              <p:nvPr/>
            </p:nvCxnSpPr>
            <p:spPr bwMode="auto">
              <a:xfrm flipH="1">
                <a:off x="1979712" y="616530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1" name="TextBox 77"/>
            <p:cNvSpPr txBox="1">
              <a:spLocks noChangeArrowheads="1"/>
            </p:cNvSpPr>
            <p:nvPr/>
          </p:nvSpPr>
          <p:spPr bwMode="auto">
            <a:xfrm>
              <a:off x="8172400" y="1937737"/>
              <a:ext cx="17254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77"/>
            <p:cNvSpPr txBox="1">
              <a:spLocks noChangeArrowheads="1"/>
            </p:cNvSpPr>
            <p:nvPr/>
          </p:nvSpPr>
          <p:spPr bwMode="auto">
            <a:xfrm>
              <a:off x="5292080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77"/>
            <p:cNvSpPr txBox="1">
              <a:spLocks noChangeArrowheads="1"/>
            </p:cNvSpPr>
            <p:nvPr/>
          </p:nvSpPr>
          <p:spPr bwMode="auto">
            <a:xfrm>
              <a:off x="5868144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TextBox 77"/>
            <p:cNvSpPr txBox="1">
              <a:spLocks noChangeArrowheads="1"/>
            </p:cNvSpPr>
            <p:nvPr/>
          </p:nvSpPr>
          <p:spPr bwMode="auto">
            <a:xfrm>
              <a:off x="6444208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77"/>
            <p:cNvSpPr txBox="1">
              <a:spLocks noChangeArrowheads="1"/>
            </p:cNvSpPr>
            <p:nvPr/>
          </p:nvSpPr>
          <p:spPr bwMode="auto">
            <a:xfrm>
              <a:off x="4644058" y="121823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77"/>
            <p:cNvSpPr txBox="1">
              <a:spLocks noChangeArrowheads="1"/>
            </p:cNvSpPr>
            <p:nvPr/>
          </p:nvSpPr>
          <p:spPr bwMode="auto">
            <a:xfrm>
              <a:off x="4644058" y="642174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원호 107"/>
            <p:cNvSpPr/>
            <p:nvPr/>
          </p:nvSpPr>
          <p:spPr bwMode="auto">
            <a:xfrm>
              <a:off x="4932040" y="1412726"/>
              <a:ext cx="576164" cy="576164"/>
            </a:xfrm>
            <a:prstGeom prst="arc">
              <a:avLst>
                <a:gd name="adj1" fmla="val 19394573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9" name="TextBox 77"/>
            <p:cNvSpPr txBox="1">
              <a:spLocks noChangeArrowheads="1"/>
            </p:cNvSpPr>
            <p:nvPr/>
          </p:nvSpPr>
          <p:spPr bwMode="auto">
            <a:xfrm>
              <a:off x="5436096" y="1412776"/>
              <a:ext cx="12241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36.87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5220072" y="836712"/>
              <a:ext cx="576114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124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6948314" y="1124744"/>
              <a:ext cx="576064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125" name="원호 124"/>
            <p:cNvSpPr/>
            <p:nvPr/>
          </p:nvSpPr>
          <p:spPr bwMode="auto">
            <a:xfrm>
              <a:off x="7236346" y="1412776"/>
              <a:ext cx="576164" cy="576164"/>
            </a:xfrm>
            <a:prstGeom prst="arc">
              <a:avLst>
                <a:gd name="adj1" fmla="val 13558025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58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779812" y="1124744"/>
              <a:ext cx="576064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159" name="직선 화살표 연결선 42"/>
            <p:cNvCxnSpPr>
              <a:cxnSpLocks noChangeShapeType="1"/>
            </p:cNvCxnSpPr>
            <p:nvPr/>
          </p:nvCxnSpPr>
          <p:spPr bwMode="auto">
            <a:xfrm>
              <a:off x="4355976" y="256490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160" name="직선 화살표 연결선 42"/>
            <p:cNvCxnSpPr>
              <a:cxnSpLocks noChangeShapeType="1"/>
            </p:cNvCxnSpPr>
            <p:nvPr/>
          </p:nvCxnSpPr>
          <p:spPr bwMode="auto">
            <a:xfrm>
              <a:off x="5796136" y="2564904"/>
              <a:ext cx="1152128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161" name="원호 160"/>
            <p:cNvSpPr/>
            <p:nvPr/>
          </p:nvSpPr>
          <p:spPr bwMode="auto">
            <a:xfrm>
              <a:off x="5508104" y="2276872"/>
              <a:ext cx="576164" cy="576164"/>
            </a:xfrm>
            <a:prstGeom prst="arc">
              <a:avLst>
                <a:gd name="adj1" fmla="val 15212"/>
                <a:gd name="adj2" fmla="val 151267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2" name="원호 161"/>
            <p:cNvSpPr/>
            <p:nvPr/>
          </p:nvSpPr>
          <p:spPr bwMode="auto">
            <a:xfrm>
              <a:off x="4067944" y="2276872"/>
              <a:ext cx="576164" cy="576164"/>
            </a:xfrm>
            <a:prstGeom prst="arc">
              <a:avLst>
                <a:gd name="adj1" fmla="val 5398328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3" name="원호 162"/>
            <p:cNvSpPr/>
            <p:nvPr/>
          </p:nvSpPr>
          <p:spPr bwMode="auto">
            <a:xfrm>
              <a:off x="5508104" y="548680"/>
              <a:ext cx="576164" cy="576164"/>
            </a:xfrm>
            <a:prstGeom prst="arc">
              <a:avLst>
                <a:gd name="adj1" fmla="val 10826215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4" name="원호 163"/>
            <p:cNvSpPr/>
            <p:nvPr/>
          </p:nvSpPr>
          <p:spPr bwMode="auto">
            <a:xfrm>
              <a:off x="4067844" y="836712"/>
              <a:ext cx="576164" cy="576164"/>
            </a:xfrm>
            <a:prstGeom prst="arc">
              <a:avLst>
                <a:gd name="adj1" fmla="val 8078873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5" name="TextBox 77"/>
            <p:cNvSpPr txBox="1">
              <a:spLocks noChangeArrowheads="1"/>
            </p:cNvSpPr>
            <p:nvPr/>
          </p:nvSpPr>
          <p:spPr bwMode="auto">
            <a:xfrm>
              <a:off x="4139952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77"/>
            <p:cNvSpPr txBox="1">
              <a:spLocks noChangeArrowheads="1"/>
            </p:cNvSpPr>
            <p:nvPr/>
          </p:nvSpPr>
          <p:spPr bwMode="auto">
            <a:xfrm>
              <a:off x="4860032" y="2406599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77"/>
            <p:cNvSpPr txBox="1">
              <a:spLocks noChangeArrowheads="1"/>
            </p:cNvSpPr>
            <p:nvPr/>
          </p:nvSpPr>
          <p:spPr bwMode="auto">
            <a:xfrm>
              <a:off x="4860032" y="2977900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77"/>
            <p:cNvSpPr txBox="1">
              <a:spLocks noChangeArrowheads="1"/>
            </p:cNvSpPr>
            <p:nvPr/>
          </p:nvSpPr>
          <p:spPr bwMode="auto">
            <a:xfrm>
              <a:off x="3563888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77"/>
            <p:cNvSpPr txBox="1">
              <a:spLocks noChangeArrowheads="1"/>
            </p:cNvSpPr>
            <p:nvPr/>
          </p:nvSpPr>
          <p:spPr bwMode="auto">
            <a:xfrm>
              <a:off x="7020272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77"/>
            <p:cNvSpPr txBox="1">
              <a:spLocks noChangeArrowheads="1"/>
            </p:cNvSpPr>
            <p:nvPr/>
          </p:nvSpPr>
          <p:spPr bwMode="auto">
            <a:xfrm>
              <a:off x="7596336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77"/>
            <p:cNvSpPr txBox="1">
              <a:spLocks noChangeArrowheads="1"/>
            </p:cNvSpPr>
            <p:nvPr/>
          </p:nvSpPr>
          <p:spPr bwMode="auto">
            <a:xfrm>
              <a:off x="7092330" y="1650286"/>
              <a:ext cx="10080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135</a:t>
              </a:r>
              <a:r>
                <a:rPr lang="el-GR" altLang="ko-KR" dirty="0" smtClean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77"/>
            <p:cNvSpPr txBox="1">
              <a:spLocks noChangeArrowheads="1"/>
            </p:cNvSpPr>
            <p:nvPr/>
          </p:nvSpPr>
          <p:spPr bwMode="auto">
            <a:xfrm>
              <a:off x="3851970" y="548680"/>
              <a:ext cx="10080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225</a:t>
              </a:r>
              <a:r>
                <a:rPr lang="el-GR" altLang="ko-KR" dirty="0" smtClean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TextBox 77"/>
            <p:cNvSpPr txBox="1">
              <a:spLocks noChangeArrowheads="1"/>
            </p:cNvSpPr>
            <p:nvPr/>
          </p:nvSpPr>
          <p:spPr bwMode="auto">
            <a:xfrm>
              <a:off x="6084168" y="2492896"/>
              <a:ext cx="12961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-26.57</a:t>
              </a:r>
              <a:r>
                <a:rPr lang="el-GR" altLang="ko-KR" dirty="0" smtClean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77"/>
            <p:cNvSpPr txBox="1">
              <a:spLocks noChangeArrowheads="1"/>
            </p:cNvSpPr>
            <p:nvPr/>
          </p:nvSpPr>
          <p:spPr bwMode="auto">
            <a:xfrm>
              <a:off x="3635896" y="2276872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270</a:t>
              </a:r>
              <a:r>
                <a:rPr lang="el-GR" altLang="ko-KR" dirty="0" smtClean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TextBox 77"/>
            <p:cNvSpPr txBox="1">
              <a:spLocks noChangeArrowheads="1"/>
            </p:cNvSpPr>
            <p:nvPr/>
          </p:nvSpPr>
          <p:spPr bwMode="auto">
            <a:xfrm>
              <a:off x="6012160" y="404664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180</a:t>
              </a:r>
              <a:r>
                <a:rPr lang="el-GR" altLang="ko-KR" dirty="0" smtClean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77"/>
            <p:cNvSpPr txBox="1">
              <a:spLocks noChangeArrowheads="1"/>
            </p:cNvSpPr>
            <p:nvPr/>
          </p:nvSpPr>
          <p:spPr bwMode="auto">
            <a:xfrm>
              <a:off x="6300192" y="76470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77"/>
            <p:cNvSpPr txBox="1">
              <a:spLocks noChangeArrowheads="1"/>
            </p:cNvSpPr>
            <p:nvPr/>
          </p:nvSpPr>
          <p:spPr bwMode="auto">
            <a:xfrm>
              <a:off x="6660232" y="112474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77"/>
            <p:cNvSpPr txBox="1">
              <a:spLocks noChangeArrowheads="1"/>
            </p:cNvSpPr>
            <p:nvPr/>
          </p:nvSpPr>
          <p:spPr bwMode="auto">
            <a:xfrm>
              <a:off x="6804248" y="278092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77"/>
            <p:cNvSpPr txBox="1">
              <a:spLocks noChangeArrowheads="1"/>
            </p:cNvSpPr>
            <p:nvPr/>
          </p:nvSpPr>
          <p:spPr bwMode="auto">
            <a:xfrm>
              <a:off x="3970536" y="287442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77"/>
            <p:cNvSpPr txBox="1">
              <a:spLocks noChangeArrowheads="1"/>
            </p:cNvSpPr>
            <p:nvPr/>
          </p:nvSpPr>
          <p:spPr bwMode="auto">
            <a:xfrm>
              <a:off x="3826520" y="148478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77"/>
            <p:cNvSpPr txBox="1">
              <a:spLocks noChangeArrowheads="1"/>
            </p:cNvSpPr>
            <p:nvPr/>
          </p:nvSpPr>
          <p:spPr bwMode="auto">
            <a:xfrm>
              <a:off x="5076056" y="83671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97"/>
          <p:cNvGrpSpPr>
            <a:grpSpLocks/>
          </p:cNvGrpSpPr>
          <p:nvPr/>
        </p:nvGrpSpPr>
        <p:grpSpPr bwMode="auto">
          <a:xfrm>
            <a:off x="1188616" y="210128"/>
            <a:ext cx="4535487" cy="1368022"/>
            <a:chOff x="2267744" y="2455113"/>
            <a:chExt cx="4536504" cy="1367691"/>
          </a:xfrm>
        </p:grpSpPr>
        <p:grpSp>
          <p:nvGrpSpPr>
            <p:cNvPr id="141" name="그룹 75"/>
            <p:cNvGrpSpPr>
              <a:grpSpLocks/>
            </p:cNvGrpSpPr>
            <p:nvPr/>
          </p:nvGrpSpPr>
          <p:grpSpPr bwMode="auto">
            <a:xfrm>
              <a:off x="6228184" y="3327380"/>
              <a:ext cx="558800" cy="495424"/>
              <a:chOff x="6084168" y="3573016"/>
              <a:chExt cx="558800" cy="495424"/>
            </a:xfrm>
          </p:grpSpPr>
          <p:sp>
            <p:nvSpPr>
              <p:cNvPr id="15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2" name="그룹 74"/>
            <p:cNvGrpSpPr>
              <a:grpSpLocks/>
            </p:cNvGrpSpPr>
            <p:nvPr/>
          </p:nvGrpSpPr>
          <p:grpSpPr bwMode="auto">
            <a:xfrm>
              <a:off x="2267744" y="3327378"/>
              <a:ext cx="558800" cy="495424"/>
              <a:chOff x="5220072" y="3573016"/>
              <a:chExt cx="558800" cy="495424"/>
            </a:xfrm>
          </p:grpSpPr>
          <p:sp>
            <p:nvSpPr>
              <p:cNvPr id="15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1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2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3" name="직사각형 77"/>
            <p:cNvSpPr>
              <a:spLocks noChangeArrowheads="1"/>
            </p:cNvSpPr>
            <p:nvPr/>
          </p:nvSpPr>
          <p:spPr bwMode="auto">
            <a:xfrm>
              <a:off x="2555774" y="3183362"/>
              <a:ext cx="396044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44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851920" y="2679305"/>
              <a:ext cx="504056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5" name="TextBox 35"/>
            <p:cNvSpPr txBox="1">
              <a:spLocks noChangeArrowheads="1"/>
            </p:cNvSpPr>
            <p:nvPr/>
          </p:nvSpPr>
          <p:spPr bwMode="auto">
            <a:xfrm>
              <a:off x="2339754" y="2887053"/>
              <a:ext cx="50405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4211763" y="2455113"/>
              <a:ext cx="720082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원호 146"/>
            <p:cNvSpPr/>
            <p:nvPr/>
          </p:nvSpPr>
          <p:spPr bwMode="auto">
            <a:xfrm>
              <a:off x="3420529" y="2751498"/>
              <a:ext cx="863794" cy="863392"/>
            </a:xfrm>
            <a:prstGeom prst="arc">
              <a:avLst>
                <a:gd name="adj1" fmla="val 18901212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8" name="TextBox 61"/>
            <p:cNvSpPr txBox="1">
              <a:spLocks noChangeArrowheads="1"/>
            </p:cNvSpPr>
            <p:nvPr/>
          </p:nvSpPr>
          <p:spPr bwMode="auto">
            <a:xfrm>
              <a:off x="4067553" y="2808818"/>
              <a:ext cx="86409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45°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TextBox 94"/>
            <p:cNvSpPr txBox="1">
              <a:spLocks noChangeArrowheads="1"/>
            </p:cNvSpPr>
            <p:nvPr/>
          </p:nvSpPr>
          <p:spPr bwMode="auto">
            <a:xfrm>
              <a:off x="6300192" y="2887051"/>
              <a:ext cx="50405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5" name="직사각형 204"/>
          <p:cNvSpPr>
            <a:spLocks noChangeArrowheads="1"/>
          </p:cNvSpPr>
          <p:nvPr/>
        </p:nvSpPr>
        <p:spPr bwMode="auto">
          <a:xfrm>
            <a:off x="1475953" y="2852936"/>
            <a:ext cx="3960813" cy="144463"/>
          </a:xfrm>
          <a:prstGeom prst="rect">
            <a:avLst/>
          </a:pr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6" name="그룹 205"/>
          <p:cNvGrpSpPr/>
          <p:nvPr/>
        </p:nvGrpSpPr>
        <p:grpSpPr>
          <a:xfrm>
            <a:off x="539552" y="2738711"/>
            <a:ext cx="5279196" cy="792088"/>
            <a:chOff x="1619474" y="4869160"/>
            <a:chExt cx="5279196" cy="792088"/>
          </a:xfrm>
        </p:grpSpPr>
        <p:sp>
          <p:nvSpPr>
            <p:cNvPr id="207" name="TextBox 206"/>
            <p:cNvSpPr txBox="1">
              <a:spLocks noChangeArrowheads="1"/>
            </p:cNvSpPr>
            <p:nvPr/>
          </p:nvSpPr>
          <p:spPr bwMode="auto">
            <a:xfrm>
              <a:off x="2434620" y="5322694"/>
              <a:ext cx="5032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8" name="직선 화살표 연결선 207"/>
            <p:cNvCxnSpPr>
              <a:cxnSpLocks noChangeShapeType="1"/>
            </p:cNvCxnSpPr>
            <p:nvPr/>
          </p:nvCxnSpPr>
          <p:spPr bwMode="auto">
            <a:xfrm rot="5400000" flipH="1" flipV="1">
              <a:off x="2340769" y="534295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09" name="직선 화살표 연결선 208"/>
            <p:cNvCxnSpPr>
              <a:cxnSpLocks noChangeShapeType="1"/>
            </p:cNvCxnSpPr>
            <p:nvPr/>
          </p:nvCxnSpPr>
          <p:spPr bwMode="auto">
            <a:xfrm>
              <a:off x="2051050" y="5053235"/>
              <a:ext cx="506413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0" name="직선 화살표 연결선 209"/>
            <p:cNvCxnSpPr>
              <a:cxnSpLocks noChangeShapeType="1"/>
            </p:cNvCxnSpPr>
            <p:nvPr/>
          </p:nvCxnSpPr>
          <p:spPr bwMode="auto">
            <a:xfrm rot="5400000" flipH="1" flipV="1">
              <a:off x="6301582" y="534295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1" name="TextBox 210"/>
            <p:cNvSpPr txBox="1">
              <a:spLocks noChangeArrowheads="1"/>
            </p:cNvSpPr>
            <p:nvPr/>
          </p:nvSpPr>
          <p:spPr bwMode="auto">
            <a:xfrm>
              <a:off x="1619474" y="4869160"/>
              <a:ext cx="5762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6393845" y="5322694"/>
              <a:ext cx="5048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2051720" y="2387167"/>
            <a:ext cx="1944415" cy="804536"/>
            <a:chOff x="3131642" y="4517616"/>
            <a:chExt cx="1944415" cy="804536"/>
          </a:xfrm>
        </p:grpSpPr>
        <p:cxnSp>
          <p:nvCxnSpPr>
            <p:cNvPr id="214" name="직선 화살표 연결선 213"/>
            <p:cNvCxnSpPr>
              <a:cxnSpLocks noChangeShapeType="1"/>
            </p:cNvCxnSpPr>
            <p:nvPr/>
          </p:nvCxnSpPr>
          <p:spPr bwMode="auto">
            <a:xfrm rot="10800000" flipV="1">
              <a:off x="3852863" y="5054823"/>
              <a:ext cx="503237" cy="158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5" name="직선 화살표 연결선 214"/>
            <p:cNvCxnSpPr>
              <a:cxnSpLocks noChangeShapeType="1"/>
            </p:cNvCxnSpPr>
            <p:nvPr/>
          </p:nvCxnSpPr>
          <p:spPr bwMode="auto">
            <a:xfrm rot="5400000">
              <a:off x="3636169" y="4839716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216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3131642" y="4517616"/>
            <a:ext cx="693788" cy="279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8" name="Equation" r:id="rId4" imgW="482400" imgH="215640" progId="Equation.3">
                    <p:embed/>
                  </p:oleObj>
                </mc:Choice>
                <mc:Fallback>
                  <p:oleObj name="Equation" r:id="rId4" imgW="482400" imgH="215640" progId="Equation.3">
                    <p:embed/>
                    <p:pic>
                      <p:nvPicPr>
                        <p:cNvPr id="21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642" y="4517616"/>
                          <a:ext cx="693788" cy="27953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4382269" y="5041494"/>
            <a:ext cx="693788" cy="280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9" name="Equation" r:id="rId6" imgW="482400" imgH="215640" progId="Equation.3">
                    <p:embed/>
                  </p:oleObj>
                </mc:Choice>
                <mc:Fallback>
                  <p:oleObj name="Equation" r:id="rId6" imgW="482400" imgH="215640" progId="Equation.3">
                    <p:embed/>
                    <p:pic>
                      <p:nvPicPr>
                        <p:cNvPr id="21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2269" y="5041494"/>
                          <a:ext cx="693788" cy="28065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" name="그룹 226"/>
          <p:cNvGrpSpPr/>
          <p:nvPr/>
        </p:nvGrpSpPr>
        <p:grpSpPr>
          <a:xfrm>
            <a:off x="1193477" y="2276872"/>
            <a:ext cx="4958259" cy="792088"/>
            <a:chOff x="1193477" y="1844824"/>
            <a:chExt cx="4958259" cy="792088"/>
          </a:xfrm>
        </p:grpSpPr>
        <p:cxnSp>
          <p:nvCxnSpPr>
            <p:cNvPr id="22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475656" y="2060848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29" name="직선 화살표 연결선 28"/>
            <p:cNvCxnSpPr>
              <a:cxnSpLocks noChangeShapeType="1"/>
            </p:cNvCxnSpPr>
            <p:nvPr/>
          </p:nvCxnSpPr>
          <p:spPr bwMode="auto">
            <a:xfrm>
              <a:off x="5508104" y="24928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0" name="TextBox 31"/>
            <p:cNvSpPr txBox="1">
              <a:spLocks noChangeArrowheads="1"/>
            </p:cNvSpPr>
            <p:nvPr/>
          </p:nvSpPr>
          <p:spPr bwMode="auto">
            <a:xfrm>
              <a:off x="5796136" y="2298358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32"/>
            <p:cNvSpPr txBox="1">
              <a:spLocks noChangeArrowheads="1"/>
            </p:cNvSpPr>
            <p:nvPr/>
          </p:nvSpPr>
          <p:spPr bwMode="auto">
            <a:xfrm>
              <a:off x="1193477" y="1844824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475656" y="1362254"/>
            <a:ext cx="3960440" cy="410562"/>
            <a:chOff x="1475656" y="1362254"/>
            <a:chExt cx="3960440" cy="410562"/>
          </a:xfrm>
        </p:grpSpPr>
        <p:cxnSp>
          <p:nvCxnSpPr>
            <p:cNvPr id="232" name="직선 연결선 231"/>
            <p:cNvCxnSpPr/>
            <p:nvPr/>
          </p:nvCxnSpPr>
          <p:spPr bwMode="auto">
            <a:xfrm rot="5400000">
              <a:off x="5364088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>
              <a:off x="1475656" y="1700808"/>
              <a:ext cx="39604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rot="5400000">
              <a:off x="1403648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rot="5400000">
              <a:off x="2699792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TextBox 57"/>
            <p:cNvSpPr txBox="1">
              <a:spLocks noChangeArrowheads="1"/>
            </p:cNvSpPr>
            <p:nvPr/>
          </p:nvSpPr>
          <p:spPr bwMode="auto">
            <a:xfrm>
              <a:off x="1763688" y="1362254"/>
              <a:ext cx="719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7" name="TextBox 57"/>
            <p:cNvSpPr txBox="1">
              <a:spLocks noChangeArrowheads="1"/>
            </p:cNvSpPr>
            <p:nvPr/>
          </p:nvSpPr>
          <p:spPr bwMode="auto">
            <a:xfrm>
              <a:off x="3780073" y="1362254"/>
              <a:ext cx="719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475656" y="3212976"/>
            <a:ext cx="3960440" cy="410562"/>
            <a:chOff x="1475656" y="1362254"/>
            <a:chExt cx="3960440" cy="410562"/>
          </a:xfrm>
        </p:grpSpPr>
        <p:cxnSp>
          <p:nvCxnSpPr>
            <p:cNvPr id="71" name="직선 연결선 70"/>
            <p:cNvCxnSpPr/>
            <p:nvPr/>
          </p:nvCxnSpPr>
          <p:spPr bwMode="auto">
            <a:xfrm rot="5400000">
              <a:off x="5364088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/>
            <p:nvPr/>
          </p:nvCxnSpPr>
          <p:spPr bwMode="auto">
            <a:xfrm>
              <a:off x="1475656" y="1700808"/>
              <a:ext cx="39604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/>
            <p:cNvCxnSpPr/>
            <p:nvPr/>
          </p:nvCxnSpPr>
          <p:spPr bwMode="auto">
            <a:xfrm rot="5400000">
              <a:off x="1403648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직선 연결선 73"/>
            <p:cNvCxnSpPr/>
            <p:nvPr/>
          </p:nvCxnSpPr>
          <p:spPr bwMode="auto">
            <a:xfrm rot="5400000">
              <a:off x="2699792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57"/>
            <p:cNvSpPr txBox="1">
              <a:spLocks noChangeArrowheads="1"/>
            </p:cNvSpPr>
            <p:nvPr/>
          </p:nvSpPr>
          <p:spPr bwMode="auto">
            <a:xfrm>
              <a:off x="1763688" y="1362254"/>
              <a:ext cx="719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57"/>
            <p:cNvSpPr txBox="1">
              <a:spLocks noChangeArrowheads="1"/>
            </p:cNvSpPr>
            <p:nvPr/>
          </p:nvSpPr>
          <p:spPr bwMode="auto">
            <a:xfrm>
              <a:off x="3780073" y="1362254"/>
              <a:ext cx="719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7142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</p:bld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3528" y="764704"/>
            <a:ext cx="3591682" cy="1058634"/>
            <a:chOff x="1268350" y="4725144"/>
            <a:chExt cx="3591682" cy="1058634"/>
          </a:xfrm>
        </p:grpSpPr>
        <p:grpSp>
          <p:nvGrpSpPr>
            <p:cNvPr id="162" name="그룹 76"/>
            <p:cNvGrpSpPr>
              <a:grpSpLocks/>
            </p:cNvGrpSpPr>
            <p:nvPr/>
          </p:nvGrpSpPr>
          <p:grpSpPr bwMode="auto">
            <a:xfrm rot="5400000">
              <a:off x="1128542" y="5152984"/>
              <a:ext cx="558930" cy="279314"/>
              <a:chOff x="7236296" y="3789040"/>
              <a:chExt cx="558800" cy="279400"/>
            </a:xfrm>
          </p:grpSpPr>
          <p:sp>
            <p:nvSpPr>
              <p:cNvPr id="16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8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" name="직사각형 2"/>
            <p:cNvSpPr/>
            <p:nvPr/>
          </p:nvSpPr>
          <p:spPr bwMode="auto">
            <a:xfrm>
              <a:off x="1547664" y="5229200"/>
              <a:ext cx="288032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0" name="직선 연결선 169"/>
            <p:cNvCxnSpPr/>
            <p:nvPr/>
          </p:nvCxnSpPr>
          <p:spPr bwMode="auto">
            <a:xfrm rot="5400000">
              <a:off x="4355976" y="571177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직선 연결선 170"/>
            <p:cNvCxnSpPr/>
            <p:nvPr/>
          </p:nvCxnSpPr>
          <p:spPr bwMode="auto">
            <a:xfrm>
              <a:off x="1547664" y="5711770"/>
              <a:ext cx="28803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직선 연결선 171"/>
            <p:cNvCxnSpPr/>
            <p:nvPr/>
          </p:nvCxnSpPr>
          <p:spPr bwMode="auto">
            <a:xfrm rot="5400000">
              <a:off x="1475656" y="571177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4" name="TextBox 57"/>
            <p:cNvSpPr txBox="1">
              <a:spLocks noChangeArrowheads="1"/>
            </p:cNvSpPr>
            <p:nvPr/>
          </p:nvSpPr>
          <p:spPr bwMode="auto">
            <a:xfrm>
              <a:off x="2843969" y="5394702"/>
              <a:ext cx="2878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1" name="직선 화살표 연결선 180"/>
            <p:cNvCxnSpPr>
              <a:cxnSpLocks noChangeShapeType="1"/>
            </p:cNvCxnSpPr>
            <p:nvPr/>
          </p:nvCxnSpPr>
          <p:spPr bwMode="auto">
            <a:xfrm rot="16200000" flipH="1">
              <a:off x="4212878" y="501409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2" name="TextBox 181"/>
            <p:cNvSpPr txBox="1">
              <a:spLocks noChangeArrowheads="1"/>
            </p:cNvSpPr>
            <p:nvPr/>
          </p:nvSpPr>
          <p:spPr bwMode="auto">
            <a:xfrm>
              <a:off x="4427984" y="472514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TextBox 182"/>
            <p:cNvSpPr txBox="1">
              <a:spLocks noChangeArrowheads="1"/>
            </p:cNvSpPr>
            <p:nvPr/>
          </p:nvSpPr>
          <p:spPr bwMode="auto">
            <a:xfrm>
              <a:off x="1547664" y="5343019"/>
              <a:ext cx="2152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>
              <a:spLocks noChangeArrowheads="1"/>
            </p:cNvSpPr>
            <p:nvPr/>
          </p:nvSpPr>
          <p:spPr bwMode="auto">
            <a:xfrm>
              <a:off x="4355976" y="5343019"/>
              <a:ext cx="1432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572000" y="548680"/>
            <a:ext cx="3879915" cy="3098180"/>
            <a:chOff x="5364088" y="3499172"/>
            <a:chExt cx="3879915" cy="3098180"/>
          </a:xfrm>
        </p:grpSpPr>
        <p:cxnSp>
          <p:nvCxnSpPr>
            <p:cNvPr id="84" name="직선 연결선 83"/>
            <p:cNvCxnSpPr/>
            <p:nvPr/>
          </p:nvCxnSpPr>
          <p:spPr bwMode="auto">
            <a:xfrm>
              <a:off x="6012160" y="4005064"/>
              <a:ext cx="0" cy="172819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5" name="직선 연결선 84"/>
            <p:cNvCxnSpPr/>
            <p:nvPr/>
          </p:nvCxnSpPr>
          <p:spPr bwMode="auto">
            <a:xfrm>
              <a:off x="6156176" y="4149080"/>
              <a:ext cx="0" cy="158417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6156176" y="4149080"/>
              <a:ext cx="244827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6012160" y="4005064"/>
              <a:ext cx="273630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5" name="그룹 94"/>
            <p:cNvGrpSpPr/>
            <p:nvPr/>
          </p:nvGrpSpPr>
          <p:grpSpPr>
            <a:xfrm>
              <a:off x="5796136" y="5733256"/>
              <a:ext cx="576064" cy="495539"/>
              <a:chOff x="6732240" y="3933056"/>
              <a:chExt cx="576064" cy="495539"/>
            </a:xfrm>
          </p:grpSpPr>
          <p:sp>
            <p:nvSpPr>
              <p:cNvPr id="9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00" name="직선 연결선 199"/>
            <p:cNvCxnSpPr/>
            <p:nvPr/>
          </p:nvCxnSpPr>
          <p:spPr bwMode="auto">
            <a:xfrm rot="5400000">
              <a:off x="8604448" y="63813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>
              <a:off x="6084168" y="6381328"/>
              <a:ext cx="259228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rot="5400000">
              <a:off x="6012160" y="63813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화살표 연결선 203"/>
            <p:cNvCxnSpPr>
              <a:cxnSpLocks noChangeShapeType="1"/>
            </p:cNvCxnSpPr>
            <p:nvPr/>
          </p:nvCxnSpPr>
          <p:spPr bwMode="auto">
            <a:xfrm rot="16200000" flipH="1">
              <a:off x="6517134" y="3788122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8" name="TextBox 217"/>
            <p:cNvSpPr txBox="1">
              <a:spLocks noChangeArrowheads="1"/>
            </p:cNvSpPr>
            <p:nvPr/>
          </p:nvSpPr>
          <p:spPr bwMode="auto">
            <a:xfrm>
              <a:off x="6732240" y="3499172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218"/>
            <p:cNvSpPr txBox="1">
              <a:spLocks noChangeArrowheads="1"/>
            </p:cNvSpPr>
            <p:nvPr/>
          </p:nvSpPr>
          <p:spPr bwMode="auto">
            <a:xfrm>
              <a:off x="6228184" y="635113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1" name="직선 연결선 220"/>
            <p:cNvCxnSpPr/>
            <p:nvPr/>
          </p:nvCxnSpPr>
          <p:spPr bwMode="auto">
            <a:xfrm>
              <a:off x="6012160" y="5733256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2" name="직선 연결선 221"/>
            <p:cNvCxnSpPr/>
            <p:nvPr/>
          </p:nvCxnSpPr>
          <p:spPr bwMode="auto">
            <a:xfrm>
              <a:off x="8604448" y="4149080"/>
              <a:ext cx="0" cy="158417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3" name="직선 연결선 222"/>
            <p:cNvCxnSpPr/>
            <p:nvPr/>
          </p:nvCxnSpPr>
          <p:spPr bwMode="auto">
            <a:xfrm>
              <a:off x="8748464" y="4005064"/>
              <a:ext cx="0" cy="172819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4" name="직선 연결선 223"/>
            <p:cNvCxnSpPr/>
            <p:nvPr/>
          </p:nvCxnSpPr>
          <p:spPr bwMode="auto">
            <a:xfrm>
              <a:off x="8604448" y="5733256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225" name="그룹 224"/>
            <p:cNvGrpSpPr/>
            <p:nvPr/>
          </p:nvGrpSpPr>
          <p:grpSpPr>
            <a:xfrm>
              <a:off x="8388424" y="5733256"/>
              <a:ext cx="576064" cy="495539"/>
              <a:chOff x="6732240" y="3933056"/>
              <a:chExt cx="576064" cy="495539"/>
            </a:xfrm>
          </p:grpSpPr>
          <p:sp>
            <p:nvSpPr>
              <p:cNvPr id="22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0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41" name="그룹 240"/>
            <p:cNvGrpSpPr/>
            <p:nvPr/>
          </p:nvGrpSpPr>
          <p:grpSpPr>
            <a:xfrm rot="16200000">
              <a:off x="8708202" y="3829302"/>
              <a:ext cx="576064" cy="495539"/>
              <a:chOff x="6732240" y="3933056"/>
              <a:chExt cx="576064" cy="495539"/>
            </a:xfrm>
          </p:grpSpPr>
          <p:sp>
            <p:nvSpPr>
              <p:cNvPr id="2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4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5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49" name="직선 연결선 248"/>
            <p:cNvCxnSpPr/>
            <p:nvPr/>
          </p:nvCxnSpPr>
          <p:spPr bwMode="auto">
            <a:xfrm>
              <a:off x="5796136" y="407707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>
              <a:off x="5868144" y="4077072"/>
              <a:ext cx="0" cy="165618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1" name="TextBox 250"/>
            <p:cNvSpPr txBox="1">
              <a:spLocks noChangeArrowheads="1"/>
            </p:cNvSpPr>
            <p:nvPr/>
          </p:nvSpPr>
          <p:spPr bwMode="auto">
            <a:xfrm>
              <a:off x="5364088" y="479715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2.5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2" name="직선 연결선 251"/>
            <p:cNvCxnSpPr/>
            <p:nvPr/>
          </p:nvCxnSpPr>
          <p:spPr bwMode="auto">
            <a:xfrm>
              <a:off x="5796136" y="573325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화살표 연결선 252"/>
            <p:cNvCxnSpPr>
              <a:cxnSpLocks noChangeShapeType="1"/>
            </p:cNvCxnSpPr>
            <p:nvPr/>
          </p:nvCxnSpPr>
          <p:spPr bwMode="auto">
            <a:xfrm>
              <a:off x="5580112" y="4077072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54" name="TextBox 253"/>
            <p:cNvSpPr txBox="1">
              <a:spLocks noChangeArrowheads="1"/>
            </p:cNvSpPr>
            <p:nvPr/>
          </p:nvSpPr>
          <p:spPr bwMode="auto">
            <a:xfrm>
              <a:off x="5508104" y="383085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5" name="직선 연결선 254"/>
            <p:cNvCxnSpPr/>
            <p:nvPr/>
          </p:nvCxnSpPr>
          <p:spPr bwMode="auto">
            <a:xfrm rot="5400000">
              <a:off x="6660232" y="63813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6" name="TextBox 255"/>
            <p:cNvSpPr txBox="1">
              <a:spLocks noChangeArrowheads="1"/>
            </p:cNvSpPr>
            <p:nvPr/>
          </p:nvSpPr>
          <p:spPr bwMode="auto">
            <a:xfrm>
              <a:off x="7524328" y="635113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256"/>
            <p:cNvSpPr txBox="1">
              <a:spLocks noChangeArrowheads="1"/>
            </p:cNvSpPr>
            <p:nvPr/>
          </p:nvSpPr>
          <p:spPr bwMode="auto">
            <a:xfrm>
              <a:off x="6156176" y="558924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TextBox 257"/>
            <p:cNvSpPr txBox="1">
              <a:spLocks noChangeArrowheads="1"/>
            </p:cNvSpPr>
            <p:nvPr/>
          </p:nvSpPr>
          <p:spPr bwMode="auto">
            <a:xfrm>
              <a:off x="6156176" y="41490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258"/>
            <p:cNvSpPr txBox="1">
              <a:spLocks noChangeArrowheads="1"/>
            </p:cNvSpPr>
            <p:nvPr/>
          </p:nvSpPr>
          <p:spPr bwMode="auto">
            <a:xfrm>
              <a:off x="8388424" y="558924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0" name="TextBox 259"/>
            <p:cNvSpPr txBox="1">
              <a:spLocks noChangeArrowheads="1"/>
            </p:cNvSpPr>
            <p:nvPr/>
          </p:nvSpPr>
          <p:spPr bwMode="auto">
            <a:xfrm>
              <a:off x="8388424" y="41490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4436721" y="4365104"/>
            <a:ext cx="4167727" cy="1542365"/>
            <a:chOff x="4436721" y="1340768"/>
            <a:chExt cx="4167727" cy="1542365"/>
          </a:xfrm>
        </p:grpSpPr>
        <p:sp>
          <p:nvSpPr>
            <p:cNvPr id="123" name="직사각형 122"/>
            <p:cNvSpPr/>
            <p:nvPr/>
          </p:nvSpPr>
          <p:spPr bwMode="auto">
            <a:xfrm>
              <a:off x="5148064" y="1844824"/>
              <a:ext cx="288032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 rot="2700000">
              <a:off x="4682898" y="1831908"/>
              <a:ext cx="576064" cy="495539"/>
              <a:chOff x="6732240" y="3933056"/>
              <a:chExt cx="576064" cy="495539"/>
            </a:xfrm>
          </p:grpSpPr>
          <p:sp>
            <p:nvSpPr>
              <p:cNvPr id="12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0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1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2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7740352" y="1997357"/>
              <a:ext cx="576064" cy="495539"/>
              <a:chOff x="2987824" y="4437112"/>
              <a:chExt cx="576064" cy="495539"/>
            </a:xfrm>
          </p:grpSpPr>
          <p:sp>
            <p:nvSpPr>
              <p:cNvPr id="12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7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8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5652120" y="239069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3" name="직선 화살표 연결선 262"/>
            <p:cNvCxnSpPr>
              <a:cxnSpLocks noChangeShapeType="1"/>
            </p:cNvCxnSpPr>
            <p:nvPr/>
          </p:nvCxnSpPr>
          <p:spPr bwMode="auto">
            <a:xfrm rot="16200000" flipH="1">
              <a:off x="6373118" y="1627882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4" name="TextBox 263"/>
            <p:cNvSpPr txBox="1">
              <a:spLocks noChangeArrowheads="1"/>
            </p:cNvSpPr>
            <p:nvPr/>
          </p:nvSpPr>
          <p:spPr bwMode="auto">
            <a:xfrm>
              <a:off x="6588224" y="134076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6" name="직선 연결선 265"/>
            <p:cNvCxnSpPr/>
            <p:nvPr/>
          </p:nvCxnSpPr>
          <p:spPr bwMode="auto">
            <a:xfrm>
              <a:off x="5148064" y="2636912"/>
              <a:ext cx="28803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/>
          </p:nvCxnSpPr>
          <p:spPr bwMode="auto">
            <a:xfrm>
              <a:off x="802838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직선 연결선 267"/>
            <p:cNvCxnSpPr/>
            <p:nvPr/>
          </p:nvCxnSpPr>
          <p:spPr bwMode="auto">
            <a:xfrm>
              <a:off x="658822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직선 연결선 268"/>
            <p:cNvCxnSpPr/>
            <p:nvPr/>
          </p:nvCxnSpPr>
          <p:spPr bwMode="auto">
            <a:xfrm>
              <a:off x="514806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0" name="TextBox 269"/>
            <p:cNvSpPr txBox="1">
              <a:spLocks noChangeArrowheads="1"/>
            </p:cNvSpPr>
            <p:nvPr/>
          </p:nvSpPr>
          <p:spPr bwMode="auto">
            <a:xfrm>
              <a:off x="7092280" y="239069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TextBox 270"/>
            <p:cNvSpPr txBox="1">
              <a:spLocks noChangeArrowheads="1"/>
            </p:cNvSpPr>
            <p:nvPr/>
          </p:nvSpPr>
          <p:spPr bwMode="auto">
            <a:xfrm>
              <a:off x="5076056" y="1598603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/>
            <p:cNvSpPr txBox="1">
              <a:spLocks noChangeArrowheads="1"/>
            </p:cNvSpPr>
            <p:nvPr/>
          </p:nvSpPr>
          <p:spPr bwMode="auto">
            <a:xfrm>
              <a:off x="7956376" y="1598603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3" name="직선 화살표 연결선 272"/>
            <p:cNvCxnSpPr>
              <a:cxnSpLocks noChangeShapeType="1"/>
            </p:cNvCxnSpPr>
            <p:nvPr/>
          </p:nvCxnSpPr>
          <p:spPr bwMode="auto">
            <a:xfrm rot="2700000" flipV="1">
              <a:off x="4652745" y="2196127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74" name="직선 화살표 연결선 273"/>
            <p:cNvCxnSpPr>
              <a:cxnSpLocks noChangeShapeType="1"/>
            </p:cNvCxnSpPr>
            <p:nvPr/>
          </p:nvCxnSpPr>
          <p:spPr bwMode="auto">
            <a:xfrm flipV="1">
              <a:off x="8028384" y="2475424"/>
              <a:ext cx="0" cy="37751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75" name="직선 화살표 연결선 274"/>
            <p:cNvCxnSpPr>
              <a:cxnSpLocks noChangeShapeType="1"/>
            </p:cNvCxnSpPr>
            <p:nvPr/>
          </p:nvCxnSpPr>
          <p:spPr bwMode="auto">
            <a:xfrm>
              <a:off x="8028384" y="1916832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78" name="TextBox 277"/>
            <p:cNvSpPr txBox="1">
              <a:spLocks noChangeArrowheads="1"/>
            </p:cNvSpPr>
            <p:nvPr/>
          </p:nvSpPr>
          <p:spPr bwMode="auto">
            <a:xfrm>
              <a:off x="8316416" y="191683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/>
            <p:cNvSpPr txBox="1">
              <a:spLocks noChangeArrowheads="1"/>
            </p:cNvSpPr>
            <p:nvPr/>
          </p:nvSpPr>
          <p:spPr bwMode="auto">
            <a:xfrm>
              <a:off x="8028384" y="26369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/>
            <p:cNvSpPr txBox="1">
              <a:spLocks noChangeArrowheads="1"/>
            </p:cNvSpPr>
            <p:nvPr/>
          </p:nvSpPr>
          <p:spPr bwMode="auto">
            <a:xfrm>
              <a:off x="4572000" y="242088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323528" y="2852936"/>
            <a:ext cx="3438995" cy="2088232"/>
            <a:chOff x="323528" y="2852936"/>
            <a:chExt cx="3438995" cy="2088232"/>
          </a:xfrm>
        </p:grpSpPr>
        <p:grpSp>
          <p:nvGrpSpPr>
            <p:cNvPr id="106" name="그룹 105"/>
            <p:cNvGrpSpPr/>
            <p:nvPr/>
          </p:nvGrpSpPr>
          <p:grpSpPr>
            <a:xfrm>
              <a:off x="611560" y="3356992"/>
              <a:ext cx="2880320" cy="864097"/>
              <a:chOff x="7812360" y="507875"/>
              <a:chExt cx="2160240" cy="1440160"/>
            </a:xfrm>
          </p:grpSpPr>
          <p:cxnSp>
            <p:nvCxnSpPr>
              <p:cNvPr id="116" name="직선 연결선 115"/>
              <p:cNvCxnSpPr/>
              <p:nvPr/>
            </p:nvCxnSpPr>
            <p:spPr bwMode="auto">
              <a:xfrm flipH="1">
                <a:off x="7812360" y="507875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직선 연결선 116"/>
              <p:cNvCxnSpPr/>
              <p:nvPr/>
            </p:nvCxnSpPr>
            <p:spPr bwMode="auto">
              <a:xfrm flipH="1">
                <a:off x="7812360" y="1948035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직선 연결선 117"/>
              <p:cNvCxnSpPr/>
              <p:nvPr/>
            </p:nvCxnSpPr>
            <p:spPr bwMode="auto">
              <a:xfrm>
                <a:off x="8892480" y="507875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9" name="직선 연결선 118"/>
              <p:cNvCxnSpPr/>
              <p:nvPr/>
            </p:nvCxnSpPr>
            <p:spPr bwMode="auto">
              <a:xfrm>
                <a:off x="8892480" y="507875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직선 연결선 119"/>
              <p:cNvCxnSpPr/>
              <p:nvPr/>
            </p:nvCxnSpPr>
            <p:spPr bwMode="auto">
              <a:xfrm>
                <a:off x="8352420" y="1227954"/>
                <a:ext cx="540060" cy="72008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직선 연결선 120"/>
              <p:cNvCxnSpPr/>
              <p:nvPr/>
            </p:nvCxnSpPr>
            <p:spPr bwMode="auto">
              <a:xfrm flipH="1">
                <a:off x="8892480" y="1227954"/>
                <a:ext cx="540060" cy="72008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7" name="그룹 75"/>
            <p:cNvGrpSpPr>
              <a:grpSpLocks/>
            </p:cNvGrpSpPr>
            <p:nvPr/>
          </p:nvGrpSpPr>
          <p:grpSpPr bwMode="auto">
            <a:xfrm>
              <a:off x="3203848" y="4221088"/>
              <a:ext cx="558675" cy="505993"/>
              <a:chOff x="6084168" y="3562567"/>
              <a:chExt cx="558800" cy="505870"/>
            </a:xfrm>
          </p:grpSpPr>
          <p:sp>
            <p:nvSpPr>
              <p:cNvPr id="11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8" name="그룹 75"/>
            <p:cNvGrpSpPr>
              <a:grpSpLocks/>
            </p:cNvGrpSpPr>
            <p:nvPr/>
          </p:nvGrpSpPr>
          <p:grpSpPr bwMode="auto">
            <a:xfrm>
              <a:off x="323528" y="4221088"/>
              <a:ext cx="558675" cy="495543"/>
              <a:chOff x="6084168" y="3555063"/>
              <a:chExt cx="558800" cy="495423"/>
            </a:xfrm>
          </p:grpSpPr>
          <p:sp>
            <p:nvSpPr>
              <p:cNvPr id="10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0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86" name="직선 연결선 185"/>
            <p:cNvCxnSpPr/>
            <p:nvPr/>
          </p:nvCxnSpPr>
          <p:spPr bwMode="auto">
            <a:xfrm rot="5400000">
              <a:off x="3419872" y="48691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>
              <a:off x="611560" y="4869160"/>
              <a:ext cx="28803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 rot="5400000">
              <a:off x="539552" y="48691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직선 연결선 188"/>
            <p:cNvCxnSpPr/>
            <p:nvPr/>
          </p:nvCxnSpPr>
          <p:spPr bwMode="auto">
            <a:xfrm rot="5400000">
              <a:off x="1979711" y="48691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직선 화살표 연결선 191"/>
            <p:cNvCxnSpPr>
              <a:cxnSpLocks noChangeShapeType="1"/>
            </p:cNvCxnSpPr>
            <p:nvPr/>
          </p:nvCxnSpPr>
          <p:spPr bwMode="auto">
            <a:xfrm rot="16200000" flipH="1">
              <a:off x="1836614" y="314188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3" name="TextBox 192"/>
            <p:cNvSpPr txBox="1">
              <a:spLocks noChangeArrowheads="1"/>
            </p:cNvSpPr>
            <p:nvPr/>
          </p:nvSpPr>
          <p:spPr bwMode="auto">
            <a:xfrm>
              <a:off x="2051720" y="285293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193"/>
            <p:cNvSpPr txBox="1">
              <a:spLocks noChangeArrowheads="1"/>
            </p:cNvSpPr>
            <p:nvPr/>
          </p:nvSpPr>
          <p:spPr bwMode="auto">
            <a:xfrm>
              <a:off x="1187624" y="4622939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TextBox 194"/>
            <p:cNvSpPr txBox="1">
              <a:spLocks noChangeArrowheads="1"/>
            </p:cNvSpPr>
            <p:nvPr/>
          </p:nvSpPr>
          <p:spPr bwMode="auto">
            <a:xfrm>
              <a:off x="2555776" y="4622939"/>
              <a:ext cx="361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/>
            <p:cNvSpPr txBox="1">
              <a:spLocks noChangeArrowheads="1"/>
            </p:cNvSpPr>
            <p:nvPr/>
          </p:nvSpPr>
          <p:spPr bwMode="auto">
            <a:xfrm>
              <a:off x="467544" y="3933056"/>
              <a:ext cx="2152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/>
            <p:cNvSpPr txBox="1">
              <a:spLocks noChangeArrowheads="1"/>
            </p:cNvSpPr>
            <p:nvPr/>
          </p:nvSpPr>
          <p:spPr bwMode="auto">
            <a:xfrm>
              <a:off x="3492648" y="3933056"/>
              <a:ext cx="1432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8719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043608" y="426150"/>
            <a:ext cx="5328592" cy="1418674"/>
            <a:chOff x="1043608" y="426150"/>
            <a:chExt cx="5328592" cy="1418674"/>
          </a:xfrm>
        </p:grpSpPr>
        <p:sp>
          <p:nvSpPr>
            <p:cNvPr id="86" name="직사각형 77"/>
            <p:cNvSpPr>
              <a:spLocks noChangeArrowheads="1"/>
            </p:cNvSpPr>
            <p:nvPr/>
          </p:nvSpPr>
          <p:spPr bwMode="auto">
            <a:xfrm>
              <a:off x="1331640" y="980728"/>
              <a:ext cx="404577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TextBox 35"/>
            <p:cNvSpPr txBox="1">
              <a:spLocks noChangeArrowheads="1"/>
            </p:cNvSpPr>
            <p:nvPr/>
          </p:nvSpPr>
          <p:spPr bwMode="auto">
            <a:xfrm>
              <a:off x="1056934" y="836712"/>
              <a:ext cx="287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94"/>
            <p:cNvSpPr txBox="1">
              <a:spLocks noChangeArrowheads="1"/>
            </p:cNvSpPr>
            <p:nvPr/>
          </p:nvSpPr>
          <p:spPr bwMode="auto">
            <a:xfrm>
              <a:off x="5017374" y="692696"/>
              <a:ext cx="4699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 bwMode="auto">
            <a:xfrm rot="5400000">
              <a:off x="5292080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1331640" y="1772816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57"/>
            <p:cNvSpPr txBox="1">
              <a:spLocks noChangeArrowheads="1"/>
            </p:cNvSpPr>
            <p:nvPr/>
          </p:nvSpPr>
          <p:spPr bwMode="auto">
            <a:xfrm>
              <a:off x="2582428" y="1484784"/>
              <a:ext cx="549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2" name="직선 화살표 연결선 21"/>
            <p:cNvCxnSpPr>
              <a:cxnSpLocks noChangeShapeType="1"/>
            </p:cNvCxnSpPr>
            <p:nvPr/>
          </p:nvCxnSpPr>
          <p:spPr bwMode="auto">
            <a:xfrm>
              <a:off x="2353078" y="662881"/>
              <a:ext cx="0" cy="3178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3" name="TextBox 57"/>
            <p:cNvSpPr txBox="1">
              <a:spLocks noChangeArrowheads="1"/>
            </p:cNvSpPr>
            <p:nvPr/>
          </p:nvSpPr>
          <p:spPr bwMode="auto">
            <a:xfrm>
              <a:off x="2294235" y="476672"/>
              <a:ext cx="549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 bwMode="auto">
            <a:xfrm rot="5400000">
              <a:off x="1259632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rot="5400000">
              <a:off x="3275856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57"/>
            <p:cNvSpPr txBox="1">
              <a:spLocks noChangeArrowheads="1"/>
            </p:cNvSpPr>
            <p:nvPr/>
          </p:nvSpPr>
          <p:spPr bwMode="auto">
            <a:xfrm>
              <a:off x="4094435" y="1484784"/>
              <a:ext cx="549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타원 96"/>
            <p:cNvSpPr/>
            <p:nvPr/>
          </p:nvSpPr>
          <p:spPr bwMode="auto">
            <a:xfrm>
              <a:off x="3289182" y="980728"/>
              <a:ext cx="144016" cy="14401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mtClean="0"/>
            </a:p>
          </p:txBody>
        </p:sp>
        <p:grpSp>
          <p:nvGrpSpPr>
            <p:cNvPr id="98" name="그룹 75"/>
            <p:cNvGrpSpPr>
              <a:grpSpLocks/>
            </p:cNvGrpSpPr>
            <p:nvPr/>
          </p:nvGrpSpPr>
          <p:grpSpPr bwMode="auto">
            <a:xfrm>
              <a:off x="1043608" y="1124744"/>
              <a:ext cx="558675" cy="495544"/>
              <a:chOff x="6084168" y="3573016"/>
              <a:chExt cx="558800" cy="495424"/>
            </a:xfrm>
          </p:grpSpPr>
          <p:sp>
            <p:nvSpPr>
              <p:cNvPr id="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03" name="직선 연결선 102"/>
            <p:cNvCxnSpPr/>
            <p:nvPr/>
          </p:nvCxnSpPr>
          <p:spPr bwMode="auto">
            <a:xfrm rot="5400000">
              <a:off x="2267744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Box 57"/>
            <p:cNvSpPr txBox="1">
              <a:spLocks noChangeArrowheads="1"/>
            </p:cNvSpPr>
            <p:nvPr/>
          </p:nvSpPr>
          <p:spPr bwMode="auto">
            <a:xfrm>
              <a:off x="1574155" y="1484784"/>
              <a:ext cx="549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 rot="16200000">
              <a:off x="5233048" y="904308"/>
              <a:ext cx="558675" cy="279468"/>
              <a:chOff x="2268538" y="3459095"/>
              <a:chExt cx="558675" cy="279468"/>
            </a:xfrm>
          </p:grpSpPr>
          <p:sp>
            <p:nvSpPr>
              <p:cNvPr id="1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3" name="TextBox 35"/>
            <p:cNvSpPr txBox="1">
              <a:spLocks noChangeArrowheads="1"/>
            </p:cNvSpPr>
            <p:nvPr/>
          </p:nvSpPr>
          <p:spPr bwMode="auto">
            <a:xfrm>
              <a:off x="3146330" y="692696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331640" y="620688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직선 화살표 연결선 28"/>
            <p:cNvCxnSpPr>
              <a:cxnSpLocks noChangeShapeType="1"/>
            </p:cNvCxnSpPr>
            <p:nvPr/>
          </p:nvCxnSpPr>
          <p:spPr bwMode="auto">
            <a:xfrm>
              <a:off x="5728568" y="105273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6" name="TextBox 31"/>
            <p:cNvSpPr txBox="1">
              <a:spLocks noChangeArrowheads="1"/>
            </p:cNvSpPr>
            <p:nvPr/>
          </p:nvSpPr>
          <p:spPr bwMode="auto">
            <a:xfrm>
              <a:off x="6016600" y="858198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32"/>
            <p:cNvSpPr txBox="1">
              <a:spLocks noChangeArrowheads="1"/>
            </p:cNvSpPr>
            <p:nvPr/>
          </p:nvSpPr>
          <p:spPr bwMode="auto">
            <a:xfrm>
              <a:off x="1043608" y="426150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259632" y="4026550"/>
            <a:ext cx="2808312" cy="1058634"/>
            <a:chOff x="6012160" y="3090446"/>
            <a:chExt cx="2808312" cy="1058634"/>
          </a:xfrm>
        </p:grpSpPr>
        <p:cxnSp>
          <p:nvCxnSpPr>
            <p:cNvPr id="139" name="직선 화살표 연결선 138"/>
            <p:cNvCxnSpPr>
              <a:cxnSpLocks noChangeShapeType="1"/>
            </p:cNvCxnSpPr>
            <p:nvPr/>
          </p:nvCxnSpPr>
          <p:spPr bwMode="auto">
            <a:xfrm>
              <a:off x="7092280" y="321297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9" name="TextBox 158"/>
            <p:cNvSpPr txBox="1">
              <a:spLocks noChangeArrowheads="1"/>
            </p:cNvSpPr>
            <p:nvPr/>
          </p:nvSpPr>
          <p:spPr bwMode="auto">
            <a:xfrm>
              <a:off x="7740693" y="3810526"/>
              <a:ext cx="4317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0" name="직선 화살표 연결선 159"/>
            <p:cNvCxnSpPr>
              <a:cxnSpLocks noChangeShapeType="1"/>
            </p:cNvCxnSpPr>
            <p:nvPr/>
          </p:nvCxnSpPr>
          <p:spPr bwMode="auto">
            <a:xfrm rot="5400000" flipH="1" flipV="1">
              <a:off x="7885236" y="386196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61" name="직선 화살표 연결선 160"/>
            <p:cNvCxnSpPr>
              <a:cxnSpLocks noChangeShapeType="1"/>
            </p:cNvCxnSpPr>
            <p:nvPr/>
          </p:nvCxnSpPr>
          <p:spPr bwMode="auto">
            <a:xfrm>
              <a:off x="8170043" y="3571428"/>
              <a:ext cx="506413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62" name="TextBox 161"/>
            <p:cNvSpPr txBox="1">
              <a:spLocks noChangeArrowheads="1"/>
            </p:cNvSpPr>
            <p:nvPr/>
          </p:nvSpPr>
          <p:spPr bwMode="auto">
            <a:xfrm>
              <a:off x="8388226" y="3234462"/>
              <a:ext cx="4322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TextBox 162"/>
            <p:cNvSpPr txBox="1">
              <a:spLocks noChangeArrowheads="1"/>
            </p:cNvSpPr>
            <p:nvPr/>
          </p:nvSpPr>
          <p:spPr bwMode="auto">
            <a:xfrm>
              <a:off x="6012160" y="3810526"/>
              <a:ext cx="3774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" name="직선 화살표 연결선 163"/>
            <p:cNvCxnSpPr>
              <a:cxnSpLocks noChangeShapeType="1"/>
            </p:cNvCxnSpPr>
            <p:nvPr/>
          </p:nvCxnSpPr>
          <p:spPr bwMode="auto">
            <a:xfrm rot="5400000" flipH="1" flipV="1">
              <a:off x="5869161" y="386196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0" name="TextBox 169"/>
            <p:cNvSpPr txBox="1">
              <a:spLocks noChangeArrowheads="1"/>
            </p:cNvSpPr>
            <p:nvPr/>
          </p:nvSpPr>
          <p:spPr bwMode="auto">
            <a:xfrm>
              <a:off x="7020272" y="309044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6084168" y="3501008"/>
              <a:ext cx="2088232" cy="144016"/>
              <a:chOff x="6084168" y="3501008"/>
              <a:chExt cx="2088232" cy="144016"/>
            </a:xfrm>
          </p:grpSpPr>
          <p:sp>
            <p:nvSpPr>
              <p:cNvPr id="167" name="타원 166"/>
              <p:cNvSpPr/>
              <p:nvPr/>
            </p:nvSpPr>
            <p:spPr bwMode="auto">
              <a:xfrm>
                <a:off x="8028384" y="3501008"/>
                <a:ext cx="144016" cy="14401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mtClean="0"/>
              </a:p>
            </p:txBody>
          </p:sp>
          <p:cxnSp>
            <p:nvCxnSpPr>
              <p:cNvPr id="13" name="직선 연결선 12"/>
              <p:cNvCxnSpPr/>
              <p:nvPr/>
            </p:nvCxnSpPr>
            <p:spPr bwMode="auto">
              <a:xfrm>
                <a:off x="6084168" y="3501008"/>
                <a:ext cx="2015976" cy="0"/>
              </a:xfrm>
              <a:prstGeom prst="lin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8" name="직선 연결선 167"/>
              <p:cNvCxnSpPr/>
              <p:nvPr/>
            </p:nvCxnSpPr>
            <p:spPr bwMode="auto">
              <a:xfrm>
                <a:off x="6084168" y="3645024"/>
                <a:ext cx="2015976" cy="0"/>
              </a:xfrm>
              <a:prstGeom prst="lin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9" name="직선 연결선 168"/>
              <p:cNvCxnSpPr/>
              <p:nvPr/>
            </p:nvCxnSpPr>
            <p:spPr bwMode="auto">
              <a:xfrm>
                <a:off x="6084168" y="3501008"/>
                <a:ext cx="0" cy="144016"/>
              </a:xfrm>
              <a:prstGeom prst="lin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7" name="그룹 16"/>
          <p:cNvGrpSpPr/>
          <p:nvPr/>
        </p:nvGrpSpPr>
        <p:grpSpPr>
          <a:xfrm>
            <a:off x="1259632" y="2276872"/>
            <a:ext cx="5040904" cy="1058634"/>
            <a:chOff x="467200" y="4170566"/>
            <a:chExt cx="5040904" cy="1058634"/>
          </a:xfrm>
        </p:grpSpPr>
        <p:cxnSp>
          <p:nvCxnSpPr>
            <p:cNvPr id="124" name="직선 화살표 연결선 123"/>
            <p:cNvCxnSpPr>
              <a:cxnSpLocks noChangeShapeType="1"/>
            </p:cNvCxnSpPr>
            <p:nvPr/>
          </p:nvCxnSpPr>
          <p:spPr bwMode="auto">
            <a:xfrm>
              <a:off x="1546351" y="429309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27" name="TextBox 126"/>
            <p:cNvSpPr txBox="1">
              <a:spLocks noChangeArrowheads="1"/>
            </p:cNvSpPr>
            <p:nvPr/>
          </p:nvSpPr>
          <p:spPr bwMode="auto">
            <a:xfrm>
              <a:off x="4202810" y="4890646"/>
              <a:ext cx="4411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8" name="직선 화살표 연결선 127"/>
            <p:cNvCxnSpPr>
              <a:cxnSpLocks noChangeShapeType="1"/>
            </p:cNvCxnSpPr>
            <p:nvPr/>
          </p:nvCxnSpPr>
          <p:spPr bwMode="auto">
            <a:xfrm rot="5400000" flipH="1" flipV="1">
              <a:off x="4355829" y="494208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9" name="직선 화살표 연결선 128"/>
            <p:cNvCxnSpPr>
              <a:cxnSpLocks noChangeShapeType="1"/>
            </p:cNvCxnSpPr>
            <p:nvPr/>
          </p:nvCxnSpPr>
          <p:spPr bwMode="auto">
            <a:xfrm>
              <a:off x="4570985" y="4651548"/>
              <a:ext cx="506413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5002884" y="4458598"/>
              <a:ext cx="505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원호 130"/>
            <p:cNvSpPr/>
            <p:nvPr/>
          </p:nvSpPr>
          <p:spPr bwMode="auto">
            <a:xfrm flipV="1">
              <a:off x="4354961" y="4365104"/>
              <a:ext cx="576064" cy="576064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4211960" y="4170566"/>
              <a:ext cx="505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132"/>
            <p:cNvSpPr txBox="1">
              <a:spLocks noChangeArrowheads="1"/>
            </p:cNvSpPr>
            <p:nvPr/>
          </p:nvSpPr>
          <p:spPr bwMode="auto">
            <a:xfrm>
              <a:off x="467200" y="4890646"/>
              <a:ext cx="4411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4" name="직선 화살표 연결선 133"/>
            <p:cNvCxnSpPr>
              <a:cxnSpLocks noChangeShapeType="1"/>
            </p:cNvCxnSpPr>
            <p:nvPr/>
          </p:nvCxnSpPr>
          <p:spPr bwMode="auto">
            <a:xfrm rot="5400000" flipH="1" flipV="1">
              <a:off x="323232" y="494208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35" name="그룹 134"/>
            <p:cNvGrpSpPr/>
            <p:nvPr/>
          </p:nvGrpSpPr>
          <p:grpSpPr>
            <a:xfrm>
              <a:off x="538487" y="4580681"/>
              <a:ext cx="4032349" cy="144463"/>
              <a:chOff x="538487" y="4580681"/>
              <a:chExt cx="4032349" cy="144463"/>
            </a:xfrm>
            <a:noFill/>
          </p:grpSpPr>
          <p:sp>
            <p:nvSpPr>
              <p:cNvPr id="136" name="직사각형 135"/>
              <p:cNvSpPr>
                <a:spLocks noChangeArrowheads="1"/>
              </p:cNvSpPr>
              <p:nvPr/>
            </p:nvSpPr>
            <p:spPr bwMode="auto">
              <a:xfrm>
                <a:off x="538487" y="4580681"/>
                <a:ext cx="4032349" cy="144463"/>
              </a:xfrm>
              <a:prstGeom prst="rect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 bwMode="auto">
              <a:xfrm>
                <a:off x="2482604" y="4581128"/>
                <a:ext cx="144016" cy="144016"/>
              </a:xfrm>
              <a:prstGeom prst="ellips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mtClean="0"/>
              </a:p>
            </p:txBody>
          </p:sp>
        </p:grpSp>
        <p:sp>
          <p:nvSpPr>
            <p:cNvPr id="171" name="TextBox 170"/>
            <p:cNvSpPr txBox="1">
              <a:spLocks noChangeArrowheads="1"/>
            </p:cNvSpPr>
            <p:nvPr/>
          </p:nvSpPr>
          <p:spPr bwMode="auto">
            <a:xfrm>
              <a:off x="1475656" y="417056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526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060997" y="2275957"/>
            <a:ext cx="4905645" cy="1297059"/>
            <a:chOff x="1060997" y="2275957"/>
            <a:chExt cx="4905645" cy="1297059"/>
          </a:xfrm>
        </p:grpSpPr>
        <p:cxnSp>
          <p:nvCxnSpPr>
            <p:cNvPr id="92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5364088" y="2780928"/>
              <a:ext cx="576064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3" name="TextBox 57"/>
            <p:cNvSpPr txBox="1">
              <a:spLocks noChangeArrowheads="1"/>
            </p:cNvSpPr>
            <p:nvPr/>
          </p:nvSpPr>
          <p:spPr bwMode="auto">
            <a:xfrm flipH="1">
              <a:off x="5508104" y="2534707"/>
              <a:ext cx="4585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1330919" y="2708473"/>
              <a:ext cx="4032349" cy="144463"/>
              <a:chOff x="538487" y="4580681"/>
              <a:chExt cx="4032349" cy="144463"/>
            </a:xfrm>
            <a:noFill/>
          </p:grpSpPr>
          <p:sp>
            <p:nvSpPr>
              <p:cNvPr id="136" name="직사각형 135"/>
              <p:cNvSpPr>
                <a:spLocks noChangeArrowheads="1"/>
              </p:cNvSpPr>
              <p:nvPr/>
            </p:nvSpPr>
            <p:spPr bwMode="auto">
              <a:xfrm>
                <a:off x="538487" y="4580681"/>
                <a:ext cx="4032349" cy="144463"/>
              </a:xfrm>
              <a:prstGeom prst="rect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 bwMode="auto">
              <a:xfrm>
                <a:off x="1475312" y="4581128"/>
                <a:ext cx="144016" cy="144016"/>
              </a:xfrm>
              <a:prstGeom prst="ellips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mtClean="0"/>
              </a:p>
            </p:txBody>
          </p:sp>
        </p:grpSp>
        <p:cxnSp>
          <p:nvCxnSpPr>
            <p:cNvPr id="75" name="직선 연결선 74"/>
            <p:cNvCxnSpPr/>
            <p:nvPr/>
          </p:nvCxnSpPr>
          <p:spPr bwMode="auto">
            <a:xfrm rot="16200000" flipH="1">
              <a:off x="1259632" y="35010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 flipH="1">
              <a:off x="1331640" y="3501008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57"/>
            <p:cNvSpPr txBox="1">
              <a:spLocks noChangeArrowheads="1"/>
            </p:cNvSpPr>
            <p:nvPr/>
          </p:nvSpPr>
          <p:spPr bwMode="auto">
            <a:xfrm flipH="1">
              <a:off x="4067944" y="3254787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 bwMode="auto">
            <a:xfrm rot="16200000" flipH="1">
              <a:off x="5292080" y="35010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 rot="16200000" flipH="1">
              <a:off x="3275856" y="35010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57"/>
            <p:cNvSpPr txBox="1">
              <a:spLocks noChangeArrowheads="1"/>
            </p:cNvSpPr>
            <p:nvPr/>
          </p:nvSpPr>
          <p:spPr bwMode="auto">
            <a:xfrm flipH="1">
              <a:off x="1547664" y="3254787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 bwMode="auto">
            <a:xfrm rot="16200000" flipH="1">
              <a:off x="2267744" y="35010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57"/>
            <p:cNvSpPr txBox="1">
              <a:spLocks noChangeArrowheads="1"/>
            </p:cNvSpPr>
            <p:nvPr/>
          </p:nvSpPr>
          <p:spPr bwMode="auto">
            <a:xfrm flipH="1">
              <a:off x="2555776" y="3254787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4" name="그룹 181"/>
            <p:cNvGrpSpPr/>
            <p:nvPr/>
          </p:nvGrpSpPr>
          <p:grpSpPr>
            <a:xfrm>
              <a:off x="2339750" y="2419973"/>
              <a:ext cx="1009961" cy="288947"/>
              <a:chOff x="2987823" y="1772816"/>
              <a:chExt cx="619546" cy="288947"/>
            </a:xfrm>
          </p:grpSpPr>
          <p:cxnSp>
            <p:nvCxnSpPr>
              <p:cNvPr id="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617653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0" name="TextBox 31"/>
            <p:cNvSpPr txBox="1">
              <a:spLocks noChangeArrowheads="1"/>
            </p:cNvSpPr>
            <p:nvPr/>
          </p:nvSpPr>
          <p:spPr bwMode="auto">
            <a:xfrm>
              <a:off x="3347864" y="2275957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21" name="그룹 75"/>
            <p:cNvGrpSpPr>
              <a:grpSpLocks/>
            </p:cNvGrpSpPr>
            <p:nvPr/>
          </p:nvGrpSpPr>
          <p:grpSpPr bwMode="auto">
            <a:xfrm flipH="1">
              <a:off x="1060997" y="2852936"/>
              <a:ext cx="558675" cy="495544"/>
              <a:chOff x="6084168" y="3573016"/>
              <a:chExt cx="558800" cy="495424"/>
            </a:xfrm>
          </p:grpSpPr>
          <p:sp>
            <p:nvSpPr>
              <p:cNvPr id="12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38" name="그룹 75"/>
            <p:cNvGrpSpPr>
              <a:grpSpLocks/>
            </p:cNvGrpSpPr>
            <p:nvPr/>
          </p:nvGrpSpPr>
          <p:grpSpPr bwMode="auto">
            <a:xfrm flipH="1">
              <a:off x="3077221" y="2852936"/>
              <a:ext cx="558675" cy="495544"/>
              <a:chOff x="6084168" y="3573016"/>
              <a:chExt cx="558800" cy="495424"/>
            </a:xfrm>
          </p:grpSpPr>
          <p:sp>
            <p:nvSpPr>
              <p:cNvPr id="14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5" name="그룹 74"/>
            <p:cNvGrpSpPr>
              <a:grpSpLocks/>
            </p:cNvGrpSpPr>
            <p:nvPr/>
          </p:nvGrpSpPr>
          <p:grpSpPr bwMode="auto">
            <a:xfrm>
              <a:off x="5076056" y="2852936"/>
              <a:ext cx="558675" cy="495544"/>
              <a:chOff x="5220072" y="3573016"/>
              <a:chExt cx="558800" cy="495424"/>
            </a:xfrm>
          </p:grpSpPr>
          <p:sp>
            <p:nvSpPr>
              <p:cNvPr id="14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7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8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9" name="TextBox 35"/>
            <p:cNvSpPr txBox="1">
              <a:spLocks noChangeArrowheads="1"/>
            </p:cNvSpPr>
            <p:nvPr/>
          </p:nvSpPr>
          <p:spPr bwMode="auto">
            <a:xfrm flipH="1">
              <a:off x="5265540" y="2462699"/>
              <a:ext cx="1705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94"/>
            <p:cNvSpPr txBox="1">
              <a:spLocks noChangeArrowheads="1"/>
            </p:cNvSpPr>
            <p:nvPr/>
          </p:nvSpPr>
          <p:spPr bwMode="auto">
            <a:xfrm flipH="1">
              <a:off x="1197252" y="2420888"/>
              <a:ext cx="2784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TextBox 35"/>
            <p:cNvSpPr txBox="1">
              <a:spLocks noChangeArrowheads="1"/>
            </p:cNvSpPr>
            <p:nvPr/>
          </p:nvSpPr>
          <p:spPr bwMode="auto">
            <a:xfrm flipH="1">
              <a:off x="2267744" y="2852936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TextBox 35"/>
            <p:cNvSpPr txBox="1">
              <a:spLocks noChangeArrowheads="1"/>
            </p:cNvSpPr>
            <p:nvPr/>
          </p:nvSpPr>
          <p:spPr bwMode="auto">
            <a:xfrm flipH="1">
              <a:off x="3459714" y="2822739"/>
              <a:ext cx="1761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043609" y="548680"/>
            <a:ext cx="4923033" cy="1296144"/>
            <a:chOff x="1043609" y="548680"/>
            <a:chExt cx="4923033" cy="1296144"/>
          </a:xfrm>
        </p:grpSpPr>
        <p:sp>
          <p:nvSpPr>
            <p:cNvPr id="86" name="직사각형 77"/>
            <p:cNvSpPr>
              <a:spLocks noChangeArrowheads="1"/>
            </p:cNvSpPr>
            <p:nvPr/>
          </p:nvSpPr>
          <p:spPr bwMode="auto">
            <a:xfrm flipH="1">
              <a:off x="1318314" y="980728"/>
              <a:ext cx="404577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TextBox 35"/>
            <p:cNvSpPr txBox="1">
              <a:spLocks noChangeArrowheads="1"/>
            </p:cNvSpPr>
            <p:nvPr/>
          </p:nvSpPr>
          <p:spPr bwMode="auto">
            <a:xfrm flipH="1">
              <a:off x="5350875" y="764704"/>
              <a:ext cx="28791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94"/>
            <p:cNvSpPr txBox="1">
              <a:spLocks noChangeArrowheads="1"/>
            </p:cNvSpPr>
            <p:nvPr/>
          </p:nvSpPr>
          <p:spPr bwMode="auto">
            <a:xfrm flipH="1">
              <a:off x="1208368" y="692696"/>
              <a:ext cx="46998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 bwMode="auto">
            <a:xfrm rot="16200000" flipH="1">
              <a:off x="1259632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 flipH="1">
              <a:off x="1331640" y="1772816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57"/>
            <p:cNvSpPr txBox="1">
              <a:spLocks noChangeArrowheads="1"/>
            </p:cNvSpPr>
            <p:nvPr/>
          </p:nvSpPr>
          <p:spPr bwMode="auto">
            <a:xfrm flipH="1">
              <a:off x="4067944" y="1526595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 bwMode="auto">
            <a:xfrm rot="16200000" flipH="1">
              <a:off x="5292080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rot="16200000" flipH="1">
              <a:off x="3275856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57"/>
            <p:cNvSpPr txBox="1">
              <a:spLocks noChangeArrowheads="1"/>
            </p:cNvSpPr>
            <p:nvPr/>
          </p:nvSpPr>
          <p:spPr bwMode="auto">
            <a:xfrm flipH="1">
              <a:off x="2051719" y="1526595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타원 96"/>
            <p:cNvSpPr/>
            <p:nvPr/>
          </p:nvSpPr>
          <p:spPr bwMode="auto">
            <a:xfrm flipH="1">
              <a:off x="3262530" y="980728"/>
              <a:ext cx="144016" cy="14401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mtClean="0"/>
            </a:p>
          </p:txBody>
        </p:sp>
        <p:grpSp>
          <p:nvGrpSpPr>
            <p:cNvPr id="98" name="그룹 75"/>
            <p:cNvGrpSpPr>
              <a:grpSpLocks/>
            </p:cNvGrpSpPr>
            <p:nvPr/>
          </p:nvGrpSpPr>
          <p:grpSpPr bwMode="auto">
            <a:xfrm flipH="1">
              <a:off x="5093445" y="1124744"/>
              <a:ext cx="558675" cy="495544"/>
              <a:chOff x="6084168" y="3573016"/>
              <a:chExt cx="558800" cy="495424"/>
            </a:xfrm>
          </p:grpSpPr>
          <p:sp>
            <p:nvSpPr>
              <p:cNvPr id="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 rot="5400000" flipH="1">
              <a:off x="904005" y="904308"/>
              <a:ext cx="558675" cy="279468"/>
              <a:chOff x="2268538" y="3459095"/>
              <a:chExt cx="558675" cy="279468"/>
            </a:xfrm>
          </p:grpSpPr>
          <p:sp>
            <p:nvSpPr>
              <p:cNvPr id="1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3" name="TextBox 35"/>
            <p:cNvSpPr txBox="1">
              <a:spLocks noChangeArrowheads="1"/>
            </p:cNvSpPr>
            <p:nvPr/>
          </p:nvSpPr>
          <p:spPr bwMode="auto">
            <a:xfrm flipH="1">
              <a:off x="3117463" y="1124744"/>
              <a:ext cx="43193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TextBox 31"/>
            <p:cNvSpPr txBox="1">
              <a:spLocks noChangeArrowheads="1"/>
            </p:cNvSpPr>
            <p:nvPr/>
          </p:nvSpPr>
          <p:spPr bwMode="auto">
            <a:xfrm>
              <a:off x="2699792" y="548680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4" name="그룹 181"/>
            <p:cNvGrpSpPr/>
            <p:nvPr/>
          </p:nvGrpSpPr>
          <p:grpSpPr>
            <a:xfrm>
              <a:off x="3347864" y="692696"/>
              <a:ext cx="2016222" cy="288947"/>
              <a:chOff x="2987823" y="1772816"/>
              <a:chExt cx="1236822" cy="288947"/>
            </a:xfrm>
          </p:grpSpPr>
          <p:cxnSp>
            <p:nvCxnSpPr>
              <p:cNvPr id="6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23502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3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5364088" y="1052735"/>
              <a:ext cx="576064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4" name="TextBox 57"/>
            <p:cNvSpPr txBox="1">
              <a:spLocks noChangeArrowheads="1"/>
            </p:cNvSpPr>
            <p:nvPr/>
          </p:nvSpPr>
          <p:spPr bwMode="auto">
            <a:xfrm flipH="1">
              <a:off x="5508104" y="1052736"/>
              <a:ext cx="4585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1560" y="4005064"/>
            <a:ext cx="5211066" cy="1542365"/>
            <a:chOff x="611560" y="4005064"/>
            <a:chExt cx="5211066" cy="1542365"/>
          </a:xfrm>
        </p:grpSpPr>
        <p:cxnSp>
          <p:nvCxnSpPr>
            <p:cNvPr id="155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5220072" y="4581128"/>
              <a:ext cx="576064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6" name="TextBox 57"/>
            <p:cNvSpPr txBox="1">
              <a:spLocks noChangeArrowheads="1"/>
            </p:cNvSpPr>
            <p:nvPr/>
          </p:nvSpPr>
          <p:spPr bwMode="auto">
            <a:xfrm flipH="1">
              <a:off x="5364088" y="4334907"/>
              <a:ext cx="4585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7" name="그룹 156"/>
            <p:cNvGrpSpPr/>
            <p:nvPr/>
          </p:nvGrpSpPr>
          <p:grpSpPr>
            <a:xfrm>
              <a:off x="1330919" y="4508673"/>
              <a:ext cx="3889153" cy="144463"/>
              <a:chOff x="538487" y="4580681"/>
              <a:chExt cx="3889153" cy="144463"/>
            </a:xfrm>
            <a:noFill/>
          </p:grpSpPr>
          <p:sp>
            <p:nvSpPr>
              <p:cNvPr id="158" name="직사각형 157"/>
              <p:cNvSpPr>
                <a:spLocks noChangeArrowheads="1"/>
              </p:cNvSpPr>
              <p:nvPr/>
            </p:nvSpPr>
            <p:spPr bwMode="auto">
              <a:xfrm>
                <a:off x="538487" y="4580681"/>
                <a:ext cx="3889153" cy="144463"/>
              </a:xfrm>
              <a:prstGeom prst="rect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 bwMode="auto">
              <a:xfrm>
                <a:off x="2411416" y="4581128"/>
                <a:ext cx="144016" cy="144016"/>
              </a:xfrm>
              <a:prstGeom prst="ellips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mtClean="0"/>
              </a:p>
            </p:txBody>
          </p:sp>
        </p:grpSp>
        <p:cxnSp>
          <p:nvCxnSpPr>
            <p:cNvPr id="166" name="직선 연결선 165"/>
            <p:cNvCxnSpPr/>
            <p:nvPr/>
          </p:nvCxnSpPr>
          <p:spPr bwMode="auto">
            <a:xfrm rot="16200000" flipH="1">
              <a:off x="1259632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직선 연결선 171"/>
            <p:cNvCxnSpPr/>
            <p:nvPr/>
          </p:nvCxnSpPr>
          <p:spPr bwMode="auto">
            <a:xfrm flipH="1">
              <a:off x="1331640" y="5301208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3" name="TextBox 57"/>
            <p:cNvSpPr txBox="1">
              <a:spLocks noChangeArrowheads="1"/>
            </p:cNvSpPr>
            <p:nvPr/>
          </p:nvSpPr>
          <p:spPr bwMode="auto">
            <a:xfrm flipH="1">
              <a:off x="4427984" y="5301208"/>
              <a:ext cx="3145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직선 연결선 173"/>
            <p:cNvCxnSpPr/>
            <p:nvPr/>
          </p:nvCxnSpPr>
          <p:spPr bwMode="auto">
            <a:xfrm rot="16200000" flipH="1">
              <a:off x="5148064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직선 연결선 174"/>
            <p:cNvCxnSpPr/>
            <p:nvPr/>
          </p:nvCxnSpPr>
          <p:spPr bwMode="auto">
            <a:xfrm rot="16200000" flipH="1">
              <a:off x="3203848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6" name="TextBox 57"/>
            <p:cNvSpPr txBox="1">
              <a:spLocks noChangeArrowheads="1"/>
            </p:cNvSpPr>
            <p:nvPr/>
          </p:nvSpPr>
          <p:spPr bwMode="auto">
            <a:xfrm flipH="1">
              <a:off x="1790178" y="5301208"/>
              <a:ext cx="47756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7" name="직선 연결선 176"/>
            <p:cNvCxnSpPr/>
            <p:nvPr/>
          </p:nvCxnSpPr>
          <p:spPr bwMode="auto">
            <a:xfrm rot="16200000" flipH="1">
              <a:off x="2555775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8" name="TextBox 57"/>
            <p:cNvSpPr txBox="1">
              <a:spLocks noChangeArrowheads="1"/>
            </p:cNvSpPr>
            <p:nvPr/>
          </p:nvSpPr>
          <p:spPr bwMode="auto">
            <a:xfrm flipH="1">
              <a:off x="2798290" y="5301208"/>
              <a:ext cx="3335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31"/>
            <p:cNvSpPr txBox="1">
              <a:spLocks noChangeArrowheads="1"/>
            </p:cNvSpPr>
            <p:nvPr/>
          </p:nvSpPr>
          <p:spPr bwMode="auto">
            <a:xfrm>
              <a:off x="3923928" y="400506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6" name="그룹 75"/>
            <p:cNvGrpSpPr>
              <a:grpSpLocks/>
            </p:cNvGrpSpPr>
            <p:nvPr/>
          </p:nvGrpSpPr>
          <p:grpSpPr bwMode="auto">
            <a:xfrm flipH="1">
              <a:off x="1060997" y="4653136"/>
              <a:ext cx="558675" cy="495544"/>
              <a:chOff x="6084168" y="3573016"/>
              <a:chExt cx="558800" cy="495424"/>
            </a:xfrm>
          </p:grpSpPr>
          <p:sp>
            <p:nvSpPr>
              <p:cNvPr id="18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8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0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1" name="그룹 75"/>
            <p:cNvGrpSpPr>
              <a:grpSpLocks/>
            </p:cNvGrpSpPr>
            <p:nvPr/>
          </p:nvGrpSpPr>
          <p:grpSpPr bwMode="auto">
            <a:xfrm flipH="1">
              <a:off x="2357141" y="4653136"/>
              <a:ext cx="558675" cy="495544"/>
              <a:chOff x="6084168" y="3573016"/>
              <a:chExt cx="558800" cy="495424"/>
            </a:xfrm>
          </p:grpSpPr>
          <p:sp>
            <p:nvSpPr>
              <p:cNvPr id="19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6" name="그룹 74"/>
            <p:cNvGrpSpPr>
              <a:grpSpLocks/>
            </p:cNvGrpSpPr>
            <p:nvPr/>
          </p:nvGrpSpPr>
          <p:grpSpPr bwMode="auto">
            <a:xfrm>
              <a:off x="4932040" y="4653136"/>
              <a:ext cx="558675" cy="495544"/>
              <a:chOff x="5220072" y="3573016"/>
              <a:chExt cx="558800" cy="495424"/>
            </a:xfrm>
          </p:grpSpPr>
          <p:sp>
            <p:nvSpPr>
              <p:cNvPr id="19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8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9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00" name="TextBox 35"/>
            <p:cNvSpPr txBox="1">
              <a:spLocks noChangeArrowheads="1"/>
            </p:cNvSpPr>
            <p:nvPr/>
          </p:nvSpPr>
          <p:spPr bwMode="auto">
            <a:xfrm flipH="1">
              <a:off x="5121524" y="4262899"/>
              <a:ext cx="1705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TextBox 94"/>
            <p:cNvSpPr txBox="1">
              <a:spLocks noChangeArrowheads="1"/>
            </p:cNvSpPr>
            <p:nvPr/>
          </p:nvSpPr>
          <p:spPr bwMode="auto">
            <a:xfrm flipH="1">
              <a:off x="1197252" y="4262899"/>
              <a:ext cx="2784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35"/>
            <p:cNvSpPr txBox="1">
              <a:spLocks noChangeArrowheads="1"/>
            </p:cNvSpPr>
            <p:nvPr/>
          </p:nvSpPr>
          <p:spPr bwMode="auto">
            <a:xfrm flipH="1">
              <a:off x="2555776" y="4262899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7" name="직선 연결선 206"/>
            <p:cNvCxnSpPr/>
            <p:nvPr/>
          </p:nvCxnSpPr>
          <p:spPr bwMode="auto">
            <a:xfrm rot="16200000" flipH="1">
              <a:off x="3851920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8" name="TextBox 57"/>
            <p:cNvSpPr txBox="1">
              <a:spLocks noChangeArrowheads="1"/>
            </p:cNvSpPr>
            <p:nvPr/>
          </p:nvSpPr>
          <p:spPr bwMode="auto">
            <a:xfrm flipH="1">
              <a:off x="3491880" y="5301208"/>
              <a:ext cx="3335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9" name="직선 화살표 연결선 21"/>
            <p:cNvCxnSpPr>
              <a:cxnSpLocks noChangeShapeType="1"/>
            </p:cNvCxnSpPr>
            <p:nvPr/>
          </p:nvCxnSpPr>
          <p:spPr bwMode="auto">
            <a:xfrm>
              <a:off x="3923928" y="4077074"/>
              <a:ext cx="0" cy="43204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3" name="TextBox 35"/>
            <p:cNvSpPr txBox="1">
              <a:spLocks noChangeArrowheads="1"/>
            </p:cNvSpPr>
            <p:nvPr/>
          </p:nvSpPr>
          <p:spPr bwMode="auto">
            <a:xfrm flipH="1">
              <a:off x="3203848" y="4262899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4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1115616" y="4581129"/>
              <a:ext cx="216024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5" name="TextBox 57"/>
            <p:cNvSpPr txBox="1">
              <a:spLocks noChangeArrowheads="1"/>
            </p:cNvSpPr>
            <p:nvPr/>
          </p:nvSpPr>
          <p:spPr bwMode="auto">
            <a:xfrm flipH="1">
              <a:off x="611560" y="4437112"/>
              <a:ext cx="4585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2414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7544" y="1844824"/>
            <a:ext cx="3312367" cy="1857140"/>
            <a:chOff x="467544" y="1844824"/>
            <a:chExt cx="3312367" cy="1857140"/>
          </a:xfrm>
        </p:grpSpPr>
        <p:grpSp>
          <p:nvGrpSpPr>
            <p:cNvPr id="7" name="그룹 6"/>
            <p:cNvGrpSpPr/>
            <p:nvPr/>
          </p:nvGrpSpPr>
          <p:grpSpPr>
            <a:xfrm>
              <a:off x="467544" y="1844824"/>
              <a:ext cx="1368265" cy="1857140"/>
              <a:chOff x="467544" y="2564904"/>
              <a:chExt cx="1368265" cy="1857140"/>
            </a:xfrm>
          </p:grpSpPr>
          <p:sp>
            <p:nvSpPr>
              <p:cNvPr id="151" name="자유형 150"/>
              <p:cNvSpPr/>
              <p:nvPr/>
            </p:nvSpPr>
            <p:spPr bwMode="auto">
              <a:xfrm>
                <a:off x="683568" y="2852936"/>
                <a:ext cx="858638" cy="1296144"/>
              </a:xfrm>
              <a:custGeom>
                <a:avLst/>
                <a:gdLst>
                  <a:gd name="connsiteX0" fmla="*/ 114300 w 2838450"/>
                  <a:gd name="connsiteY0" fmla="*/ 1250950 h 1250950"/>
                  <a:gd name="connsiteX1" fmla="*/ 107950 w 2838450"/>
                  <a:gd name="connsiteY1" fmla="*/ 107950 h 1250950"/>
                  <a:gd name="connsiteX2" fmla="*/ 2838450 w 2838450"/>
                  <a:gd name="connsiteY2" fmla="*/ 95250 h 1250950"/>
                  <a:gd name="connsiteX3" fmla="*/ 2838450 w 2838450"/>
                  <a:gd name="connsiteY3" fmla="*/ 0 h 1250950"/>
                  <a:gd name="connsiteX4" fmla="*/ 0 w 2838450"/>
                  <a:gd name="connsiteY4" fmla="*/ 6350 h 1250950"/>
                  <a:gd name="connsiteX5" fmla="*/ 0 w 2838450"/>
                  <a:gd name="connsiteY5" fmla="*/ 1250950 h 1250950"/>
                  <a:gd name="connsiteX6" fmla="*/ 114300 w 2838450"/>
                  <a:gd name="connsiteY6" fmla="*/ 1250950 h 1250950"/>
                  <a:gd name="connsiteX0" fmla="*/ 114300 w 2838450"/>
                  <a:gd name="connsiteY0" fmla="*/ 1250950 h 1250950"/>
                  <a:gd name="connsiteX1" fmla="*/ 116384 w 2838450"/>
                  <a:gd name="connsiteY1" fmla="*/ 104254 h 1250950"/>
                  <a:gd name="connsiteX2" fmla="*/ 2838450 w 2838450"/>
                  <a:gd name="connsiteY2" fmla="*/ 95250 h 1250950"/>
                  <a:gd name="connsiteX3" fmla="*/ 2838450 w 2838450"/>
                  <a:gd name="connsiteY3" fmla="*/ 0 h 1250950"/>
                  <a:gd name="connsiteX4" fmla="*/ 0 w 2838450"/>
                  <a:gd name="connsiteY4" fmla="*/ 6350 h 1250950"/>
                  <a:gd name="connsiteX5" fmla="*/ 0 w 2838450"/>
                  <a:gd name="connsiteY5" fmla="*/ 1250950 h 1250950"/>
                  <a:gd name="connsiteX6" fmla="*/ 114300 w 2838450"/>
                  <a:gd name="connsiteY6" fmla="*/ 1250950 h 1250950"/>
                  <a:gd name="connsiteX0" fmla="*/ 116384 w 2838450"/>
                  <a:gd name="connsiteY0" fmla="*/ 1256382 h 1256382"/>
                  <a:gd name="connsiteX1" fmla="*/ 116384 w 2838450"/>
                  <a:gd name="connsiteY1" fmla="*/ 104254 h 1256382"/>
                  <a:gd name="connsiteX2" fmla="*/ 2838450 w 2838450"/>
                  <a:gd name="connsiteY2" fmla="*/ 95250 h 1256382"/>
                  <a:gd name="connsiteX3" fmla="*/ 2838450 w 2838450"/>
                  <a:gd name="connsiteY3" fmla="*/ 0 h 1256382"/>
                  <a:gd name="connsiteX4" fmla="*/ 0 w 2838450"/>
                  <a:gd name="connsiteY4" fmla="*/ 6350 h 1256382"/>
                  <a:gd name="connsiteX5" fmla="*/ 0 w 2838450"/>
                  <a:gd name="connsiteY5" fmla="*/ 1250950 h 1256382"/>
                  <a:gd name="connsiteX6" fmla="*/ 116384 w 2838450"/>
                  <a:gd name="connsiteY6" fmla="*/ 1256382 h 1256382"/>
                  <a:gd name="connsiteX0" fmla="*/ 144016 w 2866082"/>
                  <a:gd name="connsiteY0" fmla="*/ 1256382 h 1256382"/>
                  <a:gd name="connsiteX1" fmla="*/ 144016 w 2866082"/>
                  <a:gd name="connsiteY1" fmla="*/ 104254 h 1256382"/>
                  <a:gd name="connsiteX2" fmla="*/ 2866082 w 2866082"/>
                  <a:gd name="connsiteY2" fmla="*/ 95250 h 1256382"/>
                  <a:gd name="connsiteX3" fmla="*/ 2866082 w 2866082"/>
                  <a:gd name="connsiteY3" fmla="*/ 0 h 1256382"/>
                  <a:gd name="connsiteX4" fmla="*/ 27632 w 2866082"/>
                  <a:gd name="connsiteY4" fmla="*/ 6350 h 1256382"/>
                  <a:gd name="connsiteX5" fmla="*/ 0 w 2866082"/>
                  <a:gd name="connsiteY5" fmla="*/ 1256382 h 1256382"/>
                  <a:gd name="connsiteX6" fmla="*/ 144016 w 2866082"/>
                  <a:gd name="connsiteY6" fmla="*/ 1256382 h 1256382"/>
                  <a:gd name="connsiteX0" fmla="*/ 144016 w 2866082"/>
                  <a:gd name="connsiteY0" fmla="*/ 1296144 h 1296144"/>
                  <a:gd name="connsiteX1" fmla="*/ 144016 w 2866082"/>
                  <a:gd name="connsiteY1" fmla="*/ 144016 h 1296144"/>
                  <a:gd name="connsiteX2" fmla="*/ 2866082 w 2866082"/>
                  <a:gd name="connsiteY2" fmla="*/ 135012 h 1296144"/>
                  <a:gd name="connsiteX3" fmla="*/ 2866082 w 2866082"/>
                  <a:gd name="connsiteY3" fmla="*/ 39762 h 1296144"/>
                  <a:gd name="connsiteX4" fmla="*/ 0 w 2866082"/>
                  <a:gd name="connsiteY4" fmla="*/ 0 h 1296144"/>
                  <a:gd name="connsiteX5" fmla="*/ 0 w 2866082"/>
                  <a:gd name="connsiteY5" fmla="*/ 1296144 h 1296144"/>
                  <a:gd name="connsiteX6" fmla="*/ 144016 w 2866082"/>
                  <a:gd name="connsiteY6" fmla="*/ 1296144 h 1296144"/>
                  <a:gd name="connsiteX0" fmla="*/ 144016 w 2880320"/>
                  <a:gd name="connsiteY0" fmla="*/ 1296144 h 1296144"/>
                  <a:gd name="connsiteX1" fmla="*/ 144016 w 2880320"/>
                  <a:gd name="connsiteY1" fmla="*/ 144016 h 1296144"/>
                  <a:gd name="connsiteX2" fmla="*/ 2866082 w 2880320"/>
                  <a:gd name="connsiteY2" fmla="*/ 135012 h 1296144"/>
                  <a:gd name="connsiteX3" fmla="*/ 2880320 w 2880320"/>
                  <a:gd name="connsiteY3" fmla="*/ 0 h 1296144"/>
                  <a:gd name="connsiteX4" fmla="*/ 0 w 2880320"/>
                  <a:gd name="connsiteY4" fmla="*/ 0 h 1296144"/>
                  <a:gd name="connsiteX5" fmla="*/ 0 w 2880320"/>
                  <a:gd name="connsiteY5" fmla="*/ 1296144 h 1296144"/>
                  <a:gd name="connsiteX6" fmla="*/ 144016 w 2880320"/>
                  <a:gd name="connsiteY6" fmla="*/ 1296144 h 1296144"/>
                  <a:gd name="connsiteX0" fmla="*/ 144016 w 2880320"/>
                  <a:gd name="connsiteY0" fmla="*/ 1296144 h 1296144"/>
                  <a:gd name="connsiteX1" fmla="*/ 144016 w 2880320"/>
                  <a:gd name="connsiteY1" fmla="*/ 144016 h 1296144"/>
                  <a:gd name="connsiteX2" fmla="*/ 2880320 w 2880320"/>
                  <a:gd name="connsiteY2" fmla="*/ 144016 h 1296144"/>
                  <a:gd name="connsiteX3" fmla="*/ 2880320 w 2880320"/>
                  <a:gd name="connsiteY3" fmla="*/ 0 h 1296144"/>
                  <a:gd name="connsiteX4" fmla="*/ 0 w 2880320"/>
                  <a:gd name="connsiteY4" fmla="*/ 0 h 1296144"/>
                  <a:gd name="connsiteX5" fmla="*/ 0 w 2880320"/>
                  <a:gd name="connsiteY5" fmla="*/ 1296144 h 1296144"/>
                  <a:gd name="connsiteX6" fmla="*/ 144016 w 2880320"/>
                  <a:gd name="connsiteY6" fmla="*/ 1296144 h 1296144"/>
                  <a:gd name="connsiteX0" fmla="*/ 144016 w 2880320"/>
                  <a:gd name="connsiteY0" fmla="*/ 1296144 h 1296144"/>
                  <a:gd name="connsiteX1" fmla="*/ 144016 w 2880320"/>
                  <a:gd name="connsiteY1" fmla="*/ 144016 h 1296144"/>
                  <a:gd name="connsiteX2" fmla="*/ 2880320 w 2880320"/>
                  <a:gd name="connsiteY2" fmla="*/ 144016 h 1296144"/>
                  <a:gd name="connsiteX3" fmla="*/ 858638 w 2880320"/>
                  <a:gd name="connsiteY3" fmla="*/ 0 h 1296144"/>
                  <a:gd name="connsiteX4" fmla="*/ 0 w 2880320"/>
                  <a:gd name="connsiteY4" fmla="*/ 0 h 1296144"/>
                  <a:gd name="connsiteX5" fmla="*/ 0 w 2880320"/>
                  <a:gd name="connsiteY5" fmla="*/ 1296144 h 1296144"/>
                  <a:gd name="connsiteX6" fmla="*/ 144016 w 2880320"/>
                  <a:gd name="connsiteY6" fmla="*/ 1296144 h 1296144"/>
                  <a:gd name="connsiteX0" fmla="*/ 144016 w 858638"/>
                  <a:gd name="connsiteY0" fmla="*/ 1296144 h 1296144"/>
                  <a:gd name="connsiteX1" fmla="*/ 144016 w 858638"/>
                  <a:gd name="connsiteY1" fmla="*/ 144016 h 1296144"/>
                  <a:gd name="connsiteX2" fmla="*/ 858638 w 858638"/>
                  <a:gd name="connsiteY2" fmla="*/ 144016 h 1296144"/>
                  <a:gd name="connsiteX3" fmla="*/ 858638 w 858638"/>
                  <a:gd name="connsiteY3" fmla="*/ 0 h 1296144"/>
                  <a:gd name="connsiteX4" fmla="*/ 0 w 858638"/>
                  <a:gd name="connsiteY4" fmla="*/ 0 h 1296144"/>
                  <a:gd name="connsiteX5" fmla="*/ 0 w 858638"/>
                  <a:gd name="connsiteY5" fmla="*/ 1296144 h 1296144"/>
                  <a:gd name="connsiteX6" fmla="*/ 144016 w 858638"/>
                  <a:gd name="connsiteY6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8638" h="1296144">
                    <a:moveTo>
                      <a:pt x="144016" y="1296144"/>
                    </a:moveTo>
                    <a:cubicBezTo>
                      <a:pt x="141899" y="915144"/>
                      <a:pt x="146133" y="525016"/>
                      <a:pt x="144016" y="144016"/>
                    </a:cubicBezTo>
                    <a:lnTo>
                      <a:pt x="858638" y="144016"/>
                    </a:lnTo>
                    <a:lnTo>
                      <a:pt x="858638" y="0"/>
                    </a:lnTo>
                    <a:lnTo>
                      <a:pt x="0" y="0"/>
                    </a:lnTo>
                    <a:lnTo>
                      <a:pt x="0" y="1296144"/>
                    </a:lnTo>
                    <a:lnTo>
                      <a:pt x="144016" y="1296144"/>
                    </a:lnTo>
                    <a:close/>
                  </a:path>
                </a:pathLst>
              </a:cu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 smtClean="0"/>
              </a:p>
            </p:txBody>
          </p:sp>
          <p:cxnSp>
            <p:nvCxnSpPr>
              <p:cNvPr id="152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1547664" y="2564904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53" name="TextBox 35"/>
              <p:cNvSpPr txBox="1">
                <a:spLocks noChangeArrowheads="1"/>
              </p:cNvSpPr>
              <p:nvPr/>
            </p:nvSpPr>
            <p:spPr bwMode="auto">
              <a:xfrm>
                <a:off x="827470" y="3861048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54" name="그룹 76"/>
              <p:cNvGrpSpPr>
                <a:grpSpLocks/>
              </p:cNvGrpSpPr>
              <p:nvPr/>
            </p:nvGrpSpPr>
            <p:grpSpPr bwMode="auto">
              <a:xfrm>
                <a:off x="467544" y="4142730"/>
                <a:ext cx="576064" cy="279314"/>
                <a:chOff x="7236296" y="3789040"/>
                <a:chExt cx="558800" cy="279400"/>
              </a:xfrm>
            </p:grpSpPr>
            <p:sp>
              <p:nvSpPr>
                <p:cNvPr id="158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65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55" name="TextBox 35"/>
              <p:cNvSpPr txBox="1">
                <a:spLocks noChangeArrowheads="1"/>
              </p:cNvSpPr>
              <p:nvPr/>
            </p:nvSpPr>
            <p:spPr bwMode="auto">
              <a:xfrm>
                <a:off x="467544" y="2658398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6" name="TextBox 35"/>
              <p:cNvSpPr txBox="1">
                <a:spLocks noChangeArrowheads="1"/>
              </p:cNvSpPr>
              <p:nvPr/>
            </p:nvSpPr>
            <p:spPr bwMode="auto">
              <a:xfrm>
                <a:off x="1475769" y="2924944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691793" y="2780928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21" name="그룹 20"/>
            <p:cNvGrpSpPr/>
            <p:nvPr/>
          </p:nvGrpSpPr>
          <p:grpSpPr>
            <a:xfrm>
              <a:off x="2411760" y="1916832"/>
              <a:ext cx="1368151" cy="1728192"/>
              <a:chOff x="4427984" y="2636912"/>
              <a:chExt cx="1368151" cy="1728192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4427984" y="2636912"/>
                <a:ext cx="1359433" cy="698594"/>
                <a:chOff x="3284574" y="2564904"/>
                <a:chExt cx="1359433" cy="698594"/>
              </a:xfrm>
            </p:grpSpPr>
            <p:cxnSp>
              <p:nvCxnSpPr>
                <p:cNvPr id="1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4355863" y="2564904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73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587879" y="2564904"/>
                  <a:ext cx="16815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4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4283856" y="2924944"/>
                  <a:ext cx="14412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5" name="직사각형 77"/>
                <p:cNvSpPr>
                  <a:spLocks noChangeArrowheads="1"/>
                </p:cNvSpPr>
                <p:nvPr/>
              </p:nvSpPr>
              <p:spPr bwMode="auto">
                <a:xfrm>
                  <a:off x="3563888" y="2852936"/>
                  <a:ext cx="791902" cy="143991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178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99991" y="2780928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9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5400000">
                  <a:off x="3144766" y="2776720"/>
                  <a:ext cx="558930" cy="279314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4" name="Line 7"/>
                <p:cNvSpPr>
                  <a:spLocks noChangeShapeType="1"/>
                </p:cNvSpPr>
                <p:nvPr/>
              </p:nvSpPr>
              <p:spPr bwMode="auto">
                <a:xfrm rot="5400000">
                  <a:off x="3284423" y="2916377"/>
                  <a:ext cx="55893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5" name="그룹 194"/>
              <p:cNvGrpSpPr/>
              <p:nvPr/>
            </p:nvGrpSpPr>
            <p:grpSpPr>
              <a:xfrm>
                <a:off x="4427984" y="3645024"/>
                <a:ext cx="1368151" cy="720080"/>
                <a:chOff x="7092280" y="4221088"/>
                <a:chExt cx="1368151" cy="720080"/>
              </a:xfrm>
            </p:grpSpPr>
            <p:cxnSp>
              <p:nvCxnSpPr>
                <p:cNvPr id="19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287" y="4221088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97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7404303" y="4221088"/>
                  <a:ext cx="16815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98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8100280" y="4581128"/>
                  <a:ext cx="14412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99" name="직사각형 77"/>
                <p:cNvSpPr>
                  <a:spLocks noChangeArrowheads="1"/>
                </p:cNvSpPr>
                <p:nvPr/>
              </p:nvSpPr>
              <p:spPr bwMode="auto">
                <a:xfrm>
                  <a:off x="7380312" y="4509120"/>
                  <a:ext cx="791902" cy="143991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200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7380312" y="4653136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01" name="원호 200"/>
                <p:cNvSpPr/>
                <p:nvPr/>
              </p:nvSpPr>
              <p:spPr bwMode="auto">
                <a:xfrm rot="10800000">
                  <a:off x="7164289" y="4365104"/>
                  <a:ext cx="432046" cy="432046"/>
                </a:xfrm>
                <a:prstGeom prst="arc">
                  <a:avLst>
                    <a:gd name="adj1" fmla="val 16200000"/>
                    <a:gd name="adj2" fmla="val 5372316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 w="med" len="med"/>
                  <a:tailEnd type="non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b="0" i="0" u="none" strike="noStrike" cap="none" normalizeH="0" baseline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202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8316415" y="4437112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3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7236296" y="4437112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4" name="오른쪽 화살표 3"/>
              <p:cNvSpPr/>
              <p:nvPr/>
            </p:nvSpPr>
            <p:spPr bwMode="auto">
              <a:xfrm rot="5400000">
                <a:off x="4932040" y="3429000"/>
                <a:ext cx="360040" cy="216024"/>
              </a:xfrm>
              <a:prstGeom prst="rightArrow">
                <a:avLst>
                  <a:gd name="adj1" fmla="val 36772"/>
                  <a:gd name="adj2" fmla="val 50000"/>
                </a:avLst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539552" y="371365"/>
            <a:ext cx="2160240" cy="381725"/>
            <a:chOff x="539552" y="557192"/>
            <a:chExt cx="2160240" cy="381725"/>
          </a:xfrm>
        </p:grpSpPr>
        <p:cxnSp>
          <p:nvCxnSpPr>
            <p:cNvPr id="386" name="직선 화살표 연결선 16"/>
            <p:cNvCxnSpPr>
              <a:cxnSpLocks noChangeShapeType="1"/>
            </p:cNvCxnSpPr>
            <p:nvPr/>
          </p:nvCxnSpPr>
          <p:spPr bwMode="auto">
            <a:xfrm>
              <a:off x="611560" y="629225"/>
              <a:ext cx="936104" cy="0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87" name="타원 24"/>
            <p:cNvSpPr>
              <a:spLocks noChangeArrowheads="1"/>
            </p:cNvSpPr>
            <p:nvPr/>
          </p:nvSpPr>
          <p:spPr bwMode="auto">
            <a:xfrm>
              <a:off x="1547550" y="5571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4" name="TextBox 35"/>
            <p:cNvSpPr txBox="1">
              <a:spLocks noChangeArrowheads="1"/>
            </p:cNvSpPr>
            <p:nvPr/>
          </p:nvSpPr>
          <p:spPr bwMode="auto">
            <a:xfrm>
              <a:off x="539552" y="60954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5"/>
            <p:cNvSpPr txBox="1">
              <a:spLocks noChangeArrowheads="1"/>
            </p:cNvSpPr>
            <p:nvPr/>
          </p:nvSpPr>
          <p:spPr bwMode="auto">
            <a:xfrm>
              <a:off x="2411760" y="60954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TextBox 35"/>
            <p:cNvSpPr txBox="1">
              <a:spLocks noChangeArrowheads="1"/>
            </p:cNvSpPr>
            <p:nvPr/>
          </p:nvSpPr>
          <p:spPr bwMode="auto">
            <a:xfrm>
              <a:off x="1475656" y="69269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9" name="직선 화살표 연결선 16"/>
            <p:cNvCxnSpPr>
              <a:cxnSpLocks noChangeShapeType="1"/>
            </p:cNvCxnSpPr>
            <p:nvPr/>
          </p:nvCxnSpPr>
          <p:spPr bwMode="auto">
            <a:xfrm>
              <a:off x="1691680" y="629225"/>
              <a:ext cx="936104" cy="0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23" name="그룹 22"/>
          <p:cNvGrpSpPr/>
          <p:nvPr/>
        </p:nvGrpSpPr>
        <p:grpSpPr>
          <a:xfrm>
            <a:off x="3059832" y="371365"/>
            <a:ext cx="2160240" cy="381725"/>
            <a:chOff x="3491880" y="557192"/>
            <a:chExt cx="2160240" cy="381725"/>
          </a:xfrm>
        </p:grpSpPr>
        <p:cxnSp>
          <p:nvCxnSpPr>
            <p:cNvPr id="391" name="직선 화살표 연결선 33"/>
            <p:cNvCxnSpPr>
              <a:cxnSpLocks noChangeShapeType="1"/>
            </p:cNvCxnSpPr>
            <p:nvPr/>
          </p:nvCxnSpPr>
          <p:spPr bwMode="auto">
            <a:xfrm>
              <a:off x="3563564" y="629225"/>
              <a:ext cx="2015978" cy="1589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92" name="타원 34"/>
            <p:cNvSpPr>
              <a:spLocks noChangeArrowheads="1"/>
            </p:cNvSpPr>
            <p:nvPr/>
          </p:nvSpPr>
          <p:spPr bwMode="auto">
            <a:xfrm>
              <a:off x="4499554" y="557192"/>
              <a:ext cx="143998" cy="144066"/>
            </a:xfrm>
            <a:prstGeom prst="ellipse">
              <a:avLst/>
            </a:prstGeom>
            <a:solidFill>
              <a:srgbClr val="5F5F5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" name="TextBox 35"/>
            <p:cNvSpPr txBox="1">
              <a:spLocks noChangeArrowheads="1"/>
            </p:cNvSpPr>
            <p:nvPr/>
          </p:nvSpPr>
          <p:spPr bwMode="auto">
            <a:xfrm>
              <a:off x="3491880" y="60954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" name="TextBox 35"/>
            <p:cNvSpPr txBox="1">
              <a:spLocks noChangeArrowheads="1"/>
            </p:cNvSpPr>
            <p:nvPr/>
          </p:nvSpPr>
          <p:spPr bwMode="auto">
            <a:xfrm>
              <a:off x="5364088" y="60954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1" name="TextBox 35"/>
            <p:cNvSpPr txBox="1">
              <a:spLocks noChangeArrowheads="1"/>
            </p:cNvSpPr>
            <p:nvPr/>
          </p:nvSpPr>
          <p:spPr bwMode="auto">
            <a:xfrm>
              <a:off x="4427984" y="69269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39552" y="1235461"/>
            <a:ext cx="2160240" cy="370578"/>
            <a:chOff x="539552" y="1205264"/>
            <a:chExt cx="2160240" cy="370578"/>
          </a:xfrm>
        </p:grpSpPr>
        <p:sp>
          <p:nvSpPr>
            <p:cNvPr id="388" name="타원 30"/>
            <p:cNvSpPr>
              <a:spLocks noChangeArrowheads="1"/>
            </p:cNvSpPr>
            <p:nvPr/>
          </p:nvSpPr>
          <p:spPr bwMode="auto">
            <a:xfrm>
              <a:off x="1547550" y="1205264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" name="직사각형 31"/>
            <p:cNvSpPr>
              <a:spLocks noChangeArrowheads="1"/>
            </p:cNvSpPr>
            <p:nvPr/>
          </p:nvSpPr>
          <p:spPr bwMode="auto">
            <a:xfrm>
              <a:off x="611560" y="1205264"/>
              <a:ext cx="935990" cy="14406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" name="직사각형 32"/>
            <p:cNvSpPr>
              <a:spLocks noChangeArrowheads="1"/>
            </p:cNvSpPr>
            <p:nvPr/>
          </p:nvSpPr>
          <p:spPr bwMode="auto">
            <a:xfrm>
              <a:off x="1691548" y="1205264"/>
              <a:ext cx="935990" cy="14406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2" name="TextBox 35"/>
            <p:cNvSpPr txBox="1">
              <a:spLocks noChangeArrowheads="1"/>
            </p:cNvSpPr>
            <p:nvPr/>
          </p:nvSpPr>
          <p:spPr bwMode="auto">
            <a:xfrm>
              <a:off x="539552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35"/>
            <p:cNvSpPr txBox="1">
              <a:spLocks noChangeArrowheads="1"/>
            </p:cNvSpPr>
            <p:nvPr/>
          </p:nvSpPr>
          <p:spPr bwMode="auto">
            <a:xfrm>
              <a:off x="2411760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35"/>
            <p:cNvSpPr txBox="1">
              <a:spLocks noChangeArrowheads="1"/>
            </p:cNvSpPr>
            <p:nvPr/>
          </p:nvSpPr>
          <p:spPr bwMode="auto">
            <a:xfrm>
              <a:off x="1475656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059832" y="1235461"/>
            <a:ext cx="2160240" cy="370578"/>
            <a:chOff x="3491880" y="1205264"/>
            <a:chExt cx="2160240" cy="370578"/>
          </a:xfrm>
        </p:grpSpPr>
        <p:sp>
          <p:nvSpPr>
            <p:cNvPr id="393" name="직사각형 36"/>
            <p:cNvSpPr>
              <a:spLocks noChangeArrowheads="1"/>
            </p:cNvSpPr>
            <p:nvPr/>
          </p:nvSpPr>
          <p:spPr bwMode="auto">
            <a:xfrm>
              <a:off x="3563564" y="1205264"/>
              <a:ext cx="2015978" cy="14406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5" name="TextBox 35"/>
            <p:cNvSpPr txBox="1">
              <a:spLocks noChangeArrowheads="1"/>
            </p:cNvSpPr>
            <p:nvPr/>
          </p:nvSpPr>
          <p:spPr bwMode="auto">
            <a:xfrm>
              <a:off x="3491880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35"/>
            <p:cNvSpPr txBox="1">
              <a:spLocks noChangeArrowheads="1"/>
            </p:cNvSpPr>
            <p:nvPr/>
          </p:nvSpPr>
          <p:spPr bwMode="auto">
            <a:xfrm>
              <a:off x="5364088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7" name="TextBox 35"/>
            <p:cNvSpPr txBox="1">
              <a:spLocks noChangeArrowheads="1"/>
            </p:cNvSpPr>
            <p:nvPr/>
          </p:nvSpPr>
          <p:spPr bwMode="auto">
            <a:xfrm>
              <a:off x="4427984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67544" y="3931714"/>
            <a:ext cx="3312367" cy="1857140"/>
            <a:chOff x="467544" y="3931714"/>
            <a:chExt cx="3312367" cy="1857140"/>
          </a:xfrm>
        </p:grpSpPr>
        <p:grpSp>
          <p:nvGrpSpPr>
            <p:cNvPr id="39" name="그룹 38"/>
            <p:cNvGrpSpPr/>
            <p:nvPr/>
          </p:nvGrpSpPr>
          <p:grpSpPr>
            <a:xfrm>
              <a:off x="467544" y="3931714"/>
              <a:ext cx="1368265" cy="1857140"/>
              <a:chOff x="467544" y="3931714"/>
              <a:chExt cx="1368265" cy="1857140"/>
            </a:xfrm>
          </p:grpSpPr>
          <p:sp>
            <p:nvSpPr>
              <p:cNvPr id="410" name="직사각형 409"/>
              <p:cNvSpPr/>
              <p:nvPr/>
            </p:nvSpPr>
            <p:spPr bwMode="auto">
              <a:xfrm>
                <a:off x="683568" y="4365104"/>
                <a:ext cx="144016" cy="1152128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1547664" y="3931714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80" name="TextBox 35"/>
              <p:cNvSpPr txBox="1">
                <a:spLocks noChangeArrowheads="1"/>
              </p:cNvSpPr>
              <p:nvPr/>
            </p:nvSpPr>
            <p:spPr bwMode="auto">
              <a:xfrm>
                <a:off x="827470" y="5227858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81" name="그룹 76"/>
              <p:cNvGrpSpPr>
                <a:grpSpLocks/>
              </p:cNvGrpSpPr>
              <p:nvPr/>
            </p:nvGrpSpPr>
            <p:grpSpPr bwMode="auto">
              <a:xfrm>
                <a:off x="467544" y="5509540"/>
                <a:ext cx="576064" cy="279314"/>
                <a:chOff x="7236296" y="3789040"/>
                <a:chExt cx="558800" cy="279400"/>
              </a:xfrm>
            </p:grpSpPr>
            <p:sp>
              <p:nvSpPr>
                <p:cNvPr id="28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6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82" name="TextBox 35"/>
              <p:cNvSpPr txBox="1">
                <a:spLocks noChangeArrowheads="1"/>
              </p:cNvSpPr>
              <p:nvPr/>
            </p:nvSpPr>
            <p:spPr bwMode="auto">
              <a:xfrm>
                <a:off x="467544" y="4025208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3" name="TextBox 35"/>
              <p:cNvSpPr txBox="1">
                <a:spLocks noChangeArrowheads="1"/>
              </p:cNvSpPr>
              <p:nvPr/>
            </p:nvSpPr>
            <p:spPr bwMode="auto">
              <a:xfrm>
                <a:off x="1475769" y="4291754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691793" y="4147738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7" name="직사각형 36"/>
              <p:cNvSpPr/>
              <p:nvPr/>
            </p:nvSpPr>
            <p:spPr bwMode="auto">
              <a:xfrm>
                <a:off x="827584" y="4221088"/>
                <a:ext cx="720080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1" name="타원 30"/>
              <p:cNvSpPr>
                <a:spLocks noChangeArrowheads="1"/>
              </p:cNvSpPr>
              <p:nvPr/>
            </p:nvSpPr>
            <p:spPr bwMode="auto">
              <a:xfrm>
                <a:off x="683568" y="4221088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411760" y="3933056"/>
              <a:ext cx="1368151" cy="1728192"/>
              <a:chOff x="2411760" y="3933056"/>
              <a:chExt cx="1368151" cy="1728192"/>
            </a:xfrm>
          </p:grpSpPr>
          <p:grpSp>
            <p:nvGrpSpPr>
              <p:cNvPr id="414" name="그룹 413"/>
              <p:cNvGrpSpPr/>
              <p:nvPr/>
            </p:nvGrpSpPr>
            <p:grpSpPr>
              <a:xfrm>
                <a:off x="2411760" y="4941168"/>
                <a:ext cx="1368151" cy="720080"/>
                <a:chOff x="7092280" y="4221088"/>
                <a:chExt cx="1368151" cy="720080"/>
              </a:xfrm>
            </p:grpSpPr>
            <p:cxnSp>
              <p:nvCxnSpPr>
                <p:cNvPr id="41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287" y="4221088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417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7404303" y="4221088"/>
                  <a:ext cx="16815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18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8100280" y="4581128"/>
                  <a:ext cx="14412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19" name="직사각형 77"/>
                <p:cNvSpPr>
                  <a:spLocks noChangeArrowheads="1"/>
                </p:cNvSpPr>
                <p:nvPr/>
              </p:nvSpPr>
              <p:spPr bwMode="auto">
                <a:xfrm>
                  <a:off x="7380312" y="4509120"/>
                  <a:ext cx="791902" cy="143991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420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7380312" y="4653136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22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8316415" y="4437112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23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7236296" y="4437112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415" name="오른쪽 화살표 414"/>
              <p:cNvSpPr/>
              <p:nvPr/>
            </p:nvSpPr>
            <p:spPr bwMode="auto">
              <a:xfrm rot="5400000">
                <a:off x="2915816" y="4725144"/>
                <a:ext cx="360040" cy="216024"/>
              </a:xfrm>
              <a:prstGeom prst="rightArrow">
                <a:avLst>
                  <a:gd name="adj1" fmla="val 36772"/>
                  <a:gd name="adj2" fmla="val 50000"/>
                </a:avLst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38" name="그룹 37"/>
              <p:cNvGrpSpPr/>
              <p:nvPr/>
            </p:nvGrpSpPr>
            <p:grpSpPr>
              <a:xfrm>
                <a:off x="2411760" y="3933056"/>
                <a:ext cx="1359433" cy="927592"/>
                <a:chOff x="2411760" y="3933056"/>
                <a:chExt cx="1359433" cy="927592"/>
              </a:xfrm>
            </p:grpSpPr>
            <p:cxnSp>
              <p:nvCxnSpPr>
                <p:cNvPr id="42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3483049" y="3933056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425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2715065" y="3933056"/>
                  <a:ext cx="16815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26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411042" y="4293096"/>
                  <a:ext cx="14412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 smtClean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27" name="직사각형 77"/>
                <p:cNvSpPr>
                  <a:spLocks noChangeArrowheads="1"/>
                </p:cNvSpPr>
                <p:nvPr/>
              </p:nvSpPr>
              <p:spPr bwMode="auto">
                <a:xfrm>
                  <a:off x="2691074" y="4221088"/>
                  <a:ext cx="791902" cy="143991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428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627177" y="4149080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grpSp>
              <p:nvGrpSpPr>
                <p:cNvPr id="450" name="그룹 74"/>
                <p:cNvGrpSpPr>
                  <a:grpSpLocks/>
                </p:cNvGrpSpPr>
                <p:nvPr/>
              </p:nvGrpSpPr>
              <p:grpSpPr bwMode="auto">
                <a:xfrm>
                  <a:off x="2411760" y="4365104"/>
                  <a:ext cx="558675" cy="495544"/>
                  <a:chOff x="5220072" y="3573016"/>
                  <a:chExt cx="558800" cy="495424"/>
                </a:xfrm>
              </p:grpSpPr>
              <p:sp>
                <p:nvSpPr>
                  <p:cNvPr id="451" name="Rectangle 6" descr="밝은 상향 대각선"/>
                  <p:cNvSpPr>
                    <a:spLocks noChangeArrowheads="1"/>
                  </p:cNvSpPr>
                  <p:nvPr/>
                </p:nvSpPr>
                <p:spPr bwMode="auto">
                  <a:xfrm>
                    <a:off x="5220072" y="3789040"/>
                    <a:ext cx="558800" cy="279400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220072" y="3789040"/>
                    <a:ext cx="558800" cy="0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3" name="이등변 삼각형 73"/>
                  <p:cNvSpPr>
                    <a:spLocks noChangeArrowheads="1"/>
                  </p:cNvSpPr>
                  <p:nvPr/>
                </p:nvSpPr>
                <p:spPr bwMode="auto">
                  <a:xfrm>
                    <a:off x="5364088" y="3573016"/>
                    <a:ext cx="288032" cy="216024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19" name="그룹 18"/>
          <p:cNvGrpSpPr/>
          <p:nvPr/>
        </p:nvGrpSpPr>
        <p:grpSpPr>
          <a:xfrm>
            <a:off x="5148064" y="2204864"/>
            <a:ext cx="2736304" cy="2016224"/>
            <a:chOff x="5148064" y="2204864"/>
            <a:chExt cx="2736304" cy="2016224"/>
          </a:xfrm>
        </p:grpSpPr>
        <p:grpSp>
          <p:nvGrpSpPr>
            <p:cNvPr id="16" name="그룹 15"/>
            <p:cNvGrpSpPr/>
            <p:nvPr/>
          </p:nvGrpSpPr>
          <p:grpSpPr>
            <a:xfrm>
              <a:off x="5364088" y="2204864"/>
              <a:ext cx="2304256" cy="1512168"/>
              <a:chOff x="5364088" y="2204864"/>
              <a:chExt cx="2304256" cy="1512168"/>
            </a:xfrm>
          </p:grpSpPr>
          <p:cxnSp>
            <p:nvCxnSpPr>
              <p:cNvPr id="127" name="직선 연결선 126"/>
              <p:cNvCxnSpPr/>
              <p:nvPr/>
            </p:nvCxnSpPr>
            <p:spPr bwMode="auto">
              <a:xfrm>
                <a:off x="550810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8" name="직선 연결선 127"/>
              <p:cNvCxnSpPr/>
              <p:nvPr/>
            </p:nvCxnSpPr>
            <p:spPr bwMode="auto">
              <a:xfrm>
                <a:off x="5364088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9" name="직선 연결선 128"/>
              <p:cNvCxnSpPr/>
              <p:nvPr/>
            </p:nvCxnSpPr>
            <p:spPr bwMode="auto">
              <a:xfrm>
                <a:off x="752432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0" name="직선 연결선 129"/>
              <p:cNvCxnSpPr/>
              <p:nvPr/>
            </p:nvCxnSpPr>
            <p:spPr bwMode="auto">
              <a:xfrm>
                <a:off x="7668344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1" name="직선 연결선 130"/>
              <p:cNvCxnSpPr/>
              <p:nvPr/>
            </p:nvCxnSpPr>
            <p:spPr bwMode="auto">
              <a:xfrm>
                <a:off x="5364088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2" name="직선 연결선 131"/>
              <p:cNvCxnSpPr/>
              <p:nvPr/>
            </p:nvCxnSpPr>
            <p:spPr bwMode="auto">
              <a:xfrm>
                <a:off x="550810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3" name="직선 연결선 132"/>
              <p:cNvCxnSpPr/>
              <p:nvPr/>
            </p:nvCxnSpPr>
            <p:spPr bwMode="auto">
              <a:xfrm>
                <a:off x="536408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4" name="직선 연결선 133"/>
              <p:cNvCxnSpPr/>
              <p:nvPr/>
            </p:nvCxnSpPr>
            <p:spPr bwMode="auto">
              <a:xfrm>
                <a:off x="752432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6" name="직선 연결선 145"/>
              <p:cNvCxnSpPr/>
              <p:nvPr/>
            </p:nvCxnSpPr>
            <p:spPr bwMode="auto">
              <a:xfrm>
                <a:off x="644420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8" name="직선 연결선 147"/>
              <p:cNvCxnSpPr/>
              <p:nvPr/>
            </p:nvCxnSpPr>
            <p:spPr bwMode="auto">
              <a:xfrm>
                <a:off x="6588224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50" name="직선 연결선 149"/>
              <p:cNvCxnSpPr/>
              <p:nvPr/>
            </p:nvCxnSpPr>
            <p:spPr bwMode="auto">
              <a:xfrm>
                <a:off x="658822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59" name="직선 연결선 158"/>
              <p:cNvCxnSpPr/>
              <p:nvPr/>
            </p:nvCxnSpPr>
            <p:spPr bwMode="auto">
              <a:xfrm>
                <a:off x="6444208" y="2348880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35" name="타원 30"/>
              <p:cNvSpPr>
                <a:spLocks noChangeArrowheads="1"/>
              </p:cNvSpPr>
              <p:nvPr/>
            </p:nvSpPr>
            <p:spPr bwMode="auto">
              <a:xfrm>
                <a:off x="6444208" y="22048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8" name="직선 연결선 7"/>
              <p:cNvCxnSpPr/>
              <p:nvPr/>
            </p:nvCxnSpPr>
            <p:spPr bwMode="auto">
              <a:xfrm flipV="1">
                <a:off x="6444208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1" name="직선 연결선 140"/>
              <p:cNvCxnSpPr/>
              <p:nvPr/>
            </p:nvCxnSpPr>
            <p:spPr bwMode="auto">
              <a:xfrm flipV="1">
                <a:off x="6588224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2" name="직선 연결선 141"/>
              <p:cNvCxnSpPr/>
              <p:nvPr/>
            </p:nvCxnSpPr>
            <p:spPr bwMode="auto">
              <a:xfrm flipV="1">
                <a:off x="658822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3" name="직선 연결선 142"/>
              <p:cNvCxnSpPr/>
              <p:nvPr/>
            </p:nvCxnSpPr>
            <p:spPr bwMode="auto">
              <a:xfrm flipV="1">
                <a:off x="644420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161" name="그룹 75"/>
            <p:cNvGrpSpPr>
              <a:grpSpLocks/>
            </p:cNvGrpSpPr>
            <p:nvPr/>
          </p:nvGrpSpPr>
          <p:grpSpPr bwMode="auto">
            <a:xfrm>
              <a:off x="6228184" y="3725544"/>
              <a:ext cx="558675" cy="495544"/>
              <a:chOff x="6084168" y="3573016"/>
              <a:chExt cx="558800" cy="495424"/>
            </a:xfrm>
          </p:grpSpPr>
          <p:sp>
            <p:nvSpPr>
              <p:cNvPr id="16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5148064" y="3717032"/>
              <a:ext cx="576064" cy="288032"/>
              <a:chOff x="4283968" y="3429000"/>
              <a:chExt cx="576064" cy="288032"/>
            </a:xfrm>
          </p:grpSpPr>
          <p:sp>
            <p:nvSpPr>
              <p:cNvPr id="21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17" name="그룹 216"/>
            <p:cNvGrpSpPr/>
            <p:nvPr/>
          </p:nvGrpSpPr>
          <p:grpSpPr>
            <a:xfrm>
              <a:off x="7308304" y="3717032"/>
              <a:ext cx="576064" cy="288032"/>
              <a:chOff x="4283968" y="3429000"/>
              <a:chExt cx="576064" cy="288032"/>
            </a:xfrm>
          </p:grpSpPr>
          <p:sp>
            <p:nvSpPr>
              <p:cNvPr id="21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9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5580112" y="989240"/>
            <a:ext cx="2160240" cy="885781"/>
            <a:chOff x="6444208" y="989240"/>
            <a:chExt cx="2160240" cy="885781"/>
          </a:xfrm>
        </p:grpSpPr>
        <p:sp>
          <p:nvSpPr>
            <p:cNvPr id="241" name="직사각형 36"/>
            <p:cNvSpPr>
              <a:spLocks noChangeArrowheads="1"/>
            </p:cNvSpPr>
            <p:nvPr/>
          </p:nvSpPr>
          <p:spPr bwMode="auto">
            <a:xfrm>
              <a:off x="6515892" y="1235461"/>
              <a:ext cx="2015978" cy="14406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" name="TextBox 35"/>
            <p:cNvSpPr txBox="1">
              <a:spLocks noChangeArrowheads="1"/>
            </p:cNvSpPr>
            <p:nvPr/>
          </p:nvSpPr>
          <p:spPr bwMode="auto">
            <a:xfrm>
              <a:off x="6444208" y="135981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" name="TextBox 35"/>
            <p:cNvSpPr txBox="1">
              <a:spLocks noChangeArrowheads="1"/>
            </p:cNvSpPr>
            <p:nvPr/>
          </p:nvSpPr>
          <p:spPr bwMode="auto">
            <a:xfrm>
              <a:off x="8316416" y="135981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4" name="TextBox 35"/>
            <p:cNvSpPr txBox="1">
              <a:spLocks noChangeArrowheads="1"/>
            </p:cNvSpPr>
            <p:nvPr/>
          </p:nvSpPr>
          <p:spPr bwMode="auto">
            <a:xfrm>
              <a:off x="7380312" y="98924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5" name="그룹 75"/>
            <p:cNvGrpSpPr>
              <a:grpSpLocks/>
            </p:cNvGrpSpPr>
            <p:nvPr/>
          </p:nvGrpSpPr>
          <p:grpSpPr bwMode="auto">
            <a:xfrm>
              <a:off x="7236296" y="1379477"/>
              <a:ext cx="558675" cy="495544"/>
              <a:chOff x="6084168" y="3573016"/>
              <a:chExt cx="558800" cy="495424"/>
            </a:xfrm>
          </p:grpSpPr>
          <p:sp>
            <p:nvSpPr>
              <p:cNvPr id="24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8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5580112" y="188640"/>
            <a:ext cx="2160240" cy="753414"/>
            <a:chOff x="6444208" y="188640"/>
            <a:chExt cx="2160240" cy="753414"/>
          </a:xfrm>
        </p:grpSpPr>
        <p:cxnSp>
          <p:nvCxnSpPr>
            <p:cNvPr id="228" name="직선 화살표 연결선 33"/>
            <p:cNvCxnSpPr>
              <a:cxnSpLocks noChangeShapeType="1"/>
            </p:cNvCxnSpPr>
            <p:nvPr/>
          </p:nvCxnSpPr>
          <p:spPr bwMode="auto">
            <a:xfrm>
              <a:off x="6515892" y="443398"/>
              <a:ext cx="2015978" cy="1589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30" name="TextBox 35"/>
            <p:cNvSpPr txBox="1">
              <a:spLocks noChangeArrowheads="1"/>
            </p:cNvSpPr>
            <p:nvPr/>
          </p:nvSpPr>
          <p:spPr bwMode="auto">
            <a:xfrm>
              <a:off x="6444208" y="42371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35"/>
            <p:cNvSpPr txBox="1">
              <a:spLocks noChangeArrowheads="1"/>
            </p:cNvSpPr>
            <p:nvPr/>
          </p:nvSpPr>
          <p:spPr bwMode="auto">
            <a:xfrm>
              <a:off x="8316416" y="42371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TextBox 35"/>
            <p:cNvSpPr txBox="1">
              <a:spLocks noChangeArrowheads="1"/>
            </p:cNvSpPr>
            <p:nvPr/>
          </p:nvSpPr>
          <p:spPr bwMode="auto">
            <a:xfrm>
              <a:off x="7380312" y="18864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0" name="그룹 75"/>
            <p:cNvGrpSpPr>
              <a:grpSpLocks/>
            </p:cNvGrpSpPr>
            <p:nvPr/>
          </p:nvGrpSpPr>
          <p:grpSpPr bwMode="auto">
            <a:xfrm>
              <a:off x="7236296" y="446510"/>
              <a:ext cx="558675" cy="495544"/>
              <a:chOff x="6084168" y="3573016"/>
              <a:chExt cx="558800" cy="495424"/>
            </a:xfrm>
          </p:grpSpPr>
          <p:sp>
            <p:nvSpPr>
              <p:cNvPr id="25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2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3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897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등호 141"/>
          <p:cNvSpPr/>
          <p:nvPr/>
        </p:nvSpPr>
        <p:spPr bwMode="auto">
          <a:xfrm>
            <a:off x="1619672" y="3421348"/>
            <a:ext cx="360040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323528" y="188640"/>
            <a:ext cx="1368265" cy="1857140"/>
            <a:chOff x="467544" y="2564904"/>
            <a:chExt cx="1368265" cy="1857140"/>
          </a:xfrm>
        </p:grpSpPr>
        <p:sp>
          <p:nvSpPr>
            <p:cNvPr id="144" name="자유형 143"/>
            <p:cNvSpPr/>
            <p:nvPr/>
          </p:nvSpPr>
          <p:spPr bwMode="auto">
            <a:xfrm>
              <a:off x="683568" y="2852936"/>
              <a:ext cx="858638" cy="1296144"/>
            </a:xfrm>
            <a:custGeom>
              <a:avLst/>
              <a:gdLst>
                <a:gd name="connsiteX0" fmla="*/ 114300 w 2838450"/>
                <a:gd name="connsiteY0" fmla="*/ 1250950 h 1250950"/>
                <a:gd name="connsiteX1" fmla="*/ 107950 w 2838450"/>
                <a:gd name="connsiteY1" fmla="*/ 107950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4300 w 2838450"/>
                <a:gd name="connsiteY0" fmla="*/ 1250950 h 1250950"/>
                <a:gd name="connsiteX1" fmla="*/ 116384 w 2838450"/>
                <a:gd name="connsiteY1" fmla="*/ 104254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6384 w 2838450"/>
                <a:gd name="connsiteY0" fmla="*/ 1256382 h 1256382"/>
                <a:gd name="connsiteX1" fmla="*/ 116384 w 2838450"/>
                <a:gd name="connsiteY1" fmla="*/ 104254 h 1256382"/>
                <a:gd name="connsiteX2" fmla="*/ 2838450 w 2838450"/>
                <a:gd name="connsiteY2" fmla="*/ 95250 h 1256382"/>
                <a:gd name="connsiteX3" fmla="*/ 2838450 w 2838450"/>
                <a:gd name="connsiteY3" fmla="*/ 0 h 1256382"/>
                <a:gd name="connsiteX4" fmla="*/ 0 w 2838450"/>
                <a:gd name="connsiteY4" fmla="*/ 6350 h 1256382"/>
                <a:gd name="connsiteX5" fmla="*/ 0 w 2838450"/>
                <a:gd name="connsiteY5" fmla="*/ 1250950 h 1256382"/>
                <a:gd name="connsiteX6" fmla="*/ 116384 w 2838450"/>
                <a:gd name="connsiteY6" fmla="*/ 1256382 h 1256382"/>
                <a:gd name="connsiteX0" fmla="*/ 144016 w 2866082"/>
                <a:gd name="connsiteY0" fmla="*/ 1256382 h 1256382"/>
                <a:gd name="connsiteX1" fmla="*/ 144016 w 2866082"/>
                <a:gd name="connsiteY1" fmla="*/ 104254 h 1256382"/>
                <a:gd name="connsiteX2" fmla="*/ 2866082 w 2866082"/>
                <a:gd name="connsiteY2" fmla="*/ 95250 h 1256382"/>
                <a:gd name="connsiteX3" fmla="*/ 2866082 w 2866082"/>
                <a:gd name="connsiteY3" fmla="*/ 0 h 1256382"/>
                <a:gd name="connsiteX4" fmla="*/ 27632 w 2866082"/>
                <a:gd name="connsiteY4" fmla="*/ 6350 h 1256382"/>
                <a:gd name="connsiteX5" fmla="*/ 0 w 2866082"/>
                <a:gd name="connsiteY5" fmla="*/ 1256382 h 1256382"/>
                <a:gd name="connsiteX6" fmla="*/ 144016 w 2866082"/>
                <a:gd name="connsiteY6" fmla="*/ 1256382 h 1256382"/>
                <a:gd name="connsiteX0" fmla="*/ 144016 w 2866082"/>
                <a:gd name="connsiteY0" fmla="*/ 1296144 h 1296144"/>
                <a:gd name="connsiteX1" fmla="*/ 144016 w 2866082"/>
                <a:gd name="connsiteY1" fmla="*/ 144016 h 1296144"/>
                <a:gd name="connsiteX2" fmla="*/ 2866082 w 2866082"/>
                <a:gd name="connsiteY2" fmla="*/ 135012 h 1296144"/>
                <a:gd name="connsiteX3" fmla="*/ 2866082 w 2866082"/>
                <a:gd name="connsiteY3" fmla="*/ 39762 h 1296144"/>
                <a:gd name="connsiteX4" fmla="*/ 0 w 2866082"/>
                <a:gd name="connsiteY4" fmla="*/ 0 h 1296144"/>
                <a:gd name="connsiteX5" fmla="*/ 0 w 2866082"/>
                <a:gd name="connsiteY5" fmla="*/ 1296144 h 1296144"/>
                <a:gd name="connsiteX6" fmla="*/ 144016 w 2866082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66082 w 2880320"/>
                <a:gd name="connsiteY2" fmla="*/ 135012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858638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858638"/>
                <a:gd name="connsiteY0" fmla="*/ 1296144 h 1296144"/>
                <a:gd name="connsiteX1" fmla="*/ 144016 w 858638"/>
                <a:gd name="connsiteY1" fmla="*/ 144016 h 1296144"/>
                <a:gd name="connsiteX2" fmla="*/ 858638 w 858638"/>
                <a:gd name="connsiteY2" fmla="*/ 144016 h 1296144"/>
                <a:gd name="connsiteX3" fmla="*/ 858638 w 858638"/>
                <a:gd name="connsiteY3" fmla="*/ 0 h 1296144"/>
                <a:gd name="connsiteX4" fmla="*/ 0 w 858638"/>
                <a:gd name="connsiteY4" fmla="*/ 0 h 1296144"/>
                <a:gd name="connsiteX5" fmla="*/ 0 w 858638"/>
                <a:gd name="connsiteY5" fmla="*/ 1296144 h 1296144"/>
                <a:gd name="connsiteX6" fmla="*/ 144016 w 858638"/>
                <a:gd name="connsiteY6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38" h="1296144">
                  <a:moveTo>
                    <a:pt x="144016" y="1296144"/>
                  </a:moveTo>
                  <a:cubicBezTo>
                    <a:pt x="141899" y="915144"/>
                    <a:pt x="146133" y="525016"/>
                    <a:pt x="144016" y="144016"/>
                  </a:cubicBezTo>
                  <a:lnTo>
                    <a:pt x="858638" y="144016"/>
                  </a:lnTo>
                  <a:lnTo>
                    <a:pt x="858638" y="0"/>
                  </a:lnTo>
                  <a:lnTo>
                    <a:pt x="0" y="0"/>
                  </a:lnTo>
                  <a:lnTo>
                    <a:pt x="0" y="1296144"/>
                  </a:lnTo>
                  <a:lnTo>
                    <a:pt x="144016" y="1296144"/>
                  </a:lnTo>
                  <a:close/>
                </a:path>
              </a:pathLst>
            </a:cu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 smtClean="0"/>
            </a:p>
          </p:txBody>
        </p:sp>
        <p:cxnSp>
          <p:nvCxnSpPr>
            <p:cNvPr id="145" name="직선 화살표 연결선 21"/>
            <p:cNvCxnSpPr>
              <a:cxnSpLocks noChangeShapeType="1"/>
            </p:cNvCxnSpPr>
            <p:nvPr/>
          </p:nvCxnSpPr>
          <p:spPr bwMode="auto">
            <a:xfrm>
              <a:off x="1547664" y="256490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6" name="TextBox 35"/>
            <p:cNvSpPr txBox="1">
              <a:spLocks noChangeArrowheads="1"/>
            </p:cNvSpPr>
            <p:nvPr/>
          </p:nvSpPr>
          <p:spPr bwMode="auto">
            <a:xfrm>
              <a:off x="827470" y="3861048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7" name="그룹 76"/>
            <p:cNvGrpSpPr>
              <a:grpSpLocks/>
            </p:cNvGrpSpPr>
            <p:nvPr/>
          </p:nvGrpSpPr>
          <p:grpSpPr bwMode="auto">
            <a:xfrm>
              <a:off x="467544" y="4142730"/>
              <a:ext cx="576064" cy="279314"/>
              <a:chOff x="7236296" y="3789040"/>
              <a:chExt cx="558800" cy="279400"/>
            </a:xfrm>
          </p:grpSpPr>
          <p:sp>
            <p:nvSpPr>
              <p:cNvPr id="16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1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8" name="TextBox 35"/>
            <p:cNvSpPr txBox="1">
              <a:spLocks noChangeArrowheads="1"/>
            </p:cNvSpPr>
            <p:nvPr/>
          </p:nvSpPr>
          <p:spPr bwMode="auto">
            <a:xfrm>
              <a:off x="467544" y="2658398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35"/>
            <p:cNvSpPr txBox="1">
              <a:spLocks noChangeArrowheads="1"/>
            </p:cNvSpPr>
            <p:nvPr/>
          </p:nvSpPr>
          <p:spPr bwMode="auto">
            <a:xfrm>
              <a:off x="1475769" y="2924944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9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1691793" y="278092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2" name="그룹 161"/>
          <p:cNvGrpSpPr/>
          <p:nvPr/>
        </p:nvGrpSpPr>
        <p:grpSpPr>
          <a:xfrm>
            <a:off x="4283968" y="260648"/>
            <a:ext cx="1368151" cy="1728192"/>
            <a:chOff x="4427984" y="2636912"/>
            <a:chExt cx="1368151" cy="1728192"/>
          </a:xfrm>
        </p:grpSpPr>
        <p:grpSp>
          <p:nvGrpSpPr>
            <p:cNvPr id="163" name="그룹 162"/>
            <p:cNvGrpSpPr/>
            <p:nvPr/>
          </p:nvGrpSpPr>
          <p:grpSpPr>
            <a:xfrm>
              <a:off x="4427984" y="2636912"/>
              <a:ext cx="1359433" cy="698594"/>
              <a:chOff x="3284574" y="2564904"/>
              <a:chExt cx="1359433" cy="698594"/>
            </a:xfrm>
          </p:grpSpPr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4355863" y="2564904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81" name="TextBox 35"/>
              <p:cNvSpPr txBox="1">
                <a:spLocks noChangeArrowheads="1"/>
              </p:cNvSpPr>
              <p:nvPr/>
            </p:nvSpPr>
            <p:spPr bwMode="auto">
              <a:xfrm>
                <a:off x="3587879" y="2564904"/>
                <a:ext cx="1681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2" name="TextBox 35"/>
              <p:cNvSpPr txBox="1">
                <a:spLocks noChangeArrowheads="1"/>
              </p:cNvSpPr>
              <p:nvPr/>
            </p:nvSpPr>
            <p:spPr bwMode="auto">
              <a:xfrm>
                <a:off x="4283856" y="2924944"/>
                <a:ext cx="144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3" name="직사각형 77"/>
              <p:cNvSpPr>
                <a:spLocks noChangeArrowheads="1"/>
              </p:cNvSpPr>
              <p:nvPr/>
            </p:nvSpPr>
            <p:spPr bwMode="auto">
              <a:xfrm>
                <a:off x="3563888" y="2852936"/>
                <a:ext cx="791902" cy="143991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9991" y="2780928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85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3144766" y="2776720"/>
                <a:ext cx="558930" cy="279314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6" name="Line 7"/>
              <p:cNvSpPr>
                <a:spLocks noChangeShapeType="1"/>
              </p:cNvSpPr>
              <p:nvPr/>
            </p:nvSpPr>
            <p:spPr bwMode="auto">
              <a:xfrm rot="5400000">
                <a:off x="3284423" y="2916377"/>
                <a:ext cx="55893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427984" y="3645024"/>
              <a:ext cx="1368151" cy="720080"/>
              <a:chOff x="7092280" y="4221088"/>
              <a:chExt cx="1368151" cy="720080"/>
            </a:xfrm>
          </p:grpSpPr>
          <p:cxnSp>
            <p:nvCxnSpPr>
              <p:cNvPr id="167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8172287" y="4221088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8" name="TextBox 35"/>
              <p:cNvSpPr txBox="1">
                <a:spLocks noChangeArrowheads="1"/>
              </p:cNvSpPr>
              <p:nvPr/>
            </p:nvSpPr>
            <p:spPr bwMode="auto">
              <a:xfrm>
                <a:off x="7404303" y="4221088"/>
                <a:ext cx="1681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9" name="TextBox 35"/>
              <p:cNvSpPr txBox="1">
                <a:spLocks noChangeArrowheads="1"/>
              </p:cNvSpPr>
              <p:nvPr/>
            </p:nvSpPr>
            <p:spPr bwMode="auto">
              <a:xfrm>
                <a:off x="8100280" y="4581128"/>
                <a:ext cx="144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0" name="직사각형 77"/>
              <p:cNvSpPr>
                <a:spLocks noChangeArrowheads="1"/>
              </p:cNvSpPr>
              <p:nvPr/>
            </p:nvSpPr>
            <p:spPr bwMode="auto">
              <a:xfrm>
                <a:off x="7380312" y="4509120"/>
                <a:ext cx="791902" cy="143991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171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380312" y="4653136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76" name="원호 175"/>
              <p:cNvSpPr/>
              <p:nvPr/>
            </p:nvSpPr>
            <p:spPr bwMode="auto">
              <a:xfrm rot="10800000">
                <a:off x="7164289" y="4365104"/>
                <a:ext cx="432046" cy="432046"/>
              </a:xfrm>
              <a:prstGeom prst="arc">
                <a:avLst>
                  <a:gd name="adj1" fmla="val 16200000"/>
                  <a:gd name="adj2" fmla="val 537231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8316415" y="4437112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16200000" flipH="1">
                <a:off x="7236296" y="4437112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66" name="오른쪽 화살표 165"/>
            <p:cNvSpPr/>
            <p:nvPr/>
          </p:nvSpPr>
          <p:spPr bwMode="auto">
            <a:xfrm rot="5400000">
              <a:off x="4932040" y="3429000"/>
              <a:ext cx="360040" cy="216024"/>
            </a:xfrm>
            <a:prstGeom prst="rightArrow">
              <a:avLst>
                <a:gd name="adj1" fmla="val 36772"/>
                <a:gd name="adj2" fmla="val 5000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323528" y="2483902"/>
            <a:ext cx="1728192" cy="2001156"/>
            <a:chOff x="467544" y="2420888"/>
            <a:chExt cx="1728192" cy="2001156"/>
          </a:xfrm>
        </p:grpSpPr>
        <p:sp>
          <p:nvSpPr>
            <p:cNvPr id="188" name="자유형 187"/>
            <p:cNvSpPr/>
            <p:nvPr/>
          </p:nvSpPr>
          <p:spPr bwMode="auto">
            <a:xfrm>
              <a:off x="683568" y="2852936"/>
              <a:ext cx="858638" cy="1296144"/>
            </a:xfrm>
            <a:custGeom>
              <a:avLst/>
              <a:gdLst>
                <a:gd name="connsiteX0" fmla="*/ 114300 w 2838450"/>
                <a:gd name="connsiteY0" fmla="*/ 1250950 h 1250950"/>
                <a:gd name="connsiteX1" fmla="*/ 107950 w 2838450"/>
                <a:gd name="connsiteY1" fmla="*/ 107950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4300 w 2838450"/>
                <a:gd name="connsiteY0" fmla="*/ 1250950 h 1250950"/>
                <a:gd name="connsiteX1" fmla="*/ 116384 w 2838450"/>
                <a:gd name="connsiteY1" fmla="*/ 104254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6384 w 2838450"/>
                <a:gd name="connsiteY0" fmla="*/ 1256382 h 1256382"/>
                <a:gd name="connsiteX1" fmla="*/ 116384 w 2838450"/>
                <a:gd name="connsiteY1" fmla="*/ 104254 h 1256382"/>
                <a:gd name="connsiteX2" fmla="*/ 2838450 w 2838450"/>
                <a:gd name="connsiteY2" fmla="*/ 95250 h 1256382"/>
                <a:gd name="connsiteX3" fmla="*/ 2838450 w 2838450"/>
                <a:gd name="connsiteY3" fmla="*/ 0 h 1256382"/>
                <a:gd name="connsiteX4" fmla="*/ 0 w 2838450"/>
                <a:gd name="connsiteY4" fmla="*/ 6350 h 1256382"/>
                <a:gd name="connsiteX5" fmla="*/ 0 w 2838450"/>
                <a:gd name="connsiteY5" fmla="*/ 1250950 h 1256382"/>
                <a:gd name="connsiteX6" fmla="*/ 116384 w 2838450"/>
                <a:gd name="connsiteY6" fmla="*/ 1256382 h 1256382"/>
                <a:gd name="connsiteX0" fmla="*/ 144016 w 2866082"/>
                <a:gd name="connsiteY0" fmla="*/ 1256382 h 1256382"/>
                <a:gd name="connsiteX1" fmla="*/ 144016 w 2866082"/>
                <a:gd name="connsiteY1" fmla="*/ 104254 h 1256382"/>
                <a:gd name="connsiteX2" fmla="*/ 2866082 w 2866082"/>
                <a:gd name="connsiteY2" fmla="*/ 95250 h 1256382"/>
                <a:gd name="connsiteX3" fmla="*/ 2866082 w 2866082"/>
                <a:gd name="connsiteY3" fmla="*/ 0 h 1256382"/>
                <a:gd name="connsiteX4" fmla="*/ 27632 w 2866082"/>
                <a:gd name="connsiteY4" fmla="*/ 6350 h 1256382"/>
                <a:gd name="connsiteX5" fmla="*/ 0 w 2866082"/>
                <a:gd name="connsiteY5" fmla="*/ 1256382 h 1256382"/>
                <a:gd name="connsiteX6" fmla="*/ 144016 w 2866082"/>
                <a:gd name="connsiteY6" fmla="*/ 1256382 h 1256382"/>
                <a:gd name="connsiteX0" fmla="*/ 144016 w 2866082"/>
                <a:gd name="connsiteY0" fmla="*/ 1296144 h 1296144"/>
                <a:gd name="connsiteX1" fmla="*/ 144016 w 2866082"/>
                <a:gd name="connsiteY1" fmla="*/ 144016 h 1296144"/>
                <a:gd name="connsiteX2" fmla="*/ 2866082 w 2866082"/>
                <a:gd name="connsiteY2" fmla="*/ 135012 h 1296144"/>
                <a:gd name="connsiteX3" fmla="*/ 2866082 w 2866082"/>
                <a:gd name="connsiteY3" fmla="*/ 39762 h 1296144"/>
                <a:gd name="connsiteX4" fmla="*/ 0 w 2866082"/>
                <a:gd name="connsiteY4" fmla="*/ 0 h 1296144"/>
                <a:gd name="connsiteX5" fmla="*/ 0 w 2866082"/>
                <a:gd name="connsiteY5" fmla="*/ 1296144 h 1296144"/>
                <a:gd name="connsiteX6" fmla="*/ 144016 w 2866082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66082 w 2880320"/>
                <a:gd name="connsiteY2" fmla="*/ 135012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858638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858638"/>
                <a:gd name="connsiteY0" fmla="*/ 1296144 h 1296144"/>
                <a:gd name="connsiteX1" fmla="*/ 144016 w 858638"/>
                <a:gd name="connsiteY1" fmla="*/ 144016 h 1296144"/>
                <a:gd name="connsiteX2" fmla="*/ 858638 w 858638"/>
                <a:gd name="connsiteY2" fmla="*/ 144016 h 1296144"/>
                <a:gd name="connsiteX3" fmla="*/ 858638 w 858638"/>
                <a:gd name="connsiteY3" fmla="*/ 0 h 1296144"/>
                <a:gd name="connsiteX4" fmla="*/ 0 w 858638"/>
                <a:gd name="connsiteY4" fmla="*/ 0 h 1296144"/>
                <a:gd name="connsiteX5" fmla="*/ 0 w 858638"/>
                <a:gd name="connsiteY5" fmla="*/ 1296144 h 1296144"/>
                <a:gd name="connsiteX6" fmla="*/ 144016 w 858638"/>
                <a:gd name="connsiteY6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38" h="1296144">
                  <a:moveTo>
                    <a:pt x="144016" y="1296144"/>
                  </a:moveTo>
                  <a:cubicBezTo>
                    <a:pt x="141899" y="915144"/>
                    <a:pt x="146133" y="525016"/>
                    <a:pt x="144016" y="144016"/>
                  </a:cubicBezTo>
                  <a:lnTo>
                    <a:pt x="858638" y="144016"/>
                  </a:lnTo>
                  <a:lnTo>
                    <a:pt x="858638" y="0"/>
                  </a:lnTo>
                  <a:lnTo>
                    <a:pt x="0" y="0"/>
                  </a:lnTo>
                  <a:lnTo>
                    <a:pt x="0" y="1296144"/>
                  </a:lnTo>
                  <a:lnTo>
                    <a:pt x="144016" y="1296144"/>
                  </a:lnTo>
                  <a:close/>
                </a:path>
              </a:pathLst>
            </a:cu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 smtClean="0"/>
            </a:p>
          </p:txBody>
        </p:sp>
        <p:cxnSp>
          <p:nvCxnSpPr>
            <p:cNvPr id="189" name="직선 화살표 연결선 21"/>
            <p:cNvCxnSpPr>
              <a:cxnSpLocks noChangeShapeType="1"/>
            </p:cNvCxnSpPr>
            <p:nvPr/>
          </p:nvCxnSpPr>
          <p:spPr bwMode="auto">
            <a:xfrm>
              <a:off x="1547664" y="256490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0" name="TextBox 35"/>
            <p:cNvSpPr txBox="1">
              <a:spLocks noChangeArrowheads="1"/>
            </p:cNvSpPr>
            <p:nvPr/>
          </p:nvSpPr>
          <p:spPr bwMode="auto">
            <a:xfrm>
              <a:off x="827470" y="3861048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91" name="그룹 76"/>
            <p:cNvGrpSpPr>
              <a:grpSpLocks/>
            </p:cNvGrpSpPr>
            <p:nvPr/>
          </p:nvGrpSpPr>
          <p:grpSpPr bwMode="auto">
            <a:xfrm>
              <a:off x="467544" y="4142730"/>
              <a:ext cx="576064" cy="279314"/>
              <a:chOff x="7236296" y="3789040"/>
              <a:chExt cx="558800" cy="279400"/>
            </a:xfrm>
          </p:grpSpPr>
          <p:sp>
            <p:nvSpPr>
              <p:cNvPr id="20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9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2" name="TextBox 35"/>
            <p:cNvSpPr txBox="1">
              <a:spLocks noChangeArrowheads="1"/>
            </p:cNvSpPr>
            <p:nvPr/>
          </p:nvSpPr>
          <p:spPr bwMode="auto">
            <a:xfrm>
              <a:off x="467544" y="2658398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35"/>
            <p:cNvSpPr txBox="1">
              <a:spLocks noChangeArrowheads="1"/>
            </p:cNvSpPr>
            <p:nvPr/>
          </p:nvSpPr>
          <p:spPr bwMode="auto">
            <a:xfrm>
              <a:off x="1475769" y="2924944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1691793" y="278092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06" name="TextBox 35"/>
            <p:cNvSpPr txBox="1">
              <a:spLocks noChangeArrowheads="1"/>
            </p:cNvSpPr>
            <p:nvPr/>
          </p:nvSpPr>
          <p:spPr bwMode="auto">
            <a:xfrm>
              <a:off x="1475656" y="242088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TextBox 35"/>
            <p:cNvSpPr txBox="1">
              <a:spLocks noChangeArrowheads="1"/>
            </p:cNvSpPr>
            <p:nvPr/>
          </p:nvSpPr>
          <p:spPr bwMode="auto">
            <a:xfrm>
              <a:off x="1691680" y="278092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2267744" y="260649"/>
            <a:ext cx="1488030" cy="1800200"/>
            <a:chOff x="2411760" y="2636913"/>
            <a:chExt cx="1488030" cy="1800200"/>
          </a:xfrm>
        </p:grpSpPr>
        <p:grpSp>
          <p:nvGrpSpPr>
            <p:cNvPr id="211" name="그룹 210"/>
            <p:cNvGrpSpPr/>
            <p:nvPr/>
          </p:nvGrpSpPr>
          <p:grpSpPr>
            <a:xfrm>
              <a:off x="2411760" y="2647223"/>
              <a:ext cx="576064" cy="1774821"/>
              <a:chOff x="5388226" y="2791238"/>
              <a:chExt cx="576064" cy="1774821"/>
            </a:xfrm>
          </p:grpSpPr>
          <p:sp>
            <p:nvSpPr>
              <p:cNvPr id="223" name="TextBox 35"/>
              <p:cNvSpPr txBox="1">
                <a:spLocks noChangeArrowheads="1"/>
              </p:cNvSpPr>
              <p:nvPr/>
            </p:nvSpPr>
            <p:spPr bwMode="auto">
              <a:xfrm>
                <a:off x="5796133" y="4005064"/>
                <a:ext cx="1681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4" name="TextBox 35"/>
              <p:cNvSpPr txBox="1">
                <a:spLocks noChangeArrowheads="1"/>
              </p:cNvSpPr>
              <p:nvPr/>
            </p:nvSpPr>
            <p:spPr bwMode="auto">
              <a:xfrm>
                <a:off x="5436096" y="2996951"/>
                <a:ext cx="144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5" name="직사각형 77"/>
              <p:cNvSpPr>
                <a:spLocks noChangeArrowheads="1"/>
              </p:cNvSpPr>
              <p:nvPr/>
            </p:nvSpPr>
            <p:spPr bwMode="auto">
              <a:xfrm rot="16200000">
                <a:off x="5064192" y="3609021"/>
                <a:ext cx="1224136" cy="144013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26" name="그룹 76"/>
              <p:cNvGrpSpPr>
                <a:grpSpLocks/>
              </p:cNvGrpSpPr>
              <p:nvPr/>
            </p:nvGrpSpPr>
            <p:grpSpPr bwMode="auto">
              <a:xfrm rot="10800000">
                <a:off x="5388226" y="2791238"/>
                <a:ext cx="576064" cy="279322"/>
                <a:chOff x="7236296" y="3789040"/>
                <a:chExt cx="558800" cy="279408"/>
              </a:xfrm>
            </p:grpSpPr>
            <p:sp>
              <p:nvSpPr>
                <p:cNvPr id="230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8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1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27" name="그룹 76"/>
              <p:cNvGrpSpPr>
                <a:grpSpLocks/>
              </p:cNvGrpSpPr>
              <p:nvPr/>
            </p:nvGrpSpPr>
            <p:grpSpPr bwMode="auto">
              <a:xfrm>
                <a:off x="5388226" y="4286745"/>
                <a:ext cx="576064" cy="279314"/>
                <a:chOff x="7236296" y="3789040"/>
                <a:chExt cx="558800" cy="279400"/>
              </a:xfrm>
            </p:grpSpPr>
            <p:sp>
              <p:nvSpPr>
                <p:cNvPr id="228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9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12" name="그룹 211"/>
            <p:cNvGrpSpPr/>
            <p:nvPr/>
          </p:nvGrpSpPr>
          <p:grpSpPr>
            <a:xfrm rot="16200000">
              <a:off x="2639650" y="3176973"/>
              <a:ext cx="1800200" cy="720080"/>
              <a:chOff x="7092280" y="4221087"/>
              <a:chExt cx="1800200" cy="720080"/>
            </a:xfrm>
          </p:grpSpPr>
          <p:cxnSp>
            <p:nvCxnSpPr>
              <p:cNvPr id="214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8604336" y="4653135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15" name="TextBox 35"/>
              <p:cNvSpPr txBox="1">
                <a:spLocks noChangeArrowheads="1"/>
              </p:cNvSpPr>
              <p:nvPr/>
            </p:nvSpPr>
            <p:spPr bwMode="auto">
              <a:xfrm rot="5400000">
                <a:off x="7414988" y="4615804"/>
                <a:ext cx="1681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TextBox 35"/>
              <p:cNvSpPr txBox="1">
                <a:spLocks noChangeArrowheads="1"/>
              </p:cNvSpPr>
              <p:nvPr/>
            </p:nvSpPr>
            <p:spPr bwMode="auto">
              <a:xfrm rot="5400000">
                <a:off x="8435115" y="4243753"/>
                <a:ext cx="144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7" name="직사각형 77"/>
              <p:cNvSpPr>
                <a:spLocks noChangeArrowheads="1"/>
              </p:cNvSpPr>
              <p:nvPr/>
            </p:nvSpPr>
            <p:spPr bwMode="auto">
              <a:xfrm>
                <a:off x="7380313" y="4509120"/>
                <a:ext cx="1224136" cy="143991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18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380312" y="4221087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19" name="원호 218"/>
              <p:cNvSpPr/>
              <p:nvPr/>
            </p:nvSpPr>
            <p:spPr bwMode="auto">
              <a:xfrm rot="10800000">
                <a:off x="7164289" y="4365104"/>
                <a:ext cx="432046" cy="432046"/>
              </a:xfrm>
              <a:prstGeom prst="arc">
                <a:avLst>
                  <a:gd name="adj1" fmla="val 16200000"/>
                  <a:gd name="adj2" fmla="val 537231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2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8748464" y="4437112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1" name="직선 화살표 연결선 21"/>
              <p:cNvCxnSpPr>
                <a:cxnSpLocks noChangeShapeType="1"/>
              </p:cNvCxnSpPr>
              <p:nvPr/>
            </p:nvCxnSpPr>
            <p:spPr bwMode="auto">
              <a:xfrm rot="16200000" flipH="1">
                <a:off x="7236296" y="4437112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22" name="원호 221"/>
              <p:cNvSpPr/>
              <p:nvPr/>
            </p:nvSpPr>
            <p:spPr bwMode="auto">
              <a:xfrm>
                <a:off x="8388424" y="4365111"/>
                <a:ext cx="432046" cy="432046"/>
              </a:xfrm>
              <a:prstGeom prst="arc">
                <a:avLst>
                  <a:gd name="adj1" fmla="val 16200000"/>
                  <a:gd name="adj2" fmla="val 537231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none" w="med" len="med"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13" name="오른쪽 화살표 212"/>
            <p:cNvSpPr/>
            <p:nvPr/>
          </p:nvSpPr>
          <p:spPr bwMode="auto">
            <a:xfrm>
              <a:off x="2963686" y="3429001"/>
              <a:ext cx="360040" cy="216024"/>
            </a:xfrm>
            <a:prstGeom prst="rightArrow">
              <a:avLst>
                <a:gd name="adj1" fmla="val 36772"/>
                <a:gd name="adj2" fmla="val 5000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2" name="덧셈 기호 231"/>
          <p:cNvSpPr/>
          <p:nvPr/>
        </p:nvSpPr>
        <p:spPr bwMode="auto">
          <a:xfrm>
            <a:off x="4644008" y="3492014"/>
            <a:ext cx="431556" cy="431556"/>
          </a:xfrm>
          <a:prstGeom prst="mathPlus">
            <a:avLst>
              <a:gd name="adj1" fmla="val 18456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233" name="등호 232"/>
          <p:cNvSpPr/>
          <p:nvPr/>
        </p:nvSpPr>
        <p:spPr bwMode="auto">
          <a:xfrm>
            <a:off x="3491880" y="3421348"/>
            <a:ext cx="360040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234" name="그룹 233"/>
          <p:cNvGrpSpPr/>
          <p:nvPr/>
        </p:nvGrpSpPr>
        <p:grpSpPr>
          <a:xfrm>
            <a:off x="1691680" y="2483902"/>
            <a:ext cx="2160241" cy="2241242"/>
            <a:chOff x="1835696" y="188640"/>
            <a:chExt cx="2160241" cy="2241242"/>
          </a:xfrm>
        </p:grpSpPr>
        <p:sp>
          <p:nvSpPr>
            <p:cNvPr id="235" name="자유형 234"/>
            <p:cNvSpPr/>
            <p:nvPr/>
          </p:nvSpPr>
          <p:spPr bwMode="auto">
            <a:xfrm>
              <a:off x="2483769" y="620688"/>
              <a:ext cx="858638" cy="1296144"/>
            </a:xfrm>
            <a:custGeom>
              <a:avLst/>
              <a:gdLst>
                <a:gd name="connsiteX0" fmla="*/ 114300 w 2838450"/>
                <a:gd name="connsiteY0" fmla="*/ 1250950 h 1250950"/>
                <a:gd name="connsiteX1" fmla="*/ 107950 w 2838450"/>
                <a:gd name="connsiteY1" fmla="*/ 107950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4300 w 2838450"/>
                <a:gd name="connsiteY0" fmla="*/ 1250950 h 1250950"/>
                <a:gd name="connsiteX1" fmla="*/ 116384 w 2838450"/>
                <a:gd name="connsiteY1" fmla="*/ 104254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6384 w 2838450"/>
                <a:gd name="connsiteY0" fmla="*/ 1256382 h 1256382"/>
                <a:gd name="connsiteX1" fmla="*/ 116384 w 2838450"/>
                <a:gd name="connsiteY1" fmla="*/ 104254 h 1256382"/>
                <a:gd name="connsiteX2" fmla="*/ 2838450 w 2838450"/>
                <a:gd name="connsiteY2" fmla="*/ 95250 h 1256382"/>
                <a:gd name="connsiteX3" fmla="*/ 2838450 w 2838450"/>
                <a:gd name="connsiteY3" fmla="*/ 0 h 1256382"/>
                <a:gd name="connsiteX4" fmla="*/ 0 w 2838450"/>
                <a:gd name="connsiteY4" fmla="*/ 6350 h 1256382"/>
                <a:gd name="connsiteX5" fmla="*/ 0 w 2838450"/>
                <a:gd name="connsiteY5" fmla="*/ 1250950 h 1256382"/>
                <a:gd name="connsiteX6" fmla="*/ 116384 w 2838450"/>
                <a:gd name="connsiteY6" fmla="*/ 1256382 h 1256382"/>
                <a:gd name="connsiteX0" fmla="*/ 144016 w 2866082"/>
                <a:gd name="connsiteY0" fmla="*/ 1256382 h 1256382"/>
                <a:gd name="connsiteX1" fmla="*/ 144016 w 2866082"/>
                <a:gd name="connsiteY1" fmla="*/ 104254 h 1256382"/>
                <a:gd name="connsiteX2" fmla="*/ 2866082 w 2866082"/>
                <a:gd name="connsiteY2" fmla="*/ 95250 h 1256382"/>
                <a:gd name="connsiteX3" fmla="*/ 2866082 w 2866082"/>
                <a:gd name="connsiteY3" fmla="*/ 0 h 1256382"/>
                <a:gd name="connsiteX4" fmla="*/ 27632 w 2866082"/>
                <a:gd name="connsiteY4" fmla="*/ 6350 h 1256382"/>
                <a:gd name="connsiteX5" fmla="*/ 0 w 2866082"/>
                <a:gd name="connsiteY5" fmla="*/ 1256382 h 1256382"/>
                <a:gd name="connsiteX6" fmla="*/ 144016 w 2866082"/>
                <a:gd name="connsiteY6" fmla="*/ 1256382 h 1256382"/>
                <a:gd name="connsiteX0" fmla="*/ 144016 w 2866082"/>
                <a:gd name="connsiteY0" fmla="*/ 1296144 h 1296144"/>
                <a:gd name="connsiteX1" fmla="*/ 144016 w 2866082"/>
                <a:gd name="connsiteY1" fmla="*/ 144016 h 1296144"/>
                <a:gd name="connsiteX2" fmla="*/ 2866082 w 2866082"/>
                <a:gd name="connsiteY2" fmla="*/ 135012 h 1296144"/>
                <a:gd name="connsiteX3" fmla="*/ 2866082 w 2866082"/>
                <a:gd name="connsiteY3" fmla="*/ 39762 h 1296144"/>
                <a:gd name="connsiteX4" fmla="*/ 0 w 2866082"/>
                <a:gd name="connsiteY4" fmla="*/ 0 h 1296144"/>
                <a:gd name="connsiteX5" fmla="*/ 0 w 2866082"/>
                <a:gd name="connsiteY5" fmla="*/ 1296144 h 1296144"/>
                <a:gd name="connsiteX6" fmla="*/ 144016 w 2866082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66082 w 2880320"/>
                <a:gd name="connsiteY2" fmla="*/ 135012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858638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858638"/>
                <a:gd name="connsiteY0" fmla="*/ 1296144 h 1296144"/>
                <a:gd name="connsiteX1" fmla="*/ 144016 w 858638"/>
                <a:gd name="connsiteY1" fmla="*/ 144016 h 1296144"/>
                <a:gd name="connsiteX2" fmla="*/ 858638 w 858638"/>
                <a:gd name="connsiteY2" fmla="*/ 144016 h 1296144"/>
                <a:gd name="connsiteX3" fmla="*/ 858638 w 858638"/>
                <a:gd name="connsiteY3" fmla="*/ 0 h 1296144"/>
                <a:gd name="connsiteX4" fmla="*/ 0 w 858638"/>
                <a:gd name="connsiteY4" fmla="*/ 0 h 1296144"/>
                <a:gd name="connsiteX5" fmla="*/ 0 w 858638"/>
                <a:gd name="connsiteY5" fmla="*/ 1296144 h 1296144"/>
                <a:gd name="connsiteX6" fmla="*/ 144016 w 858638"/>
                <a:gd name="connsiteY6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38" h="1296144">
                  <a:moveTo>
                    <a:pt x="144016" y="1296144"/>
                  </a:moveTo>
                  <a:cubicBezTo>
                    <a:pt x="141899" y="915144"/>
                    <a:pt x="146133" y="525016"/>
                    <a:pt x="144016" y="144016"/>
                  </a:cubicBezTo>
                  <a:lnTo>
                    <a:pt x="858638" y="144016"/>
                  </a:lnTo>
                  <a:lnTo>
                    <a:pt x="858638" y="0"/>
                  </a:lnTo>
                  <a:lnTo>
                    <a:pt x="0" y="0"/>
                  </a:lnTo>
                  <a:lnTo>
                    <a:pt x="0" y="1296144"/>
                  </a:lnTo>
                  <a:lnTo>
                    <a:pt x="144016" y="1296144"/>
                  </a:lnTo>
                  <a:close/>
                </a:path>
              </a:pathLst>
            </a:cu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 smtClean="0"/>
            </a:p>
          </p:txBody>
        </p:sp>
        <p:cxnSp>
          <p:nvCxnSpPr>
            <p:cNvPr id="236" name="직선 화살표 연결선 21"/>
            <p:cNvCxnSpPr>
              <a:cxnSpLocks noChangeShapeType="1"/>
            </p:cNvCxnSpPr>
            <p:nvPr/>
          </p:nvCxnSpPr>
          <p:spPr bwMode="auto">
            <a:xfrm>
              <a:off x="3347865" y="33265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7" name="TextBox 35"/>
            <p:cNvSpPr txBox="1">
              <a:spLocks noChangeArrowheads="1"/>
            </p:cNvSpPr>
            <p:nvPr/>
          </p:nvSpPr>
          <p:spPr bwMode="auto">
            <a:xfrm>
              <a:off x="2627671" y="1628800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8" name="TextBox 35"/>
            <p:cNvSpPr txBox="1">
              <a:spLocks noChangeArrowheads="1"/>
            </p:cNvSpPr>
            <p:nvPr/>
          </p:nvSpPr>
          <p:spPr bwMode="auto">
            <a:xfrm>
              <a:off x="2267745" y="426150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9" name="TextBox 35"/>
            <p:cNvSpPr txBox="1">
              <a:spLocks noChangeArrowheads="1"/>
            </p:cNvSpPr>
            <p:nvPr/>
          </p:nvSpPr>
          <p:spPr bwMode="auto">
            <a:xfrm>
              <a:off x="3275970" y="692696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0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491994" y="548680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41" name="직선 화살표 연결선 21"/>
            <p:cNvCxnSpPr>
              <a:cxnSpLocks noChangeShapeType="1"/>
            </p:cNvCxnSpPr>
            <p:nvPr/>
          </p:nvCxnSpPr>
          <p:spPr bwMode="auto">
            <a:xfrm rot="16200000" flipV="1">
              <a:off x="2339752" y="1772815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42" name="원호 241"/>
            <p:cNvSpPr/>
            <p:nvPr/>
          </p:nvSpPr>
          <p:spPr bwMode="auto">
            <a:xfrm rot="5400000">
              <a:off x="2339753" y="1700808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43" name="직선 화살표 연결선 21"/>
            <p:cNvCxnSpPr>
              <a:cxnSpLocks noChangeShapeType="1"/>
            </p:cNvCxnSpPr>
            <p:nvPr/>
          </p:nvCxnSpPr>
          <p:spPr bwMode="auto">
            <a:xfrm rot="10800000" flipH="1">
              <a:off x="2555777" y="1916831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4" name="TextBox 35"/>
            <p:cNvSpPr txBox="1">
              <a:spLocks noChangeArrowheads="1"/>
            </p:cNvSpPr>
            <p:nvPr/>
          </p:nvSpPr>
          <p:spPr bwMode="auto">
            <a:xfrm>
              <a:off x="3275857" y="188640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TextBox 35"/>
            <p:cNvSpPr txBox="1">
              <a:spLocks noChangeArrowheads="1"/>
            </p:cNvSpPr>
            <p:nvPr/>
          </p:nvSpPr>
          <p:spPr bwMode="auto">
            <a:xfrm>
              <a:off x="3491881" y="548680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35"/>
            <p:cNvSpPr txBox="1">
              <a:spLocks noChangeArrowheads="1"/>
            </p:cNvSpPr>
            <p:nvPr/>
          </p:nvSpPr>
          <p:spPr bwMode="auto">
            <a:xfrm>
              <a:off x="1835696" y="172229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35"/>
            <p:cNvSpPr txBox="1">
              <a:spLocks noChangeArrowheads="1"/>
            </p:cNvSpPr>
            <p:nvPr/>
          </p:nvSpPr>
          <p:spPr bwMode="auto">
            <a:xfrm>
              <a:off x="2411760" y="209132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35"/>
            <p:cNvSpPr txBox="1">
              <a:spLocks noChangeArrowheads="1"/>
            </p:cNvSpPr>
            <p:nvPr/>
          </p:nvSpPr>
          <p:spPr bwMode="auto">
            <a:xfrm>
              <a:off x="2699792" y="1844824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9" name="그룹 248"/>
          <p:cNvGrpSpPr/>
          <p:nvPr/>
        </p:nvGrpSpPr>
        <p:grpSpPr>
          <a:xfrm>
            <a:off x="3563888" y="2483902"/>
            <a:ext cx="1368152" cy="2241242"/>
            <a:chOff x="3707904" y="188640"/>
            <a:chExt cx="1368152" cy="2241242"/>
          </a:xfrm>
        </p:grpSpPr>
        <p:cxnSp>
          <p:nvCxnSpPr>
            <p:cNvPr id="250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4644008" y="54879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1" name="TextBox 35"/>
            <p:cNvSpPr txBox="1">
              <a:spLocks noChangeArrowheads="1"/>
            </p:cNvSpPr>
            <p:nvPr/>
          </p:nvSpPr>
          <p:spPr bwMode="auto">
            <a:xfrm>
              <a:off x="4547860" y="1628801"/>
              <a:ext cx="1681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TextBox 35"/>
            <p:cNvSpPr txBox="1">
              <a:spLocks noChangeArrowheads="1"/>
            </p:cNvSpPr>
            <p:nvPr/>
          </p:nvSpPr>
          <p:spPr bwMode="auto">
            <a:xfrm>
              <a:off x="4187823" y="620688"/>
              <a:ext cx="1441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직사각형 77"/>
            <p:cNvSpPr>
              <a:spLocks noChangeArrowheads="1"/>
            </p:cNvSpPr>
            <p:nvPr/>
          </p:nvSpPr>
          <p:spPr bwMode="auto">
            <a:xfrm rot="16200000">
              <a:off x="3815905" y="1232767"/>
              <a:ext cx="1224136" cy="14399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54" name="직선 화살표 연결선 21"/>
            <p:cNvCxnSpPr>
              <a:cxnSpLocks noChangeShapeType="1"/>
            </p:cNvCxnSpPr>
            <p:nvPr/>
          </p:nvCxnSpPr>
          <p:spPr bwMode="auto">
            <a:xfrm rot="16200000" flipV="1">
              <a:off x="4211960" y="177281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5" name="원호 254"/>
            <p:cNvSpPr/>
            <p:nvPr/>
          </p:nvSpPr>
          <p:spPr bwMode="auto">
            <a:xfrm rot="5400000">
              <a:off x="4211961" y="1700809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56" name="직선 화살표 연결선 21"/>
            <p:cNvCxnSpPr>
              <a:cxnSpLocks noChangeShapeType="1"/>
            </p:cNvCxnSpPr>
            <p:nvPr/>
          </p:nvCxnSpPr>
          <p:spPr bwMode="auto">
            <a:xfrm>
              <a:off x="4427985" y="40466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57" name="직선 화살표 연결선 21"/>
            <p:cNvCxnSpPr>
              <a:cxnSpLocks noChangeShapeType="1"/>
            </p:cNvCxnSpPr>
            <p:nvPr/>
          </p:nvCxnSpPr>
          <p:spPr bwMode="auto">
            <a:xfrm rot="10800000" flipH="1">
              <a:off x="4427985" y="191683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58" name="원호 257"/>
            <p:cNvSpPr/>
            <p:nvPr/>
          </p:nvSpPr>
          <p:spPr bwMode="auto">
            <a:xfrm rot="16200000">
              <a:off x="4211968" y="476674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9" name="TextBox 35"/>
            <p:cNvSpPr txBox="1">
              <a:spLocks noChangeArrowheads="1"/>
            </p:cNvSpPr>
            <p:nvPr/>
          </p:nvSpPr>
          <p:spPr bwMode="auto">
            <a:xfrm>
              <a:off x="3707904" y="172229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0" name="TextBox 35"/>
            <p:cNvSpPr txBox="1">
              <a:spLocks noChangeArrowheads="1"/>
            </p:cNvSpPr>
            <p:nvPr/>
          </p:nvSpPr>
          <p:spPr bwMode="auto">
            <a:xfrm>
              <a:off x="4283968" y="209132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1" name="TextBox 35"/>
            <p:cNvSpPr txBox="1">
              <a:spLocks noChangeArrowheads="1"/>
            </p:cNvSpPr>
            <p:nvPr/>
          </p:nvSpPr>
          <p:spPr bwMode="auto">
            <a:xfrm>
              <a:off x="4572000" y="1844824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35"/>
            <p:cNvSpPr txBox="1">
              <a:spLocks noChangeArrowheads="1"/>
            </p:cNvSpPr>
            <p:nvPr/>
          </p:nvSpPr>
          <p:spPr bwMode="auto">
            <a:xfrm>
              <a:off x="4355976" y="188640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35"/>
            <p:cNvSpPr txBox="1">
              <a:spLocks noChangeArrowheads="1"/>
            </p:cNvSpPr>
            <p:nvPr/>
          </p:nvSpPr>
          <p:spPr bwMode="auto">
            <a:xfrm>
              <a:off x="3851920" y="26064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4572000" y="2483902"/>
            <a:ext cx="2088232" cy="986626"/>
            <a:chOff x="4716016" y="188640"/>
            <a:chExt cx="2088232" cy="986626"/>
          </a:xfrm>
        </p:grpSpPr>
        <p:cxnSp>
          <p:nvCxnSpPr>
            <p:cNvPr id="265" name="직선 화살표 연결선 21"/>
            <p:cNvCxnSpPr>
              <a:cxnSpLocks noChangeShapeType="1"/>
            </p:cNvCxnSpPr>
            <p:nvPr/>
          </p:nvCxnSpPr>
          <p:spPr bwMode="auto">
            <a:xfrm>
              <a:off x="6156063" y="33265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6" name="TextBox 35"/>
            <p:cNvSpPr txBox="1">
              <a:spLocks noChangeArrowheads="1"/>
            </p:cNvSpPr>
            <p:nvPr/>
          </p:nvSpPr>
          <p:spPr bwMode="auto">
            <a:xfrm>
              <a:off x="5388079" y="332656"/>
              <a:ext cx="1681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TextBox 35"/>
            <p:cNvSpPr txBox="1">
              <a:spLocks noChangeArrowheads="1"/>
            </p:cNvSpPr>
            <p:nvPr/>
          </p:nvSpPr>
          <p:spPr bwMode="auto">
            <a:xfrm>
              <a:off x="6084056" y="692696"/>
              <a:ext cx="1441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직사각형 77"/>
            <p:cNvSpPr>
              <a:spLocks noChangeArrowheads="1"/>
            </p:cNvSpPr>
            <p:nvPr/>
          </p:nvSpPr>
          <p:spPr bwMode="auto">
            <a:xfrm>
              <a:off x="5364088" y="620688"/>
              <a:ext cx="791902" cy="14399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69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5364088" y="76470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70" name="원호 269"/>
            <p:cNvSpPr/>
            <p:nvPr/>
          </p:nvSpPr>
          <p:spPr bwMode="auto">
            <a:xfrm rot="10800000">
              <a:off x="5148065" y="476672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71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6300191" y="548680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72" name="직선 화살표 연결선 21"/>
            <p:cNvCxnSpPr>
              <a:cxnSpLocks noChangeShapeType="1"/>
            </p:cNvCxnSpPr>
            <p:nvPr/>
          </p:nvCxnSpPr>
          <p:spPr bwMode="auto">
            <a:xfrm rot="16200000" flipH="1">
              <a:off x="5220072" y="548680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73" name="TextBox 35"/>
            <p:cNvSpPr txBox="1">
              <a:spLocks noChangeArrowheads="1"/>
            </p:cNvSpPr>
            <p:nvPr/>
          </p:nvSpPr>
          <p:spPr bwMode="auto">
            <a:xfrm>
              <a:off x="6084168" y="188640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4" name="TextBox 35"/>
            <p:cNvSpPr txBox="1">
              <a:spLocks noChangeArrowheads="1"/>
            </p:cNvSpPr>
            <p:nvPr/>
          </p:nvSpPr>
          <p:spPr bwMode="auto">
            <a:xfrm>
              <a:off x="6300192" y="548680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5" name="TextBox 35"/>
            <p:cNvSpPr txBox="1">
              <a:spLocks noChangeArrowheads="1"/>
            </p:cNvSpPr>
            <p:nvPr/>
          </p:nvSpPr>
          <p:spPr bwMode="auto">
            <a:xfrm>
              <a:off x="4716016" y="49815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TextBox 35"/>
            <p:cNvSpPr txBox="1">
              <a:spLocks noChangeArrowheads="1"/>
            </p:cNvSpPr>
            <p:nvPr/>
          </p:nvSpPr>
          <p:spPr bwMode="auto">
            <a:xfrm>
              <a:off x="5292080" y="83671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35"/>
            <p:cNvSpPr txBox="1">
              <a:spLocks noChangeArrowheads="1"/>
            </p:cNvSpPr>
            <p:nvPr/>
          </p:nvSpPr>
          <p:spPr bwMode="auto">
            <a:xfrm>
              <a:off x="4860032" y="764704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9" name="자유형 308"/>
          <p:cNvSpPr/>
          <p:nvPr/>
        </p:nvSpPr>
        <p:spPr bwMode="auto">
          <a:xfrm>
            <a:off x="7884368" y="4149080"/>
            <a:ext cx="698490" cy="135396"/>
          </a:xfrm>
          <a:custGeom>
            <a:avLst/>
            <a:gdLst>
              <a:gd name="connsiteX0" fmla="*/ 0 w 1441450"/>
              <a:gd name="connsiteY0" fmla="*/ 139700 h 279412"/>
              <a:gd name="connsiteX1" fmla="*/ 361950 w 1441450"/>
              <a:gd name="connsiteY1" fmla="*/ 0 h 279412"/>
              <a:gd name="connsiteX2" fmla="*/ 723900 w 1441450"/>
              <a:gd name="connsiteY2" fmla="*/ 139700 h 279412"/>
              <a:gd name="connsiteX3" fmla="*/ 1079500 w 1441450"/>
              <a:gd name="connsiteY3" fmla="*/ 279400 h 279412"/>
              <a:gd name="connsiteX4" fmla="*/ 1441450 w 1441450"/>
              <a:gd name="connsiteY4" fmla="*/ 146050 h 279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450" h="279412">
                <a:moveTo>
                  <a:pt x="0" y="139700"/>
                </a:moveTo>
                <a:cubicBezTo>
                  <a:pt x="120650" y="69850"/>
                  <a:pt x="241300" y="0"/>
                  <a:pt x="361950" y="0"/>
                </a:cubicBezTo>
                <a:cubicBezTo>
                  <a:pt x="482600" y="0"/>
                  <a:pt x="723900" y="139700"/>
                  <a:pt x="723900" y="139700"/>
                </a:cubicBezTo>
                <a:cubicBezTo>
                  <a:pt x="843492" y="186267"/>
                  <a:pt x="959908" y="278342"/>
                  <a:pt x="1079500" y="279400"/>
                </a:cubicBezTo>
                <a:cubicBezTo>
                  <a:pt x="1199092" y="280458"/>
                  <a:pt x="1320271" y="213254"/>
                  <a:pt x="1441450" y="146050"/>
                </a:cubicBezTo>
              </a:path>
            </a:pathLst>
          </a:cu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10" name="덧셈 기호 309"/>
          <p:cNvSpPr/>
          <p:nvPr/>
        </p:nvSpPr>
        <p:spPr bwMode="auto">
          <a:xfrm>
            <a:off x="3564380" y="5515890"/>
            <a:ext cx="431556" cy="431556"/>
          </a:xfrm>
          <a:prstGeom prst="mathPlus">
            <a:avLst>
              <a:gd name="adj1" fmla="val 18456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11" name="등호 310"/>
          <p:cNvSpPr/>
          <p:nvPr/>
        </p:nvSpPr>
        <p:spPr bwMode="auto">
          <a:xfrm>
            <a:off x="2267744" y="5445224"/>
            <a:ext cx="360040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312" name="그룹 311"/>
          <p:cNvGrpSpPr/>
          <p:nvPr/>
        </p:nvGrpSpPr>
        <p:grpSpPr>
          <a:xfrm>
            <a:off x="971600" y="5157192"/>
            <a:ext cx="1152128" cy="1080120"/>
            <a:chOff x="971600" y="4581128"/>
            <a:chExt cx="1152128" cy="1080120"/>
          </a:xfrm>
        </p:grpSpPr>
        <p:cxnSp>
          <p:nvCxnSpPr>
            <p:cNvPr id="313" name="직선 연결선 312"/>
            <p:cNvCxnSpPr/>
            <p:nvPr/>
          </p:nvCxnSpPr>
          <p:spPr bwMode="auto">
            <a:xfrm>
              <a:off x="1475656" y="5157192"/>
              <a:ext cx="57606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4" name="직선 연결선 313"/>
            <p:cNvCxnSpPr/>
            <p:nvPr/>
          </p:nvCxnSpPr>
          <p:spPr bwMode="auto">
            <a:xfrm>
              <a:off x="1331640" y="5013176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5" name="직선 연결선 314"/>
            <p:cNvCxnSpPr/>
            <p:nvPr/>
          </p:nvCxnSpPr>
          <p:spPr bwMode="auto">
            <a:xfrm>
              <a:off x="1331640" y="5013176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6" name="직선 연결선 315"/>
            <p:cNvCxnSpPr/>
            <p:nvPr/>
          </p:nvCxnSpPr>
          <p:spPr bwMode="auto">
            <a:xfrm>
              <a:off x="1475656" y="5157192"/>
              <a:ext cx="0" cy="43204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17" name="그룹 316"/>
            <p:cNvGrpSpPr/>
            <p:nvPr/>
          </p:nvGrpSpPr>
          <p:grpSpPr>
            <a:xfrm>
              <a:off x="1187624" y="5517232"/>
              <a:ext cx="432048" cy="144016"/>
              <a:chOff x="4355976" y="1124744"/>
              <a:chExt cx="1584176" cy="288032"/>
            </a:xfrm>
          </p:grpSpPr>
          <p:cxnSp>
            <p:nvCxnSpPr>
              <p:cNvPr id="341" name="직선 연결선 340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0" name="직선 연결선 349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4" name="직선 연결선 353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8" name="직선 연결선 357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9" name="직선 연결선 358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318" name="그룹 317"/>
            <p:cNvGrpSpPr/>
            <p:nvPr/>
          </p:nvGrpSpPr>
          <p:grpSpPr>
            <a:xfrm rot="5400000">
              <a:off x="1835696" y="5013176"/>
              <a:ext cx="432048" cy="144016"/>
              <a:chOff x="4355976" y="1124744"/>
              <a:chExt cx="1584176" cy="288032"/>
            </a:xfrm>
          </p:grpSpPr>
          <p:cxnSp>
            <p:nvCxnSpPr>
              <p:cNvPr id="325" name="직선 연결선 324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28" name="직선 연결선 327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31" name="직선 연결선 330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319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1187624" y="494116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320" name="직선 화살표 연결선 21"/>
            <p:cNvCxnSpPr>
              <a:cxnSpLocks noChangeShapeType="1"/>
            </p:cNvCxnSpPr>
            <p:nvPr/>
          </p:nvCxnSpPr>
          <p:spPr bwMode="auto">
            <a:xfrm>
              <a:off x="1403649" y="472503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21" name="원호 320"/>
            <p:cNvSpPr/>
            <p:nvPr/>
          </p:nvSpPr>
          <p:spPr bwMode="auto">
            <a:xfrm rot="13500000">
              <a:off x="1187632" y="4851690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22" name="TextBox 35"/>
            <p:cNvSpPr txBox="1">
              <a:spLocks noChangeArrowheads="1"/>
            </p:cNvSpPr>
            <p:nvPr/>
          </p:nvSpPr>
          <p:spPr bwMode="auto">
            <a:xfrm>
              <a:off x="1403648" y="4581128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TextBox 35"/>
            <p:cNvSpPr txBox="1">
              <a:spLocks noChangeArrowheads="1"/>
            </p:cNvSpPr>
            <p:nvPr/>
          </p:nvSpPr>
          <p:spPr bwMode="auto">
            <a:xfrm>
              <a:off x="971600" y="508518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TextBox 35"/>
            <p:cNvSpPr txBox="1">
              <a:spLocks noChangeArrowheads="1"/>
            </p:cNvSpPr>
            <p:nvPr/>
          </p:nvSpPr>
          <p:spPr bwMode="auto">
            <a:xfrm>
              <a:off x="1075358" y="4694947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60" name="그룹 359"/>
          <p:cNvGrpSpPr/>
          <p:nvPr/>
        </p:nvGrpSpPr>
        <p:grpSpPr>
          <a:xfrm>
            <a:off x="2771800" y="5157192"/>
            <a:ext cx="648186" cy="1080120"/>
            <a:chOff x="2627784" y="4581128"/>
            <a:chExt cx="648186" cy="1080120"/>
          </a:xfrm>
        </p:grpSpPr>
        <p:cxnSp>
          <p:nvCxnSpPr>
            <p:cNvPr id="370" name="직선 연결선 369"/>
            <p:cNvCxnSpPr/>
            <p:nvPr/>
          </p:nvCxnSpPr>
          <p:spPr bwMode="auto">
            <a:xfrm>
              <a:off x="2987824" y="5085184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71" name="직선 연결선 370"/>
            <p:cNvCxnSpPr/>
            <p:nvPr/>
          </p:nvCxnSpPr>
          <p:spPr bwMode="auto">
            <a:xfrm>
              <a:off x="2987824" y="5085184"/>
              <a:ext cx="0" cy="50405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75" name="직선 연결선 374"/>
            <p:cNvCxnSpPr/>
            <p:nvPr/>
          </p:nvCxnSpPr>
          <p:spPr bwMode="auto">
            <a:xfrm>
              <a:off x="3131840" y="5085184"/>
              <a:ext cx="0" cy="50405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76" name="그룹 375"/>
            <p:cNvGrpSpPr/>
            <p:nvPr/>
          </p:nvGrpSpPr>
          <p:grpSpPr>
            <a:xfrm>
              <a:off x="2843808" y="5517232"/>
              <a:ext cx="432048" cy="144016"/>
              <a:chOff x="4355976" y="1124744"/>
              <a:chExt cx="1584176" cy="288032"/>
            </a:xfrm>
          </p:grpSpPr>
          <p:cxnSp>
            <p:nvCxnSpPr>
              <p:cNvPr id="391" name="직선 연결선 390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92" name="직선 연결선 391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93" name="직선 연결선 392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94" name="직선 연결선 393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95" name="직선 연결선 394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385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2843808" y="494116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386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3059833" y="472514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87" name="원호 386"/>
            <p:cNvSpPr/>
            <p:nvPr/>
          </p:nvSpPr>
          <p:spPr bwMode="auto">
            <a:xfrm rot="13500000">
              <a:off x="2843816" y="4851690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88" name="TextBox 35"/>
            <p:cNvSpPr txBox="1">
              <a:spLocks noChangeArrowheads="1"/>
            </p:cNvSpPr>
            <p:nvPr/>
          </p:nvSpPr>
          <p:spPr bwMode="auto">
            <a:xfrm>
              <a:off x="3059832" y="4581128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TextBox 35"/>
            <p:cNvSpPr txBox="1">
              <a:spLocks noChangeArrowheads="1"/>
            </p:cNvSpPr>
            <p:nvPr/>
          </p:nvSpPr>
          <p:spPr bwMode="auto">
            <a:xfrm>
              <a:off x="2627784" y="508518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" name="TextBox 35"/>
            <p:cNvSpPr txBox="1">
              <a:spLocks noChangeArrowheads="1"/>
            </p:cNvSpPr>
            <p:nvPr/>
          </p:nvSpPr>
          <p:spPr bwMode="auto">
            <a:xfrm>
              <a:off x="2699792" y="472514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96" name="그룹 395"/>
          <p:cNvGrpSpPr/>
          <p:nvPr/>
        </p:nvGrpSpPr>
        <p:grpSpPr>
          <a:xfrm>
            <a:off x="4139952" y="5157192"/>
            <a:ext cx="1152128" cy="750277"/>
            <a:chOff x="3995936" y="4581128"/>
            <a:chExt cx="1152128" cy="750277"/>
          </a:xfrm>
        </p:grpSpPr>
        <p:cxnSp>
          <p:nvCxnSpPr>
            <p:cNvPr id="397" name="직선 연결선 396"/>
            <p:cNvCxnSpPr/>
            <p:nvPr/>
          </p:nvCxnSpPr>
          <p:spPr bwMode="auto">
            <a:xfrm>
              <a:off x="4427984" y="5157192"/>
              <a:ext cx="64807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98" name="직선 연결선 397"/>
            <p:cNvCxnSpPr/>
            <p:nvPr/>
          </p:nvCxnSpPr>
          <p:spPr bwMode="auto">
            <a:xfrm>
              <a:off x="4427984" y="5013176"/>
              <a:ext cx="64807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99" name="직선 연결선 398"/>
            <p:cNvCxnSpPr/>
            <p:nvPr/>
          </p:nvCxnSpPr>
          <p:spPr bwMode="auto">
            <a:xfrm>
              <a:off x="4427984" y="5013176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00" name="그룹 399"/>
            <p:cNvGrpSpPr/>
            <p:nvPr/>
          </p:nvGrpSpPr>
          <p:grpSpPr>
            <a:xfrm rot="5400000">
              <a:off x="4860032" y="5013176"/>
              <a:ext cx="432048" cy="144016"/>
              <a:chOff x="4355976" y="1124744"/>
              <a:chExt cx="1584176" cy="288032"/>
            </a:xfrm>
          </p:grpSpPr>
          <p:cxnSp>
            <p:nvCxnSpPr>
              <p:cNvPr id="407" name="직선 연결선 406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401" name="직선 화살표 연결선 21"/>
            <p:cNvCxnSpPr>
              <a:cxnSpLocks noChangeShapeType="1"/>
            </p:cNvCxnSpPr>
            <p:nvPr/>
          </p:nvCxnSpPr>
          <p:spPr bwMode="auto">
            <a:xfrm rot="5400000" flipH="1">
              <a:off x="4211960" y="494116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402" name="직선 화살표 연결선 21"/>
            <p:cNvCxnSpPr>
              <a:cxnSpLocks noChangeShapeType="1"/>
            </p:cNvCxnSpPr>
            <p:nvPr/>
          </p:nvCxnSpPr>
          <p:spPr bwMode="auto">
            <a:xfrm>
              <a:off x="4427985" y="472503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03" name="원호 402"/>
            <p:cNvSpPr/>
            <p:nvPr/>
          </p:nvSpPr>
          <p:spPr bwMode="auto">
            <a:xfrm rot="13500000">
              <a:off x="4211968" y="4851690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04" name="TextBox 35"/>
            <p:cNvSpPr txBox="1">
              <a:spLocks noChangeArrowheads="1"/>
            </p:cNvSpPr>
            <p:nvPr/>
          </p:nvSpPr>
          <p:spPr bwMode="auto">
            <a:xfrm>
              <a:off x="4427984" y="4581128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5" name="TextBox 35"/>
            <p:cNvSpPr txBox="1">
              <a:spLocks noChangeArrowheads="1"/>
            </p:cNvSpPr>
            <p:nvPr/>
          </p:nvSpPr>
          <p:spPr bwMode="auto">
            <a:xfrm>
              <a:off x="3995936" y="508518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35"/>
            <p:cNvSpPr txBox="1">
              <a:spLocks noChangeArrowheads="1"/>
            </p:cNvSpPr>
            <p:nvPr/>
          </p:nvSpPr>
          <p:spPr bwMode="auto">
            <a:xfrm>
              <a:off x="4034496" y="472514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6668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899592" y="620688"/>
            <a:ext cx="4383977" cy="1558276"/>
            <a:chOff x="179512" y="638076"/>
            <a:chExt cx="4383977" cy="1558276"/>
          </a:xfrm>
        </p:grpSpPr>
        <p:sp>
          <p:nvSpPr>
            <p:cNvPr id="146" name="TextBox 35"/>
            <p:cNvSpPr txBox="1">
              <a:spLocks noChangeArrowheads="1"/>
            </p:cNvSpPr>
            <p:nvPr/>
          </p:nvSpPr>
          <p:spPr bwMode="auto">
            <a:xfrm>
              <a:off x="467544" y="1268760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7" name="그룹 76"/>
            <p:cNvGrpSpPr>
              <a:grpSpLocks/>
            </p:cNvGrpSpPr>
            <p:nvPr/>
          </p:nvGrpSpPr>
          <p:grpSpPr bwMode="auto">
            <a:xfrm rot="5400000">
              <a:off x="31137" y="1489143"/>
              <a:ext cx="576064" cy="279314"/>
              <a:chOff x="7236296" y="3789040"/>
              <a:chExt cx="558800" cy="279400"/>
            </a:xfrm>
          </p:grpSpPr>
          <p:sp>
            <p:nvSpPr>
              <p:cNvPr id="16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1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" name="직선 연결선 2"/>
            <p:cNvCxnSpPr/>
            <p:nvPr/>
          </p:nvCxnSpPr>
          <p:spPr bwMode="auto">
            <a:xfrm>
              <a:off x="467544" y="1556792"/>
              <a:ext cx="25922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2" name="직선 연결선 171"/>
            <p:cNvCxnSpPr>
              <a:endCxn id="346" idx="0"/>
            </p:cNvCxnSpPr>
            <p:nvPr/>
          </p:nvCxnSpPr>
          <p:spPr bwMode="auto">
            <a:xfrm>
              <a:off x="467544" y="1700808"/>
              <a:ext cx="360033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73" name="타원 30"/>
            <p:cNvSpPr>
              <a:spLocks noChangeArrowheads="1"/>
            </p:cNvSpPr>
            <p:nvPr/>
          </p:nvSpPr>
          <p:spPr bwMode="auto">
            <a:xfrm>
              <a:off x="1259632" y="15567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78" name="그룹 75"/>
            <p:cNvGrpSpPr>
              <a:grpSpLocks/>
            </p:cNvGrpSpPr>
            <p:nvPr/>
          </p:nvGrpSpPr>
          <p:grpSpPr bwMode="auto">
            <a:xfrm>
              <a:off x="1925093" y="1700808"/>
              <a:ext cx="558675" cy="495544"/>
              <a:chOff x="6084168" y="3573016"/>
              <a:chExt cx="558800" cy="495424"/>
            </a:xfrm>
          </p:grpSpPr>
          <p:sp>
            <p:nvSpPr>
              <p:cNvPr id="1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94" name="직선 연결선 293"/>
            <p:cNvCxnSpPr/>
            <p:nvPr/>
          </p:nvCxnSpPr>
          <p:spPr bwMode="auto">
            <a:xfrm flipV="1">
              <a:off x="3059832" y="8367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5" name="직선 연결선 294"/>
            <p:cNvCxnSpPr/>
            <p:nvPr/>
          </p:nvCxnSpPr>
          <p:spPr bwMode="auto">
            <a:xfrm>
              <a:off x="3059832" y="836712"/>
              <a:ext cx="100811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6" name="직선 연결선 295"/>
            <p:cNvCxnSpPr/>
            <p:nvPr/>
          </p:nvCxnSpPr>
          <p:spPr bwMode="auto">
            <a:xfrm>
              <a:off x="3203848" y="980728"/>
              <a:ext cx="86409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7" name="직선 연결선 296"/>
            <p:cNvCxnSpPr/>
            <p:nvPr/>
          </p:nvCxnSpPr>
          <p:spPr bwMode="auto">
            <a:xfrm flipV="1">
              <a:off x="3203848" y="980728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8" name="직선 연결선 297"/>
            <p:cNvCxnSpPr/>
            <p:nvPr/>
          </p:nvCxnSpPr>
          <p:spPr bwMode="auto">
            <a:xfrm>
              <a:off x="3203848" y="1556792"/>
              <a:ext cx="86409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9" name="직선 연결선 298"/>
            <p:cNvCxnSpPr/>
            <p:nvPr/>
          </p:nvCxnSpPr>
          <p:spPr bwMode="auto">
            <a:xfrm flipV="1">
              <a:off x="4067944" y="155679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00" name="직선 연결선 299"/>
            <p:cNvCxnSpPr/>
            <p:nvPr/>
          </p:nvCxnSpPr>
          <p:spPr bwMode="auto">
            <a:xfrm flipV="1">
              <a:off x="4067944" y="83671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38" name="그룹 74"/>
            <p:cNvGrpSpPr>
              <a:grpSpLocks/>
            </p:cNvGrpSpPr>
            <p:nvPr/>
          </p:nvGrpSpPr>
          <p:grpSpPr bwMode="auto">
            <a:xfrm>
              <a:off x="3779912" y="1700808"/>
              <a:ext cx="558675" cy="495544"/>
              <a:chOff x="5220072" y="3573016"/>
              <a:chExt cx="558800" cy="495424"/>
            </a:xfrm>
          </p:grpSpPr>
          <p:sp>
            <p:nvSpPr>
              <p:cNvPr id="34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5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6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73" name="그룹 75"/>
            <p:cNvGrpSpPr>
              <a:grpSpLocks/>
            </p:cNvGrpSpPr>
            <p:nvPr/>
          </p:nvGrpSpPr>
          <p:grpSpPr bwMode="auto">
            <a:xfrm rot="16200000">
              <a:off x="4036379" y="669642"/>
              <a:ext cx="558675" cy="495544"/>
              <a:chOff x="6084168" y="3573016"/>
              <a:chExt cx="558800" cy="495424"/>
            </a:xfrm>
          </p:grpSpPr>
          <p:sp>
            <p:nvSpPr>
              <p:cNvPr id="37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7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8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80" name="TextBox 35"/>
            <p:cNvSpPr txBox="1">
              <a:spLocks noChangeArrowheads="1"/>
            </p:cNvSpPr>
            <p:nvPr/>
          </p:nvSpPr>
          <p:spPr bwMode="auto">
            <a:xfrm>
              <a:off x="1259632" y="1268760"/>
              <a:ext cx="1440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TextBox 35"/>
            <p:cNvSpPr txBox="1">
              <a:spLocks noChangeArrowheads="1"/>
            </p:cNvSpPr>
            <p:nvPr/>
          </p:nvSpPr>
          <p:spPr bwMode="auto">
            <a:xfrm>
              <a:off x="2123728" y="1268760"/>
              <a:ext cx="1440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444208" y="1124744"/>
            <a:ext cx="1584176" cy="927592"/>
            <a:chOff x="5364088" y="980728"/>
            <a:chExt cx="1584176" cy="927592"/>
          </a:xfrm>
        </p:grpSpPr>
        <p:cxnSp>
          <p:nvCxnSpPr>
            <p:cNvPr id="475" name="직선 연결선 474"/>
            <p:cNvCxnSpPr/>
            <p:nvPr/>
          </p:nvCxnSpPr>
          <p:spPr bwMode="auto">
            <a:xfrm>
              <a:off x="5436096" y="1412776"/>
              <a:ext cx="144016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76" name="직선 연결선 475"/>
            <p:cNvCxnSpPr/>
            <p:nvPr/>
          </p:nvCxnSpPr>
          <p:spPr bwMode="auto">
            <a:xfrm>
              <a:off x="5436096" y="1268760"/>
              <a:ext cx="144016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77" name="그룹 476"/>
            <p:cNvGrpSpPr/>
            <p:nvPr/>
          </p:nvGrpSpPr>
          <p:grpSpPr>
            <a:xfrm rot="5400000">
              <a:off x="6660232" y="1268760"/>
              <a:ext cx="432048" cy="144016"/>
              <a:chOff x="4355976" y="1124744"/>
              <a:chExt cx="1584176" cy="288032"/>
            </a:xfrm>
          </p:grpSpPr>
          <p:cxnSp>
            <p:nvCxnSpPr>
              <p:cNvPr id="478" name="직선 연결선 477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79" name="직선 연결선 478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0" name="직선 연결선 479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1" name="직선 연결선 480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2" name="직선 연결선 481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483" name="그룹 482"/>
            <p:cNvGrpSpPr/>
            <p:nvPr/>
          </p:nvGrpSpPr>
          <p:grpSpPr>
            <a:xfrm rot="5400000">
              <a:off x="5220072" y="1268760"/>
              <a:ext cx="432048" cy="144016"/>
              <a:chOff x="4355976" y="1124744"/>
              <a:chExt cx="1584176" cy="288032"/>
            </a:xfrm>
          </p:grpSpPr>
          <p:cxnSp>
            <p:nvCxnSpPr>
              <p:cNvPr id="484" name="직선 연결선 483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5" name="직선 연결선 484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6" name="직선 연결선 485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7" name="직선 연결선 486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8" name="직선 연결선 487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489" name="그룹 75"/>
            <p:cNvGrpSpPr>
              <a:grpSpLocks/>
            </p:cNvGrpSpPr>
            <p:nvPr/>
          </p:nvGrpSpPr>
          <p:grpSpPr bwMode="auto">
            <a:xfrm>
              <a:off x="5868144" y="1412776"/>
              <a:ext cx="558675" cy="495544"/>
              <a:chOff x="6084168" y="3573016"/>
              <a:chExt cx="558800" cy="495424"/>
            </a:xfrm>
          </p:grpSpPr>
          <p:sp>
            <p:nvSpPr>
              <p:cNvPr id="49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94" name="TextBox 35"/>
            <p:cNvSpPr txBox="1">
              <a:spLocks noChangeArrowheads="1"/>
            </p:cNvSpPr>
            <p:nvPr/>
          </p:nvSpPr>
          <p:spPr bwMode="auto">
            <a:xfrm>
              <a:off x="6084168" y="980728"/>
              <a:ext cx="1440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475656" y="2894747"/>
            <a:ext cx="1584176" cy="1029797"/>
            <a:chOff x="1259632" y="2894747"/>
            <a:chExt cx="1584176" cy="1029797"/>
          </a:xfrm>
        </p:grpSpPr>
        <p:cxnSp>
          <p:nvCxnSpPr>
            <p:cNvPr id="383" name="직선 연결선 382"/>
            <p:cNvCxnSpPr/>
            <p:nvPr/>
          </p:nvCxnSpPr>
          <p:spPr bwMode="auto">
            <a:xfrm>
              <a:off x="1331640" y="3429000"/>
              <a:ext cx="144016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84" name="직선 연결선 383"/>
            <p:cNvCxnSpPr/>
            <p:nvPr/>
          </p:nvCxnSpPr>
          <p:spPr bwMode="auto">
            <a:xfrm>
              <a:off x="1331640" y="3284984"/>
              <a:ext cx="144016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13" name="그룹 412"/>
            <p:cNvGrpSpPr/>
            <p:nvPr/>
          </p:nvGrpSpPr>
          <p:grpSpPr>
            <a:xfrm rot="5400000">
              <a:off x="2555776" y="3284984"/>
              <a:ext cx="432048" cy="144016"/>
              <a:chOff x="4355976" y="1124744"/>
              <a:chExt cx="1584176" cy="288032"/>
            </a:xfrm>
          </p:grpSpPr>
          <p:cxnSp>
            <p:nvCxnSpPr>
              <p:cNvPr id="420" name="직선 연결선 419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1" name="직선 연결선 420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2" name="직선 연결선 421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3" name="직선 연결선 422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4" name="직선 연결선 423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425" name="그룹 424"/>
            <p:cNvGrpSpPr/>
            <p:nvPr/>
          </p:nvGrpSpPr>
          <p:grpSpPr>
            <a:xfrm rot="5400000">
              <a:off x="1115616" y="3284984"/>
              <a:ext cx="432048" cy="144016"/>
              <a:chOff x="4355976" y="1124744"/>
              <a:chExt cx="1584176" cy="288032"/>
            </a:xfrm>
          </p:grpSpPr>
          <p:cxnSp>
            <p:nvCxnSpPr>
              <p:cNvPr id="426" name="직선 연결선 425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7" name="직선 연결선 426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8" name="직선 연결선 427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9" name="직선 연결선 428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30" name="직선 연결선 429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431" name="그룹 75"/>
            <p:cNvGrpSpPr>
              <a:grpSpLocks/>
            </p:cNvGrpSpPr>
            <p:nvPr/>
          </p:nvGrpSpPr>
          <p:grpSpPr bwMode="auto">
            <a:xfrm>
              <a:off x="1763688" y="3429000"/>
              <a:ext cx="558675" cy="495544"/>
              <a:chOff x="6084168" y="3573016"/>
              <a:chExt cx="558800" cy="495424"/>
            </a:xfrm>
          </p:grpSpPr>
          <p:sp>
            <p:nvSpPr>
              <p:cNvPr id="43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5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495" name="직선 화살표 연결선 21"/>
            <p:cNvCxnSpPr>
              <a:cxnSpLocks noChangeShapeType="1"/>
            </p:cNvCxnSpPr>
            <p:nvPr/>
          </p:nvCxnSpPr>
          <p:spPr bwMode="auto">
            <a:xfrm>
              <a:off x="2051720" y="299695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96" name="TextBox 35"/>
            <p:cNvSpPr txBox="1">
              <a:spLocks noChangeArrowheads="1"/>
            </p:cNvSpPr>
            <p:nvPr/>
          </p:nvSpPr>
          <p:spPr bwMode="auto">
            <a:xfrm>
              <a:off x="2051720" y="2894747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707904" y="2894747"/>
            <a:ext cx="1512168" cy="924490"/>
            <a:chOff x="3707904" y="2894747"/>
            <a:chExt cx="1512168" cy="924490"/>
          </a:xfrm>
        </p:grpSpPr>
        <p:cxnSp>
          <p:nvCxnSpPr>
            <p:cNvPr id="438" name="직선 연결선 437"/>
            <p:cNvCxnSpPr/>
            <p:nvPr/>
          </p:nvCxnSpPr>
          <p:spPr bwMode="auto">
            <a:xfrm>
              <a:off x="3779912" y="3429000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39" name="직선 연결선 438"/>
            <p:cNvCxnSpPr/>
            <p:nvPr/>
          </p:nvCxnSpPr>
          <p:spPr bwMode="auto">
            <a:xfrm>
              <a:off x="3779912" y="3284984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46" name="그룹 445"/>
            <p:cNvGrpSpPr/>
            <p:nvPr/>
          </p:nvGrpSpPr>
          <p:grpSpPr>
            <a:xfrm rot="5400000">
              <a:off x="3563888" y="3284984"/>
              <a:ext cx="432048" cy="144016"/>
              <a:chOff x="4355976" y="1124744"/>
              <a:chExt cx="1584176" cy="288032"/>
            </a:xfrm>
          </p:grpSpPr>
          <p:cxnSp>
            <p:nvCxnSpPr>
              <p:cNvPr id="447" name="직선 연결선 446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48" name="직선 연결선 447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49" name="직선 연결선 448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50" name="직선 연결선 449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51" name="직선 연결선 450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458" name="직선 연결선 457"/>
            <p:cNvCxnSpPr/>
            <p:nvPr/>
          </p:nvCxnSpPr>
          <p:spPr bwMode="auto">
            <a:xfrm flipV="1">
              <a:off x="4499992" y="3284984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97" name="직선 화살표 연결선 21"/>
            <p:cNvCxnSpPr>
              <a:cxnSpLocks noChangeShapeType="1"/>
            </p:cNvCxnSpPr>
            <p:nvPr/>
          </p:nvCxnSpPr>
          <p:spPr bwMode="auto">
            <a:xfrm>
              <a:off x="4500106" y="299695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98" name="TextBox 35"/>
            <p:cNvSpPr txBox="1">
              <a:spLocks noChangeArrowheads="1"/>
            </p:cNvSpPr>
            <p:nvPr/>
          </p:nvSpPr>
          <p:spPr bwMode="auto">
            <a:xfrm>
              <a:off x="4067944" y="2894747"/>
              <a:ext cx="4321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9" name="직선 화살표 연결선 21"/>
            <p:cNvCxnSpPr>
              <a:cxnSpLocks noChangeShapeType="1"/>
            </p:cNvCxnSpPr>
            <p:nvPr/>
          </p:nvCxnSpPr>
          <p:spPr bwMode="auto">
            <a:xfrm>
              <a:off x="4499992" y="3356992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00" name="원호 499"/>
            <p:cNvSpPr/>
            <p:nvPr/>
          </p:nvSpPr>
          <p:spPr bwMode="auto">
            <a:xfrm>
              <a:off x="4355978" y="3140968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01" name="TextBox 35"/>
            <p:cNvSpPr txBox="1">
              <a:spLocks noChangeArrowheads="1"/>
            </p:cNvSpPr>
            <p:nvPr/>
          </p:nvSpPr>
          <p:spPr bwMode="auto">
            <a:xfrm>
              <a:off x="4283968" y="3573016"/>
              <a:ext cx="50417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2" name="TextBox 35"/>
            <p:cNvSpPr txBox="1">
              <a:spLocks noChangeArrowheads="1"/>
            </p:cNvSpPr>
            <p:nvPr/>
          </p:nvSpPr>
          <p:spPr bwMode="auto">
            <a:xfrm>
              <a:off x="4860032" y="311077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04" name="덧셈 기호 503"/>
          <p:cNvSpPr/>
          <p:nvPr/>
        </p:nvSpPr>
        <p:spPr bwMode="auto">
          <a:xfrm>
            <a:off x="5220072" y="3140968"/>
            <a:ext cx="431556" cy="431556"/>
          </a:xfrm>
          <a:prstGeom prst="mathPlus">
            <a:avLst>
              <a:gd name="adj1" fmla="val 18456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505" name="등호 504"/>
          <p:cNvSpPr/>
          <p:nvPr/>
        </p:nvSpPr>
        <p:spPr bwMode="auto">
          <a:xfrm>
            <a:off x="3203356" y="3070302"/>
            <a:ext cx="360040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652120" y="2894747"/>
            <a:ext cx="1512168" cy="924490"/>
            <a:chOff x="5652120" y="2894747"/>
            <a:chExt cx="1512168" cy="924490"/>
          </a:xfrm>
        </p:grpSpPr>
        <p:cxnSp>
          <p:nvCxnSpPr>
            <p:cNvPr id="459" name="직선 연결선 458"/>
            <p:cNvCxnSpPr/>
            <p:nvPr/>
          </p:nvCxnSpPr>
          <p:spPr bwMode="auto">
            <a:xfrm>
              <a:off x="6372200" y="3429000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60" name="직선 연결선 459"/>
            <p:cNvCxnSpPr/>
            <p:nvPr/>
          </p:nvCxnSpPr>
          <p:spPr bwMode="auto">
            <a:xfrm>
              <a:off x="6372200" y="3284984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61" name="그룹 460"/>
            <p:cNvGrpSpPr/>
            <p:nvPr/>
          </p:nvGrpSpPr>
          <p:grpSpPr>
            <a:xfrm rot="5400000">
              <a:off x="6876256" y="3284984"/>
              <a:ext cx="432048" cy="144016"/>
              <a:chOff x="4355976" y="1124744"/>
              <a:chExt cx="1584176" cy="288032"/>
            </a:xfrm>
          </p:grpSpPr>
          <p:cxnSp>
            <p:nvCxnSpPr>
              <p:cNvPr id="462" name="직선 연결선 461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3" name="직선 연결선 462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4" name="직선 연결선 463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5" name="직선 연결선 464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6" name="직선 연결선 465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474" name="직선 연결선 473"/>
            <p:cNvCxnSpPr/>
            <p:nvPr/>
          </p:nvCxnSpPr>
          <p:spPr bwMode="auto">
            <a:xfrm flipV="1">
              <a:off x="6372200" y="3284984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03" name="직선 화살표 연결선 21"/>
            <p:cNvCxnSpPr>
              <a:cxnSpLocks noChangeShapeType="1"/>
            </p:cNvCxnSpPr>
            <p:nvPr/>
          </p:nvCxnSpPr>
          <p:spPr bwMode="auto">
            <a:xfrm>
              <a:off x="5940152" y="3356992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06" name="원호 505"/>
            <p:cNvSpPr/>
            <p:nvPr/>
          </p:nvSpPr>
          <p:spPr bwMode="auto">
            <a:xfrm rot="10800000">
              <a:off x="6084168" y="3140968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507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6372200" y="299695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08" name="TextBox 35"/>
            <p:cNvSpPr txBox="1">
              <a:spLocks noChangeArrowheads="1"/>
            </p:cNvSpPr>
            <p:nvPr/>
          </p:nvSpPr>
          <p:spPr bwMode="auto">
            <a:xfrm>
              <a:off x="6084168" y="289474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9" name="TextBox 35"/>
            <p:cNvSpPr txBox="1">
              <a:spLocks noChangeArrowheads="1"/>
            </p:cNvSpPr>
            <p:nvPr/>
          </p:nvSpPr>
          <p:spPr bwMode="auto">
            <a:xfrm>
              <a:off x="6084168" y="357301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0" name="TextBox 35"/>
            <p:cNvSpPr txBox="1">
              <a:spLocks noChangeArrowheads="1"/>
            </p:cNvSpPr>
            <p:nvPr/>
          </p:nvSpPr>
          <p:spPr bwMode="auto">
            <a:xfrm>
              <a:off x="5652120" y="311077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36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95536" y="404664"/>
            <a:ext cx="1296144" cy="642942"/>
            <a:chOff x="2123728" y="1124744"/>
            <a:chExt cx="1296144" cy="642942"/>
          </a:xfrm>
        </p:grpSpPr>
        <p:grpSp>
          <p:nvGrpSpPr>
            <p:cNvPr id="10" name="그룹 9"/>
            <p:cNvGrpSpPr/>
            <p:nvPr/>
          </p:nvGrpSpPr>
          <p:grpSpPr>
            <a:xfrm>
              <a:off x="2123728" y="1124744"/>
              <a:ext cx="1296144" cy="285752"/>
              <a:chOff x="6228184" y="908720"/>
              <a:chExt cx="1296144" cy="285752"/>
            </a:xfrm>
          </p:grpSpPr>
          <p:sp>
            <p:nvSpPr>
              <p:cNvPr id="113" name="직사각형 112"/>
              <p:cNvSpPr/>
              <p:nvPr/>
            </p:nvSpPr>
            <p:spPr bwMode="auto">
              <a:xfrm>
                <a:off x="6512226" y="908720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14" name="직선 화살표 연결선 66"/>
              <p:cNvCxnSpPr>
                <a:cxnSpLocks noChangeShapeType="1"/>
                <a:stCxn id="113" idx="3"/>
              </p:cNvCxnSpPr>
              <p:nvPr/>
            </p:nvCxnSpPr>
            <p:spPr bwMode="auto">
              <a:xfrm>
                <a:off x="7226606" y="1051596"/>
                <a:ext cx="29772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5" name="직선 화살표 연결선 66"/>
              <p:cNvCxnSpPr>
                <a:cxnSpLocks noChangeShapeType="1"/>
                <a:stCxn id="113" idx="1"/>
              </p:cNvCxnSpPr>
              <p:nvPr/>
            </p:nvCxnSpPr>
            <p:spPr bwMode="auto">
              <a:xfrm flipH="1">
                <a:off x="6228184" y="1051596"/>
                <a:ext cx="28404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1" name="그룹 10"/>
            <p:cNvGrpSpPr/>
            <p:nvPr/>
          </p:nvGrpSpPr>
          <p:grpSpPr>
            <a:xfrm>
              <a:off x="2123728" y="1481934"/>
              <a:ext cx="1296144" cy="285752"/>
              <a:chOff x="6228184" y="1265910"/>
              <a:chExt cx="1296144" cy="285752"/>
            </a:xfrm>
          </p:grpSpPr>
          <p:sp>
            <p:nvSpPr>
              <p:cNvPr id="117" name="직사각형 116"/>
              <p:cNvSpPr/>
              <p:nvPr/>
            </p:nvSpPr>
            <p:spPr bwMode="auto">
              <a:xfrm>
                <a:off x="6512226" y="1265910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-</a:t>
                </a:r>
                <a:endParaRPr kumimoji="0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18" name="직선 화살표 연결선 66"/>
              <p:cNvCxnSpPr>
                <a:cxnSpLocks noChangeShapeType="1"/>
                <a:stCxn id="117" idx="3"/>
              </p:cNvCxnSpPr>
              <p:nvPr/>
            </p:nvCxnSpPr>
            <p:spPr bwMode="auto">
              <a:xfrm>
                <a:off x="7226606" y="1408786"/>
                <a:ext cx="29772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/>
                <a:tailEnd type="none" w="med" len="med"/>
              </a:ln>
            </p:spPr>
          </p:cxnSp>
          <p:cxnSp>
            <p:nvCxnSpPr>
              <p:cNvPr id="119" name="직선 화살표 연결선 66"/>
              <p:cNvCxnSpPr>
                <a:cxnSpLocks noChangeShapeType="1"/>
                <a:stCxn id="117" idx="1"/>
              </p:cNvCxnSpPr>
              <p:nvPr/>
            </p:nvCxnSpPr>
            <p:spPr bwMode="auto">
              <a:xfrm flipH="1">
                <a:off x="6228184" y="1408786"/>
                <a:ext cx="28404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/>
                <a:tailEnd type="none" w="med" len="med"/>
              </a:ln>
            </p:spPr>
          </p:cxnSp>
        </p:grpSp>
      </p:grpSp>
      <p:grpSp>
        <p:nvGrpSpPr>
          <p:cNvPr id="17" name="그룹 16"/>
          <p:cNvGrpSpPr/>
          <p:nvPr/>
        </p:nvGrpSpPr>
        <p:grpSpPr>
          <a:xfrm>
            <a:off x="2123728" y="404664"/>
            <a:ext cx="858844" cy="643736"/>
            <a:chOff x="2339752" y="2132856"/>
            <a:chExt cx="858844" cy="643736"/>
          </a:xfrm>
        </p:grpSpPr>
        <p:grpSp>
          <p:nvGrpSpPr>
            <p:cNvPr id="12" name="그룹 11"/>
            <p:cNvGrpSpPr/>
            <p:nvPr/>
          </p:nvGrpSpPr>
          <p:grpSpPr>
            <a:xfrm>
              <a:off x="2339752" y="2132856"/>
              <a:ext cx="858844" cy="286546"/>
              <a:chOff x="8107924" y="2060848"/>
              <a:chExt cx="858844" cy="286546"/>
            </a:xfrm>
          </p:grpSpPr>
          <p:sp>
            <p:nvSpPr>
              <p:cNvPr id="121" name="직사각형 120"/>
              <p:cNvSpPr/>
              <p:nvPr/>
            </p:nvSpPr>
            <p:spPr bwMode="auto">
              <a:xfrm>
                <a:off x="8180156" y="2060848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22" name="직선 화살표 연결선 66"/>
              <p:cNvCxnSpPr>
                <a:cxnSpLocks noChangeShapeType="1"/>
              </p:cNvCxnSpPr>
              <p:nvPr/>
            </p:nvCxnSpPr>
            <p:spPr bwMode="auto">
              <a:xfrm rot="5400000">
                <a:off x="8823098" y="2203724"/>
                <a:ext cx="28575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3" name="직선 화살표 연결선 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965842" y="2203724"/>
                <a:ext cx="28575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3" name="그룹 12"/>
            <p:cNvGrpSpPr/>
            <p:nvPr/>
          </p:nvGrpSpPr>
          <p:grpSpPr>
            <a:xfrm>
              <a:off x="2340546" y="2490046"/>
              <a:ext cx="858050" cy="286546"/>
              <a:chOff x="8108718" y="2418038"/>
              <a:chExt cx="858050" cy="286546"/>
            </a:xfrm>
          </p:grpSpPr>
          <p:sp>
            <p:nvSpPr>
              <p:cNvPr id="125" name="직사각형 124"/>
              <p:cNvSpPr/>
              <p:nvPr/>
            </p:nvSpPr>
            <p:spPr bwMode="auto">
              <a:xfrm>
                <a:off x="8180156" y="2418038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-</a:t>
                </a:r>
                <a:endParaRPr kumimoji="0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26" name="직선 화살표 연결선 66"/>
              <p:cNvCxnSpPr>
                <a:cxnSpLocks noChangeShapeType="1"/>
              </p:cNvCxnSpPr>
              <p:nvPr/>
            </p:nvCxnSpPr>
            <p:spPr bwMode="auto">
              <a:xfrm rot="5400000">
                <a:off x="8823098" y="2560914"/>
                <a:ext cx="28575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/>
                <a:tailEnd type="none" w="med" len="med"/>
              </a:ln>
            </p:spPr>
          </p:cxnSp>
          <p:cxnSp>
            <p:nvCxnSpPr>
              <p:cNvPr id="127" name="직선 화살표 연결선 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966636" y="2560914"/>
                <a:ext cx="28575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/>
                <a:tailEnd type="none" w="med" len="med"/>
              </a:ln>
            </p:spPr>
          </p:cxnSp>
        </p:grpSp>
      </p:grpSp>
      <p:grpSp>
        <p:nvGrpSpPr>
          <p:cNvPr id="18" name="그룹 17"/>
          <p:cNvGrpSpPr/>
          <p:nvPr/>
        </p:nvGrpSpPr>
        <p:grpSpPr>
          <a:xfrm>
            <a:off x="3501000" y="404664"/>
            <a:ext cx="1143008" cy="642942"/>
            <a:chOff x="2195736" y="3140968"/>
            <a:chExt cx="1143008" cy="642942"/>
          </a:xfrm>
        </p:grpSpPr>
        <p:grpSp>
          <p:nvGrpSpPr>
            <p:cNvPr id="15" name="그룹 14"/>
            <p:cNvGrpSpPr/>
            <p:nvPr/>
          </p:nvGrpSpPr>
          <p:grpSpPr>
            <a:xfrm>
              <a:off x="2195736" y="3140968"/>
              <a:ext cx="1143008" cy="286671"/>
              <a:chOff x="6583664" y="3343882"/>
              <a:chExt cx="1143008" cy="286671"/>
            </a:xfrm>
          </p:grpSpPr>
          <p:sp>
            <p:nvSpPr>
              <p:cNvPr id="129" name="직사각형 128"/>
              <p:cNvSpPr/>
              <p:nvPr/>
            </p:nvSpPr>
            <p:spPr bwMode="auto">
              <a:xfrm>
                <a:off x="6798772" y="3343882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0" name="원호 129"/>
              <p:cNvSpPr/>
              <p:nvPr/>
            </p:nvSpPr>
            <p:spPr bwMode="auto">
              <a:xfrm flipH="1" flipV="1">
                <a:off x="6583664" y="3344807"/>
                <a:ext cx="285746" cy="285746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1" name="원호 130"/>
              <p:cNvSpPr/>
              <p:nvPr/>
            </p:nvSpPr>
            <p:spPr bwMode="auto">
              <a:xfrm flipV="1">
                <a:off x="7442764" y="3344807"/>
                <a:ext cx="283908" cy="285746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195736" y="3494476"/>
              <a:ext cx="1143008" cy="289434"/>
              <a:chOff x="6583664" y="3697390"/>
              <a:chExt cx="1143008" cy="289434"/>
            </a:xfrm>
          </p:grpSpPr>
          <p:sp>
            <p:nvSpPr>
              <p:cNvPr id="133" name="원호 132"/>
              <p:cNvSpPr/>
              <p:nvPr/>
            </p:nvSpPr>
            <p:spPr bwMode="auto">
              <a:xfrm flipH="1">
                <a:off x="6583664" y="3697390"/>
                <a:ext cx="285746" cy="283908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4" name="원호 133"/>
              <p:cNvSpPr/>
              <p:nvPr/>
            </p:nvSpPr>
            <p:spPr bwMode="auto">
              <a:xfrm>
                <a:off x="7442764" y="3699240"/>
                <a:ext cx="283908" cy="287584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 bwMode="auto">
              <a:xfrm>
                <a:off x="6797978" y="3697390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/>
                  <a:t>-</a:t>
                </a:r>
                <a:endParaRPr kumimoji="0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395536" y="1412776"/>
            <a:ext cx="3384376" cy="573784"/>
            <a:chOff x="395536" y="1412776"/>
            <a:chExt cx="3384376" cy="573784"/>
          </a:xfrm>
        </p:grpSpPr>
        <p:grpSp>
          <p:nvGrpSpPr>
            <p:cNvPr id="27" name="그룹 26"/>
            <p:cNvGrpSpPr/>
            <p:nvPr/>
          </p:nvGrpSpPr>
          <p:grpSpPr>
            <a:xfrm>
              <a:off x="395536" y="1700808"/>
              <a:ext cx="2808312" cy="285752"/>
              <a:chOff x="395536" y="1700808"/>
              <a:chExt cx="2808312" cy="285752"/>
            </a:xfrm>
          </p:grpSpPr>
          <p:grpSp>
            <p:nvGrpSpPr>
              <p:cNvPr id="162" name="그룹 161"/>
              <p:cNvGrpSpPr/>
              <p:nvPr/>
            </p:nvGrpSpPr>
            <p:grpSpPr>
              <a:xfrm>
                <a:off x="395536" y="1700808"/>
                <a:ext cx="1296144" cy="285752"/>
                <a:chOff x="6228184" y="908720"/>
                <a:chExt cx="1296144" cy="285752"/>
              </a:xfrm>
            </p:grpSpPr>
            <p:sp>
              <p:nvSpPr>
                <p:cNvPr id="168" name="직사각형 167"/>
                <p:cNvSpPr/>
                <p:nvPr/>
              </p:nvSpPr>
              <p:spPr bwMode="auto">
                <a:xfrm>
                  <a:off x="6512226" y="908720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 smtClean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+</a:t>
                  </a:r>
                  <a:endParaRPr kumimoji="0" lang="ko-KR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69" name="직선 화살표 연결선 66"/>
                <p:cNvCxnSpPr>
                  <a:cxnSpLocks noChangeShapeType="1"/>
                  <a:stCxn id="168" idx="3"/>
                </p:cNvCxnSpPr>
                <p:nvPr/>
              </p:nvCxnSpPr>
              <p:spPr bwMode="auto">
                <a:xfrm>
                  <a:off x="7226606" y="1051596"/>
                  <a:ext cx="297722" cy="0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70" name="직선 화살표 연결선 66"/>
                <p:cNvCxnSpPr>
                  <a:cxnSpLocks noChangeShapeType="1"/>
                  <a:stCxn id="168" idx="1"/>
                </p:cNvCxnSpPr>
                <p:nvPr/>
              </p:nvCxnSpPr>
              <p:spPr bwMode="auto">
                <a:xfrm flipH="1">
                  <a:off x="6228184" y="1051596"/>
                  <a:ext cx="28404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163" name="그룹 162"/>
              <p:cNvGrpSpPr/>
              <p:nvPr/>
            </p:nvGrpSpPr>
            <p:grpSpPr>
              <a:xfrm>
                <a:off x="1907704" y="1700808"/>
                <a:ext cx="1296144" cy="285752"/>
                <a:chOff x="6228184" y="1265910"/>
                <a:chExt cx="1296144" cy="285752"/>
              </a:xfrm>
            </p:grpSpPr>
            <p:sp>
              <p:nvSpPr>
                <p:cNvPr id="164" name="직사각형 163"/>
                <p:cNvSpPr/>
                <p:nvPr/>
              </p:nvSpPr>
              <p:spPr bwMode="auto">
                <a:xfrm>
                  <a:off x="6512226" y="1265910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 smtClean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-</a:t>
                  </a:r>
                  <a:endParaRPr kumimoji="0" lang="ko-KR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66" name="직선 화살표 연결선 66"/>
                <p:cNvCxnSpPr>
                  <a:cxnSpLocks noChangeShapeType="1"/>
                  <a:stCxn id="164" idx="3"/>
                </p:cNvCxnSpPr>
                <p:nvPr/>
              </p:nvCxnSpPr>
              <p:spPr bwMode="auto">
                <a:xfrm>
                  <a:off x="7226606" y="1408786"/>
                  <a:ext cx="297722" cy="0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/>
                  <a:tailEnd type="none" w="med" len="med"/>
                </a:ln>
              </p:spPr>
            </p:cxnSp>
            <p:cxnSp>
              <p:nvCxnSpPr>
                <p:cNvPr id="167" name="직선 화살표 연결선 66"/>
                <p:cNvCxnSpPr>
                  <a:cxnSpLocks noChangeShapeType="1"/>
                  <a:stCxn id="164" idx="1"/>
                </p:cNvCxnSpPr>
                <p:nvPr/>
              </p:nvCxnSpPr>
              <p:spPr bwMode="auto">
                <a:xfrm flipH="1">
                  <a:off x="6228184" y="1408786"/>
                  <a:ext cx="28404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/>
                  <a:tailEnd type="none" w="med" len="med"/>
                </a:ln>
              </p:spPr>
            </p:cxnSp>
          </p:grpSp>
        </p:grpSp>
        <p:cxnSp>
          <p:nvCxnSpPr>
            <p:cNvPr id="14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683568" y="1412776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45" name="직선 화살표 연결선 28"/>
            <p:cNvCxnSpPr>
              <a:cxnSpLocks noChangeShapeType="1"/>
            </p:cNvCxnSpPr>
            <p:nvPr/>
          </p:nvCxnSpPr>
          <p:spPr bwMode="auto">
            <a:xfrm>
              <a:off x="3275856" y="1844824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" name="직사각형 2"/>
            <p:cNvSpPr/>
            <p:nvPr/>
          </p:nvSpPr>
          <p:spPr>
            <a:xfrm>
              <a:off x="3563888" y="1813869"/>
              <a:ext cx="216024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39552" y="1412776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39552" y="2276872"/>
            <a:ext cx="2736304" cy="574578"/>
            <a:chOff x="539552" y="1916832"/>
            <a:chExt cx="2736304" cy="574578"/>
          </a:xfrm>
        </p:grpSpPr>
        <p:grpSp>
          <p:nvGrpSpPr>
            <p:cNvPr id="28" name="그룹 27"/>
            <p:cNvGrpSpPr/>
            <p:nvPr/>
          </p:nvGrpSpPr>
          <p:grpSpPr>
            <a:xfrm>
              <a:off x="611560" y="2204864"/>
              <a:ext cx="2082186" cy="286546"/>
              <a:chOff x="3923928" y="1700808"/>
              <a:chExt cx="2082186" cy="286546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3923928" y="1700808"/>
                <a:ext cx="858844" cy="286546"/>
                <a:chOff x="8107924" y="2060848"/>
                <a:chExt cx="858844" cy="286546"/>
              </a:xfrm>
            </p:grpSpPr>
            <p:sp>
              <p:nvSpPr>
                <p:cNvPr id="182" name="직사각형 181"/>
                <p:cNvSpPr/>
                <p:nvPr/>
              </p:nvSpPr>
              <p:spPr bwMode="auto">
                <a:xfrm>
                  <a:off x="8180156" y="2060848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 smtClean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+</a:t>
                  </a:r>
                  <a:endParaRPr kumimoji="0" lang="ko-KR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83" name="직선 화살표 연결선 6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8823098" y="2203724"/>
                  <a:ext cx="28575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84" name="직선 화살표 연결선 6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965842" y="2203724"/>
                  <a:ext cx="28575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177" name="그룹 176"/>
              <p:cNvGrpSpPr/>
              <p:nvPr/>
            </p:nvGrpSpPr>
            <p:grpSpPr>
              <a:xfrm>
                <a:off x="5148064" y="1700808"/>
                <a:ext cx="858050" cy="286546"/>
                <a:chOff x="8108718" y="2418038"/>
                <a:chExt cx="858050" cy="286546"/>
              </a:xfrm>
            </p:grpSpPr>
            <p:sp>
              <p:nvSpPr>
                <p:cNvPr id="179" name="직사각형 178"/>
                <p:cNvSpPr/>
                <p:nvPr/>
              </p:nvSpPr>
              <p:spPr bwMode="auto">
                <a:xfrm>
                  <a:off x="8180156" y="2418038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 smtClean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-</a:t>
                  </a:r>
                  <a:endParaRPr kumimoji="0" lang="ko-KR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80" name="직선 화살표 연결선 6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8823098" y="2560914"/>
                  <a:ext cx="28575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/>
                  <a:tailEnd type="none" w="med" len="med"/>
                </a:ln>
              </p:spPr>
            </p:cxnSp>
            <p:cxnSp>
              <p:nvCxnSpPr>
                <p:cNvPr id="181" name="직선 화살표 연결선 6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966636" y="2560914"/>
                  <a:ext cx="28575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/>
                  <a:tailEnd type="none" w="med" len="med"/>
                </a:ln>
              </p:spPr>
            </p:cxnSp>
          </p:grpSp>
        </p:grpSp>
        <p:cxnSp>
          <p:nvCxnSpPr>
            <p:cNvPr id="150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683568" y="1916832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1" name="직선 화살표 연결선 28"/>
            <p:cNvCxnSpPr>
              <a:cxnSpLocks noChangeShapeType="1"/>
            </p:cNvCxnSpPr>
            <p:nvPr/>
          </p:nvCxnSpPr>
          <p:spPr bwMode="auto">
            <a:xfrm>
              <a:off x="2771800" y="2348880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2" name="직사각형 151"/>
            <p:cNvSpPr/>
            <p:nvPr/>
          </p:nvSpPr>
          <p:spPr>
            <a:xfrm>
              <a:off x="3059832" y="2317925"/>
              <a:ext cx="216024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39552" y="1916832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707904" y="2274551"/>
            <a:ext cx="3168352" cy="578385"/>
            <a:chOff x="467544" y="2420888"/>
            <a:chExt cx="3168352" cy="578385"/>
          </a:xfrm>
        </p:grpSpPr>
        <p:grpSp>
          <p:nvGrpSpPr>
            <p:cNvPr id="29" name="그룹 28"/>
            <p:cNvGrpSpPr/>
            <p:nvPr/>
          </p:nvGrpSpPr>
          <p:grpSpPr>
            <a:xfrm>
              <a:off x="467544" y="2708920"/>
              <a:ext cx="2583168" cy="290353"/>
              <a:chOff x="6732240" y="1697126"/>
              <a:chExt cx="2583168" cy="290353"/>
            </a:xfrm>
          </p:grpSpPr>
          <p:grpSp>
            <p:nvGrpSpPr>
              <p:cNvPr id="186" name="그룹 185"/>
              <p:cNvGrpSpPr/>
              <p:nvPr/>
            </p:nvGrpSpPr>
            <p:grpSpPr>
              <a:xfrm>
                <a:off x="6732240" y="1700808"/>
                <a:ext cx="1143008" cy="286671"/>
                <a:chOff x="6583664" y="3343882"/>
                <a:chExt cx="1143008" cy="286671"/>
              </a:xfrm>
            </p:grpSpPr>
            <p:sp>
              <p:nvSpPr>
                <p:cNvPr id="191" name="직사각형 190"/>
                <p:cNvSpPr/>
                <p:nvPr/>
              </p:nvSpPr>
              <p:spPr bwMode="auto">
                <a:xfrm>
                  <a:off x="6798772" y="3343882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 smtClean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+</a:t>
                  </a:r>
                  <a:endParaRPr kumimoji="0" lang="ko-KR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92" name="원호 191"/>
                <p:cNvSpPr/>
                <p:nvPr/>
              </p:nvSpPr>
              <p:spPr bwMode="auto">
                <a:xfrm flipH="1" flipV="1">
                  <a:off x="6583664" y="3344807"/>
                  <a:ext cx="285746" cy="285746"/>
                </a:xfrm>
                <a:prstGeom prst="arc">
                  <a:avLst>
                    <a:gd name="adj1" fmla="val 16237313"/>
                    <a:gd name="adj2" fmla="val 6090867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204" name="원호 203"/>
                <p:cNvSpPr/>
                <p:nvPr/>
              </p:nvSpPr>
              <p:spPr bwMode="auto">
                <a:xfrm flipV="1">
                  <a:off x="7442764" y="3344807"/>
                  <a:ext cx="283908" cy="285746"/>
                </a:xfrm>
                <a:prstGeom prst="arc">
                  <a:avLst>
                    <a:gd name="adj1" fmla="val 16237313"/>
                    <a:gd name="adj2" fmla="val 6090867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187" name="그룹 186"/>
              <p:cNvGrpSpPr/>
              <p:nvPr/>
            </p:nvGrpSpPr>
            <p:grpSpPr>
              <a:xfrm>
                <a:off x="8172400" y="1697126"/>
                <a:ext cx="1143008" cy="289434"/>
                <a:chOff x="6583664" y="3697390"/>
                <a:chExt cx="1143008" cy="289434"/>
              </a:xfrm>
            </p:grpSpPr>
            <p:sp>
              <p:nvSpPr>
                <p:cNvPr id="188" name="원호 187"/>
                <p:cNvSpPr/>
                <p:nvPr/>
              </p:nvSpPr>
              <p:spPr bwMode="auto">
                <a:xfrm flipH="1">
                  <a:off x="6583664" y="3697390"/>
                  <a:ext cx="285746" cy="283908"/>
                </a:xfrm>
                <a:prstGeom prst="arc">
                  <a:avLst>
                    <a:gd name="adj1" fmla="val 16237313"/>
                    <a:gd name="adj2" fmla="val 6090867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89" name="원호 188"/>
                <p:cNvSpPr/>
                <p:nvPr/>
              </p:nvSpPr>
              <p:spPr bwMode="auto">
                <a:xfrm>
                  <a:off x="7442764" y="3699240"/>
                  <a:ext cx="283908" cy="287584"/>
                </a:xfrm>
                <a:prstGeom prst="arc">
                  <a:avLst>
                    <a:gd name="adj1" fmla="val 16237313"/>
                    <a:gd name="adj2" fmla="val 6090867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90" name="직사각형 189"/>
                <p:cNvSpPr/>
                <p:nvPr/>
              </p:nvSpPr>
              <p:spPr bwMode="auto">
                <a:xfrm>
                  <a:off x="6797978" y="3697390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smtClean="0"/>
                    <a:t>-</a:t>
                  </a:r>
                  <a:endParaRPr kumimoji="0" lang="ko-KR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</p:grpSp>
        <p:cxnSp>
          <p:nvCxnSpPr>
            <p:cNvPr id="155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683568" y="2420888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6" name="직선 화살표 연결선 28"/>
            <p:cNvCxnSpPr>
              <a:cxnSpLocks noChangeShapeType="1"/>
            </p:cNvCxnSpPr>
            <p:nvPr/>
          </p:nvCxnSpPr>
          <p:spPr bwMode="auto">
            <a:xfrm>
              <a:off x="3131840" y="2852936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7" name="직사각형 156"/>
            <p:cNvSpPr/>
            <p:nvPr/>
          </p:nvSpPr>
          <p:spPr>
            <a:xfrm>
              <a:off x="3419872" y="2821981"/>
              <a:ext cx="216024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39552" y="2420888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 rot="2700000">
            <a:off x="454346" y="3908733"/>
            <a:ext cx="2150514" cy="932577"/>
            <a:chOff x="405262" y="3515105"/>
            <a:chExt cx="2150514" cy="932577"/>
          </a:xfrm>
        </p:grpSpPr>
        <p:sp>
          <p:nvSpPr>
            <p:cNvPr id="171" name="직사각형 77"/>
            <p:cNvSpPr>
              <a:spLocks noChangeArrowheads="1"/>
            </p:cNvSpPr>
            <p:nvPr/>
          </p:nvSpPr>
          <p:spPr bwMode="auto">
            <a:xfrm>
              <a:off x="827617" y="3933056"/>
              <a:ext cx="100807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96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827584" y="4077072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7" name="TextBox 35"/>
            <p:cNvSpPr txBox="1">
              <a:spLocks noChangeArrowheads="1"/>
            </p:cNvSpPr>
            <p:nvPr/>
          </p:nvSpPr>
          <p:spPr bwMode="auto">
            <a:xfrm rot="18900000">
              <a:off x="1799141" y="3515105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8" name="직선 화살표 연결선 21"/>
            <p:cNvCxnSpPr>
              <a:cxnSpLocks noChangeShapeType="1"/>
            </p:cNvCxnSpPr>
            <p:nvPr/>
          </p:nvCxnSpPr>
          <p:spPr bwMode="auto">
            <a:xfrm>
              <a:off x="1835696" y="3717032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9" name="TextBox 35"/>
            <p:cNvSpPr txBox="1">
              <a:spLocks noChangeArrowheads="1"/>
            </p:cNvSpPr>
            <p:nvPr/>
          </p:nvSpPr>
          <p:spPr bwMode="auto">
            <a:xfrm rot="18900000">
              <a:off x="827584" y="4118883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35"/>
            <p:cNvSpPr txBox="1">
              <a:spLocks noChangeArrowheads="1"/>
            </p:cNvSpPr>
            <p:nvPr/>
          </p:nvSpPr>
          <p:spPr bwMode="auto">
            <a:xfrm rot="18900000">
              <a:off x="1753091" y="4129453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35"/>
            <p:cNvSpPr txBox="1">
              <a:spLocks noChangeArrowheads="1"/>
            </p:cNvSpPr>
            <p:nvPr/>
          </p:nvSpPr>
          <p:spPr bwMode="auto">
            <a:xfrm rot="18900000">
              <a:off x="405262" y="4051599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원호 211"/>
            <p:cNvSpPr/>
            <p:nvPr/>
          </p:nvSpPr>
          <p:spPr bwMode="auto">
            <a:xfrm flipH="1" flipV="1">
              <a:off x="611560" y="3861048"/>
              <a:ext cx="285746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9" name="원호 218"/>
            <p:cNvSpPr/>
            <p:nvPr/>
          </p:nvSpPr>
          <p:spPr bwMode="auto">
            <a:xfrm flipV="1">
              <a:off x="1767812" y="3861048"/>
              <a:ext cx="283908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26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827584" y="3645024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27" name="직선 화살표 연결선 28"/>
            <p:cNvCxnSpPr>
              <a:cxnSpLocks noChangeShapeType="1"/>
            </p:cNvCxnSpPr>
            <p:nvPr/>
          </p:nvCxnSpPr>
          <p:spPr bwMode="auto">
            <a:xfrm>
              <a:off x="2123728" y="4005064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77" name="직사각형 276"/>
            <p:cNvSpPr/>
            <p:nvPr/>
          </p:nvSpPr>
          <p:spPr>
            <a:xfrm rot="18900000">
              <a:off x="2411760" y="3970139"/>
              <a:ext cx="144016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278" name="직사각형 277"/>
            <p:cNvSpPr/>
            <p:nvPr/>
          </p:nvSpPr>
          <p:spPr>
            <a:xfrm rot="18900000">
              <a:off x="683568" y="3645024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283" name="그룹 282"/>
          <p:cNvGrpSpPr/>
          <p:nvPr/>
        </p:nvGrpSpPr>
        <p:grpSpPr>
          <a:xfrm rot="5400000">
            <a:off x="4785337" y="3719405"/>
            <a:ext cx="2021597" cy="1152128"/>
            <a:chOff x="390163" y="3415250"/>
            <a:chExt cx="2021597" cy="1152128"/>
          </a:xfrm>
        </p:grpSpPr>
        <p:sp>
          <p:nvSpPr>
            <p:cNvPr id="284" name="직사각형 77"/>
            <p:cNvSpPr>
              <a:spLocks noChangeArrowheads="1"/>
            </p:cNvSpPr>
            <p:nvPr/>
          </p:nvSpPr>
          <p:spPr bwMode="auto">
            <a:xfrm>
              <a:off x="827617" y="3933056"/>
              <a:ext cx="100807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85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827584" y="4077072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86" name="TextBox 35"/>
            <p:cNvSpPr txBox="1">
              <a:spLocks noChangeArrowheads="1"/>
            </p:cNvSpPr>
            <p:nvPr/>
          </p:nvSpPr>
          <p:spPr bwMode="auto">
            <a:xfrm rot="16200000">
              <a:off x="1701722" y="3400151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8" name="직선 화살표 연결선 21"/>
            <p:cNvCxnSpPr>
              <a:cxnSpLocks noChangeShapeType="1"/>
            </p:cNvCxnSpPr>
            <p:nvPr/>
          </p:nvCxnSpPr>
          <p:spPr bwMode="auto">
            <a:xfrm rot="10800000" flipH="1">
              <a:off x="1835696" y="3717032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89" name="TextBox 35"/>
            <p:cNvSpPr txBox="1">
              <a:spLocks noChangeArrowheads="1"/>
            </p:cNvSpPr>
            <p:nvPr/>
          </p:nvSpPr>
          <p:spPr bwMode="auto">
            <a:xfrm rot="16200000">
              <a:off x="693610" y="4264247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35"/>
            <p:cNvSpPr txBox="1">
              <a:spLocks noChangeArrowheads="1"/>
            </p:cNvSpPr>
            <p:nvPr/>
          </p:nvSpPr>
          <p:spPr bwMode="auto">
            <a:xfrm rot="16200000">
              <a:off x="1753091" y="4161759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35"/>
            <p:cNvSpPr txBox="1">
              <a:spLocks noChangeArrowheads="1"/>
            </p:cNvSpPr>
            <p:nvPr/>
          </p:nvSpPr>
          <p:spPr bwMode="auto">
            <a:xfrm rot="16200000">
              <a:off x="405262" y="3616175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원호 291"/>
            <p:cNvSpPr/>
            <p:nvPr/>
          </p:nvSpPr>
          <p:spPr bwMode="auto">
            <a:xfrm rot="10800000" flipV="1">
              <a:off x="611560" y="3861048"/>
              <a:ext cx="285746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3" name="원호 292"/>
            <p:cNvSpPr/>
            <p:nvPr/>
          </p:nvSpPr>
          <p:spPr bwMode="auto">
            <a:xfrm flipV="1">
              <a:off x="1767812" y="3861048"/>
              <a:ext cx="283908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9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827584" y="3645024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95" name="직선 화살표 연결선 28"/>
            <p:cNvCxnSpPr>
              <a:cxnSpLocks noChangeShapeType="1"/>
            </p:cNvCxnSpPr>
            <p:nvPr/>
          </p:nvCxnSpPr>
          <p:spPr bwMode="auto">
            <a:xfrm>
              <a:off x="2123728" y="4005064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6" name="직사각형 295"/>
            <p:cNvSpPr/>
            <p:nvPr/>
          </p:nvSpPr>
          <p:spPr>
            <a:xfrm rot="16200000">
              <a:off x="2298690" y="4099327"/>
              <a:ext cx="144016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6200000">
              <a:off x="763704" y="3519800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298" name="그룹 297"/>
          <p:cNvGrpSpPr/>
          <p:nvPr/>
        </p:nvGrpSpPr>
        <p:grpSpPr>
          <a:xfrm rot="2700000" flipH="1">
            <a:off x="2560808" y="3770532"/>
            <a:ext cx="2131843" cy="847797"/>
            <a:chOff x="387929" y="3628324"/>
            <a:chExt cx="2131843" cy="847797"/>
          </a:xfrm>
        </p:grpSpPr>
        <p:sp>
          <p:nvSpPr>
            <p:cNvPr id="299" name="직사각형 77"/>
            <p:cNvSpPr>
              <a:spLocks noChangeArrowheads="1"/>
            </p:cNvSpPr>
            <p:nvPr/>
          </p:nvSpPr>
          <p:spPr bwMode="auto">
            <a:xfrm>
              <a:off x="827617" y="3971477"/>
              <a:ext cx="100807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00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827584" y="3755453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1" name="TextBox 35"/>
            <p:cNvSpPr txBox="1">
              <a:spLocks noChangeArrowheads="1"/>
            </p:cNvSpPr>
            <p:nvPr/>
          </p:nvSpPr>
          <p:spPr bwMode="auto">
            <a:xfrm rot="2700000">
              <a:off x="1547186" y="4151964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2" name="직선 화살표 연결선 21"/>
            <p:cNvCxnSpPr>
              <a:cxnSpLocks noChangeShapeType="1"/>
            </p:cNvCxnSpPr>
            <p:nvPr/>
          </p:nvCxnSpPr>
          <p:spPr bwMode="auto">
            <a:xfrm>
              <a:off x="1834959" y="4112637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3" name="TextBox 35"/>
            <p:cNvSpPr txBox="1">
              <a:spLocks noChangeArrowheads="1"/>
            </p:cNvSpPr>
            <p:nvPr/>
          </p:nvSpPr>
          <p:spPr bwMode="auto">
            <a:xfrm rot="2700000">
              <a:off x="863908" y="3613225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5"/>
            <p:cNvSpPr txBox="1">
              <a:spLocks noChangeArrowheads="1"/>
            </p:cNvSpPr>
            <p:nvPr/>
          </p:nvSpPr>
          <p:spPr bwMode="auto">
            <a:xfrm rot="2700000">
              <a:off x="1850673" y="3644807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5" name="TextBox 35"/>
            <p:cNvSpPr txBox="1">
              <a:spLocks noChangeArrowheads="1"/>
            </p:cNvSpPr>
            <p:nvPr/>
          </p:nvSpPr>
          <p:spPr bwMode="auto">
            <a:xfrm rot="2700000">
              <a:off x="403028" y="4083088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6" name="원호 305"/>
            <p:cNvSpPr/>
            <p:nvPr/>
          </p:nvSpPr>
          <p:spPr bwMode="auto">
            <a:xfrm flipH="1" flipV="1">
              <a:off x="611560" y="3901755"/>
              <a:ext cx="285746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7" name="원호 306"/>
            <p:cNvSpPr/>
            <p:nvPr/>
          </p:nvSpPr>
          <p:spPr bwMode="auto">
            <a:xfrm flipV="1">
              <a:off x="1767812" y="3901755"/>
              <a:ext cx="283908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308" name="직선 화살표 연결선 57"/>
            <p:cNvCxnSpPr>
              <a:cxnSpLocks noChangeShapeType="1"/>
            </p:cNvCxnSpPr>
            <p:nvPr/>
          </p:nvCxnSpPr>
          <p:spPr bwMode="auto">
            <a:xfrm rot="2700000">
              <a:off x="724043" y="4211888"/>
              <a:ext cx="207079" cy="20707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25" name="직선 화살표 연결선 28"/>
            <p:cNvCxnSpPr>
              <a:cxnSpLocks noChangeShapeType="1"/>
            </p:cNvCxnSpPr>
            <p:nvPr/>
          </p:nvCxnSpPr>
          <p:spPr bwMode="auto">
            <a:xfrm>
              <a:off x="2123728" y="4043485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26" name="직사각형 325"/>
            <p:cNvSpPr/>
            <p:nvPr/>
          </p:nvSpPr>
          <p:spPr>
            <a:xfrm rot="2700000">
              <a:off x="2411760" y="4008560"/>
              <a:ext cx="144016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327" name="직사각형 326"/>
            <p:cNvSpPr/>
            <p:nvPr/>
          </p:nvSpPr>
          <p:spPr>
            <a:xfrm rot="2700000">
              <a:off x="877926" y="4394431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0436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3635896" y="1916832"/>
            <a:ext cx="2016224" cy="482570"/>
            <a:chOff x="3707904" y="2852139"/>
            <a:chExt cx="2016224" cy="482570"/>
          </a:xfrm>
        </p:grpSpPr>
        <p:sp>
          <p:nvSpPr>
            <p:cNvPr id="151" name="왼쪽 중괄호 150"/>
            <p:cNvSpPr/>
            <p:nvPr/>
          </p:nvSpPr>
          <p:spPr bwMode="auto">
            <a:xfrm rot="16200000">
              <a:off x="4211960" y="2348083"/>
              <a:ext cx="144016" cy="1152128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52" name="왼쪽 중괄호 151"/>
            <p:cNvSpPr/>
            <p:nvPr/>
          </p:nvSpPr>
          <p:spPr bwMode="auto">
            <a:xfrm rot="16200000">
              <a:off x="5220072" y="2492099"/>
              <a:ext cx="144016" cy="864096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3707904" y="2996155"/>
              <a:ext cx="504056" cy="338554"/>
              <a:chOff x="6951117" y="4593307"/>
              <a:chExt cx="504056" cy="338554"/>
            </a:xfrm>
          </p:grpSpPr>
          <p:cxnSp>
            <p:nvCxnSpPr>
              <p:cNvPr id="158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0" name="TextBox 31"/>
              <p:cNvSpPr txBox="1">
                <a:spLocks noChangeArrowheads="1"/>
              </p:cNvSpPr>
              <p:nvPr/>
            </p:nvSpPr>
            <p:spPr bwMode="auto">
              <a:xfrm>
                <a:off x="7027565" y="4593307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 flipH="1">
              <a:off x="5220072" y="2996155"/>
              <a:ext cx="504056" cy="338554"/>
              <a:chOff x="6951117" y="4593307"/>
              <a:chExt cx="504056" cy="338554"/>
            </a:xfrm>
          </p:grpSpPr>
          <p:cxnSp>
            <p:nvCxnSpPr>
              <p:cNvPr id="155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57" name="TextBox 31"/>
              <p:cNvSpPr txBox="1">
                <a:spLocks noChangeArrowheads="1"/>
              </p:cNvSpPr>
              <p:nvPr/>
            </p:nvSpPr>
            <p:spPr bwMode="auto">
              <a:xfrm flipH="1">
                <a:off x="7027565" y="4593307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85" name="그룹 284"/>
          <p:cNvGrpSpPr/>
          <p:nvPr/>
        </p:nvGrpSpPr>
        <p:grpSpPr>
          <a:xfrm>
            <a:off x="844973" y="1916832"/>
            <a:ext cx="2016224" cy="482570"/>
            <a:chOff x="971600" y="2852936"/>
            <a:chExt cx="2016224" cy="482570"/>
          </a:xfrm>
        </p:grpSpPr>
        <p:sp>
          <p:nvSpPr>
            <p:cNvPr id="286" name="왼쪽 중괄호 285"/>
            <p:cNvSpPr/>
            <p:nvPr/>
          </p:nvSpPr>
          <p:spPr bwMode="auto">
            <a:xfrm rot="16200000">
              <a:off x="1907704" y="1916832"/>
              <a:ext cx="144016" cy="2016224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88" name="그룹 287"/>
            <p:cNvGrpSpPr/>
            <p:nvPr/>
          </p:nvGrpSpPr>
          <p:grpSpPr>
            <a:xfrm>
              <a:off x="971600" y="2996952"/>
              <a:ext cx="504056" cy="338554"/>
              <a:chOff x="6951117" y="4593307"/>
              <a:chExt cx="504056" cy="338554"/>
            </a:xfrm>
          </p:grpSpPr>
          <p:cxnSp>
            <p:nvCxnSpPr>
              <p:cNvPr id="289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91" name="TextBox 31"/>
              <p:cNvSpPr txBox="1">
                <a:spLocks noChangeArrowheads="1"/>
              </p:cNvSpPr>
              <p:nvPr/>
            </p:nvSpPr>
            <p:spPr bwMode="auto">
              <a:xfrm>
                <a:off x="7027565" y="4593307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92" name="그룹 291"/>
          <p:cNvGrpSpPr/>
          <p:nvPr/>
        </p:nvGrpSpPr>
        <p:grpSpPr>
          <a:xfrm>
            <a:off x="844973" y="3717032"/>
            <a:ext cx="2016224" cy="481773"/>
            <a:chOff x="6372200" y="2852936"/>
            <a:chExt cx="2016224" cy="481773"/>
          </a:xfrm>
        </p:grpSpPr>
        <p:sp>
          <p:nvSpPr>
            <p:cNvPr id="293" name="왼쪽 중괄호 292"/>
            <p:cNvSpPr/>
            <p:nvPr/>
          </p:nvSpPr>
          <p:spPr bwMode="auto">
            <a:xfrm rot="16200000">
              <a:off x="6732240" y="2492896"/>
              <a:ext cx="144016" cy="864096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4" name="왼쪽 중괄호 293"/>
            <p:cNvSpPr/>
            <p:nvPr/>
          </p:nvSpPr>
          <p:spPr bwMode="auto">
            <a:xfrm rot="16200000">
              <a:off x="7740352" y="2348880"/>
              <a:ext cx="144016" cy="1152128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95" name="그룹 294"/>
            <p:cNvGrpSpPr/>
            <p:nvPr/>
          </p:nvGrpSpPr>
          <p:grpSpPr>
            <a:xfrm>
              <a:off x="6372200" y="2996155"/>
              <a:ext cx="504056" cy="338554"/>
              <a:chOff x="6951117" y="4592510"/>
              <a:chExt cx="504056" cy="338554"/>
            </a:xfrm>
          </p:grpSpPr>
          <p:cxnSp>
            <p:nvCxnSpPr>
              <p:cNvPr id="300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02" name="TextBox 31"/>
              <p:cNvSpPr txBox="1">
                <a:spLocks noChangeArrowheads="1"/>
              </p:cNvSpPr>
              <p:nvPr/>
            </p:nvSpPr>
            <p:spPr bwMode="auto">
              <a:xfrm>
                <a:off x="7027565" y="4592510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7236296" y="2996155"/>
              <a:ext cx="504056" cy="338554"/>
              <a:chOff x="6663085" y="4592510"/>
              <a:chExt cx="504056" cy="338554"/>
            </a:xfrm>
          </p:grpSpPr>
          <p:cxnSp>
            <p:nvCxnSpPr>
              <p:cNvPr id="297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663085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663085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99" name="TextBox 31"/>
              <p:cNvSpPr txBox="1">
                <a:spLocks noChangeArrowheads="1"/>
              </p:cNvSpPr>
              <p:nvPr/>
            </p:nvSpPr>
            <p:spPr bwMode="auto">
              <a:xfrm>
                <a:off x="6739533" y="4592510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556941" y="908720"/>
            <a:ext cx="2574899" cy="927592"/>
            <a:chOff x="556941" y="908720"/>
            <a:chExt cx="2574899" cy="927592"/>
          </a:xfrm>
        </p:grpSpPr>
        <p:grpSp>
          <p:nvGrpSpPr>
            <p:cNvPr id="203" name="그룹 181"/>
            <p:cNvGrpSpPr/>
            <p:nvPr/>
          </p:nvGrpSpPr>
          <p:grpSpPr>
            <a:xfrm>
              <a:off x="845006" y="908720"/>
              <a:ext cx="2018446" cy="288947"/>
              <a:chOff x="2987823" y="1772816"/>
              <a:chExt cx="1443337" cy="288947"/>
            </a:xfrm>
          </p:grpSpPr>
          <p:cxnSp>
            <p:nvCxnSpPr>
              <p:cNvPr id="22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66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6" name="직사각형 77"/>
            <p:cNvSpPr>
              <a:spLocks noChangeArrowheads="1"/>
            </p:cNvSpPr>
            <p:nvPr/>
          </p:nvSpPr>
          <p:spPr bwMode="auto">
            <a:xfrm>
              <a:off x="845006" y="1196752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05" name="그룹 74"/>
            <p:cNvGrpSpPr>
              <a:grpSpLocks/>
            </p:cNvGrpSpPr>
            <p:nvPr/>
          </p:nvGrpSpPr>
          <p:grpSpPr bwMode="auto">
            <a:xfrm>
              <a:off x="556941" y="1340768"/>
              <a:ext cx="558675" cy="495544"/>
              <a:chOff x="5220072" y="3573016"/>
              <a:chExt cx="558800" cy="495424"/>
            </a:xfrm>
          </p:grpSpPr>
          <p:sp>
            <p:nvSpPr>
              <p:cNvPr id="32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0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1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4" name="그룹 75"/>
            <p:cNvGrpSpPr>
              <a:grpSpLocks/>
            </p:cNvGrpSpPr>
            <p:nvPr/>
          </p:nvGrpSpPr>
          <p:grpSpPr bwMode="auto">
            <a:xfrm>
              <a:off x="2573165" y="1340768"/>
              <a:ext cx="558675" cy="495544"/>
              <a:chOff x="6084168" y="3573016"/>
              <a:chExt cx="558800" cy="495424"/>
            </a:xfrm>
          </p:grpSpPr>
          <p:sp>
            <p:nvSpPr>
              <p:cNvPr id="34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56941" y="2708123"/>
            <a:ext cx="2574899" cy="927592"/>
            <a:chOff x="3419872" y="2348880"/>
            <a:chExt cx="2574899" cy="927592"/>
          </a:xfrm>
        </p:grpSpPr>
        <p:cxnSp>
          <p:nvCxnSpPr>
            <p:cNvPr id="14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429532" y="2491897"/>
              <a:ext cx="288150" cy="21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9" name="직사각형 77"/>
            <p:cNvSpPr>
              <a:spLocks noChangeArrowheads="1"/>
            </p:cNvSpPr>
            <p:nvPr/>
          </p:nvSpPr>
          <p:spPr bwMode="auto">
            <a:xfrm>
              <a:off x="3707937" y="2636115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36" name="그룹 74"/>
            <p:cNvGrpSpPr>
              <a:grpSpLocks/>
            </p:cNvGrpSpPr>
            <p:nvPr/>
          </p:nvGrpSpPr>
          <p:grpSpPr bwMode="auto">
            <a:xfrm>
              <a:off x="3419872" y="2780928"/>
              <a:ext cx="558675" cy="495544"/>
              <a:chOff x="5220072" y="3573016"/>
              <a:chExt cx="558800" cy="495424"/>
            </a:xfrm>
          </p:grpSpPr>
          <p:sp>
            <p:nvSpPr>
              <p:cNvPr id="33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8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9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9" name="그룹 75"/>
            <p:cNvGrpSpPr>
              <a:grpSpLocks/>
            </p:cNvGrpSpPr>
            <p:nvPr/>
          </p:nvGrpSpPr>
          <p:grpSpPr bwMode="auto">
            <a:xfrm>
              <a:off x="5436096" y="2780928"/>
              <a:ext cx="558675" cy="495544"/>
              <a:chOff x="6084168" y="3573016"/>
              <a:chExt cx="558800" cy="495424"/>
            </a:xfrm>
          </p:grpSpPr>
          <p:sp>
            <p:nvSpPr>
              <p:cNvPr id="35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3347864" y="908720"/>
            <a:ext cx="2583725" cy="927592"/>
            <a:chOff x="3347864" y="908720"/>
            <a:chExt cx="2583725" cy="927592"/>
          </a:xfrm>
        </p:grpSpPr>
        <p:sp>
          <p:nvSpPr>
            <p:cNvPr id="173" name="직사각형 77"/>
            <p:cNvSpPr>
              <a:spLocks noChangeArrowheads="1"/>
            </p:cNvSpPr>
            <p:nvPr/>
          </p:nvSpPr>
          <p:spPr bwMode="auto">
            <a:xfrm>
              <a:off x="3635929" y="1196752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74" name="그룹 173"/>
            <p:cNvGrpSpPr/>
            <p:nvPr/>
          </p:nvGrpSpPr>
          <p:grpSpPr>
            <a:xfrm rot="16200000">
              <a:off x="5512517" y="1120332"/>
              <a:ext cx="558675" cy="279468"/>
              <a:chOff x="2268538" y="3459095"/>
              <a:chExt cx="558675" cy="279468"/>
            </a:xfrm>
          </p:grpSpPr>
          <p:sp>
            <p:nvSpPr>
              <p:cNvPr id="17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5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5" name="그룹 181"/>
            <p:cNvGrpSpPr/>
            <p:nvPr/>
          </p:nvGrpSpPr>
          <p:grpSpPr>
            <a:xfrm>
              <a:off x="3635929" y="908720"/>
              <a:ext cx="2018446" cy="288947"/>
              <a:chOff x="2987823" y="1772816"/>
              <a:chExt cx="1443337" cy="288947"/>
            </a:xfrm>
          </p:grpSpPr>
          <p:cxnSp>
            <p:nvCxnSpPr>
              <p:cNvPr id="1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1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66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5" name="타원 174"/>
            <p:cNvSpPr/>
            <p:nvPr/>
          </p:nvSpPr>
          <p:spPr bwMode="auto">
            <a:xfrm>
              <a:off x="4716016" y="1196752"/>
              <a:ext cx="144016" cy="14401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54" name="그룹 75"/>
            <p:cNvGrpSpPr>
              <a:grpSpLocks/>
            </p:cNvGrpSpPr>
            <p:nvPr/>
          </p:nvGrpSpPr>
          <p:grpSpPr bwMode="auto">
            <a:xfrm>
              <a:off x="3347864" y="1340768"/>
              <a:ext cx="558675" cy="495544"/>
              <a:chOff x="6084168" y="3573016"/>
              <a:chExt cx="558800" cy="495424"/>
            </a:xfrm>
          </p:grpSpPr>
          <p:sp>
            <p:nvSpPr>
              <p:cNvPr id="35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35896" y="3717032"/>
            <a:ext cx="2016224" cy="698595"/>
            <a:chOff x="971600" y="4653136"/>
            <a:chExt cx="2016224" cy="698595"/>
          </a:xfrm>
        </p:grpSpPr>
        <p:sp>
          <p:nvSpPr>
            <p:cNvPr id="373" name="왼쪽 중괄호 372"/>
            <p:cNvSpPr/>
            <p:nvPr/>
          </p:nvSpPr>
          <p:spPr bwMode="auto">
            <a:xfrm rot="16200000">
              <a:off x="1331640" y="4293096"/>
              <a:ext cx="144016" cy="864096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74" name="왼쪽 중괄호 373"/>
            <p:cNvSpPr/>
            <p:nvPr/>
          </p:nvSpPr>
          <p:spPr bwMode="auto">
            <a:xfrm rot="16200000">
              <a:off x="2051720" y="4437112"/>
              <a:ext cx="144016" cy="576064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75" name="왼쪽 중괄호 374"/>
            <p:cNvSpPr/>
            <p:nvPr/>
          </p:nvSpPr>
          <p:spPr bwMode="auto">
            <a:xfrm rot="16200000">
              <a:off x="2627784" y="4437112"/>
              <a:ext cx="144016" cy="576064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376" name="그룹 375"/>
            <p:cNvGrpSpPr/>
            <p:nvPr/>
          </p:nvGrpSpPr>
          <p:grpSpPr>
            <a:xfrm>
              <a:off x="971600" y="4797152"/>
              <a:ext cx="504056" cy="338554"/>
              <a:chOff x="6951117" y="4593308"/>
              <a:chExt cx="504056" cy="338554"/>
            </a:xfrm>
          </p:grpSpPr>
          <p:cxnSp>
            <p:nvCxnSpPr>
              <p:cNvPr id="381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83" name="TextBox 31"/>
              <p:cNvSpPr txBox="1">
                <a:spLocks noChangeArrowheads="1"/>
              </p:cNvSpPr>
              <p:nvPr/>
            </p:nvSpPr>
            <p:spPr bwMode="auto">
              <a:xfrm>
                <a:off x="7027565" y="4593308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77" name="그룹 376"/>
            <p:cNvGrpSpPr/>
            <p:nvPr/>
          </p:nvGrpSpPr>
          <p:grpSpPr>
            <a:xfrm flipH="1">
              <a:off x="2483768" y="4797152"/>
              <a:ext cx="504056" cy="338554"/>
              <a:chOff x="6951117" y="4593308"/>
              <a:chExt cx="504056" cy="338554"/>
            </a:xfrm>
          </p:grpSpPr>
          <p:cxnSp>
            <p:nvCxnSpPr>
              <p:cNvPr id="378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80" name="TextBox 31"/>
              <p:cNvSpPr txBox="1">
                <a:spLocks noChangeArrowheads="1"/>
              </p:cNvSpPr>
              <p:nvPr/>
            </p:nvSpPr>
            <p:spPr bwMode="auto">
              <a:xfrm flipH="1">
                <a:off x="7027565" y="4593308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971600" y="5013177"/>
              <a:ext cx="1152128" cy="338554"/>
              <a:chOff x="6951117" y="4593308"/>
              <a:chExt cx="1152128" cy="338554"/>
            </a:xfrm>
          </p:grpSpPr>
          <p:cxnSp>
            <p:nvCxnSpPr>
              <p:cNvPr id="385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115212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87" name="TextBox 31"/>
              <p:cNvSpPr txBox="1">
                <a:spLocks noChangeArrowheads="1"/>
              </p:cNvSpPr>
              <p:nvPr/>
            </p:nvSpPr>
            <p:spPr bwMode="auto">
              <a:xfrm>
                <a:off x="7387605" y="4593308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3347864" y="2708005"/>
            <a:ext cx="2574899" cy="928507"/>
            <a:chOff x="683568" y="3644109"/>
            <a:chExt cx="2574899" cy="928507"/>
          </a:xfrm>
        </p:grpSpPr>
        <p:grpSp>
          <p:nvGrpSpPr>
            <p:cNvPr id="361" name="그룹 181"/>
            <p:cNvGrpSpPr/>
            <p:nvPr/>
          </p:nvGrpSpPr>
          <p:grpSpPr>
            <a:xfrm>
              <a:off x="971605" y="3644109"/>
              <a:ext cx="1442273" cy="288947"/>
              <a:chOff x="3605692" y="1772816"/>
              <a:chExt cx="1031330" cy="288947"/>
            </a:xfrm>
          </p:grpSpPr>
          <p:cxnSp>
            <p:nvCxnSpPr>
              <p:cNvPr id="3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3605692" y="1772816"/>
                <a:ext cx="617891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219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65" name="직사각형 77"/>
            <p:cNvSpPr>
              <a:spLocks noChangeArrowheads="1"/>
            </p:cNvSpPr>
            <p:nvPr/>
          </p:nvSpPr>
          <p:spPr bwMode="auto">
            <a:xfrm>
              <a:off x="971633" y="3933056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8" name="그룹 74"/>
            <p:cNvGrpSpPr>
              <a:grpSpLocks/>
            </p:cNvGrpSpPr>
            <p:nvPr/>
          </p:nvGrpSpPr>
          <p:grpSpPr bwMode="auto">
            <a:xfrm>
              <a:off x="683568" y="4077072"/>
              <a:ext cx="558675" cy="495544"/>
              <a:chOff x="5220072" y="3573016"/>
              <a:chExt cx="558800" cy="495424"/>
            </a:xfrm>
          </p:grpSpPr>
          <p:sp>
            <p:nvSpPr>
              <p:cNvPr id="38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0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1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92" name="그룹 75"/>
            <p:cNvGrpSpPr>
              <a:grpSpLocks/>
            </p:cNvGrpSpPr>
            <p:nvPr/>
          </p:nvGrpSpPr>
          <p:grpSpPr bwMode="auto">
            <a:xfrm>
              <a:off x="2699792" y="4077072"/>
              <a:ext cx="558675" cy="495544"/>
              <a:chOff x="6084168" y="3573016"/>
              <a:chExt cx="558800" cy="495424"/>
            </a:xfrm>
          </p:grpSpPr>
          <p:sp>
            <p:nvSpPr>
              <p:cNvPr id="39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347864" y="4941168"/>
            <a:ext cx="2574899" cy="1215624"/>
            <a:chOff x="3347864" y="4941168"/>
            <a:chExt cx="2574899" cy="1215624"/>
          </a:xfrm>
        </p:grpSpPr>
        <p:sp>
          <p:nvSpPr>
            <p:cNvPr id="136" name="직사각형 77"/>
            <p:cNvSpPr>
              <a:spLocks noChangeArrowheads="1"/>
            </p:cNvSpPr>
            <p:nvPr/>
          </p:nvSpPr>
          <p:spPr bwMode="auto">
            <a:xfrm>
              <a:off x="3635929" y="5517232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37" name="그룹 74"/>
            <p:cNvGrpSpPr>
              <a:grpSpLocks/>
            </p:cNvGrpSpPr>
            <p:nvPr/>
          </p:nvGrpSpPr>
          <p:grpSpPr bwMode="auto">
            <a:xfrm>
              <a:off x="3347864" y="5661248"/>
              <a:ext cx="558675" cy="495544"/>
              <a:chOff x="5220072" y="3573016"/>
              <a:chExt cx="558800" cy="495424"/>
            </a:xfrm>
          </p:grpSpPr>
          <p:sp>
            <p:nvSpPr>
              <p:cNvPr id="14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6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38" name="그룹 75"/>
            <p:cNvGrpSpPr>
              <a:grpSpLocks/>
            </p:cNvGrpSpPr>
            <p:nvPr/>
          </p:nvGrpSpPr>
          <p:grpSpPr bwMode="auto">
            <a:xfrm>
              <a:off x="5364088" y="5661248"/>
              <a:ext cx="558675" cy="495544"/>
              <a:chOff x="6084168" y="3573016"/>
              <a:chExt cx="558800" cy="495424"/>
            </a:xfrm>
          </p:grpSpPr>
          <p:sp>
            <p:nvSpPr>
              <p:cNvPr id="13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6" name="그룹 181"/>
            <p:cNvGrpSpPr/>
            <p:nvPr/>
          </p:nvGrpSpPr>
          <p:grpSpPr>
            <a:xfrm>
              <a:off x="3635929" y="5229200"/>
              <a:ext cx="2018446" cy="288947"/>
              <a:chOff x="2987823" y="1772816"/>
              <a:chExt cx="1443337" cy="288947"/>
            </a:xfrm>
          </p:grpSpPr>
          <p:cxnSp>
            <p:nvCxnSpPr>
              <p:cNvPr id="1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66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80" name="직선 화살표 연결선 21"/>
            <p:cNvCxnSpPr>
              <a:cxnSpLocks noChangeShapeType="1"/>
            </p:cNvCxnSpPr>
            <p:nvPr/>
          </p:nvCxnSpPr>
          <p:spPr bwMode="auto">
            <a:xfrm>
              <a:off x="5076056" y="494116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6555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95536" y="332656"/>
            <a:ext cx="6851863" cy="1467822"/>
            <a:chOff x="1039001" y="4337442"/>
            <a:chExt cx="6851863" cy="1467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1039001" y="4337442"/>
              <a:ext cx="2016391" cy="1177510"/>
              <a:chOff x="1039001" y="4337442"/>
              <a:chExt cx="2016391" cy="1177510"/>
            </a:xfrm>
          </p:grpSpPr>
          <p:cxnSp>
            <p:nvCxnSpPr>
              <p:cNvPr id="206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1357290" y="4653136"/>
                <a:ext cx="0" cy="44459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57290" y="5097724"/>
                <a:ext cx="1428760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08" name="TextBox 31"/>
              <p:cNvSpPr txBox="1">
                <a:spLocks noChangeArrowheads="1"/>
              </p:cNvSpPr>
              <p:nvPr/>
            </p:nvSpPr>
            <p:spPr bwMode="auto">
              <a:xfrm>
                <a:off x="2699792" y="4890646"/>
                <a:ext cx="355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9" name="TextBox 32"/>
              <p:cNvSpPr txBox="1">
                <a:spLocks noChangeArrowheads="1"/>
              </p:cNvSpPr>
              <p:nvPr/>
            </p:nvSpPr>
            <p:spPr bwMode="auto">
              <a:xfrm>
                <a:off x="1039001" y="4337442"/>
                <a:ext cx="58443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0" name="타원 209"/>
              <p:cNvSpPr/>
              <p:nvPr/>
            </p:nvSpPr>
            <p:spPr bwMode="auto">
              <a:xfrm>
                <a:off x="1928794" y="4655416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+</a:t>
                </a:r>
                <a:endParaRPr lang="ko-KR" altLang="en-US" dirty="0"/>
              </a:p>
            </p:txBody>
          </p:sp>
          <p:sp>
            <p:nvSpPr>
              <p:cNvPr id="211" name="타원 210"/>
              <p:cNvSpPr/>
              <p:nvPr/>
            </p:nvSpPr>
            <p:spPr bwMode="auto">
              <a:xfrm>
                <a:off x="1928794" y="5229200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491880" y="4337442"/>
              <a:ext cx="1981248" cy="1177510"/>
              <a:chOff x="3491880" y="4337442"/>
              <a:chExt cx="1981248" cy="1177510"/>
            </a:xfrm>
          </p:grpSpPr>
          <p:cxnSp>
            <p:nvCxnSpPr>
              <p:cNvPr id="213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3775026" y="4653136"/>
                <a:ext cx="0" cy="44459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75026" y="5097724"/>
                <a:ext cx="1428760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5" name="TextBox 31"/>
              <p:cNvSpPr txBox="1">
                <a:spLocks noChangeArrowheads="1"/>
              </p:cNvSpPr>
              <p:nvPr/>
            </p:nvSpPr>
            <p:spPr bwMode="auto">
              <a:xfrm>
                <a:off x="5117528" y="4890646"/>
                <a:ext cx="355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TextBox 32"/>
              <p:cNvSpPr txBox="1">
                <a:spLocks noChangeArrowheads="1"/>
              </p:cNvSpPr>
              <p:nvPr/>
            </p:nvSpPr>
            <p:spPr bwMode="auto">
              <a:xfrm>
                <a:off x="3491880" y="4337442"/>
                <a:ext cx="5492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7" name="타원 216"/>
              <p:cNvSpPr/>
              <p:nvPr/>
            </p:nvSpPr>
            <p:spPr bwMode="auto">
              <a:xfrm>
                <a:off x="4346530" y="4655416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+</a:t>
                </a:r>
                <a:endParaRPr lang="ko-KR" altLang="en-US" dirty="0"/>
              </a:p>
            </p:txBody>
          </p:sp>
          <p:sp>
            <p:nvSpPr>
              <p:cNvPr id="218" name="타원 217"/>
              <p:cNvSpPr/>
              <p:nvPr/>
            </p:nvSpPr>
            <p:spPr bwMode="auto">
              <a:xfrm>
                <a:off x="4346530" y="5229200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5925088" y="4655416"/>
              <a:ext cx="1965776" cy="1149848"/>
              <a:chOff x="5925088" y="4655416"/>
              <a:chExt cx="1965776" cy="1149848"/>
            </a:xfrm>
          </p:grpSpPr>
          <p:cxnSp>
            <p:nvCxnSpPr>
              <p:cNvPr id="220" name="직선 화살표 연결선 57"/>
              <p:cNvCxnSpPr>
                <a:cxnSpLocks noChangeShapeType="1"/>
              </p:cNvCxnSpPr>
              <p:nvPr/>
            </p:nvCxnSpPr>
            <p:spPr bwMode="auto">
              <a:xfrm>
                <a:off x="6215074" y="5097724"/>
                <a:ext cx="0" cy="41950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215074" y="5097724"/>
                <a:ext cx="1406448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22" name="TextBox 31"/>
              <p:cNvSpPr txBox="1">
                <a:spLocks noChangeArrowheads="1"/>
              </p:cNvSpPr>
              <p:nvPr/>
            </p:nvSpPr>
            <p:spPr bwMode="auto">
              <a:xfrm>
                <a:off x="7535264" y="4890646"/>
                <a:ext cx="355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3" name="TextBox 32"/>
              <p:cNvSpPr txBox="1">
                <a:spLocks noChangeArrowheads="1"/>
              </p:cNvSpPr>
              <p:nvPr/>
            </p:nvSpPr>
            <p:spPr bwMode="auto">
              <a:xfrm>
                <a:off x="5925088" y="5466710"/>
                <a:ext cx="591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4" name="타원 223"/>
              <p:cNvSpPr/>
              <p:nvPr/>
            </p:nvSpPr>
            <p:spPr bwMode="auto">
              <a:xfrm>
                <a:off x="6764266" y="4655416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  <p:sp>
            <p:nvSpPr>
              <p:cNvPr id="225" name="타원 224"/>
              <p:cNvSpPr/>
              <p:nvPr/>
            </p:nvSpPr>
            <p:spPr bwMode="auto">
              <a:xfrm>
                <a:off x="6764266" y="5229200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+</a:t>
                </a:r>
                <a:endParaRPr lang="ko-KR" altLang="en-US" dirty="0"/>
              </a:p>
            </p:txBody>
          </p:sp>
        </p:grpSp>
      </p:grpSp>
      <p:grpSp>
        <p:nvGrpSpPr>
          <p:cNvPr id="228" name="그룹 219"/>
          <p:cNvGrpSpPr/>
          <p:nvPr/>
        </p:nvGrpSpPr>
        <p:grpSpPr>
          <a:xfrm>
            <a:off x="4008055" y="1915458"/>
            <a:ext cx="2868201" cy="1901244"/>
            <a:chOff x="2714612" y="3522494"/>
            <a:chExt cx="2868201" cy="1901244"/>
          </a:xfrm>
        </p:grpSpPr>
        <p:sp>
          <p:nvSpPr>
            <p:cNvPr id="229" name="직사각형 77"/>
            <p:cNvSpPr>
              <a:spLocks noChangeArrowheads="1"/>
            </p:cNvSpPr>
            <p:nvPr/>
          </p:nvSpPr>
          <p:spPr bwMode="auto">
            <a:xfrm>
              <a:off x="3432870" y="4143380"/>
              <a:ext cx="714380" cy="857256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30" name="직선 연결선 229"/>
            <p:cNvCxnSpPr/>
            <p:nvPr/>
          </p:nvCxnSpPr>
          <p:spPr bwMode="auto">
            <a:xfrm rot="5400000">
              <a:off x="3362225" y="5142718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/>
            <p:cNvCxnSpPr/>
            <p:nvPr/>
          </p:nvCxnSpPr>
          <p:spPr bwMode="auto">
            <a:xfrm flipV="1">
              <a:off x="3432869" y="5142742"/>
              <a:ext cx="717843" cy="77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2" name="직선 연결선 231"/>
            <p:cNvCxnSpPr/>
            <p:nvPr/>
          </p:nvCxnSpPr>
          <p:spPr bwMode="auto">
            <a:xfrm rot="5400000">
              <a:off x="4080068" y="5142718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3" name="TextBox 57"/>
            <p:cNvSpPr txBox="1">
              <a:spLocks noChangeArrowheads="1"/>
            </p:cNvSpPr>
            <p:nvPr/>
          </p:nvSpPr>
          <p:spPr bwMode="auto">
            <a:xfrm>
              <a:off x="3541343" y="5085184"/>
              <a:ext cx="46941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790854" y="4572008"/>
              <a:ext cx="857255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5" name="원호 234"/>
            <p:cNvSpPr/>
            <p:nvPr/>
          </p:nvSpPr>
          <p:spPr bwMode="auto">
            <a:xfrm flipV="1">
              <a:off x="3936191" y="4140396"/>
              <a:ext cx="854000" cy="865056"/>
            </a:xfrm>
            <a:prstGeom prst="arc">
              <a:avLst>
                <a:gd name="adj1" fmla="val 16237313"/>
                <a:gd name="adj2" fmla="val 569580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6" name="TextBox 57"/>
            <p:cNvSpPr txBox="1">
              <a:spLocks noChangeArrowheads="1"/>
            </p:cNvSpPr>
            <p:nvPr/>
          </p:nvSpPr>
          <p:spPr bwMode="auto">
            <a:xfrm>
              <a:off x="3866740" y="4386590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7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932805" y="4572008"/>
              <a:ext cx="857254" cy="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8" name="원호 237"/>
            <p:cNvSpPr/>
            <p:nvPr/>
          </p:nvSpPr>
          <p:spPr bwMode="auto">
            <a:xfrm flipH="1" flipV="1">
              <a:off x="2793183" y="4140396"/>
              <a:ext cx="854000" cy="865056"/>
            </a:xfrm>
            <a:prstGeom prst="arc">
              <a:avLst>
                <a:gd name="adj1" fmla="val 16237313"/>
                <a:gd name="adj2" fmla="val 5705749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9" name="TextBox 57"/>
            <p:cNvSpPr txBox="1">
              <a:spLocks noChangeArrowheads="1"/>
            </p:cNvSpPr>
            <p:nvPr/>
          </p:nvSpPr>
          <p:spPr bwMode="auto">
            <a:xfrm>
              <a:off x="2714612" y="4962654"/>
              <a:ext cx="6944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0" name="TextBox 57"/>
            <p:cNvSpPr txBox="1">
              <a:spLocks noChangeArrowheads="1"/>
            </p:cNvSpPr>
            <p:nvPr/>
          </p:nvSpPr>
          <p:spPr bwMode="auto">
            <a:xfrm>
              <a:off x="2930636" y="3794912"/>
              <a:ext cx="5106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1" name="TextBox 57"/>
            <p:cNvSpPr txBox="1">
              <a:spLocks noChangeArrowheads="1"/>
            </p:cNvSpPr>
            <p:nvPr/>
          </p:nvSpPr>
          <p:spPr bwMode="auto">
            <a:xfrm>
              <a:off x="4147818" y="4967599"/>
              <a:ext cx="10870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</a:rPr>
                <a:t>dV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2" name="TextBox 57"/>
            <p:cNvSpPr txBox="1">
              <a:spLocks noChangeArrowheads="1"/>
            </p:cNvSpPr>
            <p:nvPr/>
          </p:nvSpPr>
          <p:spPr bwMode="auto">
            <a:xfrm>
              <a:off x="4298788" y="3810526"/>
              <a:ext cx="12840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</a:rPr>
                <a:t>dM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" name="TextBox 57"/>
            <p:cNvSpPr txBox="1">
              <a:spLocks noChangeArrowheads="1"/>
            </p:cNvSpPr>
            <p:nvPr/>
          </p:nvSpPr>
          <p:spPr bwMode="auto">
            <a:xfrm>
              <a:off x="3462632" y="3522494"/>
              <a:ext cx="6664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4" name="타원 243"/>
            <p:cNvSpPr/>
            <p:nvPr/>
          </p:nvSpPr>
          <p:spPr bwMode="auto">
            <a:xfrm flipV="1">
              <a:off x="4124389" y="454914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45" name="그룹 174"/>
            <p:cNvGrpSpPr/>
            <p:nvPr/>
          </p:nvGrpSpPr>
          <p:grpSpPr>
            <a:xfrm>
              <a:off x="3432869" y="3857628"/>
              <a:ext cx="716292" cy="288947"/>
              <a:chOff x="2928926" y="4929198"/>
              <a:chExt cx="716292" cy="288947"/>
            </a:xfrm>
          </p:grpSpPr>
          <p:cxnSp>
            <p:nvCxnSpPr>
              <p:cNvPr id="24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85507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64580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42997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321414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00487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1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29586" y="4929198"/>
                <a:ext cx="713721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2" name="그룹 251"/>
          <p:cNvGrpSpPr/>
          <p:nvPr/>
        </p:nvGrpSpPr>
        <p:grpSpPr>
          <a:xfrm>
            <a:off x="539552" y="2347506"/>
            <a:ext cx="2808312" cy="1282789"/>
            <a:chOff x="-972342" y="2340749"/>
            <a:chExt cx="2808312" cy="1282789"/>
          </a:xfrm>
        </p:grpSpPr>
        <p:sp>
          <p:nvSpPr>
            <p:cNvPr id="253" name="직사각형 252"/>
            <p:cNvSpPr/>
            <p:nvPr/>
          </p:nvSpPr>
          <p:spPr bwMode="auto">
            <a:xfrm>
              <a:off x="395536" y="2996952"/>
              <a:ext cx="72008" cy="144016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54" name="그룹 253"/>
            <p:cNvGrpSpPr/>
            <p:nvPr/>
          </p:nvGrpSpPr>
          <p:grpSpPr>
            <a:xfrm>
              <a:off x="-972342" y="2996952"/>
              <a:ext cx="2808312" cy="144016"/>
              <a:chOff x="4932040" y="1484784"/>
              <a:chExt cx="2808312" cy="144016"/>
            </a:xfrm>
          </p:grpSpPr>
          <p:cxnSp>
            <p:nvCxnSpPr>
              <p:cNvPr id="275" name="직선 연결선 274"/>
              <p:cNvCxnSpPr/>
              <p:nvPr/>
            </p:nvCxnSpPr>
            <p:spPr bwMode="auto">
              <a:xfrm>
                <a:off x="4932040" y="1484784"/>
                <a:ext cx="2808312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6" name="직선 연결선 275"/>
              <p:cNvCxnSpPr/>
              <p:nvPr/>
            </p:nvCxnSpPr>
            <p:spPr bwMode="auto">
              <a:xfrm>
                <a:off x="4932040" y="1628800"/>
                <a:ext cx="2808312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255" name="그룹 254"/>
            <p:cNvGrpSpPr/>
            <p:nvPr/>
          </p:nvGrpSpPr>
          <p:grpSpPr>
            <a:xfrm>
              <a:off x="-968026" y="2400946"/>
              <a:ext cx="2787650" cy="596006"/>
              <a:chOff x="4432300" y="2400946"/>
              <a:chExt cx="2787650" cy="596006"/>
            </a:xfrm>
          </p:grpSpPr>
          <p:sp>
            <p:nvSpPr>
              <p:cNvPr id="265" name="자유형 264"/>
              <p:cNvSpPr/>
              <p:nvPr/>
            </p:nvSpPr>
            <p:spPr bwMode="auto">
              <a:xfrm>
                <a:off x="4432300" y="2400946"/>
                <a:ext cx="2787650" cy="435459"/>
              </a:xfrm>
              <a:custGeom>
                <a:avLst/>
                <a:gdLst>
                  <a:gd name="connsiteX0" fmla="*/ 0 w 2787650"/>
                  <a:gd name="connsiteY0" fmla="*/ 186101 h 429767"/>
                  <a:gd name="connsiteX1" fmla="*/ 558800 w 2787650"/>
                  <a:gd name="connsiteY1" fmla="*/ 1951 h 429767"/>
                  <a:gd name="connsiteX2" fmla="*/ 1562100 w 2787650"/>
                  <a:gd name="connsiteY2" fmla="*/ 109901 h 429767"/>
                  <a:gd name="connsiteX3" fmla="*/ 2241550 w 2787650"/>
                  <a:gd name="connsiteY3" fmla="*/ 421051 h 429767"/>
                  <a:gd name="connsiteX4" fmla="*/ 2787650 w 2787650"/>
                  <a:gd name="connsiteY4" fmla="*/ 313101 h 429767"/>
                  <a:gd name="connsiteX0" fmla="*/ 0 w 2787650"/>
                  <a:gd name="connsiteY0" fmla="*/ 189854 h 435459"/>
                  <a:gd name="connsiteX1" fmla="*/ 558800 w 2787650"/>
                  <a:gd name="connsiteY1" fmla="*/ 5704 h 435459"/>
                  <a:gd name="connsiteX2" fmla="*/ 1289050 w 2787650"/>
                  <a:gd name="connsiteY2" fmla="*/ 81904 h 435459"/>
                  <a:gd name="connsiteX3" fmla="*/ 2241550 w 2787650"/>
                  <a:gd name="connsiteY3" fmla="*/ 424804 h 435459"/>
                  <a:gd name="connsiteX4" fmla="*/ 2787650 w 2787650"/>
                  <a:gd name="connsiteY4" fmla="*/ 316854 h 435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7650" h="435459">
                    <a:moveTo>
                      <a:pt x="0" y="189854"/>
                    </a:moveTo>
                    <a:cubicBezTo>
                      <a:pt x="149225" y="104129"/>
                      <a:pt x="343958" y="23696"/>
                      <a:pt x="558800" y="5704"/>
                    </a:cubicBezTo>
                    <a:cubicBezTo>
                      <a:pt x="773642" y="-12288"/>
                      <a:pt x="1008592" y="12054"/>
                      <a:pt x="1289050" y="81904"/>
                    </a:cubicBezTo>
                    <a:cubicBezTo>
                      <a:pt x="1569508" y="151754"/>
                      <a:pt x="1991783" y="385646"/>
                      <a:pt x="2241550" y="424804"/>
                    </a:cubicBezTo>
                    <a:cubicBezTo>
                      <a:pt x="2491317" y="463962"/>
                      <a:pt x="2616729" y="387762"/>
                      <a:pt x="2787650" y="316854"/>
                    </a:cubicBezTo>
                  </a:path>
                </a:pathLst>
              </a:cu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grpSp>
            <p:nvGrpSpPr>
              <p:cNvPr id="266" name="그룹 265"/>
              <p:cNvGrpSpPr/>
              <p:nvPr/>
            </p:nvGrpSpPr>
            <p:grpSpPr>
              <a:xfrm>
                <a:off x="4572000" y="2409304"/>
                <a:ext cx="2520280" cy="587648"/>
                <a:chOff x="4572000" y="2417490"/>
                <a:chExt cx="2520280" cy="587648"/>
              </a:xfrm>
            </p:grpSpPr>
            <p:cxnSp>
              <p:nvCxnSpPr>
                <p:cNvPr id="26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4572000" y="2522786"/>
                  <a:ext cx="0" cy="48235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4934156" y="2417490"/>
                  <a:ext cx="0" cy="58764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292080" y="2420392"/>
                  <a:ext cx="0" cy="58474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654236" y="2478611"/>
                  <a:ext cx="0" cy="526527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2594224"/>
                  <a:ext cx="0" cy="41091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372200" y="2733676"/>
                  <a:ext cx="0" cy="27146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732240" y="2846636"/>
                  <a:ext cx="0" cy="15850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2779961"/>
                  <a:ext cx="0" cy="225177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</p:grpSp>
        </p:grpSp>
        <p:cxnSp>
          <p:nvCxnSpPr>
            <p:cNvPr id="256" name="직선 연결선 255"/>
            <p:cNvCxnSpPr/>
            <p:nvPr/>
          </p:nvCxnSpPr>
          <p:spPr bwMode="auto">
            <a:xfrm>
              <a:off x="-756318" y="3284984"/>
              <a:ext cx="11521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257" name="직선 화살표 연결선 21"/>
            <p:cNvCxnSpPr>
              <a:cxnSpLocks noChangeShapeType="1"/>
            </p:cNvCxnSpPr>
            <p:nvPr/>
          </p:nvCxnSpPr>
          <p:spPr bwMode="auto">
            <a:xfrm>
              <a:off x="395810" y="2996952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58" name="직선 화살표 연결선 21"/>
            <p:cNvCxnSpPr>
              <a:cxnSpLocks noChangeShapeType="1"/>
            </p:cNvCxnSpPr>
            <p:nvPr/>
          </p:nvCxnSpPr>
          <p:spPr bwMode="auto">
            <a:xfrm>
              <a:off x="467818" y="2996952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59" name="직선 연결선 258"/>
            <p:cNvCxnSpPr/>
            <p:nvPr/>
          </p:nvCxnSpPr>
          <p:spPr bwMode="auto">
            <a:xfrm>
              <a:off x="467818" y="3284984"/>
              <a:ext cx="2160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60" name="직선 화살표 연결선 21"/>
            <p:cNvCxnSpPr>
              <a:cxnSpLocks noChangeShapeType="1"/>
            </p:cNvCxnSpPr>
            <p:nvPr/>
          </p:nvCxnSpPr>
          <p:spPr bwMode="auto">
            <a:xfrm>
              <a:off x="395810" y="3212976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61" name="직선 화살표 연결선 21"/>
            <p:cNvCxnSpPr>
              <a:cxnSpLocks noChangeShapeType="1"/>
            </p:cNvCxnSpPr>
            <p:nvPr/>
          </p:nvCxnSpPr>
          <p:spPr bwMode="auto">
            <a:xfrm>
              <a:off x="467818" y="3212976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62" name="직사각형 261"/>
            <p:cNvSpPr/>
            <p:nvPr/>
          </p:nvSpPr>
          <p:spPr>
            <a:xfrm>
              <a:off x="242559" y="3284984"/>
              <a:ext cx="3786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dirty="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-334991" y="3204845"/>
              <a:ext cx="2760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264" name="TextBox 57"/>
            <p:cNvSpPr txBox="1">
              <a:spLocks noChangeArrowheads="1"/>
            </p:cNvSpPr>
            <p:nvPr/>
          </p:nvSpPr>
          <p:spPr bwMode="auto">
            <a:xfrm>
              <a:off x="593142" y="2340749"/>
              <a:ext cx="5227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39552" y="4077072"/>
            <a:ext cx="3888432" cy="1038309"/>
            <a:chOff x="539552" y="4077072"/>
            <a:chExt cx="3888432" cy="1038309"/>
          </a:xfrm>
        </p:grpSpPr>
        <p:grpSp>
          <p:nvGrpSpPr>
            <p:cNvPr id="143" name="그룹 181"/>
            <p:cNvGrpSpPr/>
            <p:nvPr/>
          </p:nvGrpSpPr>
          <p:grpSpPr>
            <a:xfrm>
              <a:off x="755587" y="4221088"/>
              <a:ext cx="1730296" cy="288947"/>
              <a:chOff x="3605692" y="1772816"/>
              <a:chExt cx="1237286" cy="288947"/>
            </a:xfrm>
          </p:grpSpPr>
          <p:cxnSp>
            <p:nvCxnSpPr>
              <p:cNvPr id="17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5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3605692" y="1772816"/>
                <a:ext cx="123577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22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226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8147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46" name="직사각형 77"/>
            <p:cNvSpPr>
              <a:spLocks noChangeArrowheads="1"/>
            </p:cNvSpPr>
            <p:nvPr/>
          </p:nvSpPr>
          <p:spPr bwMode="auto">
            <a:xfrm>
              <a:off x="755609" y="4510035"/>
              <a:ext cx="345635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9" name="TextBox 57"/>
            <p:cNvSpPr txBox="1">
              <a:spLocks noChangeArrowheads="1"/>
            </p:cNvSpPr>
            <p:nvPr/>
          </p:nvSpPr>
          <p:spPr bwMode="auto">
            <a:xfrm>
              <a:off x="2483768" y="4077072"/>
              <a:ext cx="16966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0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755578" y="4653136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01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4211960" y="4653136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02" name="TextBox 57"/>
            <p:cNvSpPr txBox="1">
              <a:spLocks noChangeArrowheads="1"/>
            </p:cNvSpPr>
            <p:nvPr/>
          </p:nvSpPr>
          <p:spPr bwMode="auto">
            <a:xfrm>
              <a:off x="755576" y="486916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TextBox 57"/>
            <p:cNvSpPr txBox="1">
              <a:spLocks noChangeArrowheads="1"/>
            </p:cNvSpPr>
            <p:nvPr/>
          </p:nvSpPr>
          <p:spPr bwMode="auto">
            <a:xfrm>
              <a:off x="3923928" y="486916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57"/>
            <p:cNvSpPr txBox="1">
              <a:spLocks noChangeArrowheads="1"/>
            </p:cNvSpPr>
            <p:nvPr/>
          </p:nvSpPr>
          <p:spPr bwMode="auto">
            <a:xfrm>
              <a:off x="539552" y="4437113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57"/>
            <p:cNvSpPr txBox="1">
              <a:spLocks noChangeArrowheads="1"/>
            </p:cNvSpPr>
            <p:nvPr/>
          </p:nvSpPr>
          <p:spPr bwMode="auto">
            <a:xfrm>
              <a:off x="2411760" y="4653136"/>
              <a:ext cx="14401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57"/>
            <p:cNvSpPr txBox="1">
              <a:spLocks noChangeArrowheads="1"/>
            </p:cNvSpPr>
            <p:nvPr/>
          </p:nvSpPr>
          <p:spPr bwMode="auto">
            <a:xfrm>
              <a:off x="4211960" y="4437113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23528" y="5301208"/>
            <a:ext cx="3960440" cy="1038308"/>
            <a:chOff x="323528" y="5301208"/>
            <a:chExt cx="3960440" cy="1038308"/>
          </a:xfrm>
        </p:grpSpPr>
        <p:sp>
          <p:nvSpPr>
            <p:cNvPr id="284" name="직사각형 77"/>
            <p:cNvSpPr>
              <a:spLocks noChangeArrowheads="1"/>
            </p:cNvSpPr>
            <p:nvPr/>
          </p:nvSpPr>
          <p:spPr bwMode="auto">
            <a:xfrm>
              <a:off x="755609" y="5734170"/>
              <a:ext cx="345635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86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755578" y="5877271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87" name="직선 화살표 연결선 21"/>
            <p:cNvCxnSpPr>
              <a:cxnSpLocks noChangeShapeType="1"/>
            </p:cNvCxnSpPr>
            <p:nvPr/>
          </p:nvCxnSpPr>
          <p:spPr bwMode="auto">
            <a:xfrm>
              <a:off x="4211960" y="5373216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88" name="TextBox 57"/>
            <p:cNvSpPr txBox="1">
              <a:spLocks noChangeArrowheads="1"/>
            </p:cNvSpPr>
            <p:nvPr/>
          </p:nvSpPr>
          <p:spPr bwMode="auto">
            <a:xfrm>
              <a:off x="755576" y="609329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57"/>
            <p:cNvSpPr txBox="1">
              <a:spLocks noChangeArrowheads="1"/>
            </p:cNvSpPr>
            <p:nvPr/>
          </p:nvSpPr>
          <p:spPr bwMode="auto">
            <a:xfrm>
              <a:off x="3923928" y="530120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57"/>
            <p:cNvSpPr txBox="1">
              <a:spLocks noChangeArrowheads="1"/>
            </p:cNvSpPr>
            <p:nvPr/>
          </p:nvSpPr>
          <p:spPr bwMode="auto">
            <a:xfrm>
              <a:off x="683568" y="5488091"/>
              <a:ext cx="14401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57"/>
            <p:cNvSpPr txBox="1">
              <a:spLocks noChangeArrowheads="1"/>
            </p:cNvSpPr>
            <p:nvPr/>
          </p:nvSpPr>
          <p:spPr bwMode="auto">
            <a:xfrm>
              <a:off x="4139952" y="5877272"/>
              <a:ext cx="14401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3" name="원호 292"/>
            <p:cNvSpPr/>
            <p:nvPr/>
          </p:nvSpPr>
          <p:spPr bwMode="auto">
            <a:xfrm rot="10800000" flipV="1">
              <a:off x="467544" y="5573420"/>
              <a:ext cx="442144" cy="447868"/>
            </a:xfrm>
            <a:prstGeom prst="arc">
              <a:avLst>
                <a:gd name="adj1" fmla="val 16237313"/>
                <a:gd name="adj2" fmla="val 569580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4" name="TextBox 57"/>
            <p:cNvSpPr txBox="1">
              <a:spLocks noChangeArrowheads="1"/>
            </p:cNvSpPr>
            <p:nvPr/>
          </p:nvSpPr>
          <p:spPr bwMode="auto">
            <a:xfrm>
              <a:off x="323528" y="596251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3877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403648" y="765284"/>
            <a:ext cx="2467272" cy="2015644"/>
            <a:chOff x="1403648" y="765284"/>
            <a:chExt cx="2467272" cy="2015644"/>
          </a:xfrm>
        </p:grpSpPr>
        <p:cxnSp>
          <p:nvCxnSpPr>
            <p:cNvPr id="5" name="직선 화살표 연결선 42"/>
            <p:cNvCxnSpPr>
              <a:cxnSpLocks noChangeShapeType="1"/>
            </p:cNvCxnSpPr>
            <p:nvPr/>
          </p:nvCxnSpPr>
          <p:spPr bwMode="auto">
            <a:xfrm>
              <a:off x="3054795" y="1700808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3" name="직선 화살표 연결선 2"/>
            <p:cNvCxnSpPr/>
            <p:nvPr/>
          </p:nvCxnSpPr>
          <p:spPr bwMode="auto">
            <a:xfrm>
              <a:off x="2195736" y="1988840"/>
              <a:ext cx="1440160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직선 화살표 연결선 9"/>
            <p:cNvCxnSpPr/>
            <p:nvPr/>
          </p:nvCxnSpPr>
          <p:spPr bwMode="auto">
            <a:xfrm flipV="1">
              <a:off x="2195736" y="836712"/>
              <a:ext cx="0" cy="115212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1" name="그룹 40"/>
            <p:cNvGrpSpPr/>
            <p:nvPr/>
          </p:nvGrpSpPr>
          <p:grpSpPr>
            <a:xfrm>
              <a:off x="1619672" y="980728"/>
              <a:ext cx="1723155" cy="1800200"/>
              <a:chOff x="1408685" y="2708920"/>
              <a:chExt cx="1723155" cy="2592288"/>
            </a:xfrm>
          </p:grpSpPr>
          <p:cxnSp>
            <p:nvCxnSpPr>
              <p:cNvPr id="8" name="직선 연결선 7"/>
              <p:cNvCxnSpPr/>
              <p:nvPr/>
            </p:nvCxnSpPr>
            <p:spPr bwMode="auto">
              <a:xfrm>
                <a:off x="226774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255577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 bwMode="auto">
              <a:xfrm>
                <a:off x="284380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직선 연결선 19"/>
              <p:cNvCxnSpPr/>
              <p:nvPr/>
            </p:nvCxnSpPr>
            <p:spPr bwMode="auto">
              <a:xfrm>
                <a:off x="313184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직선 연결선 96"/>
              <p:cNvCxnSpPr/>
              <p:nvPr/>
            </p:nvCxnSpPr>
            <p:spPr bwMode="auto">
              <a:xfrm>
                <a:off x="1408685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직선 연결선 97"/>
              <p:cNvCxnSpPr/>
              <p:nvPr/>
            </p:nvCxnSpPr>
            <p:spPr bwMode="auto">
              <a:xfrm>
                <a:off x="1696717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직선 연결선 98"/>
              <p:cNvCxnSpPr/>
              <p:nvPr/>
            </p:nvCxnSpPr>
            <p:spPr bwMode="auto">
              <a:xfrm>
                <a:off x="1984749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2" name="그룹 41"/>
            <p:cNvGrpSpPr/>
            <p:nvPr/>
          </p:nvGrpSpPr>
          <p:grpSpPr>
            <a:xfrm>
              <a:off x="1403648" y="1124744"/>
              <a:ext cx="2088232" cy="1440160"/>
              <a:chOff x="1979712" y="4437112"/>
              <a:chExt cx="2736304" cy="1440160"/>
            </a:xfrm>
          </p:grpSpPr>
          <p:cxnSp>
            <p:nvCxnSpPr>
              <p:cNvPr id="30" name="직선 연결선 29"/>
              <p:cNvCxnSpPr/>
              <p:nvPr/>
            </p:nvCxnSpPr>
            <p:spPr bwMode="auto">
              <a:xfrm flipH="1">
                <a:off x="1979712" y="501317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직선 연결선 32"/>
              <p:cNvCxnSpPr/>
              <p:nvPr/>
            </p:nvCxnSpPr>
            <p:spPr bwMode="auto">
              <a:xfrm flipH="1">
                <a:off x="1979712" y="472514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직선 연결선 33"/>
              <p:cNvCxnSpPr/>
              <p:nvPr/>
            </p:nvCxnSpPr>
            <p:spPr bwMode="auto">
              <a:xfrm flipH="1">
                <a:off x="1979712" y="443711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직선 연결선 94"/>
              <p:cNvCxnSpPr/>
              <p:nvPr/>
            </p:nvCxnSpPr>
            <p:spPr bwMode="auto">
              <a:xfrm flipH="1">
                <a:off x="1979712" y="587727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직선 연결선 95"/>
              <p:cNvCxnSpPr/>
              <p:nvPr/>
            </p:nvCxnSpPr>
            <p:spPr bwMode="auto">
              <a:xfrm flipH="1">
                <a:off x="1979712" y="558924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flipH="1">
                <a:off x="1979712" y="5301208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" name="TextBox 77"/>
            <p:cNvSpPr txBox="1">
              <a:spLocks noChangeArrowheads="1"/>
            </p:cNvSpPr>
            <p:nvPr/>
          </p:nvSpPr>
          <p:spPr bwMode="auto">
            <a:xfrm>
              <a:off x="3582938" y="1794302"/>
              <a:ext cx="2879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77"/>
            <p:cNvSpPr txBox="1">
              <a:spLocks noChangeArrowheads="1"/>
            </p:cNvSpPr>
            <p:nvPr/>
          </p:nvSpPr>
          <p:spPr bwMode="auto">
            <a:xfrm>
              <a:off x="1979762" y="765284"/>
              <a:ext cx="28798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77"/>
            <p:cNvSpPr txBox="1">
              <a:spLocks noChangeArrowheads="1"/>
            </p:cNvSpPr>
            <p:nvPr/>
          </p:nvSpPr>
          <p:spPr bwMode="auto">
            <a:xfrm>
              <a:off x="2555776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77"/>
            <p:cNvSpPr txBox="1">
              <a:spLocks noChangeArrowheads="1"/>
            </p:cNvSpPr>
            <p:nvPr/>
          </p:nvSpPr>
          <p:spPr bwMode="auto">
            <a:xfrm>
              <a:off x="3131840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77"/>
            <p:cNvSpPr txBox="1">
              <a:spLocks noChangeArrowheads="1"/>
            </p:cNvSpPr>
            <p:nvPr/>
          </p:nvSpPr>
          <p:spPr bwMode="auto">
            <a:xfrm>
              <a:off x="1907754" y="123926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8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1619672" y="1124744"/>
              <a:ext cx="0" cy="115212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109" name="TextBox 77"/>
            <p:cNvSpPr txBox="1">
              <a:spLocks noChangeArrowheads="1"/>
            </p:cNvSpPr>
            <p:nvPr/>
          </p:nvSpPr>
          <p:spPr bwMode="auto">
            <a:xfrm>
              <a:off x="1876004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타원 109"/>
            <p:cNvSpPr/>
            <p:nvPr/>
          </p:nvSpPr>
          <p:spPr bwMode="auto">
            <a:xfrm>
              <a:off x="2174305" y="1969790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11" name="타원 110"/>
            <p:cNvSpPr/>
            <p:nvPr/>
          </p:nvSpPr>
          <p:spPr bwMode="auto">
            <a:xfrm>
              <a:off x="3033641" y="2253059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12" name="타원 111"/>
            <p:cNvSpPr/>
            <p:nvPr/>
          </p:nvSpPr>
          <p:spPr bwMode="auto">
            <a:xfrm>
              <a:off x="1598243" y="2545856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13" name="TextBox 77"/>
            <p:cNvSpPr txBox="1">
              <a:spLocks noChangeArrowheads="1"/>
            </p:cNvSpPr>
            <p:nvPr/>
          </p:nvSpPr>
          <p:spPr bwMode="auto">
            <a:xfrm>
              <a:off x="2771800" y="2204864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77"/>
            <p:cNvSpPr txBox="1">
              <a:spLocks noChangeArrowheads="1"/>
            </p:cNvSpPr>
            <p:nvPr/>
          </p:nvSpPr>
          <p:spPr bwMode="auto">
            <a:xfrm>
              <a:off x="1492323" y="229835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436096" y="1053316"/>
            <a:ext cx="2107232" cy="1655604"/>
            <a:chOff x="5436096" y="1053316"/>
            <a:chExt cx="2107232" cy="1655604"/>
          </a:xfrm>
        </p:grpSpPr>
        <p:grpSp>
          <p:nvGrpSpPr>
            <p:cNvPr id="117" name="그룹 116"/>
            <p:cNvGrpSpPr/>
            <p:nvPr/>
          </p:nvGrpSpPr>
          <p:grpSpPr>
            <a:xfrm>
              <a:off x="5508104" y="1484784"/>
              <a:ext cx="1224136" cy="1080120"/>
              <a:chOff x="5436096" y="3047474"/>
              <a:chExt cx="1224136" cy="1080120"/>
            </a:xfrm>
          </p:grpSpPr>
          <p:sp>
            <p:nvSpPr>
              <p:cNvPr id="118" name="원호 117"/>
              <p:cNvSpPr/>
              <p:nvPr/>
            </p:nvSpPr>
            <p:spPr bwMode="auto">
              <a:xfrm rot="16200000">
                <a:off x="5940152" y="3047474"/>
                <a:ext cx="720080" cy="720080"/>
              </a:xfrm>
              <a:prstGeom prst="arc">
                <a:avLst>
                  <a:gd name="adj1" fmla="val 10783186"/>
                  <a:gd name="adj2" fmla="val 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1" name="TextBox 86"/>
              <p:cNvSpPr txBox="1">
                <a:spLocks noChangeArrowheads="1"/>
              </p:cNvSpPr>
              <p:nvPr/>
            </p:nvSpPr>
            <p:spPr bwMode="auto">
              <a:xfrm>
                <a:off x="5436096" y="3789040"/>
                <a:ext cx="1152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=3.5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26" name="직선 화살표 연결선 125"/>
            <p:cNvCxnSpPr/>
            <p:nvPr/>
          </p:nvCxnSpPr>
          <p:spPr bwMode="auto">
            <a:xfrm>
              <a:off x="5868144" y="1988840"/>
              <a:ext cx="1440160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직선 화살표 연결선 126"/>
            <p:cNvCxnSpPr/>
            <p:nvPr/>
          </p:nvCxnSpPr>
          <p:spPr bwMode="auto">
            <a:xfrm flipV="1">
              <a:off x="5868144" y="1124744"/>
              <a:ext cx="0" cy="86409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28" name="그룹 127"/>
            <p:cNvGrpSpPr/>
            <p:nvPr/>
          </p:nvGrpSpPr>
          <p:grpSpPr>
            <a:xfrm>
              <a:off x="5580112" y="1268760"/>
              <a:ext cx="1435123" cy="1440160"/>
              <a:chOff x="1696717" y="2708920"/>
              <a:chExt cx="1435123" cy="2592288"/>
            </a:xfrm>
          </p:grpSpPr>
          <p:cxnSp>
            <p:nvCxnSpPr>
              <p:cNvPr id="148" name="직선 연결선 147"/>
              <p:cNvCxnSpPr/>
              <p:nvPr/>
            </p:nvCxnSpPr>
            <p:spPr bwMode="auto">
              <a:xfrm>
                <a:off x="226774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9" name="직선 연결선 148"/>
              <p:cNvCxnSpPr/>
              <p:nvPr/>
            </p:nvCxnSpPr>
            <p:spPr bwMode="auto">
              <a:xfrm>
                <a:off x="255577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직선 연결선 149"/>
              <p:cNvCxnSpPr/>
              <p:nvPr/>
            </p:nvCxnSpPr>
            <p:spPr bwMode="auto">
              <a:xfrm>
                <a:off x="284380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직선 연결선 150"/>
              <p:cNvCxnSpPr/>
              <p:nvPr/>
            </p:nvCxnSpPr>
            <p:spPr bwMode="auto">
              <a:xfrm>
                <a:off x="313184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직선 연결선 152"/>
              <p:cNvCxnSpPr/>
              <p:nvPr/>
            </p:nvCxnSpPr>
            <p:spPr bwMode="auto">
              <a:xfrm>
                <a:off x="1696717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직선 연결선 153"/>
              <p:cNvCxnSpPr/>
              <p:nvPr/>
            </p:nvCxnSpPr>
            <p:spPr bwMode="auto">
              <a:xfrm>
                <a:off x="1984749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9" name="그룹 128"/>
            <p:cNvGrpSpPr/>
            <p:nvPr/>
          </p:nvGrpSpPr>
          <p:grpSpPr>
            <a:xfrm>
              <a:off x="5436096" y="1412776"/>
              <a:ext cx="1728192" cy="1152128"/>
              <a:chOff x="1979712" y="4725144"/>
              <a:chExt cx="2736304" cy="1152128"/>
            </a:xfrm>
          </p:grpSpPr>
          <p:cxnSp>
            <p:nvCxnSpPr>
              <p:cNvPr id="142" name="직선 연결선 141"/>
              <p:cNvCxnSpPr/>
              <p:nvPr/>
            </p:nvCxnSpPr>
            <p:spPr bwMode="auto">
              <a:xfrm flipH="1">
                <a:off x="1979712" y="501317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직선 연결선 142"/>
              <p:cNvCxnSpPr/>
              <p:nvPr/>
            </p:nvCxnSpPr>
            <p:spPr bwMode="auto">
              <a:xfrm flipH="1">
                <a:off x="1979712" y="472514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직선 연결선 144"/>
              <p:cNvCxnSpPr/>
              <p:nvPr/>
            </p:nvCxnSpPr>
            <p:spPr bwMode="auto">
              <a:xfrm flipH="1">
                <a:off x="1979712" y="587727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직선 연결선 145"/>
              <p:cNvCxnSpPr/>
              <p:nvPr/>
            </p:nvCxnSpPr>
            <p:spPr bwMode="auto">
              <a:xfrm flipH="1">
                <a:off x="1979712" y="558924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7" name="직선 연결선 146"/>
              <p:cNvCxnSpPr/>
              <p:nvPr/>
            </p:nvCxnSpPr>
            <p:spPr bwMode="auto">
              <a:xfrm flipH="1">
                <a:off x="1979712" y="5301208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0" name="TextBox 77"/>
            <p:cNvSpPr txBox="1">
              <a:spLocks noChangeArrowheads="1"/>
            </p:cNvSpPr>
            <p:nvPr/>
          </p:nvSpPr>
          <p:spPr bwMode="auto">
            <a:xfrm>
              <a:off x="7255346" y="1794302"/>
              <a:ext cx="2879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extBox 77"/>
            <p:cNvSpPr txBox="1">
              <a:spLocks noChangeArrowheads="1"/>
            </p:cNvSpPr>
            <p:nvPr/>
          </p:nvSpPr>
          <p:spPr bwMode="auto">
            <a:xfrm>
              <a:off x="5652120" y="1053316"/>
              <a:ext cx="28798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TextBox 77"/>
            <p:cNvSpPr txBox="1">
              <a:spLocks noChangeArrowheads="1"/>
            </p:cNvSpPr>
            <p:nvPr/>
          </p:nvSpPr>
          <p:spPr bwMode="auto">
            <a:xfrm>
              <a:off x="6228184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77"/>
            <p:cNvSpPr txBox="1">
              <a:spLocks noChangeArrowheads="1"/>
            </p:cNvSpPr>
            <p:nvPr/>
          </p:nvSpPr>
          <p:spPr bwMode="auto">
            <a:xfrm>
              <a:off x="6804248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TextBox 77"/>
            <p:cNvSpPr txBox="1">
              <a:spLocks noChangeArrowheads="1"/>
            </p:cNvSpPr>
            <p:nvPr/>
          </p:nvSpPr>
          <p:spPr bwMode="auto">
            <a:xfrm>
              <a:off x="5580162" y="123926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77"/>
            <p:cNvSpPr txBox="1">
              <a:spLocks noChangeArrowheads="1"/>
            </p:cNvSpPr>
            <p:nvPr/>
          </p:nvSpPr>
          <p:spPr bwMode="auto">
            <a:xfrm>
              <a:off x="5548412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타원 136"/>
            <p:cNvSpPr/>
            <p:nvPr/>
          </p:nvSpPr>
          <p:spPr bwMode="auto">
            <a:xfrm>
              <a:off x="5846713" y="1969790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8" name="타원 137"/>
            <p:cNvSpPr/>
            <p:nvPr/>
          </p:nvSpPr>
          <p:spPr bwMode="auto">
            <a:xfrm>
              <a:off x="6706049" y="2253059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40" name="TextBox 77"/>
            <p:cNvSpPr txBox="1">
              <a:spLocks noChangeArrowheads="1"/>
            </p:cNvSpPr>
            <p:nvPr/>
          </p:nvSpPr>
          <p:spPr bwMode="auto">
            <a:xfrm>
              <a:off x="6588224" y="215434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 rot="19286892">
            <a:off x="5709095" y="3387844"/>
            <a:ext cx="2199856" cy="721097"/>
            <a:chOff x="2760787" y="5013176"/>
            <a:chExt cx="2199856" cy="721097"/>
          </a:xfrm>
        </p:grpSpPr>
        <p:sp>
          <p:nvSpPr>
            <p:cNvPr id="156" name="TextBox 31"/>
            <p:cNvSpPr txBox="1">
              <a:spLocks noChangeArrowheads="1"/>
            </p:cNvSpPr>
            <p:nvPr/>
          </p:nvSpPr>
          <p:spPr bwMode="auto">
            <a:xfrm rot="2313108" flipH="1">
              <a:off x="3676386" y="5167735"/>
              <a:ext cx="66699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1.7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42"/>
            <p:cNvCxnSpPr>
              <a:cxnSpLocks noChangeShapeType="1"/>
            </p:cNvCxnSpPr>
            <p:nvPr/>
          </p:nvCxnSpPr>
          <p:spPr bwMode="auto">
            <a:xfrm>
              <a:off x="3851920" y="5733256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58" name="자유형 157"/>
            <p:cNvSpPr/>
            <p:nvPr/>
          </p:nvSpPr>
          <p:spPr bwMode="auto">
            <a:xfrm>
              <a:off x="3780930" y="5518249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59" name="TextBox 77"/>
            <p:cNvSpPr txBox="1">
              <a:spLocks noChangeArrowheads="1"/>
            </p:cNvSpPr>
            <p:nvPr/>
          </p:nvSpPr>
          <p:spPr bwMode="auto">
            <a:xfrm rot="2313108" flipH="1">
              <a:off x="4335827" y="5372742"/>
              <a:ext cx="6248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0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2843808" y="5013176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 rot="2313108">
              <a:off x="2760787" y="5038338"/>
              <a:ext cx="6248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2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5013176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63" name="자유형 162"/>
            <p:cNvSpPr/>
            <p:nvPr/>
          </p:nvSpPr>
          <p:spPr bwMode="auto">
            <a:xfrm rot="10800000">
              <a:off x="3563888" y="501317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64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635896" y="573325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707904" y="501317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6" name="그룹 165"/>
          <p:cNvGrpSpPr/>
          <p:nvPr/>
        </p:nvGrpSpPr>
        <p:grpSpPr>
          <a:xfrm rot="16200000">
            <a:off x="3502625" y="3367741"/>
            <a:ext cx="1274666" cy="864096"/>
            <a:chOff x="3171998" y="4936896"/>
            <a:chExt cx="1274666" cy="864096"/>
          </a:xfrm>
        </p:grpSpPr>
        <p:sp>
          <p:nvSpPr>
            <p:cNvPr id="167" name="TextBox 31"/>
            <p:cNvSpPr txBox="1">
              <a:spLocks noChangeArrowheads="1"/>
            </p:cNvSpPr>
            <p:nvPr/>
          </p:nvSpPr>
          <p:spPr bwMode="auto">
            <a:xfrm rot="5400000" flipH="1">
              <a:off x="3564803" y="5116110"/>
              <a:ext cx="66699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2.1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8" name="직선 화살표 연결선 42"/>
            <p:cNvCxnSpPr>
              <a:cxnSpLocks noChangeShapeType="1"/>
            </p:cNvCxnSpPr>
            <p:nvPr/>
          </p:nvCxnSpPr>
          <p:spPr bwMode="auto">
            <a:xfrm>
              <a:off x="3532041" y="5733259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69" name="자유형 168"/>
            <p:cNvSpPr/>
            <p:nvPr/>
          </p:nvSpPr>
          <p:spPr bwMode="auto">
            <a:xfrm>
              <a:off x="3780930" y="5518249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0" name="TextBox 77"/>
            <p:cNvSpPr txBox="1">
              <a:spLocks noChangeArrowheads="1"/>
            </p:cNvSpPr>
            <p:nvPr/>
          </p:nvSpPr>
          <p:spPr bwMode="auto">
            <a:xfrm rot="5400000" flipH="1">
              <a:off x="3917345" y="5271674"/>
              <a:ext cx="7200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3.5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1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171998" y="5013177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72" name="TextBox 171"/>
            <p:cNvSpPr txBox="1">
              <a:spLocks noChangeArrowheads="1"/>
            </p:cNvSpPr>
            <p:nvPr/>
          </p:nvSpPr>
          <p:spPr bwMode="auto">
            <a:xfrm rot="5400000">
              <a:off x="2981244" y="5127657"/>
              <a:ext cx="7200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3.5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3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5013176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74" name="자유형 173"/>
            <p:cNvSpPr/>
            <p:nvPr/>
          </p:nvSpPr>
          <p:spPr bwMode="auto">
            <a:xfrm rot="10800000">
              <a:off x="3563888" y="501317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75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635896" y="573325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707904" y="501317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7" name="그룹 176"/>
          <p:cNvGrpSpPr/>
          <p:nvPr/>
        </p:nvGrpSpPr>
        <p:grpSpPr>
          <a:xfrm>
            <a:off x="1331640" y="3378478"/>
            <a:ext cx="1584176" cy="842610"/>
            <a:chOff x="3017243" y="4947633"/>
            <a:chExt cx="1584176" cy="842610"/>
          </a:xfrm>
        </p:grpSpPr>
        <p:sp>
          <p:nvSpPr>
            <p:cNvPr id="178" name="TextBox 31"/>
            <p:cNvSpPr txBox="1">
              <a:spLocks noChangeArrowheads="1"/>
            </p:cNvSpPr>
            <p:nvPr/>
          </p:nvSpPr>
          <p:spPr bwMode="auto">
            <a:xfrm flipH="1">
              <a:off x="3377282" y="5286187"/>
              <a:ext cx="45096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9" name="직선 화살표 연결선 42"/>
            <p:cNvCxnSpPr>
              <a:cxnSpLocks noChangeShapeType="1"/>
            </p:cNvCxnSpPr>
            <p:nvPr/>
          </p:nvCxnSpPr>
          <p:spPr bwMode="auto">
            <a:xfrm>
              <a:off x="3532041" y="5733259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0" name="자유형 179"/>
            <p:cNvSpPr/>
            <p:nvPr/>
          </p:nvSpPr>
          <p:spPr bwMode="auto">
            <a:xfrm>
              <a:off x="3780930" y="5518249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1" name="TextBox 77"/>
            <p:cNvSpPr txBox="1">
              <a:spLocks noChangeArrowheads="1"/>
            </p:cNvSpPr>
            <p:nvPr/>
          </p:nvSpPr>
          <p:spPr bwMode="auto">
            <a:xfrm flipH="1">
              <a:off x="4025355" y="5451689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171998" y="5013177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3" name="TextBox 182"/>
            <p:cNvSpPr txBox="1">
              <a:spLocks noChangeArrowheads="1"/>
            </p:cNvSpPr>
            <p:nvPr/>
          </p:nvSpPr>
          <p:spPr bwMode="auto">
            <a:xfrm>
              <a:off x="3017243" y="4947633"/>
              <a:ext cx="5760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4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5013176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85" name="자유형 184"/>
            <p:cNvSpPr/>
            <p:nvPr/>
          </p:nvSpPr>
          <p:spPr bwMode="auto">
            <a:xfrm rot="10800000">
              <a:off x="3563888" y="501317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50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79512" y="4314582"/>
            <a:ext cx="2160240" cy="1325180"/>
            <a:chOff x="2195736" y="3810526"/>
            <a:chExt cx="2160240" cy="1325180"/>
          </a:xfrm>
        </p:grpSpPr>
        <p:grpSp>
          <p:nvGrpSpPr>
            <p:cNvPr id="191" name="그룹 190"/>
            <p:cNvGrpSpPr/>
            <p:nvPr/>
          </p:nvGrpSpPr>
          <p:grpSpPr>
            <a:xfrm>
              <a:off x="2555776" y="4602614"/>
              <a:ext cx="881490" cy="338554"/>
              <a:chOff x="2538382" y="4558268"/>
              <a:chExt cx="881490" cy="338554"/>
            </a:xfrm>
          </p:grpSpPr>
          <p:cxnSp>
            <p:nvCxnSpPr>
              <p:cNvPr id="211" name="직선 연결선 210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직선 연결선 211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1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02" name="직사각형 77"/>
            <p:cNvSpPr>
              <a:spLocks noChangeArrowheads="1"/>
            </p:cNvSpPr>
            <p:nvPr/>
          </p:nvSpPr>
          <p:spPr bwMode="auto">
            <a:xfrm>
              <a:off x="2555776" y="4370659"/>
              <a:ext cx="880697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04" name="그룹 203"/>
            <p:cNvGrpSpPr/>
            <p:nvPr/>
          </p:nvGrpSpPr>
          <p:grpSpPr>
            <a:xfrm>
              <a:off x="2555776" y="4082627"/>
              <a:ext cx="866409" cy="288032"/>
              <a:chOff x="2051720" y="4221088"/>
              <a:chExt cx="866409" cy="288032"/>
            </a:xfrm>
          </p:grpSpPr>
          <p:cxnSp>
            <p:nvCxnSpPr>
              <p:cNvPr id="20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909159" y="4364443"/>
                <a:ext cx="287238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197961" y="4364443"/>
                <a:ext cx="287238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85706" y="4364443"/>
                <a:ext cx="287238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73452" y="4364443"/>
                <a:ext cx="287238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052781" y="4221088"/>
                <a:ext cx="863035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5" name="TextBox 57"/>
            <p:cNvSpPr txBox="1">
              <a:spLocks noChangeArrowheads="1"/>
            </p:cNvSpPr>
            <p:nvPr/>
          </p:nvSpPr>
          <p:spPr bwMode="auto">
            <a:xfrm>
              <a:off x="2843808" y="3810526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5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376388" y="4686919"/>
              <a:ext cx="357187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6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3491880" y="4226644"/>
              <a:ext cx="4121" cy="432049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17" name="원호 216"/>
            <p:cNvSpPr/>
            <p:nvPr/>
          </p:nvSpPr>
          <p:spPr bwMode="auto">
            <a:xfrm flipV="1">
              <a:off x="3354954" y="4226643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57"/>
            <p:cNvSpPr txBox="1">
              <a:spLocks noChangeArrowheads="1"/>
            </p:cNvSpPr>
            <p:nvPr/>
          </p:nvSpPr>
          <p:spPr bwMode="auto">
            <a:xfrm>
              <a:off x="3635896" y="4314582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57"/>
            <p:cNvSpPr txBox="1">
              <a:spLocks noChangeArrowheads="1"/>
            </p:cNvSpPr>
            <p:nvPr/>
          </p:nvSpPr>
          <p:spPr bwMode="auto">
            <a:xfrm>
              <a:off x="3275856" y="3954542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TextBox 57"/>
            <p:cNvSpPr txBox="1">
              <a:spLocks noChangeArrowheads="1"/>
            </p:cNvSpPr>
            <p:nvPr/>
          </p:nvSpPr>
          <p:spPr bwMode="auto">
            <a:xfrm>
              <a:off x="2195736" y="4797152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79512" y="620758"/>
            <a:ext cx="4752529" cy="1440160"/>
            <a:chOff x="2195736" y="116702"/>
            <a:chExt cx="4752529" cy="1440160"/>
          </a:xfrm>
        </p:grpSpPr>
        <p:sp>
          <p:nvSpPr>
            <p:cNvPr id="309" name="직사각형 77"/>
            <p:cNvSpPr>
              <a:spLocks noChangeArrowheads="1"/>
            </p:cNvSpPr>
            <p:nvPr/>
          </p:nvSpPr>
          <p:spPr bwMode="auto">
            <a:xfrm>
              <a:off x="2555775" y="692696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0" name="TextBox 35"/>
            <p:cNvSpPr txBox="1">
              <a:spLocks noChangeArrowheads="1"/>
            </p:cNvSpPr>
            <p:nvPr/>
          </p:nvSpPr>
          <p:spPr bwMode="auto">
            <a:xfrm>
              <a:off x="2195736" y="585476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57"/>
            <p:cNvSpPr txBox="1">
              <a:spLocks noChangeArrowheads="1"/>
            </p:cNvSpPr>
            <p:nvPr/>
          </p:nvSpPr>
          <p:spPr bwMode="auto">
            <a:xfrm>
              <a:off x="4427984" y="116702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94"/>
            <p:cNvSpPr txBox="1">
              <a:spLocks noChangeArrowheads="1"/>
            </p:cNvSpPr>
            <p:nvPr/>
          </p:nvSpPr>
          <p:spPr bwMode="auto">
            <a:xfrm>
              <a:off x="6516217" y="58547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3" name="직선 연결선 312"/>
            <p:cNvCxnSpPr/>
            <p:nvPr/>
          </p:nvCxnSpPr>
          <p:spPr bwMode="auto">
            <a:xfrm>
              <a:off x="2555776" y="141284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/>
          </p:nvCxnSpPr>
          <p:spPr bwMode="auto">
            <a:xfrm>
              <a:off x="2555776" y="1484854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/>
          </p:nvCxnSpPr>
          <p:spPr bwMode="auto">
            <a:xfrm rot="5400000">
              <a:off x="6517580" y="1479500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6" name="TextBox 57"/>
            <p:cNvSpPr txBox="1">
              <a:spLocks noChangeArrowheads="1"/>
            </p:cNvSpPr>
            <p:nvPr/>
          </p:nvSpPr>
          <p:spPr bwMode="auto">
            <a:xfrm>
              <a:off x="4422539" y="1196752"/>
              <a:ext cx="2934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17" name="그룹 316"/>
            <p:cNvGrpSpPr/>
            <p:nvPr/>
          </p:nvGrpSpPr>
          <p:grpSpPr>
            <a:xfrm>
              <a:off x="2553554" y="404664"/>
              <a:ext cx="4034670" cy="288032"/>
              <a:chOff x="2699793" y="2420888"/>
              <a:chExt cx="4034670" cy="288947"/>
            </a:xfrm>
          </p:grpSpPr>
          <p:cxnSp>
            <p:nvCxnSpPr>
              <p:cNvPr id="3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5578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2106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9761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7310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6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8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4954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09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30052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4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341" name="그룹 74"/>
            <p:cNvGrpSpPr>
              <a:grpSpLocks/>
            </p:cNvGrpSpPr>
            <p:nvPr/>
          </p:nvGrpSpPr>
          <p:grpSpPr bwMode="auto">
            <a:xfrm>
              <a:off x="2267744" y="836782"/>
              <a:ext cx="558675" cy="495544"/>
              <a:chOff x="5220072" y="3573016"/>
              <a:chExt cx="558800" cy="495424"/>
            </a:xfrm>
          </p:grpSpPr>
          <p:sp>
            <p:nvSpPr>
              <p:cNvPr id="3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3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9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60" name="그룹 75"/>
            <p:cNvGrpSpPr>
              <a:grpSpLocks/>
            </p:cNvGrpSpPr>
            <p:nvPr/>
          </p:nvGrpSpPr>
          <p:grpSpPr bwMode="auto">
            <a:xfrm>
              <a:off x="6300192" y="836782"/>
              <a:ext cx="558675" cy="495544"/>
              <a:chOff x="6084168" y="3573016"/>
              <a:chExt cx="558800" cy="495424"/>
            </a:xfrm>
          </p:grpSpPr>
          <p:sp>
            <p:nvSpPr>
              <p:cNvPr id="36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179512" y="2564904"/>
            <a:ext cx="4752529" cy="1440160"/>
            <a:chOff x="2195736" y="1700808"/>
            <a:chExt cx="4752529" cy="1440160"/>
          </a:xfrm>
        </p:grpSpPr>
        <p:cxnSp>
          <p:nvCxnSpPr>
            <p:cNvPr id="119" name="직선 화살표 연결선 118"/>
            <p:cNvCxnSpPr>
              <a:cxnSpLocks noChangeShapeType="1"/>
            </p:cNvCxnSpPr>
            <p:nvPr/>
          </p:nvCxnSpPr>
          <p:spPr bwMode="auto">
            <a:xfrm rot="5400000" flipH="1" flipV="1">
              <a:off x="2340670" y="263200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20" name="직선 화살표 연결선 119"/>
            <p:cNvCxnSpPr>
              <a:cxnSpLocks noChangeShapeType="1"/>
            </p:cNvCxnSpPr>
            <p:nvPr/>
          </p:nvCxnSpPr>
          <p:spPr bwMode="auto">
            <a:xfrm rot="5400000" flipH="1" flipV="1">
              <a:off x="6373118" y="263599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43" name="직사각형 77"/>
            <p:cNvSpPr>
              <a:spLocks noChangeArrowheads="1"/>
            </p:cNvSpPr>
            <p:nvPr/>
          </p:nvSpPr>
          <p:spPr bwMode="auto">
            <a:xfrm>
              <a:off x="2555775" y="2276802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" name="TextBox 35"/>
            <p:cNvSpPr txBox="1">
              <a:spLocks noChangeArrowheads="1"/>
            </p:cNvSpPr>
            <p:nvPr/>
          </p:nvSpPr>
          <p:spPr bwMode="auto">
            <a:xfrm>
              <a:off x="2195736" y="2169582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4427984" y="1700808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94"/>
            <p:cNvSpPr txBox="1">
              <a:spLocks noChangeArrowheads="1"/>
            </p:cNvSpPr>
            <p:nvPr/>
          </p:nvSpPr>
          <p:spPr bwMode="auto">
            <a:xfrm>
              <a:off x="6516217" y="216958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4" name="그룹 163"/>
            <p:cNvGrpSpPr/>
            <p:nvPr/>
          </p:nvGrpSpPr>
          <p:grpSpPr>
            <a:xfrm>
              <a:off x="2553554" y="1988770"/>
              <a:ext cx="4034670" cy="288032"/>
              <a:chOff x="2699793" y="2420888"/>
              <a:chExt cx="4034670" cy="288947"/>
            </a:xfrm>
          </p:grpSpPr>
          <p:cxnSp>
            <p:nvCxnSpPr>
              <p:cNvPr id="1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5578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2106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9761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7310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8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4954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09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30052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22" name="TextBox 57"/>
            <p:cNvSpPr txBox="1">
              <a:spLocks noChangeArrowheads="1"/>
            </p:cNvSpPr>
            <p:nvPr/>
          </p:nvSpPr>
          <p:spPr bwMode="auto">
            <a:xfrm>
              <a:off x="2195736" y="28024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TextBox 57"/>
            <p:cNvSpPr txBox="1">
              <a:spLocks noChangeArrowheads="1"/>
            </p:cNvSpPr>
            <p:nvPr/>
          </p:nvSpPr>
          <p:spPr bwMode="auto">
            <a:xfrm>
              <a:off x="6228184" y="28024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7" name="그룹 396"/>
            <p:cNvGrpSpPr/>
            <p:nvPr/>
          </p:nvGrpSpPr>
          <p:grpSpPr>
            <a:xfrm>
              <a:off x="2555776" y="2514382"/>
              <a:ext cx="881490" cy="338554"/>
              <a:chOff x="2538382" y="4558268"/>
              <a:chExt cx="881490" cy="338554"/>
            </a:xfrm>
          </p:grpSpPr>
          <p:cxnSp>
            <p:nvCxnSpPr>
              <p:cNvPr id="398" name="직선 연결선 397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00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94083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8" name="직선 연결선 427"/>
          <p:cNvCxnSpPr/>
          <p:nvPr/>
        </p:nvCxnSpPr>
        <p:spPr bwMode="auto">
          <a:xfrm flipV="1">
            <a:off x="2056854" y="2276872"/>
            <a:ext cx="0" cy="288032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9" name="직선 연결선 428"/>
          <p:cNvCxnSpPr/>
          <p:nvPr/>
        </p:nvCxnSpPr>
        <p:spPr bwMode="auto">
          <a:xfrm flipV="1">
            <a:off x="6084168" y="2276872"/>
            <a:ext cx="0" cy="792088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52" name="그룹 451"/>
          <p:cNvGrpSpPr/>
          <p:nvPr/>
        </p:nvGrpSpPr>
        <p:grpSpPr>
          <a:xfrm>
            <a:off x="1691680" y="764704"/>
            <a:ext cx="4752529" cy="1440160"/>
            <a:chOff x="2195736" y="1700808"/>
            <a:chExt cx="4752529" cy="1440160"/>
          </a:xfrm>
        </p:grpSpPr>
        <p:cxnSp>
          <p:nvCxnSpPr>
            <p:cNvPr id="453" name="직선 화살표 연결선 452"/>
            <p:cNvCxnSpPr>
              <a:cxnSpLocks noChangeShapeType="1"/>
            </p:cNvCxnSpPr>
            <p:nvPr/>
          </p:nvCxnSpPr>
          <p:spPr bwMode="auto">
            <a:xfrm rot="5400000" flipH="1" flipV="1">
              <a:off x="2340670" y="263200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54" name="직선 화살표 연결선 453"/>
            <p:cNvCxnSpPr>
              <a:cxnSpLocks noChangeShapeType="1"/>
            </p:cNvCxnSpPr>
            <p:nvPr/>
          </p:nvCxnSpPr>
          <p:spPr bwMode="auto">
            <a:xfrm rot="5400000" flipH="1" flipV="1">
              <a:off x="6373118" y="263599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455" name="직사각형 77"/>
            <p:cNvSpPr>
              <a:spLocks noChangeArrowheads="1"/>
            </p:cNvSpPr>
            <p:nvPr/>
          </p:nvSpPr>
          <p:spPr bwMode="auto">
            <a:xfrm>
              <a:off x="2555775" y="2276802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6" name="TextBox 35"/>
            <p:cNvSpPr txBox="1">
              <a:spLocks noChangeArrowheads="1"/>
            </p:cNvSpPr>
            <p:nvPr/>
          </p:nvSpPr>
          <p:spPr bwMode="auto">
            <a:xfrm>
              <a:off x="2195736" y="2169582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7" name="TextBox 57"/>
            <p:cNvSpPr txBox="1">
              <a:spLocks noChangeArrowheads="1"/>
            </p:cNvSpPr>
            <p:nvPr/>
          </p:nvSpPr>
          <p:spPr bwMode="auto">
            <a:xfrm>
              <a:off x="4427984" y="1700808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8" name="TextBox 94"/>
            <p:cNvSpPr txBox="1">
              <a:spLocks noChangeArrowheads="1"/>
            </p:cNvSpPr>
            <p:nvPr/>
          </p:nvSpPr>
          <p:spPr bwMode="auto">
            <a:xfrm>
              <a:off x="6516217" y="216958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59" name="그룹 458"/>
            <p:cNvGrpSpPr/>
            <p:nvPr/>
          </p:nvGrpSpPr>
          <p:grpSpPr>
            <a:xfrm>
              <a:off x="2553554" y="1988770"/>
              <a:ext cx="4034670" cy="288032"/>
              <a:chOff x="2699793" y="2420888"/>
              <a:chExt cx="4034670" cy="288947"/>
            </a:xfrm>
          </p:grpSpPr>
          <p:cxnSp>
            <p:nvCxnSpPr>
              <p:cNvPr id="4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5578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2106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9761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7310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8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4954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09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30052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460" name="TextBox 57"/>
            <p:cNvSpPr txBox="1">
              <a:spLocks noChangeArrowheads="1"/>
            </p:cNvSpPr>
            <p:nvPr/>
          </p:nvSpPr>
          <p:spPr bwMode="auto">
            <a:xfrm>
              <a:off x="2195736" y="28024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" name="TextBox 57"/>
            <p:cNvSpPr txBox="1">
              <a:spLocks noChangeArrowheads="1"/>
            </p:cNvSpPr>
            <p:nvPr/>
          </p:nvSpPr>
          <p:spPr bwMode="auto">
            <a:xfrm>
              <a:off x="6228184" y="28024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62" name="그룹 461"/>
            <p:cNvGrpSpPr/>
            <p:nvPr/>
          </p:nvGrpSpPr>
          <p:grpSpPr>
            <a:xfrm>
              <a:off x="2555776" y="2514382"/>
              <a:ext cx="881490" cy="338554"/>
              <a:chOff x="2538382" y="4558268"/>
              <a:chExt cx="881490" cy="338554"/>
            </a:xfrm>
          </p:grpSpPr>
          <p:cxnSp>
            <p:nvCxnSpPr>
              <p:cNvPr id="463" name="직선 연결선 462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직선 연결선 463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65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2056854" y="3212976"/>
            <a:ext cx="2011090" cy="360040"/>
            <a:chOff x="2056854" y="3573016"/>
            <a:chExt cx="2011090" cy="360040"/>
          </a:xfrm>
        </p:grpSpPr>
        <p:cxnSp>
          <p:nvCxnSpPr>
            <p:cNvPr id="405" name="직선 연결선 404"/>
            <p:cNvCxnSpPr/>
            <p:nvPr/>
          </p:nvCxnSpPr>
          <p:spPr bwMode="auto">
            <a:xfrm>
              <a:off x="2056854" y="3645024"/>
              <a:ext cx="201109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6" name="직선 연결선 405"/>
            <p:cNvCxnSpPr/>
            <p:nvPr/>
          </p:nvCxnSpPr>
          <p:spPr bwMode="auto">
            <a:xfrm flipV="1">
              <a:off x="2056854" y="357301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7" name="직선 연결선 406"/>
            <p:cNvCxnSpPr/>
            <p:nvPr/>
          </p:nvCxnSpPr>
          <p:spPr bwMode="auto">
            <a:xfrm flipV="1">
              <a:off x="4067944" y="357301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4" name="TextBox 57"/>
            <p:cNvSpPr txBox="1">
              <a:spLocks noChangeArrowheads="1"/>
            </p:cNvSpPr>
            <p:nvPr/>
          </p:nvSpPr>
          <p:spPr bwMode="auto">
            <a:xfrm>
              <a:off x="2771800" y="359450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75656" y="2492896"/>
            <a:ext cx="5184576" cy="1605706"/>
            <a:chOff x="1475656" y="2852936"/>
            <a:chExt cx="5184576" cy="1605706"/>
          </a:xfrm>
        </p:grpSpPr>
        <p:cxnSp>
          <p:nvCxnSpPr>
            <p:cNvPr id="403" name="직선 연결선 402"/>
            <p:cNvCxnSpPr/>
            <p:nvPr/>
          </p:nvCxnSpPr>
          <p:spPr bwMode="auto">
            <a:xfrm flipV="1">
              <a:off x="2056854" y="3501008"/>
              <a:ext cx="4027314" cy="1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08" name="자유형 407"/>
            <p:cNvSpPr/>
            <p:nvPr/>
          </p:nvSpPr>
          <p:spPr bwMode="auto">
            <a:xfrm>
              <a:off x="2051720" y="3068960"/>
              <a:ext cx="4026347" cy="863600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863600">
                  <a:moveTo>
                    <a:pt x="0" y="425450"/>
                  </a:moveTo>
                  <a:lnTo>
                    <a:pt x="0" y="0"/>
                  </a:lnTo>
                  <a:lnTo>
                    <a:pt x="4035425" y="863600"/>
                  </a:lnTo>
                  <a:lnTo>
                    <a:pt x="4035425" y="42862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타원 408"/>
            <p:cNvSpPr/>
            <p:nvPr/>
          </p:nvSpPr>
          <p:spPr bwMode="auto">
            <a:xfrm>
              <a:off x="2187648" y="32129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10" name="타원 409"/>
            <p:cNvSpPr/>
            <p:nvPr/>
          </p:nvSpPr>
          <p:spPr bwMode="auto">
            <a:xfrm>
              <a:off x="5788048" y="363693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33" name="직선 연결선 432"/>
            <p:cNvCxnSpPr/>
            <p:nvPr/>
          </p:nvCxnSpPr>
          <p:spPr bwMode="auto">
            <a:xfrm>
              <a:off x="2056854" y="3861048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4" name="직선 연결선 433"/>
            <p:cNvCxnSpPr/>
            <p:nvPr/>
          </p:nvCxnSpPr>
          <p:spPr bwMode="auto">
            <a:xfrm>
              <a:off x="4067944" y="3861048"/>
              <a:ext cx="0" cy="59759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5" name="직선 연결선 434"/>
            <p:cNvCxnSpPr/>
            <p:nvPr/>
          </p:nvCxnSpPr>
          <p:spPr bwMode="auto">
            <a:xfrm>
              <a:off x="6084168" y="4077072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2" name="TextBox 57"/>
            <p:cNvSpPr txBox="1">
              <a:spLocks noChangeArrowheads="1"/>
            </p:cNvSpPr>
            <p:nvPr/>
          </p:nvSpPr>
          <p:spPr bwMode="auto">
            <a:xfrm>
              <a:off x="1475656" y="2852936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57"/>
            <p:cNvSpPr txBox="1">
              <a:spLocks noChangeArrowheads="1"/>
            </p:cNvSpPr>
            <p:nvPr/>
          </p:nvSpPr>
          <p:spPr bwMode="auto">
            <a:xfrm>
              <a:off x="6012160" y="3789040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68822" y="4077072"/>
            <a:ext cx="4603378" cy="864096"/>
            <a:chOff x="1768822" y="4415626"/>
            <a:chExt cx="4603378" cy="864096"/>
          </a:xfrm>
        </p:grpSpPr>
        <p:sp>
          <p:nvSpPr>
            <p:cNvPr id="447" name="자유형 446"/>
            <p:cNvSpPr/>
            <p:nvPr/>
          </p:nvSpPr>
          <p:spPr bwMode="auto">
            <a:xfrm>
              <a:off x="2056854" y="4559642"/>
              <a:ext cx="4027314" cy="432048"/>
            </a:xfrm>
            <a:custGeom>
              <a:avLst/>
              <a:gdLst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825500 w 4051300"/>
                <a:gd name="connsiteY4" fmla="*/ 323850 h 444500"/>
                <a:gd name="connsiteX5" fmla="*/ 0 w 4051300"/>
                <a:gd name="connsiteY5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842169 w 4051300"/>
                <a:gd name="connsiteY4" fmla="*/ 300037 h 444500"/>
                <a:gd name="connsiteX5" fmla="*/ 0 w 4051300"/>
                <a:gd name="connsiteY5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1369219 w 4051300"/>
                <a:gd name="connsiteY4" fmla="*/ 391319 h 444500"/>
                <a:gd name="connsiteX5" fmla="*/ 842169 w 4051300"/>
                <a:gd name="connsiteY5" fmla="*/ 300037 h 444500"/>
                <a:gd name="connsiteX6" fmla="*/ 0 w 4051300"/>
                <a:gd name="connsiteY6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678906 w 4051300"/>
                <a:gd name="connsiteY3" fmla="*/ 393700 h 444500"/>
                <a:gd name="connsiteX4" fmla="*/ 2032000 w 4051300"/>
                <a:gd name="connsiteY4" fmla="*/ 444500 h 444500"/>
                <a:gd name="connsiteX5" fmla="*/ 1369219 w 4051300"/>
                <a:gd name="connsiteY5" fmla="*/ 391319 h 444500"/>
                <a:gd name="connsiteX6" fmla="*/ 842169 w 4051300"/>
                <a:gd name="connsiteY6" fmla="*/ 300037 h 444500"/>
                <a:gd name="connsiteX7" fmla="*/ 0 w 4051300"/>
                <a:gd name="connsiteY7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82950 w 4051300"/>
                <a:gd name="connsiteY3" fmla="*/ 298450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842169 w 4051300"/>
                <a:gd name="connsiteY7" fmla="*/ 30003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842169 w 4051300"/>
                <a:gd name="connsiteY7" fmla="*/ 30003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913606 w 4051300"/>
                <a:gd name="connsiteY7" fmla="*/ 31908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500063 w 4051300"/>
                <a:gd name="connsiteY8" fmla="*/ 203200 h 444500"/>
                <a:gd name="connsiteX9" fmla="*/ 0 w 4051300"/>
                <a:gd name="connsiteY9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500063 w 4051300"/>
                <a:gd name="connsiteY8" fmla="*/ 203200 h 444500"/>
                <a:gd name="connsiteX9" fmla="*/ 283369 w 4051300"/>
                <a:gd name="connsiteY9" fmla="*/ 124619 h 444500"/>
                <a:gd name="connsiteX10" fmla="*/ 0 w 4051300"/>
                <a:gd name="connsiteY10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716756 w 4051300"/>
                <a:gd name="connsiteY8" fmla="*/ 272256 h 444500"/>
                <a:gd name="connsiteX9" fmla="*/ 500063 w 4051300"/>
                <a:gd name="connsiteY9" fmla="*/ 203200 h 444500"/>
                <a:gd name="connsiteX10" fmla="*/ 283369 w 4051300"/>
                <a:gd name="connsiteY10" fmla="*/ 124619 h 444500"/>
                <a:gd name="connsiteX11" fmla="*/ 0 w 4051300"/>
                <a:gd name="connsiteY11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1181100 w 4051300"/>
                <a:gd name="connsiteY7" fmla="*/ 369888 h 444500"/>
                <a:gd name="connsiteX8" fmla="*/ 913606 w 4051300"/>
                <a:gd name="connsiteY8" fmla="*/ 319087 h 444500"/>
                <a:gd name="connsiteX9" fmla="*/ 716756 w 4051300"/>
                <a:gd name="connsiteY9" fmla="*/ 272256 h 444500"/>
                <a:gd name="connsiteX10" fmla="*/ 500063 w 4051300"/>
                <a:gd name="connsiteY10" fmla="*/ 203200 h 444500"/>
                <a:gd name="connsiteX11" fmla="*/ 283369 w 4051300"/>
                <a:gd name="connsiteY11" fmla="*/ 124619 h 444500"/>
                <a:gd name="connsiteX12" fmla="*/ 0 w 4051300"/>
                <a:gd name="connsiteY12" fmla="*/ 0 h 444500"/>
                <a:gd name="connsiteX0" fmla="*/ 0 w 4051300"/>
                <a:gd name="connsiteY0" fmla="*/ 0 h 445222"/>
                <a:gd name="connsiteX1" fmla="*/ 4051300 w 4051300"/>
                <a:gd name="connsiteY1" fmla="*/ 0 h 445222"/>
                <a:gd name="connsiteX2" fmla="*/ 3693319 w 4051300"/>
                <a:gd name="connsiteY2" fmla="*/ 155575 h 445222"/>
                <a:gd name="connsiteX3" fmla="*/ 3259137 w 4051300"/>
                <a:gd name="connsiteY3" fmla="*/ 296069 h 445222"/>
                <a:gd name="connsiteX4" fmla="*/ 2678906 w 4051300"/>
                <a:gd name="connsiteY4" fmla="*/ 393700 h 445222"/>
                <a:gd name="connsiteX5" fmla="*/ 2032000 w 4051300"/>
                <a:gd name="connsiteY5" fmla="*/ 444500 h 445222"/>
                <a:gd name="connsiteX6" fmla="*/ 1719263 w 4051300"/>
                <a:gd name="connsiteY6" fmla="*/ 424656 h 445222"/>
                <a:gd name="connsiteX7" fmla="*/ 1447801 w 4051300"/>
                <a:gd name="connsiteY7" fmla="*/ 398463 h 445222"/>
                <a:gd name="connsiteX8" fmla="*/ 1181100 w 4051300"/>
                <a:gd name="connsiteY8" fmla="*/ 369888 h 445222"/>
                <a:gd name="connsiteX9" fmla="*/ 913606 w 4051300"/>
                <a:gd name="connsiteY9" fmla="*/ 319087 h 445222"/>
                <a:gd name="connsiteX10" fmla="*/ 716756 w 4051300"/>
                <a:gd name="connsiteY10" fmla="*/ 272256 h 445222"/>
                <a:gd name="connsiteX11" fmla="*/ 500063 w 4051300"/>
                <a:gd name="connsiteY11" fmla="*/ 203200 h 445222"/>
                <a:gd name="connsiteX12" fmla="*/ 283369 w 4051300"/>
                <a:gd name="connsiteY12" fmla="*/ 124619 h 445222"/>
                <a:gd name="connsiteX13" fmla="*/ 0 w 4051300"/>
                <a:gd name="connsiteY13" fmla="*/ 0 h 445222"/>
                <a:gd name="connsiteX0" fmla="*/ 0 w 4051300"/>
                <a:gd name="connsiteY0" fmla="*/ 0 h 438467"/>
                <a:gd name="connsiteX1" fmla="*/ 4051300 w 4051300"/>
                <a:gd name="connsiteY1" fmla="*/ 0 h 438467"/>
                <a:gd name="connsiteX2" fmla="*/ 3693319 w 4051300"/>
                <a:gd name="connsiteY2" fmla="*/ 155575 h 438467"/>
                <a:gd name="connsiteX3" fmla="*/ 3259137 w 4051300"/>
                <a:gd name="connsiteY3" fmla="*/ 296069 h 438467"/>
                <a:gd name="connsiteX4" fmla="*/ 2678906 w 4051300"/>
                <a:gd name="connsiteY4" fmla="*/ 393700 h 438467"/>
                <a:gd name="connsiteX5" fmla="*/ 2029619 w 4051300"/>
                <a:gd name="connsiteY5" fmla="*/ 437356 h 438467"/>
                <a:gd name="connsiteX6" fmla="*/ 1719263 w 4051300"/>
                <a:gd name="connsiteY6" fmla="*/ 424656 h 438467"/>
                <a:gd name="connsiteX7" fmla="*/ 1447801 w 4051300"/>
                <a:gd name="connsiteY7" fmla="*/ 398463 h 438467"/>
                <a:gd name="connsiteX8" fmla="*/ 1181100 w 4051300"/>
                <a:gd name="connsiteY8" fmla="*/ 369888 h 438467"/>
                <a:gd name="connsiteX9" fmla="*/ 913606 w 4051300"/>
                <a:gd name="connsiteY9" fmla="*/ 319087 h 438467"/>
                <a:gd name="connsiteX10" fmla="*/ 716756 w 4051300"/>
                <a:gd name="connsiteY10" fmla="*/ 272256 h 438467"/>
                <a:gd name="connsiteX11" fmla="*/ 500063 w 4051300"/>
                <a:gd name="connsiteY11" fmla="*/ 203200 h 438467"/>
                <a:gd name="connsiteX12" fmla="*/ 283369 w 4051300"/>
                <a:gd name="connsiteY12" fmla="*/ 124619 h 438467"/>
                <a:gd name="connsiteX13" fmla="*/ 0 w 4051300"/>
                <a:gd name="connsiteY13" fmla="*/ 0 h 438467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678906 w 4051300"/>
                <a:gd name="connsiteY4" fmla="*/ 393700 h 437356"/>
                <a:gd name="connsiteX5" fmla="*/ 2029619 w 4051300"/>
                <a:gd name="connsiteY5" fmla="*/ 437356 h 437356"/>
                <a:gd name="connsiteX6" fmla="*/ 1719263 w 4051300"/>
                <a:gd name="connsiteY6" fmla="*/ 424656 h 437356"/>
                <a:gd name="connsiteX7" fmla="*/ 1447801 w 4051300"/>
                <a:gd name="connsiteY7" fmla="*/ 398463 h 437356"/>
                <a:gd name="connsiteX8" fmla="*/ 1181100 w 4051300"/>
                <a:gd name="connsiteY8" fmla="*/ 369888 h 437356"/>
                <a:gd name="connsiteX9" fmla="*/ 913606 w 4051300"/>
                <a:gd name="connsiteY9" fmla="*/ 319087 h 437356"/>
                <a:gd name="connsiteX10" fmla="*/ 716756 w 4051300"/>
                <a:gd name="connsiteY10" fmla="*/ 272256 h 437356"/>
                <a:gd name="connsiteX11" fmla="*/ 500063 w 4051300"/>
                <a:gd name="connsiteY11" fmla="*/ 203200 h 437356"/>
                <a:gd name="connsiteX12" fmla="*/ 283369 w 4051300"/>
                <a:gd name="connsiteY12" fmla="*/ 124619 h 437356"/>
                <a:gd name="connsiteX13" fmla="*/ 0 w 4051300"/>
                <a:gd name="connsiteY13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678906 w 4051300"/>
                <a:gd name="connsiteY4" fmla="*/ 393700 h 437356"/>
                <a:gd name="connsiteX5" fmla="*/ 2366963 w 4051300"/>
                <a:gd name="connsiteY5" fmla="*/ 424657 h 437356"/>
                <a:gd name="connsiteX6" fmla="*/ 2029619 w 4051300"/>
                <a:gd name="connsiteY6" fmla="*/ 437356 h 437356"/>
                <a:gd name="connsiteX7" fmla="*/ 1719263 w 4051300"/>
                <a:gd name="connsiteY7" fmla="*/ 424656 h 437356"/>
                <a:gd name="connsiteX8" fmla="*/ 1447801 w 4051300"/>
                <a:gd name="connsiteY8" fmla="*/ 398463 h 437356"/>
                <a:gd name="connsiteX9" fmla="*/ 1181100 w 4051300"/>
                <a:gd name="connsiteY9" fmla="*/ 369888 h 437356"/>
                <a:gd name="connsiteX10" fmla="*/ 913606 w 4051300"/>
                <a:gd name="connsiteY10" fmla="*/ 319087 h 437356"/>
                <a:gd name="connsiteX11" fmla="*/ 716756 w 4051300"/>
                <a:gd name="connsiteY11" fmla="*/ 272256 h 437356"/>
                <a:gd name="connsiteX12" fmla="*/ 500063 w 4051300"/>
                <a:gd name="connsiteY12" fmla="*/ 203200 h 437356"/>
                <a:gd name="connsiteX13" fmla="*/ 283369 w 4051300"/>
                <a:gd name="connsiteY13" fmla="*/ 124619 h 437356"/>
                <a:gd name="connsiteX14" fmla="*/ 0 w 4051300"/>
                <a:gd name="connsiteY14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971800 w 4051300"/>
                <a:gd name="connsiteY4" fmla="*/ 355601 h 437356"/>
                <a:gd name="connsiteX5" fmla="*/ 2678906 w 4051300"/>
                <a:gd name="connsiteY5" fmla="*/ 393700 h 437356"/>
                <a:gd name="connsiteX6" fmla="*/ 2366963 w 4051300"/>
                <a:gd name="connsiteY6" fmla="*/ 424657 h 437356"/>
                <a:gd name="connsiteX7" fmla="*/ 2029619 w 4051300"/>
                <a:gd name="connsiteY7" fmla="*/ 437356 h 437356"/>
                <a:gd name="connsiteX8" fmla="*/ 1719263 w 4051300"/>
                <a:gd name="connsiteY8" fmla="*/ 424656 h 437356"/>
                <a:gd name="connsiteX9" fmla="*/ 1447801 w 4051300"/>
                <a:gd name="connsiteY9" fmla="*/ 398463 h 437356"/>
                <a:gd name="connsiteX10" fmla="*/ 1181100 w 4051300"/>
                <a:gd name="connsiteY10" fmla="*/ 369888 h 437356"/>
                <a:gd name="connsiteX11" fmla="*/ 913606 w 4051300"/>
                <a:gd name="connsiteY11" fmla="*/ 319087 h 437356"/>
                <a:gd name="connsiteX12" fmla="*/ 716756 w 4051300"/>
                <a:gd name="connsiteY12" fmla="*/ 272256 h 437356"/>
                <a:gd name="connsiteX13" fmla="*/ 500063 w 4051300"/>
                <a:gd name="connsiteY13" fmla="*/ 203200 h 437356"/>
                <a:gd name="connsiteX14" fmla="*/ 283369 w 4051300"/>
                <a:gd name="connsiteY14" fmla="*/ 124619 h 437356"/>
                <a:gd name="connsiteX15" fmla="*/ 0 w 4051300"/>
                <a:gd name="connsiteY15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474244 w 4051300"/>
                <a:gd name="connsiteY3" fmla="*/ 236539 h 437356"/>
                <a:gd name="connsiteX4" fmla="*/ 3259137 w 4051300"/>
                <a:gd name="connsiteY4" fmla="*/ 296069 h 437356"/>
                <a:gd name="connsiteX5" fmla="*/ 2971800 w 4051300"/>
                <a:gd name="connsiteY5" fmla="*/ 355601 h 437356"/>
                <a:gd name="connsiteX6" fmla="*/ 2678906 w 4051300"/>
                <a:gd name="connsiteY6" fmla="*/ 393700 h 437356"/>
                <a:gd name="connsiteX7" fmla="*/ 2366963 w 4051300"/>
                <a:gd name="connsiteY7" fmla="*/ 424657 h 437356"/>
                <a:gd name="connsiteX8" fmla="*/ 2029619 w 4051300"/>
                <a:gd name="connsiteY8" fmla="*/ 437356 h 437356"/>
                <a:gd name="connsiteX9" fmla="*/ 1719263 w 4051300"/>
                <a:gd name="connsiteY9" fmla="*/ 424656 h 437356"/>
                <a:gd name="connsiteX10" fmla="*/ 1447801 w 4051300"/>
                <a:gd name="connsiteY10" fmla="*/ 398463 h 437356"/>
                <a:gd name="connsiteX11" fmla="*/ 1181100 w 4051300"/>
                <a:gd name="connsiteY11" fmla="*/ 369888 h 437356"/>
                <a:gd name="connsiteX12" fmla="*/ 913606 w 4051300"/>
                <a:gd name="connsiteY12" fmla="*/ 319087 h 437356"/>
                <a:gd name="connsiteX13" fmla="*/ 716756 w 4051300"/>
                <a:gd name="connsiteY13" fmla="*/ 272256 h 437356"/>
                <a:gd name="connsiteX14" fmla="*/ 500063 w 4051300"/>
                <a:gd name="connsiteY14" fmla="*/ 203200 h 437356"/>
                <a:gd name="connsiteX15" fmla="*/ 283369 w 4051300"/>
                <a:gd name="connsiteY15" fmla="*/ 124619 h 437356"/>
                <a:gd name="connsiteX16" fmla="*/ 0 w 4051300"/>
                <a:gd name="connsiteY16" fmla="*/ 0 h 437356"/>
                <a:gd name="connsiteX0" fmla="*/ 0 w 4307852"/>
                <a:gd name="connsiteY0" fmla="*/ 0 h 437356"/>
                <a:gd name="connsiteX1" fmla="*/ 4051300 w 4307852"/>
                <a:gd name="connsiteY1" fmla="*/ 0 h 437356"/>
                <a:gd name="connsiteX2" fmla="*/ 3869531 w 4307852"/>
                <a:gd name="connsiteY2" fmla="*/ 81757 h 437356"/>
                <a:gd name="connsiteX3" fmla="*/ 3693319 w 4307852"/>
                <a:gd name="connsiteY3" fmla="*/ 155575 h 437356"/>
                <a:gd name="connsiteX4" fmla="*/ 3474244 w 4307852"/>
                <a:gd name="connsiteY4" fmla="*/ 236539 h 437356"/>
                <a:gd name="connsiteX5" fmla="*/ 3259137 w 4307852"/>
                <a:gd name="connsiteY5" fmla="*/ 296069 h 437356"/>
                <a:gd name="connsiteX6" fmla="*/ 2971800 w 4307852"/>
                <a:gd name="connsiteY6" fmla="*/ 355601 h 437356"/>
                <a:gd name="connsiteX7" fmla="*/ 2678906 w 4307852"/>
                <a:gd name="connsiteY7" fmla="*/ 393700 h 437356"/>
                <a:gd name="connsiteX8" fmla="*/ 2366963 w 4307852"/>
                <a:gd name="connsiteY8" fmla="*/ 424657 h 437356"/>
                <a:gd name="connsiteX9" fmla="*/ 2029619 w 4307852"/>
                <a:gd name="connsiteY9" fmla="*/ 437356 h 437356"/>
                <a:gd name="connsiteX10" fmla="*/ 1719263 w 4307852"/>
                <a:gd name="connsiteY10" fmla="*/ 424656 h 437356"/>
                <a:gd name="connsiteX11" fmla="*/ 1447801 w 4307852"/>
                <a:gd name="connsiteY11" fmla="*/ 398463 h 437356"/>
                <a:gd name="connsiteX12" fmla="*/ 1181100 w 4307852"/>
                <a:gd name="connsiteY12" fmla="*/ 369888 h 437356"/>
                <a:gd name="connsiteX13" fmla="*/ 913606 w 4307852"/>
                <a:gd name="connsiteY13" fmla="*/ 319087 h 437356"/>
                <a:gd name="connsiteX14" fmla="*/ 716756 w 4307852"/>
                <a:gd name="connsiteY14" fmla="*/ 272256 h 437356"/>
                <a:gd name="connsiteX15" fmla="*/ 500063 w 4307852"/>
                <a:gd name="connsiteY15" fmla="*/ 203200 h 437356"/>
                <a:gd name="connsiteX16" fmla="*/ 283369 w 4307852"/>
                <a:gd name="connsiteY16" fmla="*/ 124619 h 437356"/>
                <a:gd name="connsiteX17" fmla="*/ 0 w 4307852"/>
                <a:gd name="connsiteY17" fmla="*/ 0 h 437356"/>
                <a:gd name="connsiteX0" fmla="*/ 0 w 4307852"/>
                <a:gd name="connsiteY0" fmla="*/ 0 h 437356"/>
                <a:gd name="connsiteX1" fmla="*/ 4051300 w 4307852"/>
                <a:gd name="connsiteY1" fmla="*/ 0 h 437356"/>
                <a:gd name="connsiteX2" fmla="*/ 3869531 w 4307852"/>
                <a:gd name="connsiteY2" fmla="*/ 81757 h 437356"/>
                <a:gd name="connsiteX3" fmla="*/ 3693319 w 4307852"/>
                <a:gd name="connsiteY3" fmla="*/ 155575 h 437356"/>
                <a:gd name="connsiteX4" fmla="*/ 3474244 w 4307852"/>
                <a:gd name="connsiteY4" fmla="*/ 236539 h 437356"/>
                <a:gd name="connsiteX5" fmla="*/ 3259137 w 4307852"/>
                <a:gd name="connsiteY5" fmla="*/ 296069 h 437356"/>
                <a:gd name="connsiteX6" fmla="*/ 2971800 w 4307852"/>
                <a:gd name="connsiteY6" fmla="*/ 355601 h 437356"/>
                <a:gd name="connsiteX7" fmla="*/ 2678906 w 4307852"/>
                <a:gd name="connsiteY7" fmla="*/ 393700 h 437356"/>
                <a:gd name="connsiteX8" fmla="*/ 2366963 w 4307852"/>
                <a:gd name="connsiteY8" fmla="*/ 424657 h 437356"/>
                <a:gd name="connsiteX9" fmla="*/ 2029619 w 4307852"/>
                <a:gd name="connsiteY9" fmla="*/ 437356 h 437356"/>
                <a:gd name="connsiteX10" fmla="*/ 1719263 w 4307852"/>
                <a:gd name="connsiteY10" fmla="*/ 424656 h 437356"/>
                <a:gd name="connsiteX11" fmla="*/ 1447801 w 4307852"/>
                <a:gd name="connsiteY11" fmla="*/ 398463 h 437356"/>
                <a:gd name="connsiteX12" fmla="*/ 1181100 w 4307852"/>
                <a:gd name="connsiteY12" fmla="*/ 369888 h 437356"/>
                <a:gd name="connsiteX13" fmla="*/ 913606 w 4307852"/>
                <a:gd name="connsiteY13" fmla="*/ 319087 h 437356"/>
                <a:gd name="connsiteX14" fmla="*/ 716756 w 4307852"/>
                <a:gd name="connsiteY14" fmla="*/ 272256 h 437356"/>
                <a:gd name="connsiteX15" fmla="*/ 500063 w 4307852"/>
                <a:gd name="connsiteY15" fmla="*/ 203200 h 437356"/>
                <a:gd name="connsiteX16" fmla="*/ 283369 w 4307852"/>
                <a:gd name="connsiteY16" fmla="*/ 124619 h 437356"/>
                <a:gd name="connsiteX17" fmla="*/ 0 w 4307852"/>
                <a:gd name="connsiteY17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1757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6520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51300" h="437356">
                  <a:moveTo>
                    <a:pt x="0" y="0"/>
                  </a:moveTo>
                  <a:lnTo>
                    <a:pt x="4051300" y="0"/>
                  </a:lnTo>
                  <a:lnTo>
                    <a:pt x="3869531" y="86520"/>
                  </a:lnTo>
                  <a:cubicBezTo>
                    <a:pt x="3809867" y="112449"/>
                    <a:pt x="3759200" y="129381"/>
                    <a:pt x="3693319" y="155575"/>
                  </a:cubicBezTo>
                  <a:cubicBezTo>
                    <a:pt x="3620294" y="177007"/>
                    <a:pt x="3547269" y="215107"/>
                    <a:pt x="3474244" y="236539"/>
                  </a:cubicBezTo>
                  <a:lnTo>
                    <a:pt x="3259137" y="296069"/>
                  </a:lnTo>
                  <a:cubicBezTo>
                    <a:pt x="3139678" y="327026"/>
                    <a:pt x="3068505" y="339329"/>
                    <a:pt x="2971800" y="355601"/>
                  </a:cubicBezTo>
                  <a:cubicBezTo>
                    <a:pt x="2875095" y="371873"/>
                    <a:pt x="2780506" y="379810"/>
                    <a:pt x="2678906" y="393700"/>
                  </a:cubicBezTo>
                  <a:cubicBezTo>
                    <a:pt x="2575719" y="399257"/>
                    <a:pt x="2470150" y="419100"/>
                    <a:pt x="2366963" y="424657"/>
                  </a:cubicBezTo>
                  <a:lnTo>
                    <a:pt x="2029619" y="437356"/>
                  </a:lnTo>
                  <a:lnTo>
                    <a:pt x="1719263" y="424656"/>
                  </a:lnTo>
                  <a:cubicBezTo>
                    <a:pt x="1621896" y="416983"/>
                    <a:pt x="1537495" y="406797"/>
                    <a:pt x="1447801" y="398463"/>
                  </a:cubicBezTo>
                  <a:cubicBezTo>
                    <a:pt x="1358901" y="384175"/>
                    <a:pt x="1270000" y="384176"/>
                    <a:pt x="1181100" y="369888"/>
                  </a:cubicBezTo>
                  <a:lnTo>
                    <a:pt x="913606" y="319087"/>
                  </a:lnTo>
                  <a:cubicBezTo>
                    <a:pt x="793353" y="296465"/>
                    <a:pt x="785680" y="291570"/>
                    <a:pt x="716756" y="272256"/>
                  </a:cubicBezTo>
                  <a:cubicBezTo>
                    <a:pt x="647832" y="252942"/>
                    <a:pt x="573882" y="226219"/>
                    <a:pt x="500063" y="203200"/>
                  </a:cubicBezTo>
                  <a:cubicBezTo>
                    <a:pt x="422275" y="171450"/>
                    <a:pt x="361157" y="156369"/>
                    <a:pt x="283369" y="1246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432" name="직선 연결선 431"/>
            <p:cNvCxnSpPr/>
            <p:nvPr/>
          </p:nvCxnSpPr>
          <p:spPr bwMode="auto">
            <a:xfrm>
              <a:off x="2056854" y="4559642"/>
              <a:ext cx="4027314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36" name="타원 435"/>
            <p:cNvSpPr/>
            <p:nvPr/>
          </p:nvSpPr>
          <p:spPr bwMode="auto">
            <a:xfrm>
              <a:off x="3995936" y="4725144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37" name="직선 연결선 436"/>
            <p:cNvCxnSpPr/>
            <p:nvPr/>
          </p:nvCxnSpPr>
          <p:spPr bwMode="auto">
            <a:xfrm>
              <a:off x="1768822" y="4415626"/>
              <a:ext cx="864096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8" name="직선 연결선 437"/>
            <p:cNvCxnSpPr/>
            <p:nvPr/>
          </p:nvCxnSpPr>
          <p:spPr bwMode="auto">
            <a:xfrm>
              <a:off x="3497014" y="4991690"/>
              <a:ext cx="114699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9" name="직선 연결선 438"/>
            <p:cNvCxnSpPr/>
            <p:nvPr/>
          </p:nvCxnSpPr>
          <p:spPr bwMode="auto">
            <a:xfrm flipH="1">
              <a:off x="5436096" y="4415626"/>
              <a:ext cx="936104" cy="46805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4" name="TextBox 57"/>
            <p:cNvSpPr txBox="1">
              <a:spLocks noChangeArrowheads="1"/>
            </p:cNvSpPr>
            <p:nvPr/>
          </p:nvSpPr>
          <p:spPr bwMode="auto">
            <a:xfrm>
              <a:off x="3707904" y="494116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baseline="30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/8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69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51520" y="4530606"/>
            <a:ext cx="2016224" cy="1109156"/>
            <a:chOff x="2267744" y="4026550"/>
            <a:chExt cx="2016224" cy="1109156"/>
          </a:xfrm>
        </p:grpSpPr>
        <p:grpSp>
          <p:nvGrpSpPr>
            <p:cNvPr id="191" name="그룹 190"/>
            <p:cNvGrpSpPr/>
            <p:nvPr/>
          </p:nvGrpSpPr>
          <p:grpSpPr>
            <a:xfrm>
              <a:off x="2555776" y="4602614"/>
              <a:ext cx="881490" cy="338554"/>
              <a:chOff x="2538382" y="4558268"/>
              <a:chExt cx="881490" cy="338554"/>
            </a:xfrm>
          </p:grpSpPr>
          <p:cxnSp>
            <p:nvCxnSpPr>
              <p:cNvPr id="211" name="직선 연결선 210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직선 연결선 211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1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02" name="직사각형 77"/>
            <p:cNvSpPr>
              <a:spLocks noChangeArrowheads="1"/>
            </p:cNvSpPr>
            <p:nvPr/>
          </p:nvSpPr>
          <p:spPr bwMode="auto">
            <a:xfrm>
              <a:off x="2555776" y="4370659"/>
              <a:ext cx="880697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15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376388" y="4686919"/>
              <a:ext cx="357187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6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3491880" y="4226644"/>
              <a:ext cx="4121" cy="432049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17" name="원호 216"/>
            <p:cNvSpPr/>
            <p:nvPr/>
          </p:nvSpPr>
          <p:spPr bwMode="auto">
            <a:xfrm flipV="1">
              <a:off x="3354954" y="4226643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57"/>
            <p:cNvSpPr txBox="1">
              <a:spLocks noChangeArrowheads="1"/>
            </p:cNvSpPr>
            <p:nvPr/>
          </p:nvSpPr>
          <p:spPr bwMode="auto">
            <a:xfrm>
              <a:off x="3707904" y="42930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57"/>
            <p:cNvSpPr txBox="1">
              <a:spLocks noChangeArrowheads="1"/>
            </p:cNvSpPr>
            <p:nvPr/>
          </p:nvSpPr>
          <p:spPr bwMode="auto">
            <a:xfrm>
              <a:off x="2915816" y="402655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TextBox 57"/>
            <p:cNvSpPr txBox="1">
              <a:spLocks noChangeArrowheads="1"/>
            </p:cNvSpPr>
            <p:nvPr/>
          </p:nvSpPr>
          <p:spPr bwMode="auto">
            <a:xfrm>
              <a:off x="2267744" y="479715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79512" y="620758"/>
            <a:ext cx="4752529" cy="1440160"/>
            <a:chOff x="2195736" y="116702"/>
            <a:chExt cx="4752529" cy="1440160"/>
          </a:xfrm>
        </p:grpSpPr>
        <p:sp>
          <p:nvSpPr>
            <p:cNvPr id="309" name="직사각형 77"/>
            <p:cNvSpPr>
              <a:spLocks noChangeArrowheads="1"/>
            </p:cNvSpPr>
            <p:nvPr/>
          </p:nvSpPr>
          <p:spPr bwMode="auto">
            <a:xfrm>
              <a:off x="2555775" y="692696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0" name="TextBox 35"/>
            <p:cNvSpPr txBox="1">
              <a:spLocks noChangeArrowheads="1"/>
            </p:cNvSpPr>
            <p:nvPr/>
          </p:nvSpPr>
          <p:spPr bwMode="auto">
            <a:xfrm>
              <a:off x="2195736" y="585476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57"/>
            <p:cNvSpPr txBox="1">
              <a:spLocks noChangeArrowheads="1"/>
            </p:cNvSpPr>
            <p:nvPr/>
          </p:nvSpPr>
          <p:spPr bwMode="auto">
            <a:xfrm>
              <a:off x="4427984" y="116702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94"/>
            <p:cNvSpPr txBox="1">
              <a:spLocks noChangeArrowheads="1"/>
            </p:cNvSpPr>
            <p:nvPr/>
          </p:nvSpPr>
          <p:spPr bwMode="auto">
            <a:xfrm>
              <a:off x="6516217" y="58547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3" name="직선 연결선 312"/>
            <p:cNvCxnSpPr/>
            <p:nvPr/>
          </p:nvCxnSpPr>
          <p:spPr bwMode="auto">
            <a:xfrm>
              <a:off x="2555776" y="141284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/>
          </p:nvCxnSpPr>
          <p:spPr bwMode="auto">
            <a:xfrm>
              <a:off x="2555776" y="1484854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/>
          </p:nvCxnSpPr>
          <p:spPr bwMode="auto">
            <a:xfrm rot="5400000">
              <a:off x="6517580" y="1479500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6" name="TextBox 57"/>
            <p:cNvSpPr txBox="1">
              <a:spLocks noChangeArrowheads="1"/>
            </p:cNvSpPr>
            <p:nvPr/>
          </p:nvSpPr>
          <p:spPr bwMode="auto">
            <a:xfrm>
              <a:off x="3275856" y="119675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429439" y="548023"/>
              <a:ext cx="287238" cy="211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341" name="그룹 74"/>
            <p:cNvGrpSpPr>
              <a:grpSpLocks/>
            </p:cNvGrpSpPr>
            <p:nvPr/>
          </p:nvGrpSpPr>
          <p:grpSpPr bwMode="auto">
            <a:xfrm>
              <a:off x="2267744" y="836782"/>
              <a:ext cx="558675" cy="495544"/>
              <a:chOff x="5220072" y="3573016"/>
              <a:chExt cx="558800" cy="495424"/>
            </a:xfrm>
          </p:grpSpPr>
          <p:sp>
            <p:nvSpPr>
              <p:cNvPr id="3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3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9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60" name="그룹 75"/>
            <p:cNvGrpSpPr>
              <a:grpSpLocks/>
            </p:cNvGrpSpPr>
            <p:nvPr/>
          </p:nvGrpSpPr>
          <p:grpSpPr bwMode="auto">
            <a:xfrm>
              <a:off x="6300192" y="836782"/>
              <a:ext cx="558675" cy="495544"/>
              <a:chOff x="6084168" y="3573016"/>
              <a:chExt cx="558800" cy="495424"/>
            </a:xfrm>
          </p:grpSpPr>
          <p:sp>
            <p:nvSpPr>
              <p:cNvPr id="36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87" name="직선 연결선 86"/>
            <p:cNvCxnSpPr/>
            <p:nvPr/>
          </p:nvCxnSpPr>
          <p:spPr bwMode="auto">
            <a:xfrm>
              <a:off x="4572000" y="141284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Box 57"/>
            <p:cNvSpPr txBox="1">
              <a:spLocks noChangeArrowheads="1"/>
            </p:cNvSpPr>
            <p:nvPr/>
          </p:nvSpPr>
          <p:spPr bwMode="auto">
            <a:xfrm>
              <a:off x="5292080" y="119675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79512" y="2564904"/>
            <a:ext cx="4752529" cy="1440160"/>
            <a:chOff x="179512" y="2564904"/>
            <a:chExt cx="4752529" cy="1440160"/>
          </a:xfrm>
        </p:grpSpPr>
        <p:cxnSp>
          <p:nvCxnSpPr>
            <p:cNvPr id="119" name="직선 화살표 연결선 118"/>
            <p:cNvCxnSpPr>
              <a:cxnSpLocks noChangeShapeType="1"/>
            </p:cNvCxnSpPr>
            <p:nvPr/>
          </p:nvCxnSpPr>
          <p:spPr bwMode="auto">
            <a:xfrm rot="5400000" flipH="1" flipV="1">
              <a:off x="324446" y="3496100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20" name="직선 화살표 연결선 119"/>
            <p:cNvCxnSpPr>
              <a:cxnSpLocks noChangeShapeType="1"/>
            </p:cNvCxnSpPr>
            <p:nvPr/>
          </p:nvCxnSpPr>
          <p:spPr bwMode="auto">
            <a:xfrm rot="5400000" flipH="1" flipV="1">
              <a:off x="4356894" y="3500090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43" name="직사각형 77"/>
            <p:cNvSpPr>
              <a:spLocks noChangeArrowheads="1"/>
            </p:cNvSpPr>
            <p:nvPr/>
          </p:nvSpPr>
          <p:spPr bwMode="auto">
            <a:xfrm>
              <a:off x="539551" y="3140898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" name="TextBox 35"/>
            <p:cNvSpPr txBox="1">
              <a:spLocks noChangeArrowheads="1"/>
            </p:cNvSpPr>
            <p:nvPr/>
          </p:nvSpPr>
          <p:spPr bwMode="auto">
            <a:xfrm>
              <a:off x="179512" y="3033678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2411760" y="2564904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94"/>
            <p:cNvSpPr txBox="1">
              <a:spLocks noChangeArrowheads="1"/>
            </p:cNvSpPr>
            <p:nvPr/>
          </p:nvSpPr>
          <p:spPr bwMode="auto">
            <a:xfrm>
              <a:off x="4499993" y="303367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6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2411099" y="2996225"/>
              <a:ext cx="287238" cy="211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2" name="TextBox 57"/>
            <p:cNvSpPr txBox="1">
              <a:spLocks noChangeArrowheads="1"/>
            </p:cNvSpPr>
            <p:nvPr/>
          </p:nvSpPr>
          <p:spPr bwMode="auto">
            <a:xfrm>
              <a:off x="251520" y="366651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TextBox 57"/>
            <p:cNvSpPr txBox="1">
              <a:spLocks noChangeArrowheads="1"/>
            </p:cNvSpPr>
            <p:nvPr/>
          </p:nvSpPr>
          <p:spPr bwMode="auto">
            <a:xfrm>
              <a:off x="4283968" y="366651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7" name="그룹 396"/>
            <p:cNvGrpSpPr/>
            <p:nvPr/>
          </p:nvGrpSpPr>
          <p:grpSpPr>
            <a:xfrm>
              <a:off x="539552" y="3378478"/>
              <a:ext cx="881490" cy="338554"/>
              <a:chOff x="2538382" y="4558268"/>
              <a:chExt cx="881490" cy="338554"/>
            </a:xfrm>
          </p:grpSpPr>
          <p:cxnSp>
            <p:nvCxnSpPr>
              <p:cNvPr id="398" name="직선 연결선 397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00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690510" y="3378478"/>
              <a:ext cx="881490" cy="338554"/>
              <a:chOff x="3491880" y="3378478"/>
              <a:chExt cx="881490" cy="338554"/>
            </a:xfrm>
          </p:grpSpPr>
          <p:cxnSp>
            <p:nvCxnSpPr>
              <p:cNvPr id="92" name="직선 연결선 91"/>
              <p:cNvCxnSpPr/>
              <p:nvPr/>
            </p:nvCxnSpPr>
            <p:spPr bwMode="auto">
              <a:xfrm rot="16200000" flipH="1">
                <a:off x="4301138" y="347240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 flipH="1">
                <a:off x="3491880" y="347240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94" name="TextBox 57"/>
              <p:cNvSpPr txBox="1">
                <a:spLocks noChangeArrowheads="1"/>
              </p:cNvSpPr>
              <p:nvPr/>
            </p:nvSpPr>
            <p:spPr bwMode="auto">
              <a:xfrm>
                <a:off x="3779566" y="337847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98" name="그룹 97"/>
          <p:cNvGrpSpPr/>
          <p:nvPr/>
        </p:nvGrpSpPr>
        <p:grpSpPr>
          <a:xfrm flipH="1">
            <a:off x="2987824" y="4530606"/>
            <a:ext cx="2016224" cy="1109156"/>
            <a:chOff x="2267744" y="4026550"/>
            <a:chExt cx="2016224" cy="1109156"/>
          </a:xfrm>
        </p:grpSpPr>
        <p:grpSp>
          <p:nvGrpSpPr>
            <p:cNvPr id="99" name="그룹 98"/>
            <p:cNvGrpSpPr/>
            <p:nvPr/>
          </p:nvGrpSpPr>
          <p:grpSpPr>
            <a:xfrm>
              <a:off x="2555776" y="4602614"/>
              <a:ext cx="881490" cy="338554"/>
              <a:chOff x="2538382" y="4558268"/>
              <a:chExt cx="881490" cy="338554"/>
            </a:xfrm>
          </p:grpSpPr>
          <p:cxnSp>
            <p:nvCxnSpPr>
              <p:cNvPr id="107" name="직선 연결선 106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직선 연결선 107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09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0" name="직사각형 77"/>
            <p:cNvSpPr>
              <a:spLocks noChangeArrowheads="1"/>
            </p:cNvSpPr>
            <p:nvPr/>
          </p:nvSpPr>
          <p:spPr bwMode="auto">
            <a:xfrm>
              <a:off x="2555776" y="4370659"/>
              <a:ext cx="880697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01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376388" y="4686919"/>
              <a:ext cx="357187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2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3491880" y="4226644"/>
              <a:ext cx="4121" cy="432049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03" name="원호 102"/>
            <p:cNvSpPr/>
            <p:nvPr/>
          </p:nvSpPr>
          <p:spPr bwMode="auto">
            <a:xfrm flipV="1">
              <a:off x="3354954" y="4226643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4" name="TextBox 57"/>
            <p:cNvSpPr txBox="1">
              <a:spLocks noChangeArrowheads="1"/>
            </p:cNvSpPr>
            <p:nvPr/>
          </p:nvSpPr>
          <p:spPr bwMode="auto">
            <a:xfrm>
              <a:off x="3707904" y="42930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TextBox 57"/>
            <p:cNvSpPr txBox="1">
              <a:spLocks noChangeArrowheads="1"/>
            </p:cNvSpPr>
            <p:nvPr/>
          </p:nvSpPr>
          <p:spPr bwMode="auto">
            <a:xfrm>
              <a:off x="2915816" y="402655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57"/>
            <p:cNvSpPr txBox="1">
              <a:spLocks noChangeArrowheads="1"/>
            </p:cNvSpPr>
            <p:nvPr/>
          </p:nvSpPr>
          <p:spPr bwMode="auto">
            <a:xfrm>
              <a:off x="2267744" y="479715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9230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그룹 451"/>
          <p:cNvGrpSpPr/>
          <p:nvPr/>
        </p:nvGrpSpPr>
        <p:grpSpPr>
          <a:xfrm>
            <a:off x="1691680" y="764704"/>
            <a:ext cx="4752529" cy="1440160"/>
            <a:chOff x="2195736" y="1700808"/>
            <a:chExt cx="4752529" cy="1440160"/>
          </a:xfrm>
        </p:grpSpPr>
        <p:cxnSp>
          <p:nvCxnSpPr>
            <p:cNvPr id="453" name="직선 화살표 연결선 452"/>
            <p:cNvCxnSpPr>
              <a:cxnSpLocks noChangeShapeType="1"/>
            </p:cNvCxnSpPr>
            <p:nvPr/>
          </p:nvCxnSpPr>
          <p:spPr bwMode="auto">
            <a:xfrm rot="5400000" flipH="1" flipV="1">
              <a:off x="2340670" y="263200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54" name="직선 화살표 연결선 453"/>
            <p:cNvCxnSpPr>
              <a:cxnSpLocks noChangeShapeType="1"/>
            </p:cNvCxnSpPr>
            <p:nvPr/>
          </p:nvCxnSpPr>
          <p:spPr bwMode="auto">
            <a:xfrm rot="5400000" flipH="1" flipV="1">
              <a:off x="6373118" y="263599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455" name="직사각형 77"/>
            <p:cNvSpPr>
              <a:spLocks noChangeArrowheads="1"/>
            </p:cNvSpPr>
            <p:nvPr/>
          </p:nvSpPr>
          <p:spPr bwMode="auto">
            <a:xfrm>
              <a:off x="2555775" y="2276802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6" name="TextBox 35"/>
            <p:cNvSpPr txBox="1">
              <a:spLocks noChangeArrowheads="1"/>
            </p:cNvSpPr>
            <p:nvPr/>
          </p:nvSpPr>
          <p:spPr bwMode="auto">
            <a:xfrm>
              <a:off x="2195736" y="2169582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7" name="TextBox 57"/>
            <p:cNvSpPr txBox="1">
              <a:spLocks noChangeArrowheads="1"/>
            </p:cNvSpPr>
            <p:nvPr/>
          </p:nvSpPr>
          <p:spPr bwMode="auto">
            <a:xfrm>
              <a:off x="4427984" y="1700808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8" name="TextBox 94"/>
            <p:cNvSpPr txBox="1">
              <a:spLocks noChangeArrowheads="1"/>
            </p:cNvSpPr>
            <p:nvPr/>
          </p:nvSpPr>
          <p:spPr bwMode="auto">
            <a:xfrm>
              <a:off x="6516217" y="216958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3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427323" y="2132129"/>
              <a:ext cx="287238" cy="211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60" name="TextBox 57"/>
            <p:cNvSpPr txBox="1">
              <a:spLocks noChangeArrowheads="1"/>
            </p:cNvSpPr>
            <p:nvPr/>
          </p:nvSpPr>
          <p:spPr bwMode="auto">
            <a:xfrm>
              <a:off x="2267744" y="280241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" name="TextBox 57"/>
            <p:cNvSpPr txBox="1">
              <a:spLocks noChangeArrowheads="1"/>
            </p:cNvSpPr>
            <p:nvPr/>
          </p:nvSpPr>
          <p:spPr bwMode="auto">
            <a:xfrm>
              <a:off x="6300192" y="280241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62" name="그룹 461"/>
            <p:cNvGrpSpPr/>
            <p:nvPr/>
          </p:nvGrpSpPr>
          <p:grpSpPr>
            <a:xfrm>
              <a:off x="2555776" y="2514382"/>
              <a:ext cx="881490" cy="338554"/>
              <a:chOff x="2538382" y="4558268"/>
              <a:chExt cx="881490" cy="338554"/>
            </a:xfrm>
          </p:grpSpPr>
          <p:cxnSp>
            <p:nvCxnSpPr>
              <p:cNvPr id="463" name="직선 연결선 462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직선 연결선 463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65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051720" y="3501008"/>
            <a:ext cx="4032448" cy="1440160"/>
            <a:chOff x="2051720" y="3501008"/>
            <a:chExt cx="4032448" cy="1440160"/>
          </a:xfrm>
        </p:grpSpPr>
        <p:sp>
          <p:nvSpPr>
            <p:cNvPr id="59" name="이등변 삼각형 58"/>
            <p:cNvSpPr/>
            <p:nvPr/>
          </p:nvSpPr>
          <p:spPr bwMode="auto">
            <a:xfrm rot="10800000" flipH="1">
              <a:off x="4067944" y="4221088"/>
              <a:ext cx="2016224" cy="432048"/>
            </a:xfrm>
            <a:prstGeom prst="triangle">
              <a:avLst>
                <a:gd name="adj" fmla="val 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이등변 삼각형 59"/>
            <p:cNvSpPr/>
            <p:nvPr/>
          </p:nvSpPr>
          <p:spPr bwMode="auto">
            <a:xfrm rot="10800000">
              <a:off x="2051720" y="4221088"/>
              <a:ext cx="2016224" cy="432048"/>
            </a:xfrm>
            <a:prstGeom prst="triangle">
              <a:avLst>
                <a:gd name="adj" fmla="val 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433" name="직선 연결선 432"/>
            <p:cNvCxnSpPr/>
            <p:nvPr/>
          </p:nvCxnSpPr>
          <p:spPr bwMode="auto">
            <a:xfrm>
              <a:off x="2056854" y="3501008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4" name="직선 연결선 433"/>
            <p:cNvCxnSpPr/>
            <p:nvPr/>
          </p:nvCxnSpPr>
          <p:spPr bwMode="auto">
            <a:xfrm>
              <a:off x="4067944" y="3717032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5" name="직선 연결선 434"/>
            <p:cNvCxnSpPr/>
            <p:nvPr/>
          </p:nvCxnSpPr>
          <p:spPr bwMode="auto">
            <a:xfrm>
              <a:off x="6084168" y="3717032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2" name="직선 연결선 431"/>
            <p:cNvCxnSpPr/>
            <p:nvPr/>
          </p:nvCxnSpPr>
          <p:spPr bwMode="auto">
            <a:xfrm>
              <a:off x="2056854" y="4221088"/>
              <a:ext cx="4027314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36" name="타원 435"/>
            <p:cNvSpPr/>
            <p:nvPr/>
          </p:nvSpPr>
          <p:spPr bwMode="auto">
            <a:xfrm>
              <a:off x="3995936" y="4386590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4" name="TextBox 57"/>
            <p:cNvSpPr txBox="1">
              <a:spLocks noChangeArrowheads="1"/>
            </p:cNvSpPr>
            <p:nvPr/>
          </p:nvSpPr>
          <p:spPr bwMode="auto">
            <a:xfrm>
              <a:off x="3707904" y="46026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PL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547664" y="2276872"/>
            <a:ext cx="5040560" cy="1490682"/>
            <a:chOff x="1547664" y="2276872"/>
            <a:chExt cx="5040560" cy="1490682"/>
          </a:xfrm>
        </p:grpSpPr>
        <p:sp>
          <p:nvSpPr>
            <p:cNvPr id="57" name="자유형 56"/>
            <p:cNvSpPr/>
            <p:nvPr/>
          </p:nvSpPr>
          <p:spPr bwMode="auto">
            <a:xfrm>
              <a:off x="2051720" y="2708920"/>
              <a:ext cx="2016224" cy="434975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428625"/>
                <a:gd name="connsiteX1" fmla="*/ 0 w 4035425"/>
                <a:gd name="connsiteY1" fmla="*/ 0 h 428625"/>
                <a:gd name="connsiteX2" fmla="*/ 2022732 w 4035425"/>
                <a:gd name="connsiteY2" fmla="*/ 0 h 428625"/>
                <a:gd name="connsiteX3" fmla="*/ 4035425 w 4035425"/>
                <a:gd name="connsiteY3" fmla="*/ 428625 h 428625"/>
                <a:gd name="connsiteX4" fmla="*/ 0 w 4035425"/>
                <a:gd name="connsiteY4" fmla="*/ 425450 h 428625"/>
                <a:gd name="connsiteX0" fmla="*/ 0 w 2022732"/>
                <a:gd name="connsiteY0" fmla="*/ 425450 h 434975"/>
                <a:gd name="connsiteX1" fmla="*/ 0 w 2022732"/>
                <a:gd name="connsiteY1" fmla="*/ 0 h 434975"/>
                <a:gd name="connsiteX2" fmla="*/ 2022732 w 2022732"/>
                <a:gd name="connsiteY2" fmla="*/ 0 h 434975"/>
                <a:gd name="connsiteX3" fmla="*/ 2015305 w 2022732"/>
                <a:gd name="connsiteY3" fmla="*/ 434975 h 434975"/>
                <a:gd name="connsiteX4" fmla="*/ 0 w 2022732"/>
                <a:gd name="connsiteY4" fmla="*/ 425450 h 434975"/>
                <a:gd name="connsiteX0" fmla="*/ 0 w 2019019"/>
                <a:gd name="connsiteY0" fmla="*/ 425450 h 434975"/>
                <a:gd name="connsiteX1" fmla="*/ 0 w 2019019"/>
                <a:gd name="connsiteY1" fmla="*/ 0 h 434975"/>
                <a:gd name="connsiteX2" fmla="*/ 2019019 w 2019019"/>
                <a:gd name="connsiteY2" fmla="*/ 0 h 434975"/>
                <a:gd name="connsiteX3" fmla="*/ 2015305 w 2019019"/>
                <a:gd name="connsiteY3" fmla="*/ 434975 h 434975"/>
                <a:gd name="connsiteX4" fmla="*/ 0 w 2019019"/>
                <a:gd name="connsiteY4" fmla="*/ 425450 h 4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9019" h="434975">
                  <a:moveTo>
                    <a:pt x="0" y="425450"/>
                  </a:moveTo>
                  <a:lnTo>
                    <a:pt x="0" y="0"/>
                  </a:lnTo>
                  <a:lnTo>
                    <a:pt x="2019019" y="0"/>
                  </a:lnTo>
                  <a:lnTo>
                    <a:pt x="2015305" y="43497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자유형 57"/>
            <p:cNvSpPr/>
            <p:nvPr/>
          </p:nvSpPr>
          <p:spPr bwMode="auto">
            <a:xfrm>
              <a:off x="4067944" y="3140997"/>
              <a:ext cx="2016224" cy="434975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428625"/>
                <a:gd name="connsiteX1" fmla="*/ 0 w 4035425"/>
                <a:gd name="connsiteY1" fmla="*/ 0 h 428625"/>
                <a:gd name="connsiteX2" fmla="*/ 2022732 w 4035425"/>
                <a:gd name="connsiteY2" fmla="*/ 0 h 428625"/>
                <a:gd name="connsiteX3" fmla="*/ 4035425 w 4035425"/>
                <a:gd name="connsiteY3" fmla="*/ 428625 h 428625"/>
                <a:gd name="connsiteX4" fmla="*/ 0 w 4035425"/>
                <a:gd name="connsiteY4" fmla="*/ 425450 h 428625"/>
                <a:gd name="connsiteX0" fmla="*/ 0 w 2022732"/>
                <a:gd name="connsiteY0" fmla="*/ 425450 h 434975"/>
                <a:gd name="connsiteX1" fmla="*/ 0 w 2022732"/>
                <a:gd name="connsiteY1" fmla="*/ 0 h 434975"/>
                <a:gd name="connsiteX2" fmla="*/ 2022732 w 2022732"/>
                <a:gd name="connsiteY2" fmla="*/ 0 h 434975"/>
                <a:gd name="connsiteX3" fmla="*/ 2015305 w 2022732"/>
                <a:gd name="connsiteY3" fmla="*/ 434975 h 434975"/>
                <a:gd name="connsiteX4" fmla="*/ 0 w 2022732"/>
                <a:gd name="connsiteY4" fmla="*/ 425450 h 434975"/>
                <a:gd name="connsiteX0" fmla="*/ 0 w 2019019"/>
                <a:gd name="connsiteY0" fmla="*/ 425450 h 434975"/>
                <a:gd name="connsiteX1" fmla="*/ 0 w 2019019"/>
                <a:gd name="connsiteY1" fmla="*/ 0 h 434975"/>
                <a:gd name="connsiteX2" fmla="*/ 2019019 w 2019019"/>
                <a:gd name="connsiteY2" fmla="*/ 0 h 434975"/>
                <a:gd name="connsiteX3" fmla="*/ 2015305 w 2019019"/>
                <a:gd name="connsiteY3" fmla="*/ 434975 h 434975"/>
                <a:gd name="connsiteX4" fmla="*/ 0 w 2019019"/>
                <a:gd name="connsiteY4" fmla="*/ 425450 h 4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9019" h="434975">
                  <a:moveTo>
                    <a:pt x="0" y="425450"/>
                  </a:moveTo>
                  <a:lnTo>
                    <a:pt x="0" y="0"/>
                  </a:lnTo>
                  <a:lnTo>
                    <a:pt x="2019019" y="0"/>
                  </a:lnTo>
                  <a:lnTo>
                    <a:pt x="2015305" y="43497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428" name="직선 연결선 427"/>
            <p:cNvCxnSpPr/>
            <p:nvPr/>
          </p:nvCxnSpPr>
          <p:spPr bwMode="auto">
            <a:xfrm flipV="1">
              <a:off x="2056854" y="2276872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9" name="직선 연결선 428"/>
            <p:cNvCxnSpPr/>
            <p:nvPr/>
          </p:nvCxnSpPr>
          <p:spPr bwMode="auto">
            <a:xfrm flipV="1">
              <a:off x="6084168" y="2276872"/>
              <a:ext cx="0" cy="7920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3" name="직선 연결선 402"/>
            <p:cNvCxnSpPr/>
            <p:nvPr/>
          </p:nvCxnSpPr>
          <p:spPr bwMode="auto">
            <a:xfrm flipV="1">
              <a:off x="2056854" y="3140968"/>
              <a:ext cx="4027314" cy="1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09" name="타원 408"/>
            <p:cNvSpPr/>
            <p:nvPr/>
          </p:nvSpPr>
          <p:spPr bwMode="auto">
            <a:xfrm>
              <a:off x="2187648" y="285293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10" name="타원 409"/>
            <p:cNvSpPr/>
            <p:nvPr/>
          </p:nvSpPr>
          <p:spPr bwMode="auto">
            <a:xfrm>
              <a:off x="5788048" y="327689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52" name="TextBox 57"/>
            <p:cNvSpPr txBox="1">
              <a:spLocks noChangeArrowheads="1"/>
            </p:cNvSpPr>
            <p:nvPr/>
          </p:nvSpPr>
          <p:spPr bwMode="auto">
            <a:xfrm>
              <a:off x="1547664" y="2492896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57"/>
            <p:cNvSpPr txBox="1">
              <a:spLocks noChangeArrowheads="1"/>
            </p:cNvSpPr>
            <p:nvPr/>
          </p:nvSpPr>
          <p:spPr bwMode="auto">
            <a:xfrm>
              <a:off x="6084168" y="3429000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 bwMode="auto">
            <a:xfrm flipV="1">
              <a:off x="4067944" y="2276872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295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844406" y="404664"/>
            <a:ext cx="4455784" cy="1296144"/>
            <a:chOff x="1844406" y="404664"/>
            <a:chExt cx="4455784" cy="1296144"/>
          </a:xfrm>
        </p:grpSpPr>
        <p:grpSp>
          <p:nvGrpSpPr>
            <p:cNvPr id="397" name="그룹 396"/>
            <p:cNvGrpSpPr/>
            <p:nvPr/>
          </p:nvGrpSpPr>
          <p:grpSpPr>
            <a:xfrm>
              <a:off x="2123728" y="1385539"/>
              <a:ext cx="881490" cy="315269"/>
              <a:chOff x="2538382" y="4581553"/>
              <a:chExt cx="881490" cy="315269"/>
            </a:xfrm>
          </p:grpSpPr>
          <p:cxnSp>
            <p:nvCxnSpPr>
              <p:cNvPr id="398" name="직선 연결선 397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00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630276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 rot="5400000">
              <a:off x="1704802" y="705672"/>
              <a:ext cx="558675" cy="279468"/>
              <a:chOff x="2268538" y="3459095"/>
              <a:chExt cx="558675" cy="279468"/>
            </a:xfrm>
          </p:grpSpPr>
          <p:sp>
            <p:nvSpPr>
              <p:cNvPr id="8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5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27" name="직사각형 77"/>
            <p:cNvSpPr>
              <a:spLocks noChangeArrowheads="1"/>
            </p:cNvSpPr>
            <p:nvPr/>
          </p:nvSpPr>
          <p:spPr bwMode="auto">
            <a:xfrm>
              <a:off x="2123727" y="764634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28" name="TextBox 35"/>
            <p:cNvSpPr txBox="1">
              <a:spLocks noChangeArrowheads="1"/>
            </p:cNvSpPr>
            <p:nvPr/>
          </p:nvSpPr>
          <p:spPr bwMode="auto">
            <a:xfrm>
              <a:off x="2123804" y="908720"/>
              <a:ext cx="215948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57"/>
            <p:cNvSpPr txBox="1">
              <a:spLocks noChangeArrowheads="1"/>
            </p:cNvSpPr>
            <p:nvPr/>
          </p:nvSpPr>
          <p:spPr bwMode="auto">
            <a:xfrm>
              <a:off x="5724128" y="404664"/>
              <a:ext cx="360040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TextBox 94"/>
            <p:cNvSpPr txBox="1">
              <a:spLocks noChangeArrowheads="1"/>
            </p:cNvSpPr>
            <p:nvPr/>
          </p:nvSpPr>
          <p:spPr bwMode="auto">
            <a:xfrm>
              <a:off x="6012160" y="908720"/>
              <a:ext cx="288030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1" name="직선 연결선 130"/>
            <p:cNvCxnSpPr/>
            <p:nvPr/>
          </p:nvCxnSpPr>
          <p:spPr bwMode="auto">
            <a:xfrm>
              <a:off x="2123728" y="11967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직선 연결선 131"/>
            <p:cNvCxnSpPr/>
            <p:nvPr/>
          </p:nvCxnSpPr>
          <p:spPr bwMode="auto">
            <a:xfrm>
              <a:off x="2123728" y="1268760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 bwMode="auto">
            <a:xfrm rot="5400000">
              <a:off x="6085532" y="1268536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TextBox 57"/>
            <p:cNvSpPr txBox="1">
              <a:spLocks noChangeArrowheads="1"/>
            </p:cNvSpPr>
            <p:nvPr/>
          </p:nvSpPr>
          <p:spPr bwMode="auto">
            <a:xfrm>
              <a:off x="3995936" y="1026448"/>
              <a:ext cx="288032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6013615" y="619961"/>
              <a:ext cx="287238" cy="211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그룹 2"/>
          <p:cNvGrpSpPr/>
          <p:nvPr/>
        </p:nvGrpSpPr>
        <p:grpSpPr>
          <a:xfrm>
            <a:off x="1844406" y="2132856"/>
            <a:ext cx="4455784" cy="1512168"/>
            <a:chOff x="1844406" y="2132856"/>
            <a:chExt cx="4455784" cy="1512168"/>
          </a:xfrm>
        </p:grpSpPr>
        <p:grpSp>
          <p:nvGrpSpPr>
            <p:cNvPr id="151" name="그룹 150"/>
            <p:cNvGrpSpPr/>
            <p:nvPr/>
          </p:nvGrpSpPr>
          <p:grpSpPr>
            <a:xfrm rot="5400000">
              <a:off x="1704802" y="2632500"/>
              <a:ext cx="558675" cy="279468"/>
              <a:chOff x="2268538" y="3459095"/>
              <a:chExt cx="558675" cy="279468"/>
            </a:xfrm>
          </p:grpSpPr>
          <p:sp>
            <p:nvSpPr>
              <p:cNvPr id="15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3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54" name="직사각형 77"/>
            <p:cNvSpPr>
              <a:spLocks noChangeArrowheads="1"/>
            </p:cNvSpPr>
            <p:nvPr/>
          </p:nvSpPr>
          <p:spPr bwMode="auto">
            <a:xfrm>
              <a:off x="2123727" y="2691462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55" name="TextBox 35"/>
            <p:cNvSpPr txBox="1">
              <a:spLocks noChangeArrowheads="1"/>
            </p:cNvSpPr>
            <p:nvPr/>
          </p:nvSpPr>
          <p:spPr bwMode="auto">
            <a:xfrm>
              <a:off x="2123804" y="2835548"/>
              <a:ext cx="215948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94"/>
            <p:cNvSpPr txBox="1">
              <a:spLocks noChangeArrowheads="1"/>
            </p:cNvSpPr>
            <p:nvPr/>
          </p:nvSpPr>
          <p:spPr bwMode="auto">
            <a:xfrm>
              <a:off x="6012160" y="2835548"/>
              <a:ext cx="288030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 bwMode="auto">
            <a:xfrm>
              <a:off x="2123728" y="312358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/>
            <p:cNvCxnSpPr/>
            <p:nvPr/>
          </p:nvCxnSpPr>
          <p:spPr bwMode="auto">
            <a:xfrm>
              <a:off x="2123728" y="3195588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/>
            <p:cNvCxnSpPr/>
            <p:nvPr/>
          </p:nvCxnSpPr>
          <p:spPr bwMode="auto">
            <a:xfrm rot="5400000">
              <a:off x="6085532" y="3195364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1" name="TextBox 57"/>
            <p:cNvSpPr txBox="1">
              <a:spLocks noChangeArrowheads="1"/>
            </p:cNvSpPr>
            <p:nvPr/>
          </p:nvSpPr>
          <p:spPr bwMode="auto">
            <a:xfrm>
              <a:off x="3995936" y="2953276"/>
              <a:ext cx="288032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123729" y="2420888"/>
              <a:ext cx="4034670" cy="288947"/>
              <a:chOff x="539553" y="1844824"/>
              <a:chExt cx="4034670" cy="288947"/>
            </a:xfrm>
          </p:grpSpPr>
          <p:cxnSp>
            <p:nvCxnSpPr>
              <p:cNvPr id="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653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5338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7308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26082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549631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83737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12406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86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3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40613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76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01562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8930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7705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85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5359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14028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2909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556837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TextBox 57"/>
            <p:cNvSpPr txBox="1">
              <a:spLocks noChangeArrowheads="1"/>
            </p:cNvSpPr>
            <p:nvPr/>
          </p:nvSpPr>
          <p:spPr bwMode="auto">
            <a:xfrm>
              <a:off x="3851920" y="2132856"/>
              <a:ext cx="576064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95" name="그룹 194"/>
            <p:cNvGrpSpPr/>
            <p:nvPr/>
          </p:nvGrpSpPr>
          <p:grpSpPr>
            <a:xfrm>
              <a:off x="2123728" y="3329755"/>
              <a:ext cx="881490" cy="315269"/>
              <a:chOff x="2538382" y="4581553"/>
              <a:chExt cx="881490" cy="315269"/>
            </a:xfrm>
          </p:grpSpPr>
          <p:cxnSp>
            <p:nvCxnSpPr>
              <p:cNvPr id="196" name="직선 연결선 195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7" name="직선 연결선 196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98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630276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1763688" y="4149080"/>
            <a:ext cx="4752529" cy="1800200"/>
            <a:chOff x="1763688" y="4149080"/>
            <a:chExt cx="4752529" cy="1800200"/>
          </a:xfrm>
        </p:grpSpPr>
        <p:sp>
          <p:nvSpPr>
            <p:cNvPr id="88" name="직사각형 77"/>
            <p:cNvSpPr>
              <a:spLocks noChangeArrowheads="1"/>
            </p:cNvSpPr>
            <p:nvPr/>
          </p:nvSpPr>
          <p:spPr bwMode="auto">
            <a:xfrm>
              <a:off x="2123727" y="4725074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89" name="TextBox 35"/>
            <p:cNvSpPr txBox="1">
              <a:spLocks noChangeArrowheads="1"/>
            </p:cNvSpPr>
            <p:nvPr/>
          </p:nvSpPr>
          <p:spPr bwMode="auto">
            <a:xfrm>
              <a:off x="1763688" y="4617854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084169" y="461785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 bwMode="auto">
            <a:xfrm>
              <a:off x="2123728" y="544522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>
              <a:off x="2123728" y="5517232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직선 연결선 109"/>
            <p:cNvCxnSpPr/>
            <p:nvPr/>
          </p:nvCxnSpPr>
          <p:spPr bwMode="auto">
            <a:xfrm rot="5400000">
              <a:off x="6085532" y="5511878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TextBox 57"/>
            <p:cNvSpPr txBox="1">
              <a:spLocks noChangeArrowheads="1"/>
            </p:cNvSpPr>
            <p:nvPr/>
          </p:nvSpPr>
          <p:spPr bwMode="auto">
            <a:xfrm>
              <a:off x="3851920" y="5229130"/>
              <a:ext cx="576064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2.5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3" name="그룹 74"/>
            <p:cNvGrpSpPr>
              <a:grpSpLocks/>
            </p:cNvGrpSpPr>
            <p:nvPr/>
          </p:nvGrpSpPr>
          <p:grpSpPr bwMode="auto">
            <a:xfrm>
              <a:off x="1835696" y="4869160"/>
              <a:ext cx="558675" cy="495544"/>
              <a:chOff x="5220072" y="3573016"/>
              <a:chExt cx="558800" cy="495424"/>
            </a:xfrm>
          </p:grpSpPr>
          <p:sp>
            <p:nvSpPr>
              <p:cNvPr id="12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4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5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14" name="그룹 75"/>
            <p:cNvGrpSpPr>
              <a:grpSpLocks/>
            </p:cNvGrpSpPr>
            <p:nvPr/>
          </p:nvGrpSpPr>
          <p:grpSpPr bwMode="auto">
            <a:xfrm>
              <a:off x="5868144" y="4869160"/>
              <a:ext cx="558675" cy="495544"/>
              <a:chOff x="6084168" y="3573016"/>
              <a:chExt cx="558800" cy="495424"/>
            </a:xfrm>
          </p:grpSpPr>
          <p:sp>
            <p:nvSpPr>
              <p:cNvPr id="11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8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56" name="TextBox 57"/>
            <p:cNvSpPr txBox="1">
              <a:spLocks noChangeArrowheads="1"/>
            </p:cNvSpPr>
            <p:nvPr/>
          </p:nvSpPr>
          <p:spPr bwMode="auto">
            <a:xfrm>
              <a:off x="3707904" y="4149080"/>
              <a:ext cx="864096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4.72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3" name="그룹 172"/>
            <p:cNvGrpSpPr/>
            <p:nvPr/>
          </p:nvGrpSpPr>
          <p:grpSpPr>
            <a:xfrm>
              <a:off x="2123728" y="4437112"/>
              <a:ext cx="4034670" cy="288947"/>
              <a:chOff x="539553" y="1844824"/>
              <a:chExt cx="4034670" cy="288947"/>
            </a:xfrm>
          </p:grpSpPr>
          <p:cxnSp>
            <p:nvCxnSpPr>
              <p:cNvPr id="17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653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5338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7308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26082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549631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83737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12406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86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3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40613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76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01562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8930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7705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85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5359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14028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2909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3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556837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9" name="그룹 198"/>
            <p:cNvGrpSpPr/>
            <p:nvPr/>
          </p:nvGrpSpPr>
          <p:grpSpPr>
            <a:xfrm>
              <a:off x="2123728" y="5684533"/>
              <a:ext cx="881490" cy="264747"/>
              <a:chOff x="2538382" y="4581553"/>
              <a:chExt cx="881490" cy="264747"/>
            </a:xfrm>
          </p:grpSpPr>
          <p:cxnSp>
            <p:nvCxnSpPr>
              <p:cNvPr id="200" name="직선 연결선 199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0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630276"/>
                <a:ext cx="305772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4219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35496" y="318145"/>
            <a:ext cx="2340768" cy="2949892"/>
            <a:chOff x="5327576" y="1105694"/>
            <a:chExt cx="2340768" cy="2949892"/>
          </a:xfrm>
        </p:grpSpPr>
        <p:grpSp>
          <p:nvGrpSpPr>
            <p:cNvPr id="27" name="그룹 26"/>
            <p:cNvGrpSpPr/>
            <p:nvPr/>
          </p:nvGrpSpPr>
          <p:grpSpPr>
            <a:xfrm>
              <a:off x="6084168" y="1196752"/>
              <a:ext cx="792088" cy="2088232"/>
              <a:chOff x="6084168" y="1196752"/>
              <a:chExt cx="792088" cy="2088232"/>
            </a:xfrm>
          </p:grpSpPr>
          <p:cxnSp>
            <p:nvCxnSpPr>
              <p:cNvPr id="4" name="직선 연결선 3"/>
              <p:cNvCxnSpPr/>
              <p:nvPr/>
            </p:nvCxnSpPr>
            <p:spPr bwMode="auto">
              <a:xfrm>
                <a:off x="6228184" y="1340768"/>
                <a:ext cx="0" cy="19442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직선 연결선 69"/>
              <p:cNvCxnSpPr/>
              <p:nvPr/>
            </p:nvCxnSpPr>
            <p:spPr bwMode="auto">
              <a:xfrm>
                <a:off x="6084168" y="1196752"/>
                <a:ext cx="0" cy="208823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직선 연결선 7"/>
              <p:cNvCxnSpPr/>
              <p:nvPr/>
            </p:nvCxnSpPr>
            <p:spPr bwMode="auto">
              <a:xfrm>
                <a:off x="6228184" y="1340768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직선 연결선 72"/>
              <p:cNvCxnSpPr/>
              <p:nvPr/>
            </p:nvCxnSpPr>
            <p:spPr bwMode="auto">
              <a:xfrm>
                <a:off x="6084168" y="1196752"/>
                <a:ext cx="79208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" name="직선 연결선 13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" name="그룹 17"/>
            <p:cNvGrpSpPr/>
            <p:nvPr/>
          </p:nvGrpSpPr>
          <p:grpSpPr>
            <a:xfrm>
              <a:off x="5868144" y="3284984"/>
              <a:ext cx="558675" cy="279468"/>
              <a:chOff x="5940152" y="3789040"/>
              <a:chExt cx="558675" cy="279468"/>
            </a:xfrm>
          </p:grpSpPr>
          <p:sp>
            <p:nvSpPr>
              <p:cNvPr id="8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940152" y="3789040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" name="Line 7"/>
              <p:cNvSpPr>
                <a:spLocks noChangeShapeType="1"/>
              </p:cNvSpPr>
              <p:nvPr/>
            </p:nvSpPr>
            <p:spPr bwMode="auto">
              <a:xfrm>
                <a:off x="5940152" y="3789040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84" name="직선 연결선 83"/>
            <p:cNvCxnSpPr/>
            <p:nvPr/>
          </p:nvCxnSpPr>
          <p:spPr bwMode="auto">
            <a:xfrm flipH="1">
              <a:off x="5724128" y="1268760"/>
              <a:ext cx="1588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/>
            <p:nvPr/>
          </p:nvCxnSpPr>
          <p:spPr bwMode="auto">
            <a:xfrm>
              <a:off x="5653708" y="1268760"/>
              <a:ext cx="1424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5653708" y="3284984"/>
              <a:ext cx="1424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flipH="1">
              <a:off x="6154588" y="3645024"/>
              <a:ext cx="158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>
              <a:off x="6156176" y="3717032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 flipH="1">
              <a:off x="6876256" y="3645024"/>
              <a:ext cx="158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TextBox 57"/>
            <p:cNvSpPr txBox="1">
              <a:spLocks noChangeArrowheads="1"/>
            </p:cNvSpPr>
            <p:nvPr/>
          </p:nvSpPr>
          <p:spPr bwMode="auto">
            <a:xfrm>
              <a:off x="5327576" y="208233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직선 화살표 연결선 21"/>
            <p:cNvCxnSpPr>
              <a:cxnSpLocks noChangeShapeType="1"/>
            </p:cNvCxnSpPr>
            <p:nvPr/>
          </p:nvCxnSpPr>
          <p:spPr bwMode="auto">
            <a:xfrm>
              <a:off x="6878372" y="134076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2" name="직선 화살표 연결선 21"/>
            <p:cNvCxnSpPr>
              <a:cxnSpLocks noChangeShapeType="1"/>
            </p:cNvCxnSpPr>
            <p:nvPr/>
          </p:nvCxnSpPr>
          <p:spPr bwMode="auto">
            <a:xfrm>
              <a:off x="6876256" y="1268760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6" name="TextBox 57"/>
            <p:cNvSpPr txBox="1">
              <a:spLocks noChangeArrowheads="1"/>
            </p:cNvSpPr>
            <p:nvPr/>
          </p:nvSpPr>
          <p:spPr bwMode="auto">
            <a:xfrm>
              <a:off x="6300192" y="371703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57"/>
            <p:cNvSpPr txBox="1">
              <a:spLocks noChangeArrowheads="1"/>
            </p:cNvSpPr>
            <p:nvPr/>
          </p:nvSpPr>
          <p:spPr bwMode="auto">
            <a:xfrm>
              <a:off x="6588224" y="177281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57"/>
            <p:cNvSpPr txBox="1">
              <a:spLocks noChangeArrowheads="1"/>
            </p:cNvSpPr>
            <p:nvPr/>
          </p:nvSpPr>
          <p:spPr bwMode="auto">
            <a:xfrm>
              <a:off x="7092280" y="110569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57"/>
            <p:cNvSpPr txBox="1">
              <a:spLocks noChangeArrowheads="1"/>
            </p:cNvSpPr>
            <p:nvPr/>
          </p:nvSpPr>
          <p:spPr bwMode="auto">
            <a:xfrm>
              <a:off x="6191672" y="2992413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TextBox 57"/>
            <p:cNvSpPr txBox="1">
              <a:spLocks noChangeArrowheads="1"/>
            </p:cNvSpPr>
            <p:nvPr/>
          </p:nvSpPr>
          <p:spPr bwMode="auto">
            <a:xfrm>
              <a:off x="6191672" y="1281639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TextBox 57"/>
            <p:cNvSpPr txBox="1">
              <a:spLocks noChangeArrowheads="1"/>
            </p:cNvSpPr>
            <p:nvPr/>
          </p:nvSpPr>
          <p:spPr bwMode="auto">
            <a:xfrm>
              <a:off x="6623720" y="1281639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448272" y="318145"/>
            <a:ext cx="1800200" cy="2899370"/>
            <a:chOff x="2448272" y="318145"/>
            <a:chExt cx="1800200" cy="289937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664296" y="409203"/>
              <a:ext cx="792088" cy="2088232"/>
              <a:chOff x="6084168" y="1196752"/>
              <a:chExt cx="792088" cy="2088232"/>
            </a:xfrm>
          </p:grpSpPr>
          <p:cxnSp>
            <p:nvCxnSpPr>
              <p:cNvPr id="122" name="직선 연결선 121"/>
              <p:cNvCxnSpPr/>
              <p:nvPr/>
            </p:nvCxnSpPr>
            <p:spPr bwMode="auto">
              <a:xfrm>
                <a:off x="6228184" y="1340768"/>
                <a:ext cx="0" cy="19442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직선 연결선 122"/>
              <p:cNvCxnSpPr/>
              <p:nvPr/>
            </p:nvCxnSpPr>
            <p:spPr bwMode="auto">
              <a:xfrm>
                <a:off x="6084168" y="1196752"/>
                <a:ext cx="0" cy="208823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직선 연결선 123"/>
              <p:cNvCxnSpPr/>
              <p:nvPr/>
            </p:nvCxnSpPr>
            <p:spPr bwMode="auto">
              <a:xfrm>
                <a:off x="6228184" y="1340768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직선 연결선 124"/>
              <p:cNvCxnSpPr/>
              <p:nvPr/>
            </p:nvCxnSpPr>
            <p:spPr bwMode="auto">
              <a:xfrm>
                <a:off x="6084168" y="1196752"/>
                <a:ext cx="79208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6" name="직선 연결선 125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29" name="직선 화살표 연결선 21"/>
            <p:cNvCxnSpPr>
              <a:cxnSpLocks noChangeShapeType="1"/>
            </p:cNvCxnSpPr>
            <p:nvPr/>
          </p:nvCxnSpPr>
          <p:spPr bwMode="auto">
            <a:xfrm>
              <a:off x="3456384" y="481211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0" name="TextBox 57"/>
            <p:cNvSpPr txBox="1">
              <a:spLocks noChangeArrowheads="1"/>
            </p:cNvSpPr>
            <p:nvPr/>
          </p:nvSpPr>
          <p:spPr bwMode="auto">
            <a:xfrm>
              <a:off x="3168352" y="934745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extBox 57"/>
            <p:cNvSpPr txBox="1">
              <a:spLocks noChangeArrowheads="1"/>
            </p:cNvSpPr>
            <p:nvPr/>
          </p:nvSpPr>
          <p:spPr bwMode="auto">
            <a:xfrm>
              <a:off x="3672408" y="318145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2" name="직선 화살표 연결선 21"/>
            <p:cNvCxnSpPr>
              <a:cxnSpLocks noChangeShapeType="1"/>
            </p:cNvCxnSpPr>
            <p:nvPr/>
          </p:nvCxnSpPr>
          <p:spPr bwMode="auto">
            <a:xfrm>
              <a:off x="2738420" y="2497435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34" name="TextBox 57"/>
            <p:cNvSpPr txBox="1">
              <a:spLocks noChangeArrowheads="1"/>
            </p:cNvSpPr>
            <p:nvPr/>
          </p:nvSpPr>
          <p:spPr bwMode="auto">
            <a:xfrm>
              <a:off x="2448272" y="2878961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TextBox 57"/>
            <p:cNvSpPr txBox="1">
              <a:spLocks noChangeArrowheads="1"/>
            </p:cNvSpPr>
            <p:nvPr/>
          </p:nvSpPr>
          <p:spPr bwMode="auto">
            <a:xfrm>
              <a:off x="3024336" y="2334369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원호 135"/>
            <p:cNvSpPr/>
            <p:nvPr/>
          </p:nvSpPr>
          <p:spPr bwMode="auto">
            <a:xfrm rot="16200000" flipH="1" flipV="1">
              <a:off x="2523031" y="235066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7" name="TextBox 57"/>
            <p:cNvSpPr txBox="1">
              <a:spLocks noChangeArrowheads="1"/>
            </p:cNvSpPr>
            <p:nvPr/>
          </p:nvSpPr>
          <p:spPr bwMode="auto">
            <a:xfrm>
              <a:off x="2808312" y="2636649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3" name="직선 화살표 연결선 21"/>
            <p:cNvCxnSpPr>
              <a:cxnSpLocks noChangeShapeType="1"/>
            </p:cNvCxnSpPr>
            <p:nvPr/>
          </p:nvCxnSpPr>
          <p:spPr bwMode="auto">
            <a:xfrm>
              <a:off x="2808312" y="2497435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28" name="직선 화살표 연결선 21"/>
            <p:cNvCxnSpPr>
              <a:cxnSpLocks noChangeShapeType="1"/>
            </p:cNvCxnSpPr>
            <p:nvPr/>
          </p:nvCxnSpPr>
          <p:spPr bwMode="auto">
            <a:xfrm>
              <a:off x="3458500" y="553219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4" name="그룹 23"/>
          <p:cNvGrpSpPr/>
          <p:nvPr/>
        </p:nvGrpSpPr>
        <p:grpSpPr>
          <a:xfrm>
            <a:off x="4716016" y="3645024"/>
            <a:ext cx="1440160" cy="2232248"/>
            <a:chOff x="4716016" y="3573016"/>
            <a:chExt cx="1440160" cy="2232248"/>
          </a:xfrm>
        </p:grpSpPr>
        <p:grpSp>
          <p:nvGrpSpPr>
            <p:cNvPr id="151" name="그룹 150"/>
            <p:cNvGrpSpPr/>
            <p:nvPr/>
          </p:nvGrpSpPr>
          <p:grpSpPr>
            <a:xfrm>
              <a:off x="5220072" y="4221088"/>
              <a:ext cx="144016" cy="864096"/>
              <a:chOff x="6084168" y="2420888"/>
              <a:chExt cx="144016" cy="864096"/>
            </a:xfrm>
          </p:grpSpPr>
          <p:cxnSp>
            <p:nvCxnSpPr>
              <p:cNvPr id="170" name="직선 연결선 169"/>
              <p:cNvCxnSpPr/>
              <p:nvPr/>
            </p:nvCxnSpPr>
            <p:spPr bwMode="auto">
              <a:xfrm>
                <a:off x="6228184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직선 연결선 170"/>
              <p:cNvCxnSpPr/>
              <p:nvPr/>
            </p:nvCxnSpPr>
            <p:spPr bwMode="auto">
              <a:xfrm>
                <a:off x="6084168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직선 연결선 172"/>
              <p:cNvCxnSpPr/>
              <p:nvPr/>
            </p:nvCxnSpPr>
            <p:spPr bwMode="auto">
              <a:xfrm>
                <a:off x="6084168" y="242088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5" name="직선 연결선 174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6" name="직선 화살표 연결선 21"/>
            <p:cNvCxnSpPr>
              <a:cxnSpLocks noChangeShapeType="1"/>
            </p:cNvCxnSpPr>
            <p:nvPr/>
          </p:nvCxnSpPr>
          <p:spPr bwMode="auto">
            <a:xfrm>
              <a:off x="5294196" y="508518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58" name="TextBox 57"/>
            <p:cNvSpPr txBox="1">
              <a:spLocks noChangeArrowheads="1"/>
            </p:cNvSpPr>
            <p:nvPr/>
          </p:nvSpPr>
          <p:spPr bwMode="auto">
            <a:xfrm>
              <a:off x="5004048" y="546671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TextBox 57"/>
            <p:cNvSpPr txBox="1">
              <a:spLocks noChangeArrowheads="1"/>
            </p:cNvSpPr>
            <p:nvPr/>
          </p:nvSpPr>
          <p:spPr bwMode="auto">
            <a:xfrm>
              <a:off x="5580112" y="491604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원호 159"/>
            <p:cNvSpPr/>
            <p:nvPr/>
          </p:nvSpPr>
          <p:spPr bwMode="auto">
            <a:xfrm rot="16200000" flipH="1" flipV="1">
              <a:off x="5078807" y="493841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1" name="TextBox 57"/>
            <p:cNvSpPr txBox="1">
              <a:spLocks noChangeArrowheads="1"/>
            </p:cNvSpPr>
            <p:nvPr/>
          </p:nvSpPr>
          <p:spPr bwMode="auto">
            <a:xfrm>
              <a:off x="5364088" y="522920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3" name="그룹 162"/>
            <p:cNvGrpSpPr/>
            <p:nvPr/>
          </p:nvGrpSpPr>
          <p:grpSpPr>
            <a:xfrm rot="16200000">
              <a:off x="5163114" y="4483570"/>
              <a:ext cx="881490" cy="321738"/>
              <a:chOff x="2538382" y="4581553"/>
              <a:chExt cx="881490" cy="321738"/>
            </a:xfrm>
          </p:grpSpPr>
          <p:cxnSp>
            <p:nvCxnSpPr>
              <p:cNvPr id="164" name="직선 연결선 163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5" name="직선 연결선 164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66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8112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77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5076056" y="4149080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78" name="원호 177"/>
            <p:cNvSpPr/>
            <p:nvPr/>
          </p:nvSpPr>
          <p:spPr bwMode="auto">
            <a:xfrm rot="5400000" flipH="1" flipV="1">
              <a:off x="5078807" y="3887613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9" name="TextBox 57"/>
            <p:cNvSpPr txBox="1">
              <a:spLocks noChangeArrowheads="1"/>
            </p:cNvSpPr>
            <p:nvPr/>
          </p:nvSpPr>
          <p:spPr bwMode="auto">
            <a:xfrm>
              <a:off x="5436096" y="3810526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57"/>
            <p:cNvSpPr txBox="1">
              <a:spLocks noChangeArrowheads="1"/>
            </p:cNvSpPr>
            <p:nvPr/>
          </p:nvSpPr>
          <p:spPr bwMode="auto">
            <a:xfrm>
              <a:off x="4746496" y="409855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21"/>
            <p:cNvCxnSpPr>
              <a:cxnSpLocks noChangeShapeType="1"/>
            </p:cNvCxnSpPr>
            <p:nvPr/>
          </p:nvCxnSpPr>
          <p:spPr bwMode="auto">
            <a:xfrm>
              <a:off x="5364088" y="5085184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77" name="직선 화살표 연결선 21"/>
            <p:cNvCxnSpPr>
              <a:cxnSpLocks noChangeShapeType="1"/>
            </p:cNvCxnSpPr>
            <p:nvPr/>
          </p:nvCxnSpPr>
          <p:spPr bwMode="auto">
            <a:xfrm>
              <a:off x="5292080" y="378904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78" name="TextBox 57"/>
            <p:cNvSpPr txBox="1">
              <a:spLocks noChangeArrowheads="1"/>
            </p:cNvSpPr>
            <p:nvPr/>
          </p:nvSpPr>
          <p:spPr bwMode="auto">
            <a:xfrm>
              <a:off x="4716016" y="3573016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524328" y="386348"/>
            <a:ext cx="1728192" cy="2615148"/>
            <a:chOff x="3923928" y="165780"/>
            <a:chExt cx="1728192" cy="2615148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4283968" y="476672"/>
              <a:ext cx="648072" cy="2016224"/>
            </a:xfrm>
            <a:custGeom>
              <a:avLst/>
              <a:gdLst>
                <a:gd name="connsiteX0" fmla="*/ 0 w 648072"/>
                <a:gd name="connsiteY0" fmla="*/ 0 h 2016224"/>
                <a:gd name="connsiteX1" fmla="*/ 648072 w 648072"/>
                <a:gd name="connsiteY1" fmla="*/ 0 h 2016224"/>
                <a:gd name="connsiteX2" fmla="*/ 648072 w 648072"/>
                <a:gd name="connsiteY2" fmla="*/ 2016224 h 2016224"/>
                <a:gd name="connsiteX3" fmla="*/ 0 w 648072"/>
                <a:gd name="connsiteY3" fmla="*/ 2016224 h 2016224"/>
                <a:gd name="connsiteX4" fmla="*/ 0 w 648072"/>
                <a:gd name="connsiteY4" fmla="*/ 0 h 2016224"/>
                <a:gd name="connsiteX0" fmla="*/ 4 w 648076"/>
                <a:gd name="connsiteY0" fmla="*/ 0 h 2016224"/>
                <a:gd name="connsiteX1" fmla="*/ 648076 w 648076"/>
                <a:gd name="connsiteY1" fmla="*/ 0 h 2016224"/>
                <a:gd name="connsiteX2" fmla="*/ 648076 w 648076"/>
                <a:gd name="connsiteY2" fmla="*/ 2016224 h 2016224"/>
                <a:gd name="connsiteX3" fmla="*/ 4 w 648076"/>
                <a:gd name="connsiteY3" fmla="*/ 2016224 h 2016224"/>
                <a:gd name="connsiteX4" fmla="*/ 426149 w 648076"/>
                <a:gd name="connsiteY4" fmla="*/ 287709 h 2016224"/>
                <a:gd name="connsiteX5" fmla="*/ 4 w 648076"/>
                <a:gd name="connsiteY5" fmla="*/ 0 h 2016224"/>
                <a:gd name="connsiteX0" fmla="*/ 433391 w 648076"/>
                <a:gd name="connsiteY0" fmla="*/ 0 h 2016224"/>
                <a:gd name="connsiteX1" fmla="*/ 648076 w 648076"/>
                <a:gd name="connsiteY1" fmla="*/ 0 h 2016224"/>
                <a:gd name="connsiteX2" fmla="*/ 648076 w 648076"/>
                <a:gd name="connsiteY2" fmla="*/ 2016224 h 2016224"/>
                <a:gd name="connsiteX3" fmla="*/ 4 w 648076"/>
                <a:gd name="connsiteY3" fmla="*/ 2016224 h 2016224"/>
                <a:gd name="connsiteX4" fmla="*/ 426149 w 648076"/>
                <a:gd name="connsiteY4" fmla="*/ 287709 h 2016224"/>
                <a:gd name="connsiteX5" fmla="*/ 433391 w 648076"/>
                <a:gd name="connsiteY5" fmla="*/ 0 h 2016224"/>
                <a:gd name="connsiteX0" fmla="*/ 435869 w 650554"/>
                <a:gd name="connsiteY0" fmla="*/ 0 h 2016224"/>
                <a:gd name="connsiteX1" fmla="*/ 650554 w 650554"/>
                <a:gd name="connsiteY1" fmla="*/ 0 h 2016224"/>
                <a:gd name="connsiteX2" fmla="*/ 650554 w 650554"/>
                <a:gd name="connsiteY2" fmla="*/ 2016224 h 2016224"/>
                <a:gd name="connsiteX3" fmla="*/ 2482 w 650554"/>
                <a:gd name="connsiteY3" fmla="*/ 2016224 h 2016224"/>
                <a:gd name="connsiteX4" fmla="*/ 435869 w 650554"/>
                <a:gd name="connsiteY4" fmla="*/ 0 h 2016224"/>
                <a:gd name="connsiteX0" fmla="*/ 433387 w 648072"/>
                <a:gd name="connsiteY0" fmla="*/ 0 h 2016224"/>
                <a:gd name="connsiteX1" fmla="*/ 648072 w 648072"/>
                <a:gd name="connsiteY1" fmla="*/ 0 h 2016224"/>
                <a:gd name="connsiteX2" fmla="*/ 648072 w 648072"/>
                <a:gd name="connsiteY2" fmla="*/ 2016224 h 2016224"/>
                <a:gd name="connsiteX3" fmla="*/ 0 w 648072"/>
                <a:gd name="connsiteY3" fmla="*/ 2016224 h 2016224"/>
                <a:gd name="connsiteX4" fmla="*/ 433387 w 648072"/>
                <a:gd name="connsiteY4" fmla="*/ 0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072" h="2016224">
                  <a:moveTo>
                    <a:pt x="433387" y="0"/>
                  </a:moveTo>
                  <a:lnTo>
                    <a:pt x="648072" y="0"/>
                  </a:lnTo>
                  <a:lnTo>
                    <a:pt x="648072" y="2016224"/>
                  </a:lnTo>
                  <a:lnTo>
                    <a:pt x="0" y="2016224"/>
                  </a:lnTo>
                  <a:lnTo>
                    <a:pt x="433387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 bwMode="auto">
            <a:xfrm>
              <a:off x="4932040" y="260648"/>
              <a:ext cx="720080" cy="216024"/>
            </a:xfrm>
            <a:custGeom>
              <a:avLst/>
              <a:gdLst>
                <a:gd name="connsiteX0" fmla="*/ 0 w 720080"/>
                <a:gd name="connsiteY0" fmla="*/ 0 h 216024"/>
                <a:gd name="connsiteX1" fmla="*/ 720080 w 720080"/>
                <a:gd name="connsiteY1" fmla="*/ 0 h 216024"/>
                <a:gd name="connsiteX2" fmla="*/ 720080 w 720080"/>
                <a:gd name="connsiteY2" fmla="*/ 216024 h 216024"/>
                <a:gd name="connsiteX3" fmla="*/ 0 w 720080"/>
                <a:gd name="connsiteY3" fmla="*/ 216024 h 216024"/>
                <a:gd name="connsiteX4" fmla="*/ 0 w 720080"/>
                <a:gd name="connsiteY4" fmla="*/ 0 h 216024"/>
                <a:gd name="connsiteX0" fmla="*/ 0 w 720080"/>
                <a:gd name="connsiteY0" fmla="*/ 0 h 216024"/>
                <a:gd name="connsiteX1" fmla="*/ 720080 w 720080"/>
                <a:gd name="connsiteY1" fmla="*/ 216024 h 216024"/>
                <a:gd name="connsiteX2" fmla="*/ 0 w 720080"/>
                <a:gd name="connsiteY2" fmla="*/ 216024 h 216024"/>
                <a:gd name="connsiteX3" fmla="*/ 0 w 720080"/>
                <a:gd name="connsiteY3" fmla="*/ 0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80" h="216024">
                  <a:moveTo>
                    <a:pt x="0" y="0"/>
                  </a:moveTo>
                  <a:lnTo>
                    <a:pt x="720080" y="216024"/>
                  </a:lnTo>
                  <a:lnTo>
                    <a:pt x="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 bwMode="auto">
            <a:xfrm>
              <a:off x="4644008" y="1412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8" name="TextBox 57"/>
            <p:cNvSpPr txBox="1">
              <a:spLocks noChangeArrowheads="1"/>
            </p:cNvSpPr>
            <p:nvPr/>
          </p:nvSpPr>
          <p:spPr bwMode="auto">
            <a:xfrm>
              <a:off x="4283968" y="16578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" name="TextBox 57"/>
            <p:cNvSpPr txBox="1">
              <a:spLocks noChangeArrowheads="1"/>
            </p:cNvSpPr>
            <p:nvPr/>
          </p:nvSpPr>
          <p:spPr bwMode="auto">
            <a:xfrm>
              <a:off x="3923928" y="244237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7" name="직선 연결선 166"/>
            <p:cNvCxnSpPr/>
            <p:nvPr/>
          </p:nvCxnSpPr>
          <p:spPr bwMode="auto">
            <a:xfrm flipV="1">
              <a:off x="4932040" y="476672"/>
              <a:ext cx="720080" cy="2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2" name="직선 연결선 181"/>
            <p:cNvCxnSpPr/>
            <p:nvPr/>
          </p:nvCxnSpPr>
          <p:spPr bwMode="auto">
            <a:xfrm flipV="1">
              <a:off x="4932040" y="476672"/>
              <a:ext cx="0" cy="2016226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13" name="그룹 12"/>
          <p:cNvGrpSpPr/>
          <p:nvPr/>
        </p:nvGrpSpPr>
        <p:grpSpPr>
          <a:xfrm>
            <a:off x="6156176" y="26308"/>
            <a:ext cx="1368152" cy="3002850"/>
            <a:chOff x="6372200" y="-221922"/>
            <a:chExt cx="1368152" cy="3002850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6660232" y="476672"/>
              <a:ext cx="360040" cy="201622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 bwMode="auto">
            <a:xfrm rot="5400000">
              <a:off x="7139027" y="-124653"/>
              <a:ext cx="482570" cy="72008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 bwMode="auto">
            <a:xfrm>
              <a:off x="6767582" y="1412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7" name="타원 196"/>
            <p:cNvSpPr/>
            <p:nvPr/>
          </p:nvSpPr>
          <p:spPr bwMode="auto">
            <a:xfrm>
              <a:off x="7308304" y="14834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96" name="직선 연결선 195"/>
            <p:cNvCxnSpPr/>
            <p:nvPr/>
          </p:nvCxnSpPr>
          <p:spPr bwMode="auto">
            <a:xfrm flipV="1">
              <a:off x="7020272" y="476672"/>
              <a:ext cx="720080" cy="2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98" name="직선 연결선 197"/>
            <p:cNvCxnSpPr/>
            <p:nvPr/>
          </p:nvCxnSpPr>
          <p:spPr bwMode="auto">
            <a:xfrm flipV="1">
              <a:off x="7020272" y="476672"/>
              <a:ext cx="0" cy="2016226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31" name="TextBox 57"/>
            <p:cNvSpPr txBox="1">
              <a:spLocks noChangeArrowheads="1"/>
            </p:cNvSpPr>
            <p:nvPr/>
          </p:nvSpPr>
          <p:spPr bwMode="auto">
            <a:xfrm>
              <a:off x="6516216" y="-22192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57"/>
            <p:cNvSpPr txBox="1">
              <a:spLocks noChangeArrowheads="1"/>
            </p:cNvSpPr>
            <p:nvPr/>
          </p:nvSpPr>
          <p:spPr bwMode="auto">
            <a:xfrm>
              <a:off x="6372200" y="244237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1" name="그룹 250"/>
          <p:cNvGrpSpPr/>
          <p:nvPr/>
        </p:nvGrpSpPr>
        <p:grpSpPr>
          <a:xfrm>
            <a:off x="4427984" y="191810"/>
            <a:ext cx="1296144" cy="2837348"/>
            <a:chOff x="6516216" y="-56420"/>
            <a:chExt cx="1296144" cy="2837348"/>
          </a:xfrm>
        </p:grpSpPr>
        <p:sp>
          <p:nvSpPr>
            <p:cNvPr id="252" name="직사각형 251"/>
            <p:cNvSpPr/>
            <p:nvPr/>
          </p:nvSpPr>
          <p:spPr bwMode="auto">
            <a:xfrm>
              <a:off x="7020272" y="476672"/>
              <a:ext cx="504056" cy="201622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직사각형 252"/>
            <p:cNvSpPr/>
            <p:nvPr/>
          </p:nvSpPr>
          <p:spPr bwMode="auto">
            <a:xfrm rot="5400000">
              <a:off x="7211035" y="-52645"/>
              <a:ext cx="338554" cy="72008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타원 253"/>
            <p:cNvSpPr/>
            <p:nvPr/>
          </p:nvSpPr>
          <p:spPr bwMode="auto">
            <a:xfrm>
              <a:off x="7196458" y="1412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5" name="타원 254"/>
            <p:cNvSpPr/>
            <p:nvPr/>
          </p:nvSpPr>
          <p:spPr bwMode="auto">
            <a:xfrm>
              <a:off x="7308304" y="23061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56" name="직선 연결선 255"/>
            <p:cNvCxnSpPr/>
            <p:nvPr/>
          </p:nvCxnSpPr>
          <p:spPr bwMode="auto">
            <a:xfrm flipV="1">
              <a:off x="7020272" y="476672"/>
              <a:ext cx="720080" cy="2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57" name="직선 연결선 256"/>
            <p:cNvCxnSpPr/>
            <p:nvPr/>
          </p:nvCxnSpPr>
          <p:spPr bwMode="auto">
            <a:xfrm flipV="1">
              <a:off x="7020272" y="476672"/>
              <a:ext cx="0" cy="2016226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58" name="TextBox 57"/>
            <p:cNvSpPr txBox="1">
              <a:spLocks noChangeArrowheads="1"/>
            </p:cNvSpPr>
            <p:nvPr/>
          </p:nvSpPr>
          <p:spPr bwMode="auto">
            <a:xfrm>
              <a:off x="6516216" y="-5642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57"/>
            <p:cNvSpPr txBox="1">
              <a:spLocks noChangeArrowheads="1"/>
            </p:cNvSpPr>
            <p:nvPr/>
          </p:nvSpPr>
          <p:spPr bwMode="auto">
            <a:xfrm>
              <a:off x="7236296" y="244237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907704" y="4221088"/>
            <a:ext cx="2448272" cy="1224136"/>
            <a:chOff x="5076056" y="4221088"/>
            <a:chExt cx="2448272" cy="1224136"/>
          </a:xfrm>
        </p:grpSpPr>
        <p:grpSp>
          <p:nvGrpSpPr>
            <p:cNvPr id="138" name="그룹 137"/>
            <p:cNvGrpSpPr/>
            <p:nvPr/>
          </p:nvGrpSpPr>
          <p:grpSpPr>
            <a:xfrm>
              <a:off x="6012160" y="4746630"/>
              <a:ext cx="432048" cy="338554"/>
              <a:chOff x="2538382" y="4534453"/>
              <a:chExt cx="432048" cy="338554"/>
            </a:xfrm>
          </p:grpSpPr>
          <p:cxnSp>
            <p:nvCxnSpPr>
              <p:cNvPr id="139" name="직선 연결선 138"/>
              <p:cNvCxnSpPr/>
              <p:nvPr/>
            </p:nvCxnSpPr>
            <p:spPr bwMode="auto">
              <a:xfrm rot="5400000">
                <a:off x="2467738" y="462891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직선 연결선 139"/>
              <p:cNvCxnSpPr/>
              <p:nvPr/>
            </p:nvCxnSpPr>
            <p:spPr bwMode="auto">
              <a:xfrm>
                <a:off x="2539176" y="4630276"/>
                <a:ext cx="4312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1" name="TextBox 57"/>
              <p:cNvSpPr txBox="1">
                <a:spLocks noChangeArrowheads="1"/>
              </p:cNvSpPr>
              <p:nvPr/>
            </p:nvSpPr>
            <p:spPr bwMode="auto">
              <a:xfrm>
                <a:off x="2610390" y="4534453"/>
                <a:ext cx="233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09" name="직선 화살표 연결선 21"/>
            <p:cNvCxnSpPr>
              <a:cxnSpLocks noChangeShapeType="1"/>
            </p:cNvCxnSpPr>
            <p:nvPr/>
          </p:nvCxnSpPr>
          <p:spPr bwMode="auto">
            <a:xfrm>
              <a:off x="6732240" y="4653136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1" name="TextBox 57"/>
            <p:cNvSpPr txBox="1">
              <a:spLocks noChangeArrowheads="1"/>
            </p:cNvSpPr>
            <p:nvPr/>
          </p:nvSpPr>
          <p:spPr bwMode="auto">
            <a:xfrm>
              <a:off x="6444208" y="510667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57"/>
            <p:cNvSpPr txBox="1">
              <a:spLocks noChangeArrowheads="1"/>
            </p:cNvSpPr>
            <p:nvPr/>
          </p:nvSpPr>
          <p:spPr bwMode="auto">
            <a:xfrm>
              <a:off x="6948264" y="449007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3" name="직선 화살표 연결선 21"/>
            <p:cNvCxnSpPr>
              <a:cxnSpLocks noChangeShapeType="1"/>
            </p:cNvCxnSpPr>
            <p:nvPr/>
          </p:nvCxnSpPr>
          <p:spPr bwMode="auto">
            <a:xfrm>
              <a:off x="6012160" y="472514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15" name="TextBox 57"/>
            <p:cNvSpPr txBox="1">
              <a:spLocks noChangeArrowheads="1"/>
            </p:cNvSpPr>
            <p:nvPr/>
          </p:nvSpPr>
          <p:spPr bwMode="auto">
            <a:xfrm>
              <a:off x="5508104" y="494116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TextBox 57"/>
            <p:cNvSpPr txBox="1">
              <a:spLocks noChangeArrowheads="1"/>
            </p:cNvSpPr>
            <p:nvPr/>
          </p:nvSpPr>
          <p:spPr bwMode="auto">
            <a:xfrm>
              <a:off x="5076056" y="449669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원호 216"/>
            <p:cNvSpPr/>
            <p:nvPr/>
          </p:nvSpPr>
          <p:spPr bwMode="auto">
            <a:xfrm flipH="1" flipV="1">
              <a:off x="5724128" y="4437112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57"/>
            <p:cNvSpPr txBox="1">
              <a:spLocks noChangeArrowheads="1"/>
            </p:cNvSpPr>
            <p:nvPr/>
          </p:nvSpPr>
          <p:spPr bwMode="auto">
            <a:xfrm>
              <a:off x="5868144" y="422108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직선 화살표 연결선 21"/>
            <p:cNvCxnSpPr>
              <a:cxnSpLocks noChangeShapeType="1"/>
            </p:cNvCxnSpPr>
            <p:nvPr/>
          </p:nvCxnSpPr>
          <p:spPr bwMode="auto">
            <a:xfrm>
              <a:off x="5580112" y="4653136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24" name="직선 화살표 연결선 21"/>
            <p:cNvCxnSpPr>
              <a:cxnSpLocks noChangeShapeType="1"/>
            </p:cNvCxnSpPr>
            <p:nvPr/>
          </p:nvCxnSpPr>
          <p:spPr bwMode="auto">
            <a:xfrm>
              <a:off x="6734356" y="472514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" name="직사각형 1"/>
            <p:cNvSpPr/>
            <p:nvPr/>
          </p:nvSpPr>
          <p:spPr bwMode="auto">
            <a:xfrm>
              <a:off x="6012160" y="4581128"/>
              <a:ext cx="72008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27584" y="3212976"/>
            <a:ext cx="1368152" cy="3218874"/>
            <a:chOff x="3995936" y="3212976"/>
            <a:chExt cx="1368152" cy="3218874"/>
          </a:xfrm>
        </p:grpSpPr>
        <p:grpSp>
          <p:nvGrpSpPr>
            <p:cNvPr id="142" name="그룹 141"/>
            <p:cNvGrpSpPr/>
            <p:nvPr/>
          </p:nvGrpSpPr>
          <p:grpSpPr>
            <a:xfrm rot="16200000">
              <a:off x="4404986" y="5206202"/>
              <a:ext cx="881490" cy="316634"/>
              <a:chOff x="2538382" y="4581553"/>
              <a:chExt cx="881490" cy="316634"/>
            </a:xfrm>
          </p:grpSpPr>
          <p:cxnSp>
            <p:nvCxnSpPr>
              <p:cNvPr id="145" name="직선 연결선 144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8" name="직선 연결선 147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9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76024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20" name="직선 화살표 연결선 21"/>
            <p:cNvCxnSpPr>
              <a:cxnSpLocks noChangeShapeType="1"/>
            </p:cNvCxnSpPr>
            <p:nvPr/>
          </p:nvCxnSpPr>
          <p:spPr bwMode="auto">
            <a:xfrm>
              <a:off x="4211960" y="3789040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43" name="TextBox 57"/>
            <p:cNvSpPr txBox="1">
              <a:spLocks noChangeArrowheads="1"/>
            </p:cNvSpPr>
            <p:nvPr/>
          </p:nvSpPr>
          <p:spPr bwMode="auto">
            <a:xfrm>
              <a:off x="4499992" y="321297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57"/>
            <p:cNvSpPr txBox="1">
              <a:spLocks noChangeArrowheads="1"/>
            </p:cNvSpPr>
            <p:nvPr/>
          </p:nvSpPr>
          <p:spPr bwMode="auto">
            <a:xfrm>
              <a:off x="3995936" y="375375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6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4574116" y="580526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7" name="TextBox 57"/>
            <p:cNvSpPr txBox="1">
              <a:spLocks noChangeArrowheads="1"/>
            </p:cNvSpPr>
            <p:nvPr/>
          </p:nvSpPr>
          <p:spPr bwMode="auto">
            <a:xfrm>
              <a:off x="4067944" y="60932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57"/>
            <p:cNvSpPr txBox="1">
              <a:spLocks noChangeArrowheads="1"/>
            </p:cNvSpPr>
            <p:nvPr/>
          </p:nvSpPr>
          <p:spPr bwMode="auto">
            <a:xfrm>
              <a:off x="4716016" y="550199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원호 151"/>
            <p:cNvSpPr/>
            <p:nvPr/>
          </p:nvSpPr>
          <p:spPr bwMode="auto">
            <a:xfrm rot="16200000" flipH="1" flipV="1">
              <a:off x="4358727" y="5658497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53" name="TextBox 57"/>
            <p:cNvSpPr txBox="1">
              <a:spLocks noChangeArrowheads="1"/>
            </p:cNvSpPr>
            <p:nvPr/>
          </p:nvSpPr>
          <p:spPr bwMode="auto">
            <a:xfrm>
              <a:off x="4644008" y="594447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직선 연결선 173"/>
            <p:cNvCxnSpPr/>
            <p:nvPr/>
          </p:nvCxnSpPr>
          <p:spPr bwMode="auto">
            <a:xfrm>
              <a:off x="4722911" y="5803677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직선 화살표 연결선 21"/>
            <p:cNvCxnSpPr>
              <a:cxnSpLocks noChangeShapeType="1"/>
            </p:cNvCxnSpPr>
            <p:nvPr/>
          </p:nvCxnSpPr>
          <p:spPr bwMode="auto">
            <a:xfrm>
              <a:off x="4644008" y="5805264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72" name="직선 화살표 연결선 21"/>
            <p:cNvCxnSpPr>
              <a:cxnSpLocks noChangeShapeType="1"/>
            </p:cNvCxnSpPr>
            <p:nvPr/>
          </p:nvCxnSpPr>
          <p:spPr bwMode="auto">
            <a:xfrm>
              <a:off x="4572000" y="335699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45" name="직사각형 244"/>
            <p:cNvSpPr/>
            <p:nvPr/>
          </p:nvSpPr>
          <p:spPr bwMode="auto">
            <a:xfrm>
              <a:off x="4499992" y="3789040"/>
              <a:ext cx="144016" cy="201622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원호 245"/>
            <p:cNvSpPr/>
            <p:nvPr/>
          </p:nvSpPr>
          <p:spPr bwMode="auto">
            <a:xfrm rot="5400000" flipH="1" flipV="1">
              <a:off x="4358727" y="3498257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7" name="TextBox 57"/>
            <p:cNvSpPr txBox="1">
              <a:spLocks noChangeArrowheads="1"/>
            </p:cNvSpPr>
            <p:nvPr/>
          </p:nvSpPr>
          <p:spPr bwMode="auto">
            <a:xfrm>
              <a:off x="4572000" y="364502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084168" y="4223522"/>
            <a:ext cx="2160240" cy="1221702"/>
            <a:chOff x="1475656" y="4221088"/>
            <a:chExt cx="2160240" cy="1221702"/>
          </a:xfrm>
        </p:grpSpPr>
        <p:grpSp>
          <p:nvGrpSpPr>
            <p:cNvPr id="183" name="그룹 182"/>
            <p:cNvGrpSpPr/>
            <p:nvPr/>
          </p:nvGrpSpPr>
          <p:grpSpPr>
            <a:xfrm flipH="1">
              <a:off x="2411760" y="4578694"/>
              <a:ext cx="432048" cy="144016"/>
              <a:chOff x="6444208" y="1196752"/>
              <a:chExt cx="432048" cy="144016"/>
            </a:xfrm>
          </p:grpSpPr>
          <p:cxnSp>
            <p:nvCxnSpPr>
              <p:cNvPr id="205" name="직선 연결선 204"/>
              <p:cNvCxnSpPr/>
              <p:nvPr/>
            </p:nvCxnSpPr>
            <p:spPr bwMode="auto">
              <a:xfrm>
                <a:off x="6444208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직선 연결선 205"/>
              <p:cNvCxnSpPr/>
              <p:nvPr/>
            </p:nvCxnSpPr>
            <p:spPr bwMode="auto">
              <a:xfrm>
                <a:off x="6444208" y="1340768"/>
                <a:ext cx="43204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/>
            </p:nvCxnSpPr>
            <p:spPr bwMode="auto">
              <a:xfrm>
                <a:off x="6444208" y="1196752"/>
                <a:ext cx="43204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08" name="직선 연결선 207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85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1979712" y="4650702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6" name="TextBox 57"/>
            <p:cNvSpPr txBox="1">
              <a:spLocks noChangeArrowheads="1"/>
            </p:cNvSpPr>
            <p:nvPr/>
          </p:nvSpPr>
          <p:spPr bwMode="auto">
            <a:xfrm flipH="1">
              <a:off x="2123728" y="510423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TextBox 57"/>
            <p:cNvSpPr txBox="1">
              <a:spLocks noChangeArrowheads="1"/>
            </p:cNvSpPr>
            <p:nvPr/>
          </p:nvSpPr>
          <p:spPr bwMode="auto">
            <a:xfrm flipH="1">
              <a:off x="1475656" y="448763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9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2915816" y="443467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93" name="원호 192"/>
            <p:cNvSpPr/>
            <p:nvPr/>
          </p:nvSpPr>
          <p:spPr bwMode="auto">
            <a:xfrm flipV="1">
              <a:off x="2778890" y="443467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14" name="그룹 213"/>
            <p:cNvGrpSpPr/>
            <p:nvPr/>
          </p:nvGrpSpPr>
          <p:grpSpPr>
            <a:xfrm>
              <a:off x="2411760" y="4746630"/>
              <a:ext cx="432048" cy="338554"/>
              <a:chOff x="2538382" y="4543755"/>
              <a:chExt cx="432048" cy="338554"/>
            </a:xfrm>
          </p:grpSpPr>
          <p:cxnSp>
            <p:nvCxnSpPr>
              <p:cNvPr id="220" name="직선 연결선 219"/>
              <p:cNvCxnSpPr/>
              <p:nvPr/>
            </p:nvCxnSpPr>
            <p:spPr bwMode="auto">
              <a:xfrm rot="5400000">
                <a:off x="2467738" y="462891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1" name="직선 연결선 220"/>
              <p:cNvCxnSpPr/>
              <p:nvPr/>
            </p:nvCxnSpPr>
            <p:spPr bwMode="auto">
              <a:xfrm>
                <a:off x="2539176" y="4630276"/>
                <a:ext cx="4312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25" name="TextBox 57"/>
              <p:cNvSpPr txBox="1">
                <a:spLocks noChangeArrowheads="1"/>
              </p:cNvSpPr>
              <p:nvPr/>
            </p:nvSpPr>
            <p:spPr bwMode="auto">
              <a:xfrm>
                <a:off x="2610390" y="4543755"/>
                <a:ext cx="233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26" name="TextBox 57"/>
            <p:cNvSpPr txBox="1">
              <a:spLocks noChangeArrowheads="1"/>
            </p:cNvSpPr>
            <p:nvPr/>
          </p:nvSpPr>
          <p:spPr bwMode="auto">
            <a:xfrm flipH="1">
              <a:off x="3059832" y="422108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TextBox 57"/>
            <p:cNvSpPr txBox="1">
              <a:spLocks noChangeArrowheads="1"/>
            </p:cNvSpPr>
            <p:nvPr/>
          </p:nvSpPr>
          <p:spPr bwMode="auto">
            <a:xfrm flipH="1">
              <a:off x="2627784" y="481863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4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2409644" y="472271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0" name="원호 259"/>
            <p:cNvSpPr/>
            <p:nvPr/>
          </p:nvSpPr>
          <p:spPr bwMode="auto">
            <a:xfrm rot="10800000" flipV="1">
              <a:off x="2130818" y="443467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70" name="TextBox 57"/>
            <p:cNvSpPr txBox="1">
              <a:spLocks noChangeArrowheads="1"/>
            </p:cNvSpPr>
            <p:nvPr/>
          </p:nvSpPr>
          <p:spPr bwMode="auto">
            <a:xfrm>
              <a:off x="2267744" y="422108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9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2843808" y="4653136"/>
              <a:ext cx="504056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0" name="TextBox 57"/>
            <p:cNvSpPr txBox="1">
              <a:spLocks noChangeArrowheads="1"/>
            </p:cNvSpPr>
            <p:nvPr/>
          </p:nvSpPr>
          <p:spPr bwMode="auto">
            <a:xfrm flipH="1">
              <a:off x="3131840" y="4600180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8833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707904" y="332656"/>
            <a:ext cx="2880320" cy="2858834"/>
            <a:chOff x="3707904" y="332656"/>
            <a:chExt cx="2880320" cy="2858834"/>
          </a:xfrm>
        </p:grpSpPr>
        <p:cxnSp>
          <p:nvCxnSpPr>
            <p:cNvPr id="132" name="직선 화살표 연결선 21"/>
            <p:cNvCxnSpPr>
              <a:cxnSpLocks noChangeShapeType="1"/>
            </p:cNvCxnSpPr>
            <p:nvPr/>
          </p:nvCxnSpPr>
          <p:spPr bwMode="auto">
            <a:xfrm>
              <a:off x="4358092" y="242088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34" name="TextBox 57"/>
            <p:cNvSpPr txBox="1">
              <a:spLocks noChangeArrowheads="1"/>
            </p:cNvSpPr>
            <p:nvPr/>
          </p:nvSpPr>
          <p:spPr bwMode="auto">
            <a:xfrm>
              <a:off x="4283968" y="256490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TextBox 57"/>
            <p:cNvSpPr txBox="1">
              <a:spLocks noChangeArrowheads="1"/>
            </p:cNvSpPr>
            <p:nvPr/>
          </p:nvSpPr>
          <p:spPr bwMode="auto">
            <a:xfrm>
              <a:off x="4644008" y="225016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3" name="직선 화살표 연결선 21"/>
            <p:cNvCxnSpPr>
              <a:cxnSpLocks noChangeShapeType="1"/>
            </p:cNvCxnSpPr>
            <p:nvPr/>
          </p:nvCxnSpPr>
          <p:spPr bwMode="auto">
            <a:xfrm>
              <a:off x="4427984" y="2420888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68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3923928" y="980728"/>
              <a:ext cx="360040" cy="6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287" name="그룹 286"/>
            <p:cNvGrpSpPr/>
            <p:nvPr/>
          </p:nvGrpSpPr>
          <p:grpSpPr>
            <a:xfrm>
              <a:off x="4283968" y="908720"/>
              <a:ext cx="2304256" cy="1512168"/>
              <a:chOff x="4139952" y="4869160"/>
              <a:chExt cx="2304256" cy="1512168"/>
            </a:xfrm>
          </p:grpSpPr>
          <p:cxnSp>
            <p:nvCxnSpPr>
              <p:cNvPr id="297" name="직선 연결선 296"/>
              <p:cNvCxnSpPr/>
              <p:nvPr/>
            </p:nvCxnSpPr>
            <p:spPr bwMode="auto">
              <a:xfrm>
                <a:off x="4283968" y="5013176"/>
                <a:ext cx="201622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>
                <a:off x="4139952" y="4869160"/>
                <a:ext cx="230425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>
                <a:off x="6300192" y="5013176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>
                <a:off x="6444208" y="4869160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>
                <a:off x="4139952" y="4869160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>
                <a:off x="4283968" y="5013176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>
                <a:off x="4139952" y="638132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>
                <a:off x="6300192" y="638132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271" name="그룹 270"/>
            <p:cNvGrpSpPr/>
            <p:nvPr/>
          </p:nvGrpSpPr>
          <p:grpSpPr>
            <a:xfrm>
              <a:off x="4355976" y="620688"/>
              <a:ext cx="2160240" cy="288033"/>
              <a:chOff x="2699793" y="2420887"/>
              <a:chExt cx="4034670" cy="288948"/>
            </a:xfrm>
          </p:grpSpPr>
          <p:cxnSp>
            <p:nvCxnSpPr>
              <p:cNvPr id="2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7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76" name="TextBox 57"/>
            <p:cNvSpPr txBox="1">
              <a:spLocks noChangeArrowheads="1"/>
            </p:cNvSpPr>
            <p:nvPr/>
          </p:nvSpPr>
          <p:spPr bwMode="auto">
            <a:xfrm>
              <a:off x="3707904" y="6926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" name="TextBox 57"/>
            <p:cNvSpPr txBox="1">
              <a:spLocks noChangeArrowheads="1"/>
            </p:cNvSpPr>
            <p:nvPr/>
          </p:nvSpPr>
          <p:spPr bwMode="auto">
            <a:xfrm>
              <a:off x="5076056" y="332656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5" name="직선 화살표 연결선 21"/>
            <p:cNvCxnSpPr>
              <a:cxnSpLocks noChangeShapeType="1"/>
            </p:cNvCxnSpPr>
            <p:nvPr/>
          </p:nvCxnSpPr>
          <p:spPr bwMode="auto">
            <a:xfrm>
              <a:off x="6518332" y="2420888"/>
              <a:ext cx="0" cy="70103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6" name="TextBox 57"/>
            <p:cNvSpPr txBox="1">
              <a:spLocks noChangeArrowheads="1"/>
            </p:cNvSpPr>
            <p:nvPr/>
          </p:nvSpPr>
          <p:spPr bwMode="auto">
            <a:xfrm>
              <a:off x="6012160" y="285293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47664" y="3789040"/>
            <a:ext cx="1512168" cy="2570802"/>
            <a:chOff x="1547664" y="3789040"/>
            <a:chExt cx="1512168" cy="2570802"/>
          </a:xfrm>
        </p:grpSpPr>
        <p:grpSp>
          <p:nvGrpSpPr>
            <p:cNvPr id="142" name="그룹 141"/>
            <p:cNvGrpSpPr/>
            <p:nvPr/>
          </p:nvGrpSpPr>
          <p:grpSpPr>
            <a:xfrm rot="16200000">
              <a:off x="2057324" y="5206202"/>
              <a:ext cx="881490" cy="316634"/>
              <a:chOff x="2538382" y="4581553"/>
              <a:chExt cx="881490" cy="316634"/>
            </a:xfrm>
          </p:grpSpPr>
          <p:cxnSp>
            <p:nvCxnSpPr>
              <p:cNvPr id="145" name="직선 연결선 144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8" name="직선 연결선 147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9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76024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46" name="직선 화살표 연결선 21"/>
            <p:cNvCxnSpPr>
              <a:cxnSpLocks noChangeShapeType="1"/>
            </p:cNvCxnSpPr>
            <p:nvPr/>
          </p:nvCxnSpPr>
          <p:spPr bwMode="auto">
            <a:xfrm>
              <a:off x="2197852" y="580526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54" name="TextBox 57"/>
            <p:cNvSpPr txBox="1">
              <a:spLocks noChangeArrowheads="1"/>
            </p:cNvSpPr>
            <p:nvPr/>
          </p:nvSpPr>
          <p:spPr bwMode="auto">
            <a:xfrm>
              <a:off x="1691680" y="602128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TextBox 57"/>
            <p:cNvSpPr txBox="1">
              <a:spLocks noChangeArrowheads="1"/>
            </p:cNvSpPr>
            <p:nvPr/>
          </p:nvSpPr>
          <p:spPr bwMode="auto">
            <a:xfrm>
              <a:off x="2267744" y="575474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7" name="직선 화살표 연결선 21"/>
            <p:cNvCxnSpPr>
              <a:cxnSpLocks noChangeShapeType="1"/>
            </p:cNvCxnSpPr>
            <p:nvPr/>
          </p:nvCxnSpPr>
          <p:spPr bwMode="auto">
            <a:xfrm>
              <a:off x="2267744" y="5805264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68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1763688" y="4365104"/>
              <a:ext cx="360040" cy="66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2" name="TextBox 57"/>
            <p:cNvSpPr txBox="1">
              <a:spLocks noChangeArrowheads="1"/>
            </p:cNvSpPr>
            <p:nvPr/>
          </p:nvSpPr>
          <p:spPr bwMode="auto">
            <a:xfrm>
              <a:off x="1547664" y="433744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" name="직사각형 1"/>
            <p:cNvSpPr/>
            <p:nvPr/>
          </p:nvSpPr>
          <p:spPr bwMode="auto">
            <a:xfrm>
              <a:off x="2123728" y="4365104"/>
              <a:ext cx="144016" cy="144016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45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2197852" y="393305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47" name="TextBox 57"/>
            <p:cNvSpPr txBox="1">
              <a:spLocks noChangeArrowheads="1"/>
            </p:cNvSpPr>
            <p:nvPr/>
          </p:nvSpPr>
          <p:spPr bwMode="auto">
            <a:xfrm>
              <a:off x="1691680" y="378904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원호 248"/>
            <p:cNvSpPr/>
            <p:nvPr/>
          </p:nvSpPr>
          <p:spPr bwMode="auto">
            <a:xfrm rot="5400000" flipH="1" flipV="1">
              <a:off x="1982463" y="4098137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2" name="TextBox 57"/>
            <p:cNvSpPr txBox="1">
              <a:spLocks noChangeArrowheads="1"/>
            </p:cNvSpPr>
            <p:nvPr/>
          </p:nvSpPr>
          <p:spPr bwMode="auto">
            <a:xfrm>
              <a:off x="2267744" y="3933056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156176" y="3573016"/>
            <a:ext cx="576064" cy="3002850"/>
            <a:chOff x="6156176" y="3573016"/>
            <a:chExt cx="576064" cy="3002850"/>
          </a:xfrm>
        </p:grpSpPr>
        <p:grpSp>
          <p:nvGrpSpPr>
            <p:cNvPr id="13" name="그룹 12"/>
            <p:cNvGrpSpPr/>
            <p:nvPr/>
          </p:nvGrpSpPr>
          <p:grpSpPr>
            <a:xfrm flipV="1">
              <a:off x="6372200" y="4365104"/>
              <a:ext cx="316634" cy="881490"/>
              <a:chOff x="6444208" y="4923774"/>
              <a:chExt cx="316634" cy="881490"/>
            </a:xfrm>
          </p:grpSpPr>
          <p:cxnSp>
            <p:nvCxnSpPr>
              <p:cNvPr id="308" name="직선 연결선 307"/>
              <p:cNvCxnSpPr/>
              <p:nvPr/>
            </p:nvCxnSpPr>
            <p:spPr bwMode="auto">
              <a:xfrm>
                <a:off x="6444208" y="5803676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 rot="16200000">
                <a:off x="6074504" y="5364122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10" name="TextBox 57"/>
              <p:cNvSpPr txBox="1">
                <a:spLocks noChangeArrowheads="1"/>
              </p:cNvSpPr>
              <p:nvPr/>
            </p:nvSpPr>
            <p:spPr bwMode="auto">
              <a:xfrm>
                <a:off x="6455070" y="5195415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6156176" y="5805264"/>
              <a:ext cx="576064" cy="770602"/>
              <a:chOff x="6228184" y="5805264"/>
              <a:chExt cx="576064" cy="770602"/>
            </a:xfrm>
          </p:grpSpPr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6302308" y="5805264"/>
                <a:ext cx="0" cy="701030"/>
              </a:xfrm>
              <a:prstGeom prst="straightConnector1">
                <a:avLst/>
              </a:prstGeom>
              <a:noFill/>
              <a:ln w="19050" algn="ctr">
                <a:solidFill>
                  <a:srgbClr val="5F5F5F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94" name="TextBox 57"/>
              <p:cNvSpPr txBox="1">
                <a:spLocks noChangeArrowheads="1"/>
              </p:cNvSpPr>
              <p:nvPr/>
            </p:nvSpPr>
            <p:spPr bwMode="auto">
              <a:xfrm>
                <a:off x="6228184" y="6237312"/>
                <a:ext cx="5760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3" name="직사각형 242"/>
            <p:cNvSpPr/>
            <p:nvPr/>
          </p:nvSpPr>
          <p:spPr bwMode="auto">
            <a:xfrm>
              <a:off x="6156176" y="4365104"/>
              <a:ext cx="144016" cy="144016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 flipV="1">
              <a:off x="6156176" y="3573016"/>
              <a:ext cx="576064" cy="792088"/>
              <a:chOff x="8767963" y="3645024"/>
              <a:chExt cx="576064" cy="792088"/>
            </a:xfrm>
          </p:grpSpPr>
          <p:cxnSp>
            <p:nvCxnSpPr>
              <p:cNvPr id="266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8842087" y="3645024"/>
                <a:ext cx="0" cy="70103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67" name="TextBox 57"/>
              <p:cNvSpPr txBox="1">
                <a:spLocks noChangeArrowheads="1"/>
              </p:cNvSpPr>
              <p:nvPr/>
            </p:nvSpPr>
            <p:spPr bwMode="auto">
              <a:xfrm rot="10800000">
                <a:off x="8767963" y="4098558"/>
                <a:ext cx="5760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2699792" y="4126405"/>
            <a:ext cx="2952328" cy="1657373"/>
            <a:chOff x="2699792" y="4126405"/>
            <a:chExt cx="2952328" cy="1657373"/>
          </a:xfrm>
        </p:grpSpPr>
        <p:grpSp>
          <p:nvGrpSpPr>
            <p:cNvPr id="138" name="그룹 137"/>
            <p:cNvGrpSpPr/>
            <p:nvPr/>
          </p:nvGrpSpPr>
          <p:grpSpPr>
            <a:xfrm>
              <a:off x="3419872" y="4126405"/>
              <a:ext cx="432048" cy="382715"/>
              <a:chOff x="2538382" y="4318429"/>
              <a:chExt cx="432048" cy="382715"/>
            </a:xfrm>
          </p:grpSpPr>
          <p:cxnSp>
            <p:nvCxnSpPr>
              <p:cNvPr id="139" name="직선 연결선 138"/>
              <p:cNvCxnSpPr/>
              <p:nvPr/>
            </p:nvCxnSpPr>
            <p:spPr bwMode="auto">
              <a:xfrm rot="5400000">
                <a:off x="2467738" y="462891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직선 연결선 139"/>
              <p:cNvCxnSpPr/>
              <p:nvPr/>
            </p:nvCxnSpPr>
            <p:spPr bwMode="auto">
              <a:xfrm>
                <a:off x="2539176" y="4630276"/>
                <a:ext cx="4312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1" name="TextBox 57"/>
              <p:cNvSpPr txBox="1">
                <a:spLocks noChangeArrowheads="1"/>
              </p:cNvSpPr>
              <p:nvPr/>
            </p:nvSpPr>
            <p:spPr bwMode="auto">
              <a:xfrm>
                <a:off x="2610390" y="4318429"/>
                <a:ext cx="233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3419872" y="4581128"/>
              <a:ext cx="2160240" cy="288033"/>
              <a:chOff x="2699793" y="2420887"/>
              <a:chExt cx="4034670" cy="288948"/>
            </a:xfrm>
          </p:grpSpPr>
          <p:cxnSp>
            <p:nvCxnSpPr>
              <p:cNvPr id="21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7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7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85" name="TextBox 57"/>
            <p:cNvSpPr txBox="1">
              <a:spLocks noChangeArrowheads="1"/>
            </p:cNvSpPr>
            <p:nvPr/>
          </p:nvSpPr>
          <p:spPr bwMode="auto">
            <a:xfrm>
              <a:off x="4139952" y="4293096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직사각형 2"/>
            <p:cNvSpPr/>
            <p:nvPr/>
          </p:nvSpPr>
          <p:spPr bwMode="auto">
            <a:xfrm>
              <a:off x="3419872" y="4869160"/>
              <a:ext cx="216024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254" name="직선 화살표 연결선 21"/>
            <p:cNvCxnSpPr>
              <a:cxnSpLocks noChangeShapeType="1"/>
            </p:cNvCxnSpPr>
            <p:nvPr/>
          </p:nvCxnSpPr>
          <p:spPr bwMode="auto">
            <a:xfrm>
              <a:off x="3419872" y="501317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6" name="TextBox 57"/>
            <p:cNvSpPr txBox="1">
              <a:spLocks noChangeArrowheads="1"/>
            </p:cNvSpPr>
            <p:nvPr/>
          </p:nvSpPr>
          <p:spPr bwMode="auto">
            <a:xfrm>
              <a:off x="2913700" y="522920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" name="TextBox 57"/>
            <p:cNvSpPr txBox="1">
              <a:spLocks noChangeArrowheads="1"/>
            </p:cNvSpPr>
            <p:nvPr/>
          </p:nvSpPr>
          <p:spPr bwMode="auto">
            <a:xfrm>
              <a:off x="2699792" y="4437112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원호 264"/>
            <p:cNvSpPr/>
            <p:nvPr/>
          </p:nvSpPr>
          <p:spPr bwMode="auto">
            <a:xfrm flipH="1" flipV="1">
              <a:off x="3138930" y="4725144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69" name="직선 화살표 연결선 21"/>
            <p:cNvCxnSpPr>
              <a:cxnSpLocks noChangeShapeType="1"/>
            </p:cNvCxnSpPr>
            <p:nvPr/>
          </p:nvCxnSpPr>
          <p:spPr bwMode="auto">
            <a:xfrm>
              <a:off x="5580112" y="5013176"/>
              <a:ext cx="0" cy="70103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70" name="TextBox 57"/>
            <p:cNvSpPr txBox="1">
              <a:spLocks noChangeArrowheads="1"/>
            </p:cNvSpPr>
            <p:nvPr/>
          </p:nvSpPr>
          <p:spPr bwMode="auto">
            <a:xfrm>
              <a:off x="5076056" y="544522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79512" y="332656"/>
            <a:ext cx="3528392" cy="2808312"/>
            <a:chOff x="179512" y="332656"/>
            <a:chExt cx="3528392" cy="2808312"/>
          </a:xfrm>
        </p:grpSpPr>
        <p:sp>
          <p:nvSpPr>
            <p:cNvPr id="162" name="TextBox 35"/>
            <p:cNvSpPr txBox="1">
              <a:spLocks noChangeArrowheads="1"/>
            </p:cNvSpPr>
            <p:nvPr/>
          </p:nvSpPr>
          <p:spPr bwMode="auto">
            <a:xfrm>
              <a:off x="859334" y="2204864"/>
              <a:ext cx="2879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94"/>
            <p:cNvSpPr txBox="1">
              <a:spLocks noChangeArrowheads="1"/>
            </p:cNvSpPr>
            <p:nvPr/>
          </p:nvSpPr>
          <p:spPr bwMode="auto">
            <a:xfrm>
              <a:off x="2653184" y="2204864"/>
              <a:ext cx="2880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6" name="직선 연결선 175"/>
            <p:cNvCxnSpPr/>
            <p:nvPr/>
          </p:nvCxnSpPr>
          <p:spPr bwMode="auto">
            <a:xfrm>
              <a:off x="827584" y="29969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 bwMode="auto">
            <a:xfrm>
              <a:off x="827584" y="3068960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0" name="TextBox 57"/>
            <p:cNvSpPr txBox="1">
              <a:spLocks noChangeArrowheads="1"/>
            </p:cNvSpPr>
            <p:nvPr/>
          </p:nvSpPr>
          <p:spPr bwMode="auto">
            <a:xfrm>
              <a:off x="1691680" y="278085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395536" y="980728"/>
              <a:ext cx="360040" cy="6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35" name="그룹 34"/>
            <p:cNvGrpSpPr/>
            <p:nvPr/>
          </p:nvGrpSpPr>
          <p:grpSpPr>
            <a:xfrm>
              <a:off x="539552" y="908720"/>
              <a:ext cx="2718915" cy="2016224"/>
              <a:chOff x="3923928" y="4869160"/>
              <a:chExt cx="2718915" cy="2016224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4139952" y="4869160"/>
                <a:ext cx="2304256" cy="1512168"/>
                <a:chOff x="4139952" y="4869160"/>
                <a:chExt cx="2304256" cy="1512168"/>
              </a:xfrm>
            </p:grpSpPr>
            <p:cxnSp>
              <p:nvCxnSpPr>
                <p:cNvPr id="6" name="직선 연결선 5"/>
                <p:cNvCxnSpPr/>
                <p:nvPr/>
              </p:nvCxnSpPr>
              <p:spPr bwMode="auto">
                <a:xfrm>
                  <a:off x="4283968" y="5013176"/>
                  <a:ext cx="2016224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3" name="직선 연결선 112"/>
                <p:cNvCxnSpPr/>
                <p:nvPr/>
              </p:nvCxnSpPr>
              <p:spPr bwMode="auto">
                <a:xfrm>
                  <a:off x="4139952" y="4869160"/>
                  <a:ext cx="230425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" name="직선 연결선 9"/>
                <p:cNvCxnSpPr/>
                <p:nvPr/>
              </p:nvCxnSpPr>
              <p:spPr bwMode="auto">
                <a:xfrm>
                  <a:off x="6300192" y="5013176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5" name="직선 연결선 114"/>
                <p:cNvCxnSpPr/>
                <p:nvPr/>
              </p:nvCxnSpPr>
              <p:spPr bwMode="auto">
                <a:xfrm>
                  <a:off x="6444208" y="4869160"/>
                  <a:ext cx="0" cy="15121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7" name="직선 연결선 146"/>
                <p:cNvCxnSpPr/>
                <p:nvPr/>
              </p:nvCxnSpPr>
              <p:spPr bwMode="auto">
                <a:xfrm>
                  <a:off x="4139952" y="4869160"/>
                  <a:ext cx="0" cy="15121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0" name="직선 연결선 149"/>
                <p:cNvCxnSpPr/>
                <p:nvPr/>
              </p:nvCxnSpPr>
              <p:spPr bwMode="auto">
                <a:xfrm>
                  <a:off x="4283968" y="5013176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2" name="직선 연결선 151"/>
                <p:cNvCxnSpPr/>
                <p:nvPr/>
              </p:nvCxnSpPr>
              <p:spPr bwMode="auto">
                <a:xfrm>
                  <a:off x="4139952" y="6381328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3" name="직선 연결선 152"/>
                <p:cNvCxnSpPr/>
                <p:nvPr/>
              </p:nvCxnSpPr>
              <p:spPr bwMode="auto">
                <a:xfrm>
                  <a:off x="6300192" y="6381328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92" name="그룹 74"/>
              <p:cNvGrpSpPr>
                <a:grpSpLocks/>
              </p:cNvGrpSpPr>
              <p:nvPr/>
            </p:nvGrpSpPr>
            <p:grpSpPr bwMode="auto">
              <a:xfrm>
                <a:off x="3923928" y="6375652"/>
                <a:ext cx="558675" cy="495544"/>
                <a:chOff x="5220072" y="3573016"/>
                <a:chExt cx="558800" cy="495424"/>
              </a:xfrm>
            </p:grpSpPr>
            <p:sp>
              <p:nvSpPr>
                <p:cNvPr id="209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5220072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1" name="Line 7"/>
                <p:cNvSpPr>
                  <a:spLocks noChangeShapeType="1"/>
                </p:cNvSpPr>
                <p:nvPr/>
              </p:nvSpPr>
              <p:spPr bwMode="auto">
                <a:xfrm>
                  <a:off x="5220072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2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5364088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5" name="그룹 75"/>
              <p:cNvGrpSpPr>
                <a:grpSpLocks/>
              </p:cNvGrpSpPr>
              <p:nvPr/>
            </p:nvGrpSpPr>
            <p:grpSpPr bwMode="auto">
              <a:xfrm>
                <a:off x="6084168" y="6389840"/>
                <a:ext cx="558675" cy="495544"/>
                <a:chOff x="6084168" y="3573016"/>
                <a:chExt cx="558800" cy="495424"/>
              </a:xfrm>
            </p:grpSpPr>
            <p:sp>
              <p:nvSpPr>
                <p:cNvPr id="20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4" name="이등변 삼각형 7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99" name="직선 연결선 198"/>
            <p:cNvCxnSpPr/>
            <p:nvPr/>
          </p:nvCxnSpPr>
          <p:spPr bwMode="auto">
            <a:xfrm>
              <a:off x="2987824" y="29969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30" name="그룹 229"/>
            <p:cNvGrpSpPr/>
            <p:nvPr/>
          </p:nvGrpSpPr>
          <p:grpSpPr>
            <a:xfrm>
              <a:off x="827584" y="620688"/>
              <a:ext cx="2160240" cy="288033"/>
              <a:chOff x="2699793" y="2420887"/>
              <a:chExt cx="4034670" cy="288948"/>
            </a:xfrm>
          </p:grpSpPr>
          <p:cxnSp>
            <p:nvCxnSpPr>
              <p:cNvPr id="24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7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58" name="직선 연결선 257"/>
            <p:cNvCxnSpPr/>
            <p:nvPr/>
          </p:nvCxnSpPr>
          <p:spPr bwMode="auto">
            <a:xfrm>
              <a:off x="3203848" y="9807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9" name="직선 연결선 258"/>
            <p:cNvCxnSpPr/>
            <p:nvPr/>
          </p:nvCxnSpPr>
          <p:spPr bwMode="auto">
            <a:xfrm>
              <a:off x="3275856" y="980728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0" name="직선 연결선 259"/>
            <p:cNvCxnSpPr/>
            <p:nvPr/>
          </p:nvCxnSpPr>
          <p:spPr bwMode="auto">
            <a:xfrm>
              <a:off x="3203848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1" name="TextBox 57"/>
            <p:cNvSpPr txBox="1">
              <a:spLocks noChangeArrowheads="1"/>
            </p:cNvSpPr>
            <p:nvPr/>
          </p:nvSpPr>
          <p:spPr bwMode="auto">
            <a:xfrm>
              <a:off x="3275856" y="155679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57"/>
            <p:cNvSpPr txBox="1">
              <a:spLocks noChangeArrowheads="1"/>
            </p:cNvSpPr>
            <p:nvPr/>
          </p:nvSpPr>
          <p:spPr bwMode="auto">
            <a:xfrm>
              <a:off x="179512" y="6926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57"/>
            <p:cNvSpPr txBox="1">
              <a:spLocks noChangeArrowheads="1"/>
            </p:cNvSpPr>
            <p:nvPr/>
          </p:nvSpPr>
          <p:spPr bwMode="auto">
            <a:xfrm>
              <a:off x="1547664" y="332656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35"/>
            <p:cNvSpPr txBox="1">
              <a:spLocks noChangeArrowheads="1"/>
            </p:cNvSpPr>
            <p:nvPr/>
          </p:nvSpPr>
          <p:spPr bwMode="auto">
            <a:xfrm>
              <a:off x="859334" y="980728"/>
              <a:ext cx="2879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3" name="TextBox 94"/>
            <p:cNvSpPr txBox="1">
              <a:spLocks noChangeArrowheads="1"/>
            </p:cNvSpPr>
            <p:nvPr/>
          </p:nvSpPr>
          <p:spPr bwMode="auto">
            <a:xfrm>
              <a:off x="2653184" y="980728"/>
              <a:ext cx="2880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081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그룹 414"/>
          <p:cNvGrpSpPr/>
          <p:nvPr/>
        </p:nvGrpSpPr>
        <p:grpSpPr>
          <a:xfrm>
            <a:off x="611560" y="3789040"/>
            <a:ext cx="2160240" cy="1728192"/>
            <a:chOff x="4211960" y="1556792"/>
            <a:chExt cx="2160240" cy="1728192"/>
          </a:xfrm>
        </p:grpSpPr>
        <p:sp>
          <p:nvSpPr>
            <p:cNvPr id="432" name="직사각형 431"/>
            <p:cNvSpPr/>
            <p:nvPr/>
          </p:nvSpPr>
          <p:spPr bwMode="auto">
            <a:xfrm>
              <a:off x="5796136" y="1556792"/>
              <a:ext cx="576063" cy="144016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직사각형 415"/>
            <p:cNvSpPr/>
            <p:nvPr/>
          </p:nvSpPr>
          <p:spPr bwMode="auto">
            <a:xfrm>
              <a:off x="4211960" y="1556792"/>
              <a:ext cx="288032" cy="144016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타원 417"/>
            <p:cNvSpPr/>
            <p:nvPr/>
          </p:nvSpPr>
          <p:spPr bwMode="auto">
            <a:xfrm>
              <a:off x="4275880" y="2196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1" name="TextBox 57"/>
            <p:cNvSpPr txBox="1">
              <a:spLocks noChangeArrowheads="1"/>
            </p:cNvSpPr>
            <p:nvPr/>
          </p:nvSpPr>
          <p:spPr bwMode="auto">
            <a:xfrm>
              <a:off x="4211960" y="294643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22" name="그룹 421"/>
            <p:cNvGrpSpPr/>
            <p:nvPr/>
          </p:nvGrpSpPr>
          <p:grpSpPr>
            <a:xfrm>
              <a:off x="4211960" y="1556792"/>
              <a:ext cx="2160240" cy="1440162"/>
              <a:chOff x="4211960" y="1556792"/>
              <a:chExt cx="2160240" cy="1440162"/>
            </a:xfrm>
          </p:grpSpPr>
          <p:cxnSp>
            <p:nvCxnSpPr>
              <p:cNvPr id="429" name="직선 연결선 428"/>
              <p:cNvCxnSpPr/>
              <p:nvPr/>
            </p:nvCxnSpPr>
            <p:spPr bwMode="auto">
              <a:xfrm>
                <a:off x="4211960" y="1556794"/>
                <a:ext cx="2160240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30" name="직선 연결선 429"/>
              <p:cNvCxnSpPr/>
              <p:nvPr/>
            </p:nvCxnSpPr>
            <p:spPr bwMode="auto">
              <a:xfrm flipV="1">
                <a:off x="4211960" y="1556792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31" name="직선 연결선 430"/>
              <p:cNvCxnSpPr/>
              <p:nvPr/>
            </p:nvCxnSpPr>
            <p:spPr bwMode="auto">
              <a:xfrm flipV="1">
                <a:off x="6372200" y="1556792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425" name="타원 424"/>
            <p:cNvSpPr/>
            <p:nvPr/>
          </p:nvSpPr>
          <p:spPr bwMode="auto">
            <a:xfrm>
              <a:off x="6012160" y="2196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4" name="TextBox 57"/>
            <p:cNvSpPr txBox="1">
              <a:spLocks noChangeArrowheads="1"/>
            </p:cNvSpPr>
            <p:nvPr/>
          </p:nvSpPr>
          <p:spPr bwMode="auto">
            <a:xfrm>
              <a:off x="5508104" y="294643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796136" y="3501008"/>
            <a:ext cx="2885082" cy="1728192"/>
            <a:chOff x="6948264" y="1700808"/>
            <a:chExt cx="2885082" cy="1728192"/>
          </a:xfrm>
        </p:grpSpPr>
        <p:sp>
          <p:nvSpPr>
            <p:cNvPr id="356" name="직사각형 355"/>
            <p:cNvSpPr/>
            <p:nvPr/>
          </p:nvSpPr>
          <p:spPr bwMode="auto">
            <a:xfrm>
              <a:off x="7668344" y="1988840"/>
              <a:ext cx="432048" cy="1440160"/>
            </a:xfrm>
            <a:custGeom>
              <a:avLst/>
              <a:gdLst>
                <a:gd name="connsiteX0" fmla="*/ 0 w 432048"/>
                <a:gd name="connsiteY0" fmla="*/ 0 h 1440160"/>
                <a:gd name="connsiteX1" fmla="*/ 432048 w 432048"/>
                <a:gd name="connsiteY1" fmla="*/ 0 h 1440160"/>
                <a:gd name="connsiteX2" fmla="*/ 432048 w 432048"/>
                <a:gd name="connsiteY2" fmla="*/ 1440160 h 1440160"/>
                <a:gd name="connsiteX3" fmla="*/ 0 w 432048"/>
                <a:gd name="connsiteY3" fmla="*/ 1440160 h 1440160"/>
                <a:gd name="connsiteX4" fmla="*/ 0 w 432048"/>
                <a:gd name="connsiteY4" fmla="*/ 0 h 1440160"/>
                <a:gd name="connsiteX0" fmla="*/ 0 w 432048"/>
                <a:gd name="connsiteY0" fmla="*/ 0 h 1440160"/>
                <a:gd name="connsiteX1" fmla="*/ 432048 w 432048"/>
                <a:gd name="connsiteY1" fmla="*/ 0 h 1440160"/>
                <a:gd name="connsiteX2" fmla="*/ 0 w 432048"/>
                <a:gd name="connsiteY2" fmla="*/ 1440160 h 1440160"/>
                <a:gd name="connsiteX3" fmla="*/ 0 w 432048"/>
                <a:gd name="connsiteY3" fmla="*/ 0 h 144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440160">
                  <a:moveTo>
                    <a:pt x="0" y="0"/>
                  </a:moveTo>
                  <a:lnTo>
                    <a:pt x="432048" y="0"/>
                  </a:lnTo>
                  <a:lnTo>
                    <a:pt x="0" y="144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 bwMode="auto">
            <a:xfrm rot="16200000" flipV="1">
              <a:off x="8426775" y="1230408"/>
              <a:ext cx="648139" cy="2165002"/>
            </a:xfrm>
            <a:custGeom>
              <a:avLst/>
              <a:gdLst>
                <a:gd name="connsiteX0" fmla="*/ 0 w 648072"/>
                <a:gd name="connsiteY0" fmla="*/ 0 h 2160240"/>
                <a:gd name="connsiteX1" fmla="*/ 648072 w 648072"/>
                <a:gd name="connsiteY1" fmla="*/ 0 h 2160240"/>
                <a:gd name="connsiteX2" fmla="*/ 648072 w 648072"/>
                <a:gd name="connsiteY2" fmla="*/ 2160240 h 2160240"/>
                <a:gd name="connsiteX3" fmla="*/ 0 w 648072"/>
                <a:gd name="connsiteY3" fmla="*/ 2160240 h 2160240"/>
                <a:gd name="connsiteX4" fmla="*/ 0 w 648072"/>
                <a:gd name="connsiteY4" fmla="*/ 0 h 2160240"/>
                <a:gd name="connsiteX0" fmla="*/ 244 w 648316"/>
                <a:gd name="connsiteY0" fmla="*/ 0 h 2160240"/>
                <a:gd name="connsiteX1" fmla="*/ 648316 w 648316"/>
                <a:gd name="connsiteY1" fmla="*/ 0 h 2160240"/>
                <a:gd name="connsiteX2" fmla="*/ 648316 w 648316"/>
                <a:gd name="connsiteY2" fmla="*/ 2160240 h 2160240"/>
                <a:gd name="connsiteX3" fmla="*/ 244 w 648316"/>
                <a:gd name="connsiteY3" fmla="*/ 2160240 h 2160240"/>
                <a:gd name="connsiteX4" fmla="*/ 175 w 648316"/>
                <a:gd name="connsiteY4" fmla="*/ 1444203 h 2160240"/>
                <a:gd name="connsiteX5" fmla="*/ 244 w 648316"/>
                <a:gd name="connsiteY5" fmla="*/ 0 h 2160240"/>
                <a:gd name="connsiteX0" fmla="*/ 69 w 648141"/>
                <a:gd name="connsiteY0" fmla="*/ 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69 w 648141"/>
                <a:gd name="connsiteY5" fmla="*/ 0 h 2160240"/>
                <a:gd name="connsiteX0" fmla="*/ 69 w 648141"/>
                <a:gd name="connsiteY0" fmla="*/ 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69 w 648141"/>
                <a:gd name="connsiteY5" fmla="*/ 0 h 2160240"/>
                <a:gd name="connsiteX0" fmla="*/ 240577 w 648141"/>
                <a:gd name="connsiteY0" fmla="*/ 72390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240577 w 648141"/>
                <a:gd name="connsiteY5" fmla="*/ 723900 h 2160240"/>
                <a:gd name="connsiteX0" fmla="*/ 240577 w 648141"/>
                <a:gd name="connsiteY0" fmla="*/ 72390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240577 w 648141"/>
                <a:gd name="connsiteY5" fmla="*/ 723900 h 2160240"/>
                <a:gd name="connsiteX0" fmla="*/ 240577 w 648141"/>
                <a:gd name="connsiteY0" fmla="*/ 72390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240577 w 648141"/>
                <a:gd name="connsiteY5" fmla="*/ 723900 h 2160240"/>
                <a:gd name="connsiteX0" fmla="*/ 253288 w 660852"/>
                <a:gd name="connsiteY0" fmla="*/ 723900 h 2160240"/>
                <a:gd name="connsiteX1" fmla="*/ 660852 w 660852"/>
                <a:gd name="connsiteY1" fmla="*/ 0 h 2160240"/>
                <a:gd name="connsiteX2" fmla="*/ 660852 w 660852"/>
                <a:gd name="connsiteY2" fmla="*/ 2160240 h 2160240"/>
                <a:gd name="connsiteX3" fmla="*/ 108032 w 660852"/>
                <a:gd name="connsiteY3" fmla="*/ 2160240 h 2160240"/>
                <a:gd name="connsiteX4" fmla="*/ 12711 w 660852"/>
                <a:gd name="connsiteY4" fmla="*/ 1444203 h 2160240"/>
                <a:gd name="connsiteX5" fmla="*/ 253288 w 660852"/>
                <a:gd name="connsiteY5" fmla="*/ 723900 h 2160240"/>
                <a:gd name="connsiteX0" fmla="*/ 110413 w 660852"/>
                <a:gd name="connsiteY0" fmla="*/ 719137 h 2160240"/>
                <a:gd name="connsiteX1" fmla="*/ 660852 w 660852"/>
                <a:gd name="connsiteY1" fmla="*/ 0 h 2160240"/>
                <a:gd name="connsiteX2" fmla="*/ 660852 w 660852"/>
                <a:gd name="connsiteY2" fmla="*/ 2160240 h 2160240"/>
                <a:gd name="connsiteX3" fmla="*/ 108032 w 660852"/>
                <a:gd name="connsiteY3" fmla="*/ 2160240 h 2160240"/>
                <a:gd name="connsiteX4" fmla="*/ 12711 w 660852"/>
                <a:gd name="connsiteY4" fmla="*/ 1444203 h 2160240"/>
                <a:gd name="connsiteX5" fmla="*/ 110413 w 660852"/>
                <a:gd name="connsiteY5" fmla="*/ 719137 h 2160240"/>
                <a:gd name="connsiteX0" fmla="*/ 106086 w 656525"/>
                <a:gd name="connsiteY0" fmla="*/ 719137 h 2160240"/>
                <a:gd name="connsiteX1" fmla="*/ 656525 w 656525"/>
                <a:gd name="connsiteY1" fmla="*/ 0 h 2160240"/>
                <a:gd name="connsiteX2" fmla="*/ 656525 w 656525"/>
                <a:gd name="connsiteY2" fmla="*/ 2160240 h 2160240"/>
                <a:gd name="connsiteX3" fmla="*/ 103705 w 656525"/>
                <a:gd name="connsiteY3" fmla="*/ 2160240 h 2160240"/>
                <a:gd name="connsiteX4" fmla="*/ 8384 w 656525"/>
                <a:gd name="connsiteY4" fmla="*/ 1444203 h 2160240"/>
                <a:gd name="connsiteX5" fmla="*/ 106086 w 656525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164379 w 648141"/>
                <a:gd name="connsiteY0" fmla="*/ 716756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164379 w 648141"/>
                <a:gd name="connsiteY5" fmla="*/ 716756 h 2160240"/>
                <a:gd name="connsiteX0" fmla="*/ 164379 w 648141"/>
                <a:gd name="connsiteY0" fmla="*/ 716756 h 2165002"/>
                <a:gd name="connsiteX1" fmla="*/ 648141 w 648141"/>
                <a:gd name="connsiteY1" fmla="*/ 0 h 2165002"/>
                <a:gd name="connsiteX2" fmla="*/ 648141 w 648141"/>
                <a:gd name="connsiteY2" fmla="*/ 2160240 h 2165002"/>
                <a:gd name="connsiteX3" fmla="*/ 164379 w 648141"/>
                <a:gd name="connsiteY3" fmla="*/ 2165002 h 2165002"/>
                <a:gd name="connsiteX4" fmla="*/ 0 w 648141"/>
                <a:gd name="connsiteY4" fmla="*/ 1444203 h 2165002"/>
                <a:gd name="connsiteX5" fmla="*/ 164379 w 648141"/>
                <a:gd name="connsiteY5" fmla="*/ 716756 h 2165002"/>
                <a:gd name="connsiteX0" fmla="*/ 164379 w 648141"/>
                <a:gd name="connsiteY0" fmla="*/ 716756 h 2165002"/>
                <a:gd name="connsiteX1" fmla="*/ 648141 w 648141"/>
                <a:gd name="connsiteY1" fmla="*/ 0 h 2165002"/>
                <a:gd name="connsiteX2" fmla="*/ 648141 w 648141"/>
                <a:gd name="connsiteY2" fmla="*/ 2160240 h 2165002"/>
                <a:gd name="connsiteX3" fmla="*/ 164379 w 648141"/>
                <a:gd name="connsiteY3" fmla="*/ 2165002 h 2165002"/>
                <a:gd name="connsiteX4" fmla="*/ 0 w 648141"/>
                <a:gd name="connsiteY4" fmla="*/ 1444203 h 2165002"/>
                <a:gd name="connsiteX5" fmla="*/ 164379 w 648141"/>
                <a:gd name="connsiteY5" fmla="*/ 716756 h 2165002"/>
                <a:gd name="connsiteX0" fmla="*/ 164379 w 648141"/>
                <a:gd name="connsiteY0" fmla="*/ 716756 h 2165002"/>
                <a:gd name="connsiteX1" fmla="*/ 648141 w 648141"/>
                <a:gd name="connsiteY1" fmla="*/ 0 h 2165002"/>
                <a:gd name="connsiteX2" fmla="*/ 648141 w 648141"/>
                <a:gd name="connsiteY2" fmla="*/ 2160240 h 2165002"/>
                <a:gd name="connsiteX3" fmla="*/ 164379 w 648141"/>
                <a:gd name="connsiteY3" fmla="*/ 2165002 h 2165002"/>
                <a:gd name="connsiteX4" fmla="*/ 0 w 648141"/>
                <a:gd name="connsiteY4" fmla="*/ 1444203 h 2165002"/>
                <a:gd name="connsiteX5" fmla="*/ 164379 w 648141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139" h="2165002">
                  <a:moveTo>
                    <a:pt x="164377" y="716756"/>
                  </a:moveTo>
                  <a:cubicBezTo>
                    <a:pt x="312154" y="398460"/>
                    <a:pt x="464668" y="194468"/>
                    <a:pt x="648139" y="0"/>
                  </a:cubicBezTo>
                  <a:lnTo>
                    <a:pt x="648139" y="2160240"/>
                  </a:lnTo>
                  <a:lnTo>
                    <a:pt x="164377" y="2165002"/>
                  </a:lnTo>
                  <a:cubicBezTo>
                    <a:pt x="70699" y="1995379"/>
                    <a:pt x="817" y="1697170"/>
                    <a:pt x="0" y="1444203"/>
                  </a:cubicBezTo>
                  <a:cubicBezTo>
                    <a:pt x="0" y="1204813"/>
                    <a:pt x="80180" y="871731"/>
                    <a:pt x="164377" y="716756"/>
                  </a:cubicBez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타원 357"/>
            <p:cNvSpPr/>
            <p:nvPr/>
          </p:nvSpPr>
          <p:spPr bwMode="auto">
            <a:xfrm>
              <a:off x="7713216" y="25649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59" name="타원 358"/>
            <p:cNvSpPr/>
            <p:nvPr/>
          </p:nvSpPr>
          <p:spPr bwMode="auto">
            <a:xfrm>
              <a:off x="8316416" y="220486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63" name="TextBox 57"/>
            <p:cNvSpPr txBox="1">
              <a:spLocks noChangeArrowheads="1"/>
            </p:cNvSpPr>
            <p:nvPr/>
          </p:nvSpPr>
          <p:spPr bwMode="auto">
            <a:xfrm>
              <a:off x="6948264" y="2276872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7668344" y="1988838"/>
              <a:ext cx="2160240" cy="1440162"/>
              <a:chOff x="7668344" y="1967354"/>
              <a:chExt cx="2160240" cy="1440162"/>
            </a:xfrm>
          </p:grpSpPr>
          <p:cxnSp>
            <p:nvCxnSpPr>
              <p:cNvPr id="360" name="직선 연결선 359"/>
              <p:cNvCxnSpPr/>
              <p:nvPr/>
            </p:nvCxnSpPr>
            <p:spPr bwMode="auto">
              <a:xfrm>
                <a:off x="7668344" y="1967356"/>
                <a:ext cx="2160240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61" name="직선 연결선 360"/>
              <p:cNvCxnSpPr/>
              <p:nvPr/>
            </p:nvCxnSpPr>
            <p:spPr bwMode="auto">
              <a:xfrm flipV="1">
                <a:off x="7668344" y="1967354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64" name="직선 연결선 363"/>
              <p:cNvCxnSpPr/>
              <p:nvPr/>
            </p:nvCxnSpPr>
            <p:spPr bwMode="auto">
              <a:xfrm flipV="1">
                <a:off x="9828584" y="1967354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378" name="TextBox 57"/>
            <p:cNvSpPr txBox="1">
              <a:spLocks noChangeArrowheads="1"/>
            </p:cNvSpPr>
            <p:nvPr/>
          </p:nvSpPr>
          <p:spPr bwMode="auto">
            <a:xfrm>
              <a:off x="7668344" y="1700808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" name="TextBox 57"/>
            <p:cNvSpPr txBox="1">
              <a:spLocks noChangeArrowheads="1"/>
            </p:cNvSpPr>
            <p:nvPr/>
          </p:nvSpPr>
          <p:spPr bwMode="auto">
            <a:xfrm>
              <a:off x="8028384" y="2586390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987824" y="3258857"/>
            <a:ext cx="2710177" cy="2258375"/>
            <a:chOff x="3734031" y="1026609"/>
            <a:chExt cx="2710177" cy="2258375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3923928" y="1556792"/>
              <a:ext cx="288032" cy="144016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 bwMode="auto">
            <a:xfrm rot="5400000">
              <a:off x="4751536" y="657176"/>
              <a:ext cx="1083469" cy="2162621"/>
            </a:xfrm>
            <a:custGeom>
              <a:avLst/>
              <a:gdLst>
                <a:gd name="connsiteX0" fmla="*/ 0 w 360040"/>
                <a:gd name="connsiteY0" fmla="*/ 0 h 2160240"/>
                <a:gd name="connsiteX1" fmla="*/ 360040 w 360040"/>
                <a:gd name="connsiteY1" fmla="*/ 0 h 2160240"/>
                <a:gd name="connsiteX2" fmla="*/ 360040 w 360040"/>
                <a:gd name="connsiteY2" fmla="*/ 2160240 h 2160240"/>
                <a:gd name="connsiteX3" fmla="*/ 0 w 360040"/>
                <a:gd name="connsiteY3" fmla="*/ 2160240 h 2160240"/>
                <a:gd name="connsiteX4" fmla="*/ 0 w 360040"/>
                <a:gd name="connsiteY4" fmla="*/ 0 h 2160240"/>
                <a:gd name="connsiteX0" fmla="*/ 1047750 w 1047750"/>
                <a:gd name="connsiteY0" fmla="*/ 0 h 2160240"/>
                <a:gd name="connsiteX1" fmla="*/ 360040 w 1047750"/>
                <a:gd name="connsiteY1" fmla="*/ 0 h 2160240"/>
                <a:gd name="connsiteX2" fmla="*/ 360040 w 1047750"/>
                <a:gd name="connsiteY2" fmla="*/ 2160240 h 2160240"/>
                <a:gd name="connsiteX3" fmla="*/ 0 w 1047750"/>
                <a:gd name="connsiteY3" fmla="*/ 2160240 h 2160240"/>
                <a:gd name="connsiteX4" fmla="*/ 1047750 w 1047750"/>
                <a:gd name="connsiteY4" fmla="*/ 0 h 2160240"/>
                <a:gd name="connsiteX0" fmla="*/ 1083469 w 1083469"/>
                <a:gd name="connsiteY0" fmla="*/ 0 h 2162621"/>
                <a:gd name="connsiteX1" fmla="*/ 360040 w 1083469"/>
                <a:gd name="connsiteY1" fmla="*/ 2381 h 2162621"/>
                <a:gd name="connsiteX2" fmla="*/ 360040 w 1083469"/>
                <a:gd name="connsiteY2" fmla="*/ 2162621 h 2162621"/>
                <a:gd name="connsiteX3" fmla="*/ 0 w 1083469"/>
                <a:gd name="connsiteY3" fmla="*/ 2162621 h 2162621"/>
                <a:gd name="connsiteX4" fmla="*/ 1083469 w 1083469"/>
                <a:gd name="connsiteY4" fmla="*/ 0 h 216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469" h="2162621">
                  <a:moveTo>
                    <a:pt x="1083469" y="0"/>
                  </a:moveTo>
                  <a:lnTo>
                    <a:pt x="360040" y="2381"/>
                  </a:lnTo>
                  <a:lnTo>
                    <a:pt x="360040" y="2162621"/>
                  </a:lnTo>
                  <a:lnTo>
                    <a:pt x="0" y="2162621"/>
                  </a:lnTo>
                  <a:lnTo>
                    <a:pt x="1083469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 bwMode="auto">
            <a:xfrm>
              <a:off x="3987848" y="2196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7" name="타원 196"/>
            <p:cNvSpPr/>
            <p:nvPr/>
          </p:nvSpPr>
          <p:spPr bwMode="auto">
            <a:xfrm>
              <a:off x="4283968" y="1332680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1" name="TextBox 57"/>
            <p:cNvSpPr txBox="1">
              <a:spLocks noChangeArrowheads="1"/>
            </p:cNvSpPr>
            <p:nvPr/>
          </p:nvSpPr>
          <p:spPr bwMode="auto">
            <a:xfrm>
              <a:off x="3734031" y="1026609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57"/>
            <p:cNvSpPr txBox="1">
              <a:spLocks noChangeArrowheads="1"/>
            </p:cNvSpPr>
            <p:nvPr/>
          </p:nvSpPr>
          <p:spPr bwMode="auto">
            <a:xfrm>
              <a:off x="3779912" y="294643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4211960" y="1556792"/>
              <a:ext cx="2160240" cy="1440162"/>
              <a:chOff x="4211960" y="1556792"/>
              <a:chExt cx="2160240" cy="1440162"/>
            </a:xfrm>
          </p:grpSpPr>
          <p:cxnSp>
            <p:nvCxnSpPr>
              <p:cNvPr id="196" name="직선 연결선 195"/>
              <p:cNvCxnSpPr/>
              <p:nvPr/>
            </p:nvCxnSpPr>
            <p:spPr bwMode="auto">
              <a:xfrm>
                <a:off x="4211960" y="1556794"/>
                <a:ext cx="2160240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98" name="직선 연결선 197"/>
              <p:cNvCxnSpPr/>
              <p:nvPr/>
            </p:nvCxnSpPr>
            <p:spPr bwMode="auto">
              <a:xfrm flipV="1">
                <a:off x="4211960" y="1556792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4" name="직선 연결선 353"/>
              <p:cNvCxnSpPr/>
              <p:nvPr/>
            </p:nvCxnSpPr>
            <p:spPr bwMode="auto">
              <a:xfrm flipV="1">
                <a:off x="6372200" y="1556792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380" name="TextBox 57"/>
            <p:cNvSpPr txBox="1">
              <a:spLocks noChangeArrowheads="1"/>
            </p:cNvSpPr>
            <p:nvPr/>
          </p:nvSpPr>
          <p:spPr bwMode="auto">
            <a:xfrm>
              <a:off x="5868144" y="2200223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4211960" y="1628800"/>
              <a:ext cx="721668" cy="338554"/>
              <a:chOff x="4211960" y="1628800"/>
              <a:chExt cx="721668" cy="338554"/>
            </a:xfrm>
          </p:grpSpPr>
          <p:cxnSp>
            <p:nvCxnSpPr>
              <p:cNvPr id="382" name="직선 연결선 381"/>
              <p:cNvCxnSpPr/>
              <p:nvPr/>
            </p:nvCxnSpPr>
            <p:spPr bwMode="auto">
              <a:xfrm rot="5400000">
                <a:off x="4861396" y="1699444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직선 연결선 382"/>
              <p:cNvCxnSpPr/>
              <p:nvPr/>
            </p:nvCxnSpPr>
            <p:spPr bwMode="auto">
              <a:xfrm>
                <a:off x="4211960" y="1700808"/>
                <a:ext cx="72008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84" name="TextBox 57"/>
              <p:cNvSpPr txBox="1">
                <a:spLocks noChangeArrowheads="1"/>
              </p:cNvSpPr>
              <p:nvPr/>
            </p:nvSpPr>
            <p:spPr bwMode="auto">
              <a:xfrm>
                <a:off x="4211960" y="1628800"/>
                <a:ext cx="72008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=2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85" name="타원 384"/>
            <p:cNvSpPr/>
            <p:nvPr/>
          </p:nvSpPr>
          <p:spPr bwMode="auto">
            <a:xfrm>
              <a:off x="6012160" y="177281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51520" y="498158"/>
            <a:ext cx="1409680" cy="2217573"/>
            <a:chOff x="137984" y="3566205"/>
            <a:chExt cx="1409680" cy="2217573"/>
          </a:xfrm>
        </p:grpSpPr>
        <p:grpSp>
          <p:nvGrpSpPr>
            <p:cNvPr id="43" name="그룹 42"/>
            <p:cNvGrpSpPr/>
            <p:nvPr/>
          </p:nvGrpSpPr>
          <p:grpSpPr>
            <a:xfrm>
              <a:off x="611560" y="4221088"/>
              <a:ext cx="144016" cy="864096"/>
              <a:chOff x="6084168" y="2420888"/>
              <a:chExt cx="144016" cy="864096"/>
            </a:xfrm>
          </p:grpSpPr>
          <p:cxnSp>
            <p:nvCxnSpPr>
              <p:cNvPr id="60" name="직선 연결선 59"/>
              <p:cNvCxnSpPr/>
              <p:nvPr/>
            </p:nvCxnSpPr>
            <p:spPr bwMode="auto">
              <a:xfrm>
                <a:off x="6228184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직선 연결선 63"/>
              <p:cNvCxnSpPr/>
              <p:nvPr/>
            </p:nvCxnSpPr>
            <p:spPr bwMode="auto">
              <a:xfrm>
                <a:off x="6084168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직선 연결선 64"/>
              <p:cNvCxnSpPr/>
              <p:nvPr/>
            </p:nvCxnSpPr>
            <p:spPr bwMode="auto">
              <a:xfrm>
                <a:off x="6084168" y="242088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6" name="직선 연결선 65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4" name="직선 화살표 연결선 21"/>
            <p:cNvCxnSpPr>
              <a:cxnSpLocks noChangeShapeType="1"/>
            </p:cNvCxnSpPr>
            <p:nvPr/>
          </p:nvCxnSpPr>
          <p:spPr bwMode="auto">
            <a:xfrm>
              <a:off x="685684" y="508518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5" name="TextBox 57"/>
            <p:cNvSpPr txBox="1">
              <a:spLocks noChangeArrowheads="1"/>
            </p:cNvSpPr>
            <p:nvPr/>
          </p:nvSpPr>
          <p:spPr bwMode="auto">
            <a:xfrm>
              <a:off x="395536" y="544522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57"/>
            <p:cNvSpPr txBox="1">
              <a:spLocks noChangeArrowheads="1"/>
            </p:cNvSpPr>
            <p:nvPr/>
          </p:nvSpPr>
          <p:spPr bwMode="auto">
            <a:xfrm>
              <a:off x="971600" y="491576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 rot="16200000">
              <a:off x="554602" y="4483570"/>
              <a:ext cx="881490" cy="321738"/>
              <a:chOff x="2538382" y="4581553"/>
              <a:chExt cx="881490" cy="321738"/>
            </a:xfrm>
          </p:grpSpPr>
          <p:cxnSp>
            <p:nvCxnSpPr>
              <p:cNvPr id="55" name="직선 연결선 54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직선 연결선 55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57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8112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8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467544" y="4149080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9" name="원호 48"/>
            <p:cNvSpPr/>
            <p:nvPr/>
          </p:nvSpPr>
          <p:spPr bwMode="auto">
            <a:xfrm rot="5400000" flipH="1" flipV="1">
              <a:off x="470295" y="390200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0" name="TextBox 57"/>
            <p:cNvSpPr txBox="1">
              <a:spLocks noChangeArrowheads="1"/>
            </p:cNvSpPr>
            <p:nvPr/>
          </p:nvSpPr>
          <p:spPr bwMode="auto">
            <a:xfrm>
              <a:off x="858064" y="3854237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Box 57"/>
            <p:cNvSpPr txBox="1">
              <a:spLocks noChangeArrowheads="1"/>
            </p:cNvSpPr>
            <p:nvPr/>
          </p:nvSpPr>
          <p:spPr bwMode="auto">
            <a:xfrm>
              <a:off x="137984" y="409855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직선 화살표 연결선 21"/>
            <p:cNvCxnSpPr>
              <a:cxnSpLocks noChangeShapeType="1"/>
            </p:cNvCxnSpPr>
            <p:nvPr/>
          </p:nvCxnSpPr>
          <p:spPr bwMode="auto">
            <a:xfrm>
              <a:off x="755576" y="5085184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3" name="직선 화살표 연결선 21"/>
            <p:cNvCxnSpPr>
              <a:cxnSpLocks noChangeShapeType="1"/>
            </p:cNvCxnSpPr>
            <p:nvPr/>
          </p:nvCxnSpPr>
          <p:spPr bwMode="auto">
            <a:xfrm>
              <a:off x="683568" y="3717032"/>
              <a:ext cx="0" cy="504056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54" name="TextBox 57"/>
            <p:cNvSpPr txBox="1">
              <a:spLocks noChangeArrowheads="1"/>
            </p:cNvSpPr>
            <p:nvPr/>
          </p:nvSpPr>
          <p:spPr bwMode="auto">
            <a:xfrm>
              <a:off x="642040" y="3566205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 flipV="1">
            <a:off x="3923928" y="548680"/>
            <a:ext cx="1224136" cy="2016223"/>
            <a:chOff x="137984" y="3602333"/>
            <a:chExt cx="1224136" cy="2016223"/>
          </a:xfrm>
        </p:grpSpPr>
        <p:grpSp>
          <p:nvGrpSpPr>
            <p:cNvPr id="68" name="그룹 67"/>
            <p:cNvGrpSpPr/>
            <p:nvPr/>
          </p:nvGrpSpPr>
          <p:grpSpPr>
            <a:xfrm>
              <a:off x="611560" y="4250404"/>
              <a:ext cx="144016" cy="864096"/>
              <a:chOff x="6084168" y="2420888"/>
              <a:chExt cx="144016" cy="864096"/>
            </a:xfrm>
          </p:grpSpPr>
          <p:cxnSp>
            <p:nvCxnSpPr>
              <p:cNvPr id="81" name="직선 연결선 80"/>
              <p:cNvCxnSpPr/>
              <p:nvPr/>
            </p:nvCxnSpPr>
            <p:spPr bwMode="auto">
              <a:xfrm>
                <a:off x="6228184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직선 연결선 81"/>
              <p:cNvCxnSpPr/>
              <p:nvPr/>
            </p:nvCxnSpPr>
            <p:spPr bwMode="auto">
              <a:xfrm>
                <a:off x="6084168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직선 연결선 82"/>
              <p:cNvCxnSpPr/>
              <p:nvPr/>
            </p:nvCxnSpPr>
            <p:spPr bwMode="auto">
              <a:xfrm>
                <a:off x="6084168" y="242088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84" name="직선 연결선 83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9" name="직선 화살표 연결선 21"/>
            <p:cNvCxnSpPr>
              <a:cxnSpLocks noChangeShapeType="1"/>
            </p:cNvCxnSpPr>
            <p:nvPr/>
          </p:nvCxnSpPr>
          <p:spPr bwMode="auto">
            <a:xfrm>
              <a:off x="685684" y="511450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70" name="TextBox 57"/>
            <p:cNvSpPr txBox="1">
              <a:spLocks noChangeArrowheads="1"/>
            </p:cNvSpPr>
            <p:nvPr/>
          </p:nvSpPr>
          <p:spPr bwMode="auto">
            <a:xfrm rot="10800000">
              <a:off x="176084" y="528000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 rot="16200000">
              <a:off x="554602" y="4512886"/>
              <a:ext cx="881490" cy="321738"/>
              <a:chOff x="2538382" y="4581553"/>
              <a:chExt cx="881490" cy="321738"/>
            </a:xfrm>
          </p:grpSpPr>
          <p:cxnSp>
            <p:nvCxnSpPr>
              <p:cNvPr id="78" name="직선 연결선 77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직선 연결선 78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80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8112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72" name="직선 화살표 연결선 21"/>
            <p:cNvCxnSpPr>
              <a:cxnSpLocks noChangeShapeType="1"/>
            </p:cNvCxnSpPr>
            <p:nvPr/>
          </p:nvCxnSpPr>
          <p:spPr bwMode="auto">
            <a:xfrm>
              <a:off x="467544" y="4178396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73" name="원호 72"/>
            <p:cNvSpPr/>
            <p:nvPr/>
          </p:nvSpPr>
          <p:spPr bwMode="auto">
            <a:xfrm rot="16200000" flipV="1">
              <a:off x="470295" y="392812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4" name="TextBox 57"/>
            <p:cNvSpPr txBox="1">
              <a:spLocks noChangeArrowheads="1"/>
            </p:cNvSpPr>
            <p:nvPr/>
          </p:nvSpPr>
          <p:spPr bwMode="auto">
            <a:xfrm rot="10800000">
              <a:off x="786056" y="3763047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Box 57"/>
            <p:cNvSpPr txBox="1">
              <a:spLocks noChangeArrowheads="1"/>
            </p:cNvSpPr>
            <p:nvPr/>
          </p:nvSpPr>
          <p:spPr bwMode="auto">
            <a:xfrm rot="10800000">
              <a:off x="137984" y="4178396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직선 화살표 연결선 21"/>
            <p:cNvCxnSpPr>
              <a:cxnSpLocks noChangeShapeType="1"/>
            </p:cNvCxnSpPr>
            <p:nvPr/>
          </p:nvCxnSpPr>
          <p:spPr bwMode="auto">
            <a:xfrm>
              <a:off x="683568" y="3746328"/>
              <a:ext cx="0" cy="504056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77" name="TextBox 57"/>
            <p:cNvSpPr txBox="1">
              <a:spLocks noChangeArrowheads="1"/>
            </p:cNvSpPr>
            <p:nvPr/>
          </p:nvSpPr>
          <p:spPr bwMode="auto">
            <a:xfrm rot="10800000">
              <a:off x="179512" y="3602333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619672" y="908720"/>
            <a:ext cx="2016224" cy="1418674"/>
            <a:chOff x="1619672" y="908720"/>
            <a:chExt cx="2016224" cy="1418674"/>
          </a:xfrm>
        </p:grpSpPr>
        <p:grpSp>
          <p:nvGrpSpPr>
            <p:cNvPr id="86" name="그룹 85"/>
            <p:cNvGrpSpPr/>
            <p:nvPr/>
          </p:nvGrpSpPr>
          <p:grpSpPr>
            <a:xfrm flipH="1">
              <a:off x="2339752" y="1482350"/>
              <a:ext cx="432048" cy="144016"/>
              <a:chOff x="6444208" y="1196752"/>
              <a:chExt cx="432048" cy="144016"/>
            </a:xfrm>
          </p:grpSpPr>
          <p:cxnSp>
            <p:nvCxnSpPr>
              <p:cNvPr id="101" name="직선 연결선 100"/>
              <p:cNvCxnSpPr/>
              <p:nvPr/>
            </p:nvCxnSpPr>
            <p:spPr bwMode="auto">
              <a:xfrm>
                <a:off x="6444208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직선 연결선 101"/>
              <p:cNvCxnSpPr/>
              <p:nvPr/>
            </p:nvCxnSpPr>
            <p:spPr bwMode="auto">
              <a:xfrm>
                <a:off x="6444208" y="1340768"/>
                <a:ext cx="43204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직선 연결선 102"/>
              <p:cNvCxnSpPr/>
              <p:nvPr/>
            </p:nvCxnSpPr>
            <p:spPr bwMode="auto">
              <a:xfrm>
                <a:off x="6444208" y="1196752"/>
                <a:ext cx="43204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04" name="직선 연결선 103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7" name="TextBox 57"/>
            <p:cNvSpPr txBox="1">
              <a:spLocks noChangeArrowheads="1"/>
            </p:cNvSpPr>
            <p:nvPr/>
          </p:nvSpPr>
          <p:spPr bwMode="auto">
            <a:xfrm flipH="1">
              <a:off x="2051720" y="198884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57"/>
            <p:cNvSpPr txBox="1">
              <a:spLocks noChangeArrowheads="1"/>
            </p:cNvSpPr>
            <p:nvPr/>
          </p:nvSpPr>
          <p:spPr bwMode="auto">
            <a:xfrm flipH="1">
              <a:off x="1619672" y="1052736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9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2843808" y="133833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90" name="원호 89"/>
            <p:cNvSpPr/>
            <p:nvPr/>
          </p:nvSpPr>
          <p:spPr bwMode="auto">
            <a:xfrm flipV="1">
              <a:off x="2683067" y="1338334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2339752" y="1679322"/>
              <a:ext cx="432048" cy="338554"/>
              <a:chOff x="2538382" y="4543755"/>
              <a:chExt cx="432048" cy="338554"/>
            </a:xfrm>
          </p:grpSpPr>
          <p:cxnSp>
            <p:nvCxnSpPr>
              <p:cNvPr id="98" name="직선 연결선 97"/>
              <p:cNvCxnSpPr/>
              <p:nvPr/>
            </p:nvCxnSpPr>
            <p:spPr bwMode="auto">
              <a:xfrm rot="5400000">
                <a:off x="2467738" y="462891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직선 연결선 98"/>
              <p:cNvCxnSpPr/>
              <p:nvPr/>
            </p:nvCxnSpPr>
            <p:spPr bwMode="auto">
              <a:xfrm>
                <a:off x="2539176" y="4630276"/>
                <a:ext cx="4312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00" name="TextBox 57"/>
              <p:cNvSpPr txBox="1">
                <a:spLocks noChangeArrowheads="1"/>
              </p:cNvSpPr>
              <p:nvPr/>
            </p:nvSpPr>
            <p:spPr bwMode="auto">
              <a:xfrm>
                <a:off x="2610390" y="4543755"/>
                <a:ext cx="233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92" name="TextBox 57"/>
            <p:cNvSpPr txBox="1">
              <a:spLocks noChangeArrowheads="1"/>
            </p:cNvSpPr>
            <p:nvPr/>
          </p:nvSpPr>
          <p:spPr bwMode="auto">
            <a:xfrm flipH="1">
              <a:off x="2771800" y="172229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57"/>
            <p:cNvSpPr txBox="1">
              <a:spLocks noChangeArrowheads="1"/>
            </p:cNvSpPr>
            <p:nvPr/>
          </p:nvSpPr>
          <p:spPr bwMode="auto">
            <a:xfrm flipH="1">
              <a:off x="2939631" y="1074222"/>
              <a:ext cx="480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4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2339752" y="160731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5" name="원호 94"/>
            <p:cNvSpPr/>
            <p:nvPr/>
          </p:nvSpPr>
          <p:spPr bwMode="auto">
            <a:xfrm flipH="1" flipV="1">
              <a:off x="2058810" y="1338334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96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2771800" y="1535306"/>
              <a:ext cx="576064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97" name="TextBox 57"/>
            <p:cNvSpPr txBox="1">
              <a:spLocks noChangeArrowheads="1"/>
            </p:cNvSpPr>
            <p:nvPr/>
          </p:nvSpPr>
          <p:spPr bwMode="auto">
            <a:xfrm flipH="1">
              <a:off x="3131840" y="1484784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TextBox 57"/>
            <p:cNvSpPr txBox="1">
              <a:spLocks noChangeArrowheads="1"/>
            </p:cNvSpPr>
            <p:nvPr/>
          </p:nvSpPr>
          <p:spPr bwMode="auto">
            <a:xfrm flipH="1">
              <a:off x="2195736" y="90872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2339751" y="1196752"/>
              <a:ext cx="433182" cy="288033"/>
              <a:chOff x="2699793" y="2420887"/>
              <a:chExt cx="809053" cy="288948"/>
            </a:xfrm>
          </p:grpSpPr>
          <p:cxnSp>
            <p:nvCxnSpPr>
              <p:cNvPr id="1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6024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36371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4" y="2420887"/>
                <a:ext cx="805873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7510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67944" y="764704"/>
            <a:ext cx="3168352" cy="2808312"/>
            <a:chOff x="4067944" y="332656"/>
            <a:chExt cx="3168352" cy="2808312"/>
          </a:xfrm>
        </p:grpSpPr>
        <p:sp>
          <p:nvSpPr>
            <p:cNvPr id="155" name="TextBox 35"/>
            <p:cNvSpPr txBox="1">
              <a:spLocks noChangeArrowheads="1"/>
            </p:cNvSpPr>
            <p:nvPr/>
          </p:nvSpPr>
          <p:spPr bwMode="auto">
            <a:xfrm>
              <a:off x="4387726" y="2318683"/>
              <a:ext cx="2879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94"/>
            <p:cNvSpPr txBox="1">
              <a:spLocks noChangeArrowheads="1"/>
            </p:cNvSpPr>
            <p:nvPr/>
          </p:nvSpPr>
          <p:spPr bwMode="auto">
            <a:xfrm>
              <a:off x="6181576" y="2318683"/>
              <a:ext cx="28803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1" name="직선 연결선 180"/>
            <p:cNvCxnSpPr/>
            <p:nvPr/>
          </p:nvCxnSpPr>
          <p:spPr bwMode="auto">
            <a:xfrm>
              <a:off x="4355976" y="29969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>
              <a:off x="4355976" y="3068960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0" name="TextBox 57"/>
            <p:cNvSpPr txBox="1">
              <a:spLocks noChangeArrowheads="1"/>
            </p:cNvSpPr>
            <p:nvPr/>
          </p:nvSpPr>
          <p:spPr bwMode="auto">
            <a:xfrm>
              <a:off x="5220072" y="278085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화살표 연결선 21"/>
            <p:cNvCxnSpPr>
              <a:cxnSpLocks noChangeShapeType="1"/>
            </p:cNvCxnSpPr>
            <p:nvPr/>
          </p:nvCxnSpPr>
          <p:spPr bwMode="auto">
            <a:xfrm>
              <a:off x="6588224" y="980794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92" name="그룹 191"/>
            <p:cNvGrpSpPr/>
            <p:nvPr/>
          </p:nvGrpSpPr>
          <p:grpSpPr>
            <a:xfrm>
              <a:off x="4067944" y="908720"/>
              <a:ext cx="2718915" cy="2016224"/>
              <a:chOff x="3923928" y="4869160"/>
              <a:chExt cx="2718915" cy="2016224"/>
            </a:xfrm>
          </p:grpSpPr>
          <p:grpSp>
            <p:nvGrpSpPr>
              <p:cNvPr id="242" name="그룹 241"/>
              <p:cNvGrpSpPr/>
              <p:nvPr/>
            </p:nvGrpSpPr>
            <p:grpSpPr>
              <a:xfrm>
                <a:off x="4139952" y="4869160"/>
                <a:ext cx="2304256" cy="1512168"/>
                <a:chOff x="4139952" y="4869160"/>
                <a:chExt cx="2304256" cy="1512168"/>
              </a:xfrm>
            </p:grpSpPr>
            <p:cxnSp>
              <p:nvCxnSpPr>
                <p:cNvPr id="268" name="직선 연결선 267"/>
                <p:cNvCxnSpPr/>
                <p:nvPr/>
              </p:nvCxnSpPr>
              <p:spPr bwMode="auto">
                <a:xfrm>
                  <a:off x="4283968" y="5013176"/>
                  <a:ext cx="2016224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9" name="직선 연결선 268"/>
                <p:cNvCxnSpPr/>
                <p:nvPr/>
              </p:nvCxnSpPr>
              <p:spPr bwMode="auto">
                <a:xfrm>
                  <a:off x="4139952" y="4869160"/>
                  <a:ext cx="230425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1" name="직선 연결선 270"/>
                <p:cNvCxnSpPr/>
                <p:nvPr/>
              </p:nvCxnSpPr>
              <p:spPr bwMode="auto">
                <a:xfrm>
                  <a:off x="6300192" y="5013176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2" name="직선 연결선 271"/>
                <p:cNvCxnSpPr/>
                <p:nvPr/>
              </p:nvCxnSpPr>
              <p:spPr bwMode="auto">
                <a:xfrm>
                  <a:off x="6444208" y="4869160"/>
                  <a:ext cx="0" cy="15121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3" name="직선 연결선 272"/>
                <p:cNvCxnSpPr/>
                <p:nvPr/>
              </p:nvCxnSpPr>
              <p:spPr bwMode="auto">
                <a:xfrm>
                  <a:off x="4139952" y="4869160"/>
                  <a:ext cx="0" cy="15121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4" name="직선 연결선 273"/>
                <p:cNvCxnSpPr/>
                <p:nvPr/>
              </p:nvCxnSpPr>
              <p:spPr bwMode="auto">
                <a:xfrm>
                  <a:off x="4283968" y="5013176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5" name="직선 연결선 274"/>
                <p:cNvCxnSpPr/>
                <p:nvPr/>
              </p:nvCxnSpPr>
              <p:spPr bwMode="auto">
                <a:xfrm>
                  <a:off x="4139952" y="6381328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6" name="직선 연결선 275"/>
                <p:cNvCxnSpPr/>
                <p:nvPr/>
              </p:nvCxnSpPr>
              <p:spPr bwMode="auto">
                <a:xfrm>
                  <a:off x="6300192" y="6381328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243" name="그룹 74"/>
              <p:cNvGrpSpPr>
                <a:grpSpLocks/>
              </p:cNvGrpSpPr>
              <p:nvPr/>
            </p:nvGrpSpPr>
            <p:grpSpPr bwMode="auto">
              <a:xfrm>
                <a:off x="3923928" y="6375652"/>
                <a:ext cx="558675" cy="495544"/>
                <a:chOff x="5220072" y="3573016"/>
                <a:chExt cx="558800" cy="495424"/>
              </a:xfrm>
            </p:grpSpPr>
            <p:sp>
              <p:nvSpPr>
                <p:cNvPr id="26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5220072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6" name="Line 7"/>
                <p:cNvSpPr>
                  <a:spLocks noChangeShapeType="1"/>
                </p:cNvSpPr>
                <p:nvPr/>
              </p:nvSpPr>
              <p:spPr bwMode="auto">
                <a:xfrm>
                  <a:off x="5220072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7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5364088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44" name="그룹 75"/>
              <p:cNvGrpSpPr>
                <a:grpSpLocks/>
              </p:cNvGrpSpPr>
              <p:nvPr/>
            </p:nvGrpSpPr>
            <p:grpSpPr bwMode="auto">
              <a:xfrm>
                <a:off x="6084168" y="6389840"/>
                <a:ext cx="558675" cy="495544"/>
                <a:chOff x="6084168" y="3573016"/>
                <a:chExt cx="558800" cy="495424"/>
              </a:xfrm>
            </p:grpSpPr>
            <p:sp>
              <p:nvSpPr>
                <p:cNvPr id="26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4" name="이등변 삼각형 7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95" name="직선 연결선 194"/>
            <p:cNvCxnSpPr/>
            <p:nvPr/>
          </p:nvCxnSpPr>
          <p:spPr bwMode="auto">
            <a:xfrm>
              <a:off x="6516216" y="29969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99" name="그룹 198"/>
            <p:cNvGrpSpPr/>
            <p:nvPr/>
          </p:nvGrpSpPr>
          <p:grpSpPr>
            <a:xfrm>
              <a:off x="4355976" y="620688"/>
              <a:ext cx="2160240" cy="288033"/>
              <a:chOff x="2699793" y="2420887"/>
              <a:chExt cx="4034670" cy="288948"/>
            </a:xfrm>
          </p:grpSpPr>
          <p:cxnSp>
            <p:nvCxnSpPr>
              <p:cNvPr id="23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7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7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00" name="직선 연결선 199"/>
            <p:cNvCxnSpPr/>
            <p:nvPr/>
          </p:nvCxnSpPr>
          <p:spPr bwMode="auto">
            <a:xfrm>
              <a:off x="6732240" y="9807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>
              <a:off x="6804248" y="980728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>
              <a:off x="6732240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3" name="TextBox 57"/>
            <p:cNvSpPr txBox="1">
              <a:spLocks noChangeArrowheads="1"/>
            </p:cNvSpPr>
            <p:nvPr/>
          </p:nvSpPr>
          <p:spPr bwMode="auto">
            <a:xfrm>
              <a:off x="6804248" y="1556792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57"/>
            <p:cNvSpPr txBox="1">
              <a:spLocks noChangeArrowheads="1"/>
            </p:cNvSpPr>
            <p:nvPr/>
          </p:nvSpPr>
          <p:spPr bwMode="auto">
            <a:xfrm>
              <a:off x="6516216" y="69269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57"/>
            <p:cNvSpPr txBox="1">
              <a:spLocks noChangeArrowheads="1"/>
            </p:cNvSpPr>
            <p:nvPr/>
          </p:nvSpPr>
          <p:spPr bwMode="auto">
            <a:xfrm>
              <a:off x="5076056" y="332656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2" name="TextBox 35"/>
            <p:cNvSpPr txBox="1">
              <a:spLocks noChangeArrowheads="1"/>
            </p:cNvSpPr>
            <p:nvPr/>
          </p:nvSpPr>
          <p:spPr bwMode="auto">
            <a:xfrm>
              <a:off x="4387726" y="1022539"/>
              <a:ext cx="2879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0" name="TextBox 94"/>
            <p:cNvSpPr txBox="1">
              <a:spLocks noChangeArrowheads="1"/>
            </p:cNvSpPr>
            <p:nvPr/>
          </p:nvSpPr>
          <p:spPr bwMode="auto">
            <a:xfrm>
              <a:off x="6181576" y="1022539"/>
              <a:ext cx="28803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99592" y="950531"/>
            <a:ext cx="2160240" cy="3156738"/>
            <a:chOff x="35496" y="950531"/>
            <a:chExt cx="2160240" cy="3156738"/>
          </a:xfrm>
        </p:grpSpPr>
        <p:grpSp>
          <p:nvGrpSpPr>
            <p:cNvPr id="27" name="그룹 26"/>
            <p:cNvGrpSpPr/>
            <p:nvPr/>
          </p:nvGrpSpPr>
          <p:grpSpPr>
            <a:xfrm>
              <a:off x="755576" y="1340768"/>
              <a:ext cx="792088" cy="2088232"/>
              <a:chOff x="6084168" y="1196752"/>
              <a:chExt cx="792088" cy="2088232"/>
            </a:xfrm>
          </p:grpSpPr>
          <p:cxnSp>
            <p:nvCxnSpPr>
              <p:cNvPr id="4" name="직선 연결선 3"/>
              <p:cNvCxnSpPr/>
              <p:nvPr/>
            </p:nvCxnSpPr>
            <p:spPr bwMode="auto">
              <a:xfrm>
                <a:off x="6228184" y="1340768"/>
                <a:ext cx="0" cy="19442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직선 연결선 69"/>
              <p:cNvCxnSpPr/>
              <p:nvPr/>
            </p:nvCxnSpPr>
            <p:spPr bwMode="auto">
              <a:xfrm>
                <a:off x="6084168" y="1196752"/>
                <a:ext cx="0" cy="208823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직선 연결선 7"/>
              <p:cNvCxnSpPr/>
              <p:nvPr/>
            </p:nvCxnSpPr>
            <p:spPr bwMode="auto">
              <a:xfrm>
                <a:off x="6228184" y="1340768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직선 연결선 72"/>
              <p:cNvCxnSpPr/>
              <p:nvPr/>
            </p:nvCxnSpPr>
            <p:spPr bwMode="auto">
              <a:xfrm>
                <a:off x="6084168" y="1196752"/>
                <a:ext cx="79208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" name="직선 연결선 13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" name="그룹 17"/>
            <p:cNvGrpSpPr/>
            <p:nvPr/>
          </p:nvGrpSpPr>
          <p:grpSpPr>
            <a:xfrm>
              <a:off x="539552" y="3429000"/>
              <a:ext cx="558675" cy="279468"/>
              <a:chOff x="5940152" y="3789040"/>
              <a:chExt cx="558675" cy="279468"/>
            </a:xfrm>
          </p:grpSpPr>
          <p:sp>
            <p:nvSpPr>
              <p:cNvPr id="8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940152" y="3789040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2" name="Line 7"/>
              <p:cNvSpPr>
                <a:spLocks noChangeShapeType="1"/>
              </p:cNvSpPr>
              <p:nvPr/>
            </p:nvSpPr>
            <p:spPr bwMode="auto">
              <a:xfrm>
                <a:off x="5940152" y="3789040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84" name="직선 연결선 83"/>
            <p:cNvCxnSpPr/>
            <p:nvPr/>
          </p:nvCxnSpPr>
          <p:spPr bwMode="auto">
            <a:xfrm flipH="1">
              <a:off x="395536" y="1412776"/>
              <a:ext cx="1588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/>
            <p:nvPr/>
          </p:nvCxnSpPr>
          <p:spPr bwMode="auto">
            <a:xfrm>
              <a:off x="323528" y="1412776"/>
              <a:ext cx="1424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323528" y="3429000"/>
              <a:ext cx="1424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flipH="1">
              <a:off x="862508" y="3789040"/>
              <a:ext cx="158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>
              <a:off x="864096" y="3861048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 flipH="1">
              <a:off x="1584176" y="3789040"/>
              <a:ext cx="158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TextBox 57"/>
            <p:cNvSpPr txBox="1">
              <a:spLocks noChangeArrowheads="1"/>
            </p:cNvSpPr>
            <p:nvPr/>
          </p:nvSpPr>
          <p:spPr bwMode="auto">
            <a:xfrm>
              <a:off x="35496" y="2318683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Box 57"/>
            <p:cNvSpPr txBox="1">
              <a:spLocks noChangeArrowheads="1"/>
            </p:cNvSpPr>
            <p:nvPr/>
          </p:nvSpPr>
          <p:spPr bwMode="auto">
            <a:xfrm>
              <a:off x="1008112" y="386104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57"/>
            <p:cNvSpPr txBox="1">
              <a:spLocks noChangeArrowheads="1"/>
            </p:cNvSpPr>
            <p:nvPr/>
          </p:nvSpPr>
          <p:spPr bwMode="auto">
            <a:xfrm>
              <a:off x="899592" y="317824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TextBox 57"/>
            <p:cNvSpPr txBox="1">
              <a:spLocks noChangeArrowheads="1"/>
            </p:cNvSpPr>
            <p:nvPr/>
          </p:nvSpPr>
          <p:spPr bwMode="auto">
            <a:xfrm>
              <a:off x="899592" y="1480245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TextBox 57"/>
            <p:cNvSpPr txBox="1">
              <a:spLocks noChangeArrowheads="1"/>
            </p:cNvSpPr>
            <p:nvPr/>
          </p:nvSpPr>
          <p:spPr bwMode="auto">
            <a:xfrm>
              <a:off x="1403648" y="1480245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81" name="그룹 280"/>
            <p:cNvGrpSpPr/>
            <p:nvPr/>
          </p:nvGrpSpPr>
          <p:grpSpPr>
            <a:xfrm>
              <a:off x="827584" y="1052736"/>
              <a:ext cx="720080" cy="288033"/>
              <a:chOff x="2699793" y="2420887"/>
              <a:chExt cx="1344890" cy="288948"/>
            </a:xfrm>
          </p:grpSpPr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27104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9954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6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4" y="2420887"/>
                <a:ext cx="134382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1" name="TextBox 57"/>
            <p:cNvSpPr txBox="1">
              <a:spLocks noChangeArrowheads="1"/>
            </p:cNvSpPr>
            <p:nvPr/>
          </p:nvSpPr>
          <p:spPr bwMode="auto">
            <a:xfrm>
              <a:off x="1547664" y="950531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89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2"/>
          <p:cNvGrpSpPr>
            <a:grpSpLocks/>
          </p:cNvGrpSpPr>
          <p:nvPr/>
        </p:nvGrpSpPr>
        <p:grpSpPr bwMode="auto">
          <a:xfrm>
            <a:off x="3491583" y="1052736"/>
            <a:ext cx="1366837" cy="720725"/>
            <a:chOff x="2336" y="1616"/>
            <a:chExt cx="861" cy="454"/>
          </a:xfrm>
        </p:grpSpPr>
        <p:grpSp>
          <p:nvGrpSpPr>
            <p:cNvPr id="108" name="Group 3"/>
            <p:cNvGrpSpPr>
              <a:grpSpLocks/>
            </p:cNvGrpSpPr>
            <p:nvPr/>
          </p:nvGrpSpPr>
          <p:grpSpPr bwMode="auto">
            <a:xfrm>
              <a:off x="2427" y="1979"/>
              <a:ext cx="92" cy="90"/>
              <a:chOff x="657" y="2160"/>
              <a:chExt cx="92" cy="181"/>
            </a:xfrm>
          </p:grpSpPr>
          <p:sp>
            <p:nvSpPr>
              <p:cNvPr id="122" name="Line 4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Line 5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9" name="Group 6"/>
            <p:cNvGrpSpPr>
              <a:grpSpLocks/>
            </p:cNvGrpSpPr>
            <p:nvPr/>
          </p:nvGrpSpPr>
          <p:grpSpPr bwMode="auto">
            <a:xfrm>
              <a:off x="2608" y="1616"/>
              <a:ext cx="589" cy="454"/>
              <a:chOff x="2608" y="1616"/>
              <a:chExt cx="589" cy="454"/>
            </a:xfrm>
          </p:grpSpPr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 flipH="1">
                <a:off x="2653" y="161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Oval 8"/>
              <p:cNvSpPr>
                <a:spLocks noChangeArrowheads="1"/>
              </p:cNvSpPr>
              <p:nvPr/>
            </p:nvSpPr>
            <p:spPr bwMode="auto">
              <a:xfrm>
                <a:off x="2608" y="197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Line 9"/>
              <p:cNvSpPr>
                <a:spLocks noChangeShapeType="1"/>
              </p:cNvSpPr>
              <p:nvPr/>
            </p:nvSpPr>
            <p:spPr bwMode="auto">
              <a:xfrm>
                <a:off x="2698" y="2025"/>
                <a:ext cx="499" cy="0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0" name="Line 10"/>
            <p:cNvSpPr>
              <a:spLocks noChangeShapeType="1"/>
            </p:cNvSpPr>
            <p:nvPr/>
          </p:nvSpPr>
          <p:spPr bwMode="auto">
            <a:xfrm>
              <a:off x="2336" y="2025"/>
              <a:ext cx="272" cy="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11" name="Group 11"/>
            <p:cNvGrpSpPr>
              <a:grpSpLocks/>
            </p:cNvGrpSpPr>
            <p:nvPr/>
          </p:nvGrpSpPr>
          <p:grpSpPr bwMode="auto">
            <a:xfrm>
              <a:off x="2880" y="1979"/>
              <a:ext cx="92" cy="90"/>
              <a:chOff x="657" y="2160"/>
              <a:chExt cx="92" cy="181"/>
            </a:xfrm>
          </p:grpSpPr>
          <p:sp>
            <p:nvSpPr>
              <p:cNvPr id="113" name="Line 12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Line 13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2" name="Oval 14"/>
            <p:cNvSpPr>
              <a:spLocks noChangeArrowheads="1"/>
            </p:cNvSpPr>
            <p:nvPr/>
          </p:nvSpPr>
          <p:spPr bwMode="auto">
            <a:xfrm>
              <a:off x="2880" y="1752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4" name="Group 15"/>
          <p:cNvGrpSpPr>
            <a:grpSpLocks/>
          </p:cNvGrpSpPr>
          <p:nvPr/>
        </p:nvGrpSpPr>
        <p:grpSpPr bwMode="auto">
          <a:xfrm>
            <a:off x="5004470" y="1052736"/>
            <a:ext cx="1149350" cy="720725"/>
            <a:chOff x="3334" y="1616"/>
            <a:chExt cx="724" cy="454"/>
          </a:xfrm>
        </p:grpSpPr>
        <p:grpSp>
          <p:nvGrpSpPr>
            <p:cNvPr id="125" name="Group 16"/>
            <p:cNvGrpSpPr>
              <a:grpSpLocks/>
            </p:cNvGrpSpPr>
            <p:nvPr/>
          </p:nvGrpSpPr>
          <p:grpSpPr bwMode="auto">
            <a:xfrm>
              <a:off x="3469" y="1979"/>
              <a:ext cx="92" cy="90"/>
              <a:chOff x="657" y="2160"/>
              <a:chExt cx="92" cy="181"/>
            </a:xfrm>
          </p:grpSpPr>
          <p:sp>
            <p:nvSpPr>
              <p:cNvPr id="135" name="Line 17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Line 18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26" name="Group 19"/>
            <p:cNvGrpSpPr>
              <a:grpSpLocks/>
            </p:cNvGrpSpPr>
            <p:nvPr/>
          </p:nvGrpSpPr>
          <p:grpSpPr bwMode="auto">
            <a:xfrm>
              <a:off x="3833" y="1979"/>
              <a:ext cx="92" cy="90"/>
              <a:chOff x="657" y="2160"/>
              <a:chExt cx="92" cy="181"/>
            </a:xfrm>
          </p:grpSpPr>
          <p:sp>
            <p:nvSpPr>
              <p:cNvPr id="133" name="Line 20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Line 21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27" name="Oval 22"/>
            <p:cNvSpPr>
              <a:spLocks noChangeArrowheads="1"/>
            </p:cNvSpPr>
            <p:nvPr/>
          </p:nvSpPr>
          <p:spPr bwMode="auto">
            <a:xfrm>
              <a:off x="3651" y="1798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29" name="Group 23"/>
            <p:cNvGrpSpPr>
              <a:grpSpLocks/>
            </p:cNvGrpSpPr>
            <p:nvPr/>
          </p:nvGrpSpPr>
          <p:grpSpPr bwMode="auto">
            <a:xfrm>
              <a:off x="3334" y="1616"/>
              <a:ext cx="724" cy="454"/>
              <a:chOff x="3334" y="1616"/>
              <a:chExt cx="724" cy="454"/>
            </a:xfrm>
          </p:grpSpPr>
          <p:sp>
            <p:nvSpPr>
              <p:cNvPr id="130" name="Line 24"/>
              <p:cNvSpPr>
                <a:spLocks noChangeShapeType="1"/>
              </p:cNvSpPr>
              <p:nvPr/>
            </p:nvSpPr>
            <p:spPr bwMode="auto">
              <a:xfrm flipH="1">
                <a:off x="3696" y="1616"/>
                <a:ext cx="0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Line 25"/>
              <p:cNvSpPr>
                <a:spLocks noChangeShapeType="1"/>
              </p:cNvSpPr>
              <p:nvPr/>
            </p:nvSpPr>
            <p:spPr bwMode="auto">
              <a:xfrm>
                <a:off x="3334" y="2025"/>
                <a:ext cx="724" cy="0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Oval 26"/>
              <p:cNvSpPr>
                <a:spLocks noChangeArrowheads="1"/>
              </p:cNvSpPr>
              <p:nvPr/>
            </p:nvSpPr>
            <p:spPr bwMode="auto">
              <a:xfrm>
                <a:off x="3651" y="197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37" name="Group 27"/>
          <p:cNvGrpSpPr>
            <a:grpSpLocks/>
          </p:cNvGrpSpPr>
          <p:nvPr/>
        </p:nvGrpSpPr>
        <p:grpSpPr bwMode="auto">
          <a:xfrm>
            <a:off x="2051720" y="1052736"/>
            <a:ext cx="1295400" cy="1003300"/>
            <a:chOff x="1383" y="1616"/>
            <a:chExt cx="816" cy="632"/>
          </a:xfrm>
        </p:grpSpPr>
        <p:grpSp>
          <p:nvGrpSpPr>
            <p:cNvPr id="138" name="Group 28"/>
            <p:cNvGrpSpPr>
              <a:grpSpLocks/>
            </p:cNvGrpSpPr>
            <p:nvPr/>
          </p:nvGrpSpPr>
          <p:grpSpPr bwMode="auto">
            <a:xfrm rot="-2180933">
              <a:off x="1429" y="2128"/>
              <a:ext cx="92" cy="90"/>
              <a:chOff x="657" y="2160"/>
              <a:chExt cx="92" cy="181"/>
            </a:xfrm>
          </p:grpSpPr>
          <p:sp>
            <p:nvSpPr>
              <p:cNvPr id="148" name="Line 29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Line 30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9" name="Group 31"/>
            <p:cNvGrpSpPr>
              <a:grpSpLocks/>
            </p:cNvGrpSpPr>
            <p:nvPr/>
          </p:nvGrpSpPr>
          <p:grpSpPr bwMode="auto">
            <a:xfrm>
              <a:off x="1610" y="1616"/>
              <a:ext cx="589" cy="454"/>
              <a:chOff x="1610" y="1616"/>
              <a:chExt cx="589" cy="454"/>
            </a:xfrm>
          </p:grpSpPr>
          <p:sp>
            <p:nvSpPr>
              <p:cNvPr id="145" name="Line 32"/>
              <p:cNvSpPr>
                <a:spLocks noChangeShapeType="1"/>
              </p:cNvSpPr>
              <p:nvPr/>
            </p:nvSpPr>
            <p:spPr bwMode="auto">
              <a:xfrm flipH="1">
                <a:off x="1655" y="161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Oval 33"/>
              <p:cNvSpPr>
                <a:spLocks noChangeArrowheads="1"/>
              </p:cNvSpPr>
              <p:nvPr/>
            </p:nvSpPr>
            <p:spPr bwMode="auto">
              <a:xfrm>
                <a:off x="1610" y="197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Line 34"/>
              <p:cNvSpPr>
                <a:spLocks noChangeShapeType="1"/>
              </p:cNvSpPr>
              <p:nvPr/>
            </p:nvSpPr>
            <p:spPr bwMode="auto">
              <a:xfrm>
                <a:off x="1700" y="2025"/>
                <a:ext cx="499" cy="0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40" name="Line 35"/>
            <p:cNvSpPr>
              <a:spLocks noChangeShapeType="1"/>
            </p:cNvSpPr>
            <p:nvPr/>
          </p:nvSpPr>
          <p:spPr bwMode="auto">
            <a:xfrm flipV="1">
              <a:off x="1383" y="2062"/>
              <a:ext cx="227" cy="186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Oval 36"/>
            <p:cNvSpPr>
              <a:spLocks noChangeArrowheads="1"/>
            </p:cNvSpPr>
            <p:nvPr/>
          </p:nvSpPr>
          <p:spPr bwMode="auto">
            <a:xfrm>
              <a:off x="1882" y="1979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42" name="Group 37"/>
            <p:cNvGrpSpPr>
              <a:grpSpLocks/>
            </p:cNvGrpSpPr>
            <p:nvPr/>
          </p:nvGrpSpPr>
          <p:grpSpPr bwMode="auto">
            <a:xfrm rot="-2180933">
              <a:off x="1882" y="1752"/>
              <a:ext cx="92" cy="90"/>
              <a:chOff x="657" y="2160"/>
              <a:chExt cx="92" cy="181"/>
            </a:xfrm>
          </p:grpSpPr>
          <p:sp>
            <p:nvSpPr>
              <p:cNvPr id="143" name="Line 38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Line 39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50" name="Group 40"/>
          <p:cNvGrpSpPr>
            <a:grpSpLocks/>
          </p:cNvGrpSpPr>
          <p:nvPr/>
        </p:nvGrpSpPr>
        <p:grpSpPr bwMode="auto">
          <a:xfrm>
            <a:off x="6301458" y="1052736"/>
            <a:ext cx="792162" cy="649287"/>
            <a:chOff x="4196" y="1616"/>
            <a:chExt cx="499" cy="409"/>
          </a:xfrm>
        </p:grpSpPr>
        <p:sp>
          <p:nvSpPr>
            <p:cNvPr id="151" name="Oval 41"/>
            <p:cNvSpPr>
              <a:spLocks noChangeArrowheads="1"/>
            </p:cNvSpPr>
            <p:nvPr/>
          </p:nvSpPr>
          <p:spPr bwMode="auto">
            <a:xfrm>
              <a:off x="4423" y="1888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52" name="Group 42"/>
            <p:cNvGrpSpPr>
              <a:grpSpLocks/>
            </p:cNvGrpSpPr>
            <p:nvPr/>
          </p:nvGrpSpPr>
          <p:grpSpPr bwMode="auto">
            <a:xfrm>
              <a:off x="4196" y="1616"/>
              <a:ext cx="499" cy="409"/>
              <a:chOff x="4196" y="1616"/>
              <a:chExt cx="499" cy="409"/>
            </a:xfrm>
          </p:grpSpPr>
          <p:sp>
            <p:nvSpPr>
              <p:cNvPr id="159" name="Line 43"/>
              <p:cNvSpPr>
                <a:spLocks noChangeShapeType="1"/>
              </p:cNvSpPr>
              <p:nvPr/>
            </p:nvSpPr>
            <p:spPr bwMode="auto">
              <a:xfrm flipH="1">
                <a:off x="4196" y="161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Line 44"/>
              <p:cNvSpPr>
                <a:spLocks noChangeShapeType="1"/>
              </p:cNvSpPr>
              <p:nvPr/>
            </p:nvSpPr>
            <p:spPr bwMode="auto">
              <a:xfrm>
                <a:off x="4468" y="1797"/>
                <a:ext cx="0" cy="227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Oval 45"/>
              <p:cNvSpPr>
                <a:spLocks noChangeArrowheads="1"/>
              </p:cNvSpPr>
              <p:nvPr/>
            </p:nvSpPr>
            <p:spPr bwMode="auto">
              <a:xfrm>
                <a:off x="4422" y="1752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3" name="Group 46"/>
            <p:cNvGrpSpPr>
              <a:grpSpLocks/>
            </p:cNvGrpSpPr>
            <p:nvPr/>
          </p:nvGrpSpPr>
          <p:grpSpPr bwMode="auto">
            <a:xfrm rot="-2180933">
              <a:off x="4286" y="1870"/>
              <a:ext cx="92" cy="90"/>
              <a:chOff x="657" y="2160"/>
              <a:chExt cx="92" cy="181"/>
            </a:xfrm>
          </p:grpSpPr>
          <p:sp>
            <p:nvSpPr>
              <p:cNvPr id="157" name="Line 47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Line 48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4" name="Group 49"/>
            <p:cNvGrpSpPr>
              <a:grpSpLocks/>
            </p:cNvGrpSpPr>
            <p:nvPr/>
          </p:nvGrpSpPr>
          <p:grpSpPr bwMode="auto">
            <a:xfrm rot="-2180933">
              <a:off x="4558" y="1643"/>
              <a:ext cx="92" cy="90"/>
              <a:chOff x="657" y="2160"/>
              <a:chExt cx="92" cy="181"/>
            </a:xfrm>
          </p:grpSpPr>
          <p:sp>
            <p:nvSpPr>
              <p:cNvPr id="155" name="Line 50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Line 51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62" name="Group 52"/>
          <p:cNvGrpSpPr>
            <a:grpSpLocks/>
          </p:cNvGrpSpPr>
          <p:nvPr/>
        </p:nvGrpSpPr>
        <p:grpSpPr bwMode="auto">
          <a:xfrm>
            <a:off x="7165058" y="1052736"/>
            <a:ext cx="792162" cy="649287"/>
            <a:chOff x="4831" y="1616"/>
            <a:chExt cx="499" cy="409"/>
          </a:xfrm>
        </p:grpSpPr>
        <p:sp>
          <p:nvSpPr>
            <p:cNvPr id="163" name="Line 53"/>
            <p:cNvSpPr>
              <a:spLocks noChangeShapeType="1"/>
            </p:cNvSpPr>
            <p:nvPr/>
          </p:nvSpPr>
          <p:spPr bwMode="auto">
            <a:xfrm>
              <a:off x="5103" y="1797"/>
              <a:ext cx="181" cy="227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64" name="Group 54"/>
            <p:cNvGrpSpPr>
              <a:grpSpLocks/>
            </p:cNvGrpSpPr>
            <p:nvPr/>
          </p:nvGrpSpPr>
          <p:grpSpPr bwMode="auto">
            <a:xfrm>
              <a:off x="4831" y="1616"/>
              <a:ext cx="499" cy="409"/>
              <a:chOff x="4831" y="1616"/>
              <a:chExt cx="499" cy="409"/>
            </a:xfrm>
          </p:grpSpPr>
          <p:sp>
            <p:nvSpPr>
              <p:cNvPr id="172" name="Line 55"/>
              <p:cNvSpPr>
                <a:spLocks noChangeShapeType="1"/>
              </p:cNvSpPr>
              <p:nvPr/>
            </p:nvSpPr>
            <p:spPr bwMode="auto">
              <a:xfrm flipH="1">
                <a:off x="4831" y="161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Oval 56"/>
              <p:cNvSpPr>
                <a:spLocks noChangeArrowheads="1"/>
              </p:cNvSpPr>
              <p:nvPr/>
            </p:nvSpPr>
            <p:spPr bwMode="auto">
              <a:xfrm>
                <a:off x="5166" y="1888"/>
                <a:ext cx="91" cy="91"/>
              </a:xfrm>
              <a:prstGeom prst="ellipse">
                <a:avLst/>
              </a:prstGeom>
              <a:noFill/>
              <a:ln w="9525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Oval 57"/>
              <p:cNvSpPr>
                <a:spLocks noChangeArrowheads="1"/>
              </p:cNvSpPr>
              <p:nvPr/>
            </p:nvSpPr>
            <p:spPr bwMode="auto">
              <a:xfrm>
                <a:off x="5057" y="1752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5" name="Group 58"/>
            <p:cNvGrpSpPr>
              <a:grpSpLocks/>
            </p:cNvGrpSpPr>
            <p:nvPr/>
          </p:nvGrpSpPr>
          <p:grpSpPr bwMode="auto">
            <a:xfrm rot="-2180933">
              <a:off x="4915" y="1877"/>
              <a:ext cx="92" cy="90"/>
              <a:chOff x="657" y="2160"/>
              <a:chExt cx="92" cy="181"/>
            </a:xfrm>
          </p:grpSpPr>
          <p:sp>
            <p:nvSpPr>
              <p:cNvPr id="170" name="Line 59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Line 60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6" name="Group 61"/>
            <p:cNvGrpSpPr>
              <a:grpSpLocks/>
            </p:cNvGrpSpPr>
            <p:nvPr/>
          </p:nvGrpSpPr>
          <p:grpSpPr bwMode="auto">
            <a:xfrm rot="-2180933">
              <a:off x="5187" y="1650"/>
              <a:ext cx="92" cy="90"/>
              <a:chOff x="657" y="2160"/>
              <a:chExt cx="92" cy="181"/>
            </a:xfrm>
          </p:grpSpPr>
          <p:sp>
            <p:nvSpPr>
              <p:cNvPr id="167" name="Line 62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Line 63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75" name="Group 64"/>
          <p:cNvGrpSpPr>
            <a:grpSpLocks/>
          </p:cNvGrpSpPr>
          <p:nvPr/>
        </p:nvGrpSpPr>
        <p:grpSpPr bwMode="auto">
          <a:xfrm>
            <a:off x="1116683" y="1052736"/>
            <a:ext cx="935037" cy="720725"/>
            <a:chOff x="703" y="1616"/>
            <a:chExt cx="589" cy="454"/>
          </a:xfrm>
        </p:grpSpPr>
        <p:grpSp>
          <p:nvGrpSpPr>
            <p:cNvPr id="176" name="Group 65"/>
            <p:cNvGrpSpPr>
              <a:grpSpLocks/>
            </p:cNvGrpSpPr>
            <p:nvPr/>
          </p:nvGrpSpPr>
          <p:grpSpPr bwMode="auto">
            <a:xfrm>
              <a:off x="703" y="1616"/>
              <a:ext cx="589" cy="454"/>
              <a:chOff x="930" y="1706"/>
              <a:chExt cx="589" cy="454"/>
            </a:xfrm>
          </p:grpSpPr>
          <p:sp>
            <p:nvSpPr>
              <p:cNvPr id="179" name="Line 66"/>
              <p:cNvSpPr>
                <a:spLocks noChangeShapeType="1"/>
              </p:cNvSpPr>
              <p:nvPr/>
            </p:nvSpPr>
            <p:spPr bwMode="auto">
              <a:xfrm flipH="1">
                <a:off x="975" y="170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Oval 67"/>
              <p:cNvSpPr>
                <a:spLocks noChangeArrowheads="1"/>
              </p:cNvSpPr>
              <p:nvPr/>
            </p:nvSpPr>
            <p:spPr bwMode="auto">
              <a:xfrm>
                <a:off x="930" y="206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Line 68"/>
              <p:cNvSpPr>
                <a:spLocks noChangeShapeType="1"/>
              </p:cNvSpPr>
              <p:nvPr/>
            </p:nvSpPr>
            <p:spPr bwMode="auto">
              <a:xfrm>
                <a:off x="1020" y="2115"/>
                <a:ext cx="499" cy="0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77" name="Oval 69"/>
            <p:cNvSpPr>
              <a:spLocks noChangeArrowheads="1"/>
            </p:cNvSpPr>
            <p:nvPr/>
          </p:nvSpPr>
          <p:spPr bwMode="auto">
            <a:xfrm>
              <a:off x="975" y="1752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Oval 70"/>
            <p:cNvSpPr>
              <a:spLocks noChangeArrowheads="1"/>
            </p:cNvSpPr>
            <p:nvPr/>
          </p:nvSpPr>
          <p:spPr bwMode="auto">
            <a:xfrm>
              <a:off x="975" y="1979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43608" y="2348880"/>
            <a:ext cx="2718915" cy="1501911"/>
            <a:chOff x="1043608" y="2606715"/>
            <a:chExt cx="2718915" cy="1501911"/>
          </a:xfrm>
        </p:grpSpPr>
        <p:grpSp>
          <p:nvGrpSpPr>
            <p:cNvPr id="4" name="그룹 3"/>
            <p:cNvGrpSpPr/>
            <p:nvPr/>
          </p:nvGrpSpPr>
          <p:grpSpPr>
            <a:xfrm>
              <a:off x="1331640" y="2924943"/>
              <a:ext cx="2160240" cy="677689"/>
              <a:chOff x="1331640" y="2162473"/>
              <a:chExt cx="2160240" cy="1440160"/>
            </a:xfrm>
          </p:grpSpPr>
          <p:cxnSp>
            <p:nvCxnSpPr>
              <p:cNvPr id="220" name="직선 연결선 219"/>
              <p:cNvCxnSpPr/>
              <p:nvPr/>
            </p:nvCxnSpPr>
            <p:spPr bwMode="auto">
              <a:xfrm flipH="1">
                <a:off x="1331640" y="2162473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1" name="직선 연결선 220"/>
              <p:cNvCxnSpPr/>
              <p:nvPr/>
            </p:nvCxnSpPr>
            <p:spPr bwMode="auto">
              <a:xfrm flipH="1">
                <a:off x="1331640" y="3602633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2" name="직선 연결선 221"/>
              <p:cNvCxnSpPr/>
              <p:nvPr/>
            </p:nvCxnSpPr>
            <p:spPr bwMode="auto">
              <a:xfrm>
                <a:off x="2411760" y="2162473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3" name="직선 연결선 222"/>
              <p:cNvCxnSpPr/>
              <p:nvPr/>
            </p:nvCxnSpPr>
            <p:spPr bwMode="auto">
              <a:xfrm>
                <a:off x="2411760" y="2162473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24" name="그룹 223"/>
            <p:cNvGrpSpPr>
              <a:grpSpLocks/>
            </p:cNvGrpSpPr>
            <p:nvPr/>
          </p:nvGrpSpPr>
          <p:grpSpPr bwMode="auto">
            <a:xfrm>
              <a:off x="3203848" y="3602633"/>
              <a:ext cx="558675" cy="505993"/>
              <a:chOff x="6084168" y="3562567"/>
              <a:chExt cx="558800" cy="505870"/>
            </a:xfrm>
          </p:grpSpPr>
          <p:sp>
            <p:nvSpPr>
              <p:cNvPr id="24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8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50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25" name="그룹 75"/>
            <p:cNvGrpSpPr>
              <a:grpSpLocks/>
            </p:cNvGrpSpPr>
            <p:nvPr/>
          </p:nvGrpSpPr>
          <p:grpSpPr bwMode="auto">
            <a:xfrm>
              <a:off x="1043608" y="3611146"/>
              <a:ext cx="558675" cy="495543"/>
              <a:chOff x="6084168" y="3555063"/>
              <a:chExt cx="558800" cy="495423"/>
            </a:xfrm>
          </p:grpSpPr>
          <p:sp>
            <p:nvSpPr>
              <p:cNvPr id="24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26" name="직선 연결선 225"/>
            <p:cNvCxnSpPr/>
            <p:nvPr/>
          </p:nvCxnSpPr>
          <p:spPr bwMode="auto">
            <a:xfrm>
              <a:off x="2411760" y="2636912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8" name="TextBox 227"/>
            <p:cNvSpPr txBox="1">
              <a:spLocks noChangeArrowheads="1"/>
            </p:cNvSpPr>
            <p:nvPr/>
          </p:nvSpPr>
          <p:spPr bwMode="auto">
            <a:xfrm>
              <a:off x="2411760" y="2606715"/>
              <a:ext cx="2160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421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409" y="188640"/>
            <a:ext cx="3812525" cy="2232248"/>
            <a:chOff x="3419872" y="4077072"/>
            <a:chExt cx="3812525" cy="2232248"/>
          </a:xfrm>
        </p:grpSpPr>
        <p:cxnSp>
          <p:nvCxnSpPr>
            <p:cNvPr id="94" name="직선 화살표 연결선 48"/>
            <p:cNvCxnSpPr>
              <a:cxnSpLocks noChangeShapeType="1"/>
            </p:cNvCxnSpPr>
            <p:nvPr/>
          </p:nvCxnSpPr>
          <p:spPr bwMode="auto">
            <a:xfrm>
              <a:off x="3995936" y="5733256"/>
              <a:ext cx="2232248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95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3671900" y="4689142"/>
              <a:ext cx="1368154" cy="72007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96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3995936" y="4365104"/>
              <a:ext cx="2952328" cy="136815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98" name="TextBox 86"/>
            <p:cNvSpPr txBox="1">
              <a:spLocks noChangeArrowheads="1"/>
            </p:cNvSpPr>
            <p:nvPr/>
          </p:nvSpPr>
          <p:spPr bwMode="auto">
            <a:xfrm>
              <a:off x="3995936" y="4725144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P</a:t>
              </a:r>
              <a:r>
                <a:rPr lang="en-US" altLang="ko-KR" i="0" baseline="-25000" dirty="0"/>
                <a:t>2</a:t>
              </a:r>
              <a:endParaRPr lang="ko-KR" altLang="en-US" i="0" baseline="-25000" dirty="0"/>
            </a:p>
          </p:txBody>
        </p:sp>
        <p:sp>
          <p:nvSpPr>
            <p:cNvPr id="99" name="TextBox 91"/>
            <p:cNvSpPr txBox="1">
              <a:spLocks noChangeArrowheads="1"/>
            </p:cNvSpPr>
            <p:nvPr/>
          </p:nvSpPr>
          <p:spPr bwMode="auto">
            <a:xfrm>
              <a:off x="3711803" y="558924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1" name="직선 화살표 연결선 48"/>
            <p:cNvCxnSpPr>
              <a:cxnSpLocks noChangeShapeType="1"/>
            </p:cNvCxnSpPr>
            <p:nvPr/>
          </p:nvCxnSpPr>
          <p:spPr bwMode="auto">
            <a:xfrm>
              <a:off x="4716016" y="4365104"/>
              <a:ext cx="2232248" cy="158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cxnSp>
          <p:nvCxnSpPr>
            <p:cNvPr id="103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5904148" y="4689142"/>
              <a:ext cx="1368154" cy="72007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sp>
          <p:nvSpPr>
            <p:cNvPr id="104" name="원호 103"/>
            <p:cNvSpPr/>
            <p:nvPr/>
          </p:nvSpPr>
          <p:spPr bwMode="auto">
            <a:xfrm>
              <a:off x="3419872" y="5157192"/>
              <a:ext cx="1152128" cy="1152128"/>
            </a:xfrm>
            <a:prstGeom prst="arc">
              <a:avLst>
                <a:gd name="adj1" fmla="val 20141418"/>
                <a:gd name="adj2" fmla="val 0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 smtClean="0"/>
            </a:p>
          </p:txBody>
        </p:sp>
        <p:sp>
          <p:nvSpPr>
            <p:cNvPr id="105" name="TextBox 85"/>
            <p:cNvSpPr txBox="1">
              <a:spLocks noChangeArrowheads="1"/>
            </p:cNvSpPr>
            <p:nvPr/>
          </p:nvSpPr>
          <p:spPr bwMode="auto">
            <a:xfrm>
              <a:off x="4499992" y="4077072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85"/>
            <p:cNvSpPr txBox="1">
              <a:spLocks noChangeArrowheads="1"/>
            </p:cNvSpPr>
            <p:nvPr/>
          </p:nvSpPr>
          <p:spPr bwMode="auto">
            <a:xfrm>
              <a:off x="4139952" y="522920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altLang="ko-KR" i="1" dirty="0" smtClean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85"/>
            <p:cNvSpPr txBox="1">
              <a:spLocks noChangeArrowheads="1"/>
            </p:cNvSpPr>
            <p:nvPr/>
          </p:nvSpPr>
          <p:spPr bwMode="auto">
            <a:xfrm>
              <a:off x="4499992" y="541189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altLang="ko-KR" i="1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85"/>
            <p:cNvSpPr txBox="1">
              <a:spLocks noChangeArrowheads="1"/>
            </p:cNvSpPr>
            <p:nvPr/>
          </p:nvSpPr>
          <p:spPr bwMode="auto">
            <a:xfrm>
              <a:off x="5276304" y="4766955"/>
              <a:ext cx="3561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110" name="TextBox 85"/>
            <p:cNvSpPr txBox="1">
              <a:spLocks noChangeArrowheads="1"/>
            </p:cNvSpPr>
            <p:nvPr/>
          </p:nvSpPr>
          <p:spPr bwMode="auto">
            <a:xfrm>
              <a:off x="6876256" y="4170566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원호 110"/>
            <p:cNvSpPr/>
            <p:nvPr/>
          </p:nvSpPr>
          <p:spPr bwMode="auto">
            <a:xfrm>
              <a:off x="3635896" y="5373216"/>
              <a:ext cx="720080" cy="720080"/>
            </a:xfrm>
            <a:prstGeom prst="arc">
              <a:avLst>
                <a:gd name="adj1" fmla="val 17887478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 smtClean="0"/>
            </a:p>
          </p:txBody>
        </p:sp>
        <p:sp>
          <p:nvSpPr>
            <p:cNvPr id="114" name="TextBox 85"/>
            <p:cNvSpPr txBox="1">
              <a:spLocks noChangeArrowheads="1"/>
            </p:cNvSpPr>
            <p:nvPr/>
          </p:nvSpPr>
          <p:spPr bwMode="auto">
            <a:xfrm>
              <a:off x="6160075" y="558924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86"/>
            <p:cNvSpPr txBox="1">
              <a:spLocks noChangeArrowheads="1"/>
            </p:cNvSpPr>
            <p:nvPr/>
          </p:nvSpPr>
          <p:spPr bwMode="auto">
            <a:xfrm>
              <a:off x="4911348" y="5689405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 smtClean="0"/>
                <a:t>P</a:t>
              </a:r>
              <a:r>
                <a:rPr lang="en-US" altLang="ko-KR" i="0" baseline="-25000" dirty="0" smtClean="0"/>
                <a:t>1</a:t>
              </a:r>
              <a:endParaRPr lang="ko-KR" altLang="en-US" i="0" baseline="-250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211960" y="282134"/>
            <a:ext cx="3092445" cy="2138754"/>
            <a:chOff x="4211960" y="282134"/>
            <a:chExt cx="3092445" cy="2138754"/>
          </a:xfrm>
        </p:grpSpPr>
        <p:cxnSp>
          <p:nvCxnSpPr>
            <p:cNvPr id="117" name="직선 화살표 연결선 48"/>
            <p:cNvCxnSpPr>
              <a:cxnSpLocks noChangeShapeType="1"/>
            </p:cNvCxnSpPr>
            <p:nvPr/>
          </p:nvCxnSpPr>
          <p:spPr bwMode="auto">
            <a:xfrm>
              <a:off x="4788024" y="1844824"/>
              <a:ext cx="2232248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직선 화살표 연결선 53"/>
            <p:cNvCxnSpPr>
              <a:cxnSpLocks noChangeShapeType="1"/>
            </p:cNvCxnSpPr>
            <p:nvPr/>
          </p:nvCxnSpPr>
          <p:spPr bwMode="auto">
            <a:xfrm flipH="1" flipV="1">
              <a:off x="4788024" y="476672"/>
              <a:ext cx="2" cy="136815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9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4788024" y="476672"/>
              <a:ext cx="2232248" cy="136815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20" name="TextBox 86"/>
            <p:cNvSpPr txBox="1">
              <a:spLocks noChangeArrowheads="1"/>
            </p:cNvSpPr>
            <p:nvPr/>
          </p:nvSpPr>
          <p:spPr bwMode="auto">
            <a:xfrm>
              <a:off x="4394080" y="980728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P</a:t>
              </a:r>
              <a:r>
                <a:rPr lang="en-US" altLang="ko-KR" i="0" baseline="-25000" dirty="0"/>
                <a:t>2</a:t>
              </a:r>
              <a:endParaRPr lang="ko-KR" altLang="en-US" i="0" baseline="-25000" dirty="0"/>
            </a:p>
          </p:txBody>
        </p:sp>
        <p:sp>
          <p:nvSpPr>
            <p:cNvPr id="121" name="TextBox 91"/>
            <p:cNvSpPr txBox="1">
              <a:spLocks noChangeArrowheads="1"/>
            </p:cNvSpPr>
            <p:nvPr/>
          </p:nvSpPr>
          <p:spPr bwMode="auto">
            <a:xfrm>
              <a:off x="4503891" y="1700808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2" name="직선 화살표 연결선 48"/>
            <p:cNvCxnSpPr>
              <a:cxnSpLocks noChangeShapeType="1"/>
            </p:cNvCxnSpPr>
            <p:nvPr/>
          </p:nvCxnSpPr>
          <p:spPr bwMode="auto">
            <a:xfrm>
              <a:off x="4788024" y="476672"/>
              <a:ext cx="2232248" cy="158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cxnSp>
          <p:nvCxnSpPr>
            <p:cNvPr id="123" name="직선 화살표 연결선 53"/>
            <p:cNvCxnSpPr>
              <a:cxnSpLocks noChangeShapeType="1"/>
            </p:cNvCxnSpPr>
            <p:nvPr/>
          </p:nvCxnSpPr>
          <p:spPr bwMode="auto">
            <a:xfrm flipH="1" flipV="1">
              <a:off x="7020272" y="476672"/>
              <a:ext cx="2" cy="1368154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sp>
          <p:nvSpPr>
            <p:cNvPr id="124" name="원호 123"/>
            <p:cNvSpPr/>
            <p:nvPr/>
          </p:nvSpPr>
          <p:spPr bwMode="auto">
            <a:xfrm>
              <a:off x="4211960" y="1268760"/>
              <a:ext cx="1152128" cy="1152128"/>
            </a:xfrm>
            <a:prstGeom prst="arc">
              <a:avLst>
                <a:gd name="adj1" fmla="val 19735850"/>
                <a:gd name="adj2" fmla="val 0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 smtClean="0"/>
            </a:p>
          </p:txBody>
        </p:sp>
        <p:sp>
          <p:nvSpPr>
            <p:cNvPr id="125" name="TextBox 85"/>
            <p:cNvSpPr txBox="1">
              <a:spLocks noChangeArrowheads="1"/>
            </p:cNvSpPr>
            <p:nvPr/>
          </p:nvSpPr>
          <p:spPr bwMode="auto">
            <a:xfrm>
              <a:off x="4499992" y="28213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TextBox 85"/>
            <p:cNvSpPr txBox="1">
              <a:spLocks noChangeArrowheads="1"/>
            </p:cNvSpPr>
            <p:nvPr/>
          </p:nvSpPr>
          <p:spPr bwMode="auto">
            <a:xfrm>
              <a:off x="5292080" y="148478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altLang="ko-KR" i="1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TextBox 85"/>
            <p:cNvSpPr txBox="1">
              <a:spLocks noChangeArrowheads="1"/>
            </p:cNvSpPr>
            <p:nvPr/>
          </p:nvSpPr>
          <p:spPr bwMode="auto">
            <a:xfrm>
              <a:off x="5724128" y="878523"/>
              <a:ext cx="3561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129" name="TextBox 85"/>
            <p:cNvSpPr txBox="1">
              <a:spLocks noChangeArrowheads="1"/>
            </p:cNvSpPr>
            <p:nvPr/>
          </p:nvSpPr>
          <p:spPr bwMode="auto">
            <a:xfrm>
              <a:off x="6948264" y="28213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extBox 85"/>
            <p:cNvSpPr txBox="1">
              <a:spLocks noChangeArrowheads="1"/>
            </p:cNvSpPr>
            <p:nvPr/>
          </p:nvSpPr>
          <p:spPr bwMode="auto">
            <a:xfrm>
              <a:off x="6948264" y="1700808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TextBox 86"/>
            <p:cNvSpPr txBox="1">
              <a:spLocks noChangeArrowheads="1"/>
            </p:cNvSpPr>
            <p:nvPr/>
          </p:nvSpPr>
          <p:spPr bwMode="auto">
            <a:xfrm>
              <a:off x="5703436" y="1800973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 smtClean="0"/>
                <a:t>P</a:t>
              </a:r>
              <a:r>
                <a:rPr lang="en-US" altLang="ko-KR" i="0" baseline="-25000" dirty="0" smtClean="0"/>
                <a:t>1</a:t>
              </a:r>
              <a:endParaRPr lang="ko-KR" altLang="en-US" i="0" baseline="-25000" dirty="0"/>
            </a:p>
          </p:txBody>
        </p:sp>
        <p:sp>
          <p:nvSpPr>
            <p:cNvPr id="133" name="자유형 132"/>
            <p:cNvSpPr/>
            <p:nvPr/>
          </p:nvSpPr>
          <p:spPr bwMode="auto">
            <a:xfrm>
              <a:off x="4788024" y="1628800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3528" y="2348880"/>
            <a:ext cx="3092445" cy="2138754"/>
            <a:chOff x="323528" y="2348880"/>
            <a:chExt cx="3092445" cy="2138754"/>
          </a:xfrm>
        </p:grpSpPr>
        <p:cxnSp>
          <p:nvCxnSpPr>
            <p:cNvPr id="135" name="직선 화살표 연결선 48"/>
            <p:cNvCxnSpPr>
              <a:cxnSpLocks noChangeShapeType="1"/>
            </p:cNvCxnSpPr>
            <p:nvPr/>
          </p:nvCxnSpPr>
          <p:spPr bwMode="auto">
            <a:xfrm>
              <a:off x="899592" y="3911570"/>
              <a:ext cx="2232248" cy="1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36" name="직선 화살표 연결선 53"/>
            <p:cNvCxnSpPr>
              <a:cxnSpLocks noChangeShapeType="1"/>
            </p:cNvCxnSpPr>
            <p:nvPr/>
          </p:nvCxnSpPr>
          <p:spPr bwMode="auto">
            <a:xfrm flipH="1" flipV="1">
              <a:off x="899592" y="2543418"/>
              <a:ext cx="2" cy="1368154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37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899592" y="2543418"/>
              <a:ext cx="2232248" cy="136815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8" name="TextBox 86"/>
            <p:cNvSpPr txBox="1">
              <a:spLocks noChangeArrowheads="1"/>
            </p:cNvSpPr>
            <p:nvPr/>
          </p:nvSpPr>
          <p:spPr bwMode="auto">
            <a:xfrm>
              <a:off x="505648" y="3047474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>
                  <a:solidFill>
                    <a:srgbClr val="A90165"/>
                  </a:solidFill>
                </a:rPr>
                <a:t>P</a:t>
              </a:r>
              <a:r>
                <a:rPr lang="en-US" altLang="ko-KR" i="0" baseline="-25000" dirty="0">
                  <a:solidFill>
                    <a:srgbClr val="A90165"/>
                  </a:solidFill>
                </a:rPr>
                <a:t>2</a:t>
              </a:r>
              <a:endParaRPr lang="ko-KR" altLang="en-US" i="0" baseline="-25000" dirty="0">
                <a:solidFill>
                  <a:srgbClr val="A90165"/>
                </a:solidFill>
              </a:endParaRPr>
            </a:p>
          </p:txBody>
        </p:sp>
        <p:sp>
          <p:nvSpPr>
            <p:cNvPr id="139" name="TextBox 91"/>
            <p:cNvSpPr txBox="1">
              <a:spLocks noChangeArrowheads="1"/>
            </p:cNvSpPr>
            <p:nvPr/>
          </p:nvSpPr>
          <p:spPr bwMode="auto">
            <a:xfrm>
              <a:off x="615459" y="376755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0" name="직선 화살표 연결선 48"/>
            <p:cNvCxnSpPr>
              <a:cxnSpLocks noChangeShapeType="1"/>
            </p:cNvCxnSpPr>
            <p:nvPr/>
          </p:nvCxnSpPr>
          <p:spPr bwMode="auto">
            <a:xfrm>
              <a:off x="899592" y="2543418"/>
              <a:ext cx="2232248" cy="158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cxnSp>
          <p:nvCxnSpPr>
            <p:cNvPr id="141" name="직선 화살표 연결선 53"/>
            <p:cNvCxnSpPr>
              <a:cxnSpLocks noChangeShapeType="1"/>
            </p:cNvCxnSpPr>
            <p:nvPr/>
          </p:nvCxnSpPr>
          <p:spPr bwMode="auto">
            <a:xfrm flipH="1" flipV="1">
              <a:off x="3131840" y="2543418"/>
              <a:ext cx="2" cy="1368154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sp>
          <p:nvSpPr>
            <p:cNvPr id="142" name="원호 141"/>
            <p:cNvSpPr/>
            <p:nvPr/>
          </p:nvSpPr>
          <p:spPr bwMode="auto">
            <a:xfrm>
              <a:off x="323528" y="3335506"/>
              <a:ext cx="1152128" cy="1152128"/>
            </a:xfrm>
            <a:prstGeom prst="arc">
              <a:avLst>
                <a:gd name="adj1" fmla="val 19735850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 smtClean="0"/>
            </a:p>
          </p:txBody>
        </p:sp>
        <p:sp>
          <p:nvSpPr>
            <p:cNvPr id="143" name="TextBox 85"/>
            <p:cNvSpPr txBox="1">
              <a:spLocks noChangeArrowheads="1"/>
            </p:cNvSpPr>
            <p:nvPr/>
          </p:nvSpPr>
          <p:spPr bwMode="auto">
            <a:xfrm>
              <a:off x="611560" y="234888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85"/>
            <p:cNvSpPr txBox="1">
              <a:spLocks noChangeArrowheads="1"/>
            </p:cNvSpPr>
            <p:nvPr/>
          </p:nvSpPr>
          <p:spPr bwMode="auto">
            <a:xfrm>
              <a:off x="1403648" y="3614827"/>
              <a:ext cx="3561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l-GR" altLang="ko-KR" dirty="0"/>
                <a:t>θ</a:t>
              </a:r>
              <a:endParaRPr lang="ko-KR" altLang="en-US" dirty="0"/>
            </a:p>
          </p:txBody>
        </p:sp>
        <p:sp>
          <p:nvSpPr>
            <p:cNvPr id="145" name="TextBox 85"/>
            <p:cNvSpPr txBox="1">
              <a:spLocks noChangeArrowheads="1"/>
            </p:cNvSpPr>
            <p:nvPr/>
          </p:nvSpPr>
          <p:spPr bwMode="auto">
            <a:xfrm>
              <a:off x="1835696" y="2945269"/>
              <a:ext cx="3561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>
                  <a:solidFill>
                    <a:srgbClr val="4D4D4D"/>
                  </a:solidFill>
                </a:rPr>
                <a:t>R</a:t>
              </a:r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146" name="TextBox 85"/>
            <p:cNvSpPr txBox="1">
              <a:spLocks noChangeArrowheads="1"/>
            </p:cNvSpPr>
            <p:nvPr/>
          </p:nvSpPr>
          <p:spPr bwMode="auto">
            <a:xfrm>
              <a:off x="3059832" y="234888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85"/>
            <p:cNvSpPr txBox="1">
              <a:spLocks noChangeArrowheads="1"/>
            </p:cNvSpPr>
            <p:nvPr/>
          </p:nvSpPr>
          <p:spPr bwMode="auto">
            <a:xfrm>
              <a:off x="3059832" y="376755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TextBox 86"/>
            <p:cNvSpPr txBox="1">
              <a:spLocks noChangeArrowheads="1"/>
            </p:cNvSpPr>
            <p:nvPr/>
          </p:nvSpPr>
          <p:spPr bwMode="auto">
            <a:xfrm>
              <a:off x="1815004" y="3867719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 smtClean="0">
                  <a:solidFill>
                    <a:srgbClr val="A90165"/>
                  </a:solidFill>
                </a:rPr>
                <a:t>P</a:t>
              </a:r>
              <a:r>
                <a:rPr lang="en-US" altLang="ko-KR" i="0" baseline="-25000" dirty="0" smtClean="0">
                  <a:solidFill>
                    <a:srgbClr val="A90165"/>
                  </a:solidFill>
                </a:rPr>
                <a:t>1</a:t>
              </a:r>
              <a:endParaRPr lang="ko-KR" altLang="en-US" i="0" baseline="-25000" dirty="0">
                <a:solidFill>
                  <a:srgbClr val="A90165"/>
                </a:solidFill>
              </a:endParaRPr>
            </a:p>
          </p:txBody>
        </p:sp>
        <p:sp>
          <p:nvSpPr>
            <p:cNvPr id="149" name="자유형 148"/>
            <p:cNvSpPr/>
            <p:nvPr/>
          </p:nvSpPr>
          <p:spPr bwMode="auto">
            <a:xfrm>
              <a:off x="899592" y="369554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50" name="그룹 93"/>
          <p:cNvGrpSpPr>
            <a:grpSpLocks/>
          </p:cNvGrpSpPr>
          <p:nvPr/>
        </p:nvGrpSpPr>
        <p:grpSpPr bwMode="auto">
          <a:xfrm>
            <a:off x="3995936" y="2708920"/>
            <a:ext cx="4528705" cy="2951923"/>
            <a:chOff x="1623419" y="3192584"/>
            <a:chExt cx="4528544" cy="2951145"/>
          </a:xfrm>
        </p:grpSpPr>
        <p:cxnSp>
          <p:nvCxnSpPr>
            <p:cNvPr id="151" name="직선 화살표 연결선 48"/>
            <p:cNvCxnSpPr>
              <a:cxnSpLocks noChangeShapeType="1"/>
            </p:cNvCxnSpPr>
            <p:nvPr/>
          </p:nvCxnSpPr>
          <p:spPr bwMode="auto">
            <a:xfrm flipV="1">
              <a:off x="1907704" y="5229200"/>
              <a:ext cx="2664296" cy="7200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2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1115616" y="4869160"/>
              <a:ext cx="1872208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3" name="직선 화살표 연결선 56"/>
            <p:cNvCxnSpPr>
              <a:cxnSpLocks noChangeShapeType="1"/>
            </p:cNvCxnSpPr>
            <p:nvPr/>
          </p:nvCxnSpPr>
          <p:spPr bwMode="auto">
            <a:xfrm rot="5400000" flipH="1" flipV="1">
              <a:off x="3779912" y="4149080"/>
              <a:ext cx="1872208" cy="28803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15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2195736" y="3356992"/>
              <a:ext cx="2664296" cy="72008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155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1907704" y="3356992"/>
              <a:ext cx="2952328" cy="25922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56" name="직선 화살표 연결선 61"/>
            <p:cNvCxnSpPr>
              <a:cxnSpLocks noChangeShapeType="1"/>
            </p:cNvCxnSpPr>
            <p:nvPr/>
          </p:nvCxnSpPr>
          <p:spPr bwMode="auto">
            <a:xfrm flipV="1">
              <a:off x="4572000" y="4941168"/>
              <a:ext cx="1065718" cy="28803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157" name="직선 화살표 연결선 62"/>
            <p:cNvCxnSpPr>
              <a:cxnSpLocks noChangeShapeType="1"/>
            </p:cNvCxnSpPr>
            <p:nvPr/>
          </p:nvCxnSpPr>
          <p:spPr bwMode="auto">
            <a:xfrm flipV="1">
              <a:off x="1907704" y="5877272"/>
              <a:ext cx="3960440" cy="7200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 type="oval" w="med" len="med"/>
            </a:ln>
          </p:spPr>
        </p:cxnSp>
        <p:cxnSp>
          <p:nvCxnSpPr>
            <p:cNvPr id="158" name="직선 화살표 연결선 65"/>
            <p:cNvCxnSpPr>
              <a:cxnSpLocks noChangeShapeType="1"/>
            </p:cNvCxnSpPr>
            <p:nvPr/>
          </p:nvCxnSpPr>
          <p:spPr bwMode="auto">
            <a:xfrm>
              <a:off x="2051720" y="5157192"/>
              <a:ext cx="3816424" cy="72008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159" name="직선 화살표 연결선 67"/>
            <p:cNvCxnSpPr>
              <a:cxnSpLocks noChangeShapeType="1"/>
            </p:cNvCxnSpPr>
            <p:nvPr/>
          </p:nvCxnSpPr>
          <p:spPr bwMode="auto">
            <a:xfrm rot="16200000" flipH="1">
              <a:off x="4067944" y="4077072"/>
              <a:ext cx="1944216" cy="1656184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cxnSp>
          <p:nvCxnSpPr>
            <p:cNvPr id="160" name="직선 화살표 연결선 76"/>
            <p:cNvCxnSpPr>
              <a:cxnSpLocks noChangeShapeType="1"/>
            </p:cNvCxnSpPr>
            <p:nvPr/>
          </p:nvCxnSpPr>
          <p:spPr bwMode="auto">
            <a:xfrm rot="16200000" flipH="1">
              <a:off x="5292080" y="5301208"/>
              <a:ext cx="936104" cy="21602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sp>
          <p:nvSpPr>
            <p:cNvPr id="161" name="자유형 81"/>
            <p:cNvSpPr>
              <a:spLocks/>
            </p:cNvSpPr>
            <p:nvPr/>
          </p:nvSpPr>
          <p:spPr bwMode="auto">
            <a:xfrm>
              <a:off x="4106040" y="4027638"/>
              <a:ext cx="188119" cy="102394"/>
            </a:xfrm>
            <a:custGeom>
              <a:avLst/>
              <a:gdLst>
                <a:gd name="T0" fmla="*/ 0 w 188119"/>
                <a:gd name="T1" fmla="*/ 0 h 102394"/>
                <a:gd name="T2" fmla="*/ 83344 w 188119"/>
                <a:gd name="T3" fmla="*/ 102394 h 102394"/>
                <a:gd name="T4" fmla="*/ 188119 w 188119"/>
                <a:gd name="T5" fmla="*/ 11907 h 102394"/>
                <a:gd name="T6" fmla="*/ 0 60000 65536"/>
                <a:gd name="T7" fmla="*/ 0 60000 65536"/>
                <a:gd name="T8" fmla="*/ 0 60000 65536"/>
                <a:gd name="T9" fmla="*/ 0 w 188119"/>
                <a:gd name="T10" fmla="*/ 0 h 102394"/>
                <a:gd name="T11" fmla="*/ 188119 w 188119"/>
                <a:gd name="T12" fmla="*/ 102394 h 1023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119" h="102394">
                  <a:moveTo>
                    <a:pt x="0" y="0"/>
                  </a:moveTo>
                  <a:lnTo>
                    <a:pt x="83344" y="102394"/>
                  </a:lnTo>
                  <a:lnTo>
                    <a:pt x="188119" y="11907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2" name="자유형 82"/>
            <p:cNvSpPr>
              <a:spLocks/>
            </p:cNvSpPr>
            <p:nvPr/>
          </p:nvSpPr>
          <p:spPr bwMode="auto">
            <a:xfrm rot="-2439810">
              <a:off x="2025538" y="5222057"/>
              <a:ext cx="188119" cy="102394"/>
            </a:xfrm>
            <a:custGeom>
              <a:avLst/>
              <a:gdLst>
                <a:gd name="T0" fmla="*/ 0 w 188119"/>
                <a:gd name="T1" fmla="*/ 0 h 102394"/>
                <a:gd name="T2" fmla="*/ 83344 w 188119"/>
                <a:gd name="T3" fmla="*/ 102394 h 102394"/>
                <a:gd name="T4" fmla="*/ 188119 w 188119"/>
                <a:gd name="T5" fmla="*/ 11907 h 102394"/>
                <a:gd name="T6" fmla="*/ 0 60000 65536"/>
                <a:gd name="T7" fmla="*/ 0 60000 65536"/>
                <a:gd name="T8" fmla="*/ 0 60000 65536"/>
                <a:gd name="T9" fmla="*/ 0 w 188119"/>
                <a:gd name="T10" fmla="*/ 0 h 102394"/>
                <a:gd name="T11" fmla="*/ 188119 w 188119"/>
                <a:gd name="T12" fmla="*/ 102394 h 1023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119" h="102394">
                  <a:moveTo>
                    <a:pt x="0" y="0"/>
                  </a:moveTo>
                  <a:lnTo>
                    <a:pt x="83344" y="102394"/>
                  </a:lnTo>
                  <a:lnTo>
                    <a:pt x="188119" y="11907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" name="자유형 83"/>
            <p:cNvSpPr>
              <a:spLocks/>
            </p:cNvSpPr>
            <p:nvPr/>
          </p:nvSpPr>
          <p:spPr bwMode="auto">
            <a:xfrm rot="1509332">
              <a:off x="5484294" y="5013176"/>
              <a:ext cx="188119" cy="102394"/>
            </a:xfrm>
            <a:custGeom>
              <a:avLst/>
              <a:gdLst>
                <a:gd name="T0" fmla="*/ 0 w 188119"/>
                <a:gd name="T1" fmla="*/ 0 h 102394"/>
                <a:gd name="T2" fmla="*/ 83344 w 188119"/>
                <a:gd name="T3" fmla="*/ 102394 h 102394"/>
                <a:gd name="T4" fmla="*/ 188119 w 188119"/>
                <a:gd name="T5" fmla="*/ 11907 h 102394"/>
                <a:gd name="T6" fmla="*/ 0 60000 65536"/>
                <a:gd name="T7" fmla="*/ 0 60000 65536"/>
                <a:gd name="T8" fmla="*/ 0 60000 65536"/>
                <a:gd name="T9" fmla="*/ 0 w 188119"/>
                <a:gd name="T10" fmla="*/ 0 h 102394"/>
                <a:gd name="T11" fmla="*/ 188119 w 188119"/>
                <a:gd name="T12" fmla="*/ 102394 h 1023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119" h="102394">
                  <a:moveTo>
                    <a:pt x="0" y="0"/>
                  </a:moveTo>
                  <a:lnTo>
                    <a:pt x="83344" y="102394"/>
                  </a:lnTo>
                  <a:lnTo>
                    <a:pt x="188119" y="11907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" name="TextBox 85"/>
            <p:cNvSpPr txBox="1">
              <a:spLocks noChangeArrowheads="1"/>
            </p:cNvSpPr>
            <p:nvPr/>
          </p:nvSpPr>
          <p:spPr bwMode="auto">
            <a:xfrm>
              <a:off x="4787759" y="3192584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TextBox 86"/>
            <p:cNvSpPr txBox="1">
              <a:spLocks noChangeArrowheads="1"/>
            </p:cNvSpPr>
            <p:nvPr/>
          </p:nvSpPr>
          <p:spPr bwMode="auto">
            <a:xfrm>
              <a:off x="1911441" y="3861048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87"/>
            <p:cNvSpPr txBox="1">
              <a:spLocks noChangeArrowheads="1"/>
            </p:cNvSpPr>
            <p:nvPr/>
          </p:nvSpPr>
          <p:spPr bwMode="auto">
            <a:xfrm>
              <a:off x="4211716" y="4898840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Q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88"/>
            <p:cNvSpPr txBox="1">
              <a:spLocks noChangeArrowheads="1"/>
            </p:cNvSpPr>
            <p:nvPr/>
          </p:nvSpPr>
          <p:spPr bwMode="auto">
            <a:xfrm>
              <a:off x="3711577" y="5424244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89"/>
            <p:cNvSpPr txBox="1">
              <a:spLocks noChangeArrowheads="1"/>
            </p:cNvSpPr>
            <p:nvPr/>
          </p:nvSpPr>
          <p:spPr bwMode="auto">
            <a:xfrm>
              <a:off x="5670874" y="5186796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q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90"/>
            <p:cNvSpPr txBox="1">
              <a:spLocks noChangeArrowheads="1"/>
            </p:cNvSpPr>
            <p:nvPr/>
          </p:nvSpPr>
          <p:spPr bwMode="auto">
            <a:xfrm>
              <a:off x="4863944" y="4560375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91"/>
            <p:cNvSpPr txBox="1">
              <a:spLocks noChangeArrowheads="1"/>
            </p:cNvSpPr>
            <p:nvPr/>
          </p:nvSpPr>
          <p:spPr bwMode="auto">
            <a:xfrm>
              <a:off x="1623419" y="5805264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92"/>
            <p:cNvSpPr txBox="1">
              <a:spLocks noChangeArrowheads="1"/>
            </p:cNvSpPr>
            <p:nvPr/>
          </p:nvSpPr>
          <p:spPr bwMode="auto">
            <a:xfrm>
              <a:off x="5795835" y="5762708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592" y="3789040"/>
            <a:ext cx="1828778" cy="1644570"/>
            <a:chOff x="3967358" y="2102659"/>
            <a:chExt cx="1828778" cy="1644570"/>
          </a:xfrm>
        </p:grpSpPr>
        <p:grpSp>
          <p:nvGrpSpPr>
            <p:cNvPr id="148" name="그룹 147"/>
            <p:cNvGrpSpPr/>
            <p:nvPr/>
          </p:nvGrpSpPr>
          <p:grpSpPr>
            <a:xfrm>
              <a:off x="4402584" y="2102659"/>
              <a:ext cx="1393552" cy="1299770"/>
              <a:chOff x="4402584" y="2102659"/>
              <a:chExt cx="1393552" cy="1299770"/>
            </a:xfrm>
          </p:grpSpPr>
          <p:sp>
            <p:nvSpPr>
              <p:cNvPr id="149" name="TextBox 148"/>
              <p:cNvSpPr txBox="1">
                <a:spLocks noChangeArrowheads="1"/>
              </p:cNvSpPr>
              <p:nvPr/>
            </p:nvSpPr>
            <p:spPr bwMode="auto">
              <a:xfrm>
                <a:off x="5508104" y="3156208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0" name="직선 연결선 149"/>
              <p:cNvCxnSpPr/>
              <p:nvPr/>
            </p:nvCxnSpPr>
            <p:spPr bwMode="auto">
              <a:xfrm>
                <a:off x="4957440" y="3284984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1" name="직선 연결선 150"/>
              <p:cNvCxnSpPr/>
              <p:nvPr/>
            </p:nvCxnSpPr>
            <p:spPr bwMode="auto">
              <a:xfrm flipH="1">
                <a:off x="4806053" y="2371105"/>
                <a:ext cx="306034" cy="408045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52" name="직선 연결선 151"/>
              <p:cNvCxnSpPr/>
              <p:nvPr/>
            </p:nvCxnSpPr>
            <p:spPr bwMode="auto">
              <a:xfrm>
                <a:off x="4803899" y="2784103"/>
                <a:ext cx="320551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4" name="직선 연결선 153"/>
              <p:cNvCxnSpPr/>
              <p:nvPr/>
            </p:nvCxnSpPr>
            <p:spPr bwMode="auto">
              <a:xfrm flipV="1">
                <a:off x="4803899" y="2364755"/>
                <a:ext cx="0" cy="41299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5" name="TextBox 154"/>
              <p:cNvSpPr txBox="1">
                <a:spLocks noChangeArrowheads="1"/>
              </p:cNvSpPr>
              <p:nvPr/>
            </p:nvSpPr>
            <p:spPr bwMode="auto">
              <a:xfrm>
                <a:off x="5148064" y="2204864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6" name="TextBox 155"/>
              <p:cNvSpPr txBox="1">
                <a:spLocks noChangeArrowheads="1"/>
              </p:cNvSpPr>
              <p:nvPr/>
            </p:nvSpPr>
            <p:spPr bwMode="auto">
              <a:xfrm>
                <a:off x="5148064" y="2655863"/>
                <a:ext cx="5758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3/5</a:t>
                </a:r>
                <a:r>
                  <a:rPr lang="en-US" altLang="ko-KR" i="1" dirty="0" smtClean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7" name="TextBox 156"/>
              <p:cNvSpPr txBox="1">
                <a:spLocks noChangeArrowheads="1"/>
              </p:cNvSpPr>
              <p:nvPr/>
            </p:nvSpPr>
            <p:spPr bwMode="auto">
              <a:xfrm>
                <a:off x="4402584" y="2102659"/>
                <a:ext cx="74548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4/5</a:t>
                </a:r>
                <a:r>
                  <a:rPr lang="en-US" altLang="ko-KR" i="1" dirty="0" smtClean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3967358" y="2804931"/>
              <a:ext cx="964682" cy="942298"/>
              <a:chOff x="3967358" y="2804931"/>
              <a:chExt cx="964682" cy="942298"/>
            </a:xfrm>
          </p:grpSpPr>
          <p:cxnSp>
            <p:nvCxnSpPr>
              <p:cNvPr id="159" name="직선 연결선 158"/>
              <p:cNvCxnSpPr/>
              <p:nvPr/>
            </p:nvCxnSpPr>
            <p:spPr bwMode="auto">
              <a:xfrm flipH="1">
                <a:off x="4427984" y="2804931"/>
                <a:ext cx="360040" cy="48005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직선 연결선 159"/>
              <p:cNvCxnSpPr/>
              <p:nvPr/>
            </p:nvCxnSpPr>
            <p:spPr bwMode="auto">
              <a:xfrm flipH="1">
                <a:off x="4427984" y="3284984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1" name="TextBox 160"/>
              <p:cNvSpPr txBox="1">
                <a:spLocks noChangeArrowheads="1"/>
              </p:cNvSpPr>
              <p:nvPr/>
            </p:nvSpPr>
            <p:spPr bwMode="auto">
              <a:xfrm>
                <a:off x="4211960" y="2996952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2" name="TextBox 161"/>
              <p:cNvSpPr txBox="1">
                <a:spLocks noChangeArrowheads="1"/>
              </p:cNvSpPr>
              <p:nvPr/>
            </p:nvSpPr>
            <p:spPr bwMode="auto">
              <a:xfrm>
                <a:off x="4427984" y="3501008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11/3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3" name="직선 연결선 162"/>
              <p:cNvCxnSpPr/>
              <p:nvPr/>
            </p:nvCxnSpPr>
            <p:spPr bwMode="auto">
              <a:xfrm flipV="1">
                <a:off x="4427984" y="3313562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64" name="직선 연결선 163"/>
              <p:cNvCxnSpPr/>
              <p:nvPr/>
            </p:nvCxnSpPr>
            <p:spPr bwMode="auto">
              <a:xfrm rot="16200000">
                <a:off x="4183382" y="3068961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65" name="TextBox 164"/>
              <p:cNvSpPr txBox="1">
                <a:spLocks noChangeArrowheads="1"/>
              </p:cNvSpPr>
              <p:nvPr/>
            </p:nvSpPr>
            <p:spPr bwMode="auto">
              <a:xfrm>
                <a:off x="3995936" y="328498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275856" y="4035261"/>
            <a:ext cx="2069877" cy="1428069"/>
            <a:chOff x="3828747" y="5054987"/>
            <a:chExt cx="2069877" cy="1428069"/>
          </a:xfrm>
        </p:grpSpPr>
        <p:grpSp>
          <p:nvGrpSpPr>
            <p:cNvPr id="168" name="그룹 167"/>
            <p:cNvGrpSpPr/>
            <p:nvPr/>
          </p:nvGrpSpPr>
          <p:grpSpPr>
            <a:xfrm>
              <a:off x="4355976" y="5552876"/>
              <a:ext cx="1008112" cy="930180"/>
              <a:chOff x="6709693" y="5373216"/>
              <a:chExt cx="1008112" cy="930180"/>
            </a:xfrm>
          </p:grpSpPr>
          <p:sp>
            <p:nvSpPr>
              <p:cNvPr id="169" name="TextBox 168"/>
              <p:cNvSpPr txBox="1">
                <a:spLocks noChangeArrowheads="1"/>
              </p:cNvSpPr>
              <p:nvPr/>
            </p:nvSpPr>
            <p:spPr bwMode="auto">
              <a:xfrm>
                <a:off x="6997725" y="555359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0" name="TextBox 169"/>
              <p:cNvSpPr txBox="1">
                <a:spLocks noChangeArrowheads="1"/>
              </p:cNvSpPr>
              <p:nvPr/>
            </p:nvSpPr>
            <p:spPr bwMode="auto">
              <a:xfrm>
                <a:off x="6963221" y="6027455"/>
                <a:ext cx="25052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1" name="직선 연결선 170"/>
              <p:cNvCxnSpPr/>
              <p:nvPr/>
            </p:nvCxnSpPr>
            <p:spPr bwMode="auto">
              <a:xfrm>
                <a:off x="7213749" y="5871348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72" name="직선 연결선 171"/>
              <p:cNvCxnSpPr/>
              <p:nvPr/>
            </p:nvCxnSpPr>
            <p:spPr bwMode="auto">
              <a:xfrm>
                <a:off x="7213749" y="5373216"/>
                <a:ext cx="0" cy="4468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직선 연결선 172"/>
              <p:cNvCxnSpPr/>
              <p:nvPr/>
            </p:nvCxnSpPr>
            <p:spPr bwMode="auto">
              <a:xfrm>
                <a:off x="6709693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직선 연결선 173"/>
              <p:cNvCxnSpPr/>
              <p:nvPr/>
            </p:nvCxnSpPr>
            <p:spPr bwMode="auto">
              <a:xfrm>
                <a:off x="7213749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75" name="그룹 174"/>
            <p:cNvGrpSpPr/>
            <p:nvPr/>
          </p:nvGrpSpPr>
          <p:grpSpPr>
            <a:xfrm>
              <a:off x="3828747" y="5054987"/>
              <a:ext cx="2069877" cy="944745"/>
              <a:chOff x="6182464" y="4875327"/>
              <a:chExt cx="2069877" cy="944745"/>
            </a:xfrm>
          </p:grpSpPr>
          <p:sp>
            <p:nvSpPr>
              <p:cNvPr id="176" name="TextBox 175"/>
              <p:cNvSpPr txBox="1">
                <a:spLocks noChangeArrowheads="1"/>
              </p:cNvSpPr>
              <p:nvPr/>
            </p:nvSpPr>
            <p:spPr bwMode="auto">
              <a:xfrm>
                <a:off x="6205637" y="555359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7" name="직선 연결선 176"/>
              <p:cNvCxnSpPr/>
              <p:nvPr/>
            </p:nvCxnSpPr>
            <p:spPr bwMode="auto">
              <a:xfrm flipH="1">
                <a:off x="6182464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78" name="직선 연결선 177"/>
              <p:cNvCxnSpPr/>
              <p:nvPr/>
            </p:nvCxnSpPr>
            <p:spPr bwMode="auto">
              <a:xfrm flipH="1" flipV="1">
                <a:off x="7213749" y="4929738"/>
                <a:ext cx="0" cy="41299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79" name="TextBox 178"/>
              <p:cNvSpPr txBox="1">
                <a:spLocks noChangeArrowheads="1"/>
              </p:cNvSpPr>
              <p:nvPr/>
            </p:nvSpPr>
            <p:spPr bwMode="auto">
              <a:xfrm>
                <a:off x="6853709" y="4875327"/>
                <a:ext cx="31487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0" name="직선 연결선 179"/>
              <p:cNvCxnSpPr/>
              <p:nvPr/>
            </p:nvCxnSpPr>
            <p:spPr bwMode="auto">
              <a:xfrm>
                <a:off x="7748285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81" name="TextBox 180"/>
              <p:cNvSpPr txBox="1">
                <a:spLocks noChangeArrowheads="1"/>
              </p:cNvSpPr>
              <p:nvPr/>
            </p:nvSpPr>
            <p:spPr bwMode="auto">
              <a:xfrm>
                <a:off x="7933829" y="555359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5940152" y="3854719"/>
            <a:ext cx="1538834" cy="1620702"/>
            <a:chOff x="4329310" y="2067964"/>
            <a:chExt cx="1538834" cy="1620702"/>
          </a:xfrm>
        </p:grpSpPr>
        <p:grpSp>
          <p:nvGrpSpPr>
            <p:cNvPr id="86" name="그룹 85"/>
            <p:cNvGrpSpPr/>
            <p:nvPr/>
          </p:nvGrpSpPr>
          <p:grpSpPr>
            <a:xfrm>
              <a:off x="5170611" y="2730845"/>
              <a:ext cx="697533" cy="957821"/>
              <a:chOff x="6732240" y="5340019"/>
              <a:chExt cx="697533" cy="957821"/>
            </a:xfrm>
          </p:grpSpPr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7236296" y="5631631"/>
                <a:ext cx="193477" cy="2625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6925717" y="6036097"/>
                <a:ext cx="288032" cy="218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5/3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5" name="직선 연결선 124"/>
              <p:cNvCxnSpPr/>
              <p:nvPr/>
            </p:nvCxnSpPr>
            <p:spPr bwMode="auto">
              <a:xfrm>
                <a:off x="7236296" y="5865792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6" name="직선 연결선 125"/>
              <p:cNvCxnSpPr/>
              <p:nvPr/>
            </p:nvCxnSpPr>
            <p:spPr bwMode="auto">
              <a:xfrm>
                <a:off x="6876256" y="5340019"/>
                <a:ext cx="360040" cy="48005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6732240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9" name="그룹 88"/>
            <p:cNvGrpSpPr/>
            <p:nvPr/>
          </p:nvGrpSpPr>
          <p:grpSpPr>
            <a:xfrm>
              <a:off x="4329310" y="2067964"/>
              <a:ext cx="1349476" cy="1145012"/>
              <a:chOff x="5890939" y="4677138"/>
              <a:chExt cx="1349476" cy="1145012"/>
            </a:xfrm>
          </p:grpSpPr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6205637" y="5574431"/>
                <a:ext cx="360040" cy="2477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2" name="직선 연결선 91"/>
              <p:cNvCxnSpPr/>
              <p:nvPr/>
            </p:nvCxnSpPr>
            <p:spPr bwMode="auto">
              <a:xfrm flipH="1">
                <a:off x="6209136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>
                <a:off x="6549813" y="4907782"/>
                <a:ext cx="310097" cy="41346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98" name="직선 연결선 97"/>
              <p:cNvCxnSpPr/>
              <p:nvPr/>
            </p:nvCxnSpPr>
            <p:spPr bwMode="auto">
              <a:xfrm flipH="1">
                <a:off x="6552729" y="5324749"/>
                <a:ext cx="30718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08" name="직선 연결선 107"/>
              <p:cNvCxnSpPr/>
              <p:nvPr/>
            </p:nvCxnSpPr>
            <p:spPr bwMode="auto">
              <a:xfrm flipH="1" flipV="1">
                <a:off x="6861177" y="4907782"/>
                <a:ext cx="0" cy="41299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6205637" y="4814038"/>
                <a:ext cx="335592" cy="280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5890939" y="5181194"/>
                <a:ext cx="674738" cy="280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3/5C</a:t>
                </a:r>
                <a:r>
                  <a:rPr lang="en-US" altLang="ko-KR" i="1" dirty="0" smtClean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6565677" y="4677138"/>
                <a:ext cx="674738" cy="280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4/5C</a:t>
                </a:r>
                <a:r>
                  <a:rPr lang="en-US" altLang="ko-KR" i="1" dirty="0" smtClean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8" name="그룹 127"/>
          <p:cNvGrpSpPr/>
          <p:nvPr/>
        </p:nvGrpSpPr>
        <p:grpSpPr>
          <a:xfrm>
            <a:off x="1043608" y="620688"/>
            <a:ext cx="2808312" cy="2333873"/>
            <a:chOff x="1043608" y="2564904"/>
            <a:chExt cx="2808312" cy="2333873"/>
          </a:xfrm>
        </p:grpSpPr>
        <p:cxnSp>
          <p:nvCxnSpPr>
            <p:cNvPr id="129" name="직선 연결선 128"/>
            <p:cNvCxnSpPr/>
            <p:nvPr/>
          </p:nvCxnSpPr>
          <p:spPr bwMode="auto">
            <a:xfrm flipH="1">
              <a:off x="133164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직선 연결선 129"/>
            <p:cNvCxnSpPr/>
            <p:nvPr/>
          </p:nvCxnSpPr>
          <p:spPr bwMode="auto">
            <a:xfrm flipH="1">
              <a:off x="1331640" y="4178697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직선 연결선 130"/>
            <p:cNvCxnSpPr/>
            <p:nvPr/>
          </p:nvCxnSpPr>
          <p:spPr bwMode="auto">
            <a:xfrm>
              <a:off x="2411760" y="2738537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 bwMode="auto">
            <a:xfrm>
              <a:off x="241176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4" name="그룹 133"/>
            <p:cNvGrpSpPr>
              <a:grpSpLocks/>
            </p:cNvGrpSpPr>
            <p:nvPr/>
          </p:nvGrpSpPr>
          <p:grpSpPr bwMode="auto">
            <a:xfrm>
              <a:off x="3203848" y="4178697"/>
              <a:ext cx="558675" cy="505993"/>
              <a:chOff x="6084168" y="3562567"/>
              <a:chExt cx="558800" cy="505870"/>
            </a:xfrm>
          </p:grpSpPr>
          <p:sp>
            <p:nvSpPr>
              <p:cNvPr id="19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9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0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5" name="그룹 75"/>
            <p:cNvGrpSpPr>
              <a:grpSpLocks/>
            </p:cNvGrpSpPr>
            <p:nvPr/>
          </p:nvGrpSpPr>
          <p:grpSpPr bwMode="auto">
            <a:xfrm>
              <a:off x="1043608" y="4187210"/>
              <a:ext cx="558675" cy="495543"/>
              <a:chOff x="6084168" y="3555063"/>
              <a:chExt cx="558800" cy="495423"/>
            </a:xfrm>
          </p:grpSpPr>
          <p:sp>
            <p:nvSpPr>
              <p:cNvPr id="19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6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7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36" name="직선 연결선 135"/>
            <p:cNvCxnSpPr/>
            <p:nvPr/>
          </p:nvCxnSpPr>
          <p:spPr bwMode="auto">
            <a:xfrm flipH="1">
              <a:off x="2483768" y="2738537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7" name="직선 연결선 136"/>
            <p:cNvCxnSpPr/>
            <p:nvPr/>
          </p:nvCxnSpPr>
          <p:spPr bwMode="auto">
            <a:xfrm>
              <a:off x="2411760" y="4250705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2843806" y="2606715"/>
              <a:ext cx="7920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TextBox 139"/>
            <p:cNvSpPr txBox="1">
              <a:spLocks noChangeArrowheads="1"/>
            </p:cNvSpPr>
            <p:nvPr/>
          </p:nvSpPr>
          <p:spPr bwMode="auto">
            <a:xfrm>
              <a:off x="2411760" y="432271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TextBox 141"/>
            <p:cNvSpPr txBox="1">
              <a:spLocks noChangeArrowheads="1"/>
            </p:cNvSpPr>
            <p:nvPr/>
          </p:nvSpPr>
          <p:spPr bwMode="auto">
            <a:xfrm>
              <a:off x="1115616" y="390285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/>
            <p:cNvSpPr txBox="1">
              <a:spLocks noChangeArrowheads="1"/>
            </p:cNvSpPr>
            <p:nvPr/>
          </p:nvSpPr>
          <p:spPr bwMode="auto">
            <a:xfrm>
              <a:off x="3491880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152"/>
            <p:cNvSpPr txBox="1">
              <a:spLocks noChangeArrowheads="1"/>
            </p:cNvSpPr>
            <p:nvPr/>
          </p:nvSpPr>
          <p:spPr bwMode="auto">
            <a:xfrm>
              <a:off x="2195736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>
              <a:spLocks noChangeArrowheads="1"/>
            </p:cNvSpPr>
            <p:nvPr/>
          </p:nvSpPr>
          <p:spPr bwMode="auto">
            <a:xfrm>
              <a:off x="2123728" y="256490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 bwMode="auto">
            <a:xfrm>
              <a:off x="3779912" y="2738537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>
              <a:off x="3707904" y="273853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>
              <a:off x="3707904" y="417869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8" name="TextBox 187"/>
            <p:cNvSpPr txBox="1">
              <a:spLocks noChangeArrowheads="1"/>
            </p:cNvSpPr>
            <p:nvPr/>
          </p:nvSpPr>
          <p:spPr bwMode="auto">
            <a:xfrm>
              <a:off x="3347864" y="3326795"/>
              <a:ext cx="3600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12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9" name="직선 연결선 188"/>
            <p:cNvCxnSpPr/>
            <p:nvPr/>
          </p:nvCxnSpPr>
          <p:spPr bwMode="auto">
            <a:xfrm>
              <a:off x="1331640" y="475476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직선 연결선 189"/>
            <p:cNvCxnSpPr/>
            <p:nvPr/>
          </p:nvCxnSpPr>
          <p:spPr bwMode="auto">
            <a:xfrm>
              <a:off x="3491880" y="475476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직선 연결선 190"/>
            <p:cNvCxnSpPr/>
            <p:nvPr/>
          </p:nvCxnSpPr>
          <p:spPr bwMode="auto">
            <a:xfrm>
              <a:off x="1331640" y="4826769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직선 연결선 191"/>
            <p:cNvCxnSpPr/>
            <p:nvPr/>
          </p:nvCxnSpPr>
          <p:spPr bwMode="auto">
            <a:xfrm>
              <a:off x="2411760" y="475476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3" name="TextBox 192"/>
            <p:cNvSpPr txBox="1">
              <a:spLocks noChangeArrowheads="1"/>
            </p:cNvSpPr>
            <p:nvPr/>
          </p:nvSpPr>
          <p:spPr bwMode="auto">
            <a:xfrm>
              <a:off x="1691680" y="458112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9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193"/>
            <p:cNvSpPr txBox="1">
              <a:spLocks noChangeArrowheads="1"/>
            </p:cNvSpPr>
            <p:nvPr/>
          </p:nvSpPr>
          <p:spPr bwMode="auto">
            <a:xfrm>
              <a:off x="2771800" y="458112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9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4499173" y="620688"/>
            <a:ext cx="3313187" cy="2086396"/>
            <a:chOff x="4499173" y="2564904"/>
            <a:chExt cx="3313187" cy="2086396"/>
          </a:xfrm>
        </p:grpSpPr>
        <p:cxnSp>
          <p:nvCxnSpPr>
            <p:cNvPr id="203" name="직선 연결선 202"/>
            <p:cNvCxnSpPr/>
            <p:nvPr/>
          </p:nvCxnSpPr>
          <p:spPr bwMode="auto">
            <a:xfrm flipH="1">
              <a:off x="529208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 flipH="1">
              <a:off x="5292080" y="4178697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>
              <a:off x="6372200" y="2738537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직선 연결선 205"/>
            <p:cNvCxnSpPr/>
            <p:nvPr/>
          </p:nvCxnSpPr>
          <p:spPr bwMode="auto">
            <a:xfrm>
              <a:off x="637220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직선 연결선 206"/>
            <p:cNvCxnSpPr/>
            <p:nvPr/>
          </p:nvCxnSpPr>
          <p:spPr bwMode="auto">
            <a:xfrm flipH="1">
              <a:off x="6444208" y="2738537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8" name="직선 연결선 207"/>
            <p:cNvCxnSpPr/>
            <p:nvPr/>
          </p:nvCxnSpPr>
          <p:spPr bwMode="auto">
            <a:xfrm>
              <a:off x="6372200" y="4250705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9" name="TextBox 208"/>
            <p:cNvSpPr txBox="1">
              <a:spLocks noChangeArrowheads="1"/>
            </p:cNvSpPr>
            <p:nvPr/>
          </p:nvSpPr>
          <p:spPr bwMode="auto">
            <a:xfrm>
              <a:off x="6804246" y="2606715"/>
              <a:ext cx="7920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>
              <a:spLocks noChangeArrowheads="1"/>
            </p:cNvSpPr>
            <p:nvPr/>
          </p:nvSpPr>
          <p:spPr bwMode="auto">
            <a:xfrm>
              <a:off x="6372200" y="432271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TextBox 210"/>
            <p:cNvSpPr txBox="1">
              <a:spLocks noChangeArrowheads="1"/>
            </p:cNvSpPr>
            <p:nvPr/>
          </p:nvSpPr>
          <p:spPr bwMode="auto">
            <a:xfrm>
              <a:off x="5076056" y="390285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7452320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TextBox 212"/>
            <p:cNvSpPr txBox="1">
              <a:spLocks noChangeArrowheads="1"/>
            </p:cNvSpPr>
            <p:nvPr/>
          </p:nvSpPr>
          <p:spPr bwMode="auto">
            <a:xfrm>
              <a:off x="6156176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TextBox 213"/>
            <p:cNvSpPr txBox="1">
              <a:spLocks noChangeArrowheads="1"/>
            </p:cNvSpPr>
            <p:nvPr/>
          </p:nvSpPr>
          <p:spPr bwMode="auto">
            <a:xfrm>
              <a:off x="6084168" y="256490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15" name="그룹 214"/>
            <p:cNvGrpSpPr/>
            <p:nvPr/>
          </p:nvGrpSpPr>
          <p:grpSpPr>
            <a:xfrm>
              <a:off x="4499173" y="4046875"/>
              <a:ext cx="3313187" cy="604425"/>
              <a:chOff x="683568" y="3729226"/>
              <a:chExt cx="3313187" cy="604425"/>
            </a:xfrm>
          </p:grpSpPr>
          <p:sp>
            <p:nvSpPr>
              <p:cNvPr id="216" name="TextBox 215"/>
              <p:cNvSpPr txBox="1">
                <a:spLocks noChangeArrowheads="1"/>
              </p:cNvSpPr>
              <p:nvPr/>
            </p:nvSpPr>
            <p:spPr bwMode="auto">
              <a:xfrm>
                <a:off x="1131111" y="4059649"/>
                <a:ext cx="3453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7" name="직선 화살표 연결선 21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260798" y="4118545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8" name="직선 화살표 연결선 21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421609" y="4118545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9" name="TextBox 218"/>
              <p:cNvSpPr txBox="1">
                <a:spLocks noChangeArrowheads="1"/>
              </p:cNvSpPr>
              <p:nvPr/>
            </p:nvSpPr>
            <p:spPr bwMode="auto">
              <a:xfrm>
                <a:off x="3636715" y="4059649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0" name="직선 화살표 연결선 21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72518" y="3861048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21" name="TextBox 220"/>
              <p:cNvSpPr txBox="1">
                <a:spLocks noChangeArrowheads="1"/>
              </p:cNvSpPr>
              <p:nvPr/>
            </p:nvSpPr>
            <p:spPr bwMode="auto">
              <a:xfrm>
                <a:off x="683568" y="3729226"/>
                <a:ext cx="28885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81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83568" y="188640"/>
            <a:ext cx="7920880" cy="2981945"/>
            <a:chOff x="683568" y="188640"/>
            <a:chExt cx="7920880" cy="2981945"/>
          </a:xfrm>
        </p:grpSpPr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755576" y="227687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6" name="그룹 75"/>
            <p:cNvGrpSpPr>
              <a:grpSpLocks/>
            </p:cNvGrpSpPr>
            <p:nvPr/>
          </p:nvGrpSpPr>
          <p:grpSpPr bwMode="auto">
            <a:xfrm>
              <a:off x="7884368" y="2448568"/>
              <a:ext cx="558675" cy="505993"/>
              <a:chOff x="6084168" y="3562567"/>
              <a:chExt cx="558800" cy="505870"/>
            </a:xfrm>
          </p:grpSpPr>
          <p:sp>
            <p:nvSpPr>
              <p:cNvPr id="13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0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2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7" name="그룹 75"/>
            <p:cNvGrpSpPr>
              <a:grpSpLocks/>
            </p:cNvGrpSpPr>
            <p:nvPr/>
          </p:nvGrpSpPr>
          <p:grpSpPr bwMode="auto">
            <a:xfrm>
              <a:off x="683568" y="2459018"/>
              <a:ext cx="558675" cy="495543"/>
              <a:chOff x="6084168" y="3555063"/>
              <a:chExt cx="558800" cy="495423"/>
            </a:xfrm>
          </p:grpSpPr>
          <p:sp>
            <p:nvSpPr>
              <p:cNvPr id="13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7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71536" y="650305"/>
              <a:ext cx="7200864" cy="1808713"/>
              <a:chOff x="5436034" y="3027884"/>
              <a:chExt cx="7200864" cy="1808713"/>
            </a:xfrm>
          </p:grpSpPr>
          <p:cxnSp>
            <p:nvCxnSpPr>
              <p:cNvPr id="126" name="직선 연결선 125"/>
              <p:cNvCxnSpPr>
                <a:stCxn id="138" idx="0"/>
              </p:cNvCxnSpPr>
              <p:nvPr/>
            </p:nvCxnSpPr>
            <p:spPr bwMode="auto">
              <a:xfrm flipV="1">
                <a:off x="5436034" y="3027884"/>
                <a:ext cx="1800264" cy="180871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5436098" y="4833984"/>
                <a:ext cx="1800200" cy="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직선 연결선 127"/>
              <p:cNvCxnSpPr/>
              <p:nvPr/>
            </p:nvCxnSpPr>
            <p:spPr bwMode="auto">
              <a:xfrm flipH="1" flipV="1">
                <a:off x="7236298" y="3027884"/>
                <a:ext cx="180020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/>
            </p:nvCxnSpPr>
            <p:spPr bwMode="auto">
              <a:xfrm flipV="1">
                <a:off x="9036496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직선 연결선 129"/>
              <p:cNvCxnSpPr/>
              <p:nvPr/>
            </p:nvCxnSpPr>
            <p:spPr bwMode="auto">
              <a:xfrm flipH="1" flipV="1">
                <a:off x="10836698" y="3027884"/>
                <a:ext cx="180020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직선 연결선 130"/>
              <p:cNvCxnSpPr/>
              <p:nvPr/>
            </p:nvCxnSpPr>
            <p:spPr bwMode="auto">
              <a:xfrm flipV="1">
                <a:off x="9036498" y="3027884"/>
                <a:ext cx="1800200" cy="180020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/>
              <p:cNvCxnSpPr/>
              <p:nvPr/>
            </p:nvCxnSpPr>
            <p:spPr bwMode="auto">
              <a:xfrm flipH="1">
                <a:off x="7236298" y="3027884"/>
                <a:ext cx="360040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직선 연결선 132"/>
              <p:cNvCxnSpPr/>
              <p:nvPr/>
            </p:nvCxnSpPr>
            <p:spPr bwMode="auto">
              <a:xfrm flipV="1">
                <a:off x="10836698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/>
              <p:cNvCxnSpPr/>
              <p:nvPr/>
            </p:nvCxnSpPr>
            <p:spPr bwMode="auto">
              <a:xfrm flipV="1">
                <a:off x="7236298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/>
              <p:cNvCxnSpPr/>
              <p:nvPr/>
            </p:nvCxnSpPr>
            <p:spPr bwMode="auto">
              <a:xfrm flipV="1">
                <a:off x="7245784" y="4829007"/>
                <a:ext cx="3589034" cy="520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/>
              <p:cNvCxnSpPr/>
              <p:nvPr/>
            </p:nvCxnSpPr>
            <p:spPr bwMode="auto">
              <a:xfrm>
                <a:off x="10836698" y="4833984"/>
                <a:ext cx="1800200" cy="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8244410" y="141277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 bwMode="auto">
            <a:xfrm>
              <a:off x="6372200" y="290265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6372200" y="188640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2" name="직선 연결선 101"/>
            <p:cNvCxnSpPr/>
            <p:nvPr/>
          </p:nvCxnSpPr>
          <p:spPr bwMode="auto">
            <a:xfrm>
              <a:off x="971600" y="3098577"/>
              <a:ext cx="720080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/>
          </p:nvCxnSpPr>
          <p:spPr bwMode="auto">
            <a:xfrm>
              <a:off x="2771800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3347864" y="2852936"/>
              <a:ext cx="576064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 bwMode="auto">
            <a:xfrm>
              <a:off x="971600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8172400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/>
          </p:nvCxnSpPr>
          <p:spPr bwMode="auto">
            <a:xfrm>
              <a:off x="6372200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직선 연결선 107"/>
            <p:cNvCxnSpPr/>
            <p:nvPr/>
          </p:nvCxnSpPr>
          <p:spPr bwMode="auto">
            <a:xfrm>
              <a:off x="4571998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1547664" y="2852936"/>
              <a:ext cx="576064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7020272" y="2852936"/>
              <a:ext cx="576064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220072" y="2852936"/>
              <a:ext cx="576064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4355976" y="245479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8172400" y="2245940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2627784" y="245479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4427984" y="404664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6" name="직선 연결선 115"/>
            <p:cNvCxnSpPr/>
            <p:nvPr/>
          </p:nvCxnSpPr>
          <p:spPr bwMode="auto">
            <a:xfrm>
              <a:off x="2771800" y="362273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7" name="TextBox 116"/>
            <p:cNvSpPr txBox="1">
              <a:spLocks noChangeArrowheads="1"/>
            </p:cNvSpPr>
            <p:nvPr/>
          </p:nvSpPr>
          <p:spPr bwMode="auto">
            <a:xfrm>
              <a:off x="2339752" y="260648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 bwMode="auto">
            <a:xfrm>
              <a:off x="4572000" y="2450505"/>
              <a:ext cx="0" cy="474439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4572000" y="2636912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83768" y="4766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6228184" y="245479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G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6372200" y="4766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직선 연결선 122"/>
            <p:cNvCxnSpPr/>
            <p:nvPr/>
          </p:nvCxnSpPr>
          <p:spPr bwMode="auto">
            <a:xfrm>
              <a:off x="8460432" y="245050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직선 연결선 123"/>
            <p:cNvCxnSpPr/>
            <p:nvPr/>
          </p:nvCxnSpPr>
          <p:spPr bwMode="auto">
            <a:xfrm>
              <a:off x="8460432" y="65030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직선 연결선 124"/>
            <p:cNvCxnSpPr/>
            <p:nvPr/>
          </p:nvCxnSpPr>
          <p:spPr bwMode="auto">
            <a:xfrm flipV="1">
              <a:off x="8532440" y="650305"/>
              <a:ext cx="0" cy="180020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그룹 15"/>
          <p:cNvGrpSpPr/>
          <p:nvPr/>
        </p:nvGrpSpPr>
        <p:grpSpPr>
          <a:xfrm>
            <a:off x="683568" y="3573016"/>
            <a:ext cx="7776864" cy="2778695"/>
            <a:chOff x="683568" y="3573016"/>
            <a:chExt cx="7776864" cy="2778695"/>
          </a:xfrm>
        </p:grpSpPr>
        <p:sp>
          <p:nvSpPr>
            <p:cNvPr id="144" name="TextBox 143"/>
            <p:cNvSpPr txBox="1">
              <a:spLocks noChangeArrowheads="1"/>
            </p:cNvSpPr>
            <p:nvPr/>
          </p:nvSpPr>
          <p:spPr bwMode="auto">
            <a:xfrm>
              <a:off x="683568" y="6063679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" name="직선 화살표 연결선 144"/>
            <p:cNvCxnSpPr>
              <a:cxnSpLocks noChangeShapeType="1"/>
            </p:cNvCxnSpPr>
            <p:nvPr/>
          </p:nvCxnSpPr>
          <p:spPr bwMode="auto">
            <a:xfrm rot="5400000" flipH="1" flipV="1">
              <a:off x="756494" y="6092378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46" name="직선 화살표 연결선 145"/>
            <p:cNvCxnSpPr>
              <a:cxnSpLocks noChangeShapeType="1"/>
            </p:cNvCxnSpPr>
            <p:nvPr/>
          </p:nvCxnSpPr>
          <p:spPr bwMode="auto">
            <a:xfrm rot="5400000" flipH="1" flipV="1">
              <a:off x="7957294" y="609421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47" name="TextBox 146"/>
            <p:cNvSpPr txBox="1">
              <a:spLocks noChangeArrowheads="1"/>
            </p:cNvSpPr>
            <p:nvPr/>
          </p:nvSpPr>
          <p:spPr bwMode="auto">
            <a:xfrm>
              <a:off x="8172400" y="6063679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8" name="그룹 147"/>
            <p:cNvGrpSpPr/>
            <p:nvPr/>
          </p:nvGrpSpPr>
          <p:grpSpPr>
            <a:xfrm>
              <a:off x="3673994" y="3717031"/>
              <a:ext cx="1872208" cy="2376265"/>
              <a:chOff x="3673994" y="362273"/>
              <a:chExt cx="1872208" cy="2664296"/>
            </a:xfrm>
          </p:grpSpPr>
          <p:cxnSp>
            <p:nvCxnSpPr>
              <p:cNvPr id="149" name="직선 연결선 148"/>
              <p:cNvCxnSpPr/>
              <p:nvPr/>
            </p:nvCxnSpPr>
            <p:spPr bwMode="auto">
              <a:xfrm>
                <a:off x="3673994" y="362273"/>
                <a:ext cx="0" cy="26642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직선 연결선 149"/>
              <p:cNvCxnSpPr/>
              <p:nvPr/>
            </p:nvCxnSpPr>
            <p:spPr bwMode="auto">
              <a:xfrm>
                <a:off x="5546202" y="362273"/>
                <a:ext cx="0" cy="26642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2" name="TextBox 151"/>
            <p:cNvSpPr txBox="1">
              <a:spLocks noChangeArrowheads="1"/>
            </p:cNvSpPr>
            <p:nvPr/>
          </p:nvSpPr>
          <p:spPr bwMode="auto">
            <a:xfrm>
              <a:off x="755576" y="5661248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5" name="그룹 154"/>
            <p:cNvGrpSpPr/>
            <p:nvPr/>
          </p:nvGrpSpPr>
          <p:grpSpPr>
            <a:xfrm>
              <a:off x="971536" y="4034681"/>
              <a:ext cx="7200864" cy="1808713"/>
              <a:chOff x="5436034" y="3027884"/>
              <a:chExt cx="7200864" cy="1808713"/>
            </a:xfrm>
          </p:grpSpPr>
          <p:cxnSp>
            <p:nvCxnSpPr>
              <p:cNvPr id="183" name="직선 연결선 182"/>
              <p:cNvCxnSpPr>
                <a:stCxn id="195" idx="0"/>
              </p:cNvCxnSpPr>
              <p:nvPr/>
            </p:nvCxnSpPr>
            <p:spPr bwMode="auto">
              <a:xfrm flipV="1">
                <a:off x="5436034" y="3027884"/>
                <a:ext cx="1800264" cy="180871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4" name="직선 연결선 183"/>
              <p:cNvCxnSpPr/>
              <p:nvPr/>
            </p:nvCxnSpPr>
            <p:spPr bwMode="auto">
              <a:xfrm>
                <a:off x="5436098" y="4833984"/>
                <a:ext cx="1800200" cy="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5" name="직선 연결선 184"/>
              <p:cNvCxnSpPr/>
              <p:nvPr/>
            </p:nvCxnSpPr>
            <p:spPr bwMode="auto">
              <a:xfrm flipH="1" flipV="1">
                <a:off x="7236298" y="3027884"/>
                <a:ext cx="180020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6" name="직선 연결선 185"/>
              <p:cNvCxnSpPr/>
              <p:nvPr/>
            </p:nvCxnSpPr>
            <p:spPr bwMode="auto">
              <a:xfrm flipV="1">
                <a:off x="9036496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7" name="직선 연결선 186"/>
              <p:cNvCxnSpPr/>
              <p:nvPr/>
            </p:nvCxnSpPr>
            <p:spPr bwMode="auto">
              <a:xfrm flipH="1" flipV="1">
                <a:off x="10836698" y="3027884"/>
                <a:ext cx="180020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8" name="직선 연결선 187"/>
              <p:cNvCxnSpPr/>
              <p:nvPr/>
            </p:nvCxnSpPr>
            <p:spPr bwMode="auto">
              <a:xfrm flipV="1">
                <a:off x="9036498" y="3027884"/>
                <a:ext cx="1800200" cy="180020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9" name="직선 연결선 188"/>
              <p:cNvCxnSpPr/>
              <p:nvPr/>
            </p:nvCxnSpPr>
            <p:spPr bwMode="auto">
              <a:xfrm flipH="1">
                <a:off x="7236298" y="3027884"/>
                <a:ext cx="360040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직선 연결선 189"/>
              <p:cNvCxnSpPr/>
              <p:nvPr/>
            </p:nvCxnSpPr>
            <p:spPr bwMode="auto">
              <a:xfrm flipV="1">
                <a:off x="10836698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직선 연결선 190"/>
              <p:cNvCxnSpPr/>
              <p:nvPr/>
            </p:nvCxnSpPr>
            <p:spPr bwMode="auto">
              <a:xfrm flipV="1">
                <a:off x="7236298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직선 연결선 191"/>
              <p:cNvCxnSpPr/>
              <p:nvPr/>
            </p:nvCxnSpPr>
            <p:spPr bwMode="auto">
              <a:xfrm flipV="1">
                <a:off x="7245784" y="4829007"/>
                <a:ext cx="3589034" cy="520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3" name="직선 연결선 202"/>
              <p:cNvCxnSpPr/>
              <p:nvPr/>
            </p:nvCxnSpPr>
            <p:spPr bwMode="auto">
              <a:xfrm>
                <a:off x="10836698" y="4833984"/>
                <a:ext cx="1800200" cy="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7" name="직선 연결선 156"/>
            <p:cNvCxnSpPr/>
            <p:nvPr/>
          </p:nvCxnSpPr>
          <p:spPr bwMode="auto">
            <a:xfrm>
              <a:off x="6372200" y="3674641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8" name="TextBox 157"/>
            <p:cNvSpPr txBox="1">
              <a:spLocks noChangeArrowheads="1"/>
            </p:cNvSpPr>
            <p:nvPr/>
          </p:nvSpPr>
          <p:spPr bwMode="auto">
            <a:xfrm>
              <a:off x="6372200" y="3573016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168"/>
            <p:cNvSpPr txBox="1">
              <a:spLocks noChangeArrowheads="1"/>
            </p:cNvSpPr>
            <p:nvPr/>
          </p:nvSpPr>
          <p:spPr bwMode="auto">
            <a:xfrm>
              <a:off x="4355976" y="584336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169"/>
            <p:cNvSpPr txBox="1">
              <a:spLocks noChangeArrowheads="1"/>
            </p:cNvSpPr>
            <p:nvPr/>
          </p:nvSpPr>
          <p:spPr bwMode="auto">
            <a:xfrm>
              <a:off x="8172400" y="563031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170"/>
            <p:cNvSpPr txBox="1">
              <a:spLocks noChangeArrowheads="1"/>
            </p:cNvSpPr>
            <p:nvPr/>
          </p:nvSpPr>
          <p:spPr bwMode="auto">
            <a:xfrm>
              <a:off x="2627784" y="5843364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171"/>
            <p:cNvSpPr txBox="1">
              <a:spLocks noChangeArrowheads="1"/>
            </p:cNvSpPr>
            <p:nvPr/>
          </p:nvSpPr>
          <p:spPr bwMode="auto">
            <a:xfrm>
              <a:off x="4427984" y="37890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3" name="직선 연결선 172"/>
            <p:cNvCxnSpPr/>
            <p:nvPr/>
          </p:nvCxnSpPr>
          <p:spPr bwMode="auto">
            <a:xfrm>
              <a:off x="2771800" y="3746649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4" name="TextBox 173"/>
            <p:cNvSpPr txBox="1">
              <a:spLocks noChangeArrowheads="1"/>
            </p:cNvSpPr>
            <p:nvPr/>
          </p:nvSpPr>
          <p:spPr bwMode="auto">
            <a:xfrm>
              <a:off x="2339752" y="3645024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5" name="직선 연결선 174"/>
            <p:cNvCxnSpPr/>
            <p:nvPr/>
          </p:nvCxnSpPr>
          <p:spPr bwMode="auto">
            <a:xfrm>
              <a:off x="4572000" y="5834881"/>
              <a:ext cx="0" cy="474439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6" name="TextBox 175"/>
            <p:cNvSpPr txBox="1">
              <a:spLocks noChangeArrowheads="1"/>
            </p:cNvSpPr>
            <p:nvPr/>
          </p:nvSpPr>
          <p:spPr bwMode="auto">
            <a:xfrm>
              <a:off x="4572000" y="6021288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/>
            <p:cNvSpPr txBox="1">
              <a:spLocks noChangeArrowheads="1"/>
            </p:cNvSpPr>
            <p:nvPr/>
          </p:nvSpPr>
          <p:spPr bwMode="auto">
            <a:xfrm>
              <a:off x="2483768" y="386104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/>
            <p:cNvSpPr txBox="1">
              <a:spLocks noChangeArrowheads="1"/>
            </p:cNvSpPr>
            <p:nvPr/>
          </p:nvSpPr>
          <p:spPr bwMode="auto">
            <a:xfrm>
              <a:off x="6228184" y="5843364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G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178"/>
            <p:cNvSpPr txBox="1">
              <a:spLocks noChangeArrowheads="1"/>
            </p:cNvSpPr>
            <p:nvPr/>
          </p:nvSpPr>
          <p:spPr bwMode="auto">
            <a:xfrm>
              <a:off x="6372200" y="386104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39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5536" y="332656"/>
            <a:ext cx="3960440" cy="2719734"/>
            <a:chOff x="827584" y="1327721"/>
            <a:chExt cx="3960440" cy="2719734"/>
          </a:xfrm>
        </p:grpSpPr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044427" y="3746376"/>
              <a:ext cx="431229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17/4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" name="직선 화살표 연결선 142"/>
            <p:cNvCxnSpPr>
              <a:cxnSpLocks noChangeShapeType="1"/>
            </p:cNvCxnSpPr>
            <p:nvPr/>
          </p:nvCxnSpPr>
          <p:spPr bwMode="auto">
            <a:xfrm rot="5400000" flipH="1" flipV="1">
              <a:off x="827683" y="3788122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/>
              <a:tailEnd type="triangle" w="med" len="med"/>
            </a:ln>
          </p:spPr>
        </p:cxnSp>
        <p:sp>
          <p:nvSpPr>
            <p:cNvPr id="151" name="TextBox 150"/>
            <p:cNvSpPr txBox="1">
              <a:spLocks noChangeArrowheads="1"/>
            </p:cNvSpPr>
            <p:nvPr/>
          </p:nvSpPr>
          <p:spPr bwMode="auto">
            <a:xfrm>
              <a:off x="827584" y="3356992"/>
              <a:ext cx="216024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1042725" y="1730425"/>
              <a:ext cx="2376328" cy="1808713"/>
              <a:chOff x="971536" y="2780928"/>
              <a:chExt cx="2376328" cy="1808713"/>
            </a:xfrm>
          </p:grpSpPr>
          <p:cxnSp>
            <p:nvCxnSpPr>
              <p:cNvPr id="168" name="직선 연결선 167"/>
              <p:cNvCxnSpPr/>
              <p:nvPr/>
            </p:nvCxnSpPr>
            <p:spPr bwMode="auto">
              <a:xfrm flipV="1">
                <a:off x="971536" y="2780928"/>
                <a:ext cx="1800264" cy="180871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직선 연결선 179"/>
              <p:cNvCxnSpPr/>
              <p:nvPr/>
            </p:nvCxnSpPr>
            <p:spPr bwMode="auto">
              <a:xfrm flipV="1">
                <a:off x="971536" y="4577679"/>
                <a:ext cx="2376328" cy="344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1" name="직선 연결선 180"/>
              <p:cNvCxnSpPr/>
              <p:nvPr/>
            </p:nvCxnSpPr>
            <p:spPr bwMode="auto">
              <a:xfrm flipH="1" flipV="1">
                <a:off x="2771800" y="2780928"/>
                <a:ext cx="576064" cy="57606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직선 연결선 181"/>
              <p:cNvCxnSpPr/>
              <p:nvPr/>
            </p:nvCxnSpPr>
            <p:spPr bwMode="auto">
              <a:xfrm flipH="1">
                <a:off x="2771800" y="2780928"/>
                <a:ext cx="57606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직선 연결선 192"/>
              <p:cNvCxnSpPr/>
              <p:nvPr/>
            </p:nvCxnSpPr>
            <p:spPr bwMode="auto">
              <a:xfrm flipV="1">
                <a:off x="2771800" y="2780928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6" name="TextBox 155"/>
            <p:cNvSpPr txBox="1">
              <a:spLocks noChangeArrowheads="1"/>
            </p:cNvSpPr>
            <p:nvPr/>
          </p:nvSpPr>
          <p:spPr bwMode="auto">
            <a:xfrm>
              <a:off x="2698973" y="3521869"/>
              <a:ext cx="288032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9" name="직선 연결선 158"/>
            <p:cNvCxnSpPr/>
            <p:nvPr/>
          </p:nvCxnSpPr>
          <p:spPr bwMode="auto">
            <a:xfrm>
              <a:off x="2842989" y="1442393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0" name="TextBox 159"/>
            <p:cNvSpPr txBox="1">
              <a:spLocks noChangeArrowheads="1"/>
            </p:cNvSpPr>
            <p:nvPr/>
          </p:nvSpPr>
          <p:spPr bwMode="auto">
            <a:xfrm>
              <a:off x="2842170" y="1327721"/>
              <a:ext cx="433686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>
              <a:off x="2555776" y="1556792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5" name="직선 화살표 연결선 194"/>
            <p:cNvCxnSpPr>
              <a:cxnSpLocks noChangeShapeType="1"/>
            </p:cNvCxnSpPr>
            <p:nvPr/>
          </p:nvCxnSpPr>
          <p:spPr bwMode="auto">
            <a:xfrm rot="10800000" flipH="1" flipV="1">
              <a:off x="3435175" y="173042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96" name="직선 연결선 195"/>
            <p:cNvCxnSpPr/>
            <p:nvPr/>
          </p:nvCxnSpPr>
          <p:spPr bwMode="auto">
            <a:xfrm flipH="1">
              <a:off x="3923928" y="1730425"/>
              <a:ext cx="719261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H="1" flipV="1">
              <a:off x="3923928" y="2811364"/>
              <a:ext cx="719261" cy="71926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>
              <a:off x="3923928" y="3530625"/>
              <a:ext cx="719261" cy="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9" name="TextBox 198"/>
            <p:cNvSpPr txBox="1">
              <a:spLocks noChangeArrowheads="1"/>
            </p:cNvSpPr>
            <p:nvPr/>
          </p:nvSpPr>
          <p:spPr bwMode="auto">
            <a:xfrm>
              <a:off x="4499992" y="3521869"/>
              <a:ext cx="288032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>
              <a:spLocks noChangeArrowheads="1"/>
            </p:cNvSpPr>
            <p:nvPr/>
          </p:nvSpPr>
          <p:spPr bwMode="auto">
            <a:xfrm>
              <a:off x="4499173" y="1471737"/>
              <a:ext cx="288032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201"/>
            <p:cNvSpPr txBox="1">
              <a:spLocks noChangeArrowheads="1"/>
            </p:cNvSpPr>
            <p:nvPr/>
          </p:nvSpPr>
          <p:spPr bwMode="auto">
            <a:xfrm>
              <a:off x="3562250" y="1471737"/>
              <a:ext cx="361678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203"/>
            <p:cNvSpPr txBox="1">
              <a:spLocks noChangeArrowheads="1"/>
            </p:cNvSpPr>
            <p:nvPr/>
          </p:nvSpPr>
          <p:spPr bwMode="auto">
            <a:xfrm>
              <a:off x="3562250" y="3243362"/>
              <a:ext cx="361678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204"/>
            <p:cNvSpPr txBox="1">
              <a:spLocks noChangeArrowheads="1"/>
            </p:cNvSpPr>
            <p:nvPr/>
          </p:nvSpPr>
          <p:spPr bwMode="auto">
            <a:xfrm>
              <a:off x="3851920" y="2479849"/>
              <a:ext cx="360040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6" name="직선 화살표 연결선 205"/>
            <p:cNvCxnSpPr>
              <a:cxnSpLocks noChangeShapeType="1"/>
            </p:cNvCxnSpPr>
            <p:nvPr/>
          </p:nvCxnSpPr>
          <p:spPr bwMode="auto">
            <a:xfrm rot="10800000" flipH="1" flipV="1">
              <a:off x="3442868" y="352824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07" name="직선 화살표 연결선 206"/>
            <p:cNvCxnSpPr>
              <a:cxnSpLocks noChangeShapeType="1"/>
            </p:cNvCxnSpPr>
            <p:nvPr/>
          </p:nvCxnSpPr>
          <p:spPr bwMode="auto">
            <a:xfrm>
              <a:off x="3439507" y="2318397"/>
              <a:ext cx="432048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그룹 2"/>
          <p:cNvGrpSpPr/>
          <p:nvPr/>
        </p:nvGrpSpPr>
        <p:grpSpPr>
          <a:xfrm>
            <a:off x="4499992" y="3068960"/>
            <a:ext cx="4032448" cy="2710336"/>
            <a:chOff x="6084168" y="620688"/>
            <a:chExt cx="4032448" cy="2710336"/>
          </a:xfrm>
        </p:grpSpPr>
        <p:sp>
          <p:nvSpPr>
            <p:cNvPr id="217" name="TextBox 216"/>
            <p:cNvSpPr txBox="1">
              <a:spLocks noChangeArrowheads="1"/>
            </p:cNvSpPr>
            <p:nvPr/>
          </p:nvSpPr>
          <p:spPr bwMode="auto">
            <a:xfrm flipH="1">
              <a:off x="9324528" y="3042992"/>
              <a:ext cx="50323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19/4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8" name="직선 화살표 연결선 217"/>
            <p:cNvCxnSpPr>
              <a:cxnSpLocks noChangeShapeType="1"/>
            </p:cNvCxnSpPr>
            <p:nvPr/>
          </p:nvCxnSpPr>
          <p:spPr bwMode="auto">
            <a:xfrm rot="16200000" flipV="1">
              <a:off x="9614297" y="3114082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/>
              <a:tailEnd type="triangle" w="med" len="med"/>
            </a:ln>
          </p:spPr>
        </p:cxnSp>
        <p:sp>
          <p:nvSpPr>
            <p:cNvPr id="219" name="TextBox 218"/>
            <p:cNvSpPr txBox="1">
              <a:spLocks noChangeArrowheads="1"/>
            </p:cNvSpPr>
            <p:nvPr/>
          </p:nvSpPr>
          <p:spPr bwMode="auto">
            <a:xfrm flipH="1">
              <a:off x="9828584" y="270892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20" name="그룹 219"/>
            <p:cNvGrpSpPr/>
            <p:nvPr/>
          </p:nvGrpSpPr>
          <p:grpSpPr>
            <a:xfrm flipH="1">
              <a:off x="7453139" y="1052736"/>
              <a:ext cx="2376328" cy="1808713"/>
              <a:chOff x="971536" y="2780928"/>
              <a:chExt cx="2376328" cy="1808713"/>
            </a:xfrm>
          </p:grpSpPr>
          <p:cxnSp>
            <p:nvCxnSpPr>
              <p:cNvPr id="232" name="직선 연결선 231"/>
              <p:cNvCxnSpPr/>
              <p:nvPr/>
            </p:nvCxnSpPr>
            <p:spPr bwMode="auto">
              <a:xfrm flipV="1">
                <a:off x="971536" y="2780928"/>
                <a:ext cx="1800264" cy="180871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직선 연결선 232"/>
              <p:cNvCxnSpPr/>
              <p:nvPr/>
            </p:nvCxnSpPr>
            <p:spPr bwMode="auto">
              <a:xfrm flipV="1">
                <a:off x="971536" y="4577679"/>
                <a:ext cx="2376328" cy="344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직선 연결선 233"/>
              <p:cNvCxnSpPr/>
              <p:nvPr/>
            </p:nvCxnSpPr>
            <p:spPr bwMode="auto">
              <a:xfrm flipH="1" flipV="1">
                <a:off x="2771800" y="2780928"/>
                <a:ext cx="576064" cy="57606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직선 연결선 234"/>
              <p:cNvCxnSpPr/>
              <p:nvPr/>
            </p:nvCxnSpPr>
            <p:spPr bwMode="auto">
              <a:xfrm flipH="1">
                <a:off x="2771800" y="2780928"/>
                <a:ext cx="57606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/>
            </p:nvCxnSpPr>
            <p:spPr bwMode="auto">
              <a:xfrm flipV="1">
                <a:off x="2771800" y="2780928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2" name="TextBox 221"/>
            <p:cNvSpPr txBox="1">
              <a:spLocks noChangeArrowheads="1"/>
            </p:cNvSpPr>
            <p:nvPr/>
          </p:nvSpPr>
          <p:spPr bwMode="auto">
            <a:xfrm flipH="1">
              <a:off x="7885187" y="285293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G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직선 연결선 222"/>
            <p:cNvCxnSpPr/>
            <p:nvPr/>
          </p:nvCxnSpPr>
          <p:spPr bwMode="auto">
            <a:xfrm flipH="1">
              <a:off x="8029203" y="764704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4" name="TextBox 223"/>
            <p:cNvSpPr txBox="1">
              <a:spLocks noChangeArrowheads="1"/>
            </p:cNvSpPr>
            <p:nvPr/>
          </p:nvSpPr>
          <p:spPr bwMode="auto">
            <a:xfrm flipH="1">
              <a:off x="7597155" y="620688"/>
              <a:ext cx="431229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" name="TextBox 224"/>
            <p:cNvSpPr txBox="1">
              <a:spLocks noChangeArrowheads="1"/>
            </p:cNvSpPr>
            <p:nvPr/>
          </p:nvSpPr>
          <p:spPr bwMode="auto">
            <a:xfrm flipH="1">
              <a:off x="8100392" y="90872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8" name="직선 화살표 연결선 237"/>
            <p:cNvCxnSpPr>
              <a:cxnSpLocks noChangeShapeType="1"/>
            </p:cNvCxnSpPr>
            <p:nvPr/>
          </p:nvCxnSpPr>
          <p:spPr bwMode="auto">
            <a:xfrm rot="10800000" flipV="1">
              <a:off x="7005986" y="1052735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39" name="직선 연결선 238"/>
            <p:cNvCxnSpPr/>
            <p:nvPr/>
          </p:nvCxnSpPr>
          <p:spPr bwMode="auto">
            <a:xfrm>
              <a:off x="6228184" y="1052736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0" name="직선 연결선 239"/>
            <p:cNvCxnSpPr/>
            <p:nvPr/>
          </p:nvCxnSpPr>
          <p:spPr bwMode="auto">
            <a:xfrm flipV="1">
              <a:off x="6228184" y="2132856"/>
              <a:ext cx="720080" cy="72008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1" name="직선 연결선 240"/>
            <p:cNvCxnSpPr/>
            <p:nvPr/>
          </p:nvCxnSpPr>
          <p:spPr bwMode="auto">
            <a:xfrm flipH="1">
              <a:off x="6228184" y="2852936"/>
              <a:ext cx="720080" cy="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2" name="TextBox 241"/>
            <p:cNvSpPr txBox="1">
              <a:spLocks noChangeArrowheads="1"/>
            </p:cNvSpPr>
            <p:nvPr/>
          </p:nvSpPr>
          <p:spPr bwMode="auto">
            <a:xfrm flipH="1">
              <a:off x="6084168" y="285293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" name="TextBox 242"/>
            <p:cNvSpPr txBox="1">
              <a:spLocks noChangeArrowheads="1"/>
            </p:cNvSpPr>
            <p:nvPr/>
          </p:nvSpPr>
          <p:spPr bwMode="auto">
            <a:xfrm flipH="1">
              <a:off x="6084168" y="82685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4" name="TextBox 243"/>
            <p:cNvSpPr txBox="1">
              <a:spLocks noChangeArrowheads="1"/>
            </p:cNvSpPr>
            <p:nvPr/>
          </p:nvSpPr>
          <p:spPr bwMode="auto">
            <a:xfrm flipH="1">
              <a:off x="6948264" y="800216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TextBox 244"/>
            <p:cNvSpPr txBox="1">
              <a:spLocks noChangeArrowheads="1"/>
            </p:cNvSpPr>
            <p:nvPr/>
          </p:nvSpPr>
          <p:spPr bwMode="auto">
            <a:xfrm flipH="1">
              <a:off x="6948264" y="2564904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EG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245"/>
            <p:cNvSpPr txBox="1">
              <a:spLocks noChangeArrowheads="1"/>
            </p:cNvSpPr>
            <p:nvPr/>
          </p:nvSpPr>
          <p:spPr bwMode="auto">
            <a:xfrm flipH="1">
              <a:off x="6732240" y="1772817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7" name="직선 화살표 연결선 246"/>
            <p:cNvCxnSpPr>
              <a:cxnSpLocks noChangeShapeType="1"/>
            </p:cNvCxnSpPr>
            <p:nvPr/>
          </p:nvCxnSpPr>
          <p:spPr bwMode="auto">
            <a:xfrm rot="10800000" flipV="1">
              <a:off x="6993111" y="284817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48" name="직선 화살표 연결선 247"/>
            <p:cNvCxnSpPr>
              <a:cxnSpLocks noChangeShapeType="1"/>
            </p:cNvCxnSpPr>
            <p:nvPr/>
          </p:nvCxnSpPr>
          <p:spPr bwMode="auto">
            <a:xfrm flipH="1">
              <a:off x="7010748" y="1640705"/>
              <a:ext cx="432048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574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그룹 124"/>
          <p:cNvGrpSpPr/>
          <p:nvPr/>
        </p:nvGrpSpPr>
        <p:grpSpPr>
          <a:xfrm>
            <a:off x="5724128" y="3068960"/>
            <a:ext cx="2952328" cy="3528392"/>
            <a:chOff x="395536" y="332656"/>
            <a:chExt cx="2952328" cy="3528392"/>
          </a:xfrm>
        </p:grpSpPr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467544" y="2749996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9" name="그룹 75"/>
            <p:cNvGrpSpPr>
              <a:grpSpLocks/>
            </p:cNvGrpSpPr>
            <p:nvPr/>
          </p:nvGrpSpPr>
          <p:grpSpPr bwMode="auto">
            <a:xfrm>
              <a:off x="2411760" y="2924944"/>
              <a:ext cx="558675" cy="505993"/>
              <a:chOff x="6084168" y="3562567"/>
              <a:chExt cx="558800" cy="505870"/>
            </a:xfrm>
          </p:grpSpPr>
          <p:sp>
            <p:nvSpPr>
              <p:cNvPr id="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2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0" name="그룹 75"/>
            <p:cNvGrpSpPr>
              <a:grpSpLocks/>
            </p:cNvGrpSpPr>
            <p:nvPr/>
          </p:nvGrpSpPr>
          <p:grpSpPr bwMode="auto">
            <a:xfrm>
              <a:off x="395536" y="2924944"/>
              <a:ext cx="558675" cy="495543"/>
              <a:chOff x="6084168" y="3555063"/>
              <a:chExt cx="558800" cy="495423"/>
            </a:xfrm>
          </p:grpSpPr>
          <p:sp>
            <p:nvSpPr>
              <p:cNvPr id="9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7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61" name="직선 연결선 60"/>
            <p:cNvCxnSpPr/>
            <p:nvPr/>
          </p:nvCxnSpPr>
          <p:spPr bwMode="auto">
            <a:xfrm rot="16200000" flipH="1">
              <a:off x="1439652" y="672138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1259632" y="342406"/>
              <a:ext cx="43204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 bwMode="auto">
            <a:xfrm rot="16200000" flipH="1">
              <a:off x="2447764" y="662388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2267744" y="332656"/>
              <a:ext cx="43204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2051720" y="357301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043608" y="357301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2771798" y="3368451"/>
              <a:ext cx="28803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 bwMode="auto">
            <a:xfrm>
              <a:off x="1691680" y="908720"/>
              <a:ext cx="100811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/>
          </p:nvCxnSpPr>
          <p:spPr bwMode="auto">
            <a:xfrm>
              <a:off x="1187624" y="1916832"/>
              <a:ext cx="151216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/>
          </p:nvCxnSpPr>
          <p:spPr bwMode="auto">
            <a:xfrm>
              <a:off x="683568" y="2924944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/>
            <p:cNvCxnSpPr/>
            <p:nvPr/>
          </p:nvCxnSpPr>
          <p:spPr bwMode="auto">
            <a:xfrm flipH="1">
              <a:off x="683568" y="908720"/>
              <a:ext cx="1008112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직선 연결선 126"/>
            <p:cNvCxnSpPr/>
            <p:nvPr/>
          </p:nvCxnSpPr>
          <p:spPr bwMode="auto">
            <a:xfrm>
              <a:off x="1691680" y="908720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직선 연결선 129"/>
            <p:cNvCxnSpPr/>
            <p:nvPr/>
          </p:nvCxnSpPr>
          <p:spPr bwMode="auto">
            <a:xfrm>
              <a:off x="1187624" y="1916832"/>
              <a:ext cx="1512168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 bwMode="auto">
            <a:xfrm>
              <a:off x="2699792" y="908720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직선 연결선 135"/>
            <p:cNvCxnSpPr/>
            <p:nvPr/>
          </p:nvCxnSpPr>
          <p:spPr bwMode="auto">
            <a:xfrm>
              <a:off x="683568" y="3573016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직선 연결선 136"/>
            <p:cNvCxnSpPr/>
            <p:nvPr/>
          </p:nvCxnSpPr>
          <p:spPr bwMode="auto">
            <a:xfrm>
              <a:off x="683568" y="350100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직선 연결선 137"/>
            <p:cNvCxnSpPr/>
            <p:nvPr/>
          </p:nvCxnSpPr>
          <p:spPr bwMode="auto">
            <a:xfrm>
              <a:off x="1691680" y="350100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직선 연결선 138"/>
            <p:cNvCxnSpPr/>
            <p:nvPr/>
          </p:nvCxnSpPr>
          <p:spPr bwMode="auto">
            <a:xfrm>
              <a:off x="2699792" y="350100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Box 140"/>
            <p:cNvSpPr txBox="1">
              <a:spLocks noChangeArrowheads="1"/>
            </p:cNvSpPr>
            <p:nvPr/>
          </p:nvSpPr>
          <p:spPr bwMode="auto">
            <a:xfrm>
              <a:off x="2699792" y="2749996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TextBox 141"/>
            <p:cNvSpPr txBox="1">
              <a:spLocks noChangeArrowheads="1"/>
            </p:cNvSpPr>
            <p:nvPr/>
          </p:nvSpPr>
          <p:spPr bwMode="auto">
            <a:xfrm>
              <a:off x="971600" y="1772816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/>
            <p:cNvSpPr txBox="1">
              <a:spLocks noChangeArrowheads="1"/>
            </p:cNvSpPr>
            <p:nvPr/>
          </p:nvSpPr>
          <p:spPr bwMode="auto">
            <a:xfrm>
              <a:off x="2699792" y="1772816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/>
            <p:cNvSpPr txBox="1">
              <a:spLocks noChangeArrowheads="1"/>
            </p:cNvSpPr>
            <p:nvPr/>
          </p:nvSpPr>
          <p:spPr bwMode="auto">
            <a:xfrm>
              <a:off x="1475656" y="764704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145"/>
            <p:cNvSpPr txBox="1">
              <a:spLocks noChangeArrowheads="1"/>
            </p:cNvSpPr>
            <p:nvPr/>
          </p:nvSpPr>
          <p:spPr bwMode="auto">
            <a:xfrm>
              <a:off x="2699792" y="764704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146"/>
            <p:cNvSpPr txBox="1">
              <a:spLocks noChangeArrowheads="1"/>
            </p:cNvSpPr>
            <p:nvPr/>
          </p:nvSpPr>
          <p:spPr bwMode="auto">
            <a:xfrm>
              <a:off x="2987824" y="1268760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TextBox 147"/>
            <p:cNvSpPr txBox="1">
              <a:spLocks noChangeArrowheads="1"/>
            </p:cNvSpPr>
            <p:nvPr/>
          </p:nvSpPr>
          <p:spPr bwMode="auto">
            <a:xfrm>
              <a:off x="2987824" y="2276872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9" name="직선 연결선 148"/>
            <p:cNvCxnSpPr/>
            <p:nvPr/>
          </p:nvCxnSpPr>
          <p:spPr bwMode="auto">
            <a:xfrm>
              <a:off x="2915816" y="292494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/>
          </p:nvCxnSpPr>
          <p:spPr bwMode="auto">
            <a:xfrm>
              <a:off x="2987824" y="908720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직선 연결선 154"/>
            <p:cNvCxnSpPr/>
            <p:nvPr/>
          </p:nvCxnSpPr>
          <p:spPr bwMode="auto">
            <a:xfrm>
              <a:off x="2915816" y="191683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직선 연결선 156"/>
            <p:cNvCxnSpPr/>
            <p:nvPr/>
          </p:nvCxnSpPr>
          <p:spPr bwMode="auto">
            <a:xfrm>
              <a:off x="2915816" y="90872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6" name="그룹 125"/>
          <p:cNvGrpSpPr/>
          <p:nvPr/>
        </p:nvGrpSpPr>
        <p:grpSpPr>
          <a:xfrm>
            <a:off x="1043608" y="4293096"/>
            <a:ext cx="4176464" cy="2292797"/>
            <a:chOff x="4427984" y="303039"/>
            <a:chExt cx="4176464" cy="2292797"/>
          </a:xfrm>
        </p:grpSpPr>
        <p:grpSp>
          <p:nvGrpSpPr>
            <p:cNvPr id="63" name="그룹 62"/>
            <p:cNvGrpSpPr/>
            <p:nvPr/>
          </p:nvGrpSpPr>
          <p:grpSpPr>
            <a:xfrm>
              <a:off x="4716016" y="764704"/>
              <a:ext cx="3168352" cy="936104"/>
              <a:chOff x="6156176" y="3068960"/>
              <a:chExt cx="5769152" cy="1728192"/>
            </a:xfrm>
          </p:grpSpPr>
          <p:cxnSp>
            <p:nvCxnSpPr>
              <p:cNvPr id="89" name="직선 연결선 88"/>
              <p:cNvCxnSpPr/>
              <p:nvPr/>
            </p:nvCxnSpPr>
            <p:spPr bwMode="auto">
              <a:xfrm flipV="1">
                <a:off x="6156176" y="3068960"/>
                <a:ext cx="2880320" cy="172819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직선 연결선 89"/>
              <p:cNvCxnSpPr/>
              <p:nvPr/>
            </p:nvCxnSpPr>
            <p:spPr bwMode="auto">
              <a:xfrm>
                <a:off x="6156176" y="4797152"/>
                <a:ext cx="57606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 flipH="1" flipV="1">
                <a:off x="9036496" y="3068960"/>
                <a:ext cx="2888832" cy="172819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8" name="직선 연결선 67"/>
            <p:cNvCxnSpPr/>
            <p:nvPr/>
          </p:nvCxnSpPr>
          <p:spPr bwMode="auto">
            <a:xfrm>
              <a:off x="6300192" y="404664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24128" y="303039"/>
              <a:ext cx="576064" cy="245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12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 bwMode="auto">
            <a:xfrm>
              <a:off x="4716016" y="2348880"/>
              <a:ext cx="324036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>
              <a:off x="4716016" y="22768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>
              <a:off x="6300192" y="22768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/>
            <p:cNvCxnSpPr/>
            <p:nvPr/>
          </p:nvCxnSpPr>
          <p:spPr bwMode="auto">
            <a:xfrm>
              <a:off x="7956376" y="22768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6876256" y="2348880"/>
              <a:ext cx="432048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5292080" y="2348880"/>
              <a:ext cx="432048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7884368" y="1556792"/>
              <a:ext cx="21602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300192" y="548680"/>
              <a:ext cx="288032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TextBox 161"/>
            <p:cNvSpPr txBox="1">
              <a:spLocks noChangeArrowheads="1"/>
            </p:cNvSpPr>
            <p:nvPr/>
          </p:nvSpPr>
          <p:spPr bwMode="auto">
            <a:xfrm>
              <a:off x="4499992" y="1525860"/>
              <a:ext cx="21602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3" name="그룹 75"/>
            <p:cNvGrpSpPr>
              <a:grpSpLocks/>
            </p:cNvGrpSpPr>
            <p:nvPr/>
          </p:nvGrpSpPr>
          <p:grpSpPr bwMode="auto">
            <a:xfrm>
              <a:off x="7596336" y="1700808"/>
              <a:ext cx="558675" cy="505993"/>
              <a:chOff x="6084168" y="3562567"/>
              <a:chExt cx="558800" cy="505870"/>
            </a:xfrm>
          </p:grpSpPr>
          <p:sp>
            <p:nvSpPr>
              <p:cNvPr id="16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5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7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9" name="그룹 75"/>
            <p:cNvGrpSpPr>
              <a:grpSpLocks/>
            </p:cNvGrpSpPr>
            <p:nvPr/>
          </p:nvGrpSpPr>
          <p:grpSpPr bwMode="auto">
            <a:xfrm>
              <a:off x="4427984" y="1700808"/>
              <a:ext cx="558675" cy="495543"/>
              <a:chOff x="6084168" y="3555063"/>
              <a:chExt cx="558800" cy="495423"/>
            </a:xfrm>
          </p:grpSpPr>
          <p:sp>
            <p:nvSpPr>
              <p:cNvPr id="17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1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74" name="직선 연결선 173"/>
            <p:cNvCxnSpPr/>
            <p:nvPr/>
          </p:nvCxnSpPr>
          <p:spPr bwMode="auto">
            <a:xfrm>
              <a:off x="5796136" y="764704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5" name="TextBox 174"/>
            <p:cNvSpPr txBox="1">
              <a:spLocks noChangeArrowheads="1"/>
            </p:cNvSpPr>
            <p:nvPr/>
          </p:nvSpPr>
          <p:spPr bwMode="auto">
            <a:xfrm>
              <a:off x="5292080" y="620688"/>
              <a:ext cx="504056" cy="245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24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175"/>
            <p:cNvSpPr txBox="1">
              <a:spLocks noChangeArrowheads="1"/>
            </p:cNvSpPr>
            <p:nvPr/>
          </p:nvSpPr>
          <p:spPr bwMode="auto">
            <a:xfrm>
              <a:off x="8244408" y="1124744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7" name="직선 연결선 176"/>
            <p:cNvCxnSpPr/>
            <p:nvPr/>
          </p:nvCxnSpPr>
          <p:spPr bwMode="auto">
            <a:xfrm>
              <a:off x="8172400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직선 연결선 177"/>
            <p:cNvCxnSpPr/>
            <p:nvPr/>
          </p:nvCxnSpPr>
          <p:spPr bwMode="auto">
            <a:xfrm>
              <a:off x="8244408" y="764704"/>
              <a:ext cx="0" cy="93610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직선 연결선 178"/>
            <p:cNvCxnSpPr/>
            <p:nvPr/>
          </p:nvCxnSpPr>
          <p:spPr bwMode="auto">
            <a:xfrm>
              <a:off x="8172400" y="76470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3" name="그룹 112"/>
          <p:cNvGrpSpPr/>
          <p:nvPr/>
        </p:nvGrpSpPr>
        <p:grpSpPr>
          <a:xfrm>
            <a:off x="4644008" y="404664"/>
            <a:ext cx="3240359" cy="2304256"/>
            <a:chOff x="5868144" y="2708919"/>
            <a:chExt cx="3240359" cy="2304256"/>
          </a:xfrm>
        </p:grpSpPr>
        <p:sp>
          <p:nvSpPr>
            <p:cNvPr id="186" name="TextBox 185"/>
            <p:cNvSpPr txBox="1">
              <a:spLocks noChangeArrowheads="1"/>
            </p:cNvSpPr>
            <p:nvPr/>
          </p:nvSpPr>
          <p:spPr bwMode="auto">
            <a:xfrm>
              <a:off x="7976916" y="4365103"/>
              <a:ext cx="216024" cy="267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7" name="그룹 75"/>
            <p:cNvGrpSpPr>
              <a:grpSpLocks/>
            </p:cNvGrpSpPr>
            <p:nvPr/>
          </p:nvGrpSpPr>
          <p:grpSpPr bwMode="auto">
            <a:xfrm rot="16200000">
              <a:off x="8074051" y="3112690"/>
              <a:ext cx="558675" cy="505993"/>
              <a:chOff x="6084168" y="3562567"/>
              <a:chExt cx="558800" cy="505870"/>
            </a:xfrm>
          </p:grpSpPr>
          <p:sp>
            <p:nvSpPr>
              <p:cNvPr id="18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89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0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1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92" name="그룹 75"/>
            <p:cNvGrpSpPr>
              <a:grpSpLocks/>
            </p:cNvGrpSpPr>
            <p:nvPr/>
          </p:nvGrpSpPr>
          <p:grpSpPr bwMode="auto">
            <a:xfrm rot="16200000">
              <a:off x="8068826" y="4108638"/>
              <a:ext cx="558675" cy="495543"/>
              <a:chOff x="6084168" y="3555063"/>
              <a:chExt cx="558800" cy="495423"/>
            </a:xfrm>
          </p:grpSpPr>
          <p:sp>
            <p:nvSpPr>
              <p:cNvPr id="19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08" name="직선 연결선 207"/>
            <p:cNvCxnSpPr/>
            <p:nvPr/>
          </p:nvCxnSpPr>
          <p:spPr bwMode="auto">
            <a:xfrm>
              <a:off x="6084168" y="3933056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9" name="TextBox 208"/>
            <p:cNvSpPr txBox="1">
              <a:spLocks noChangeArrowheads="1"/>
            </p:cNvSpPr>
            <p:nvPr/>
          </p:nvSpPr>
          <p:spPr bwMode="auto">
            <a:xfrm>
              <a:off x="5868144" y="3717032"/>
              <a:ext cx="43204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5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8748463" y="3717032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6" name="직선 연결선 215"/>
            <p:cNvCxnSpPr/>
            <p:nvPr/>
          </p:nvCxnSpPr>
          <p:spPr bwMode="auto">
            <a:xfrm flipV="1">
              <a:off x="7092281" y="3356992"/>
              <a:ext cx="0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flipV="1">
              <a:off x="8100392" y="3356992"/>
              <a:ext cx="0" cy="100811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6" name="직선 연결선 225"/>
            <p:cNvCxnSpPr/>
            <p:nvPr/>
          </p:nvCxnSpPr>
          <p:spPr bwMode="auto">
            <a:xfrm>
              <a:off x="6084168" y="4365104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직선 연결선 226"/>
            <p:cNvCxnSpPr/>
            <p:nvPr/>
          </p:nvCxnSpPr>
          <p:spPr bwMode="auto">
            <a:xfrm rot="16200000">
              <a:off x="6084168" y="3356992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직선 연결선 227"/>
            <p:cNvCxnSpPr/>
            <p:nvPr/>
          </p:nvCxnSpPr>
          <p:spPr bwMode="auto">
            <a:xfrm>
              <a:off x="7092280" y="3356992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직선 연결선 228"/>
            <p:cNvCxnSpPr/>
            <p:nvPr/>
          </p:nvCxnSpPr>
          <p:spPr bwMode="auto">
            <a:xfrm>
              <a:off x="7092280" y="3356992"/>
              <a:ext cx="100811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0" name="직선 연결선 229"/>
            <p:cNvCxnSpPr/>
            <p:nvPr/>
          </p:nvCxnSpPr>
          <p:spPr bwMode="auto">
            <a:xfrm flipV="1">
              <a:off x="8748464" y="3356993"/>
              <a:ext cx="0" cy="100811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rot="16200000">
              <a:off x="8748464" y="429309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/>
          </p:nvCxnSpPr>
          <p:spPr bwMode="auto">
            <a:xfrm rot="16200000">
              <a:off x="8748464" y="328498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0" name="TextBox 249"/>
            <p:cNvSpPr txBox="1">
              <a:spLocks noChangeArrowheads="1"/>
            </p:cNvSpPr>
            <p:nvPr/>
          </p:nvSpPr>
          <p:spPr bwMode="auto">
            <a:xfrm>
              <a:off x="7976917" y="3089498"/>
              <a:ext cx="216024" cy="267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1" name="TextBox 250"/>
            <p:cNvSpPr txBox="1">
              <a:spLocks noChangeArrowheads="1"/>
            </p:cNvSpPr>
            <p:nvPr/>
          </p:nvSpPr>
          <p:spPr bwMode="auto">
            <a:xfrm>
              <a:off x="6999744" y="4365104"/>
              <a:ext cx="216024" cy="267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TextBox 251"/>
            <p:cNvSpPr txBox="1">
              <a:spLocks noChangeArrowheads="1"/>
            </p:cNvSpPr>
            <p:nvPr/>
          </p:nvSpPr>
          <p:spPr bwMode="auto">
            <a:xfrm>
              <a:off x="6804248" y="30911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TextBox 252"/>
            <p:cNvSpPr txBox="1">
              <a:spLocks noChangeArrowheads="1"/>
            </p:cNvSpPr>
            <p:nvPr/>
          </p:nvSpPr>
          <p:spPr bwMode="auto">
            <a:xfrm>
              <a:off x="5991622" y="4365104"/>
              <a:ext cx="216024" cy="267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1" name="직선 연결선 260"/>
            <p:cNvCxnSpPr/>
            <p:nvPr/>
          </p:nvCxnSpPr>
          <p:spPr bwMode="auto">
            <a:xfrm>
              <a:off x="7092280" y="2924944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6408207" y="4725143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262"/>
            <p:cNvSpPr txBox="1">
              <a:spLocks noChangeArrowheads="1"/>
            </p:cNvSpPr>
            <p:nvPr/>
          </p:nvSpPr>
          <p:spPr bwMode="auto">
            <a:xfrm>
              <a:off x="7416319" y="4725143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4" name="직선 연결선 263"/>
            <p:cNvCxnSpPr/>
            <p:nvPr/>
          </p:nvCxnSpPr>
          <p:spPr bwMode="auto">
            <a:xfrm rot="16200000">
              <a:off x="8028384" y="472514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직선 연결선 264"/>
            <p:cNvCxnSpPr/>
            <p:nvPr/>
          </p:nvCxnSpPr>
          <p:spPr bwMode="auto">
            <a:xfrm rot="16200000">
              <a:off x="7092280" y="3717031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직선 연결선 265"/>
            <p:cNvCxnSpPr/>
            <p:nvPr/>
          </p:nvCxnSpPr>
          <p:spPr bwMode="auto">
            <a:xfrm rot="16200000">
              <a:off x="7020272" y="472514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/>
          </p:nvCxnSpPr>
          <p:spPr bwMode="auto">
            <a:xfrm rot="16200000">
              <a:off x="6012160" y="472514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8" name="TextBox 267"/>
            <p:cNvSpPr txBox="1">
              <a:spLocks noChangeArrowheads="1"/>
            </p:cNvSpPr>
            <p:nvPr/>
          </p:nvSpPr>
          <p:spPr bwMode="auto">
            <a:xfrm>
              <a:off x="6876255" y="2708919"/>
              <a:ext cx="43204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5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323528" y="188640"/>
            <a:ext cx="3530329" cy="3790532"/>
            <a:chOff x="1691680" y="2582292"/>
            <a:chExt cx="3530329" cy="3790532"/>
          </a:xfrm>
        </p:grpSpPr>
        <p:grpSp>
          <p:nvGrpSpPr>
            <p:cNvPr id="270" name="그룹 75"/>
            <p:cNvGrpSpPr>
              <a:grpSpLocks/>
            </p:cNvGrpSpPr>
            <p:nvPr/>
          </p:nvGrpSpPr>
          <p:grpSpPr bwMode="auto">
            <a:xfrm rot="16200000">
              <a:off x="4689675" y="4624858"/>
              <a:ext cx="558675" cy="505993"/>
              <a:chOff x="6084168" y="3562567"/>
              <a:chExt cx="558800" cy="505870"/>
            </a:xfrm>
          </p:grpSpPr>
          <p:sp>
            <p:nvSpPr>
              <p:cNvPr id="27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2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4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75" name="그룹 75"/>
            <p:cNvGrpSpPr>
              <a:grpSpLocks/>
            </p:cNvGrpSpPr>
            <p:nvPr/>
          </p:nvGrpSpPr>
          <p:grpSpPr bwMode="auto">
            <a:xfrm>
              <a:off x="3419872" y="5877280"/>
              <a:ext cx="558675" cy="495544"/>
              <a:chOff x="6084168" y="3555063"/>
              <a:chExt cx="558800" cy="495423"/>
            </a:xfrm>
          </p:grpSpPr>
          <p:sp>
            <p:nvSpPr>
              <p:cNvPr id="27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7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82" name="직선 연결선 281"/>
            <p:cNvCxnSpPr/>
            <p:nvPr/>
          </p:nvCxnSpPr>
          <p:spPr bwMode="auto">
            <a:xfrm flipV="1">
              <a:off x="2699793" y="4869160"/>
              <a:ext cx="0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직선 연결선 282"/>
            <p:cNvCxnSpPr/>
            <p:nvPr/>
          </p:nvCxnSpPr>
          <p:spPr bwMode="auto">
            <a:xfrm flipV="1">
              <a:off x="3707904" y="3861048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4" name="직선 연결선 283"/>
            <p:cNvCxnSpPr/>
            <p:nvPr/>
          </p:nvCxnSpPr>
          <p:spPr bwMode="auto">
            <a:xfrm>
              <a:off x="1691680" y="587727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5" name="직선 연결선 284"/>
            <p:cNvCxnSpPr/>
            <p:nvPr/>
          </p:nvCxnSpPr>
          <p:spPr bwMode="auto">
            <a:xfrm rot="16200000">
              <a:off x="1691680" y="4869160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6" name="직선 연결선 285"/>
            <p:cNvCxnSpPr/>
            <p:nvPr/>
          </p:nvCxnSpPr>
          <p:spPr bwMode="auto">
            <a:xfrm>
              <a:off x="2699792" y="4869160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7" name="직선 연결선 286"/>
            <p:cNvCxnSpPr/>
            <p:nvPr/>
          </p:nvCxnSpPr>
          <p:spPr bwMode="auto">
            <a:xfrm>
              <a:off x="2699792" y="486916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직선 연결선 294"/>
            <p:cNvCxnSpPr/>
            <p:nvPr/>
          </p:nvCxnSpPr>
          <p:spPr bwMode="auto">
            <a:xfrm>
              <a:off x="2699792" y="4437112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02" name="TextBox 301"/>
            <p:cNvSpPr txBox="1">
              <a:spLocks noChangeArrowheads="1"/>
            </p:cNvSpPr>
            <p:nvPr/>
          </p:nvSpPr>
          <p:spPr bwMode="auto">
            <a:xfrm>
              <a:off x="2627782" y="4197167"/>
              <a:ext cx="14401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3" name="직선 연결선 302"/>
            <p:cNvCxnSpPr/>
            <p:nvPr/>
          </p:nvCxnSpPr>
          <p:spPr bwMode="auto">
            <a:xfrm rot="16200000">
              <a:off x="3707904" y="4869160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/>
          </p:nvCxnSpPr>
          <p:spPr bwMode="auto">
            <a:xfrm>
              <a:off x="3707904" y="3861048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/>
          </p:nvCxnSpPr>
          <p:spPr bwMode="auto">
            <a:xfrm rot="16200000">
              <a:off x="3707904" y="2852936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/>
          </p:nvCxnSpPr>
          <p:spPr bwMode="auto">
            <a:xfrm>
              <a:off x="3707904" y="3861048"/>
              <a:ext cx="100811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연결선 306"/>
            <p:cNvCxnSpPr/>
            <p:nvPr/>
          </p:nvCxnSpPr>
          <p:spPr bwMode="auto">
            <a:xfrm flipV="1">
              <a:off x="4716016" y="2852936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13" name="그룹 75"/>
            <p:cNvGrpSpPr>
              <a:grpSpLocks/>
            </p:cNvGrpSpPr>
            <p:nvPr/>
          </p:nvGrpSpPr>
          <p:grpSpPr bwMode="auto">
            <a:xfrm rot="16200000">
              <a:off x="4684451" y="2613858"/>
              <a:ext cx="558675" cy="495544"/>
              <a:chOff x="6084168" y="3555063"/>
              <a:chExt cx="558800" cy="495423"/>
            </a:xfrm>
          </p:grpSpPr>
          <p:sp>
            <p:nvSpPr>
              <p:cNvPr id="3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17" name="직선 연결선 316"/>
            <p:cNvCxnSpPr/>
            <p:nvPr/>
          </p:nvCxnSpPr>
          <p:spPr bwMode="auto">
            <a:xfrm>
              <a:off x="3203848" y="3861048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8" name="TextBox 317"/>
            <p:cNvSpPr txBox="1">
              <a:spLocks noChangeArrowheads="1"/>
            </p:cNvSpPr>
            <p:nvPr/>
          </p:nvSpPr>
          <p:spPr bwMode="auto">
            <a:xfrm>
              <a:off x="2987824" y="3717032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2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683568" y="301724"/>
            <a:ext cx="6192687" cy="1255068"/>
            <a:chOff x="683568" y="301724"/>
            <a:chExt cx="6192687" cy="1255068"/>
          </a:xfrm>
        </p:grpSpPr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6516215" y="692696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0" name="직선 연결선 229"/>
            <p:cNvCxnSpPr/>
            <p:nvPr/>
          </p:nvCxnSpPr>
          <p:spPr bwMode="auto">
            <a:xfrm flipV="1">
              <a:off x="6516216" y="548680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rot="16200000">
              <a:off x="6516216" y="105273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/>
          </p:nvCxnSpPr>
          <p:spPr bwMode="auto">
            <a:xfrm rot="16200000">
              <a:off x="6516216" y="47667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2" name="TextBox 251"/>
            <p:cNvSpPr txBox="1">
              <a:spLocks noChangeArrowheads="1"/>
            </p:cNvSpPr>
            <p:nvPr/>
          </p:nvSpPr>
          <p:spPr bwMode="auto">
            <a:xfrm>
              <a:off x="6084168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1691680" y="126876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262"/>
            <p:cNvSpPr txBox="1">
              <a:spLocks noChangeArrowheads="1"/>
            </p:cNvSpPr>
            <p:nvPr/>
          </p:nvSpPr>
          <p:spPr bwMode="auto">
            <a:xfrm>
              <a:off x="5148064" y="1268760"/>
              <a:ext cx="324033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4" name="직선 연결선 263"/>
            <p:cNvCxnSpPr/>
            <p:nvPr/>
          </p:nvCxnSpPr>
          <p:spPr bwMode="auto">
            <a:xfrm rot="16200000">
              <a:off x="6084168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직선 연결선 264"/>
            <p:cNvCxnSpPr/>
            <p:nvPr/>
          </p:nvCxnSpPr>
          <p:spPr bwMode="auto">
            <a:xfrm>
              <a:off x="971600" y="1268760"/>
              <a:ext cx="518457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직선 연결선 265"/>
            <p:cNvCxnSpPr/>
            <p:nvPr/>
          </p:nvCxnSpPr>
          <p:spPr bwMode="auto">
            <a:xfrm rot="16200000">
              <a:off x="4355976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/>
          </p:nvCxnSpPr>
          <p:spPr bwMode="auto">
            <a:xfrm rot="16200000">
              <a:off x="2627784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13" name="그룹 75"/>
            <p:cNvGrpSpPr>
              <a:grpSpLocks/>
            </p:cNvGrpSpPr>
            <p:nvPr/>
          </p:nvGrpSpPr>
          <p:grpSpPr bwMode="auto">
            <a:xfrm>
              <a:off x="683568" y="548680"/>
              <a:ext cx="558675" cy="495544"/>
              <a:chOff x="6084168" y="3555063"/>
              <a:chExt cx="558800" cy="495423"/>
            </a:xfrm>
          </p:grpSpPr>
          <p:sp>
            <p:nvSpPr>
              <p:cNvPr id="3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17" name="직선 연결선 316"/>
            <p:cNvCxnSpPr/>
            <p:nvPr/>
          </p:nvCxnSpPr>
          <p:spPr bwMode="auto">
            <a:xfrm>
              <a:off x="2699792" y="548680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8" name="TextBox 317"/>
            <p:cNvSpPr txBox="1">
              <a:spLocks noChangeArrowheads="1"/>
            </p:cNvSpPr>
            <p:nvPr/>
          </p:nvSpPr>
          <p:spPr bwMode="auto">
            <a:xfrm>
              <a:off x="2699792" y="4046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 bwMode="auto">
            <a:xfrm>
              <a:off x="971600" y="548680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/>
            <p:cNvCxnSpPr/>
            <p:nvPr/>
          </p:nvCxnSpPr>
          <p:spPr bwMode="auto">
            <a:xfrm flipV="1">
              <a:off x="2699792" y="980728"/>
              <a:ext cx="1728192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/>
            <p:cNvCxnSpPr/>
            <p:nvPr/>
          </p:nvCxnSpPr>
          <p:spPr bwMode="auto">
            <a:xfrm flipV="1">
              <a:off x="4427984" y="548680"/>
              <a:ext cx="1728192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68" name="그룹 75"/>
            <p:cNvGrpSpPr>
              <a:grpSpLocks/>
            </p:cNvGrpSpPr>
            <p:nvPr/>
          </p:nvGrpSpPr>
          <p:grpSpPr bwMode="auto">
            <a:xfrm>
              <a:off x="5868144" y="548680"/>
              <a:ext cx="558675" cy="495544"/>
              <a:chOff x="6084168" y="3555063"/>
              <a:chExt cx="558800" cy="495423"/>
            </a:xfrm>
          </p:grpSpPr>
          <p:sp>
            <p:nvSpPr>
              <p:cNvPr id="17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80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8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82" name="직선 연결선 181"/>
            <p:cNvCxnSpPr/>
            <p:nvPr/>
          </p:nvCxnSpPr>
          <p:spPr bwMode="auto">
            <a:xfrm>
              <a:off x="4427984" y="692696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3" name="직선 연결선 182"/>
            <p:cNvCxnSpPr/>
            <p:nvPr/>
          </p:nvCxnSpPr>
          <p:spPr bwMode="auto">
            <a:xfrm rot="16200000">
              <a:off x="899592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4" name="TextBox 183"/>
            <p:cNvSpPr txBox="1">
              <a:spLocks noChangeArrowheads="1"/>
            </p:cNvSpPr>
            <p:nvPr/>
          </p:nvSpPr>
          <p:spPr bwMode="auto">
            <a:xfrm>
              <a:off x="3383871" y="1268760"/>
              <a:ext cx="324033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184"/>
            <p:cNvSpPr txBox="1">
              <a:spLocks noChangeArrowheads="1"/>
            </p:cNvSpPr>
            <p:nvPr/>
          </p:nvSpPr>
          <p:spPr bwMode="auto">
            <a:xfrm>
              <a:off x="4427984" y="548680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192"/>
            <p:cNvSpPr txBox="1">
              <a:spLocks noChangeArrowheads="1"/>
            </p:cNvSpPr>
            <p:nvPr/>
          </p:nvSpPr>
          <p:spPr bwMode="auto">
            <a:xfrm>
              <a:off x="755576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TextBox 194"/>
            <p:cNvSpPr txBox="1">
              <a:spLocks noChangeArrowheads="1"/>
            </p:cNvSpPr>
            <p:nvPr/>
          </p:nvSpPr>
          <p:spPr bwMode="auto">
            <a:xfrm>
              <a:off x="2699792" y="83671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TextBox 195"/>
            <p:cNvSpPr txBox="1">
              <a:spLocks noChangeArrowheads="1"/>
            </p:cNvSpPr>
            <p:nvPr/>
          </p:nvSpPr>
          <p:spPr bwMode="auto">
            <a:xfrm>
              <a:off x="4139952" y="73377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1520" y="1957908"/>
            <a:ext cx="6697910" cy="823020"/>
            <a:chOff x="251520" y="1957908"/>
            <a:chExt cx="6697910" cy="823020"/>
          </a:xfrm>
        </p:grpSpPr>
        <p:sp>
          <p:nvSpPr>
            <p:cNvPr id="328" name="TextBox 327"/>
            <p:cNvSpPr txBox="1">
              <a:spLocks noChangeArrowheads="1"/>
            </p:cNvSpPr>
            <p:nvPr/>
          </p:nvSpPr>
          <p:spPr bwMode="auto">
            <a:xfrm>
              <a:off x="6084168" y="1957908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6" name="직선 연결선 335"/>
            <p:cNvCxnSpPr/>
            <p:nvPr/>
          </p:nvCxnSpPr>
          <p:spPr bwMode="auto">
            <a:xfrm>
              <a:off x="2699792" y="2204864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37" name="TextBox 336"/>
            <p:cNvSpPr txBox="1">
              <a:spLocks noChangeArrowheads="1"/>
            </p:cNvSpPr>
            <p:nvPr/>
          </p:nvSpPr>
          <p:spPr bwMode="auto">
            <a:xfrm>
              <a:off x="2699792" y="2060848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8" name="직선 연결선 337"/>
            <p:cNvCxnSpPr/>
            <p:nvPr/>
          </p:nvCxnSpPr>
          <p:spPr bwMode="auto">
            <a:xfrm>
              <a:off x="971600" y="2204864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/>
          </p:nvCxnSpPr>
          <p:spPr bwMode="auto">
            <a:xfrm flipV="1">
              <a:off x="2699792" y="2636912"/>
              <a:ext cx="1728192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직선 연결선 339"/>
            <p:cNvCxnSpPr/>
            <p:nvPr/>
          </p:nvCxnSpPr>
          <p:spPr bwMode="auto">
            <a:xfrm flipV="1">
              <a:off x="4427984" y="2204864"/>
              <a:ext cx="1728192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2" name="직선 연결선 341"/>
            <p:cNvCxnSpPr/>
            <p:nvPr/>
          </p:nvCxnSpPr>
          <p:spPr bwMode="auto">
            <a:xfrm>
              <a:off x="4427984" y="2348880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45" name="TextBox 344"/>
            <p:cNvSpPr txBox="1">
              <a:spLocks noChangeArrowheads="1"/>
            </p:cNvSpPr>
            <p:nvPr/>
          </p:nvSpPr>
          <p:spPr bwMode="auto">
            <a:xfrm>
              <a:off x="4427984" y="22048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TextBox 345"/>
            <p:cNvSpPr txBox="1">
              <a:spLocks noChangeArrowheads="1"/>
            </p:cNvSpPr>
            <p:nvPr/>
          </p:nvSpPr>
          <p:spPr bwMode="auto">
            <a:xfrm>
              <a:off x="755574" y="1957908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/>
            <p:cNvSpPr txBox="1">
              <a:spLocks noChangeArrowheads="1"/>
            </p:cNvSpPr>
            <p:nvPr/>
          </p:nvSpPr>
          <p:spPr bwMode="auto">
            <a:xfrm>
              <a:off x="2699792" y="249289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8" name="TextBox 347"/>
            <p:cNvSpPr txBox="1">
              <a:spLocks noChangeArrowheads="1"/>
            </p:cNvSpPr>
            <p:nvPr/>
          </p:nvSpPr>
          <p:spPr bwMode="auto">
            <a:xfrm>
              <a:off x="4139952" y="238995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6" name="TextBox 355"/>
            <p:cNvSpPr txBox="1">
              <a:spLocks noChangeArrowheads="1"/>
            </p:cNvSpPr>
            <p:nvPr/>
          </p:nvSpPr>
          <p:spPr bwMode="auto">
            <a:xfrm>
              <a:off x="683568" y="2420888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7" name="직선 화살표 연결선 356"/>
            <p:cNvCxnSpPr>
              <a:cxnSpLocks noChangeShapeType="1"/>
            </p:cNvCxnSpPr>
            <p:nvPr/>
          </p:nvCxnSpPr>
          <p:spPr bwMode="auto">
            <a:xfrm rot="5400000" flipH="1" flipV="1">
              <a:off x="756890" y="24218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358" name="직선 화살표 연결선 357"/>
            <p:cNvCxnSpPr>
              <a:cxnSpLocks noChangeShapeType="1"/>
            </p:cNvCxnSpPr>
            <p:nvPr/>
          </p:nvCxnSpPr>
          <p:spPr bwMode="auto">
            <a:xfrm rot="5400000" flipH="1" flipV="1">
              <a:off x="5941070" y="24218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59" name="TextBox 358"/>
            <p:cNvSpPr txBox="1">
              <a:spLocks noChangeArrowheads="1"/>
            </p:cNvSpPr>
            <p:nvPr/>
          </p:nvSpPr>
          <p:spPr bwMode="auto">
            <a:xfrm>
              <a:off x="6155406" y="2420888"/>
              <a:ext cx="28880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0" name="직선 화살표 연결선 359"/>
            <p:cNvCxnSpPr>
              <a:cxnSpLocks noChangeShapeType="1"/>
            </p:cNvCxnSpPr>
            <p:nvPr/>
          </p:nvCxnSpPr>
          <p:spPr bwMode="auto">
            <a:xfrm rot="10800000" flipH="1" flipV="1">
              <a:off x="540047" y="220486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61" name="TextBox 360"/>
            <p:cNvSpPr txBox="1">
              <a:spLocks noChangeArrowheads="1"/>
            </p:cNvSpPr>
            <p:nvPr/>
          </p:nvSpPr>
          <p:spPr bwMode="auto">
            <a:xfrm>
              <a:off x="251520" y="2060848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2" name="직선 화살표 연결선 361"/>
            <p:cNvCxnSpPr>
              <a:cxnSpLocks noChangeShapeType="1"/>
            </p:cNvCxnSpPr>
            <p:nvPr/>
          </p:nvCxnSpPr>
          <p:spPr bwMode="auto">
            <a:xfrm rot="10800000" flipH="1" flipV="1">
              <a:off x="6157765" y="220486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63" name="TextBox 362"/>
            <p:cNvSpPr txBox="1">
              <a:spLocks noChangeArrowheads="1"/>
            </p:cNvSpPr>
            <p:nvPr/>
          </p:nvSpPr>
          <p:spPr bwMode="auto">
            <a:xfrm>
              <a:off x="6661424" y="2060848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51520" y="3284984"/>
            <a:ext cx="3384376" cy="1198959"/>
            <a:chOff x="251520" y="3284984"/>
            <a:chExt cx="3384376" cy="1198959"/>
          </a:xfrm>
        </p:grpSpPr>
        <p:cxnSp>
          <p:nvCxnSpPr>
            <p:cNvPr id="377" name="직선 연결선 376"/>
            <p:cNvCxnSpPr/>
            <p:nvPr/>
          </p:nvCxnSpPr>
          <p:spPr bwMode="auto">
            <a:xfrm>
              <a:off x="971600" y="3531940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2" name="TextBox 381"/>
            <p:cNvSpPr txBox="1">
              <a:spLocks noChangeArrowheads="1"/>
            </p:cNvSpPr>
            <p:nvPr/>
          </p:nvSpPr>
          <p:spPr bwMode="auto">
            <a:xfrm>
              <a:off x="755574" y="32849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3" name="TextBox 382"/>
            <p:cNvSpPr txBox="1">
              <a:spLocks noChangeArrowheads="1"/>
            </p:cNvSpPr>
            <p:nvPr/>
          </p:nvSpPr>
          <p:spPr bwMode="auto">
            <a:xfrm>
              <a:off x="2555776" y="383011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/>
            <p:cNvSpPr txBox="1">
              <a:spLocks noChangeArrowheads="1"/>
            </p:cNvSpPr>
            <p:nvPr/>
          </p:nvSpPr>
          <p:spPr bwMode="auto">
            <a:xfrm>
              <a:off x="539552" y="37479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/>
            <p:cNvCxnSpPr>
              <a:cxnSpLocks noChangeShapeType="1"/>
            </p:cNvCxnSpPr>
            <p:nvPr/>
          </p:nvCxnSpPr>
          <p:spPr bwMode="auto">
            <a:xfrm rot="5400000" flipH="1" flipV="1">
              <a:off x="756890" y="3748882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9" name="직선 화살표 연결선 388"/>
            <p:cNvCxnSpPr>
              <a:cxnSpLocks noChangeShapeType="1"/>
            </p:cNvCxnSpPr>
            <p:nvPr/>
          </p:nvCxnSpPr>
          <p:spPr bwMode="auto">
            <a:xfrm rot="10800000" flipH="1" flipV="1">
              <a:off x="540047" y="3531940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90" name="TextBox 389"/>
            <p:cNvSpPr txBox="1">
              <a:spLocks noChangeArrowheads="1"/>
            </p:cNvSpPr>
            <p:nvPr/>
          </p:nvSpPr>
          <p:spPr bwMode="auto">
            <a:xfrm>
              <a:off x="251520" y="3387924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3" name="직선 연결선 392"/>
            <p:cNvCxnSpPr/>
            <p:nvPr/>
          </p:nvCxnSpPr>
          <p:spPr bwMode="auto">
            <a:xfrm>
              <a:off x="2699792" y="4104855"/>
              <a:ext cx="0" cy="216024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396" name="직선 연결선 395"/>
            <p:cNvCxnSpPr/>
            <p:nvPr/>
          </p:nvCxnSpPr>
          <p:spPr bwMode="auto">
            <a:xfrm>
              <a:off x="2699792" y="4104855"/>
              <a:ext cx="648072" cy="0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97" name="TextBox 396"/>
            <p:cNvSpPr txBox="1">
              <a:spLocks noChangeArrowheads="1"/>
            </p:cNvSpPr>
            <p:nvPr/>
          </p:nvSpPr>
          <p:spPr bwMode="auto">
            <a:xfrm>
              <a:off x="3347864" y="3979887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TextBox 397"/>
            <p:cNvSpPr txBox="1">
              <a:spLocks noChangeArrowheads="1"/>
            </p:cNvSpPr>
            <p:nvPr/>
          </p:nvSpPr>
          <p:spPr bwMode="auto">
            <a:xfrm>
              <a:off x="2411760" y="4195911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48064" y="3645024"/>
            <a:ext cx="2664296" cy="936104"/>
            <a:chOff x="4067944" y="3284984"/>
            <a:chExt cx="2664296" cy="936104"/>
          </a:xfrm>
        </p:grpSpPr>
        <p:cxnSp>
          <p:nvCxnSpPr>
            <p:cNvPr id="399" name="직선 연결선 398"/>
            <p:cNvCxnSpPr/>
            <p:nvPr/>
          </p:nvCxnSpPr>
          <p:spPr bwMode="auto">
            <a:xfrm>
              <a:off x="5004048" y="3531940"/>
              <a:ext cx="576064" cy="19202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0" name="TextBox 399"/>
            <p:cNvSpPr txBox="1">
              <a:spLocks noChangeArrowheads="1"/>
            </p:cNvSpPr>
            <p:nvPr/>
          </p:nvSpPr>
          <p:spPr bwMode="auto">
            <a:xfrm>
              <a:off x="4788022" y="32849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2" name="TextBox 401"/>
            <p:cNvSpPr txBox="1">
              <a:spLocks noChangeArrowheads="1"/>
            </p:cNvSpPr>
            <p:nvPr/>
          </p:nvSpPr>
          <p:spPr bwMode="auto">
            <a:xfrm>
              <a:off x="4572000" y="37479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3" name="직선 화살표 연결선 402"/>
            <p:cNvCxnSpPr>
              <a:cxnSpLocks noChangeShapeType="1"/>
            </p:cNvCxnSpPr>
            <p:nvPr/>
          </p:nvCxnSpPr>
          <p:spPr bwMode="auto">
            <a:xfrm rot="5400000" flipH="1" flipV="1">
              <a:off x="4789338" y="3748882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4" name="직선 화살표 연결선 403"/>
            <p:cNvCxnSpPr>
              <a:cxnSpLocks noChangeShapeType="1"/>
            </p:cNvCxnSpPr>
            <p:nvPr/>
          </p:nvCxnSpPr>
          <p:spPr bwMode="auto">
            <a:xfrm rot="10800000" flipV="1">
              <a:off x="4572495" y="3531940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5" name="TextBox 404"/>
            <p:cNvSpPr txBox="1">
              <a:spLocks noChangeArrowheads="1"/>
            </p:cNvSpPr>
            <p:nvPr/>
          </p:nvSpPr>
          <p:spPr bwMode="auto">
            <a:xfrm>
              <a:off x="4067944" y="3387924"/>
              <a:ext cx="50403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1" name="TextBox 410"/>
            <p:cNvSpPr txBox="1">
              <a:spLocks noChangeArrowheads="1"/>
            </p:cNvSpPr>
            <p:nvPr/>
          </p:nvSpPr>
          <p:spPr bwMode="auto">
            <a:xfrm>
              <a:off x="6084168" y="393305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2" name="직선 연결선 411"/>
            <p:cNvCxnSpPr/>
            <p:nvPr/>
          </p:nvCxnSpPr>
          <p:spPr bwMode="auto">
            <a:xfrm>
              <a:off x="5580112" y="3719413"/>
              <a:ext cx="0" cy="216024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13" name="직선 연결선 412"/>
            <p:cNvCxnSpPr/>
            <p:nvPr/>
          </p:nvCxnSpPr>
          <p:spPr bwMode="auto">
            <a:xfrm>
              <a:off x="5580112" y="3721224"/>
              <a:ext cx="648072" cy="216024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14" name="직선 연결선 413"/>
            <p:cNvCxnSpPr/>
            <p:nvPr/>
          </p:nvCxnSpPr>
          <p:spPr bwMode="auto">
            <a:xfrm>
              <a:off x="5580112" y="3719413"/>
              <a:ext cx="648072" cy="0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415" name="TextBox 414"/>
            <p:cNvSpPr txBox="1">
              <a:spLocks noChangeArrowheads="1"/>
            </p:cNvSpPr>
            <p:nvPr/>
          </p:nvSpPr>
          <p:spPr bwMode="auto">
            <a:xfrm>
              <a:off x="6228184" y="3594445"/>
              <a:ext cx="5040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i="1" baseline="-25000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6" name="TextBox 415"/>
            <p:cNvSpPr txBox="1">
              <a:spLocks noChangeArrowheads="1"/>
            </p:cNvSpPr>
            <p:nvPr/>
          </p:nvSpPr>
          <p:spPr bwMode="auto">
            <a:xfrm>
              <a:off x="5364088" y="3933056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i="1" baseline="-25000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11560" y="5445224"/>
            <a:ext cx="4464892" cy="983755"/>
            <a:chOff x="35100" y="4764384"/>
            <a:chExt cx="4464892" cy="983755"/>
          </a:xfrm>
        </p:grpSpPr>
        <p:cxnSp>
          <p:nvCxnSpPr>
            <p:cNvPr id="419" name="직선 연결선 418"/>
            <p:cNvCxnSpPr/>
            <p:nvPr/>
          </p:nvCxnSpPr>
          <p:spPr bwMode="auto">
            <a:xfrm>
              <a:off x="2699792" y="5013176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0" name="TextBox 419"/>
            <p:cNvSpPr txBox="1">
              <a:spLocks noChangeArrowheads="1"/>
            </p:cNvSpPr>
            <p:nvPr/>
          </p:nvSpPr>
          <p:spPr bwMode="auto">
            <a:xfrm>
              <a:off x="2699792" y="4869160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1" name="직선 연결선 420"/>
            <p:cNvCxnSpPr/>
            <p:nvPr/>
          </p:nvCxnSpPr>
          <p:spPr bwMode="auto">
            <a:xfrm>
              <a:off x="971600" y="5013176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2" name="직선 연결선 421"/>
            <p:cNvCxnSpPr/>
            <p:nvPr/>
          </p:nvCxnSpPr>
          <p:spPr bwMode="auto">
            <a:xfrm flipV="1">
              <a:off x="2699792" y="5529233"/>
              <a:ext cx="720080" cy="6000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7" name="TextBox 426"/>
            <p:cNvSpPr txBox="1">
              <a:spLocks noChangeArrowheads="1"/>
            </p:cNvSpPr>
            <p:nvPr/>
          </p:nvSpPr>
          <p:spPr bwMode="auto">
            <a:xfrm>
              <a:off x="2699792" y="5301208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3203848" y="5172075"/>
              <a:ext cx="1296144" cy="576064"/>
              <a:chOff x="3203848" y="5085184"/>
              <a:chExt cx="1296144" cy="576064"/>
            </a:xfrm>
          </p:grpSpPr>
          <p:cxnSp>
            <p:nvCxnSpPr>
              <p:cNvPr id="431" name="직선 화살표 연결선 430"/>
              <p:cNvCxnSpPr>
                <a:cxnSpLocks noChangeShapeType="1"/>
              </p:cNvCxnSpPr>
              <p:nvPr/>
            </p:nvCxnSpPr>
            <p:spPr bwMode="auto">
              <a:xfrm flipV="1">
                <a:off x="3419872" y="5301208"/>
                <a:ext cx="0" cy="14218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32" name="TextBox 431"/>
              <p:cNvSpPr txBox="1">
                <a:spLocks noChangeArrowheads="1"/>
              </p:cNvSpPr>
              <p:nvPr/>
            </p:nvSpPr>
            <p:spPr bwMode="auto">
              <a:xfrm>
                <a:off x="4139952" y="5373216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 smtClean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i="1" baseline="-25000" dirty="0" smtClean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35" name="직선 화살표 연결선 434"/>
              <p:cNvCxnSpPr>
                <a:cxnSpLocks noChangeShapeType="1"/>
              </p:cNvCxnSpPr>
              <p:nvPr/>
            </p:nvCxnSpPr>
            <p:spPr bwMode="auto">
              <a:xfrm>
                <a:off x="3419872" y="5445224"/>
                <a:ext cx="720080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36" name="TextBox 435"/>
              <p:cNvSpPr txBox="1">
                <a:spLocks noChangeArrowheads="1"/>
              </p:cNvSpPr>
              <p:nvPr/>
            </p:nvSpPr>
            <p:spPr bwMode="auto">
              <a:xfrm>
                <a:off x="3203848" y="5085184"/>
                <a:ext cx="43321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 smtClean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i="1" baseline="-25000" dirty="0" smtClean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37" name="직선 연결선 436"/>
              <p:cNvCxnSpPr/>
              <p:nvPr/>
            </p:nvCxnSpPr>
            <p:spPr bwMode="auto">
              <a:xfrm flipV="1">
                <a:off x="3419872" y="5382740"/>
                <a:ext cx="720080" cy="60007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38" name="TextBox 437"/>
              <p:cNvSpPr txBox="1">
                <a:spLocks noChangeArrowheads="1"/>
              </p:cNvSpPr>
              <p:nvPr/>
            </p:nvSpPr>
            <p:spPr bwMode="auto">
              <a:xfrm>
                <a:off x="3995936" y="5085184"/>
                <a:ext cx="43321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 smtClean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BC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59" name="TextBox 458"/>
            <p:cNvSpPr txBox="1">
              <a:spLocks noChangeArrowheads="1"/>
            </p:cNvSpPr>
            <p:nvPr/>
          </p:nvSpPr>
          <p:spPr bwMode="auto">
            <a:xfrm>
              <a:off x="755178" y="47643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0" name="TextBox 459"/>
            <p:cNvSpPr txBox="1">
              <a:spLocks noChangeArrowheads="1"/>
            </p:cNvSpPr>
            <p:nvPr/>
          </p:nvSpPr>
          <p:spPr bwMode="auto">
            <a:xfrm>
              <a:off x="539156" y="52273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1" name="직선 화살표 연결선 460"/>
            <p:cNvCxnSpPr>
              <a:cxnSpLocks noChangeShapeType="1"/>
            </p:cNvCxnSpPr>
            <p:nvPr/>
          </p:nvCxnSpPr>
          <p:spPr bwMode="auto">
            <a:xfrm rot="5400000" flipH="1" flipV="1">
              <a:off x="756494" y="5228282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2" name="직선 화살표 연결선 461"/>
            <p:cNvCxnSpPr>
              <a:cxnSpLocks noChangeShapeType="1"/>
            </p:cNvCxnSpPr>
            <p:nvPr/>
          </p:nvCxnSpPr>
          <p:spPr bwMode="auto">
            <a:xfrm rot="10800000" flipV="1">
              <a:off x="539651" y="5011340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3" name="TextBox 462"/>
            <p:cNvSpPr txBox="1">
              <a:spLocks noChangeArrowheads="1"/>
            </p:cNvSpPr>
            <p:nvPr/>
          </p:nvSpPr>
          <p:spPr bwMode="auto">
            <a:xfrm>
              <a:off x="35100" y="4867324"/>
              <a:ext cx="50403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868144" y="5157192"/>
            <a:ext cx="2880716" cy="931321"/>
            <a:chOff x="4211960" y="5774332"/>
            <a:chExt cx="2880716" cy="931321"/>
          </a:xfrm>
        </p:grpSpPr>
        <p:sp>
          <p:nvSpPr>
            <p:cNvPr id="440" name="TextBox 439"/>
            <p:cNvSpPr txBox="1">
              <a:spLocks noChangeArrowheads="1"/>
            </p:cNvSpPr>
            <p:nvPr/>
          </p:nvSpPr>
          <p:spPr bwMode="auto">
            <a:xfrm>
              <a:off x="6084168" y="577433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5" name="직선 연결선 444"/>
            <p:cNvCxnSpPr/>
            <p:nvPr/>
          </p:nvCxnSpPr>
          <p:spPr bwMode="auto">
            <a:xfrm flipV="1">
              <a:off x="5436096" y="6021288"/>
              <a:ext cx="720080" cy="18002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2" name="그룹 41"/>
            <p:cNvGrpSpPr/>
            <p:nvPr/>
          </p:nvGrpSpPr>
          <p:grpSpPr>
            <a:xfrm flipH="1">
              <a:off x="6156176" y="5877272"/>
              <a:ext cx="936500" cy="648072"/>
              <a:chOff x="6947868" y="5803428"/>
              <a:chExt cx="936500" cy="648072"/>
            </a:xfrm>
          </p:grpSpPr>
          <p:sp>
            <p:nvSpPr>
              <p:cNvPr id="465" name="TextBox 464"/>
              <p:cNvSpPr txBox="1">
                <a:spLocks noChangeArrowheads="1"/>
              </p:cNvSpPr>
              <p:nvPr/>
            </p:nvSpPr>
            <p:spPr bwMode="auto">
              <a:xfrm>
                <a:off x="7451924" y="6163468"/>
                <a:ext cx="43204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6" name="직선 화살표 연결선 465"/>
              <p:cNvCxnSpPr>
                <a:cxnSpLocks noChangeShapeType="1"/>
              </p:cNvCxnSpPr>
              <p:nvPr/>
            </p:nvCxnSpPr>
            <p:spPr bwMode="auto">
              <a:xfrm flipH="1" flipV="1">
                <a:off x="7884368" y="5949280"/>
                <a:ext cx="0" cy="255264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67" name="직선 화살표 연결선 466"/>
              <p:cNvCxnSpPr>
                <a:cxnSpLocks noChangeShapeType="1"/>
              </p:cNvCxnSpPr>
              <p:nvPr/>
            </p:nvCxnSpPr>
            <p:spPr bwMode="auto">
              <a:xfrm rot="10800000" flipV="1">
                <a:off x="7452419" y="5947444"/>
                <a:ext cx="430212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68" name="TextBox 467"/>
              <p:cNvSpPr txBox="1">
                <a:spLocks noChangeArrowheads="1"/>
              </p:cNvSpPr>
              <p:nvPr/>
            </p:nvSpPr>
            <p:spPr bwMode="auto">
              <a:xfrm>
                <a:off x="6947868" y="5803428"/>
                <a:ext cx="50403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15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4211960" y="6079010"/>
              <a:ext cx="1433017" cy="626643"/>
              <a:chOff x="4211960" y="6079010"/>
              <a:chExt cx="1433017" cy="626643"/>
            </a:xfrm>
          </p:grpSpPr>
          <p:cxnSp>
            <p:nvCxnSpPr>
              <p:cNvPr id="470" name="직선 연결선 469"/>
              <p:cNvCxnSpPr/>
              <p:nvPr/>
            </p:nvCxnSpPr>
            <p:spPr bwMode="auto">
              <a:xfrm flipV="1">
                <a:off x="4726780" y="6203999"/>
                <a:ext cx="709316" cy="177329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471" name="TextBox 470"/>
              <p:cNvSpPr txBox="1">
                <a:spLocks noChangeArrowheads="1"/>
              </p:cNvSpPr>
              <p:nvPr/>
            </p:nvSpPr>
            <p:spPr bwMode="auto">
              <a:xfrm flipH="1">
                <a:off x="4572000" y="6417621"/>
                <a:ext cx="288034" cy="2469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 smtClean="0">
                    <a:solidFill>
                      <a:srgbClr val="A90165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CD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2" name="직선 연결선 471"/>
              <p:cNvCxnSpPr/>
              <p:nvPr/>
            </p:nvCxnSpPr>
            <p:spPr bwMode="auto">
              <a:xfrm flipH="1">
                <a:off x="5428953" y="6203978"/>
                <a:ext cx="0" cy="216024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4" name="직선 연결선 473"/>
              <p:cNvCxnSpPr/>
              <p:nvPr/>
            </p:nvCxnSpPr>
            <p:spPr bwMode="auto">
              <a:xfrm flipH="1">
                <a:off x="4716016" y="6203978"/>
                <a:ext cx="712937" cy="0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75" name="TextBox 474"/>
              <p:cNvSpPr txBox="1">
                <a:spLocks noChangeArrowheads="1"/>
              </p:cNvSpPr>
              <p:nvPr/>
            </p:nvSpPr>
            <p:spPr bwMode="auto">
              <a:xfrm flipH="1">
                <a:off x="4211960" y="6079010"/>
                <a:ext cx="504056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i="1" dirty="0" smtClean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altLang="ko-KR" i="1" baseline="-25000" dirty="0" smtClean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6" name="TextBox 475"/>
              <p:cNvSpPr txBox="1">
                <a:spLocks noChangeArrowheads="1"/>
              </p:cNvSpPr>
              <p:nvPr/>
            </p:nvSpPr>
            <p:spPr bwMode="auto">
              <a:xfrm flipH="1">
                <a:off x="5212929" y="6417621"/>
                <a:ext cx="43204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i="1" dirty="0" smtClean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altLang="ko-KR" i="1" baseline="-25000" dirty="0" smtClean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812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70781" y="161256"/>
            <a:ext cx="3294979" cy="3411760"/>
            <a:chOff x="970781" y="-126776"/>
            <a:chExt cx="3294979" cy="3411760"/>
          </a:xfrm>
        </p:grpSpPr>
        <p:grpSp>
          <p:nvGrpSpPr>
            <p:cNvPr id="189" name="그룹 75"/>
            <p:cNvGrpSpPr>
              <a:grpSpLocks/>
            </p:cNvGrpSpPr>
            <p:nvPr/>
          </p:nvGrpSpPr>
          <p:grpSpPr bwMode="auto">
            <a:xfrm>
              <a:off x="3707085" y="1844827"/>
              <a:ext cx="558675" cy="505993"/>
              <a:chOff x="6084168" y="3562567"/>
              <a:chExt cx="558800" cy="505870"/>
            </a:xfrm>
          </p:grpSpPr>
          <p:sp>
            <p:nvSpPr>
              <p:cNvPr id="20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8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10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90" name="그룹 75"/>
            <p:cNvGrpSpPr>
              <a:grpSpLocks/>
            </p:cNvGrpSpPr>
            <p:nvPr/>
          </p:nvGrpSpPr>
          <p:grpSpPr bwMode="auto">
            <a:xfrm>
              <a:off x="970781" y="1844825"/>
              <a:ext cx="558675" cy="495543"/>
              <a:chOff x="6084168" y="3555063"/>
              <a:chExt cx="558800" cy="495423"/>
            </a:xfrm>
          </p:grpSpPr>
          <p:sp>
            <p:nvSpPr>
              <p:cNvPr id="20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91" name="막힌 원호 190"/>
            <p:cNvSpPr/>
            <p:nvPr/>
          </p:nvSpPr>
          <p:spPr bwMode="auto">
            <a:xfrm>
              <a:off x="1187624" y="404664"/>
              <a:ext cx="2880320" cy="2880320"/>
            </a:xfrm>
            <a:prstGeom prst="blockArc">
              <a:avLst>
                <a:gd name="adj1" fmla="val 10800577"/>
                <a:gd name="adj2" fmla="val 387"/>
                <a:gd name="adj3" fmla="val 4955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192" name="직선 연결선 191"/>
            <p:cNvCxnSpPr/>
            <p:nvPr/>
          </p:nvCxnSpPr>
          <p:spPr bwMode="auto">
            <a:xfrm>
              <a:off x="1259632" y="2463279"/>
              <a:ext cx="136815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/>
            <p:nvPr/>
          </p:nvCxnSpPr>
          <p:spPr bwMode="auto">
            <a:xfrm flipV="1">
              <a:off x="1264606" y="239127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V="1">
              <a:off x="2627784" y="239127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8" name="TextBox 197"/>
            <p:cNvSpPr txBox="1">
              <a:spLocks noChangeArrowheads="1"/>
            </p:cNvSpPr>
            <p:nvPr/>
          </p:nvSpPr>
          <p:spPr bwMode="auto">
            <a:xfrm>
              <a:off x="1835697" y="2442374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TextBox 198"/>
            <p:cNvSpPr txBox="1">
              <a:spLocks noChangeArrowheads="1"/>
            </p:cNvSpPr>
            <p:nvPr/>
          </p:nvSpPr>
          <p:spPr bwMode="auto">
            <a:xfrm>
              <a:off x="2626965" y="-126776"/>
              <a:ext cx="216843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0" name="직선 화살표 연결선 21"/>
            <p:cNvCxnSpPr>
              <a:cxnSpLocks noChangeShapeType="1"/>
            </p:cNvCxnSpPr>
            <p:nvPr/>
          </p:nvCxnSpPr>
          <p:spPr bwMode="auto">
            <a:xfrm>
              <a:off x="2627782" y="-99392"/>
              <a:ext cx="2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01" name="직선 연결선 200"/>
            <p:cNvCxnSpPr/>
            <p:nvPr/>
          </p:nvCxnSpPr>
          <p:spPr bwMode="auto">
            <a:xfrm>
              <a:off x="2627784" y="2463279"/>
              <a:ext cx="136815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flipV="1">
              <a:off x="3995936" y="239127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3" name="TextBox 202"/>
            <p:cNvSpPr txBox="1">
              <a:spLocks noChangeArrowheads="1"/>
            </p:cNvSpPr>
            <p:nvPr/>
          </p:nvSpPr>
          <p:spPr bwMode="auto">
            <a:xfrm>
              <a:off x="3203848" y="2442374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246"/>
            <p:cNvSpPr txBox="1">
              <a:spLocks noChangeArrowheads="1"/>
            </p:cNvSpPr>
            <p:nvPr/>
          </p:nvSpPr>
          <p:spPr bwMode="auto">
            <a:xfrm>
              <a:off x="1331640" y="1700808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247"/>
            <p:cNvSpPr txBox="1">
              <a:spLocks noChangeArrowheads="1"/>
            </p:cNvSpPr>
            <p:nvPr/>
          </p:nvSpPr>
          <p:spPr bwMode="auto">
            <a:xfrm>
              <a:off x="3635078" y="1700808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954714" y="3717032"/>
            <a:ext cx="3328486" cy="3384376"/>
            <a:chOff x="954714" y="3284984"/>
            <a:chExt cx="3328486" cy="3384376"/>
          </a:xfrm>
        </p:grpSpPr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954714" y="5402560"/>
              <a:ext cx="30491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4" name="직선 화살표 연결선 123"/>
            <p:cNvCxnSpPr>
              <a:cxnSpLocks noChangeShapeType="1"/>
            </p:cNvCxnSpPr>
            <p:nvPr/>
          </p:nvCxnSpPr>
          <p:spPr bwMode="auto">
            <a:xfrm rot="5400000" flipH="1" flipV="1">
              <a:off x="1043955" y="54443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25" name="직선 화살표 연결선 124"/>
            <p:cNvCxnSpPr>
              <a:cxnSpLocks noChangeShapeType="1"/>
            </p:cNvCxnSpPr>
            <p:nvPr/>
          </p:nvCxnSpPr>
          <p:spPr bwMode="auto">
            <a:xfrm rot="5400000" flipH="1" flipV="1">
              <a:off x="3781028" y="54443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995936" y="5373216"/>
              <a:ext cx="28726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8" name="직선 연결선 127"/>
            <p:cNvCxnSpPr/>
            <p:nvPr/>
          </p:nvCxnSpPr>
          <p:spPr bwMode="auto">
            <a:xfrm rot="16200000" flipV="1">
              <a:off x="1944028" y="4544805"/>
              <a:ext cx="0" cy="136879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직선 연결선 128"/>
            <p:cNvCxnSpPr/>
            <p:nvPr/>
          </p:nvCxnSpPr>
          <p:spPr bwMode="auto">
            <a:xfrm rot="16200000" flipV="1">
              <a:off x="1668317" y="4269094"/>
              <a:ext cx="840093" cy="108012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원호 129"/>
            <p:cNvSpPr/>
            <p:nvPr/>
          </p:nvSpPr>
          <p:spPr bwMode="auto">
            <a:xfrm rot="16200000">
              <a:off x="2196375" y="4797152"/>
              <a:ext cx="864096" cy="864096"/>
            </a:xfrm>
            <a:prstGeom prst="arc">
              <a:avLst>
                <a:gd name="adj1" fmla="val 16200000"/>
                <a:gd name="adj2" fmla="val 1849688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1" name="TextBox 130"/>
            <p:cNvSpPr txBox="1">
              <a:spLocks noChangeArrowheads="1"/>
            </p:cNvSpPr>
            <p:nvPr/>
          </p:nvSpPr>
          <p:spPr bwMode="auto">
            <a:xfrm>
              <a:off x="1978894" y="4926769"/>
              <a:ext cx="288850" cy="230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l-GR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원호 131"/>
            <p:cNvSpPr/>
            <p:nvPr/>
          </p:nvSpPr>
          <p:spPr bwMode="auto">
            <a:xfrm>
              <a:off x="1259632" y="3861048"/>
              <a:ext cx="2736304" cy="2736304"/>
            </a:xfrm>
            <a:prstGeom prst="arc">
              <a:avLst>
                <a:gd name="adj1" fmla="val 10793192"/>
                <a:gd name="adj2" fmla="val 13093984"/>
              </a:avLst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6" name="막힌 원호 135"/>
            <p:cNvSpPr/>
            <p:nvPr/>
          </p:nvSpPr>
          <p:spPr bwMode="auto">
            <a:xfrm>
              <a:off x="1187624" y="3789040"/>
              <a:ext cx="2880320" cy="2880320"/>
            </a:xfrm>
            <a:prstGeom prst="blockArc">
              <a:avLst>
                <a:gd name="adj1" fmla="val 10800577"/>
                <a:gd name="adj2" fmla="val 387"/>
                <a:gd name="adj3" fmla="val 4955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142" name="직선 화살표 연결선 21"/>
            <p:cNvCxnSpPr>
              <a:cxnSpLocks noChangeShapeType="1"/>
            </p:cNvCxnSpPr>
            <p:nvPr/>
          </p:nvCxnSpPr>
          <p:spPr bwMode="auto">
            <a:xfrm>
              <a:off x="2627782" y="3284984"/>
              <a:ext cx="2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1" name="TextBox 210"/>
            <p:cNvSpPr txBox="1">
              <a:spLocks noChangeArrowheads="1"/>
            </p:cNvSpPr>
            <p:nvPr/>
          </p:nvSpPr>
          <p:spPr bwMode="auto">
            <a:xfrm>
              <a:off x="2626965" y="3284984"/>
              <a:ext cx="216843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TextBox 249"/>
            <p:cNvSpPr txBox="1">
              <a:spLocks noChangeArrowheads="1"/>
            </p:cNvSpPr>
            <p:nvPr/>
          </p:nvSpPr>
          <p:spPr bwMode="auto">
            <a:xfrm>
              <a:off x="1259632" y="5229200"/>
              <a:ext cx="288032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1" name="TextBox 250"/>
            <p:cNvSpPr txBox="1">
              <a:spLocks noChangeArrowheads="1"/>
            </p:cNvSpPr>
            <p:nvPr/>
          </p:nvSpPr>
          <p:spPr bwMode="auto">
            <a:xfrm>
              <a:off x="3707085" y="5229200"/>
              <a:ext cx="288851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364084" y="404664"/>
            <a:ext cx="3168356" cy="2880322"/>
            <a:chOff x="5364084" y="2420886"/>
            <a:chExt cx="3168356" cy="2880322"/>
          </a:xfrm>
        </p:grpSpPr>
        <p:sp>
          <p:nvSpPr>
            <p:cNvPr id="113" name="막힌 원호 112"/>
            <p:cNvSpPr/>
            <p:nvPr/>
          </p:nvSpPr>
          <p:spPr bwMode="auto">
            <a:xfrm rot="16200000">
              <a:off x="5652120" y="2420888"/>
              <a:ext cx="2880320" cy="2880320"/>
            </a:xfrm>
            <a:prstGeom prst="blockArc">
              <a:avLst>
                <a:gd name="adj1" fmla="val 16195423"/>
                <a:gd name="adj2" fmla="val 18470920"/>
                <a:gd name="adj3" fmla="val 4881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 bwMode="auto">
            <a:xfrm rot="16200000" flipV="1">
              <a:off x="6407885" y="3176652"/>
              <a:ext cx="0" cy="136879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직선 연결선 114"/>
            <p:cNvCxnSpPr/>
            <p:nvPr/>
          </p:nvCxnSpPr>
          <p:spPr bwMode="auto">
            <a:xfrm rot="16200000" flipV="1">
              <a:off x="6132174" y="2900941"/>
              <a:ext cx="840093" cy="108012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364084" y="4077070"/>
              <a:ext cx="36004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7" name="직선 화살표 연결선 21"/>
            <p:cNvCxnSpPr>
              <a:cxnSpLocks noChangeShapeType="1"/>
            </p:cNvCxnSpPr>
            <p:nvPr/>
          </p:nvCxnSpPr>
          <p:spPr bwMode="auto">
            <a:xfrm rot="10800000">
              <a:off x="5724126" y="3861047"/>
              <a:ext cx="2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8" name="원호 117"/>
            <p:cNvSpPr/>
            <p:nvPr/>
          </p:nvSpPr>
          <p:spPr bwMode="auto">
            <a:xfrm rot="16200000">
              <a:off x="6721847" y="3490615"/>
              <a:ext cx="740866" cy="740866"/>
            </a:xfrm>
            <a:prstGeom prst="arc">
              <a:avLst>
                <a:gd name="adj1" fmla="val 16200000"/>
                <a:gd name="adj2" fmla="val 1849688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19" name="원호 118"/>
            <p:cNvSpPr/>
            <p:nvPr/>
          </p:nvSpPr>
          <p:spPr bwMode="auto">
            <a:xfrm rot="16200000">
              <a:off x="5724128" y="2492896"/>
              <a:ext cx="2736304" cy="2736304"/>
            </a:xfrm>
            <a:prstGeom prst="arc">
              <a:avLst>
                <a:gd name="adj1" fmla="val 16200000"/>
                <a:gd name="adj2" fmla="val 18479330"/>
              </a:avLst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20" name="직선 연결선 119"/>
            <p:cNvCxnSpPr/>
            <p:nvPr/>
          </p:nvCxnSpPr>
          <p:spPr bwMode="auto">
            <a:xfrm rot="16200000">
              <a:off x="5593210" y="3442098"/>
              <a:ext cx="83790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6226073" y="4005062"/>
              <a:ext cx="65018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 </a:t>
              </a:r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cos</a:t>
              </a:r>
              <a:r>
                <a:rPr lang="el-GR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TextBox 155"/>
            <p:cNvSpPr txBox="1">
              <a:spLocks noChangeArrowheads="1"/>
            </p:cNvSpPr>
            <p:nvPr/>
          </p:nvSpPr>
          <p:spPr bwMode="auto">
            <a:xfrm>
              <a:off x="5652120" y="2420886"/>
              <a:ext cx="360858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l-GR" altLang="ko-KR" i="1" baseline="-25000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156"/>
            <p:cNvSpPr txBox="1">
              <a:spLocks noChangeArrowheads="1"/>
            </p:cNvSpPr>
            <p:nvPr/>
          </p:nvSpPr>
          <p:spPr bwMode="auto">
            <a:xfrm>
              <a:off x="6228184" y="2924942"/>
              <a:ext cx="360040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r>
                <a:rPr lang="el-GR" altLang="ko-KR" i="1" baseline="-25000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6" name="직선 화살표 연결선 165"/>
            <p:cNvCxnSpPr>
              <a:cxnSpLocks noChangeShapeType="1"/>
            </p:cNvCxnSpPr>
            <p:nvPr/>
          </p:nvCxnSpPr>
          <p:spPr bwMode="auto">
            <a:xfrm rot="10800000">
              <a:off x="6015560" y="2517963"/>
              <a:ext cx="0" cy="504056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61" name="원호 160"/>
            <p:cNvSpPr/>
            <p:nvPr/>
          </p:nvSpPr>
          <p:spPr bwMode="auto">
            <a:xfrm rot="7671879" flipH="1">
              <a:off x="5811983" y="2769899"/>
              <a:ext cx="424958" cy="430460"/>
            </a:xfrm>
            <a:prstGeom prst="arc">
              <a:avLst>
                <a:gd name="adj1" fmla="val 16237313"/>
                <a:gd name="adj2" fmla="val 5362926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13" name="직선 연결선 212"/>
            <p:cNvCxnSpPr/>
            <p:nvPr/>
          </p:nvCxnSpPr>
          <p:spPr bwMode="auto">
            <a:xfrm flipV="1">
              <a:off x="6012160" y="3933056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 bwMode="auto">
            <a:xfrm>
              <a:off x="6012160" y="4005064"/>
              <a:ext cx="10801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/>
          </p:nvCxnSpPr>
          <p:spPr bwMode="auto">
            <a:xfrm flipV="1">
              <a:off x="7092280" y="3933056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7" name="TextBox 216"/>
            <p:cNvSpPr txBox="1">
              <a:spLocks noChangeArrowheads="1"/>
            </p:cNvSpPr>
            <p:nvPr/>
          </p:nvSpPr>
          <p:spPr bwMode="auto">
            <a:xfrm>
              <a:off x="6344582" y="3356008"/>
              <a:ext cx="21602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TextBox 252"/>
            <p:cNvSpPr txBox="1">
              <a:spLocks noChangeArrowheads="1"/>
            </p:cNvSpPr>
            <p:nvPr/>
          </p:nvSpPr>
          <p:spPr bwMode="auto">
            <a:xfrm>
              <a:off x="5724128" y="3861046"/>
              <a:ext cx="288032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TextBox 253"/>
            <p:cNvSpPr txBox="1">
              <a:spLocks noChangeArrowheads="1"/>
            </p:cNvSpPr>
            <p:nvPr/>
          </p:nvSpPr>
          <p:spPr bwMode="auto">
            <a:xfrm>
              <a:off x="6518328" y="3573014"/>
              <a:ext cx="213912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l-GR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8" name="그룹 217"/>
          <p:cNvGrpSpPr/>
          <p:nvPr/>
        </p:nvGrpSpPr>
        <p:grpSpPr>
          <a:xfrm>
            <a:off x="5004046" y="3645024"/>
            <a:ext cx="3528394" cy="3024338"/>
            <a:chOff x="5004046" y="2276870"/>
            <a:chExt cx="3528394" cy="3024338"/>
          </a:xfrm>
        </p:grpSpPr>
        <p:sp>
          <p:nvSpPr>
            <p:cNvPr id="219" name="막힌 원호 218"/>
            <p:cNvSpPr/>
            <p:nvPr/>
          </p:nvSpPr>
          <p:spPr bwMode="auto">
            <a:xfrm rot="16200000">
              <a:off x="5652120" y="2420888"/>
              <a:ext cx="2880320" cy="2880320"/>
            </a:xfrm>
            <a:prstGeom prst="blockArc">
              <a:avLst>
                <a:gd name="adj1" fmla="val 16195423"/>
                <a:gd name="adj2" fmla="val 18470920"/>
                <a:gd name="adj3" fmla="val 4881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220" name="직선 연결선 219"/>
            <p:cNvCxnSpPr/>
            <p:nvPr/>
          </p:nvCxnSpPr>
          <p:spPr bwMode="auto">
            <a:xfrm rot="16200000" flipV="1">
              <a:off x="6407885" y="3176652"/>
              <a:ext cx="0" cy="136879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rot="16200000" flipV="1">
              <a:off x="6132174" y="2900941"/>
              <a:ext cx="840093" cy="108012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2" name="TextBox 221"/>
            <p:cNvSpPr txBox="1">
              <a:spLocks noChangeArrowheads="1"/>
            </p:cNvSpPr>
            <p:nvPr/>
          </p:nvSpPr>
          <p:spPr bwMode="auto">
            <a:xfrm>
              <a:off x="5364084" y="4077070"/>
              <a:ext cx="36004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직선 화살표 연결선 21"/>
            <p:cNvCxnSpPr>
              <a:cxnSpLocks noChangeShapeType="1"/>
            </p:cNvCxnSpPr>
            <p:nvPr/>
          </p:nvCxnSpPr>
          <p:spPr bwMode="auto">
            <a:xfrm rot="10800000">
              <a:off x="5724126" y="3861047"/>
              <a:ext cx="2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4" name="원호 223"/>
            <p:cNvSpPr/>
            <p:nvPr/>
          </p:nvSpPr>
          <p:spPr bwMode="auto">
            <a:xfrm rot="16200000">
              <a:off x="6721847" y="3490615"/>
              <a:ext cx="740866" cy="740866"/>
            </a:xfrm>
            <a:prstGeom prst="arc">
              <a:avLst>
                <a:gd name="adj1" fmla="val 16200000"/>
                <a:gd name="adj2" fmla="val 1849688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5" name="원호 224"/>
            <p:cNvSpPr/>
            <p:nvPr/>
          </p:nvSpPr>
          <p:spPr bwMode="auto">
            <a:xfrm rot="16200000">
              <a:off x="5724128" y="2492896"/>
              <a:ext cx="2736304" cy="2736304"/>
            </a:xfrm>
            <a:prstGeom prst="arc">
              <a:avLst>
                <a:gd name="adj1" fmla="val 16200000"/>
                <a:gd name="adj2" fmla="val 18479330"/>
              </a:avLst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8" name="TextBox 227"/>
            <p:cNvSpPr txBox="1">
              <a:spLocks noChangeArrowheads="1"/>
            </p:cNvSpPr>
            <p:nvPr/>
          </p:nvSpPr>
          <p:spPr bwMode="auto">
            <a:xfrm>
              <a:off x="5004046" y="2636910"/>
              <a:ext cx="792090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/2</a:t>
              </a:r>
              <a:r>
                <a:rPr lang="en-US" altLang="ko-KR" i="1" dirty="0" smtClean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sin</a:t>
              </a:r>
              <a:r>
                <a:rPr lang="el-GR" altLang="ko-KR" i="1" dirty="0" smtClean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" name="TextBox 228"/>
            <p:cNvSpPr txBox="1">
              <a:spLocks noChangeArrowheads="1"/>
            </p:cNvSpPr>
            <p:nvPr/>
          </p:nvSpPr>
          <p:spPr bwMode="auto">
            <a:xfrm>
              <a:off x="6228184" y="2564902"/>
              <a:ext cx="864096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/2</a:t>
              </a:r>
              <a:r>
                <a:rPr lang="en-US" altLang="ko-KR" i="1" dirty="0" smtClean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cos</a:t>
              </a:r>
              <a:r>
                <a:rPr lang="el-GR" altLang="ko-KR" i="1" dirty="0" smtClean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230"/>
            <p:cNvSpPr txBox="1">
              <a:spLocks noChangeArrowheads="1"/>
            </p:cNvSpPr>
            <p:nvPr/>
          </p:nvSpPr>
          <p:spPr bwMode="auto">
            <a:xfrm>
              <a:off x="5795318" y="2276870"/>
              <a:ext cx="432866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TextBox 231"/>
            <p:cNvSpPr txBox="1">
              <a:spLocks noChangeArrowheads="1"/>
            </p:cNvSpPr>
            <p:nvPr/>
          </p:nvSpPr>
          <p:spPr bwMode="auto">
            <a:xfrm>
              <a:off x="6228184" y="2924942"/>
              <a:ext cx="1368152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/2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</a:t>
              </a:r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- 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</a:t>
              </a:r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cos</a:t>
              </a:r>
              <a:r>
                <a:rPr lang="el-GR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3" name="그룹 232"/>
            <p:cNvGrpSpPr/>
            <p:nvPr/>
          </p:nvGrpSpPr>
          <p:grpSpPr>
            <a:xfrm rot="16200000">
              <a:off x="5605275" y="2613003"/>
              <a:ext cx="819979" cy="629898"/>
              <a:chOff x="8144509" y="4359323"/>
              <a:chExt cx="819979" cy="629898"/>
            </a:xfrm>
          </p:grpSpPr>
          <p:grpSp>
            <p:nvGrpSpPr>
              <p:cNvPr id="240" name="그룹 239"/>
              <p:cNvGrpSpPr/>
              <p:nvPr/>
            </p:nvGrpSpPr>
            <p:grpSpPr>
              <a:xfrm rot="16200000">
                <a:off x="8470726" y="4426818"/>
                <a:ext cx="483468" cy="504056"/>
                <a:chOff x="632967" y="2804261"/>
                <a:chExt cx="483468" cy="504056"/>
              </a:xfrm>
            </p:grpSpPr>
            <p:cxnSp>
              <p:nvCxnSpPr>
                <p:cNvPr id="244" name="직선 화살표 연결선 24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78980" y="2804261"/>
                  <a:ext cx="0" cy="504056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5F5F5F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45" name="직선 화살표 연결선 244"/>
                <p:cNvCxnSpPr>
                  <a:cxnSpLocks noChangeShapeType="1"/>
                </p:cNvCxnSpPr>
                <p:nvPr/>
              </p:nvCxnSpPr>
              <p:spPr bwMode="auto">
                <a:xfrm flipV="1">
                  <a:off x="632967" y="2804261"/>
                  <a:ext cx="246015" cy="315339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46" name="직선 화살표 연결선 24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876601" y="2804261"/>
                  <a:ext cx="239834" cy="185726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cxnSp>
            <p:nvCxnSpPr>
              <p:cNvPr id="241" name="직선 연결선 240"/>
              <p:cNvCxnSpPr/>
              <p:nvPr/>
            </p:nvCxnSpPr>
            <p:spPr bwMode="auto">
              <a:xfrm rot="16200000" flipV="1">
                <a:off x="8679452" y="4402587"/>
                <a:ext cx="241680" cy="31073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/>
            </p:nvCxnSpPr>
            <p:spPr bwMode="auto">
              <a:xfrm rot="16200000" flipH="1" flipV="1">
                <a:off x="8750432" y="4713795"/>
                <a:ext cx="233363" cy="18020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3" name="원호 242"/>
              <p:cNvSpPr/>
              <p:nvPr/>
            </p:nvSpPr>
            <p:spPr bwMode="auto">
              <a:xfrm rot="7649010">
                <a:off x="8144509" y="4359323"/>
                <a:ext cx="629898" cy="629898"/>
              </a:xfrm>
              <a:prstGeom prst="arc">
                <a:avLst>
                  <a:gd name="adj1" fmla="val 14039656"/>
                  <a:gd name="adj2" fmla="val 16193939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34" name="원호 233"/>
            <p:cNvSpPr/>
            <p:nvPr/>
          </p:nvSpPr>
          <p:spPr bwMode="auto">
            <a:xfrm rot="7671879" flipH="1">
              <a:off x="5811983" y="2769899"/>
              <a:ext cx="424958" cy="430460"/>
            </a:xfrm>
            <a:prstGeom prst="arc">
              <a:avLst>
                <a:gd name="adj1" fmla="val 16237313"/>
                <a:gd name="adj2" fmla="val 5362926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5" name="TextBox 254"/>
            <p:cNvSpPr txBox="1">
              <a:spLocks noChangeArrowheads="1"/>
            </p:cNvSpPr>
            <p:nvPr/>
          </p:nvSpPr>
          <p:spPr bwMode="auto">
            <a:xfrm>
              <a:off x="6516216" y="3573012"/>
              <a:ext cx="21602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l-GR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16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3275856" y="620688"/>
            <a:ext cx="2736304" cy="3413993"/>
            <a:chOff x="4860032" y="2103239"/>
            <a:chExt cx="2736304" cy="3413993"/>
          </a:xfrm>
        </p:grpSpPr>
        <p:sp>
          <p:nvSpPr>
            <p:cNvPr id="62" name="원호 61"/>
            <p:cNvSpPr/>
            <p:nvPr/>
          </p:nvSpPr>
          <p:spPr bwMode="auto">
            <a:xfrm>
              <a:off x="4860032" y="2492896"/>
              <a:ext cx="2736304" cy="2736304"/>
            </a:xfrm>
            <a:prstGeom prst="arc">
              <a:avLst>
                <a:gd name="adj1" fmla="val 10793192"/>
                <a:gd name="adj2" fmla="val 0"/>
              </a:avLst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228184" y="2103239"/>
              <a:ext cx="432048" cy="258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 bwMode="auto">
            <a:xfrm rot="5400000" flipH="1">
              <a:off x="6084168" y="2636912"/>
              <a:ext cx="288031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원호 64"/>
            <p:cNvSpPr/>
            <p:nvPr/>
          </p:nvSpPr>
          <p:spPr bwMode="auto">
            <a:xfrm flipH="1">
              <a:off x="4860032" y="2780928"/>
              <a:ext cx="2736304" cy="2160240"/>
            </a:xfrm>
            <a:prstGeom prst="arc">
              <a:avLst>
                <a:gd name="adj1" fmla="val 10793192"/>
                <a:gd name="adj2" fmla="val 16203323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6" name="원호 65"/>
            <p:cNvSpPr/>
            <p:nvPr/>
          </p:nvSpPr>
          <p:spPr bwMode="auto">
            <a:xfrm>
              <a:off x="4860032" y="2204864"/>
              <a:ext cx="2736304" cy="3312368"/>
            </a:xfrm>
            <a:prstGeom prst="arc">
              <a:avLst>
                <a:gd name="adj1" fmla="val 10793192"/>
                <a:gd name="adj2" fmla="val 16203323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 bwMode="auto">
            <a:xfrm rot="5400000" flipH="1">
              <a:off x="6084168" y="2348879"/>
              <a:ext cx="288031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796136" y="2636913"/>
              <a:ext cx="432048" cy="258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타원 68"/>
            <p:cNvSpPr/>
            <p:nvPr/>
          </p:nvSpPr>
          <p:spPr bwMode="auto">
            <a:xfrm>
              <a:off x="6372200" y="2564904"/>
              <a:ext cx="131468" cy="131468"/>
            </a:xfrm>
            <a:prstGeom prst="ellipse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0" name="타원 69"/>
            <p:cNvSpPr/>
            <p:nvPr/>
          </p:nvSpPr>
          <p:spPr bwMode="auto">
            <a:xfrm>
              <a:off x="5940152" y="2276872"/>
              <a:ext cx="131468" cy="131468"/>
            </a:xfrm>
            <a:prstGeom prst="ellipse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23528" y="1010345"/>
            <a:ext cx="2736304" cy="2736304"/>
            <a:chOff x="1259632" y="2492896"/>
            <a:chExt cx="2736304" cy="2736304"/>
          </a:xfrm>
        </p:grpSpPr>
        <p:sp>
          <p:nvSpPr>
            <p:cNvPr id="72" name="원호 71"/>
            <p:cNvSpPr/>
            <p:nvPr/>
          </p:nvSpPr>
          <p:spPr bwMode="auto">
            <a:xfrm>
              <a:off x="1259632" y="2492896"/>
              <a:ext cx="2736304" cy="2736304"/>
            </a:xfrm>
            <a:prstGeom prst="arc">
              <a:avLst>
                <a:gd name="adj1" fmla="val 10793192"/>
                <a:gd name="adj2" fmla="val 0"/>
              </a:avLst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1547664" y="3645024"/>
              <a:ext cx="360042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 bwMode="auto">
            <a:xfrm flipH="1">
              <a:off x="1259633" y="3861048"/>
              <a:ext cx="288031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원호 74"/>
            <p:cNvSpPr/>
            <p:nvPr/>
          </p:nvSpPr>
          <p:spPr bwMode="auto">
            <a:xfrm>
              <a:off x="1547664" y="2492896"/>
              <a:ext cx="2160240" cy="2736304"/>
            </a:xfrm>
            <a:prstGeom prst="arc">
              <a:avLst>
                <a:gd name="adj1" fmla="val 10793192"/>
                <a:gd name="adj2" fmla="val 16203323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 bwMode="auto">
            <a:xfrm flipH="1">
              <a:off x="3707904" y="3861048"/>
              <a:ext cx="288031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원호 76"/>
            <p:cNvSpPr/>
            <p:nvPr/>
          </p:nvSpPr>
          <p:spPr bwMode="auto">
            <a:xfrm flipH="1">
              <a:off x="1547664" y="2492896"/>
              <a:ext cx="2160240" cy="2736304"/>
            </a:xfrm>
            <a:prstGeom prst="arc">
              <a:avLst>
                <a:gd name="adj1" fmla="val 10793192"/>
                <a:gd name="adj2" fmla="val 16203323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3348448" y="3645024"/>
              <a:ext cx="359456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타원 78"/>
            <p:cNvSpPr/>
            <p:nvPr/>
          </p:nvSpPr>
          <p:spPr bwMode="auto">
            <a:xfrm>
              <a:off x="1331640" y="3645024"/>
              <a:ext cx="131468" cy="131468"/>
            </a:xfrm>
            <a:prstGeom prst="ellipse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0" name="타원 79"/>
            <p:cNvSpPr/>
            <p:nvPr/>
          </p:nvSpPr>
          <p:spPr bwMode="auto">
            <a:xfrm>
              <a:off x="3779912" y="3645024"/>
              <a:ext cx="131468" cy="131468"/>
            </a:xfrm>
            <a:prstGeom prst="ellipse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6228184" y="1010345"/>
            <a:ext cx="2736304" cy="2736304"/>
            <a:chOff x="4860032" y="4682753"/>
            <a:chExt cx="2736304" cy="2736304"/>
          </a:xfrm>
        </p:grpSpPr>
        <p:sp>
          <p:nvSpPr>
            <p:cNvPr id="82" name="원호 81"/>
            <p:cNvSpPr/>
            <p:nvPr/>
          </p:nvSpPr>
          <p:spPr bwMode="auto">
            <a:xfrm>
              <a:off x="4860032" y="4682753"/>
              <a:ext cx="2736304" cy="2736304"/>
            </a:xfrm>
            <a:prstGeom prst="arc">
              <a:avLst>
                <a:gd name="adj1" fmla="val 10793192"/>
                <a:gd name="adj2" fmla="val 0"/>
              </a:avLst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6012160" y="5042793"/>
              <a:ext cx="432048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</a:rPr>
                <a:t>Pr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 bwMode="auto">
            <a:xfrm flipV="1">
              <a:off x="6228184" y="4688408"/>
              <a:ext cx="0" cy="35232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원호 85"/>
            <p:cNvSpPr/>
            <p:nvPr/>
          </p:nvSpPr>
          <p:spPr bwMode="auto">
            <a:xfrm flipH="1">
              <a:off x="5580112" y="4970785"/>
              <a:ext cx="2016224" cy="2130624"/>
            </a:xfrm>
            <a:prstGeom prst="arc">
              <a:avLst>
                <a:gd name="adj1" fmla="val 10793192"/>
                <a:gd name="adj2" fmla="val 17404614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7" name="타원 86"/>
            <p:cNvSpPr/>
            <p:nvPr/>
          </p:nvSpPr>
          <p:spPr bwMode="auto">
            <a:xfrm>
              <a:off x="6372200" y="4797152"/>
              <a:ext cx="131468" cy="131468"/>
            </a:xfrm>
            <a:prstGeom prst="ellipse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8" name="타원 87"/>
            <p:cNvSpPr/>
            <p:nvPr/>
          </p:nvSpPr>
          <p:spPr bwMode="auto">
            <a:xfrm>
              <a:off x="5940152" y="4809700"/>
              <a:ext cx="131468" cy="131468"/>
            </a:xfrm>
            <a:prstGeom prst="ellipse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3" name="원호 92"/>
            <p:cNvSpPr/>
            <p:nvPr/>
          </p:nvSpPr>
          <p:spPr bwMode="auto">
            <a:xfrm>
              <a:off x="4860032" y="4970785"/>
              <a:ext cx="2016224" cy="2130624"/>
            </a:xfrm>
            <a:prstGeom prst="arc">
              <a:avLst>
                <a:gd name="adj1" fmla="val 10793192"/>
                <a:gd name="adj2" fmla="val 17404614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683568" y="3573016"/>
            <a:ext cx="5112568" cy="1399084"/>
            <a:chOff x="683568" y="301724"/>
            <a:chExt cx="5112568" cy="1399084"/>
          </a:xfrm>
        </p:grpSpPr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436096" y="692696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 bwMode="auto">
            <a:xfrm flipV="1">
              <a:off x="5436097" y="548680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 rot="16200000">
              <a:off x="5436097" y="105273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 rot="16200000">
              <a:off x="5436097" y="47667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4932040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03648" y="141277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3923928" y="1412776"/>
              <a:ext cx="396041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 bwMode="auto">
            <a:xfrm rot="16200000">
              <a:off x="4932040" y="14127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직선 연결선 109"/>
            <p:cNvCxnSpPr/>
            <p:nvPr/>
          </p:nvCxnSpPr>
          <p:spPr bwMode="auto">
            <a:xfrm>
              <a:off x="971600" y="1412776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/>
            <p:cNvCxnSpPr/>
            <p:nvPr/>
          </p:nvCxnSpPr>
          <p:spPr bwMode="auto">
            <a:xfrm rot="16200000">
              <a:off x="3203848" y="14127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직선 연결선 111"/>
            <p:cNvCxnSpPr/>
            <p:nvPr/>
          </p:nvCxnSpPr>
          <p:spPr bwMode="auto">
            <a:xfrm rot="16200000">
              <a:off x="2051720" y="14127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22" name="그룹 75"/>
            <p:cNvGrpSpPr>
              <a:grpSpLocks/>
            </p:cNvGrpSpPr>
            <p:nvPr/>
          </p:nvGrpSpPr>
          <p:grpSpPr bwMode="auto">
            <a:xfrm>
              <a:off x="683568" y="548680"/>
              <a:ext cx="558675" cy="495544"/>
              <a:chOff x="6084168" y="3555063"/>
              <a:chExt cx="558800" cy="495423"/>
            </a:xfrm>
          </p:grpSpPr>
          <p:sp>
            <p:nvSpPr>
              <p:cNvPr id="15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1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27" name="직선 연결선 126"/>
            <p:cNvCxnSpPr/>
            <p:nvPr/>
          </p:nvCxnSpPr>
          <p:spPr bwMode="auto">
            <a:xfrm>
              <a:off x="2123728" y="908720"/>
              <a:ext cx="0" cy="2160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3" name="TextBox 132"/>
            <p:cNvSpPr txBox="1">
              <a:spLocks noChangeArrowheads="1"/>
            </p:cNvSpPr>
            <p:nvPr/>
          </p:nvSpPr>
          <p:spPr bwMode="auto">
            <a:xfrm>
              <a:off x="1907704" y="620688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4" name="직선 연결선 133"/>
            <p:cNvCxnSpPr/>
            <p:nvPr/>
          </p:nvCxnSpPr>
          <p:spPr bwMode="auto">
            <a:xfrm>
              <a:off x="971600" y="548680"/>
              <a:ext cx="1152128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직선 연결선 134"/>
            <p:cNvCxnSpPr/>
            <p:nvPr/>
          </p:nvCxnSpPr>
          <p:spPr bwMode="auto">
            <a:xfrm>
              <a:off x="2123728" y="1124744"/>
              <a:ext cx="115212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직선 연결선 136"/>
            <p:cNvCxnSpPr>
              <a:endCxn id="149" idx="0"/>
            </p:cNvCxnSpPr>
            <p:nvPr/>
          </p:nvCxnSpPr>
          <p:spPr bwMode="auto">
            <a:xfrm flipV="1">
              <a:off x="3275856" y="548680"/>
              <a:ext cx="1728128" cy="72008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8" name="그룹 75"/>
            <p:cNvGrpSpPr>
              <a:grpSpLocks/>
            </p:cNvGrpSpPr>
            <p:nvPr/>
          </p:nvGrpSpPr>
          <p:grpSpPr bwMode="auto">
            <a:xfrm>
              <a:off x="4716016" y="548680"/>
              <a:ext cx="558675" cy="495544"/>
              <a:chOff x="6084168" y="3555063"/>
              <a:chExt cx="558800" cy="495423"/>
            </a:xfrm>
          </p:grpSpPr>
          <p:sp>
            <p:nvSpPr>
              <p:cNvPr id="14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8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39" name="직선 연결선 138"/>
            <p:cNvCxnSpPr/>
            <p:nvPr/>
          </p:nvCxnSpPr>
          <p:spPr bwMode="auto">
            <a:xfrm>
              <a:off x="3275856" y="692696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직선 연결선 139"/>
            <p:cNvCxnSpPr/>
            <p:nvPr/>
          </p:nvCxnSpPr>
          <p:spPr bwMode="auto">
            <a:xfrm rot="16200000">
              <a:off x="899592" y="14127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Box 140"/>
            <p:cNvSpPr txBox="1">
              <a:spLocks noChangeArrowheads="1"/>
            </p:cNvSpPr>
            <p:nvPr/>
          </p:nvSpPr>
          <p:spPr bwMode="auto">
            <a:xfrm>
              <a:off x="2555776" y="1412776"/>
              <a:ext cx="324033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TextBox 142"/>
            <p:cNvSpPr txBox="1">
              <a:spLocks noChangeArrowheads="1"/>
            </p:cNvSpPr>
            <p:nvPr/>
          </p:nvSpPr>
          <p:spPr bwMode="auto">
            <a:xfrm>
              <a:off x="3059832" y="404664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/>
            <p:cNvSpPr txBox="1">
              <a:spLocks noChangeArrowheads="1"/>
            </p:cNvSpPr>
            <p:nvPr/>
          </p:nvSpPr>
          <p:spPr bwMode="auto">
            <a:xfrm>
              <a:off x="755576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/>
            <p:cNvSpPr txBox="1">
              <a:spLocks noChangeArrowheads="1"/>
            </p:cNvSpPr>
            <p:nvPr/>
          </p:nvSpPr>
          <p:spPr bwMode="auto">
            <a:xfrm>
              <a:off x="2123728" y="877788"/>
              <a:ext cx="288032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145"/>
            <p:cNvSpPr txBox="1">
              <a:spLocks noChangeArrowheads="1"/>
            </p:cNvSpPr>
            <p:nvPr/>
          </p:nvSpPr>
          <p:spPr bwMode="auto">
            <a:xfrm>
              <a:off x="2987824" y="102180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6444208" y="2492896"/>
            <a:ext cx="3097163" cy="3312368"/>
            <a:chOff x="970781" y="2492896"/>
            <a:chExt cx="3097163" cy="3312368"/>
          </a:xfrm>
        </p:grpSpPr>
        <p:grpSp>
          <p:nvGrpSpPr>
            <p:cNvPr id="159" name="그룹 75"/>
            <p:cNvGrpSpPr>
              <a:grpSpLocks/>
            </p:cNvGrpSpPr>
            <p:nvPr/>
          </p:nvGrpSpPr>
          <p:grpSpPr bwMode="auto">
            <a:xfrm>
              <a:off x="970781" y="4365105"/>
              <a:ext cx="558675" cy="495543"/>
              <a:chOff x="6084168" y="3555063"/>
              <a:chExt cx="558800" cy="495423"/>
            </a:xfrm>
          </p:grpSpPr>
          <p:sp>
            <p:nvSpPr>
              <p:cNvPr id="17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8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60" name="직선 연결선 159"/>
            <p:cNvCxnSpPr/>
            <p:nvPr/>
          </p:nvCxnSpPr>
          <p:spPr bwMode="auto">
            <a:xfrm>
              <a:off x="1259632" y="4983559"/>
              <a:ext cx="136815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직선 연결선 167"/>
            <p:cNvCxnSpPr/>
            <p:nvPr/>
          </p:nvCxnSpPr>
          <p:spPr bwMode="auto">
            <a:xfrm flipV="1">
              <a:off x="1264606" y="491155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직선 연결선 169"/>
            <p:cNvCxnSpPr/>
            <p:nvPr/>
          </p:nvCxnSpPr>
          <p:spPr bwMode="auto">
            <a:xfrm flipV="1">
              <a:off x="2627784" y="491155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1" name="TextBox 170"/>
            <p:cNvSpPr txBox="1">
              <a:spLocks noChangeArrowheads="1"/>
            </p:cNvSpPr>
            <p:nvPr/>
          </p:nvSpPr>
          <p:spPr bwMode="auto">
            <a:xfrm>
              <a:off x="1835697" y="4962654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171"/>
            <p:cNvSpPr txBox="1">
              <a:spLocks noChangeArrowheads="1"/>
            </p:cNvSpPr>
            <p:nvPr/>
          </p:nvSpPr>
          <p:spPr bwMode="auto">
            <a:xfrm>
              <a:off x="2195736" y="2492896"/>
              <a:ext cx="432867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3" name="직선 화살표 연결선 21"/>
            <p:cNvCxnSpPr>
              <a:cxnSpLocks noChangeShapeType="1"/>
            </p:cNvCxnSpPr>
            <p:nvPr/>
          </p:nvCxnSpPr>
          <p:spPr bwMode="auto">
            <a:xfrm>
              <a:off x="2627784" y="249289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4" name="TextBox 173"/>
            <p:cNvSpPr txBox="1">
              <a:spLocks noChangeArrowheads="1"/>
            </p:cNvSpPr>
            <p:nvPr/>
          </p:nvSpPr>
          <p:spPr bwMode="auto">
            <a:xfrm>
              <a:off x="1330822" y="4221088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막힌 원호 174"/>
            <p:cNvSpPr/>
            <p:nvPr/>
          </p:nvSpPr>
          <p:spPr bwMode="auto">
            <a:xfrm>
              <a:off x="1187624" y="2924944"/>
              <a:ext cx="2880320" cy="2880320"/>
            </a:xfrm>
            <a:prstGeom prst="blockArc">
              <a:avLst>
                <a:gd name="adj1" fmla="val 10800577"/>
                <a:gd name="adj2" fmla="val 16205404"/>
                <a:gd name="adj3" fmla="val 4948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76" name="TextBox 175"/>
            <p:cNvSpPr txBox="1">
              <a:spLocks noChangeArrowheads="1"/>
            </p:cNvSpPr>
            <p:nvPr/>
          </p:nvSpPr>
          <p:spPr bwMode="auto">
            <a:xfrm>
              <a:off x="2483768" y="3068960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56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23530" y="404664"/>
            <a:ext cx="2659854" cy="3528392"/>
            <a:chOff x="616000" y="2564904"/>
            <a:chExt cx="2659854" cy="3528392"/>
          </a:xfrm>
        </p:grpSpPr>
        <p:cxnSp>
          <p:nvCxnSpPr>
            <p:cNvPr id="173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2128166" y="2708917"/>
              <a:ext cx="0" cy="316835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4" name="TextBox 86"/>
            <p:cNvSpPr txBox="1">
              <a:spLocks noChangeArrowheads="1"/>
            </p:cNvSpPr>
            <p:nvPr/>
          </p:nvSpPr>
          <p:spPr bwMode="auto">
            <a:xfrm>
              <a:off x="1768128" y="5415309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5" name="직선 화살표 연결선 28"/>
            <p:cNvCxnSpPr>
              <a:cxnSpLocks noChangeShapeType="1"/>
            </p:cNvCxnSpPr>
            <p:nvPr/>
          </p:nvCxnSpPr>
          <p:spPr bwMode="auto">
            <a:xfrm>
              <a:off x="688006" y="5445224"/>
              <a:ext cx="244827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6" name="TextBox 31"/>
            <p:cNvSpPr txBox="1">
              <a:spLocks noChangeArrowheads="1"/>
            </p:cNvSpPr>
            <p:nvPr/>
          </p:nvSpPr>
          <p:spPr bwMode="auto">
            <a:xfrm>
              <a:off x="2920254" y="5435934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32"/>
            <p:cNvSpPr txBox="1">
              <a:spLocks noChangeArrowheads="1"/>
            </p:cNvSpPr>
            <p:nvPr/>
          </p:nvSpPr>
          <p:spPr bwMode="auto">
            <a:xfrm>
              <a:off x="2123728" y="2564904"/>
              <a:ext cx="3571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78"/>
            <p:cNvSpPr txBox="1">
              <a:spLocks noChangeArrowheads="1"/>
            </p:cNvSpPr>
            <p:nvPr/>
          </p:nvSpPr>
          <p:spPr bwMode="auto">
            <a:xfrm>
              <a:off x="2952109" y="4190891"/>
              <a:ext cx="2204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 smtClean="0"/>
                <a:t>F</a:t>
              </a:r>
              <a:r>
                <a:rPr lang="en-US" altLang="ko-KR" sz="1600" baseline="-25000" dirty="0" smtClean="0"/>
                <a:t>1</a:t>
              </a:r>
              <a:endParaRPr lang="ko-KR" altLang="en-US" sz="1600" i="1" dirty="0"/>
            </a:p>
          </p:txBody>
        </p:sp>
        <p:cxnSp>
          <p:nvCxnSpPr>
            <p:cNvPr id="179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2128166" y="4293096"/>
              <a:ext cx="792088" cy="1152129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0" name="원호 179"/>
            <p:cNvSpPr/>
            <p:nvPr/>
          </p:nvSpPr>
          <p:spPr bwMode="auto">
            <a:xfrm rot="10800000" flipV="1">
              <a:off x="1624110" y="4941168"/>
              <a:ext cx="1008114" cy="1008114"/>
            </a:xfrm>
            <a:prstGeom prst="arc">
              <a:avLst>
                <a:gd name="adj1" fmla="val 10822656"/>
                <a:gd name="adj2" fmla="val 1409143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 smtClean="0"/>
            </a:p>
          </p:txBody>
        </p:sp>
        <p:sp>
          <p:nvSpPr>
            <p:cNvPr id="181" name="TextBox 86"/>
            <p:cNvSpPr txBox="1">
              <a:spLocks noChangeArrowheads="1"/>
            </p:cNvSpPr>
            <p:nvPr/>
          </p:nvSpPr>
          <p:spPr bwMode="auto">
            <a:xfrm>
              <a:off x="1768126" y="4653136"/>
              <a:ext cx="20941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832022" y="4077072"/>
              <a:ext cx="1296144" cy="1368153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5" name="TextBox 78"/>
            <p:cNvSpPr txBox="1">
              <a:spLocks noChangeArrowheads="1"/>
            </p:cNvSpPr>
            <p:nvPr/>
          </p:nvSpPr>
          <p:spPr bwMode="auto">
            <a:xfrm>
              <a:off x="1408086" y="2708920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sz="1600" i="1" dirty="0" smtClean="0">
                  <a:solidFill>
                    <a:srgbClr val="A90165"/>
                  </a:solidFill>
                </a:rPr>
                <a:t>R</a:t>
              </a:r>
              <a:endParaRPr lang="ko-KR" altLang="en-US" sz="1600" i="1" dirty="0">
                <a:solidFill>
                  <a:srgbClr val="A90165"/>
                </a:solidFill>
              </a:endParaRPr>
            </a:p>
          </p:txBody>
        </p:sp>
        <p:sp>
          <p:nvSpPr>
            <p:cNvPr id="186" name="TextBox 78"/>
            <p:cNvSpPr txBox="1">
              <a:spLocks noChangeArrowheads="1"/>
            </p:cNvSpPr>
            <p:nvPr/>
          </p:nvSpPr>
          <p:spPr bwMode="auto">
            <a:xfrm>
              <a:off x="616000" y="3933056"/>
              <a:ext cx="2160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 smtClean="0"/>
                <a:t>F</a:t>
              </a:r>
              <a:r>
                <a:rPr lang="en-US" altLang="ko-KR" sz="1600" baseline="-25000" dirty="0" smtClean="0"/>
                <a:t>2</a:t>
              </a:r>
              <a:endParaRPr lang="en-US" altLang="ko-KR" sz="1600" dirty="0" smtClean="0"/>
            </a:p>
          </p:txBody>
        </p:sp>
        <p:cxnSp>
          <p:nvCxnSpPr>
            <p:cNvPr id="187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832022" y="2934237"/>
              <a:ext cx="792088" cy="114283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1624110" y="2934237"/>
              <a:ext cx="1296144" cy="136815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직선 화살표 연결선 188"/>
            <p:cNvCxnSpPr>
              <a:cxnSpLocks noChangeShapeType="1"/>
            </p:cNvCxnSpPr>
            <p:nvPr/>
          </p:nvCxnSpPr>
          <p:spPr bwMode="auto">
            <a:xfrm flipH="1" flipV="1">
              <a:off x="1624110" y="2924944"/>
              <a:ext cx="504056" cy="252028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90" name="원호 189"/>
            <p:cNvSpPr/>
            <p:nvPr/>
          </p:nvSpPr>
          <p:spPr bwMode="auto">
            <a:xfrm rot="10800000" flipV="1">
              <a:off x="1480093" y="4797152"/>
              <a:ext cx="1296144" cy="1296144"/>
            </a:xfrm>
            <a:prstGeom prst="arc">
              <a:avLst>
                <a:gd name="adj1" fmla="val 10790619"/>
                <a:gd name="adj2" fmla="val 16887080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 smtClean="0"/>
            </a:p>
          </p:txBody>
        </p:sp>
        <p:sp>
          <p:nvSpPr>
            <p:cNvPr id="191" name="TextBox 86"/>
            <p:cNvSpPr txBox="1">
              <a:spLocks noChangeArrowheads="1"/>
            </p:cNvSpPr>
            <p:nvPr/>
          </p:nvSpPr>
          <p:spPr bwMode="auto">
            <a:xfrm>
              <a:off x="2171601" y="4797152"/>
              <a:ext cx="288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 smtClean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원호 213"/>
            <p:cNvSpPr/>
            <p:nvPr/>
          </p:nvSpPr>
          <p:spPr bwMode="auto">
            <a:xfrm rot="10800000" flipV="1">
              <a:off x="1768124" y="5085184"/>
              <a:ext cx="720082" cy="720082"/>
            </a:xfrm>
            <a:prstGeom prst="arc">
              <a:avLst>
                <a:gd name="adj1" fmla="val 10822656"/>
                <a:gd name="adj2" fmla="val 18868596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 smtClean="0"/>
            </a:p>
          </p:txBody>
        </p:sp>
        <p:sp>
          <p:nvSpPr>
            <p:cNvPr id="215" name="TextBox 86"/>
            <p:cNvSpPr txBox="1">
              <a:spLocks noChangeArrowheads="1"/>
            </p:cNvSpPr>
            <p:nvPr/>
          </p:nvSpPr>
          <p:spPr bwMode="auto">
            <a:xfrm>
              <a:off x="1624110" y="5085184"/>
              <a:ext cx="288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 smtClean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131840" y="404664"/>
            <a:ext cx="2659856" cy="3384375"/>
            <a:chOff x="3275856" y="404664"/>
            <a:chExt cx="2659856" cy="3384375"/>
          </a:xfrm>
        </p:grpSpPr>
        <p:cxnSp>
          <p:nvCxnSpPr>
            <p:cNvPr id="202" name="직선 화살표 연결선 42"/>
            <p:cNvCxnSpPr>
              <a:cxnSpLocks noChangeShapeType="1"/>
            </p:cNvCxnSpPr>
            <p:nvPr/>
          </p:nvCxnSpPr>
          <p:spPr bwMode="auto">
            <a:xfrm>
              <a:off x="4788024" y="3284984"/>
              <a:ext cx="792088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05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4788024" y="2132856"/>
              <a:ext cx="0" cy="115212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08" name="TextBox 78"/>
            <p:cNvSpPr txBox="1">
              <a:spLocks noChangeArrowheads="1"/>
            </p:cNvSpPr>
            <p:nvPr/>
          </p:nvSpPr>
          <p:spPr bwMode="auto">
            <a:xfrm>
              <a:off x="4860032" y="213285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 smtClean="0">
                  <a:solidFill>
                    <a:srgbClr val="A90165"/>
                  </a:solidFill>
                </a:rPr>
                <a:t>F</a:t>
              </a:r>
              <a:r>
                <a:rPr lang="en-US" altLang="ko-KR" sz="1600" baseline="-25000" dirty="0" smtClean="0">
                  <a:solidFill>
                    <a:srgbClr val="A90165"/>
                  </a:solidFill>
                </a:rPr>
                <a:t>1</a:t>
              </a:r>
              <a:r>
                <a:rPr lang="en-US" altLang="ko-KR" sz="1600" i="1" baseline="-25000" dirty="0" smtClean="0">
                  <a:solidFill>
                    <a:srgbClr val="A90165"/>
                  </a:solidFill>
                </a:rPr>
                <a:t>y</a:t>
              </a:r>
              <a:endParaRPr lang="en-US" altLang="ko-KR" sz="1600" dirty="0" smtClean="0">
                <a:solidFill>
                  <a:srgbClr val="A90165"/>
                </a:solidFill>
              </a:endParaRPr>
            </a:p>
          </p:txBody>
        </p:sp>
        <p:sp>
          <p:nvSpPr>
            <p:cNvPr id="209" name="TextBox 78"/>
            <p:cNvSpPr txBox="1">
              <a:spLocks noChangeArrowheads="1"/>
            </p:cNvSpPr>
            <p:nvPr/>
          </p:nvSpPr>
          <p:spPr bwMode="auto">
            <a:xfrm>
              <a:off x="5364088" y="32849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 smtClean="0">
                  <a:solidFill>
                    <a:srgbClr val="A90165"/>
                  </a:solidFill>
                </a:rPr>
                <a:t>F</a:t>
              </a:r>
              <a:r>
                <a:rPr lang="en-US" altLang="ko-KR" sz="1600" baseline="-25000" dirty="0" smtClean="0">
                  <a:solidFill>
                    <a:srgbClr val="A90165"/>
                  </a:solidFill>
                </a:rPr>
                <a:t>1</a:t>
              </a:r>
              <a:r>
                <a:rPr lang="en-US" altLang="ko-KR" sz="1600" i="1" baseline="-25000" dirty="0" smtClean="0">
                  <a:solidFill>
                    <a:srgbClr val="A90165"/>
                  </a:solidFill>
                </a:rPr>
                <a:t>x</a:t>
              </a:r>
              <a:endParaRPr lang="en-US" altLang="ko-KR" sz="1600" dirty="0" smtClean="0">
                <a:solidFill>
                  <a:srgbClr val="A90165"/>
                </a:solidFill>
              </a:endParaRPr>
            </a:p>
          </p:txBody>
        </p:sp>
        <p:sp>
          <p:nvSpPr>
            <p:cNvPr id="210" name="TextBox 78"/>
            <p:cNvSpPr txBox="1">
              <a:spLocks noChangeArrowheads="1"/>
            </p:cNvSpPr>
            <p:nvPr/>
          </p:nvSpPr>
          <p:spPr bwMode="auto">
            <a:xfrm>
              <a:off x="3491880" y="32849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 smtClean="0">
                  <a:solidFill>
                    <a:srgbClr val="A90165"/>
                  </a:solidFill>
                </a:rPr>
                <a:t>F</a:t>
              </a:r>
              <a:r>
                <a:rPr lang="en-US" altLang="ko-KR" sz="1600" baseline="-25000" dirty="0" smtClean="0">
                  <a:solidFill>
                    <a:srgbClr val="A90165"/>
                  </a:solidFill>
                </a:rPr>
                <a:t>2</a:t>
              </a:r>
              <a:r>
                <a:rPr lang="en-US" altLang="ko-KR" sz="1600" i="1" baseline="-25000" dirty="0" smtClean="0">
                  <a:solidFill>
                    <a:srgbClr val="A90165"/>
                  </a:solidFill>
                </a:rPr>
                <a:t>x</a:t>
              </a:r>
              <a:endParaRPr lang="en-US" altLang="ko-KR" sz="1600" dirty="0" smtClean="0">
                <a:solidFill>
                  <a:srgbClr val="A90165"/>
                </a:solidFill>
              </a:endParaRPr>
            </a:p>
          </p:txBody>
        </p:sp>
        <p:cxnSp>
          <p:nvCxnSpPr>
            <p:cNvPr id="211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491880" y="3284984"/>
              <a:ext cx="1296144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12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4788024" y="1916832"/>
              <a:ext cx="0" cy="136815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13" name="TextBox 78"/>
            <p:cNvSpPr txBox="1">
              <a:spLocks noChangeArrowheads="1"/>
            </p:cNvSpPr>
            <p:nvPr/>
          </p:nvSpPr>
          <p:spPr bwMode="auto">
            <a:xfrm>
              <a:off x="4860032" y="177281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 smtClean="0">
                  <a:solidFill>
                    <a:srgbClr val="A90165"/>
                  </a:solidFill>
                </a:rPr>
                <a:t>F</a:t>
              </a:r>
              <a:r>
                <a:rPr lang="en-US" altLang="ko-KR" sz="1600" baseline="-25000" dirty="0" smtClean="0">
                  <a:solidFill>
                    <a:srgbClr val="A90165"/>
                  </a:solidFill>
                </a:rPr>
                <a:t>2</a:t>
              </a:r>
              <a:r>
                <a:rPr lang="en-US" altLang="ko-KR" sz="1600" i="1" baseline="-25000" dirty="0" smtClean="0">
                  <a:solidFill>
                    <a:srgbClr val="A90165"/>
                  </a:solidFill>
                </a:rPr>
                <a:t>y</a:t>
              </a:r>
              <a:endParaRPr lang="en-US" altLang="ko-KR" sz="1600" dirty="0" smtClean="0">
                <a:solidFill>
                  <a:srgbClr val="A90165"/>
                </a:solidFill>
              </a:endParaRPr>
            </a:p>
          </p:txBody>
        </p:sp>
        <p:cxnSp>
          <p:nvCxnSpPr>
            <p:cNvPr id="242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4788024" y="548680"/>
              <a:ext cx="0" cy="316835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3" name="TextBox 86"/>
            <p:cNvSpPr txBox="1">
              <a:spLocks noChangeArrowheads="1"/>
            </p:cNvSpPr>
            <p:nvPr/>
          </p:nvSpPr>
          <p:spPr bwMode="auto">
            <a:xfrm>
              <a:off x="4427986" y="3255069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4" name="직선 화살표 연결선 28"/>
            <p:cNvCxnSpPr>
              <a:cxnSpLocks noChangeShapeType="1"/>
            </p:cNvCxnSpPr>
            <p:nvPr/>
          </p:nvCxnSpPr>
          <p:spPr bwMode="auto">
            <a:xfrm>
              <a:off x="3347864" y="3284984"/>
              <a:ext cx="244827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5" name="TextBox 31"/>
            <p:cNvSpPr txBox="1">
              <a:spLocks noChangeArrowheads="1"/>
            </p:cNvSpPr>
            <p:nvPr/>
          </p:nvSpPr>
          <p:spPr bwMode="auto">
            <a:xfrm>
              <a:off x="5580112" y="3275694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32"/>
            <p:cNvSpPr txBox="1">
              <a:spLocks noChangeArrowheads="1"/>
            </p:cNvSpPr>
            <p:nvPr/>
          </p:nvSpPr>
          <p:spPr bwMode="auto">
            <a:xfrm>
              <a:off x="4783586" y="404664"/>
              <a:ext cx="3571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78"/>
            <p:cNvSpPr txBox="1">
              <a:spLocks noChangeArrowheads="1"/>
            </p:cNvSpPr>
            <p:nvPr/>
          </p:nvSpPr>
          <p:spPr bwMode="auto">
            <a:xfrm>
              <a:off x="5611967" y="2030651"/>
              <a:ext cx="2204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 smtClean="0"/>
                <a:t>F</a:t>
              </a:r>
              <a:r>
                <a:rPr lang="en-US" altLang="ko-KR" sz="1600" baseline="-25000" dirty="0" smtClean="0"/>
                <a:t>1</a:t>
              </a:r>
              <a:endParaRPr lang="ko-KR" altLang="en-US" sz="1600" i="1" dirty="0"/>
            </a:p>
          </p:txBody>
        </p:sp>
        <p:cxnSp>
          <p:nvCxnSpPr>
            <p:cNvPr id="248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4788024" y="2132856"/>
              <a:ext cx="792088" cy="115212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9" name="원호 248"/>
            <p:cNvSpPr/>
            <p:nvPr/>
          </p:nvSpPr>
          <p:spPr bwMode="auto">
            <a:xfrm rot="10800000" flipV="1">
              <a:off x="4283966" y="2780925"/>
              <a:ext cx="1008114" cy="1008114"/>
            </a:xfrm>
            <a:prstGeom prst="arc">
              <a:avLst>
                <a:gd name="adj1" fmla="val 10822656"/>
                <a:gd name="adj2" fmla="val 1409143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 smtClean="0"/>
            </a:p>
          </p:txBody>
        </p:sp>
        <p:cxnSp>
          <p:nvCxnSpPr>
            <p:cNvPr id="251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3491880" y="1916832"/>
              <a:ext cx="1296144" cy="136815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53" name="TextBox 78"/>
            <p:cNvSpPr txBox="1">
              <a:spLocks noChangeArrowheads="1"/>
            </p:cNvSpPr>
            <p:nvPr/>
          </p:nvSpPr>
          <p:spPr bwMode="auto">
            <a:xfrm>
              <a:off x="3275856" y="1772816"/>
              <a:ext cx="2160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 smtClean="0"/>
                <a:t>F</a:t>
              </a:r>
              <a:r>
                <a:rPr lang="en-US" altLang="ko-KR" sz="1600" baseline="-25000" dirty="0" smtClean="0"/>
                <a:t>2</a:t>
              </a:r>
              <a:endParaRPr lang="en-US" altLang="ko-KR" sz="1600" dirty="0" smtClean="0"/>
            </a:p>
          </p:txBody>
        </p:sp>
        <p:sp>
          <p:nvSpPr>
            <p:cNvPr id="258" name="TextBox 86"/>
            <p:cNvSpPr txBox="1">
              <a:spLocks noChangeArrowheads="1"/>
            </p:cNvSpPr>
            <p:nvPr/>
          </p:nvSpPr>
          <p:spPr bwMode="auto">
            <a:xfrm>
              <a:off x="4831459" y="2636912"/>
              <a:ext cx="288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 smtClean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원호 258"/>
            <p:cNvSpPr/>
            <p:nvPr/>
          </p:nvSpPr>
          <p:spPr bwMode="auto">
            <a:xfrm rot="10800000" flipV="1">
              <a:off x="4427982" y="2924941"/>
              <a:ext cx="720082" cy="720082"/>
            </a:xfrm>
            <a:prstGeom prst="arc">
              <a:avLst>
                <a:gd name="adj1" fmla="val 10822656"/>
                <a:gd name="adj2" fmla="val 18868596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 smtClean="0"/>
            </a:p>
          </p:txBody>
        </p:sp>
        <p:sp>
          <p:nvSpPr>
            <p:cNvPr id="260" name="TextBox 86"/>
            <p:cNvSpPr txBox="1">
              <a:spLocks noChangeArrowheads="1"/>
            </p:cNvSpPr>
            <p:nvPr/>
          </p:nvSpPr>
          <p:spPr bwMode="auto">
            <a:xfrm>
              <a:off x="4283968" y="2924944"/>
              <a:ext cx="288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 smtClean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1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5580112" y="2132856"/>
              <a:ext cx="0" cy="115212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4788024" y="2132856"/>
              <a:ext cx="792088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491880" y="1916832"/>
              <a:ext cx="129614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3491880" y="1916832"/>
              <a:ext cx="0" cy="136815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5" name="그룹 264"/>
          <p:cNvGrpSpPr/>
          <p:nvPr/>
        </p:nvGrpSpPr>
        <p:grpSpPr>
          <a:xfrm>
            <a:off x="6012160" y="404664"/>
            <a:ext cx="2587848" cy="3528392"/>
            <a:chOff x="688006" y="2564904"/>
            <a:chExt cx="2587848" cy="3528392"/>
          </a:xfrm>
        </p:grpSpPr>
        <p:cxnSp>
          <p:nvCxnSpPr>
            <p:cNvPr id="266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2128166" y="2708917"/>
              <a:ext cx="0" cy="316835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7" name="TextBox 86"/>
            <p:cNvSpPr txBox="1">
              <a:spLocks noChangeArrowheads="1"/>
            </p:cNvSpPr>
            <p:nvPr/>
          </p:nvSpPr>
          <p:spPr bwMode="auto">
            <a:xfrm>
              <a:off x="1768128" y="5415309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8" name="직선 화살표 연결선 28"/>
            <p:cNvCxnSpPr>
              <a:cxnSpLocks noChangeShapeType="1"/>
            </p:cNvCxnSpPr>
            <p:nvPr/>
          </p:nvCxnSpPr>
          <p:spPr bwMode="auto">
            <a:xfrm>
              <a:off x="688006" y="5445224"/>
              <a:ext cx="244827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9" name="TextBox 31"/>
            <p:cNvSpPr txBox="1">
              <a:spLocks noChangeArrowheads="1"/>
            </p:cNvSpPr>
            <p:nvPr/>
          </p:nvSpPr>
          <p:spPr bwMode="auto">
            <a:xfrm>
              <a:off x="2920254" y="5435934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TextBox 32"/>
            <p:cNvSpPr txBox="1">
              <a:spLocks noChangeArrowheads="1"/>
            </p:cNvSpPr>
            <p:nvPr/>
          </p:nvSpPr>
          <p:spPr bwMode="auto">
            <a:xfrm>
              <a:off x="2123728" y="2564904"/>
              <a:ext cx="3571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TextBox 78"/>
            <p:cNvSpPr txBox="1">
              <a:spLocks noChangeArrowheads="1"/>
            </p:cNvSpPr>
            <p:nvPr/>
          </p:nvSpPr>
          <p:spPr bwMode="auto">
            <a:xfrm>
              <a:off x="2200176" y="2852936"/>
              <a:ext cx="2204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 smtClean="0">
                  <a:solidFill>
                    <a:srgbClr val="A90165"/>
                  </a:solidFill>
                </a:rPr>
                <a:t>R</a:t>
              </a:r>
              <a:r>
                <a:rPr lang="en-US" altLang="ko-KR" sz="1600" i="1" baseline="-25000" dirty="0" smtClean="0">
                  <a:solidFill>
                    <a:srgbClr val="A90165"/>
                  </a:solidFill>
                </a:rPr>
                <a:t>y</a:t>
              </a:r>
              <a:endParaRPr lang="ko-KR" altLang="en-US" sz="1600" i="1" dirty="0">
                <a:solidFill>
                  <a:srgbClr val="A90165"/>
                </a:solidFill>
              </a:endParaRPr>
            </a:p>
          </p:txBody>
        </p:sp>
        <p:cxnSp>
          <p:nvCxnSpPr>
            <p:cNvPr id="272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2128166" y="2924944"/>
              <a:ext cx="2" cy="252028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74" name="TextBox 86"/>
            <p:cNvSpPr txBox="1">
              <a:spLocks noChangeArrowheads="1"/>
            </p:cNvSpPr>
            <p:nvPr/>
          </p:nvSpPr>
          <p:spPr bwMode="auto">
            <a:xfrm>
              <a:off x="1768126" y="4653136"/>
              <a:ext cx="20941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5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1624112" y="5445224"/>
              <a:ext cx="504054" cy="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76" name="TextBox 78"/>
            <p:cNvSpPr txBox="1">
              <a:spLocks noChangeArrowheads="1"/>
            </p:cNvSpPr>
            <p:nvPr/>
          </p:nvSpPr>
          <p:spPr bwMode="auto">
            <a:xfrm>
              <a:off x="1408086" y="2708920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sz="1600" i="1" dirty="0" smtClean="0">
                  <a:solidFill>
                    <a:srgbClr val="A90165"/>
                  </a:solidFill>
                </a:rPr>
                <a:t>R</a:t>
              </a:r>
              <a:endParaRPr lang="ko-KR" altLang="en-US" sz="1600" i="1" dirty="0">
                <a:solidFill>
                  <a:srgbClr val="A90165"/>
                </a:solidFill>
              </a:endParaRPr>
            </a:p>
          </p:txBody>
        </p:sp>
        <p:sp>
          <p:nvSpPr>
            <p:cNvPr id="277" name="TextBox 78"/>
            <p:cNvSpPr txBox="1">
              <a:spLocks noChangeArrowheads="1"/>
            </p:cNvSpPr>
            <p:nvPr/>
          </p:nvSpPr>
          <p:spPr bwMode="auto">
            <a:xfrm>
              <a:off x="1552104" y="5445224"/>
              <a:ext cx="2160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 smtClean="0">
                  <a:solidFill>
                    <a:srgbClr val="A90165"/>
                  </a:solidFill>
                </a:rPr>
                <a:t>R</a:t>
              </a:r>
              <a:r>
                <a:rPr lang="en-US" altLang="ko-KR" sz="1600" i="1" baseline="-25000" dirty="0" smtClean="0">
                  <a:solidFill>
                    <a:srgbClr val="A90165"/>
                  </a:solidFill>
                </a:rPr>
                <a:t>x</a:t>
              </a:r>
              <a:endParaRPr lang="en-US" altLang="ko-KR" sz="1600" i="1" dirty="0" smtClean="0">
                <a:solidFill>
                  <a:srgbClr val="A90165"/>
                </a:solidFill>
              </a:endParaRPr>
            </a:p>
          </p:txBody>
        </p:sp>
        <p:cxnSp>
          <p:nvCxnSpPr>
            <p:cNvPr id="278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1624110" y="2934237"/>
              <a:ext cx="2" cy="2510987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1624110" y="2924944"/>
              <a:ext cx="504058" cy="9293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직선 화살표 연결선 279"/>
            <p:cNvCxnSpPr>
              <a:cxnSpLocks noChangeShapeType="1"/>
            </p:cNvCxnSpPr>
            <p:nvPr/>
          </p:nvCxnSpPr>
          <p:spPr bwMode="auto">
            <a:xfrm flipH="1" flipV="1">
              <a:off x="1624110" y="2924944"/>
              <a:ext cx="504056" cy="252028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81" name="원호 280"/>
            <p:cNvSpPr/>
            <p:nvPr/>
          </p:nvSpPr>
          <p:spPr bwMode="auto">
            <a:xfrm rot="10800000" flipV="1">
              <a:off x="1480093" y="4797152"/>
              <a:ext cx="1296144" cy="1296144"/>
            </a:xfrm>
            <a:prstGeom prst="arc">
              <a:avLst>
                <a:gd name="adj1" fmla="val 10790619"/>
                <a:gd name="adj2" fmla="val 16887080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8815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4427984" y="2924448"/>
            <a:ext cx="4532461" cy="3744912"/>
            <a:chOff x="1691680" y="2205038"/>
            <a:chExt cx="4532461" cy="3744912"/>
          </a:xfrm>
        </p:grpSpPr>
        <p:cxnSp>
          <p:nvCxnSpPr>
            <p:cNvPr id="83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1801019" y="4183857"/>
              <a:ext cx="936625" cy="158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84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1581945" y="4183856"/>
              <a:ext cx="3529012" cy="317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85" name="직선 화살표 연결선 65"/>
            <p:cNvCxnSpPr>
              <a:cxnSpLocks noChangeShapeType="1"/>
            </p:cNvCxnSpPr>
            <p:nvPr/>
          </p:nvCxnSpPr>
          <p:spPr bwMode="auto">
            <a:xfrm>
              <a:off x="2268538" y="4581525"/>
              <a:ext cx="1079500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995738" y="3716338"/>
              <a:ext cx="10810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= 6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3009900" y="4152900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직선 화살표 연결선 28"/>
            <p:cNvCxnSpPr>
              <a:cxnSpLocks noChangeShapeType="1"/>
            </p:cNvCxnSpPr>
            <p:nvPr/>
          </p:nvCxnSpPr>
          <p:spPr bwMode="auto">
            <a:xfrm>
              <a:off x="1908175" y="4221163"/>
              <a:ext cx="396036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89" name="TextBox 31"/>
            <p:cNvSpPr txBox="1">
              <a:spLocks noChangeArrowheads="1"/>
            </p:cNvSpPr>
            <p:nvPr/>
          </p:nvSpPr>
          <p:spPr bwMode="auto">
            <a:xfrm>
              <a:off x="5868541" y="3975100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TextBox 32"/>
            <p:cNvSpPr txBox="1">
              <a:spLocks noChangeArrowheads="1"/>
            </p:cNvSpPr>
            <p:nvPr/>
          </p:nvSpPr>
          <p:spPr bwMode="auto">
            <a:xfrm>
              <a:off x="3040063" y="2205038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직선 화살표 연결선 42"/>
            <p:cNvCxnSpPr>
              <a:cxnSpLocks noChangeShapeType="1"/>
            </p:cNvCxnSpPr>
            <p:nvPr/>
          </p:nvCxnSpPr>
          <p:spPr bwMode="auto">
            <a:xfrm rot="5400000" flipH="1" flipV="1">
              <a:off x="4572794" y="4221956"/>
              <a:ext cx="187325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직선 화살표 연결선 50"/>
            <p:cNvCxnSpPr>
              <a:cxnSpLocks noChangeShapeType="1"/>
            </p:cNvCxnSpPr>
            <p:nvPr/>
          </p:nvCxnSpPr>
          <p:spPr bwMode="auto">
            <a:xfrm>
              <a:off x="3348038" y="3789363"/>
              <a:ext cx="2160587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93" name="직선 화살표 연결선 66"/>
            <p:cNvCxnSpPr>
              <a:cxnSpLocks noChangeShapeType="1"/>
            </p:cNvCxnSpPr>
            <p:nvPr/>
          </p:nvCxnSpPr>
          <p:spPr bwMode="auto">
            <a:xfrm rot="5400000" flipH="1" flipV="1">
              <a:off x="2592388" y="4111625"/>
              <a:ext cx="2808288" cy="158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94" name="직선 화살표 연결선 69"/>
            <p:cNvCxnSpPr>
              <a:cxnSpLocks noChangeShapeType="1"/>
            </p:cNvCxnSpPr>
            <p:nvPr/>
          </p:nvCxnSpPr>
          <p:spPr bwMode="auto">
            <a:xfrm>
              <a:off x="3348038" y="5229225"/>
              <a:ext cx="647700" cy="158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95" name="TextBox 72"/>
            <p:cNvSpPr txBox="1">
              <a:spLocks noChangeArrowheads="1"/>
            </p:cNvSpPr>
            <p:nvPr/>
          </p:nvSpPr>
          <p:spPr bwMode="auto">
            <a:xfrm>
              <a:off x="3924300" y="2492375"/>
              <a:ext cx="5032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TextBox 74"/>
            <p:cNvSpPr txBox="1">
              <a:spLocks noChangeArrowheads="1"/>
            </p:cNvSpPr>
            <p:nvPr/>
          </p:nvSpPr>
          <p:spPr bwMode="auto">
            <a:xfrm>
              <a:off x="3419475" y="5084763"/>
              <a:ext cx="5048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TextBox 77"/>
            <p:cNvSpPr txBox="1">
              <a:spLocks noChangeArrowheads="1"/>
            </p:cNvSpPr>
            <p:nvPr/>
          </p:nvSpPr>
          <p:spPr bwMode="auto">
            <a:xfrm>
              <a:off x="4860429" y="2823989"/>
              <a:ext cx="1295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=10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TextBox 78"/>
            <p:cNvSpPr txBox="1">
              <a:spLocks noChangeArrowheads="1"/>
            </p:cNvSpPr>
            <p:nvPr/>
          </p:nvSpPr>
          <p:spPr bwMode="auto">
            <a:xfrm>
              <a:off x="1691680" y="3285654"/>
              <a:ext cx="11525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=5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TextBox 80"/>
            <p:cNvSpPr txBox="1">
              <a:spLocks noChangeArrowheads="1"/>
            </p:cNvSpPr>
            <p:nvPr/>
          </p:nvSpPr>
          <p:spPr bwMode="auto">
            <a:xfrm>
              <a:off x="2268538" y="4508500"/>
              <a:ext cx="10795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= 3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51520" y="282134"/>
            <a:ext cx="3956000" cy="2642810"/>
            <a:chOff x="251520" y="282134"/>
            <a:chExt cx="3956000" cy="2642810"/>
          </a:xfrm>
        </p:grpSpPr>
        <p:cxnSp>
          <p:nvCxnSpPr>
            <p:cNvPr id="287" name="직선 화살표 연결선 53"/>
            <p:cNvCxnSpPr>
              <a:cxnSpLocks noChangeShapeType="1"/>
            </p:cNvCxnSpPr>
            <p:nvPr/>
          </p:nvCxnSpPr>
          <p:spPr bwMode="auto">
            <a:xfrm>
              <a:off x="395536" y="2564904"/>
              <a:ext cx="10081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8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544664" y="476672"/>
              <a:ext cx="0" cy="24482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89" name="직선 화살표 연결선 65"/>
            <p:cNvCxnSpPr>
              <a:cxnSpLocks noChangeShapeType="1"/>
            </p:cNvCxnSpPr>
            <p:nvPr/>
          </p:nvCxnSpPr>
          <p:spPr bwMode="auto">
            <a:xfrm flipV="1">
              <a:off x="899592" y="1988840"/>
              <a:ext cx="0" cy="57606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291" name="TextBox 86"/>
            <p:cNvSpPr txBox="1">
              <a:spLocks noChangeArrowheads="1"/>
            </p:cNvSpPr>
            <p:nvPr/>
          </p:nvSpPr>
          <p:spPr bwMode="auto">
            <a:xfrm>
              <a:off x="1209700" y="1952703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2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1988840"/>
              <a:ext cx="36724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3" name="TextBox 31"/>
            <p:cNvSpPr txBox="1">
              <a:spLocks noChangeArrowheads="1"/>
            </p:cNvSpPr>
            <p:nvPr/>
          </p:nvSpPr>
          <p:spPr bwMode="auto">
            <a:xfrm>
              <a:off x="3851920" y="1794302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TextBox 32"/>
            <p:cNvSpPr txBox="1">
              <a:spLocks noChangeArrowheads="1"/>
            </p:cNvSpPr>
            <p:nvPr/>
          </p:nvSpPr>
          <p:spPr bwMode="auto">
            <a:xfrm>
              <a:off x="1262485" y="282134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5" name="직선 화살표 연결선 42"/>
            <p:cNvCxnSpPr>
              <a:cxnSpLocks noChangeShapeType="1"/>
            </p:cNvCxnSpPr>
            <p:nvPr/>
          </p:nvCxnSpPr>
          <p:spPr bwMode="auto">
            <a:xfrm>
              <a:off x="1835696" y="764704"/>
              <a:ext cx="1800200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96" name="직선 화살표 연결선 50"/>
            <p:cNvCxnSpPr>
              <a:cxnSpLocks noChangeShapeType="1"/>
            </p:cNvCxnSpPr>
            <p:nvPr/>
          </p:nvCxnSpPr>
          <p:spPr bwMode="auto">
            <a:xfrm>
              <a:off x="2627784" y="764704"/>
              <a:ext cx="0" cy="122413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297" name="직선 화살표 연결선 66"/>
            <p:cNvCxnSpPr>
              <a:cxnSpLocks noChangeShapeType="1"/>
            </p:cNvCxnSpPr>
            <p:nvPr/>
          </p:nvCxnSpPr>
          <p:spPr bwMode="auto">
            <a:xfrm>
              <a:off x="1043608" y="1484784"/>
              <a:ext cx="2304256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98" name="직선 화살표 연결선 69"/>
            <p:cNvCxnSpPr>
              <a:cxnSpLocks noChangeShapeType="1"/>
            </p:cNvCxnSpPr>
            <p:nvPr/>
          </p:nvCxnSpPr>
          <p:spPr bwMode="auto">
            <a:xfrm flipV="1">
              <a:off x="1907704" y="1484784"/>
              <a:ext cx="0" cy="504056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299" name="TextBox 72"/>
            <p:cNvSpPr txBox="1">
              <a:spLocks noChangeArrowheads="1"/>
            </p:cNvSpPr>
            <p:nvPr/>
          </p:nvSpPr>
          <p:spPr bwMode="auto">
            <a:xfrm>
              <a:off x="3059832" y="1412776"/>
              <a:ext cx="2876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TextBox 74"/>
            <p:cNvSpPr txBox="1">
              <a:spLocks noChangeArrowheads="1"/>
            </p:cNvSpPr>
            <p:nvPr/>
          </p:nvSpPr>
          <p:spPr bwMode="auto">
            <a:xfrm>
              <a:off x="1547664" y="1506270"/>
              <a:ext cx="5048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 err="1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78"/>
            <p:cNvSpPr txBox="1">
              <a:spLocks noChangeArrowheads="1"/>
            </p:cNvSpPr>
            <p:nvPr/>
          </p:nvSpPr>
          <p:spPr bwMode="auto">
            <a:xfrm>
              <a:off x="3131840" y="714182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80"/>
            <p:cNvSpPr txBox="1">
              <a:spLocks noChangeArrowheads="1"/>
            </p:cNvSpPr>
            <p:nvPr/>
          </p:nvSpPr>
          <p:spPr bwMode="auto">
            <a:xfrm>
              <a:off x="611560" y="2060848"/>
              <a:ext cx="3592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TextBox 78"/>
            <p:cNvSpPr txBox="1">
              <a:spLocks noChangeArrowheads="1"/>
            </p:cNvSpPr>
            <p:nvPr/>
          </p:nvSpPr>
          <p:spPr bwMode="auto">
            <a:xfrm>
              <a:off x="899592" y="2514382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TextBox 80"/>
            <p:cNvSpPr txBox="1">
              <a:spLocks noChangeArrowheads="1"/>
            </p:cNvSpPr>
            <p:nvPr/>
          </p:nvSpPr>
          <p:spPr bwMode="auto">
            <a:xfrm>
              <a:off x="2339752" y="1074222"/>
              <a:ext cx="3592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85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827584" y="692696"/>
            <a:ext cx="2083792" cy="1944216"/>
            <a:chOff x="1403648" y="3933056"/>
            <a:chExt cx="2083792" cy="1944216"/>
          </a:xfrm>
        </p:grpSpPr>
        <p:sp>
          <p:nvSpPr>
            <p:cNvPr id="39" name="TextBox 32"/>
            <p:cNvSpPr txBox="1">
              <a:spLocks noChangeArrowheads="1"/>
            </p:cNvSpPr>
            <p:nvPr/>
          </p:nvSpPr>
          <p:spPr bwMode="auto">
            <a:xfrm>
              <a:off x="1737400" y="3933056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2035759" y="4077072"/>
              <a:ext cx="0" cy="180020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1" name="직선 화살표 연결선 28"/>
            <p:cNvCxnSpPr>
              <a:cxnSpLocks noChangeShapeType="1"/>
            </p:cNvCxnSpPr>
            <p:nvPr/>
          </p:nvCxnSpPr>
          <p:spPr bwMode="auto">
            <a:xfrm>
              <a:off x="1473376" y="5222880"/>
              <a:ext cx="17281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2" name="TextBox 31"/>
            <p:cNvSpPr txBox="1">
              <a:spLocks noChangeArrowheads="1"/>
            </p:cNvSpPr>
            <p:nvPr/>
          </p:nvSpPr>
          <p:spPr bwMode="auto">
            <a:xfrm>
              <a:off x="3131840" y="5034662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직선 화살표 연결선 66"/>
            <p:cNvCxnSpPr>
              <a:cxnSpLocks noChangeShapeType="1"/>
            </p:cNvCxnSpPr>
            <p:nvPr/>
          </p:nvCxnSpPr>
          <p:spPr bwMode="auto">
            <a:xfrm>
              <a:off x="2035762" y="5222882"/>
              <a:ext cx="805766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4" name="직선 화살표 연결선 66"/>
            <p:cNvCxnSpPr>
              <a:cxnSpLocks noChangeShapeType="1"/>
            </p:cNvCxnSpPr>
            <p:nvPr/>
          </p:nvCxnSpPr>
          <p:spPr bwMode="auto">
            <a:xfrm flipV="1">
              <a:off x="2034966" y="4437112"/>
              <a:ext cx="0" cy="78656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45" name="원호 44"/>
            <p:cNvSpPr/>
            <p:nvPr/>
          </p:nvSpPr>
          <p:spPr bwMode="auto">
            <a:xfrm>
              <a:off x="1519404" y="4708114"/>
              <a:ext cx="1034092" cy="1034092"/>
            </a:xfrm>
            <a:prstGeom prst="arc">
              <a:avLst>
                <a:gd name="adj1" fmla="val 13518789"/>
                <a:gd name="adj2" fmla="val 8101648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6" name="타원 45"/>
            <p:cNvSpPr/>
            <p:nvPr/>
          </p:nvSpPr>
          <p:spPr bwMode="auto">
            <a:xfrm>
              <a:off x="2107198" y="4223368"/>
              <a:ext cx="285752" cy="285752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7" name="타원 46"/>
            <p:cNvSpPr/>
            <p:nvPr/>
          </p:nvSpPr>
          <p:spPr bwMode="auto">
            <a:xfrm>
              <a:off x="1403648" y="5301208"/>
              <a:ext cx="285752" cy="285752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8" name="타원 47"/>
            <p:cNvSpPr/>
            <p:nvPr/>
          </p:nvSpPr>
          <p:spPr bwMode="auto">
            <a:xfrm>
              <a:off x="2699792" y="4832356"/>
              <a:ext cx="285752" cy="285752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237" name="그룹 236"/>
          <p:cNvGrpSpPr/>
          <p:nvPr/>
        </p:nvGrpSpPr>
        <p:grpSpPr>
          <a:xfrm>
            <a:off x="3203848" y="692696"/>
            <a:ext cx="2232198" cy="1296144"/>
            <a:chOff x="1115616" y="4437112"/>
            <a:chExt cx="2232198" cy="1296144"/>
          </a:xfrm>
        </p:grpSpPr>
        <p:sp>
          <p:nvSpPr>
            <p:cNvPr id="36" name="원호 35"/>
            <p:cNvSpPr/>
            <p:nvPr/>
          </p:nvSpPr>
          <p:spPr bwMode="auto">
            <a:xfrm rot="16200000">
              <a:off x="1259632" y="4869160"/>
              <a:ext cx="576164" cy="576164"/>
            </a:xfrm>
            <a:prstGeom prst="arc">
              <a:avLst>
                <a:gd name="adj1" fmla="val 10853081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54" name="직선 화살표 연결선 153"/>
            <p:cNvCxnSpPr/>
            <p:nvPr/>
          </p:nvCxnSpPr>
          <p:spPr bwMode="auto">
            <a:xfrm>
              <a:off x="1115616" y="5157192"/>
              <a:ext cx="194421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5" name="직선 화살표 연결선 154"/>
            <p:cNvCxnSpPr/>
            <p:nvPr/>
          </p:nvCxnSpPr>
          <p:spPr bwMode="auto">
            <a:xfrm flipV="1">
              <a:off x="1835696" y="4509120"/>
              <a:ext cx="0" cy="122413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1" name="TextBox 77"/>
            <p:cNvSpPr txBox="1">
              <a:spLocks noChangeArrowheads="1"/>
            </p:cNvSpPr>
            <p:nvPr/>
          </p:nvSpPr>
          <p:spPr bwMode="auto">
            <a:xfrm>
              <a:off x="2915816" y="497507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8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2771800" y="4725144"/>
              <a:ext cx="50" cy="86409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206" name="TextBox 77"/>
            <p:cNvSpPr txBox="1">
              <a:spLocks noChangeArrowheads="1"/>
            </p:cNvSpPr>
            <p:nvPr/>
          </p:nvSpPr>
          <p:spPr bwMode="auto">
            <a:xfrm>
              <a:off x="1924371" y="4653136"/>
              <a:ext cx="86409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=3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TextBox 77"/>
            <p:cNvSpPr txBox="1">
              <a:spLocks noChangeArrowheads="1"/>
            </p:cNvSpPr>
            <p:nvPr/>
          </p:nvSpPr>
          <p:spPr bwMode="auto">
            <a:xfrm>
              <a:off x="1507406" y="4725144"/>
              <a:ext cx="2562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77"/>
            <p:cNvSpPr txBox="1">
              <a:spLocks noChangeArrowheads="1"/>
            </p:cNvSpPr>
            <p:nvPr/>
          </p:nvSpPr>
          <p:spPr bwMode="auto">
            <a:xfrm>
              <a:off x="1664741" y="4437112"/>
              <a:ext cx="17254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화살표 연결선 233"/>
            <p:cNvCxnSpPr/>
            <p:nvPr/>
          </p:nvCxnSpPr>
          <p:spPr bwMode="auto">
            <a:xfrm>
              <a:off x="1835696" y="5373216"/>
              <a:ext cx="93610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5" name="TextBox 77"/>
            <p:cNvSpPr txBox="1">
              <a:spLocks noChangeArrowheads="1"/>
            </p:cNvSpPr>
            <p:nvPr/>
          </p:nvSpPr>
          <p:spPr bwMode="auto">
            <a:xfrm>
              <a:off x="2051720" y="532269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" name="TextBox 77"/>
            <p:cNvSpPr txBox="1">
              <a:spLocks noChangeArrowheads="1"/>
            </p:cNvSpPr>
            <p:nvPr/>
          </p:nvSpPr>
          <p:spPr bwMode="auto">
            <a:xfrm>
              <a:off x="1619672" y="5085184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3" name="그룹 262"/>
          <p:cNvGrpSpPr/>
          <p:nvPr/>
        </p:nvGrpSpPr>
        <p:grpSpPr>
          <a:xfrm>
            <a:off x="5724128" y="764704"/>
            <a:ext cx="2808313" cy="1368152"/>
            <a:chOff x="4644007" y="4221088"/>
            <a:chExt cx="2808313" cy="1368152"/>
          </a:xfrm>
        </p:grpSpPr>
        <p:sp>
          <p:nvSpPr>
            <p:cNvPr id="240" name="원호 239"/>
            <p:cNvSpPr/>
            <p:nvPr/>
          </p:nvSpPr>
          <p:spPr bwMode="auto">
            <a:xfrm rot="16200000">
              <a:off x="5940051" y="4437112"/>
              <a:ext cx="576164" cy="576164"/>
            </a:xfrm>
            <a:prstGeom prst="arc">
              <a:avLst>
                <a:gd name="adj1" fmla="val 10853081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44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6804247" y="4725144"/>
              <a:ext cx="50" cy="86409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245" name="TextBox 77"/>
            <p:cNvSpPr txBox="1">
              <a:spLocks noChangeArrowheads="1"/>
            </p:cNvSpPr>
            <p:nvPr/>
          </p:nvSpPr>
          <p:spPr bwMode="auto">
            <a:xfrm>
              <a:off x="6604890" y="4386590"/>
              <a:ext cx="4153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77"/>
            <p:cNvSpPr txBox="1">
              <a:spLocks noChangeArrowheads="1"/>
            </p:cNvSpPr>
            <p:nvPr/>
          </p:nvSpPr>
          <p:spPr bwMode="auto">
            <a:xfrm>
              <a:off x="5724127" y="4293096"/>
              <a:ext cx="2562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62" name="그룹 261"/>
            <p:cNvGrpSpPr/>
            <p:nvPr/>
          </p:nvGrpSpPr>
          <p:grpSpPr>
            <a:xfrm>
              <a:off x="4975520" y="4221088"/>
              <a:ext cx="2476800" cy="1224136"/>
              <a:chOff x="7971328" y="4149080"/>
              <a:chExt cx="2476800" cy="1224136"/>
            </a:xfrm>
          </p:grpSpPr>
          <p:cxnSp>
            <p:nvCxnSpPr>
              <p:cNvPr id="241" name="직선 화살표 연결선 240"/>
              <p:cNvCxnSpPr/>
              <p:nvPr/>
            </p:nvCxnSpPr>
            <p:spPr bwMode="auto">
              <a:xfrm>
                <a:off x="9870112" y="5134332"/>
                <a:ext cx="360040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2" name="직선 화살표 연결선 241"/>
              <p:cNvCxnSpPr/>
              <p:nvPr/>
            </p:nvCxnSpPr>
            <p:spPr bwMode="auto">
              <a:xfrm flipV="1">
                <a:off x="8143872" y="4221088"/>
                <a:ext cx="0" cy="360041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43" name="TextBox 77"/>
              <p:cNvSpPr txBox="1">
                <a:spLocks noChangeArrowheads="1"/>
              </p:cNvSpPr>
              <p:nvPr/>
            </p:nvSpPr>
            <p:spPr bwMode="auto">
              <a:xfrm>
                <a:off x="10088088" y="5034662"/>
                <a:ext cx="36004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7" name="TextBox 77"/>
              <p:cNvSpPr txBox="1">
                <a:spLocks noChangeArrowheads="1"/>
              </p:cNvSpPr>
              <p:nvPr/>
            </p:nvSpPr>
            <p:spPr bwMode="auto">
              <a:xfrm>
                <a:off x="7971328" y="4149080"/>
                <a:ext cx="172544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48" name="직선 화살표 연결선 247"/>
            <p:cNvCxnSpPr/>
            <p:nvPr/>
          </p:nvCxnSpPr>
          <p:spPr bwMode="auto">
            <a:xfrm>
              <a:off x="5148063" y="5207714"/>
              <a:ext cx="165618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9" name="TextBox 77"/>
            <p:cNvSpPr txBox="1">
              <a:spLocks noChangeArrowheads="1"/>
            </p:cNvSpPr>
            <p:nvPr/>
          </p:nvSpPr>
          <p:spPr bwMode="auto">
            <a:xfrm>
              <a:off x="5724127" y="515719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2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5148088" y="4941168"/>
              <a:ext cx="1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6" name="TextBox 77"/>
            <p:cNvSpPr txBox="1">
              <a:spLocks noChangeArrowheads="1"/>
            </p:cNvSpPr>
            <p:nvPr/>
          </p:nvSpPr>
          <p:spPr bwMode="auto">
            <a:xfrm>
              <a:off x="4644007" y="4653136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=3.5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1835696" y="2780928"/>
            <a:ext cx="3240360" cy="1080120"/>
            <a:chOff x="4788024" y="4509120"/>
            <a:chExt cx="3240360" cy="1080120"/>
          </a:xfrm>
        </p:grpSpPr>
        <p:cxnSp>
          <p:nvCxnSpPr>
            <p:cNvPr id="267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7308304" y="501317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grpSp>
          <p:nvGrpSpPr>
            <p:cNvPr id="270" name="그룹 269"/>
            <p:cNvGrpSpPr/>
            <p:nvPr/>
          </p:nvGrpSpPr>
          <p:grpSpPr>
            <a:xfrm>
              <a:off x="4975520" y="4509120"/>
              <a:ext cx="3052864" cy="958964"/>
              <a:chOff x="7971328" y="4437112"/>
              <a:chExt cx="3052864" cy="958964"/>
            </a:xfrm>
          </p:grpSpPr>
          <p:cxnSp>
            <p:nvCxnSpPr>
              <p:cNvPr id="275" name="직선 화살표 연결선 274"/>
              <p:cNvCxnSpPr/>
              <p:nvPr/>
            </p:nvCxnSpPr>
            <p:spPr bwMode="auto">
              <a:xfrm>
                <a:off x="10446176" y="5157192"/>
                <a:ext cx="360040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6" name="직선 화살표 연결선 275"/>
              <p:cNvCxnSpPr/>
              <p:nvPr/>
            </p:nvCxnSpPr>
            <p:spPr bwMode="auto">
              <a:xfrm flipV="1">
                <a:off x="8143872" y="4509120"/>
                <a:ext cx="0" cy="360041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77" name="TextBox 77"/>
              <p:cNvSpPr txBox="1">
                <a:spLocks noChangeArrowheads="1"/>
              </p:cNvSpPr>
              <p:nvPr/>
            </p:nvSpPr>
            <p:spPr bwMode="auto">
              <a:xfrm>
                <a:off x="10664152" y="5057522"/>
                <a:ext cx="36004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8" name="TextBox 77"/>
              <p:cNvSpPr txBox="1">
                <a:spLocks noChangeArrowheads="1"/>
              </p:cNvSpPr>
              <p:nvPr/>
            </p:nvSpPr>
            <p:spPr bwMode="auto">
              <a:xfrm>
                <a:off x="7971328" y="4437112"/>
                <a:ext cx="172544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71" name="직선 화살표 연결선 270"/>
            <p:cNvCxnSpPr/>
            <p:nvPr/>
          </p:nvCxnSpPr>
          <p:spPr bwMode="auto">
            <a:xfrm>
              <a:off x="5148063" y="5229200"/>
              <a:ext cx="2160241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2" name="TextBox 77"/>
            <p:cNvSpPr txBox="1">
              <a:spLocks noChangeArrowheads="1"/>
            </p:cNvSpPr>
            <p:nvPr/>
          </p:nvSpPr>
          <p:spPr bwMode="auto">
            <a:xfrm>
              <a:off x="6012159" y="5178678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3" name="직선 화살표 연결선 42"/>
            <p:cNvCxnSpPr>
              <a:cxnSpLocks noChangeShapeType="1"/>
            </p:cNvCxnSpPr>
            <p:nvPr/>
          </p:nvCxnSpPr>
          <p:spPr bwMode="auto">
            <a:xfrm>
              <a:off x="5148064" y="501317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74" name="TextBox 77"/>
            <p:cNvSpPr txBox="1">
              <a:spLocks noChangeArrowheads="1"/>
            </p:cNvSpPr>
            <p:nvPr/>
          </p:nvSpPr>
          <p:spPr bwMode="auto">
            <a:xfrm>
              <a:off x="5436095" y="4797152"/>
              <a:ext cx="8640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=1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9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5868144" y="5085184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1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6588224" y="4869160"/>
              <a:ext cx="0" cy="7200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7" name="TextBox 77"/>
            <p:cNvSpPr txBox="1">
              <a:spLocks noChangeArrowheads="1"/>
            </p:cNvSpPr>
            <p:nvPr/>
          </p:nvSpPr>
          <p:spPr bwMode="auto">
            <a:xfrm>
              <a:off x="6156175" y="4581128"/>
              <a:ext cx="8640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=2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77"/>
            <p:cNvSpPr txBox="1">
              <a:spLocks noChangeArrowheads="1"/>
            </p:cNvSpPr>
            <p:nvPr/>
          </p:nvSpPr>
          <p:spPr bwMode="auto">
            <a:xfrm>
              <a:off x="7236296" y="525068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77"/>
            <p:cNvSpPr txBox="1">
              <a:spLocks noChangeArrowheads="1"/>
            </p:cNvSpPr>
            <p:nvPr/>
          </p:nvSpPr>
          <p:spPr bwMode="auto">
            <a:xfrm>
              <a:off x="4788024" y="5229200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TextBox 77"/>
            <p:cNvSpPr txBox="1">
              <a:spLocks noChangeArrowheads="1"/>
            </p:cNvSpPr>
            <p:nvPr/>
          </p:nvSpPr>
          <p:spPr bwMode="auto">
            <a:xfrm>
              <a:off x="5292079" y="5178678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5" name="TextBox 77"/>
            <p:cNvSpPr txBox="1">
              <a:spLocks noChangeArrowheads="1"/>
            </p:cNvSpPr>
            <p:nvPr/>
          </p:nvSpPr>
          <p:spPr bwMode="auto">
            <a:xfrm>
              <a:off x="6732239" y="5178678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9" name="그룹 328"/>
          <p:cNvGrpSpPr/>
          <p:nvPr/>
        </p:nvGrpSpPr>
        <p:grpSpPr>
          <a:xfrm>
            <a:off x="1403648" y="4365104"/>
            <a:ext cx="4178416" cy="1224136"/>
            <a:chOff x="1403648" y="4365104"/>
            <a:chExt cx="4178416" cy="1224136"/>
          </a:xfrm>
        </p:grpSpPr>
        <p:cxnSp>
          <p:nvCxnSpPr>
            <p:cNvPr id="313" name="직선 화살표 연결선 312"/>
            <p:cNvCxnSpPr/>
            <p:nvPr/>
          </p:nvCxnSpPr>
          <p:spPr bwMode="auto">
            <a:xfrm>
              <a:off x="5004048" y="5085184"/>
              <a:ext cx="360040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4" name="직선 화살표 연결선 313"/>
            <p:cNvCxnSpPr/>
            <p:nvPr/>
          </p:nvCxnSpPr>
          <p:spPr bwMode="auto">
            <a:xfrm flipV="1">
              <a:off x="2195736" y="4437112"/>
              <a:ext cx="0" cy="360041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5" name="TextBox 77"/>
            <p:cNvSpPr txBox="1">
              <a:spLocks noChangeArrowheads="1"/>
            </p:cNvSpPr>
            <p:nvPr/>
          </p:nvSpPr>
          <p:spPr bwMode="auto">
            <a:xfrm>
              <a:off x="5222024" y="4985514"/>
              <a:ext cx="3600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77"/>
            <p:cNvSpPr txBox="1">
              <a:spLocks noChangeArrowheads="1"/>
            </p:cNvSpPr>
            <p:nvPr/>
          </p:nvSpPr>
          <p:spPr bwMode="auto">
            <a:xfrm>
              <a:off x="2023192" y="4365104"/>
              <a:ext cx="17254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2" name="직선 화살표 연결선 301"/>
            <p:cNvCxnSpPr/>
            <p:nvPr/>
          </p:nvCxnSpPr>
          <p:spPr bwMode="auto">
            <a:xfrm>
              <a:off x="2195735" y="5085184"/>
              <a:ext cx="2232249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화살표 연결선 42"/>
            <p:cNvCxnSpPr>
              <a:cxnSpLocks noChangeShapeType="1"/>
            </p:cNvCxnSpPr>
            <p:nvPr/>
          </p:nvCxnSpPr>
          <p:spPr bwMode="auto">
            <a:xfrm>
              <a:off x="2195736" y="486916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5" name="TextBox 77"/>
            <p:cNvSpPr txBox="1">
              <a:spLocks noChangeArrowheads="1"/>
            </p:cNvSpPr>
            <p:nvPr/>
          </p:nvSpPr>
          <p:spPr bwMode="auto">
            <a:xfrm>
              <a:off x="3059832" y="465313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/>
            <p:cNvSpPr txBox="1">
              <a:spLocks noChangeArrowheads="1"/>
            </p:cNvSpPr>
            <p:nvPr/>
          </p:nvSpPr>
          <p:spPr bwMode="auto">
            <a:xfrm>
              <a:off x="3779912" y="46026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77"/>
            <p:cNvSpPr txBox="1">
              <a:spLocks noChangeArrowheads="1"/>
            </p:cNvSpPr>
            <p:nvPr/>
          </p:nvSpPr>
          <p:spPr bwMode="auto">
            <a:xfrm>
              <a:off x="1979712" y="525068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77"/>
            <p:cNvSpPr txBox="1">
              <a:spLocks noChangeArrowheads="1"/>
            </p:cNvSpPr>
            <p:nvPr/>
          </p:nvSpPr>
          <p:spPr bwMode="auto">
            <a:xfrm>
              <a:off x="2555775" y="5034662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77"/>
            <p:cNvSpPr txBox="1">
              <a:spLocks noChangeArrowheads="1"/>
            </p:cNvSpPr>
            <p:nvPr/>
          </p:nvSpPr>
          <p:spPr bwMode="auto">
            <a:xfrm>
              <a:off x="3707903" y="5034662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원호 316"/>
            <p:cNvSpPr/>
            <p:nvPr/>
          </p:nvSpPr>
          <p:spPr bwMode="auto">
            <a:xfrm rot="16200000">
              <a:off x="1763688" y="4797152"/>
              <a:ext cx="576164" cy="576164"/>
            </a:xfrm>
            <a:prstGeom prst="arc">
              <a:avLst>
                <a:gd name="adj1" fmla="val 10853081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8" name="TextBox 77"/>
            <p:cNvSpPr txBox="1">
              <a:spLocks noChangeArrowheads="1"/>
            </p:cNvSpPr>
            <p:nvPr/>
          </p:nvSpPr>
          <p:spPr bwMode="auto">
            <a:xfrm>
              <a:off x="1619672" y="445859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9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1619672" y="5085184"/>
              <a:ext cx="50405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1" name="TextBox 77"/>
            <p:cNvSpPr txBox="1">
              <a:spLocks noChangeArrowheads="1"/>
            </p:cNvSpPr>
            <p:nvPr/>
          </p:nvSpPr>
          <p:spPr bwMode="auto">
            <a:xfrm>
              <a:off x="1403648" y="503466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2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3347864" y="4941168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3" name="직선 화살표 연결선 42"/>
            <p:cNvCxnSpPr>
              <a:cxnSpLocks noChangeShapeType="1"/>
            </p:cNvCxnSpPr>
            <p:nvPr/>
          </p:nvCxnSpPr>
          <p:spPr bwMode="auto">
            <a:xfrm>
              <a:off x="4427984" y="5085184"/>
              <a:ext cx="50405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5" name="원호 324"/>
            <p:cNvSpPr/>
            <p:nvPr/>
          </p:nvSpPr>
          <p:spPr bwMode="auto">
            <a:xfrm rot="16200000" flipV="1">
              <a:off x="4139952" y="4797152"/>
              <a:ext cx="576164" cy="576164"/>
            </a:xfrm>
            <a:prstGeom prst="arc">
              <a:avLst>
                <a:gd name="adj1" fmla="val 10853081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326" name="직선 화살표 연결선 325"/>
            <p:cNvCxnSpPr/>
            <p:nvPr/>
          </p:nvCxnSpPr>
          <p:spPr bwMode="auto">
            <a:xfrm>
              <a:off x="4427984" y="5013176"/>
              <a:ext cx="1" cy="1440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8" name="TextBox 77"/>
            <p:cNvSpPr txBox="1">
              <a:spLocks noChangeArrowheads="1"/>
            </p:cNvSpPr>
            <p:nvPr/>
          </p:nvSpPr>
          <p:spPr bwMode="auto">
            <a:xfrm>
              <a:off x="4644008" y="4782863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105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5508104" y="3861048"/>
            <a:ext cx="2232249" cy="924490"/>
            <a:chOff x="4571999" y="2750731"/>
            <a:chExt cx="2232249" cy="924490"/>
          </a:xfrm>
        </p:grpSpPr>
        <p:grpSp>
          <p:nvGrpSpPr>
            <p:cNvPr id="156" name="그룹 181"/>
            <p:cNvGrpSpPr/>
            <p:nvPr/>
          </p:nvGrpSpPr>
          <p:grpSpPr>
            <a:xfrm rot="10800000" flipH="1" flipV="1">
              <a:off x="4572000" y="2852936"/>
              <a:ext cx="2016223" cy="432047"/>
              <a:chOff x="2993261" y="1629715"/>
              <a:chExt cx="2467754" cy="432047"/>
            </a:xfrm>
          </p:grpSpPr>
          <p:cxnSp>
            <p:nvCxnSpPr>
              <p:cNvPr id="157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400852" y="1985364"/>
                <a:ext cx="1" cy="7639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9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813219" y="1916308"/>
                <a:ext cx="1" cy="14545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1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4224070" y="1844871"/>
                <a:ext cx="1" cy="21689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3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2993261" y="1629715"/>
                <a:ext cx="2467754" cy="43204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2211" y="1916930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6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5047135" y="1697233"/>
                <a:ext cx="0" cy="36452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5458290" y="1629715"/>
                <a:ext cx="1512" cy="43204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92" name="TextBox 31"/>
            <p:cNvSpPr txBox="1">
              <a:spLocks noChangeArrowheads="1"/>
            </p:cNvSpPr>
            <p:nvPr/>
          </p:nvSpPr>
          <p:spPr bwMode="auto">
            <a:xfrm>
              <a:off x="6588223" y="2750731"/>
              <a:ext cx="21602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3" name="직선 연결선 192"/>
            <p:cNvCxnSpPr/>
            <p:nvPr/>
          </p:nvCxnSpPr>
          <p:spPr bwMode="auto">
            <a:xfrm>
              <a:off x="4571999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/>
            <p:nvPr/>
          </p:nvCxnSpPr>
          <p:spPr bwMode="auto">
            <a:xfrm>
              <a:off x="4571999" y="342900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직선 연결선 194"/>
            <p:cNvCxnSpPr/>
            <p:nvPr/>
          </p:nvCxnSpPr>
          <p:spPr bwMode="auto">
            <a:xfrm>
              <a:off x="6588223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6" name="TextBox 31"/>
            <p:cNvSpPr txBox="1">
              <a:spLocks noChangeArrowheads="1"/>
            </p:cNvSpPr>
            <p:nvPr/>
          </p:nvSpPr>
          <p:spPr bwMode="auto">
            <a:xfrm>
              <a:off x="5431655" y="3429000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508104" y="4982979"/>
            <a:ext cx="2016224" cy="810671"/>
            <a:chOff x="4571999" y="3872662"/>
            <a:chExt cx="2016224" cy="810671"/>
          </a:xfrm>
        </p:grpSpPr>
        <p:cxnSp>
          <p:nvCxnSpPr>
            <p:cNvPr id="207" name="직선 연결선 206"/>
            <p:cNvCxnSpPr/>
            <p:nvPr/>
          </p:nvCxnSpPr>
          <p:spPr bwMode="auto">
            <a:xfrm>
              <a:off x="4571999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직선 연결선 208"/>
            <p:cNvCxnSpPr/>
            <p:nvPr/>
          </p:nvCxnSpPr>
          <p:spPr bwMode="auto">
            <a:xfrm>
              <a:off x="4571999" y="443711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직선 연결선 210"/>
            <p:cNvCxnSpPr/>
            <p:nvPr/>
          </p:nvCxnSpPr>
          <p:spPr bwMode="auto">
            <a:xfrm>
              <a:off x="6588223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2" name="TextBox 31"/>
            <p:cNvSpPr txBox="1">
              <a:spLocks noChangeArrowheads="1"/>
            </p:cNvSpPr>
            <p:nvPr/>
          </p:nvSpPr>
          <p:spPr bwMode="auto">
            <a:xfrm>
              <a:off x="5008486" y="4437112"/>
              <a:ext cx="42761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3" name="직선 화살표 연결선 212"/>
            <p:cNvCxnSpPr>
              <a:cxnSpLocks noChangeShapeType="1"/>
            </p:cNvCxnSpPr>
            <p:nvPr/>
          </p:nvCxnSpPr>
          <p:spPr bwMode="auto">
            <a:xfrm rot="5400000">
              <a:off x="5698057" y="4118213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4" name="TextBox 31"/>
            <p:cNvSpPr txBox="1">
              <a:spLocks noChangeArrowheads="1"/>
            </p:cNvSpPr>
            <p:nvPr/>
          </p:nvSpPr>
          <p:spPr bwMode="auto">
            <a:xfrm>
              <a:off x="5918722" y="3872662"/>
              <a:ext cx="52548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5" name="직선 연결선 214"/>
            <p:cNvCxnSpPr/>
            <p:nvPr/>
          </p:nvCxnSpPr>
          <p:spPr bwMode="auto">
            <a:xfrm>
              <a:off x="5914751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6" name="TextBox 31"/>
            <p:cNvSpPr txBox="1">
              <a:spLocks noChangeArrowheads="1"/>
            </p:cNvSpPr>
            <p:nvPr/>
          </p:nvSpPr>
          <p:spPr bwMode="auto">
            <a:xfrm>
              <a:off x="6103215" y="44371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99592" y="4971365"/>
            <a:ext cx="2016224" cy="822285"/>
            <a:chOff x="899592" y="3861048"/>
            <a:chExt cx="2016224" cy="822285"/>
          </a:xfrm>
        </p:grpSpPr>
        <p:cxnSp>
          <p:nvCxnSpPr>
            <p:cNvPr id="219" name="직선 연결선 218"/>
            <p:cNvCxnSpPr/>
            <p:nvPr/>
          </p:nvCxnSpPr>
          <p:spPr bwMode="auto">
            <a:xfrm>
              <a:off x="899592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/>
          </p:nvCxnSpPr>
          <p:spPr bwMode="auto">
            <a:xfrm>
              <a:off x="899592" y="443711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>
              <a:off x="2915816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2" name="TextBox 31"/>
            <p:cNvSpPr txBox="1">
              <a:spLocks noChangeArrowheads="1"/>
            </p:cNvSpPr>
            <p:nvPr/>
          </p:nvSpPr>
          <p:spPr bwMode="auto">
            <a:xfrm>
              <a:off x="1255192" y="4437112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직선 화살표 연결선 222"/>
            <p:cNvCxnSpPr>
              <a:cxnSpLocks noChangeShapeType="1"/>
            </p:cNvCxnSpPr>
            <p:nvPr/>
          </p:nvCxnSpPr>
          <p:spPr bwMode="auto">
            <a:xfrm rot="5400000">
              <a:off x="1692598" y="4106351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4" name="TextBox 31"/>
            <p:cNvSpPr txBox="1">
              <a:spLocks noChangeArrowheads="1"/>
            </p:cNvSpPr>
            <p:nvPr/>
          </p:nvSpPr>
          <p:spPr bwMode="auto">
            <a:xfrm>
              <a:off x="1913263" y="3861048"/>
              <a:ext cx="35448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</a:rPr>
                <a:t>wL</a:t>
              </a:r>
              <a:endParaRPr lang="en-US" altLang="ko-KR" i="1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5" name="직선 연결선 224"/>
            <p:cNvCxnSpPr/>
            <p:nvPr/>
          </p:nvCxnSpPr>
          <p:spPr bwMode="auto">
            <a:xfrm>
              <a:off x="1907704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6" name="TextBox 31"/>
            <p:cNvSpPr txBox="1">
              <a:spLocks noChangeArrowheads="1"/>
            </p:cNvSpPr>
            <p:nvPr/>
          </p:nvSpPr>
          <p:spPr bwMode="auto">
            <a:xfrm>
              <a:off x="2267744" y="44371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99592" y="3963253"/>
            <a:ext cx="2232248" cy="822285"/>
            <a:chOff x="899592" y="2852936"/>
            <a:chExt cx="2232248" cy="822285"/>
          </a:xfrm>
        </p:grpSpPr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2915816" y="285293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 bwMode="auto">
            <a:xfrm>
              <a:off x="899592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/>
          </p:nvCxnSpPr>
          <p:spPr bwMode="auto">
            <a:xfrm>
              <a:off x="899592" y="342900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직선 연결선 143"/>
            <p:cNvCxnSpPr/>
            <p:nvPr/>
          </p:nvCxnSpPr>
          <p:spPr bwMode="auto">
            <a:xfrm>
              <a:off x="2915816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31"/>
            <p:cNvSpPr txBox="1">
              <a:spLocks noChangeArrowheads="1"/>
            </p:cNvSpPr>
            <p:nvPr/>
          </p:nvSpPr>
          <p:spPr bwMode="auto">
            <a:xfrm>
              <a:off x="1831256" y="3429000"/>
              <a:ext cx="1484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0" name="그룹 181"/>
            <p:cNvGrpSpPr/>
            <p:nvPr/>
          </p:nvGrpSpPr>
          <p:grpSpPr>
            <a:xfrm>
              <a:off x="899594" y="2996952"/>
              <a:ext cx="2016222" cy="288947"/>
              <a:chOff x="2987823" y="1772816"/>
              <a:chExt cx="1236822" cy="288947"/>
            </a:xfrm>
          </p:grpSpPr>
          <p:cxnSp>
            <p:nvCxnSpPr>
              <p:cNvPr id="25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1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23502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4" name="그룹 263"/>
          <p:cNvGrpSpPr/>
          <p:nvPr/>
        </p:nvGrpSpPr>
        <p:grpSpPr>
          <a:xfrm>
            <a:off x="899592" y="2163053"/>
            <a:ext cx="2016224" cy="822285"/>
            <a:chOff x="899592" y="3861048"/>
            <a:chExt cx="2016224" cy="822285"/>
          </a:xfrm>
        </p:grpSpPr>
        <p:cxnSp>
          <p:nvCxnSpPr>
            <p:cNvPr id="266" name="직선 연결선 265"/>
            <p:cNvCxnSpPr/>
            <p:nvPr/>
          </p:nvCxnSpPr>
          <p:spPr bwMode="auto">
            <a:xfrm>
              <a:off x="899592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직선 연결선 267"/>
            <p:cNvCxnSpPr/>
            <p:nvPr/>
          </p:nvCxnSpPr>
          <p:spPr bwMode="auto">
            <a:xfrm>
              <a:off x="899592" y="443711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직선 연결선 268"/>
            <p:cNvCxnSpPr/>
            <p:nvPr/>
          </p:nvCxnSpPr>
          <p:spPr bwMode="auto">
            <a:xfrm>
              <a:off x="2915816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0" name="TextBox 31"/>
            <p:cNvSpPr txBox="1">
              <a:spLocks noChangeArrowheads="1"/>
            </p:cNvSpPr>
            <p:nvPr/>
          </p:nvSpPr>
          <p:spPr bwMode="auto">
            <a:xfrm>
              <a:off x="1183184" y="4437112"/>
              <a:ext cx="4364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1.5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2" name="직선 화살표 연결선 281"/>
            <p:cNvCxnSpPr>
              <a:cxnSpLocks noChangeShapeType="1"/>
            </p:cNvCxnSpPr>
            <p:nvPr/>
          </p:nvCxnSpPr>
          <p:spPr bwMode="auto">
            <a:xfrm rot="5400000">
              <a:off x="1692598" y="4106351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83" name="TextBox 31"/>
            <p:cNvSpPr txBox="1">
              <a:spLocks noChangeArrowheads="1"/>
            </p:cNvSpPr>
            <p:nvPr/>
          </p:nvSpPr>
          <p:spPr bwMode="auto">
            <a:xfrm>
              <a:off x="1913263" y="3861048"/>
              <a:ext cx="42648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</a:p>
            <a:p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4" name="직선 연결선 283"/>
            <p:cNvCxnSpPr/>
            <p:nvPr/>
          </p:nvCxnSpPr>
          <p:spPr bwMode="auto">
            <a:xfrm>
              <a:off x="1907704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5" name="TextBox 31"/>
            <p:cNvSpPr txBox="1">
              <a:spLocks noChangeArrowheads="1"/>
            </p:cNvSpPr>
            <p:nvPr/>
          </p:nvSpPr>
          <p:spPr bwMode="auto">
            <a:xfrm>
              <a:off x="2196829" y="4437112"/>
              <a:ext cx="4298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6" name="그룹 285"/>
          <p:cNvGrpSpPr/>
          <p:nvPr/>
        </p:nvGrpSpPr>
        <p:grpSpPr>
          <a:xfrm>
            <a:off x="899592" y="1154941"/>
            <a:ext cx="2664296" cy="822285"/>
            <a:chOff x="899592" y="2852936"/>
            <a:chExt cx="2664296" cy="822285"/>
          </a:xfrm>
        </p:grpSpPr>
        <p:sp>
          <p:nvSpPr>
            <p:cNvPr id="288" name="TextBox 31"/>
            <p:cNvSpPr txBox="1">
              <a:spLocks noChangeArrowheads="1"/>
            </p:cNvSpPr>
            <p:nvPr/>
          </p:nvSpPr>
          <p:spPr bwMode="auto">
            <a:xfrm>
              <a:off x="2915816" y="2852936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9" name="직선 연결선 288"/>
            <p:cNvCxnSpPr/>
            <p:nvPr/>
          </p:nvCxnSpPr>
          <p:spPr bwMode="auto">
            <a:xfrm>
              <a:off x="899592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2" name="직선 연결선 291"/>
            <p:cNvCxnSpPr/>
            <p:nvPr/>
          </p:nvCxnSpPr>
          <p:spPr bwMode="auto">
            <a:xfrm>
              <a:off x="899592" y="342900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직선 연결선 292"/>
            <p:cNvCxnSpPr/>
            <p:nvPr/>
          </p:nvCxnSpPr>
          <p:spPr bwMode="auto">
            <a:xfrm>
              <a:off x="2915816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6" name="TextBox 31"/>
            <p:cNvSpPr txBox="1">
              <a:spLocks noChangeArrowheads="1"/>
            </p:cNvSpPr>
            <p:nvPr/>
          </p:nvSpPr>
          <p:spPr bwMode="auto">
            <a:xfrm>
              <a:off x="1759248" y="3429000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97" name="그룹 181"/>
            <p:cNvGrpSpPr/>
            <p:nvPr/>
          </p:nvGrpSpPr>
          <p:grpSpPr>
            <a:xfrm>
              <a:off x="899594" y="2996952"/>
              <a:ext cx="2016222" cy="288947"/>
              <a:chOff x="2987823" y="1772816"/>
              <a:chExt cx="1236822" cy="288947"/>
            </a:xfrm>
          </p:grpSpPr>
          <p:cxnSp>
            <p:nvCxnSpPr>
              <p:cNvPr id="2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8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23502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0" name="그룹 319"/>
          <p:cNvGrpSpPr/>
          <p:nvPr/>
        </p:nvGrpSpPr>
        <p:grpSpPr>
          <a:xfrm>
            <a:off x="5508104" y="1052736"/>
            <a:ext cx="2664296" cy="924490"/>
            <a:chOff x="4571999" y="2750731"/>
            <a:chExt cx="2664296" cy="924490"/>
          </a:xfrm>
        </p:grpSpPr>
        <p:grpSp>
          <p:nvGrpSpPr>
            <p:cNvPr id="324" name="그룹 181"/>
            <p:cNvGrpSpPr/>
            <p:nvPr/>
          </p:nvGrpSpPr>
          <p:grpSpPr>
            <a:xfrm rot="10800000" flipH="1" flipV="1">
              <a:off x="4572000" y="2852936"/>
              <a:ext cx="2016223" cy="432047"/>
              <a:chOff x="2993261" y="1629715"/>
              <a:chExt cx="2467754" cy="432047"/>
            </a:xfrm>
          </p:grpSpPr>
          <p:cxnSp>
            <p:nvCxnSpPr>
              <p:cNvPr id="334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400852" y="1985364"/>
                <a:ext cx="1" cy="7639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5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813219" y="1916308"/>
                <a:ext cx="1" cy="14545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6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4224070" y="1844871"/>
                <a:ext cx="1" cy="21689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7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2993261" y="1629715"/>
                <a:ext cx="2467754" cy="43204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2211" y="1916930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9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5047135" y="1697233"/>
                <a:ext cx="0" cy="36452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40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5458290" y="1629715"/>
                <a:ext cx="1512" cy="43204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27" name="TextBox 31"/>
            <p:cNvSpPr txBox="1">
              <a:spLocks noChangeArrowheads="1"/>
            </p:cNvSpPr>
            <p:nvPr/>
          </p:nvSpPr>
          <p:spPr bwMode="auto">
            <a:xfrm>
              <a:off x="6588223" y="2750731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0" name="직선 연결선 329"/>
            <p:cNvCxnSpPr/>
            <p:nvPr/>
          </p:nvCxnSpPr>
          <p:spPr bwMode="auto">
            <a:xfrm>
              <a:off x="4571999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/>
          </p:nvCxnSpPr>
          <p:spPr bwMode="auto">
            <a:xfrm>
              <a:off x="4571999" y="342900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/>
          </p:nvCxnSpPr>
          <p:spPr bwMode="auto">
            <a:xfrm>
              <a:off x="6588223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3" name="TextBox 31"/>
            <p:cNvSpPr txBox="1">
              <a:spLocks noChangeArrowheads="1"/>
            </p:cNvSpPr>
            <p:nvPr/>
          </p:nvSpPr>
          <p:spPr bwMode="auto">
            <a:xfrm>
              <a:off x="5431655" y="3429000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41" name="그룹 340"/>
          <p:cNvGrpSpPr/>
          <p:nvPr/>
        </p:nvGrpSpPr>
        <p:grpSpPr>
          <a:xfrm>
            <a:off x="5508104" y="2163053"/>
            <a:ext cx="2016224" cy="822285"/>
            <a:chOff x="4571999" y="3861048"/>
            <a:chExt cx="2016224" cy="822285"/>
          </a:xfrm>
        </p:grpSpPr>
        <p:cxnSp>
          <p:nvCxnSpPr>
            <p:cNvPr id="342" name="직선 연결선 341"/>
            <p:cNvCxnSpPr/>
            <p:nvPr/>
          </p:nvCxnSpPr>
          <p:spPr bwMode="auto">
            <a:xfrm>
              <a:off x="4571999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직선 연결선 342"/>
            <p:cNvCxnSpPr/>
            <p:nvPr/>
          </p:nvCxnSpPr>
          <p:spPr bwMode="auto">
            <a:xfrm>
              <a:off x="4571999" y="443711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직선 연결선 343"/>
            <p:cNvCxnSpPr/>
            <p:nvPr/>
          </p:nvCxnSpPr>
          <p:spPr bwMode="auto">
            <a:xfrm>
              <a:off x="6588223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5" name="TextBox 31"/>
            <p:cNvSpPr txBox="1">
              <a:spLocks noChangeArrowheads="1"/>
            </p:cNvSpPr>
            <p:nvPr/>
          </p:nvSpPr>
          <p:spPr bwMode="auto">
            <a:xfrm>
              <a:off x="5076055" y="4437112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6" name="직선 화살표 연결선 345"/>
            <p:cNvCxnSpPr>
              <a:cxnSpLocks noChangeShapeType="1"/>
            </p:cNvCxnSpPr>
            <p:nvPr/>
          </p:nvCxnSpPr>
          <p:spPr bwMode="auto">
            <a:xfrm rot="5400000">
              <a:off x="5698057" y="4106599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47" name="TextBox 31"/>
            <p:cNvSpPr txBox="1">
              <a:spLocks noChangeArrowheads="1"/>
            </p:cNvSpPr>
            <p:nvPr/>
          </p:nvSpPr>
          <p:spPr bwMode="auto">
            <a:xfrm>
              <a:off x="5918722" y="386104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8" name="직선 연결선 347"/>
            <p:cNvCxnSpPr/>
            <p:nvPr/>
          </p:nvCxnSpPr>
          <p:spPr bwMode="auto">
            <a:xfrm>
              <a:off x="5914751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9" name="TextBox 31"/>
            <p:cNvSpPr txBox="1">
              <a:spLocks noChangeArrowheads="1"/>
            </p:cNvSpPr>
            <p:nvPr/>
          </p:nvSpPr>
          <p:spPr bwMode="auto">
            <a:xfrm>
              <a:off x="6103215" y="44371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6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3528" y="188640"/>
            <a:ext cx="4959437" cy="626586"/>
            <a:chOff x="971997" y="426150"/>
            <a:chExt cx="4959437" cy="626586"/>
          </a:xfrm>
        </p:grpSpPr>
        <p:grpSp>
          <p:nvGrpSpPr>
            <p:cNvPr id="40" name="그룹 39"/>
            <p:cNvGrpSpPr/>
            <p:nvPr/>
          </p:nvGrpSpPr>
          <p:grpSpPr>
            <a:xfrm>
              <a:off x="3131840" y="692696"/>
              <a:ext cx="1584422" cy="144066"/>
              <a:chOff x="7164042" y="5661248"/>
              <a:chExt cx="1584422" cy="144066"/>
            </a:xfrm>
          </p:grpSpPr>
          <p:sp>
            <p:nvSpPr>
              <p:cNvPr id="41" name="직사각형 36"/>
              <p:cNvSpPr>
                <a:spLocks noChangeArrowheads="1"/>
              </p:cNvSpPr>
              <p:nvPr/>
            </p:nvSpPr>
            <p:spPr bwMode="auto">
              <a:xfrm>
                <a:off x="7524082" y="5661248"/>
                <a:ext cx="864096" cy="144066"/>
              </a:xfrm>
              <a:prstGeom prst="rect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42" name="직선 화살표 연결선 53"/>
              <p:cNvCxnSpPr>
                <a:cxnSpLocks noChangeShapeType="1"/>
              </p:cNvCxnSpPr>
              <p:nvPr/>
            </p:nvCxnSpPr>
            <p:spPr bwMode="auto">
              <a:xfrm>
                <a:off x="7164042" y="573484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" name="직선 화살표 연결선 53"/>
              <p:cNvCxnSpPr>
                <a:cxnSpLocks noChangeShapeType="1"/>
              </p:cNvCxnSpPr>
              <p:nvPr/>
            </p:nvCxnSpPr>
            <p:spPr bwMode="auto">
              <a:xfrm flipH="1">
                <a:off x="8388178" y="573484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2" name="그룹 1"/>
            <p:cNvGrpSpPr/>
            <p:nvPr/>
          </p:nvGrpSpPr>
          <p:grpSpPr>
            <a:xfrm>
              <a:off x="5292080" y="548680"/>
              <a:ext cx="639354" cy="449182"/>
              <a:chOff x="5292080" y="548680"/>
              <a:chExt cx="639354" cy="449182"/>
            </a:xfrm>
          </p:grpSpPr>
          <p:grpSp>
            <p:nvGrpSpPr>
              <p:cNvPr id="45" name="그룹 76"/>
              <p:cNvGrpSpPr>
                <a:grpSpLocks/>
              </p:cNvGrpSpPr>
              <p:nvPr/>
            </p:nvGrpSpPr>
            <p:grpSpPr bwMode="auto">
              <a:xfrm rot="16200000">
                <a:off x="5567186" y="633614"/>
                <a:ext cx="449182" cy="279314"/>
                <a:chOff x="7236296" y="3789040"/>
                <a:chExt cx="558800" cy="279400"/>
              </a:xfrm>
            </p:grpSpPr>
            <p:sp>
              <p:nvSpPr>
                <p:cNvPr id="4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46" name="직선 화살표 연결선 53"/>
              <p:cNvCxnSpPr>
                <a:cxnSpLocks noChangeShapeType="1"/>
              </p:cNvCxnSpPr>
              <p:nvPr/>
            </p:nvCxnSpPr>
            <p:spPr bwMode="auto">
              <a:xfrm>
                <a:off x="5292080" y="766292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prstDash val="sysDash"/>
                <a:round/>
                <a:headEnd/>
                <a:tailEnd type="triangle" w="med" len="med"/>
              </a:ln>
            </p:spPr>
          </p:cxnSp>
        </p:grpSp>
        <p:grpSp>
          <p:nvGrpSpPr>
            <p:cNvPr id="50" name="그룹 49"/>
            <p:cNvGrpSpPr/>
            <p:nvPr/>
          </p:nvGrpSpPr>
          <p:grpSpPr>
            <a:xfrm>
              <a:off x="1043362" y="548680"/>
              <a:ext cx="1584668" cy="449182"/>
              <a:chOff x="7163796" y="4636002"/>
              <a:chExt cx="1584668" cy="449182"/>
            </a:xfrm>
          </p:grpSpPr>
          <p:sp>
            <p:nvSpPr>
              <p:cNvPr id="51" name="직사각형 36"/>
              <p:cNvSpPr>
                <a:spLocks noChangeArrowheads="1"/>
              </p:cNvSpPr>
              <p:nvPr/>
            </p:nvSpPr>
            <p:spPr bwMode="auto">
              <a:xfrm>
                <a:off x="7524082" y="4780018"/>
                <a:ext cx="864096" cy="144066"/>
              </a:xfrm>
              <a:prstGeom prst="rect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52" name="직선 화살표 연결선 53"/>
              <p:cNvCxnSpPr>
                <a:cxnSpLocks noChangeShapeType="1"/>
              </p:cNvCxnSpPr>
              <p:nvPr/>
            </p:nvCxnSpPr>
            <p:spPr bwMode="auto">
              <a:xfrm>
                <a:off x="7163796" y="485361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53" name="그룹 76"/>
              <p:cNvGrpSpPr>
                <a:grpSpLocks/>
              </p:cNvGrpSpPr>
              <p:nvPr/>
            </p:nvGrpSpPr>
            <p:grpSpPr bwMode="auto">
              <a:xfrm rot="16200000">
                <a:off x="8303244" y="4720936"/>
                <a:ext cx="449182" cy="279314"/>
                <a:chOff x="7236296" y="3789040"/>
                <a:chExt cx="558800" cy="279400"/>
              </a:xfrm>
            </p:grpSpPr>
            <p:sp>
              <p:nvSpPr>
                <p:cNvPr id="56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54" name="직선 화살표 연결선 53"/>
              <p:cNvCxnSpPr>
                <a:cxnSpLocks noChangeShapeType="1"/>
              </p:cNvCxnSpPr>
              <p:nvPr/>
            </p:nvCxnSpPr>
            <p:spPr bwMode="auto">
              <a:xfrm>
                <a:off x="8028138" y="485361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prstDash val="sysDash"/>
                <a:round/>
                <a:headEnd/>
                <a:tailEnd type="triangle" w="med" len="med"/>
              </a:ln>
            </p:spPr>
          </p:cxnSp>
          <p:cxnSp>
            <p:nvCxnSpPr>
              <p:cNvPr id="55" name="직선 화살표 연결선 53"/>
              <p:cNvCxnSpPr>
                <a:cxnSpLocks noChangeShapeType="1"/>
              </p:cNvCxnSpPr>
              <p:nvPr/>
            </p:nvCxnSpPr>
            <p:spPr bwMode="auto">
              <a:xfrm flipH="1">
                <a:off x="8388178" y="485361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65" name="덧셈 기호 64"/>
            <p:cNvSpPr/>
            <p:nvPr/>
          </p:nvSpPr>
          <p:spPr bwMode="auto">
            <a:xfrm>
              <a:off x="4788024" y="547338"/>
              <a:ext cx="431556" cy="431556"/>
            </a:xfrm>
            <a:prstGeom prst="mathPlus">
              <a:avLst>
                <a:gd name="adj1" fmla="val 18456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7" name="등호 66"/>
            <p:cNvSpPr/>
            <p:nvPr/>
          </p:nvSpPr>
          <p:spPr bwMode="auto">
            <a:xfrm>
              <a:off x="2699792" y="476672"/>
              <a:ext cx="360040" cy="576064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9" name="TextBox 78"/>
            <p:cNvSpPr txBox="1">
              <a:spLocks noChangeArrowheads="1"/>
            </p:cNvSpPr>
            <p:nvPr/>
          </p:nvSpPr>
          <p:spPr bwMode="auto">
            <a:xfrm>
              <a:off x="971997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Box 78"/>
            <p:cNvSpPr txBox="1">
              <a:spLocks noChangeArrowheads="1"/>
            </p:cNvSpPr>
            <p:nvPr/>
          </p:nvSpPr>
          <p:spPr bwMode="auto">
            <a:xfrm>
              <a:off x="1835696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TextBox 78"/>
            <p:cNvSpPr txBox="1">
              <a:spLocks noChangeArrowheads="1"/>
            </p:cNvSpPr>
            <p:nvPr/>
          </p:nvSpPr>
          <p:spPr bwMode="auto">
            <a:xfrm>
              <a:off x="2195736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P''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8"/>
            <p:cNvSpPr txBox="1">
              <a:spLocks noChangeArrowheads="1"/>
            </p:cNvSpPr>
            <p:nvPr/>
          </p:nvSpPr>
          <p:spPr bwMode="auto">
            <a:xfrm>
              <a:off x="3060229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Box 78"/>
            <p:cNvSpPr txBox="1">
              <a:spLocks noChangeArrowheads="1"/>
            </p:cNvSpPr>
            <p:nvPr/>
          </p:nvSpPr>
          <p:spPr bwMode="auto">
            <a:xfrm>
              <a:off x="4283968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P''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8"/>
            <p:cNvSpPr txBox="1">
              <a:spLocks noChangeArrowheads="1"/>
            </p:cNvSpPr>
            <p:nvPr/>
          </p:nvSpPr>
          <p:spPr bwMode="auto">
            <a:xfrm>
              <a:off x="5220072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P'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79115" y="1175266"/>
            <a:ext cx="720080" cy="639555"/>
            <a:chOff x="6444208" y="2996952"/>
            <a:chExt cx="720080" cy="639555"/>
          </a:xfrm>
        </p:grpSpPr>
        <p:cxnSp>
          <p:nvCxnSpPr>
            <p:cNvPr id="78" name="직선 연결선 77"/>
            <p:cNvCxnSpPr/>
            <p:nvPr/>
          </p:nvCxnSpPr>
          <p:spPr bwMode="auto">
            <a:xfrm>
              <a:off x="6444208" y="2996952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9" name="직선 연결선 78"/>
            <p:cNvCxnSpPr/>
            <p:nvPr/>
          </p:nvCxnSpPr>
          <p:spPr bwMode="auto">
            <a:xfrm>
              <a:off x="6444208" y="3140968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83" name="그룹 82"/>
            <p:cNvGrpSpPr/>
            <p:nvPr/>
          </p:nvGrpSpPr>
          <p:grpSpPr>
            <a:xfrm>
              <a:off x="6516216" y="3140968"/>
              <a:ext cx="576064" cy="495539"/>
              <a:chOff x="6732240" y="3933056"/>
              <a:chExt cx="576064" cy="495539"/>
            </a:xfrm>
          </p:grpSpPr>
          <p:sp>
            <p:nvSpPr>
              <p:cNvPr id="8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7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8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9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85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6804248" y="3068961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0" name="그룹 89"/>
          <p:cNvGrpSpPr/>
          <p:nvPr/>
        </p:nvGrpSpPr>
        <p:grpSpPr>
          <a:xfrm rot="16200000">
            <a:off x="1074957" y="1139262"/>
            <a:ext cx="720080" cy="639555"/>
            <a:chOff x="6444208" y="2996952"/>
            <a:chExt cx="720081" cy="639555"/>
          </a:xfrm>
        </p:grpSpPr>
        <p:cxnSp>
          <p:nvCxnSpPr>
            <p:cNvPr id="91" name="직선 연결선 90"/>
            <p:cNvCxnSpPr/>
            <p:nvPr/>
          </p:nvCxnSpPr>
          <p:spPr bwMode="auto">
            <a:xfrm>
              <a:off x="6444208" y="2996952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6444209" y="3140968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3" name="그룹 92"/>
            <p:cNvGrpSpPr/>
            <p:nvPr/>
          </p:nvGrpSpPr>
          <p:grpSpPr>
            <a:xfrm>
              <a:off x="6516216" y="3140968"/>
              <a:ext cx="576064" cy="495539"/>
              <a:chOff x="6732240" y="3933056"/>
              <a:chExt cx="576064" cy="495539"/>
            </a:xfrm>
          </p:grpSpPr>
          <p:sp>
            <p:nvSpPr>
              <p:cNvPr id="9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6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7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8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94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6804248" y="3068961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그룹 3"/>
          <p:cNvGrpSpPr/>
          <p:nvPr/>
        </p:nvGrpSpPr>
        <p:grpSpPr>
          <a:xfrm>
            <a:off x="2195339" y="1175266"/>
            <a:ext cx="792088" cy="639555"/>
            <a:chOff x="1331640" y="3289243"/>
            <a:chExt cx="792088" cy="639555"/>
          </a:xfrm>
        </p:grpSpPr>
        <p:cxnSp>
          <p:nvCxnSpPr>
            <p:cNvPr id="100" name="직선 연결선 99"/>
            <p:cNvCxnSpPr/>
            <p:nvPr/>
          </p:nvCxnSpPr>
          <p:spPr bwMode="auto">
            <a:xfrm>
              <a:off x="1403648" y="3289243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1" name="직선 연결선 100"/>
            <p:cNvCxnSpPr/>
            <p:nvPr/>
          </p:nvCxnSpPr>
          <p:spPr bwMode="auto">
            <a:xfrm>
              <a:off x="1403648" y="3433259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02" name="그룹 101"/>
            <p:cNvGrpSpPr/>
            <p:nvPr/>
          </p:nvGrpSpPr>
          <p:grpSpPr>
            <a:xfrm>
              <a:off x="1475656" y="3433259"/>
              <a:ext cx="576064" cy="495539"/>
              <a:chOff x="6732240" y="3933056"/>
              <a:chExt cx="576064" cy="495539"/>
            </a:xfrm>
          </p:grpSpPr>
          <p:sp>
            <p:nvSpPr>
              <p:cNvPr id="10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149080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7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03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1763688" y="336125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04" name="직선 화살표 연결선 53"/>
            <p:cNvCxnSpPr>
              <a:cxnSpLocks noChangeShapeType="1"/>
            </p:cNvCxnSpPr>
            <p:nvPr/>
          </p:nvCxnSpPr>
          <p:spPr bwMode="auto">
            <a:xfrm rot="5400000" flipV="1">
              <a:off x="1547664" y="3145228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그룹 4"/>
          <p:cNvGrpSpPr/>
          <p:nvPr/>
        </p:nvGrpSpPr>
        <p:grpSpPr>
          <a:xfrm>
            <a:off x="3203452" y="1098999"/>
            <a:ext cx="639554" cy="792088"/>
            <a:chOff x="2596039" y="3212976"/>
            <a:chExt cx="639554" cy="792088"/>
          </a:xfrm>
        </p:grpSpPr>
        <p:cxnSp>
          <p:nvCxnSpPr>
            <p:cNvPr id="109" name="직선 연결선 108"/>
            <p:cNvCxnSpPr/>
            <p:nvPr/>
          </p:nvCxnSpPr>
          <p:spPr bwMode="auto">
            <a:xfrm rot="16200000">
              <a:off x="2235999" y="3573016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0" name="직선 연결선 109"/>
            <p:cNvCxnSpPr/>
            <p:nvPr/>
          </p:nvCxnSpPr>
          <p:spPr bwMode="auto">
            <a:xfrm rot="16200000">
              <a:off x="2380015" y="3573016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11" name="그룹 110"/>
            <p:cNvGrpSpPr/>
            <p:nvPr/>
          </p:nvGrpSpPr>
          <p:grpSpPr>
            <a:xfrm rot="16200000">
              <a:off x="2699792" y="3325247"/>
              <a:ext cx="576064" cy="495539"/>
              <a:chOff x="6732240" y="3933056"/>
              <a:chExt cx="576064" cy="495539"/>
            </a:xfrm>
          </p:grpSpPr>
          <p:sp>
            <p:nvSpPr>
              <p:cNvPr id="1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149080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6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12" name="직선 화살표 연결선 53"/>
            <p:cNvCxnSpPr>
              <a:cxnSpLocks noChangeShapeType="1"/>
            </p:cNvCxnSpPr>
            <p:nvPr/>
          </p:nvCxnSpPr>
          <p:spPr bwMode="auto">
            <a:xfrm rot="16200000" flipV="1">
              <a:off x="2884071" y="3356993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2668047" y="3573017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그룹 5"/>
          <p:cNvGrpSpPr/>
          <p:nvPr/>
        </p:nvGrpSpPr>
        <p:grpSpPr>
          <a:xfrm>
            <a:off x="4355579" y="1103258"/>
            <a:ext cx="864096" cy="720079"/>
            <a:chOff x="1295636" y="4581128"/>
            <a:chExt cx="864096" cy="720079"/>
          </a:xfrm>
        </p:grpSpPr>
        <p:grpSp>
          <p:nvGrpSpPr>
            <p:cNvPr id="118" name="그룹 117"/>
            <p:cNvGrpSpPr/>
            <p:nvPr/>
          </p:nvGrpSpPr>
          <p:grpSpPr>
            <a:xfrm>
              <a:off x="1295636" y="4581128"/>
              <a:ext cx="783370" cy="558930"/>
              <a:chOff x="8028384" y="3140968"/>
              <a:chExt cx="783370" cy="558930"/>
            </a:xfrm>
          </p:grpSpPr>
          <p:grpSp>
            <p:nvGrpSpPr>
              <p:cNvPr id="122" name="그룹 76"/>
              <p:cNvGrpSpPr>
                <a:grpSpLocks/>
              </p:cNvGrpSpPr>
              <p:nvPr/>
            </p:nvGrpSpPr>
            <p:grpSpPr bwMode="auto">
              <a:xfrm rot="16200000">
                <a:off x="8392632" y="3280776"/>
                <a:ext cx="558930" cy="279314"/>
                <a:chOff x="7236296" y="3789040"/>
                <a:chExt cx="558800" cy="279400"/>
              </a:xfrm>
            </p:grpSpPr>
            <p:sp>
              <p:nvSpPr>
                <p:cNvPr id="12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26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23" name="직선 연결선 122"/>
              <p:cNvCxnSpPr/>
              <p:nvPr/>
            </p:nvCxnSpPr>
            <p:spPr bwMode="auto">
              <a:xfrm>
                <a:off x="8028384" y="3356992"/>
                <a:ext cx="504056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4" name="직선 연결선 123"/>
              <p:cNvCxnSpPr/>
              <p:nvPr/>
            </p:nvCxnSpPr>
            <p:spPr bwMode="auto">
              <a:xfrm>
                <a:off x="8028384" y="3501008"/>
                <a:ext cx="504056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119" name="원호 118"/>
            <p:cNvSpPr/>
            <p:nvPr/>
          </p:nvSpPr>
          <p:spPr bwMode="auto">
            <a:xfrm>
              <a:off x="1583668" y="4581128"/>
              <a:ext cx="576064" cy="576064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20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1799692" y="4869160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21" name="직선 화살표 연결선 53"/>
            <p:cNvCxnSpPr>
              <a:cxnSpLocks noChangeShapeType="1"/>
            </p:cNvCxnSpPr>
            <p:nvPr/>
          </p:nvCxnSpPr>
          <p:spPr bwMode="auto">
            <a:xfrm rot="5400000" flipV="1">
              <a:off x="1583668" y="4653136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" name="그룹 6"/>
          <p:cNvGrpSpPr/>
          <p:nvPr/>
        </p:nvGrpSpPr>
        <p:grpSpPr>
          <a:xfrm>
            <a:off x="5359433" y="1031250"/>
            <a:ext cx="720080" cy="864096"/>
            <a:chOff x="2555776" y="4509120"/>
            <a:chExt cx="720080" cy="864096"/>
          </a:xfrm>
        </p:grpSpPr>
        <p:grpSp>
          <p:nvGrpSpPr>
            <p:cNvPr id="128" name="그룹 127"/>
            <p:cNvGrpSpPr/>
            <p:nvPr/>
          </p:nvGrpSpPr>
          <p:grpSpPr>
            <a:xfrm rot="5400000">
              <a:off x="2604706" y="4621340"/>
              <a:ext cx="783370" cy="558930"/>
              <a:chOff x="8028384" y="3140968"/>
              <a:chExt cx="783370" cy="558930"/>
            </a:xfrm>
          </p:grpSpPr>
          <p:grpSp>
            <p:nvGrpSpPr>
              <p:cNvPr id="132" name="그룹 76"/>
              <p:cNvGrpSpPr>
                <a:grpSpLocks/>
              </p:cNvGrpSpPr>
              <p:nvPr/>
            </p:nvGrpSpPr>
            <p:grpSpPr bwMode="auto">
              <a:xfrm rot="16200000">
                <a:off x="8392632" y="3280776"/>
                <a:ext cx="558930" cy="279314"/>
                <a:chOff x="7236296" y="3789040"/>
                <a:chExt cx="558800" cy="279400"/>
              </a:xfrm>
            </p:grpSpPr>
            <p:sp>
              <p:nvSpPr>
                <p:cNvPr id="13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36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33" name="직선 연결선 132"/>
              <p:cNvCxnSpPr/>
              <p:nvPr/>
            </p:nvCxnSpPr>
            <p:spPr bwMode="auto">
              <a:xfrm>
                <a:off x="8028384" y="3356992"/>
                <a:ext cx="504056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4" name="직선 연결선 133"/>
              <p:cNvCxnSpPr/>
              <p:nvPr/>
            </p:nvCxnSpPr>
            <p:spPr bwMode="auto">
              <a:xfrm>
                <a:off x="8028384" y="3501008"/>
                <a:ext cx="504056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129" name="원호 128"/>
            <p:cNvSpPr/>
            <p:nvPr/>
          </p:nvSpPr>
          <p:spPr bwMode="auto">
            <a:xfrm rot="5400000">
              <a:off x="2699792" y="4797152"/>
              <a:ext cx="576064" cy="576064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30" name="직선 화살표 연결선 53"/>
            <p:cNvCxnSpPr>
              <a:cxnSpLocks noChangeShapeType="1"/>
            </p:cNvCxnSpPr>
            <p:nvPr/>
          </p:nvCxnSpPr>
          <p:spPr bwMode="auto">
            <a:xfrm rot="5400000" flipV="1">
              <a:off x="2771800" y="479715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31" name="직선 화살표 연결선 53"/>
            <p:cNvCxnSpPr>
              <a:cxnSpLocks noChangeShapeType="1"/>
            </p:cNvCxnSpPr>
            <p:nvPr/>
          </p:nvCxnSpPr>
          <p:spPr bwMode="auto">
            <a:xfrm rot="10800000" flipV="1">
              <a:off x="2987824" y="4581128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그룹 9"/>
          <p:cNvGrpSpPr/>
          <p:nvPr/>
        </p:nvGrpSpPr>
        <p:grpSpPr>
          <a:xfrm>
            <a:off x="323528" y="2060848"/>
            <a:ext cx="3447666" cy="855579"/>
            <a:chOff x="1691680" y="2564904"/>
            <a:chExt cx="3447666" cy="855579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1979712" y="2780928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1691680" y="2924944"/>
              <a:ext cx="576064" cy="495539"/>
              <a:chOff x="6732240" y="3933056"/>
              <a:chExt cx="576064" cy="495539"/>
            </a:xfrm>
          </p:grpSpPr>
          <p:sp>
            <p:nvSpPr>
              <p:cNvPr id="13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9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0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1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3131840" y="2924944"/>
              <a:ext cx="576064" cy="495539"/>
              <a:chOff x="2987824" y="4437112"/>
              <a:chExt cx="576064" cy="495539"/>
            </a:xfrm>
          </p:grpSpPr>
          <p:sp>
            <p:nvSpPr>
              <p:cNvPr id="15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8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9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4" name="그룹 76"/>
            <p:cNvGrpSpPr>
              <a:grpSpLocks/>
            </p:cNvGrpSpPr>
            <p:nvPr/>
          </p:nvGrpSpPr>
          <p:grpSpPr bwMode="auto">
            <a:xfrm rot="16200000">
              <a:off x="4720224" y="2704712"/>
              <a:ext cx="558930" cy="279314"/>
              <a:chOff x="7236296" y="3789040"/>
              <a:chExt cx="558800" cy="279400"/>
            </a:xfrm>
          </p:grpSpPr>
          <p:sp>
            <p:nvSpPr>
              <p:cNvPr id="17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8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4788024" y="2348880"/>
            <a:ext cx="3456384" cy="639555"/>
            <a:chOff x="827584" y="3717032"/>
            <a:chExt cx="3456384" cy="639555"/>
          </a:xfrm>
        </p:grpSpPr>
        <p:sp>
          <p:nvSpPr>
            <p:cNvPr id="190" name="직사각형 189"/>
            <p:cNvSpPr/>
            <p:nvPr/>
          </p:nvSpPr>
          <p:spPr bwMode="auto">
            <a:xfrm>
              <a:off x="1115616" y="3717032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827584" y="3861048"/>
              <a:ext cx="576064" cy="495539"/>
              <a:chOff x="6732240" y="3933056"/>
              <a:chExt cx="576064" cy="495539"/>
            </a:xfrm>
          </p:grpSpPr>
          <p:sp>
            <p:nvSpPr>
              <p:cNvPr id="1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0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1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2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3707904" y="3861048"/>
              <a:ext cx="576064" cy="495539"/>
              <a:chOff x="2987824" y="4437112"/>
              <a:chExt cx="576064" cy="495539"/>
            </a:xfrm>
          </p:grpSpPr>
          <p:sp>
            <p:nvSpPr>
              <p:cNvPr id="19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7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8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755576" y="5301208"/>
            <a:ext cx="2808312" cy="1431643"/>
            <a:chOff x="5508104" y="2708920"/>
            <a:chExt cx="2808312" cy="1431643"/>
          </a:xfrm>
        </p:grpSpPr>
        <p:cxnSp>
          <p:nvCxnSpPr>
            <p:cNvPr id="12" name="직선 연결선 11"/>
            <p:cNvCxnSpPr/>
            <p:nvPr/>
          </p:nvCxnSpPr>
          <p:spPr bwMode="auto">
            <a:xfrm>
              <a:off x="5724128" y="2708920"/>
              <a:ext cx="0" cy="936104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3" name="직선 연결선 272"/>
            <p:cNvCxnSpPr/>
            <p:nvPr/>
          </p:nvCxnSpPr>
          <p:spPr bwMode="auto">
            <a:xfrm>
              <a:off x="5868144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4" name="직선 연결선 273"/>
            <p:cNvCxnSpPr/>
            <p:nvPr/>
          </p:nvCxnSpPr>
          <p:spPr bwMode="auto">
            <a:xfrm>
              <a:off x="7020272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5" name="직선 연결선 274"/>
            <p:cNvCxnSpPr/>
            <p:nvPr/>
          </p:nvCxnSpPr>
          <p:spPr bwMode="auto">
            <a:xfrm>
              <a:off x="7164288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6" name="직선 연결선 275"/>
            <p:cNvCxnSpPr/>
            <p:nvPr/>
          </p:nvCxnSpPr>
          <p:spPr bwMode="auto">
            <a:xfrm>
              <a:off x="7956376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7" name="직선 연결선 276"/>
            <p:cNvCxnSpPr/>
            <p:nvPr/>
          </p:nvCxnSpPr>
          <p:spPr bwMode="auto">
            <a:xfrm>
              <a:off x="8100392" y="2708920"/>
              <a:ext cx="0" cy="936104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8" name="직선 연결선 277"/>
            <p:cNvCxnSpPr/>
            <p:nvPr/>
          </p:nvCxnSpPr>
          <p:spPr bwMode="auto">
            <a:xfrm>
              <a:off x="5868144" y="2852936"/>
              <a:ext cx="1152128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9" name="직선 연결선 278"/>
            <p:cNvCxnSpPr/>
            <p:nvPr/>
          </p:nvCxnSpPr>
          <p:spPr bwMode="auto">
            <a:xfrm>
              <a:off x="7164288" y="2852936"/>
              <a:ext cx="792088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80" name="직선 연결선 279"/>
            <p:cNvCxnSpPr/>
            <p:nvPr/>
          </p:nvCxnSpPr>
          <p:spPr bwMode="auto">
            <a:xfrm>
              <a:off x="5724128" y="2708920"/>
              <a:ext cx="2376264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281" name="그룹 76"/>
            <p:cNvGrpSpPr>
              <a:grpSpLocks/>
            </p:cNvGrpSpPr>
            <p:nvPr/>
          </p:nvGrpSpPr>
          <p:grpSpPr bwMode="auto">
            <a:xfrm>
              <a:off x="5508104" y="3645024"/>
              <a:ext cx="558930" cy="279314"/>
              <a:chOff x="7236296" y="3789040"/>
              <a:chExt cx="558800" cy="279400"/>
            </a:xfrm>
          </p:grpSpPr>
          <p:sp>
            <p:nvSpPr>
              <p:cNvPr id="28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3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84" name="그룹 76"/>
            <p:cNvGrpSpPr>
              <a:grpSpLocks/>
            </p:cNvGrpSpPr>
            <p:nvPr/>
          </p:nvGrpSpPr>
          <p:grpSpPr bwMode="auto">
            <a:xfrm>
              <a:off x="7757486" y="3645024"/>
              <a:ext cx="558930" cy="279314"/>
              <a:chOff x="7236296" y="3789040"/>
              <a:chExt cx="558800" cy="279400"/>
            </a:xfrm>
          </p:grpSpPr>
          <p:sp>
            <p:nvSpPr>
              <p:cNvPr id="28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6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87" name="그룹 286"/>
            <p:cNvGrpSpPr/>
            <p:nvPr/>
          </p:nvGrpSpPr>
          <p:grpSpPr>
            <a:xfrm>
              <a:off x="6804248" y="3645024"/>
              <a:ext cx="576064" cy="495539"/>
              <a:chOff x="6732240" y="3933056"/>
              <a:chExt cx="576064" cy="495539"/>
            </a:xfrm>
          </p:grpSpPr>
          <p:sp>
            <p:nvSpPr>
              <p:cNvPr id="28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9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0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1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92" name="직선 연결선 291"/>
            <p:cNvCxnSpPr/>
            <p:nvPr/>
          </p:nvCxnSpPr>
          <p:spPr bwMode="auto">
            <a:xfrm>
              <a:off x="7020272" y="3645024"/>
              <a:ext cx="144016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35" name="그룹 34"/>
          <p:cNvGrpSpPr/>
          <p:nvPr/>
        </p:nvGrpSpPr>
        <p:grpSpPr>
          <a:xfrm>
            <a:off x="395536" y="4005064"/>
            <a:ext cx="3438995" cy="1226073"/>
            <a:chOff x="7524328" y="1268760"/>
            <a:chExt cx="3438995" cy="1226073"/>
          </a:xfrm>
        </p:grpSpPr>
        <p:grpSp>
          <p:nvGrpSpPr>
            <p:cNvPr id="23" name="그룹 22"/>
            <p:cNvGrpSpPr/>
            <p:nvPr/>
          </p:nvGrpSpPr>
          <p:grpSpPr>
            <a:xfrm>
              <a:off x="7812360" y="1268760"/>
              <a:ext cx="2880320" cy="720081"/>
              <a:chOff x="7812360" y="507875"/>
              <a:chExt cx="2160240" cy="1440160"/>
            </a:xfrm>
          </p:grpSpPr>
          <p:cxnSp>
            <p:nvCxnSpPr>
              <p:cNvPr id="294" name="직선 연결선 293"/>
              <p:cNvCxnSpPr/>
              <p:nvPr/>
            </p:nvCxnSpPr>
            <p:spPr bwMode="auto">
              <a:xfrm flipH="1">
                <a:off x="7812360" y="507875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 flipH="1">
                <a:off x="7812360" y="1948035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>
                <a:off x="8892480" y="507875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>
                <a:off x="8892480" y="507875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/>
              <p:cNvCxnSpPr/>
              <p:nvPr/>
            </p:nvCxnSpPr>
            <p:spPr bwMode="auto">
              <a:xfrm>
                <a:off x="8352420" y="1227954"/>
                <a:ext cx="540060" cy="72008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/>
            </p:nvCxnSpPr>
            <p:spPr bwMode="auto">
              <a:xfrm flipH="1">
                <a:off x="8892480" y="1227954"/>
                <a:ext cx="540060" cy="72008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8" name="그룹 75"/>
            <p:cNvGrpSpPr>
              <a:grpSpLocks/>
            </p:cNvGrpSpPr>
            <p:nvPr/>
          </p:nvGrpSpPr>
          <p:grpSpPr bwMode="auto">
            <a:xfrm>
              <a:off x="10404648" y="1988840"/>
              <a:ext cx="558675" cy="505993"/>
              <a:chOff x="6084168" y="3562567"/>
              <a:chExt cx="558800" cy="505870"/>
            </a:xfrm>
          </p:grpSpPr>
          <p:sp>
            <p:nvSpPr>
              <p:cNvPr id="32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2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4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99" name="그룹 75"/>
            <p:cNvGrpSpPr>
              <a:grpSpLocks/>
            </p:cNvGrpSpPr>
            <p:nvPr/>
          </p:nvGrpSpPr>
          <p:grpSpPr bwMode="auto">
            <a:xfrm>
              <a:off x="7524328" y="1988840"/>
              <a:ext cx="558675" cy="495543"/>
              <a:chOff x="6084168" y="3555063"/>
              <a:chExt cx="558800" cy="495423"/>
            </a:xfrm>
          </p:grpSpPr>
          <p:sp>
            <p:nvSpPr>
              <p:cNvPr id="31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9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0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335218" y="3212976"/>
            <a:ext cx="3588710" cy="692733"/>
            <a:chOff x="335218" y="4455942"/>
            <a:chExt cx="3588710" cy="692733"/>
          </a:xfrm>
        </p:grpSpPr>
        <p:sp>
          <p:nvSpPr>
            <p:cNvPr id="341" name="직사각형 340"/>
            <p:cNvSpPr/>
            <p:nvPr/>
          </p:nvSpPr>
          <p:spPr bwMode="auto">
            <a:xfrm>
              <a:off x="755576" y="4509120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42" name="그룹 341"/>
            <p:cNvGrpSpPr/>
            <p:nvPr/>
          </p:nvGrpSpPr>
          <p:grpSpPr>
            <a:xfrm rot="2700000">
              <a:off x="294956" y="4496204"/>
              <a:ext cx="576064" cy="495539"/>
              <a:chOff x="6732240" y="3933056"/>
              <a:chExt cx="576064" cy="495539"/>
            </a:xfrm>
          </p:grpSpPr>
          <p:sp>
            <p:nvSpPr>
              <p:cNvPr id="34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3" name="그룹 342"/>
            <p:cNvGrpSpPr/>
            <p:nvPr/>
          </p:nvGrpSpPr>
          <p:grpSpPr>
            <a:xfrm>
              <a:off x="3347864" y="4653136"/>
              <a:ext cx="576064" cy="495539"/>
              <a:chOff x="2987824" y="4437112"/>
              <a:chExt cx="576064" cy="495539"/>
            </a:xfrm>
          </p:grpSpPr>
          <p:sp>
            <p:nvSpPr>
              <p:cNvPr id="34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5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6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51" name="그룹 350"/>
          <p:cNvGrpSpPr/>
          <p:nvPr/>
        </p:nvGrpSpPr>
        <p:grpSpPr>
          <a:xfrm rot="19800000">
            <a:off x="4788387" y="5186358"/>
            <a:ext cx="3456384" cy="639555"/>
            <a:chOff x="827584" y="5013176"/>
            <a:chExt cx="3456384" cy="639555"/>
          </a:xfrm>
        </p:grpSpPr>
        <p:sp>
          <p:nvSpPr>
            <p:cNvPr id="352" name="직사각형 351"/>
            <p:cNvSpPr/>
            <p:nvPr/>
          </p:nvSpPr>
          <p:spPr bwMode="auto">
            <a:xfrm>
              <a:off x="1115616" y="5013176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53" name="그룹 352"/>
            <p:cNvGrpSpPr/>
            <p:nvPr/>
          </p:nvGrpSpPr>
          <p:grpSpPr>
            <a:xfrm>
              <a:off x="827584" y="5157192"/>
              <a:ext cx="576064" cy="495539"/>
              <a:chOff x="6732240" y="3933056"/>
              <a:chExt cx="576064" cy="495539"/>
            </a:xfrm>
          </p:grpSpPr>
          <p:sp>
            <p:nvSpPr>
              <p:cNvPr id="3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9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0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1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54" name="그룹 353"/>
            <p:cNvGrpSpPr/>
            <p:nvPr/>
          </p:nvGrpSpPr>
          <p:grpSpPr>
            <a:xfrm>
              <a:off x="3707904" y="5157192"/>
              <a:ext cx="576064" cy="495539"/>
              <a:chOff x="2987824" y="4437112"/>
              <a:chExt cx="576064" cy="495539"/>
            </a:xfrm>
          </p:grpSpPr>
          <p:sp>
            <p:nvSpPr>
              <p:cNvPr id="35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6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7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60" name="그룹 59"/>
          <p:cNvGrpSpPr/>
          <p:nvPr/>
        </p:nvGrpSpPr>
        <p:grpSpPr>
          <a:xfrm>
            <a:off x="4932040" y="3284984"/>
            <a:ext cx="3168352" cy="1783066"/>
            <a:chOff x="899592" y="4797152"/>
            <a:chExt cx="3168352" cy="1783066"/>
          </a:xfrm>
        </p:grpSpPr>
        <p:grpSp>
          <p:nvGrpSpPr>
            <p:cNvPr id="207" name="그룹 76"/>
            <p:cNvGrpSpPr>
              <a:grpSpLocks/>
            </p:cNvGrpSpPr>
            <p:nvPr/>
          </p:nvGrpSpPr>
          <p:grpSpPr bwMode="auto">
            <a:xfrm rot="5400000">
              <a:off x="759784" y="6161096"/>
              <a:ext cx="558930" cy="279314"/>
              <a:chOff x="7236296" y="3789040"/>
              <a:chExt cx="558800" cy="279400"/>
            </a:xfrm>
          </p:grpSpPr>
          <p:sp>
            <p:nvSpPr>
              <p:cNvPr id="20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9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87624" y="4797152"/>
              <a:ext cx="2880320" cy="1584176"/>
              <a:chOff x="1187624" y="4797152"/>
              <a:chExt cx="2880320" cy="1584176"/>
            </a:xfrm>
          </p:grpSpPr>
          <p:cxnSp>
            <p:nvCxnSpPr>
              <p:cNvPr id="38" name="직선 연결선 37"/>
              <p:cNvCxnSpPr/>
              <p:nvPr/>
            </p:nvCxnSpPr>
            <p:spPr bwMode="auto">
              <a:xfrm flipV="1">
                <a:off x="1187624" y="4797152"/>
                <a:ext cx="28803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2" name="직선 연결선 361"/>
              <p:cNvCxnSpPr/>
              <p:nvPr/>
            </p:nvCxnSpPr>
            <p:spPr bwMode="auto">
              <a:xfrm flipV="1">
                <a:off x="1187624" y="4941168"/>
                <a:ext cx="28803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직선 연결선 43"/>
              <p:cNvCxnSpPr/>
              <p:nvPr/>
            </p:nvCxnSpPr>
            <p:spPr bwMode="auto">
              <a:xfrm>
                <a:off x="4067944" y="47971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>
            <a:spLocks noChangeArrowheads="1"/>
          </p:cNvSpPr>
          <p:nvPr/>
        </p:nvSpPr>
        <p:spPr bwMode="auto">
          <a:xfrm>
            <a:off x="1475953" y="2420441"/>
            <a:ext cx="3960813" cy="144463"/>
          </a:xfrm>
          <a:prstGeom prst="rect">
            <a:avLst/>
          </a:prstGeom>
          <a:noFill/>
          <a:ln w="9525" algn="ctr">
            <a:solidFill>
              <a:srgbClr val="A90165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40" name="그룹 97"/>
          <p:cNvGrpSpPr>
            <a:grpSpLocks/>
          </p:cNvGrpSpPr>
          <p:nvPr/>
        </p:nvGrpSpPr>
        <p:grpSpPr bwMode="auto">
          <a:xfrm>
            <a:off x="1188616" y="210128"/>
            <a:ext cx="4535487" cy="1368022"/>
            <a:chOff x="2267744" y="2455109"/>
            <a:chExt cx="4536504" cy="1367690"/>
          </a:xfrm>
        </p:grpSpPr>
        <p:grpSp>
          <p:nvGrpSpPr>
            <p:cNvPr id="141" name="그룹 75"/>
            <p:cNvGrpSpPr>
              <a:grpSpLocks/>
            </p:cNvGrpSpPr>
            <p:nvPr/>
          </p:nvGrpSpPr>
          <p:grpSpPr bwMode="auto">
            <a:xfrm>
              <a:off x="6228184" y="3327375"/>
              <a:ext cx="558800" cy="495424"/>
              <a:chOff x="6084168" y="3573016"/>
              <a:chExt cx="558800" cy="495424"/>
            </a:xfrm>
          </p:grpSpPr>
          <p:sp>
            <p:nvSpPr>
              <p:cNvPr id="15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2" name="그룹 74"/>
            <p:cNvGrpSpPr>
              <a:grpSpLocks/>
            </p:cNvGrpSpPr>
            <p:nvPr/>
          </p:nvGrpSpPr>
          <p:grpSpPr bwMode="auto">
            <a:xfrm>
              <a:off x="2267744" y="3327375"/>
              <a:ext cx="558800" cy="495424"/>
              <a:chOff x="5220072" y="3573016"/>
              <a:chExt cx="558800" cy="495424"/>
            </a:xfrm>
          </p:grpSpPr>
          <p:sp>
            <p:nvSpPr>
              <p:cNvPr id="15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1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2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3" name="직사각형 77"/>
            <p:cNvSpPr>
              <a:spLocks noChangeArrowheads="1"/>
            </p:cNvSpPr>
            <p:nvPr/>
          </p:nvSpPr>
          <p:spPr bwMode="auto">
            <a:xfrm>
              <a:off x="2555776" y="3183359"/>
              <a:ext cx="396044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44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851920" y="2679303"/>
              <a:ext cx="504056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5" name="TextBox 35"/>
            <p:cNvSpPr txBox="1">
              <a:spLocks noChangeArrowheads="1"/>
            </p:cNvSpPr>
            <p:nvPr/>
          </p:nvSpPr>
          <p:spPr bwMode="auto">
            <a:xfrm>
              <a:off x="2339752" y="2887051"/>
              <a:ext cx="50405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4211763" y="2455109"/>
              <a:ext cx="720080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원호 146"/>
            <p:cNvSpPr/>
            <p:nvPr/>
          </p:nvSpPr>
          <p:spPr bwMode="auto">
            <a:xfrm>
              <a:off x="3420527" y="2751496"/>
              <a:ext cx="863794" cy="863391"/>
            </a:xfrm>
            <a:prstGeom prst="arc">
              <a:avLst>
                <a:gd name="adj1" fmla="val 18901212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8" name="TextBox 61"/>
            <p:cNvSpPr txBox="1">
              <a:spLocks noChangeArrowheads="1"/>
            </p:cNvSpPr>
            <p:nvPr/>
          </p:nvSpPr>
          <p:spPr bwMode="auto">
            <a:xfrm>
              <a:off x="4067553" y="2808816"/>
              <a:ext cx="86409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45°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TextBox 94"/>
            <p:cNvSpPr txBox="1">
              <a:spLocks noChangeArrowheads="1"/>
            </p:cNvSpPr>
            <p:nvPr/>
          </p:nvSpPr>
          <p:spPr bwMode="auto">
            <a:xfrm>
              <a:off x="6300192" y="2887051"/>
              <a:ext cx="50405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92" name="직사각형 191"/>
          <p:cNvSpPr>
            <a:spLocks noChangeArrowheads="1"/>
          </p:cNvSpPr>
          <p:nvPr/>
        </p:nvSpPr>
        <p:spPr bwMode="auto">
          <a:xfrm>
            <a:off x="1475953" y="3789040"/>
            <a:ext cx="3960813" cy="144463"/>
          </a:xfrm>
          <a:prstGeom prst="rect">
            <a:avLst/>
          </a:pr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0" name="그룹 199"/>
          <p:cNvGrpSpPr/>
          <p:nvPr/>
        </p:nvGrpSpPr>
        <p:grpSpPr>
          <a:xfrm>
            <a:off x="2051720" y="3323271"/>
            <a:ext cx="1944415" cy="804536"/>
            <a:chOff x="3131642" y="4517616"/>
            <a:chExt cx="1944415" cy="804536"/>
          </a:xfrm>
        </p:grpSpPr>
        <p:cxnSp>
          <p:nvCxnSpPr>
            <p:cNvPr id="201" name="직선 화살표 연결선 200"/>
            <p:cNvCxnSpPr>
              <a:cxnSpLocks noChangeShapeType="1"/>
            </p:cNvCxnSpPr>
            <p:nvPr/>
          </p:nvCxnSpPr>
          <p:spPr bwMode="auto">
            <a:xfrm rot="10800000" flipV="1">
              <a:off x="3852863" y="5054823"/>
              <a:ext cx="503237" cy="158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02" name="직선 화살표 연결선 201"/>
            <p:cNvCxnSpPr>
              <a:cxnSpLocks noChangeShapeType="1"/>
            </p:cNvCxnSpPr>
            <p:nvPr/>
          </p:nvCxnSpPr>
          <p:spPr bwMode="auto">
            <a:xfrm rot="5400000">
              <a:off x="3636169" y="4839716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20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8354666"/>
                </p:ext>
              </p:extLst>
            </p:nvPr>
          </p:nvGraphicFramePr>
          <p:xfrm>
            <a:off x="3131642" y="4517616"/>
            <a:ext cx="693788" cy="279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2" name="Equation" r:id="rId4" imgW="482400" imgH="215640" progId="Equation.3">
                    <p:embed/>
                  </p:oleObj>
                </mc:Choice>
                <mc:Fallback>
                  <p:oleObj name="Equation" r:id="rId4" imgW="482400" imgH="215640" progId="Equation.3">
                    <p:embed/>
                    <p:pic>
                      <p:nvPicPr>
                        <p:cNvPr id="16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642" y="4517616"/>
                          <a:ext cx="693788" cy="27953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8204208"/>
                </p:ext>
              </p:extLst>
            </p:nvPr>
          </p:nvGraphicFramePr>
          <p:xfrm>
            <a:off x="4382269" y="5041494"/>
            <a:ext cx="693788" cy="280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3" name="Equation" r:id="rId6" imgW="482400" imgH="215640" progId="Equation.3">
                    <p:embed/>
                  </p:oleObj>
                </mc:Choice>
                <mc:Fallback>
                  <p:oleObj name="Equation" r:id="rId6" imgW="482400" imgH="215640" progId="Equation.3">
                    <p:embed/>
                    <p:pic>
                      <p:nvPicPr>
                        <p:cNvPr id="16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2269" y="5041494"/>
                          <a:ext cx="693788" cy="28065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그룹 11"/>
          <p:cNvGrpSpPr/>
          <p:nvPr/>
        </p:nvGrpSpPr>
        <p:grpSpPr>
          <a:xfrm>
            <a:off x="1193477" y="1844824"/>
            <a:ext cx="4958259" cy="792088"/>
            <a:chOff x="1193477" y="1844824"/>
            <a:chExt cx="4958259" cy="792088"/>
          </a:xfrm>
        </p:grpSpPr>
        <p:cxnSp>
          <p:nvCxnSpPr>
            <p:cNvPr id="21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475656" y="2060848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9" name="직선 화살표 연결선 28"/>
            <p:cNvCxnSpPr>
              <a:cxnSpLocks noChangeShapeType="1"/>
            </p:cNvCxnSpPr>
            <p:nvPr/>
          </p:nvCxnSpPr>
          <p:spPr bwMode="auto">
            <a:xfrm>
              <a:off x="5508104" y="24928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0" name="TextBox 31"/>
            <p:cNvSpPr txBox="1">
              <a:spLocks noChangeArrowheads="1"/>
            </p:cNvSpPr>
            <p:nvPr/>
          </p:nvSpPr>
          <p:spPr bwMode="auto">
            <a:xfrm>
              <a:off x="5796136" y="2298358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TextBox 32"/>
            <p:cNvSpPr txBox="1">
              <a:spLocks noChangeArrowheads="1"/>
            </p:cNvSpPr>
            <p:nvPr/>
          </p:nvSpPr>
          <p:spPr bwMode="auto">
            <a:xfrm>
              <a:off x="1193477" y="1844824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1193477" y="3212976"/>
            <a:ext cx="4958259" cy="792088"/>
            <a:chOff x="1193477" y="1844824"/>
            <a:chExt cx="4958259" cy="792088"/>
          </a:xfrm>
        </p:grpSpPr>
        <p:cxnSp>
          <p:nvCxnSpPr>
            <p:cNvPr id="223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475656" y="2060848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24" name="직선 화살표 연결선 28"/>
            <p:cNvCxnSpPr>
              <a:cxnSpLocks noChangeShapeType="1"/>
            </p:cNvCxnSpPr>
            <p:nvPr/>
          </p:nvCxnSpPr>
          <p:spPr bwMode="auto">
            <a:xfrm>
              <a:off x="5508104" y="24928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5" name="TextBox 31"/>
            <p:cNvSpPr txBox="1">
              <a:spLocks noChangeArrowheads="1"/>
            </p:cNvSpPr>
            <p:nvPr/>
          </p:nvSpPr>
          <p:spPr bwMode="auto">
            <a:xfrm>
              <a:off x="5796136" y="2298358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" name="TextBox 32"/>
            <p:cNvSpPr txBox="1">
              <a:spLocks noChangeArrowheads="1"/>
            </p:cNvSpPr>
            <p:nvPr/>
          </p:nvSpPr>
          <p:spPr bwMode="auto">
            <a:xfrm>
              <a:off x="1193477" y="1844824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39552" y="4653136"/>
            <a:ext cx="5612184" cy="1253927"/>
            <a:chOff x="539552" y="4653136"/>
            <a:chExt cx="5612184" cy="1253927"/>
          </a:xfrm>
        </p:grpSpPr>
        <p:sp>
          <p:nvSpPr>
            <p:cNvPr id="205" name="직사각형 204"/>
            <p:cNvSpPr>
              <a:spLocks noChangeArrowheads="1"/>
            </p:cNvSpPr>
            <p:nvPr/>
          </p:nvSpPr>
          <p:spPr bwMode="auto">
            <a:xfrm>
              <a:off x="1475953" y="5229200"/>
              <a:ext cx="3960813" cy="144463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06" name="그룹 205"/>
            <p:cNvGrpSpPr/>
            <p:nvPr/>
          </p:nvGrpSpPr>
          <p:grpSpPr>
            <a:xfrm>
              <a:off x="539552" y="5114975"/>
              <a:ext cx="5279196" cy="792088"/>
              <a:chOff x="1619474" y="4869160"/>
              <a:chExt cx="5279196" cy="792088"/>
            </a:xfrm>
          </p:grpSpPr>
          <p:sp>
            <p:nvSpPr>
              <p:cNvPr id="207" name="TextBox 206"/>
              <p:cNvSpPr txBox="1">
                <a:spLocks noChangeArrowheads="1"/>
              </p:cNvSpPr>
              <p:nvPr/>
            </p:nvSpPr>
            <p:spPr bwMode="auto">
              <a:xfrm>
                <a:off x="2434620" y="5322694"/>
                <a:ext cx="50323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8" name="직선 화살표 연결선 20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340769" y="5342954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9" name="직선 화살표 연결선 208"/>
              <p:cNvCxnSpPr>
                <a:cxnSpLocks noChangeShapeType="1"/>
              </p:cNvCxnSpPr>
              <p:nvPr/>
            </p:nvCxnSpPr>
            <p:spPr bwMode="auto">
              <a:xfrm>
                <a:off x="2051050" y="5053235"/>
                <a:ext cx="506413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0" name="직선 화살표 연결선 20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301582" y="5342954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1" name="TextBox 210"/>
              <p:cNvSpPr txBox="1">
                <a:spLocks noChangeArrowheads="1"/>
              </p:cNvSpPr>
              <p:nvPr/>
            </p:nvSpPr>
            <p:spPr bwMode="auto">
              <a:xfrm>
                <a:off x="1619474" y="4869160"/>
                <a:ext cx="57626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2" name="TextBox 211"/>
              <p:cNvSpPr txBox="1">
                <a:spLocks noChangeArrowheads="1"/>
              </p:cNvSpPr>
              <p:nvPr/>
            </p:nvSpPr>
            <p:spPr bwMode="auto">
              <a:xfrm>
                <a:off x="6393845" y="5322694"/>
                <a:ext cx="50482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2051720" y="4763431"/>
              <a:ext cx="1944415" cy="804536"/>
              <a:chOff x="3131642" y="4517616"/>
              <a:chExt cx="1944415" cy="804536"/>
            </a:xfrm>
          </p:grpSpPr>
          <p:cxnSp>
            <p:nvCxnSpPr>
              <p:cNvPr id="214" name="직선 화살표 연결선 213"/>
              <p:cNvCxnSpPr>
                <a:cxnSpLocks noChangeShapeType="1"/>
              </p:cNvCxnSpPr>
              <p:nvPr/>
            </p:nvCxnSpPr>
            <p:spPr bwMode="auto">
              <a:xfrm rot="10800000" flipV="1">
                <a:off x="3852863" y="5054823"/>
                <a:ext cx="503237" cy="1587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" name="직선 화살표 연결선 214"/>
              <p:cNvCxnSpPr>
                <a:cxnSpLocks noChangeShapeType="1"/>
              </p:cNvCxnSpPr>
              <p:nvPr/>
            </p:nvCxnSpPr>
            <p:spPr bwMode="auto">
              <a:xfrm rot="5400000">
                <a:off x="3636169" y="4839716"/>
                <a:ext cx="431800" cy="1588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graphicFrame>
            <p:nvGraphicFramePr>
              <p:cNvPr id="216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8354666"/>
                  </p:ext>
                </p:extLst>
              </p:nvPr>
            </p:nvGraphicFramePr>
            <p:xfrm>
              <a:off x="3131642" y="4517616"/>
              <a:ext cx="693788" cy="279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14" name="Equation" r:id="rId4" imgW="482400" imgH="215640" progId="Equation.3">
                      <p:embed/>
                    </p:oleObj>
                  </mc:Choice>
                  <mc:Fallback>
                    <p:oleObj name="Equation" r:id="rId4" imgW="482400" imgH="215640" progId="Equation.3">
                      <p:embed/>
                      <p:pic>
                        <p:nvPicPr>
                          <p:cNvPr id="203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1642" y="4517616"/>
                            <a:ext cx="693788" cy="279536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7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8204208"/>
                  </p:ext>
                </p:extLst>
              </p:nvPr>
            </p:nvGraphicFramePr>
            <p:xfrm>
              <a:off x="4382269" y="5041494"/>
              <a:ext cx="693788" cy="2806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15" name="Equation" r:id="rId6" imgW="482400" imgH="215640" progId="Equation.3">
                      <p:embed/>
                    </p:oleObj>
                  </mc:Choice>
                  <mc:Fallback>
                    <p:oleObj name="Equation" r:id="rId6" imgW="482400" imgH="215640" progId="Equation.3">
                      <p:embed/>
                      <p:pic>
                        <p:nvPicPr>
                          <p:cNvPr id="204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2269" y="5041494"/>
                            <a:ext cx="693788" cy="280658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7" name="그룹 226"/>
            <p:cNvGrpSpPr/>
            <p:nvPr/>
          </p:nvGrpSpPr>
          <p:grpSpPr>
            <a:xfrm>
              <a:off x="1193477" y="4653136"/>
              <a:ext cx="4958259" cy="792088"/>
              <a:chOff x="1193477" y="1844824"/>
              <a:chExt cx="4958259" cy="792088"/>
            </a:xfrm>
          </p:grpSpPr>
          <p:cxnSp>
            <p:nvCxnSpPr>
              <p:cNvPr id="228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1475656" y="2060848"/>
                <a:ext cx="0" cy="28803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508104" y="2492896"/>
                <a:ext cx="36004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30" name="TextBox 31"/>
              <p:cNvSpPr txBox="1">
                <a:spLocks noChangeArrowheads="1"/>
              </p:cNvSpPr>
              <p:nvPr/>
            </p:nvSpPr>
            <p:spPr bwMode="auto">
              <a:xfrm>
                <a:off x="5796136" y="2298358"/>
                <a:ext cx="355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1" name="TextBox 32"/>
              <p:cNvSpPr txBox="1">
                <a:spLocks noChangeArrowheads="1"/>
              </p:cNvSpPr>
              <p:nvPr/>
            </p:nvSpPr>
            <p:spPr bwMode="auto">
              <a:xfrm>
                <a:off x="1193477" y="1844824"/>
                <a:ext cx="35718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3814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92" grpId="0" animBg="1"/>
    </p:bld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heme/theme1.xml><?xml version="1.0" encoding="utf-8"?>
<a:theme xmlns:a="http://schemas.openxmlformats.org/drawingml/2006/main" name="Bang &amp; Olufsen">
  <a:themeElements>
    <a:clrScheme name="Bang &amp; Olufse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ang &amp; Olufsen">
      <a:majorFont>
        <a:latin typeface="Impact"/>
        <a:ea typeface="HY헤드라인M"/>
        <a:cs typeface=""/>
      </a:majorFont>
      <a:minorFont>
        <a:latin typeface="Impact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lnDef>
  </a:objectDefaults>
  <a:extraClrSchemeLst>
    <a:extraClrScheme>
      <a:clrScheme name="Bang &amp; Olufse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ng &amp; Olufse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</Template>
  <TotalTime>32136</TotalTime>
  <Words>983</Words>
  <Application>Microsoft Office PowerPoint</Application>
  <PresentationFormat>화면 슬라이드 쇼(4:3)</PresentationFormat>
  <Paragraphs>893</Paragraphs>
  <Slides>36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HY헤드라인M</vt:lpstr>
      <vt:lpstr>굴림</vt:lpstr>
      <vt:lpstr>맑은 고딕</vt:lpstr>
      <vt:lpstr>Impact</vt:lpstr>
      <vt:lpstr>Times New Roman</vt:lpstr>
      <vt:lpstr>Wingdings</vt:lpstr>
      <vt:lpstr>Bang &amp; Olufsen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경남대학교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철골구조물의 설계법</dc:title>
  <dc:creator>정종현</dc:creator>
  <cp:lastModifiedBy>ironbell</cp:lastModifiedBy>
  <cp:revision>542</cp:revision>
  <dcterms:created xsi:type="dcterms:W3CDTF">2004-03-04T12:56:48Z</dcterms:created>
  <dcterms:modified xsi:type="dcterms:W3CDTF">2016-07-19T15:25:33Z</dcterms:modified>
</cp:coreProperties>
</file>