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sldIdLst>
    <p:sldId id="257" r:id="rId2"/>
    <p:sldId id="344" r:id="rId3"/>
    <p:sldId id="324" r:id="rId4"/>
    <p:sldId id="325" r:id="rId5"/>
    <p:sldId id="326" r:id="rId6"/>
    <p:sldId id="328" r:id="rId7"/>
    <p:sldId id="346" r:id="rId8"/>
    <p:sldId id="310" r:id="rId9"/>
    <p:sldId id="327" r:id="rId10"/>
    <p:sldId id="329" r:id="rId11"/>
    <p:sldId id="345" r:id="rId12"/>
    <p:sldId id="330" r:id="rId13"/>
    <p:sldId id="347" r:id="rId14"/>
    <p:sldId id="331" r:id="rId15"/>
    <p:sldId id="332" r:id="rId16"/>
    <p:sldId id="348" r:id="rId17"/>
    <p:sldId id="333" r:id="rId18"/>
    <p:sldId id="334" r:id="rId19"/>
    <p:sldId id="349" r:id="rId20"/>
    <p:sldId id="335" r:id="rId21"/>
    <p:sldId id="336" r:id="rId22"/>
    <p:sldId id="337" r:id="rId23"/>
    <p:sldId id="338" r:id="rId24"/>
    <p:sldId id="350" r:id="rId25"/>
    <p:sldId id="340" r:id="rId26"/>
    <p:sldId id="341" r:id="rId27"/>
    <p:sldId id="342" r:id="rId28"/>
    <p:sldId id="351" r:id="rId29"/>
    <p:sldId id="343" r:id="rId30"/>
    <p:sldId id="352" r:id="rId31"/>
    <p:sldId id="353" r:id="rId32"/>
    <p:sldId id="354" r:id="rId33"/>
    <p:sldId id="355" r:id="rId34"/>
    <p:sldId id="356" r:id="rId35"/>
    <p:sldId id="357" r:id="rId36"/>
    <p:sldId id="358" r:id="rId37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A90165"/>
    <a:srgbClr val="4D4D4D"/>
    <a:srgbClr val="808080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755" autoAdjust="0"/>
  </p:normalViewPr>
  <p:slideViewPr>
    <p:cSldViewPr>
      <p:cViewPr>
        <p:scale>
          <a:sx n="200" d="100"/>
          <a:sy n="20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56607" y="231154"/>
            <a:ext cx="2664196" cy="2066746"/>
            <a:chOff x="1691730" y="3522494"/>
            <a:chExt cx="2664196" cy="2066746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555776" y="4149080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1979712" y="5301208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979712" y="3861048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2267744" y="4005064"/>
              <a:ext cx="1440160" cy="1296144"/>
              <a:chOff x="2267744" y="2708920"/>
              <a:chExt cx="1440160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979712" y="4149080"/>
              <a:ext cx="1872208" cy="864096"/>
              <a:chOff x="1979712" y="4149080"/>
              <a:chExt cx="2736304" cy="864096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923928" y="510667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763738" y="352249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339752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2915816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3491880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691730" y="453060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1691730" y="39545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>
              <a:off x="1979712" y="4437112"/>
              <a:ext cx="1152128" cy="1152128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3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419872" y="4005064"/>
            <a:ext cx="2373362" cy="1458845"/>
            <a:chOff x="3732361" y="4922483"/>
            <a:chExt cx="2373362" cy="1458845"/>
          </a:xfrm>
        </p:grpSpPr>
        <p:sp>
          <p:nvSpPr>
            <p:cNvPr id="56" name="TextBox 86"/>
            <p:cNvSpPr txBox="1">
              <a:spLocks noChangeArrowheads="1"/>
            </p:cNvSpPr>
            <p:nvPr/>
          </p:nvSpPr>
          <p:spPr bwMode="auto">
            <a:xfrm>
              <a:off x="3732361" y="500474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4233565" y="529278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292080" y="4922483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>
              <a:off x="3995638" y="5229200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0" name="TextBox 77"/>
            <p:cNvSpPr txBox="1">
              <a:spLocks noChangeArrowheads="1"/>
            </p:cNvSpPr>
            <p:nvPr/>
          </p:nvSpPr>
          <p:spPr bwMode="auto">
            <a:xfrm>
              <a:off x="5673725" y="493274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3973076" y="5207771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8903921">
              <a:off x="4680800" y="576075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3" name="직선 화살표 연결선 62"/>
            <p:cNvCxnSpPr>
              <a:cxnSpLocks noChangeShapeType="1"/>
            </p:cNvCxnSpPr>
            <p:nvPr/>
          </p:nvCxnSpPr>
          <p:spPr bwMode="auto">
            <a:xfrm rot="5400000">
              <a:off x="4427984" y="5517232"/>
              <a:ext cx="864096" cy="8640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그룹 63"/>
          <p:cNvGrpSpPr/>
          <p:nvPr/>
        </p:nvGrpSpPr>
        <p:grpSpPr>
          <a:xfrm>
            <a:off x="6444208" y="4005064"/>
            <a:ext cx="1440160" cy="1058634"/>
            <a:chOff x="1115616" y="4767535"/>
            <a:chExt cx="1440160" cy="1058634"/>
          </a:xfrm>
        </p:grpSpPr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 flipH="1">
              <a:off x="1835696" y="5077053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42"/>
            <p:cNvCxnSpPr>
              <a:cxnSpLocks noChangeShapeType="1"/>
            </p:cNvCxnSpPr>
            <p:nvPr/>
          </p:nvCxnSpPr>
          <p:spPr bwMode="auto">
            <a:xfrm>
              <a:off x="1403648" y="5661248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7" name="자유형 66"/>
            <p:cNvSpPr/>
            <p:nvPr/>
          </p:nvSpPr>
          <p:spPr bwMode="auto">
            <a:xfrm>
              <a:off x="1836714" y="544624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8" name="TextBox 77"/>
            <p:cNvSpPr txBox="1">
              <a:spLocks noChangeArrowheads="1"/>
            </p:cNvSpPr>
            <p:nvPr/>
          </p:nvSpPr>
          <p:spPr bwMode="auto">
            <a:xfrm flipH="1">
              <a:off x="2195686" y="548761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403648" y="4941168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Box 77"/>
            <p:cNvSpPr txBox="1">
              <a:spLocks noChangeArrowheads="1"/>
            </p:cNvSpPr>
            <p:nvPr/>
          </p:nvSpPr>
          <p:spPr bwMode="auto">
            <a:xfrm>
              <a:off x="1115616" y="476753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화살표 연결선 50"/>
            <p:cNvCxnSpPr>
              <a:cxnSpLocks noChangeShapeType="1"/>
            </p:cNvCxnSpPr>
            <p:nvPr/>
          </p:nvCxnSpPr>
          <p:spPr bwMode="auto">
            <a:xfrm>
              <a:off x="1835696" y="4941168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2" name="자유형 71"/>
            <p:cNvSpPr/>
            <p:nvPr/>
          </p:nvSpPr>
          <p:spPr bwMode="auto">
            <a:xfrm rot="10800000">
              <a:off x="1619672" y="4941168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9286892">
            <a:off x="4532771" y="5509609"/>
            <a:ext cx="2199856" cy="721097"/>
            <a:chOff x="2760787" y="5013176"/>
            <a:chExt cx="2199856" cy="721097"/>
          </a:xfrm>
        </p:grpSpPr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2313108" flipH="1">
              <a:off x="3686296" y="513940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6" name="자유형 75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7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자유형 80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82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그룹 83"/>
          <p:cNvGrpSpPr/>
          <p:nvPr/>
        </p:nvGrpSpPr>
        <p:grpSpPr>
          <a:xfrm>
            <a:off x="1259632" y="3933056"/>
            <a:ext cx="1714542" cy="1584511"/>
            <a:chOff x="1546730" y="4365104"/>
            <a:chExt cx="1714542" cy="1584511"/>
          </a:xfrm>
        </p:grpSpPr>
        <p:sp>
          <p:nvSpPr>
            <p:cNvPr id="85" name="TextBox 86"/>
            <p:cNvSpPr txBox="1">
              <a:spLocks noChangeArrowheads="1"/>
            </p:cNvSpPr>
            <p:nvPr/>
          </p:nvSpPr>
          <p:spPr bwMode="auto">
            <a:xfrm flipH="1">
              <a:off x="2555776" y="4365104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 flipH="1">
              <a:off x="2483768" y="489064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42"/>
            <p:cNvCxnSpPr>
              <a:cxnSpLocks noChangeShapeType="1"/>
            </p:cNvCxnSpPr>
            <p:nvPr/>
          </p:nvCxnSpPr>
          <p:spPr bwMode="auto">
            <a:xfrm rot="2663533" flipV="1">
              <a:off x="1546730" y="5353126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직선 화살표 연결선 50"/>
            <p:cNvCxnSpPr>
              <a:cxnSpLocks noChangeShapeType="1"/>
            </p:cNvCxnSpPr>
            <p:nvPr/>
          </p:nvCxnSpPr>
          <p:spPr bwMode="auto">
            <a:xfrm rot="18936467" flipH="1">
              <a:off x="2463512" y="4705038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" name="타원 88"/>
            <p:cNvSpPr/>
            <p:nvPr/>
          </p:nvSpPr>
          <p:spPr bwMode="auto">
            <a:xfrm rot="18936467" flipH="1">
              <a:off x="2843682" y="452594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 rot="21567454">
              <a:off x="2859112" y="544420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1" name="직선 화살표 연결선 65"/>
            <p:cNvCxnSpPr>
              <a:cxnSpLocks noChangeShapeType="1"/>
            </p:cNvCxnSpPr>
            <p:nvPr/>
          </p:nvCxnSpPr>
          <p:spPr bwMode="auto">
            <a:xfrm flipH="1">
              <a:off x="2267744" y="5650709"/>
              <a:ext cx="993528" cy="105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 flipH="1">
              <a:off x="1547614" y="5355632"/>
              <a:ext cx="5761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0312" y="5348028"/>
            <a:ext cx="1368152" cy="1058634"/>
            <a:chOff x="5940152" y="2708920"/>
            <a:chExt cx="1368152" cy="1058634"/>
          </a:xfrm>
        </p:grpSpPr>
        <p:sp>
          <p:nvSpPr>
            <p:cNvPr id="2" name="원호 1"/>
            <p:cNvSpPr/>
            <p:nvPr/>
          </p:nvSpPr>
          <p:spPr bwMode="auto">
            <a:xfrm rot="16200000">
              <a:off x="5940152" y="3047474"/>
              <a:ext cx="720080" cy="720080"/>
            </a:xfrm>
            <a:prstGeom prst="arc">
              <a:avLst>
                <a:gd name="adj1" fmla="val 10783186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86"/>
            <p:cNvSpPr txBox="1">
              <a:spLocks noChangeArrowheads="1"/>
            </p:cNvSpPr>
            <p:nvPr/>
          </p:nvSpPr>
          <p:spPr bwMode="auto">
            <a:xfrm>
              <a:off x="6231036" y="333550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278763" y="3385604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86"/>
            <p:cNvSpPr txBox="1">
              <a:spLocks noChangeArrowheads="1"/>
            </p:cNvSpPr>
            <p:nvPr/>
          </p:nvSpPr>
          <p:spPr bwMode="auto">
            <a:xfrm>
              <a:off x="6951116" y="314096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995991" y="3241588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209545"/>
            <a:ext cx="4781056" cy="3106909"/>
            <a:chOff x="3563888" y="209545"/>
            <a:chExt cx="4781056" cy="3106909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4761085" y="209545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220122" y="836712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635896" y="1988840"/>
              <a:ext cx="453655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 flipV="1">
              <a:off x="4932040" y="260648"/>
              <a:ext cx="0" cy="30243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9" name="그룹 98"/>
            <p:cNvGrpSpPr/>
            <p:nvPr/>
          </p:nvGrpSpPr>
          <p:grpSpPr>
            <a:xfrm>
              <a:off x="3779912" y="404664"/>
              <a:ext cx="4032498" cy="2880320"/>
              <a:chOff x="827584" y="2708920"/>
              <a:chExt cx="4032498" cy="2592288"/>
            </a:xfrm>
          </p:grpSpPr>
          <p:cxnSp>
            <p:nvCxnSpPr>
              <p:cNvPr id="114" name="직선 연결선 113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428401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399598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457205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486008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140364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168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82758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11561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그룹 99"/>
            <p:cNvGrpSpPr/>
            <p:nvPr/>
          </p:nvGrpSpPr>
          <p:grpSpPr>
            <a:xfrm>
              <a:off x="3635896" y="548680"/>
              <a:ext cx="4320530" cy="2592288"/>
              <a:chOff x="1979712" y="3861048"/>
              <a:chExt cx="2736304" cy="2592288"/>
            </a:xfrm>
          </p:grpSpPr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1979712" y="386104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 flipH="1">
                <a:off x="1979712" y="645333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1979712" y="616530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172400" y="1937737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77"/>
            <p:cNvSpPr txBox="1">
              <a:spLocks noChangeArrowheads="1"/>
            </p:cNvSpPr>
            <p:nvPr/>
          </p:nvSpPr>
          <p:spPr bwMode="auto">
            <a:xfrm>
              <a:off x="5292080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77"/>
            <p:cNvSpPr txBox="1">
              <a:spLocks noChangeArrowheads="1"/>
            </p:cNvSpPr>
            <p:nvPr/>
          </p:nvSpPr>
          <p:spPr bwMode="auto">
            <a:xfrm>
              <a:off x="5868144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77"/>
            <p:cNvSpPr txBox="1">
              <a:spLocks noChangeArrowheads="1"/>
            </p:cNvSpPr>
            <p:nvPr/>
          </p:nvSpPr>
          <p:spPr bwMode="auto">
            <a:xfrm>
              <a:off x="644420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4644058" y="121823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77"/>
            <p:cNvSpPr txBox="1">
              <a:spLocks noChangeArrowheads="1"/>
            </p:cNvSpPr>
            <p:nvPr/>
          </p:nvSpPr>
          <p:spPr bwMode="auto">
            <a:xfrm>
              <a:off x="4644058" y="64217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>
              <a:off x="4932040" y="1412726"/>
              <a:ext cx="576164" cy="576164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5436096" y="1412776"/>
              <a:ext cx="12241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5220072" y="836712"/>
              <a:ext cx="576114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2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948314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25" name="원호 124"/>
            <p:cNvSpPr/>
            <p:nvPr/>
          </p:nvSpPr>
          <p:spPr bwMode="auto">
            <a:xfrm>
              <a:off x="7236346" y="1412776"/>
              <a:ext cx="576164" cy="576164"/>
            </a:xfrm>
            <a:prstGeom prst="arc">
              <a:avLst>
                <a:gd name="adj1" fmla="val 1355802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779812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59" name="직선 화살표 연결선 42"/>
            <p:cNvCxnSpPr>
              <a:cxnSpLocks noChangeShapeType="1"/>
            </p:cNvCxnSpPr>
            <p:nvPr/>
          </p:nvCxnSpPr>
          <p:spPr bwMode="auto">
            <a:xfrm>
              <a:off x="4355976" y="256490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>
              <a:off x="5796136" y="2564904"/>
              <a:ext cx="1152128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61" name="원호 160"/>
            <p:cNvSpPr/>
            <p:nvPr/>
          </p:nvSpPr>
          <p:spPr bwMode="auto">
            <a:xfrm>
              <a:off x="5508104" y="2276872"/>
              <a:ext cx="576164" cy="576164"/>
            </a:xfrm>
            <a:prstGeom prst="arc">
              <a:avLst>
                <a:gd name="adj1" fmla="val 15212"/>
                <a:gd name="adj2" fmla="val 151267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>
              <a:off x="4067944" y="2276872"/>
              <a:ext cx="576164" cy="576164"/>
            </a:xfrm>
            <a:prstGeom prst="arc">
              <a:avLst>
                <a:gd name="adj1" fmla="val 539832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원호 162"/>
            <p:cNvSpPr/>
            <p:nvPr/>
          </p:nvSpPr>
          <p:spPr bwMode="auto">
            <a:xfrm>
              <a:off x="5508104" y="548680"/>
              <a:ext cx="576164" cy="576164"/>
            </a:xfrm>
            <a:prstGeom prst="arc">
              <a:avLst>
                <a:gd name="adj1" fmla="val 1082621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4" name="원호 163"/>
            <p:cNvSpPr/>
            <p:nvPr/>
          </p:nvSpPr>
          <p:spPr bwMode="auto">
            <a:xfrm>
              <a:off x="4067844" y="836712"/>
              <a:ext cx="576164" cy="576164"/>
            </a:xfrm>
            <a:prstGeom prst="arc">
              <a:avLst>
                <a:gd name="adj1" fmla="val 80788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413995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77"/>
            <p:cNvSpPr txBox="1">
              <a:spLocks noChangeArrowheads="1"/>
            </p:cNvSpPr>
            <p:nvPr/>
          </p:nvSpPr>
          <p:spPr bwMode="auto">
            <a:xfrm>
              <a:off x="4860032" y="2406599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77"/>
            <p:cNvSpPr txBox="1">
              <a:spLocks noChangeArrowheads="1"/>
            </p:cNvSpPr>
            <p:nvPr/>
          </p:nvSpPr>
          <p:spPr bwMode="auto">
            <a:xfrm>
              <a:off x="4860032" y="297790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77"/>
            <p:cNvSpPr txBox="1">
              <a:spLocks noChangeArrowheads="1"/>
            </p:cNvSpPr>
            <p:nvPr/>
          </p:nvSpPr>
          <p:spPr bwMode="auto">
            <a:xfrm>
              <a:off x="356388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702027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>
              <a:off x="7596336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77"/>
            <p:cNvSpPr txBox="1">
              <a:spLocks noChangeArrowheads="1"/>
            </p:cNvSpPr>
            <p:nvPr/>
          </p:nvSpPr>
          <p:spPr bwMode="auto">
            <a:xfrm>
              <a:off x="7092330" y="1650286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135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77"/>
            <p:cNvSpPr txBox="1">
              <a:spLocks noChangeArrowheads="1"/>
            </p:cNvSpPr>
            <p:nvPr/>
          </p:nvSpPr>
          <p:spPr bwMode="auto">
            <a:xfrm>
              <a:off x="3851970" y="548680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225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6084168" y="2492896"/>
              <a:ext cx="1296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-26.57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270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77"/>
            <p:cNvSpPr txBox="1">
              <a:spLocks noChangeArrowheads="1"/>
            </p:cNvSpPr>
            <p:nvPr/>
          </p:nvSpPr>
          <p:spPr bwMode="auto">
            <a:xfrm>
              <a:off x="6012160" y="404664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180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77"/>
            <p:cNvSpPr txBox="1">
              <a:spLocks noChangeArrowheads="1"/>
            </p:cNvSpPr>
            <p:nvPr/>
          </p:nvSpPr>
          <p:spPr bwMode="auto">
            <a:xfrm>
              <a:off x="6300192" y="76470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77"/>
            <p:cNvSpPr txBox="1">
              <a:spLocks noChangeArrowheads="1"/>
            </p:cNvSpPr>
            <p:nvPr/>
          </p:nvSpPr>
          <p:spPr bwMode="auto">
            <a:xfrm>
              <a:off x="6660232" y="112474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7"/>
            <p:cNvSpPr txBox="1">
              <a:spLocks noChangeArrowheads="1"/>
            </p:cNvSpPr>
            <p:nvPr/>
          </p:nvSpPr>
          <p:spPr bwMode="auto">
            <a:xfrm>
              <a:off x="6804248" y="278092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3970536" y="287442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77"/>
            <p:cNvSpPr txBox="1">
              <a:spLocks noChangeArrowheads="1"/>
            </p:cNvSpPr>
            <p:nvPr/>
          </p:nvSpPr>
          <p:spPr bwMode="auto">
            <a:xfrm>
              <a:off x="3826520" y="148478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5076056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13"/>
            <a:chExt cx="4536504" cy="1367691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80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8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4" y="3183362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5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4" y="2887053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13"/>
              <a:ext cx="720082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9" y="2751498"/>
              <a:ext cx="863794" cy="863392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8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" name="직사각형 204"/>
          <p:cNvSpPr>
            <a:spLocks noChangeArrowheads="1"/>
          </p:cNvSpPr>
          <p:nvPr/>
        </p:nvSpPr>
        <p:spPr bwMode="auto">
          <a:xfrm>
            <a:off x="1475953" y="2852936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539552" y="2738711"/>
            <a:ext cx="5279196" cy="792088"/>
            <a:chOff x="1619474" y="4869160"/>
            <a:chExt cx="5279196" cy="792088"/>
          </a:xfrm>
        </p:grpSpPr>
        <p:sp>
          <p:nvSpPr>
            <p:cNvPr id="207" name="TextBox 206"/>
            <p:cNvSpPr txBox="1">
              <a:spLocks noChangeArrowheads="1"/>
            </p:cNvSpPr>
            <p:nvPr/>
          </p:nvSpPr>
          <p:spPr bwMode="auto">
            <a:xfrm>
              <a:off x="2434620" y="5322694"/>
              <a:ext cx="5032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8" name="직선 화살표 연결선 207"/>
            <p:cNvCxnSpPr>
              <a:cxnSpLocks noChangeShapeType="1"/>
            </p:cNvCxnSpPr>
            <p:nvPr/>
          </p:nvCxnSpPr>
          <p:spPr bwMode="auto">
            <a:xfrm rot="5400000" flipH="1" flipV="1">
              <a:off x="2340769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>
              <a:off x="2051050" y="5053235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rot="5400000" flipH="1" flipV="1">
              <a:off x="6301582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1619474" y="4869160"/>
              <a:ext cx="576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393845" y="5322694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051720" y="2387167"/>
            <a:ext cx="1944415" cy="804536"/>
            <a:chOff x="3131642" y="4517616"/>
            <a:chExt cx="1944415" cy="804536"/>
          </a:xfrm>
        </p:grpSpPr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화살표 연결선 214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0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2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2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" name="그룹 226"/>
          <p:cNvGrpSpPr/>
          <p:nvPr/>
        </p:nvGrpSpPr>
        <p:grpSpPr>
          <a:xfrm>
            <a:off x="1193477" y="2276872"/>
            <a:ext cx="4958259" cy="792088"/>
            <a:chOff x="1193477" y="1844824"/>
            <a:chExt cx="4958259" cy="792088"/>
          </a:xfrm>
        </p:grpSpPr>
        <p:cxnSp>
          <p:nvCxnSpPr>
            <p:cNvPr id="22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75656" y="1362254"/>
            <a:ext cx="3960440" cy="410562"/>
            <a:chOff x="1475656" y="1362254"/>
            <a:chExt cx="3960440" cy="410562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3960440" cy="410562"/>
            <a:chOff x="1475656" y="1362254"/>
            <a:chExt cx="3960440" cy="410562"/>
          </a:xfrm>
        </p:grpSpPr>
        <p:cxnSp>
          <p:nvCxnSpPr>
            <p:cNvPr id="71" name="직선 연결선 70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764704"/>
            <a:ext cx="3591682" cy="1058634"/>
            <a:chOff x="1268350" y="4725144"/>
            <a:chExt cx="3591682" cy="1058634"/>
          </a:xfrm>
        </p:grpSpPr>
        <p:grpSp>
          <p:nvGrpSpPr>
            <p:cNvPr id="162" name="그룹 76"/>
            <p:cNvGrpSpPr>
              <a:grpSpLocks/>
            </p:cNvGrpSpPr>
            <p:nvPr/>
          </p:nvGrpSpPr>
          <p:grpSpPr bwMode="auto">
            <a:xfrm rot="5400000">
              <a:off x="1128542" y="5152984"/>
              <a:ext cx="558930" cy="279314"/>
              <a:chOff x="7236296" y="3789040"/>
              <a:chExt cx="558800" cy="279400"/>
            </a:xfrm>
          </p:grpSpPr>
          <p:sp>
            <p:nvSpPr>
              <p:cNvPr id="16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1547664" y="52292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 rot="5400000">
              <a:off x="435597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>
              <a:off x="1547664" y="571177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rot="5400000">
              <a:off x="147565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2843969" y="5394702"/>
              <a:ext cx="2878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rot="16200000" flipH="1">
              <a:off x="4212878" y="50140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2" name="TextBox 181"/>
            <p:cNvSpPr txBox="1">
              <a:spLocks noChangeArrowheads="1"/>
            </p:cNvSpPr>
            <p:nvPr/>
          </p:nvSpPr>
          <p:spPr bwMode="auto">
            <a:xfrm>
              <a:off x="4427984" y="472514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1547664" y="5343019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355976" y="5343019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72000" y="548680"/>
            <a:ext cx="3879915" cy="3098180"/>
            <a:chOff x="5364088" y="3499172"/>
            <a:chExt cx="3879915" cy="3098180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6012160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6156176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56176" y="4149080"/>
              <a:ext cx="24482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012160" y="4005064"/>
              <a:ext cx="27363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5" name="그룹 94"/>
            <p:cNvGrpSpPr/>
            <p:nvPr/>
          </p:nvGrpSpPr>
          <p:grpSpPr>
            <a:xfrm>
              <a:off x="5796136" y="5733256"/>
              <a:ext cx="576064" cy="495539"/>
              <a:chOff x="6732240" y="3933056"/>
              <a:chExt cx="576064" cy="495539"/>
            </a:xfrm>
          </p:grpSpPr>
          <p:sp>
            <p:nvSpPr>
              <p:cNvPr id="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 bwMode="auto">
            <a:xfrm rot="5400000">
              <a:off x="8604448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084168" y="63813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rot="5400000">
              <a:off x="6012160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cxnSpLocks noChangeShapeType="1"/>
            </p:cNvCxnSpPr>
            <p:nvPr/>
          </p:nvCxnSpPr>
          <p:spPr bwMode="auto">
            <a:xfrm rot="16200000" flipH="1">
              <a:off x="6517134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8" name="TextBox 217"/>
            <p:cNvSpPr txBox="1">
              <a:spLocks noChangeArrowheads="1"/>
            </p:cNvSpPr>
            <p:nvPr/>
          </p:nvSpPr>
          <p:spPr bwMode="auto">
            <a:xfrm>
              <a:off x="6732240" y="349917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6228184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 bwMode="auto">
            <a:xfrm>
              <a:off x="6012160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8604448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8748464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604448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25" name="그룹 224"/>
            <p:cNvGrpSpPr/>
            <p:nvPr/>
          </p:nvGrpSpPr>
          <p:grpSpPr>
            <a:xfrm>
              <a:off x="8388424" y="5733256"/>
              <a:ext cx="576064" cy="495539"/>
              <a:chOff x="6732240" y="3933056"/>
              <a:chExt cx="576064" cy="495539"/>
            </a:xfrm>
          </p:grpSpPr>
          <p:sp>
            <p:nvSpPr>
              <p:cNvPr id="2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6200000">
              <a:off x="8708202" y="3829302"/>
              <a:ext cx="576064" cy="495539"/>
              <a:chOff x="6732240" y="3933056"/>
              <a:chExt cx="576064" cy="495539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9" name="직선 연결선 248"/>
            <p:cNvCxnSpPr/>
            <p:nvPr/>
          </p:nvCxnSpPr>
          <p:spPr bwMode="auto">
            <a:xfrm>
              <a:off x="5796136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5868144" y="4077072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5364088" y="479715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 bwMode="auto">
            <a:xfrm>
              <a:off x="5796136" y="573325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>
              <a:off x="5580112" y="407707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5508104" y="383085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6660232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7524328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156176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8388424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259"/>
            <p:cNvSpPr txBox="1">
              <a:spLocks noChangeArrowheads="1"/>
            </p:cNvSpPr>
            <p:nvPr/>
          </p:nvSpPr>
          <p:spPr bwMode="auto">
            <a:xfrm>
              <a:off x="8388424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436721" y="4365104"/>
            <a:ext cx="4167727" cy="1542365"/>
            <a:chOff x="4436721" y="1340768"/>
            <a:chExt cx="4167727" cy="15423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148064" y="1844824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00000">
              <a:off x="4682898" y="1831908"/>
              <a:ext cx="576064" cy="495539"/>
              <a:chOff x="6732240" y="3933056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740352" y="1997357"/>
              <a:ext cx="576064" cy="495539"/>
              <a:chOff x="2987824" y="4437112"/>
              <a:chExt cx="576064" cy="495539"/>
            </a:xfrm>
          </p:grpSpPr>
          <p:sp>
            <p:nvSpPr>
              <p:cNvPr id="1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565212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16200000" flipH="1">
              <a:off x="6373118" y="16278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TextBox 263"/>
            <p:cNvSpPr txBox="1">
              <a:spLocks noChangeArrowheads="1"/>
            </p:cNvSpPr>
            <p:nvPr/>
          </p:nvSpPr>
          <p:spPr bwMode="auto">
            <a:xfrm>
              <a:off x="6588224" y="134076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>
              <a:off x="5148064" y="2636912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802838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658822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51480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709228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507605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795637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272"/>
            <p:cNvCxnSpPr>
              <a:cxnSpLocks noChangeShapeType="1"/>
            </p:cNvCxnSpPr>
            <p:nvPr/>
          </p:nvCxnSpPr>
          <p:spPr bwMode="auto">
            <a:xfrm rot="2700000" flipV="1">
              <a:off x="4652745" y="2196127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8028384" y="2475424"/>
              <a:ext cx="0" cy="37751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>
              <a:off x="8028384" y="191683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8316416" y="191683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>
              <a:spLocks noChangeArrowheads="1"/>
            </p:cNvSpPr>
            <p:nvPr/>
          </p:nvSpPr>
          <p:spPr bwMode="auto">
            <a:xfrm>
              <a:off x="8028384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>
              <a:spLocks noChangeArrowheads="1"/>
            </p:cNvSpPr>
            <p:nvPr/>
          </p:nvSpPr>
          <p:spPr bwMode="auto">
            <a:xfrm>
              <a:off x="4572000" y="24208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3528" y="2852936"/>
            <a:ext cx="3438995" cy="2088232"/>
            <a:chOff x="323528" y="2852936"/>
            <a:chExt cx="3438995" cy="208823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11560" y="3356992"/>
              <a:ext cx="2880320" cy="864097"/>
              <a:chOff x="7812360" y="507875"/>
              <a:chExt cx="2160240" cy="1440160"/>
            </a:xfrm>
          </p:grpSpPr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그룹 75"/>
            <p:cNvGrpSpPr>
              <a:grpSpLocks/>
            </p:cNvGrpSpPr>
            <p:nvPr/>
          </p:nvGrpSpPr>
          <p:grpSpPr bwMode="auto">
            <a:xfrm>
              <a:off x="3203848" y="4221088"/>
              <a:ext cx="558675" cy="505993"/>
              <a:chOff x="6084168" y="3562567"/>
              <a:chExt cx="558800" cy="50587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그룹 75"/>
            <p:cNvGrpSpPr>
              <a:grpSpLocks/>
            </p:cNvGrpSpPr>
            <p:nvPr/>
          </p:nvGrpSpPr>
          <p:grpSpPr bwMode="auto">
            <a:xfrm>
              <a:off x="323528" y="4221088"/>
              <a:ext cx="558675" cy="495543"/>
              <a:chOff x="6084168" y="3555063"/>
              <a:chExt cx="558800" cy="495423"/>
            </a:xfrm>
          </p:grpSpPr>
          <p:sp>
            <p:nvSpPr>
              <p:cNvPr id="10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 bwMode="auto">
            <a:xfrm rot="5400000">
              <a:off x="341987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611560" y="486916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rot="5400000">
              <a:off x="53955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 rot="5400000">
              <a:off x="1979711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rot="16200000" flipH="1">
              <a:off x="1836614" y="31418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2051720" y="285293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1187624" y="462293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4622939"/>
              <a:ext cx="361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>
              <a:spLocks noChangeArrowheads="1"/>
            </p:cNvSpPr>
            <p:nvPr/>
          </p:nvSpPr>
          <p:spPr bwMode="auto">
            <a:xfrm>
              <a:off x="3492648" y="3933056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43608" y="426150"/>
            <a:ext cx="5328592" cy="1418674"/>
            <a:chOff x="1043608" y="426150"/>
            <a:chExt cx="5328592" cy="141867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>
              <a:off x="1331640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>
              <a:off x="1056934" y="836712"/>
              <a:ext cx="287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>
              <a:off x="5017374" y="692696"/>
              <a:ext cx="469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5400000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82428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>
              <a:off x="2353078" y="662881"/>
              <a:ext cx="0" cy="3178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294235" y="476672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5400000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5400000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409443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289182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>
              <a:off x="1043608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 rot="5400000">
              <a:off x="2267744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157415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 rot="16200000">
              <a:off x="5233048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>
              <a:off x="3146330" y="69269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331640" y="62068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>
              <a:off x="5728568" y="105273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016600" y="85819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1043608" y="426150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4026550"/>
            <a:ext cx="2808312" cy="1058634"/>
            <a:chOff x="6012160" y="3090446"/>
            <a:chExt cx="2808312" cy="1058634"/>
          </a:xfrm>
        </p:grpSpPr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>
              <a:off x="7092280" y="321297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7740693" y="3810526"/>
              <a:ext cx="431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5400000" flipH="1" flipV="1">
              <a:off x="7885236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>
              <a:off x="8170043" y="357142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8388226" y="3234462"/>
              <a:ext cx="432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012160" y="3810526"/>
              <a:ext cx="3774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rot="5400000" flipH="1" flipV="1">
              <a:off x="5869161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020272" y="30904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084168" y="3501008"/>
              <a:ext cx="2088232" cy="144016"/>
              <a:chOff x="6084168" y="3501008"/>
              <a:chExt cx="2088232" cy="144016"/>
            </a:xfrm>
          </p:grpSpPr>
          <p:sp>
            <p:nvSpPr>
              <p:cNvPr id="167" name="타원 166"/>
              <p:cNvSpPr/>
              <p:nvPr/>
            </p:nvSpPr>
            <p:spPr bwMode="auto">
              <a:xfrm>
                <a:off x="8028384" y="3501008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 bwMode="auto">
              <a:xfrm>
                <a:off x="6084168" y="3501008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/>
              <p:cNvCxnSpPr/>
              <p:nvPr/>
            </p:nvCxnSpPr>
            <p:spPr bwMode="auto">
              <a:xfrm>
                <a:off x="6084168" y="3645024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/>
              <p:cNvCxnSpPr/>
              <p:nvPr/>
            </p:nvCxnSpPr>
            <p:spPr bwMode="auto">
              <a:xfrm>
                <a:off x="6084168" y="3501008"/>
                <a:ext cx="0" cy="144016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1259632" y="2276872"/>
            <a:ext cx="5040904" cy="1058634"/>
            <a:chOff x="467200" y="4170566"/>
            <a:chExt cx="5040904" cy="1058634"/>
          </a:xfrm>
        </p:grpSpPr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>
              <a:off x="1546351" y="429309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20281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5400000" flipH="1" flipV="1">
              <a:off x="4355829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4570985" y="465154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5002884" y="4458598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원호 130"/>
            <p:cNvSpPr/>
            <p:nvPr/>
          </p:nvSpPr>
          <p:spPr bwMode="auto">
            <a:xfrm flipV="1">
              <a:off x="4354961" y="4365104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4211960" y="4170566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6720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rot="5400000" flipH="1" flipV="1">
              <a:off x="323232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35" name="그룹 134"/>
            <p:cNvGrpSpPr/>
            <p:nvPr/>
          </p:nvGrpSpPr>
          <p:grpSpPr>
            <a:xfrm>
              <a:off x="538487" y="4580681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2482604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475656" y="417056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60997" y="2275957"/>
            <a:ext cx="4905645" cy="1297059"/>
            <a:chOff x="1060997" y="2275957"/>
            <a:chExt cx="4905645" cy="1297059"/>
          </a:xfrm>
        </p:grpSpPr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27809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5508104" y="25347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330919" y="2708473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1259632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331640" y="350100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flipH="1">
              <a:off x="406794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292080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16200000" flipH="1">
              <a:off x="3275856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 flipH="1">
              <a:off x="154766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16200000" flipH="1">
              <a:off x="2267744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57"/>
            <p:cNvSpPr txBox="1">
              <a:spLocks noChangeArrowheads="1"/>
            </p:cNvSpPr>
            <p:nvPr/>
          </p:nvSpPr>
          <p:spPr bwMode="auto">
            <a:xfrm flipH="1">
              <a:off x="2555776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181"/>
            <p:cNvGrpSpPr/>
            <p:nvPr/>
          </p:nvGrpSpPr>
          <p:grpSpPr>
            <a:xfrm>
              <a:off x="2339750" y="2419973"/>
              <a:ext cx="1009961" cy="288947"/>
              <a:chOff x="2987823" y="1772816"/>
              <a:chExt cx="619546" cy="288947"/>
            </a:xfrm>
          </p:grpSpPr>
          <p:cxnSp>
            <p:nvCxnSpPr>
              <p:cNvPr id="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65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3347864" y="227595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1" name="그룹 75"/>
            <p:cNvGrpSpPr>
              <a:grpSpLocks/>
            </p:cNvGrpSpPr>
            <p:nvPr/>
          </p:nvGrpSpPr>
          <p:grpSpPr bwMode="auto">
            <a:xfrm flipH="1">
              <a:off x="1060997" y="2852936"/>
              <a:ext cx="558675" cy="495544"/>
              <a:chOff x="6084168" y="3573016"/>
              <a:chExt cx="558800" cy="495424"/>
            </a:xfrm>
          </p:grpSpPr>
          <p:sp>
            <p:nvSpPr>
              <p:cNvPr id="12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 flipH="1">
              <a:off x="3077221" y="2852936"/>
              <a:ext cx="558675" cy="495544"/>
              <a:chOff x="6084168" y="3573016"/>
              <a:chExt cx="558800" cy="495424"/>
            </a:xfrm>
          </p:grpSpPr>
          <p:sp>
            <p:nvSpPr>
              <p:cNvPr id="14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5" name="그룹 74"/>
            <p:cNvGrpSpPr>
              <a:grpSpLocks/>
            </p:cNvGrpSpPr>
            <p:nvPr/>
          </p:nvGrpSpPr>
          <p:grpSpPr bwMode="auto">
            <a:xfrm>
              <a:off x="5076056" y="2852936"/>
              <a:ext cx="558675" cy="495544"/>
              <a:chOff x="5220072" y="3573016"/>
              <a:chExt cx="558800" cy="495424"/>
            </a:xfrm>
          </p:grpSpPr>
          <p:sp>
            <p:nvSpPr>
              <p:cNvPr id="1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9" name="TextBox 35"/>
            <p:cNvSpPr txBox="1">
              <a:spLocks noChangeArrowheads="1"/>
            </p:cNvSpPr>
            <p:nvPr/>
          </p:nvSpPr>
          <p:spPr bwMode="auto">
            <a:xfrm flipH="1">
              <a:off x="5265540" y="24626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94"/>
            <p:cNvSpPr txBox="1">
              <a:spLocks noChangeArrowheads="1"/>
            </p:cNvSpPr>
            <p:nvPr/>
          </p:nvSpPr>
          <p:spPr bwMode="auto">
            <a:xfrm flipH="1">
              <a:off x="1197252" y="2420888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 flipH="1">
              <a:off x="2267744" y="285293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5"/>
            <p:cNvSpPr txBox="1">
              <a:spLocks noChangeArrowheads="1"/>
            </p:cNvSpPr>
            <p:nvPr/>
          </p:nvSpPr>
          <p:spPr bwMode="auto">
            <a:xfrm flipH="1">
              <a:off x="3459714" y="2822739"/>
              <a:ext cx="1761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9" y="548680"/>
            <a:ext cx="4923033" cy="1296144"/>
            <a:chOff x="1043609" y="548680"/>
            <a:chExt cx="4923033" cy="129614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 flipH="1">
              <a:off x="1318314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 flipH="1">
              <a:off x="5350875" y="764704"/>
              <a:ext cx="287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 flipH="1">
              <a:off x="1208368" y="692696"/>
              <a:ext cx="4699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16200000" flipH="1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 flipH="1">
              <a:off x="4067944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16200000" flipH="1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16200000" flipH="1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 flipH="1">
              <a:off x="2051719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 flipH="1">
              <a:off x="3262530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 flipH="1">
              <a:off x="5093445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5400000" flipH="1">
              <a:off x="904005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 flipH="1">
              <a:off x="3117463" y="1124744"/>
              <a:ext cx="4319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2699792" y="54868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" name="그룹 181"/>
            <p:cNvGrpSpPr/>
            <p:nvPr/>
          </p:nvGrpSpPr>
          <p:grpSpPr>
            <a:xfrm>
              <a:off x="3347864" y="692696"/>
              <a:ext cx="2016222" cy="288947"/>
              <a:chOff x="2987823" y="1772816"/>
              <a:chExt cx="1236822" cy="288947"/>
            </a:xfrm>
          </p:grpSpPr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1052735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 flipH="1">
              <a:off x="5508104" y="1052736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560" y="4005064"/>
            <a:ext cx="5211066" cy="1542365"/>
            <a:chOff x="611560" y="4005064"/>
            <a:chExt cx="5211066" cy="1542365"/>
          </a:xfrm>
        </p:grpSpPr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 flipH="1">
              <a:off x="5364088" y="43349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1330919" y="4508673"/>
              <a:ext cx="3889153" cy="144463"/>
              <a:chOff x="538487" y="4580681"/>
              <a:chExt cx="3889153" cy="144463"/>
            </a:xfrm>
            <a:noFill/>
          </p:grpSpPr>
          <p:sp>
            <p:nvSpPr>
              <p:cNvPr id="158" name="직사각형 157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3889153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2411416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 rot="16200000" flipH="1">
              <a:off x="1259632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flipH="1">
              <a:off x="1331640" y="530120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57"/>
            <p:cNvSpPr txBox="1">
              <a:spLocks noChangeArrowheads="1"/>
            </p:cNvSpPr>
            <p:nvPr/>
          </p:nvSpPr>
          <p:spPr bwMode="auto">
            <a:xfrm flipH="1">
              <a:off x="4427984" y="5301208"/>
              <a:ext cx="3145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 rot="16200000" flipH="1">
              <a:off x="5148064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 rot="16200000" flipH="1">
              <a:off x="3203848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57"/>
            <p:cNvSpPr txBox="1">
              <a:spLocks noChangeArrowheads="1"/>
            </p:cNvSpPr>
            <p:nvPr/>
          </p:nvSpPr>
          <p:spPr bwMode="auto">
            <a:xfrm flipH="1">
              <a:off x="1790178" y="5301208"/>
              <a:ext cx="477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 rot="16200000" flipH="1">
              <a:off x="2555775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57"/>
            <p:cNvSpPr txBox="1">
              <a:spLocks noChangeArrowheads="1"/>
            </p:cNvSpPr>
            <p:nvPr/>
          </p:nvSpPr>
          <p:spPr bwMode="auto">
            <a:xfrm flipH="1">
              <a:off x="279829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1"/>
            <p:cNvSpPr txBox="1">
              <a:spLocks noChangeArrowheads="1"/>
            </p:cNvSpPr>
            <p:nvPr/>
          </p:nvSpPr>
          <p:spPr bwMode="auto">
            <a:xfrm>
              <a:off x="3923928" y="40050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75"/>
            <p:cNvGrpSpPr>
              <a:grpSpLocks/>
            </p:cNvGrpSpPr>
            <p:nvPr/>
          </p:nvGrpSpPr>
          <p:grpSpPr bwMode="auto">
            <a:xfrm flipH="1">
              <a:off x="1060997" y="4653136"/>
              <a:ext cx="558675" cy="495544"/>
              <a:chOff x="6084168" y="3573016"/>
              <a:chExt cx="558800" cy="495424"/>
            </a:xfrm>
          </p:grpSpPr>
          <p:sp>
            <p:nvSpPr>
              <p:cNvPr id="1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1" name="그룹 75"/>
            <p:cNvGrpSpPr>
              <a:grpSpLocks/>
            </p:cNvGrpSpPr>
            <p:nvPr/>
          </p:nvGrpSpPr>
          <p:grpSpPr bwMode="auto">
            <a:xfrm flipH="1">
              <a:off x="2357141" y="4653136"/>
              <a:ext cx="558675" cy="495544"/>
              <a:chOff x="6084168" y="3573016"/>
              <a:chExt cx="558800" cy="495424"/>
            </a:xfrm>
          </p:grpSpPr>
          <p:sp>
            <p:nvSpPr>
              <p:cNvPr id="19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74"/>
            <p:cNvGrpSpPr>
              <a:grpSpLocks/>
            </p:cNvGrpSpPr>
            <p:nvPr/>
          </p:nvGrpSpPr>
          <p:grpSpPr bwMode="auto">
            <a:xfrm>
              <a:off x="4932040" y="4653136"/>
              <a:ext cx="558675" cy="495544"/>
              <a:chOff x="5220072" y="3573016"/>
              <a:chExt cx="558800" cy="495424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0" name="TextBox 35"/>
            <p:cNvSpPr txBox="1">
              <a:spLocks noChangeArrowheads="1"/>
            </p:cNvSpPr>
            <p:nvPr/>
          </p:nvSpPr>
          <p:spPr bwMode="auto">
            <a:xfrm flipH="1">
              <a:off x="5121524" y="42628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94"/>
            <p:cNvSpPr txBox="1">
              <a:spLocks noChangeArrowheads="1"/>
            </p:cNvSpPr>
            <p:nvPr/>
          </p:nvSpPr>
          <p:spPr bwMode="auto">
            <a:xfrm flipH="1">
              <a:off x="1197252" y="4262899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flipH="1">
              <a:off x="2555776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 bwMode="auto">
            <a:xfrm rot="16200000" flipH="1">
              <a:off x="3851920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57"/>
            <p:cNvSpPr txBox="1">
              <a:spLocks noChangeArrowheads="1"/>
            </p:cNvSpPr>
            <p:nvPr/>
          </p:nvSpPr>
          <p:spPr bwMode="auto">
            <a:xfrm flipH="1">
              <a:off x="349188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3923928" y="4077074"/>
              <a:ext cx="0" cy="43204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35"/>
            <p:cNvSpPr txBox="1">
              <a:spLocks noChangeArrowheads="1"/>
            </p:cNvSpPr>
            <p:nvPr/>
          </p:nvSpPr>
          <p:spPr bwMode="auto">
            <a:xfrm flipH="1">
              <a:off x="3203848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115616" y="4581129"/>
              <a:ext cx="21602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 flipH="1">
              <a:off x="611560" y="4437112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844824"/>
            <a:ext cx="3312367" cy="1857140"/>
            <a:chOff x="467544" y="1844824"/>
            <a:chExt cx="3312367" cy="185714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4" y="1844824"/>
              <a:ext cx="1368265" cy="1857140"/>
              <a:chOff x="467544" y="2564904"/>
              <a:chExt cx="1368265" cy="1857140"/>
            </a:xfrm>
          </p:grpSpPr>
          <p:sp>
            <p:nvSpPr>
              <p:cNvPr id="151" name="자유형 150"/>
              <p:cNvSpPr/>
              <p:nvPr/>
            </p:nvSpPr>
            <p:spPr bwMode="auto">
              <a:xfrm>
                <a:off x="683568" y="2852936"/>
                <a:ext cx="858638" cy="1296144"/>
              </a:xfrm>
              <a:custGeom>
                <a:avLst/>
                <a:gdLst>
                  <a:gd name="connsiteX0" fmla="*/ 114300 w 2838450"/>
                  <a:gd name="connsiteY0" fmla="*/ 1250950 h 1250950"/>
                  <a:gd name="connsiteX1" fmla="*/ 107950 w 2838450"/>
                  <a:gd name="connsiteY1" fmla="*/ 107950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4300 w 2838450"/>
                  <a:gd name="connsiteY0" fmla="*/ 1250950 h 1250950"/>
                  <a:gd name="connsiteX1" fmla="*/ 116384 w 2838450"/>
                  <a:gd name="connsiteY1" fmla="*/ 104254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6384 w 2838450"/>
                  <a:gd name="connsiteY0" fmla="*/ 1256382 h 1256382"/>
                  <a:gd name="connsiteX1" fmla="*/ 116384 w 2838450"/>
                  <a:gd name="connsiteY1" fmla="*/ 104254 h 1256382"/>
                  <a:gd name="connsiteX2" fmla="*/ 2838450 w 2838450"/>
                  <a:gd name="connsiteY2" fmla="*/ 95250 h 1256382"/>
                  <a:gd name="connsiteX3" fmla="*/ 2838450 w 2838450"/>
                  <a:gd name="connsiteY3" fmla="*/ 0 h 1256382"/>
                  <a:gd name="connsiteX4" fmla="*/ 0 w 2838450"/>
                  <a:gd name="connsiteY4" fmla="*/ 6350 h 1256382"/>
                  <a:gd name="connsiteX5" fmla="*/ 0 w 2838450"/>
                  <a:gd name="connsiteY5" fmla="*/ 1250950 h 1256382"/>
                  <a:gd name="connsiteX6" fmla="*/ 116384 w 2838450"/>
                  <a:gd name="connsiteY6" fmla="*/ 1256382 h 1256382"/>
                  <a:gd name="connsiteX0" fmla="*/ 144016 w 2866082"/>
                  <a:gd name="connsiteY0" fmla="*/ 1256382 h 1256382"/>
                  <a:gd name="connsiteX1" fmla="*/ 144016 w 2866082"/>
                  <a:gd name="connsiteY1" fmla="*/ 104254 h 1256382"/>
                  <a:gd name="connsiteX2" fmla="*/ 2866082 w 2866082"/>
                  <a:gd name="connsiteY2" fmla="*/ 95250 h 1256382"/>
                  <a:gd name="connsiteX3" fmla="*/ 2866082 w 2866082"/>
                  <a:gd name="connsiteY3" fmla="*/ 0 h 1256382"/>
                  <a:gd name="connsiteX4" fmla="*/ 27632 w 2866082"/>
                  <a:gd name="connsiteY4" fmla="*/ 6350 h 1256382"/>
                  <a:gd name="connsiteX5" fmla="*/ 0 w 2866082"/>
                  <a:gd name="connsiteY5" fmla="*/ 1256382 h 1256382"/>
                  <a:gd name="connsiteX6" fmla="*/ 144016 w 2866082"/>
                  <a:gd name="connsiteY6" fmla="*/ 1256382 h 1256382"/>
                  <a:gd name="connsiteX0" fmla="*/ 144016 w 2866082"/>
                  <a:gd name="connsiteY0" fmla="*/ 1296144 h 1296144"/>
                  <a:gd name="connsiteX1" fmla="*/ 144016 w 2866082"/>
                  <a:gd name="connsiteY1" fmla="*/ 144016 h 1296144"/>
                  <a:gd name="connsiteX2" fmla="*/ 2866082 w 2866082"/>
                  <a:gd name="connsiteY2" fmla="*/ 135012 h 1296144"/>
                  <a:gd name="connsiteX3" fmla="*/ 2866082 w 2866082"/>
                  <a:gd name="connsiteY3" fmla="*/ 39762 h 1296144"/>
                  <a:gd name="connsiteX4" fmla="*/ 0 w 2866082"/>
                  <a:gd name="connsiteY4" fmla="*/ 0 h 1296144"/>
                  <a:gd name="connsiteX5" fmla="*/ 0 w 2866082"/>
                  <a:gd name="connsiteY5" fmla="*/ 1296144 h 1296144"/>
                  <a:gd name="connsiteX6" fmla="*/ 144016 w 2866082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66082 w 2880320"/>
                  <a:gd name="connsiteY2" fmla="*/ 135012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858638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858638"/>
                  <a:gd name="connsiteY0" fmla="*/ 1296144 h 1296144"/>
                  <a:gd name="connsiteX1" fmla="*/ 144016 w 858638"/>
                  <a:gd name="connsiteY1" fmla="*/ 144016 h 1296144"/>
                  <a:gd name="connsiteX2" fmla="*/ 858638 w 858638"/>
                  <a:gd name="connsiteY2" fmla="*/ 144016 h 1296144"/>
                  <a:gd name="connsiteX3" fmla="*/ 858638 w 858638"/>
                  <a:gd name="connsiteY3" fmla="*/ 0 h 1296144"/>
                  <a:gd name="connsiteX4" fmla="*/ 0 w 858638"/>
                  <a:gd name="connsiteY4" fmla="*/ 0 h 1296144"/>
                  <a:gd name="connsiteX5" fmla="*/ 0 w 858638"/>
                  <a:gd name="connsiteY5" fmla="*/ 1296144 h 1296144"/>
                  <a:gd name="connsiteX6" fmla="*/ 144016 w 858638"/>
                  <a:gd name="connsiteY6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638" h="1296144">
                    <a:moveTo>
                      <a:pt x="144016" y="1296144"/>
                    </a:moveTo>
                    <a:cubicBezTo>
                      <a:pt x="141899" y="915144"/>
                      <a:pt x="146133" y="525016"/>
                      <a:pt x="144016" y="144016"/>
                    </a:cubicBezTo>
                    <a:lnTo>
                      <a:pt x="858638" y="144016"/>
                    </a:lnTo>
                    <a:lnTo>
                      <a:pt x="858638" y="0"/>
                    </a:lnTo>
                    <a:lnTo>
                      <a:pt x="0" y="0"/>
                    </a:lnTo>
                    <a:lnTo>
                      <a:pt x="0" y="1296144"/>
                    </a:lnTo>
                    <a:lnTo>
                      <a:pt x="144016" y="1296144"/>
                    </a:ln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3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386104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4" name="그룹 76"/>
              <p:cNvGrpSpPr>
                <a:grpSpLocks/>
              </p:cNvGrpSpPr>
              <p:nvPr/>
            </p:nvGrpSpPr>
            <p:grpSpPr bwMode="auto">
              <a:xfrm>
                <a:off x="467544" y="4142730"/>
                <a:ext cx="576064" cy="279314"/>
                <a:chOff x="7236296" y="3789040"/>
                <a:chExt cx="558800" cy="279400"/>
              </a:xfrm>
            </p:grpSpPr>
            <p:sp>
              <p:nvSpPr>
                <p:cNvPr id="15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5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265839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292494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" name="그룹 20"/>
            <p:cNvGrpSpPr/>
            <p:nvPr/>
          </p:nvGrpSpPr>
          <p:grpSpPr>
            <a:xfrm>
              <a:off x="2411760" y="1916832"/>
              <a:ext cx="1368151" cy="1728192"/>
              <a:chOff x="4427984" y="2636912"/>
              <a:chExt cx="1368151" cy="172819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27984" y="2636912"/>
                <a:ext cx="1359433" cy="698594"/>
                <a:chOff x="3284574" y="2564904"/>
                <a:chExt cx="1359433" cy="698594"/>
              </a:xfrm>
            </p:grpSpPr>
            <p:cxnSp>
              <p:nvCxnSpPr>
                <p:cNvPr id="1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355863" y="2564904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587879" y="2564904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283856" y="2924944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3563888" y="2852936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7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9991" y="278092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3144766" y="2776720"/>
                  <a:ext cx="558930" cy="279314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4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3284423" y="2916377"/>
                  <a:ext cx="55893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4427984" y="3645024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1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 rot="10800000">
                  <a:off x="7164289" y="4365104"/>
                  <a:ext cx="432046" cy="432046"/>
                </a:xfrm>
                <a:prstGeom prst="arc">
                  <a:avLst>
                    <a:gd name="adj1" fmla="val 16200000"/>
                    <a:gd name="adj2" fmla="val 5372316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20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" name="오른쪽 화살표 3"/>
              <p:cNvSpPr/>
              <p:nvPr/>
            </p:nvSpPr>
            <p:spPr bwMode="auto">
              <a:xfrm rot="5400000">
                <a:off x="4932040" y="3429000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39552" y="371365"/>
            <a:ext cx="2160240" cy="381725"/>
            <a:chOff x="539552" y="557192"/>
            <a:chExt cx="2160240" cy="381725"/>
          </a:xfrm>
        </p:grpSpPr>
        <p:cxnSp>
          <p:nvCxnSpPr>
            <p:cNvPr id="386" name="직선 화살표 연결선 16"/>
            <p:cNvCxnSpPr>
              <a:cxnSpLocks noChangeShapeType="1"/>
            </p:cNvCxnSpPr>
            <p:nvPr/>
          </p:nvCxnSpPr>
          <p:spPr bwMode="auto">
            <a:xfrm>
              <a:off x="61156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87" name="타원 24"/>
            <p:cNvSpPr>
              <a:spLocks noChangeArrowheads="1"/>
            </p:cNvSpPr>
            <p:nvPr/>
          </p:nvSpPr>
          <p:spPr bwMode="auto">
            <a:xfrm>
              <a:off x="1547550" y="5571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4" name="TextBox 35"/>
            <p:cNvSpPr txBox="1">
              <a:spLocks noChangeArrowheads="1"/>
            </p:cNvSpPr>
            <p:nvPr/>
          </p:nvSpPr>
          <p:spPr bwMode="auto">
            <a:xfrm>
              <a:off x="539552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5"/>
            <p:cNvSpPr txBox="1">
              <a:spLocks noChangeArrowheads="1"/>
            </p:cNvSpPr>
            <p:nvPr/>
          </p:nvSpPr>
          <p:spPr bwMode="auto">
            <a:xfrm>
              <a:off x="241176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5"/>
            <p:cNvSpPr txBox="1">
              <a:spLocks noChangeArrowheads="1"/>
            </p:cNvSpPr>
            <p:nvPr/>
          </p:nvSpPr>
          <p:spPr bwMode="auto">
            <a:xfrm>
              <a:off x="1475656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16"/>
            <p:cNvCxnSpPr>
              <a:cxnSpLocks noChangeShapeType="1"/>
            </p:cNvCxnSpPr>
            <p:nvPr/>
          </p:nvCxnSpPr>
          <p:spPr bwMode="auto">
            <a:xfrm>
              <a:off x="169168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3" name="그룹 22"/>
          <p:cNvGrpSpPr/>
          <p:nvPr/>
        </p:nvGrpSpPr>
        <p:grpSpPr>
          <a:xfrm>
            <a:off x="3059832" y="371365"/>
            <a:ext cx="2160240" cy="381725"/>
            <a:chOff x="3491880" y="557192"/>
            <a:chExt cx="2160240" cy="381725"/>
          </a:xfrm>
        </p:grpSpPr>
        <p:cxnSp>
          <p:nvCxnSpPr>
            <p:cNvPr id="391" name="직선 화살표 연결선 33"/>
            <p:cNvCxnSpPr>
              <a:cxnSpLocks noChangeShapeType="1"/>
            </p:cNvCxnSpPr>
            <p:nvPr/>
          </p:nvCxnSpPr>
          <p:spPr bwMode="auto">
            <a:xfrm>
              <a:off x="3563564" y="629225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92" name="타원 34"/>
            <p:cNvSpPr>
              <a:spLocks noChangeArrowheads="1"/>
            </p:cNvSpPr>
            <p:nvPr/>
          </p:nvSpPr>
          <p:spPr bwMode="auto">
            <a:xfrm>
              <a:off x="4499554" y="557192"/>
              <a:ext cx="143998" cy="144066"/>
            </a:xfrm>
            <a:prstGeom prst="ellipse">
              <a:avLst/>
            </a:prstGeom>
            <a:solidFill>
              <a:srgbClr val="5F5F5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" name="TextBox 35"/>
            <p:cNvSpPr txBox="1">
              <a:spLocks noChangeArrowheads="1"/>
            </p:cNvSpPr>
            <p:nvPr/>
          </p:nvSpPr>
          <p:spPr bwMode="auto">
            <a:xfrm>
              <a:off x="349188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5"/>
            <p:cNvSpPr txBox="1">
              <a:spLocks noChangeArrowheads="1"/>
            </p:cNvSpPr>
            <p:nvPr/>
          </p:nvSpPr>
          <p:spPr bwMode="auto">
            <a:xfrm>
              <a:off x="5364088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35"/>
            <p:cNvSpPr txBox="1">
              <a:spLocks noChangeArrowheads="1"/>
            </p:cNvSpPr>
            <p:nvPr/>
          </p:nvSpPr>
          <p:spPr bwMode="auto">
            <a:xfrm>
              <a:off x="4427984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552" y="1235461"/>
            <a:ext cx="2160240" cy="370578"/>
            <a:chOff x="539552" y="1205264"/>
            <a:chExt cx="2160240" cy="370578"/>
          </a:xfrm>
        </p:grpSpPr>
        <p:sp>
          <p:nvSpPr>
            <p:cNvPr id="388" name="타원 30"/>
            <p:cNvSpPr>
              <a:spLocks noChangeArrowheads="1"/>
            </p:cNvSpPr>
            <p:nvPr/>
          </p:nvSpPr>
          <p:spPr bwMode="auto">
            <a:xfrm>
              <a:off x="1547550" y="1205264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" name="직사각형 31"/>
            <p:cNvSpPr>
              <a:spLocks noChangeArrowheads="1"/>
            </p:cNvSpPr>
            <p:nvPr/>
          </p:nvSpPr>
          <p:spPr bwMode="auto">
            <a:xfrm>
              <a:off x="611560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" name="직사각형 32"/>
            <p:cNvSpPr>
              <a:spLocks noChangeArrowheads="1"/>
            </p:cNvSpPr>
            <p:nvPr/>
          </p:nvSpPr>
          <p:spPr bwMode="auto">
            <a:xfrm>
              <a:off x="1691548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539552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241176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1475656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59832" y="1235461"/>
            <a:ext cx="2160240" cy="370578"/>
            <a:chOff x="3491880" y="1205264"/>
            <a:chExt cx="2160240" cy="370578"/>
          </a:xfrm>
        </p:grpSpPr>
        <p:sp>
          <p:nvSpPr>
            <p:cNvPr id="393" name="직사각형 36"/>
            <p:cNvSpPr>
              <a:spLocks noChangeArrowheads="1"/>
            </p:cNvSpPr>
            <p:nvPr/>
          </p:nvSpPr>
          <p:spPr bwMode="auto">
            <a:xfrm>
              <a:off x="3563564" y="1205264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49188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364088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5"/>
            <p:cNvSpPr txBox="1">
              <a:spLocks noChangeArrowheads="1"/>
            </p:cNvSpPr>
            <p:nvPr/>
          </p:nvSpPr>
          <p:spPr bwMode="auto">
            <a:xfrm>
              <a:off x="4427984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7544" y="3931714"/>
            <a:ext cx="3312367" cy="1857140"/>
            <a:chOff x="467544" y="3931714"/>
            <a:chExt cx="3312367" cy="18571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7544" y="3931714"/>
              <a:ext cx="1368265" cy="1857140"/>
              <a:chOff x="467544" y="3931714"/>
              <a:chExt cx="1368265" cy="1857140"/>
            </a:xfrm>
          </p:grpSpPr>
          <p:sp>
            <p:nvSpPr>
              <p:cNvPr id="410" name="직사각형 409"/>
              <p:cNvSpPr/>
              <p:nvPr/>
            </p:nvSpPr>
            <p:spPr bwMode="auto">
              <a:xfrm>
                <a:off x="683568" y="4365104"/>
                <a:ext cx="144016" cy="1152128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393171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80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522785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1" name="그룹 76"/>
              <p:cNvGrpSpPr>
                <a:grpSpLocks/>
              </p:cNvGrpSpPr>
              <p:nvPr/>
            </p:nvGrpSpPr>
            <p:grpSpPr bwMode="auto">
              <a:xfrm>
                <a:off x="467544" y="5509540"/>
                <a:ext cx="576064" cy="279314"/>
                <a:chOff x="7236296" y="3789040"/>
                <a:chExt cx="558800" cy="279400"/>
              </a:xfrm>
            </p:grpSpPr>
            <p:sp>
              <p:nvSpPr>
                <p:cNvPr id="2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402520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429175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414773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직사각형 36"/>
              <p:cNvSpPr/>
              <p:nvPr/>
            </p:nvSpPr>
            <p:spPr bwMode="auto">
              <a:xfrm>
                <a:off x="827584" y="4221088"/>
                <a:ext cx="720080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" name="타원 30"/>
              <p:cNvSpPr>
                <a:spLocks noChangeArrowheads="1"/>
              </p:cNvSpPr>
              <p:nvPr/>
            </p:nvSpPr>
            <p:spPr bwMode="auto">
              <a:xfrm>
                <a:off x="683568" y="422108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11760" y="3933056"/>
              <a:ext cx="1368151" cy="1728192"/>
              <a:chOff x="2411760" y="3933056"/>
              <a:chExt cx="1368151" cy="1728192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2411760" y="4941168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4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15" name="오른쪽 화살표 414"/>
              <p:cNvSpPr/>
              <p:nvPr/>
            </p:nvSpPr>
            <p:spPr bwMode="auto">
              <a:xfrm rot="5400000">
                <a:off x="2915816" y="4725144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411760" y="3933056"/>
                <a:ext cx="1359433" cy="927592"/>
                <a:chOff x="2411760" y="3933056"/>
                <a:chExt cx="1359433" cy="927592"/>
              </a:xfrm>
            </p:grpSpPr>
            <p:cxnSp>
              <p:nvCxnSpPr>
                <p:cNvPr id="4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3483049" y="393305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2715065" y="3933056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411042" y="4293096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7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2691074" y="4221088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27177" y="4149080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450" name="그룹 74"/>
                <p:cNvGrpSpPr>
                  <a:grpSpLocks/>
                </p:cNvGrpSpPr>
                <p:nvPr/>
              </p:nvGrpSpPr>
              <p:grpSpPr bwMode="auto">
                <a:xfrm>
                  <a:off x="2411760" y="4365104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451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3" name="이등변 삼각형 73"/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" name="그룹 18"/>
          <p:cNvGrpSpPr/>
          <p:nvPr/>
        </p:nvGrpSpPr>
        <p:grpSpPr>
          <a:xfrm>
            <a:off x="5148064" y="2204864"/>
            <a:ext cx="2736304" cy="2016224"/>
            <a:chOff x="5148064" y="2204864"/>
            <a:chExt cx="2736304" cy="2016224"/>
          </a:xfrm>
        </p:grpSpPr>
        <p:grpSp>
          <p:nvGrpSpPr>
            <p:cNvPr id="16" name="그룹 15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5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161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1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580112" y="989240"/>
            <a:ext cx="2160240" cy="885781"/>
            <a:chOff x="6444208" y="989240"/>
            <a:chExt cx="2160240" cy="885781"/>
          </a:xfrm>
        </p:grpSpPr>
        <p:sp>
          <p:nvSpPr>
            <p:cNvPr id="241" name="직사각형 36"/>
            <p:cNvSpPr>
              <a:spLocks noChangeArrowheads="1"/>
            </p:cNvSpPr>
            <p:nvPr/>
          </p:nvSpPr>
          <p:spPr bwMode="auto">
            <a:xfrm>
              <a:off x="6515892" y="1235461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" name="TextBox 35"/>
            <p:cNvSpPr txBox="1">
              <a:spLocks noChangeArrowheads="1"/>
            </p:cNvSpPr>
            <p:nvPr/>
          </p:nvSpPr>
          <p:spPr bwMode="auto">
            <a:xfrm>
              <a:off x="6444208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35"/>
            <p:cNvSpPr txBox="1">
              <a:spLocks noChangeArrowheads="1"/>
            </p:cNvSpPr>
            <p:nvPr/>
          </p:nvSpPr>
          <p:spPr bwMode="auto">
            <a:xfrm>
              <a:off x="8316416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7380312" y="9892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5" name="그룹 75"/>
            <p:cNvGrpSpPr>
              <a:grpSpLocks/>
            </p:cNvGrpSpPr>
            <p:nvPr/>
          </p:nvGrpSpPr>
          <p:grpSpPr bwMode="auto">
            <a:xfrm>
              <a:off x="7236296" y="1379477"/>
              <a:ext cx="558675" cy="495544"/>
              <a:chOff x="6084168" y="3573016"/>
              <a:chExt cx="558800" cy="495424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580112" y="188640"/>
            <a:ext cx="2160240" cy="753414"/>
            <a:chOff x="6444208" y="188640"/>
            <a:chExt cx="2160240" cy="753414"/>
          </a:xfrm>
        </p:grpSpPr>
        <p:cxnSp>
          <p:nvCxnSpPr>
            <p:cNvPr id="228" name="직선 화살표 연결선 33"/>
            <p:cNvCxnSpPr>
              <a:cxnSpLocks noChangeShapeType="1"/>
            </p:cNvCxnSpPr>
            <p:nvPr/>
          </p:nvCxnSpPr>
          <p:spPr bwMode="auto">
            <a:xfrm>
              <a:off x="6515892" y="443398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0" name="TextBox 35"/>
            <p:cNvSpPr txBox="1">
              <a:spLocks noChangeArrowheads="1"/>
            </p:cNvSpPr>
            <p:nvPr/>
          </p:nvSpPr>
          <p:spPr bwMode="auto">
            <a:xfrm>
              <a:off x="6444208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5"/>
            <p:cNvSpPr txBox="1">
              <a:spLocks noChangeArrowheads="1"/>
            </p:cNvSpPr>
            <p:nvPr/>
          </p:nvSpPr>
          <p:spPr bwMode="auto">
            <a:xfrm>
              <a:off x="8316416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35"/>
            <p:cNvSpPr txBox="1">
              <a:spLocks noChangeArrowheads="1"/>
            </p:cNvSpPr>
            <p:nvPr/>
          </p:nvSpPr>
          <p:spPr bwMode="auto">
            <a:xfrm>
              <a:off x="7380312" y="1886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75"/>
            <p:cNvGrpSpPr>
              <a:grpSpLocks/>
            </p:cNvGrpSpPr>
            <p:nvPr/>
          </p:nvGrpSpPr>
          <p:grpSpPr bwMode="auto">
            <a:xfrm>
              <a:off x="7236296" y="446510"/>
              <a:ext cx="558675" cy="495544"/>
              <a:chOff x="6084168" y="3573016"/>
              <a:chExt cx="558800" cy="495424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등호 141"/>
          <p:cNvSpPr/>
          <p:nvPr/>
        </p:nvSpPr>
        <p:spPr bwMode="auto">
          <a:xfrm>
            <a:off x="1619672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88640"/>
            <a:ext cx="1368265" cy="1857140"/>
            <a:chOff x="467544" y="2564904"/>
            <a:chExt cx="1368265" cy="1857140"/>
          </a:xfrm>
        </p:grpSpPr>
        <p:sp>
          <p:nvSpPr>
            <p:cNvPr id="144" name="자유형 143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4283968" y="260648"/>
            <a:ext cx="1368151" cy="1728192"/>
            <a:chOff x="4427984" y="2636912"/>
            <a:chExt cx="1368151" cy="17281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427984" y="2636912"/>
              <a:ext cx="1359433" cy="698594"/>
              <a:chOff x="3284574" y="2564904"/>
              <a:chExt cx="1359433" cy="698594"/>
            </a:xfrm>
          </p:grpSpPr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4355863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1" name="TextBox 35"/>
              <p:cNvSpPr txBox="1">
                <a:spLocks noChangeArrowheads="1"/>
              </p:cNvSpPr>
              <p:nvPr/>
            </p:nvSpPr>
            <p:spPr bwMode="auto">
              <a:xfrm>
                <a:off x="3587879" y="25649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35"/>
              <p:cNvSpPr txBox="1">
                <a:spLocks noChangeArrowheads="1"/>
              </p:cNvSpPr>
              <p:nvPr/>
            </p:nvSpPr>
            <p:spPr bwMode="auto">
              <a:xfrm>
                <a:off x="4283856" y="2924944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직사각형 77"/>
              <p:cNvSpPr>
                <a:spLocks noChangeArrowheads="1"/>
              </p:cNvSpPr>
              <p:nvPr/>
            </p:nvSpPr>
            <p:spPr bwMode="auto">
              <a:xfrm>
                <a:off x="3563888" y="2852936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9991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3144766" y="2776720"/>
                <a:ext cx="558930" cy="279314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rot="5400000">
                <a:off x="3284423" y="2916377"/>
                <a:ext cx="55893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427984" y="3645024"/>
              <a:ext cx="1368151" cy="720080"/>
              <a:chOff x="7092280" y="4221088"/>
              <a:chExt cx="1368151" cy="720080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172287" y="422108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8" name="TextBox 35"/>
              <p:cNvSpPr txBox="1">
                <a:spLocks noChangeArrowheads="1"/>
              </p:cNvSpPr>
              <p:nvPr/>
            </p:nvSpPr>
            <p:spPr bwMode="auto">
              <a:xfrm>
                <a:off x="7404303" y="4221088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35"/>
              <p:cNvSpPr txBox="1">
                <a:spLocks noChangeArrowheads="1"/>
              </p:cNvSpPr>
              <p:nvPr/>
            </p:nvSpPr>
            <p:spPr bwMode="auto">
              <a:xfrm>
                <a:off x="8100280" y="4581128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직사각형 77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653136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6" name="원호 175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316415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오른쪽 화살표 165"/>
            <p:cNvSpPr/>
            <p:nvPr/>
          </p:nvSpPr>
          <p:spPr bwMode="auto">
            <a:xfrm rot="5400000">
              <a:off x="4932040" y="3429000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23528" y="2483902"/>
            <a:ext cx="1728192" cy="2001156"/>
            <a:chOff x="467544" y="2420888"/>
            <a:chExt cx="1728192" cy="2001156"/>
          </a:xfrm>
        </p:grpSpPr>
        <p:sp>
          <p:nvSpPr>
            <p:cNvPr id="188" name="자유형 187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0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1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2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35"/>
            <p:cNvSpPr txBox="1">
              <a:spLocks noChangeArrowheads="1"/>
            </p:cNvSpPr>
            <p:nvPr/>
          </p:nvSpPr>
          <p:spPr bwMode="auto">
            <a:xfrm>
              <a:off x="1475656" y="242088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35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267744" y="260649"/>
            <a:ext cx="1488030" cy="1800200"/>
            <a:chOff x="2411760" y="2636913"/>
            <a:chExt cx="1488030" cy="18002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2411760" y="2647223"/>
              <a:ext cx="576064" cy="1774821"/>
              <a:chOff x="5388226" y="2791238"/>
              <a:chExt cx="576064" cy="1774821"/>
            </a:xfrm>
          </p:grpSpPr>
          <p:sp>
            <p:nvSpPr>
              <p:cNvPr id="223" name="TextBox 35"/>
              <p:cNvSpPr txBox="1">
                <a:spLocks noChangeArrowheads="1"/>
              </p:cNvSpPr>
              <p:nvPr/>
            </p:nvSpPr>
            <p:spPr bwMode="auto">
              <a:xfrm>
                <a:off x="5796133" y="400506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35"/>
              <p:cNvSpPr txBox="1">
                <a:spLocks noChangeArrowheads="1"/>
              </p:cNvSpPr>
              <p:nvPr/>
            </p:nvSpPr>
            <p:spPr bwMode="auto">
              <a:xfrm>
                <a:off x="5436096" y="2996951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rot="16200000">
                <a:off x="5064192" y="3609021"/>
                <a:ext cx="1224136" cy="144013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26" name="그룹 76"/>
              <p:cNvGrpSpPr>
                <a:grpSpLocks/>
              </p:cNvGrpSpPr>
              <p:nvPr/>
            </p:nvGrpSpPr>
            <p:grpSpPr bwMode="auto">
              <a:xfrm rot="10800000">
                <a:off x="5388226" y="2791238"/>
                <a:ext cx="576064" cy="279322"/>
                <a:chOff x="7236296" y="3789040"/>
                <a:chExt cx="558800" cy="279408"/>
              </a:xfrm>
            </p:grpSpPr>
            <p:sp>
              <p:nvSpPr>
                <p:cNvPr id="230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8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1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7" name="그룹 76"/>
              <p:cNvGrpSpPr>
                <a:grpSpLocks/>
              </p:cNvGrpSpPr>
              <p:nvPr/>
            </p:nvGrpSpPr>
            <p:grpSpPr bwMode="auto">
              <a:xfrm>
                <a:off x="5388226" y="4286745"/>
                <a:ext cx="576064" cy="279314"/>
                <a:chOff x="7236296" y="3789040"/>
                <a:chExt cx="558800" cy="279400"/>
              </a:xfrm>
            </p:grpSpPr>
            <p:sp>
              <p:nvSpPr>
                <p:cNvPr id="22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9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 rot="16200000">
              <a:off x="2639650" y="3176973"/>
              <a:ext cx="1800200" cy="720080"/>
              <a:chOff x="7092280" y="4221087"/>
              <a:chExt cx="1800200" cy="720080"/>
            </a:xfrm>
          </p:grpSpPr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604336" y="4653135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5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7414988" y="46158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8435115" y="4243753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직사각형 77"/>
              <p:cNvSpPr>
                <a:spLocks noChangeArrowheads="1"/>
              </p:cNvSpPr>
              <p:nvPr/>
            </p:nvSpPr>
            <p:spPr bwMode="auto">
              <a:xfrm>
                <a:off x="7380313" y="4509120"/>
                <a:ext cx="1224136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221087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9" name="원호 218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748464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원호 221"/>
              <p:cNvSpPr/>
              <p:nvPr/>
            </p:nvSpPr>
            <p:spPr bwMode="auto">
              <a:xfrm>
                <a:off x="8388424" y="4365111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13" name="오른쪽 화살표 212"/>
            <p:cNvSpPr/>
            <p:nvPr/>
          </p:nvSpPr>
          <p:spPr bwMode="auto">
            <a:xfrm>
              <a:off x="2963686" y="3429001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2" name="덧셈 기호 231"/>
          <p:cNvSpPr/>
          <p:nvPr/>
        </p:nvSpPr>
        <p:spPr bwMode="auto">
          <a:xfrm>
            <a:off x="4644008" y="349201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등호 232"/>
          <p:cNvSpPr/>
          <p:nvPr/>
        </p:nvSpPr>
        <p:spPr bwMode="auto">
          <a:xfrm>
            <a:off x="3491880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91680" y="2483902"/>
            <a:ext cx="2160241" cy="2241242"/>
            <a:chOff x="1835696" y="188640"/>
            <a:chExt cx="2160241" cy="2241242"/>
          </a:xfrm>
        </p:grpSpPr>
        <p:sp>
          <p:nvSpPr>
            <p:cNvPr id="235" name="자유형 234"/>
            <p:cNvSpPr/>
            <p:nvPr/>
          </p:nvSpPr>
          <p:spPr bwMode="auto">
            <a:xfrm>
              <a:off x="2483769" y="620688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36" name="직선 화살표 연결선 21"/>
            <p:cNvCxnSpPr>
              <a:cxnSpLocks noChangeShapeType="1"/>
            </p:cNvCxnSpPr>
            <p:nvPr/>
          </p:nvCxnSpPr>
          <p:spPr bwMode="auto">
            <a:xfrm>
              <a:off x="3347865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7" name="TextBox 35"/>
            <p:cNvSpPr txBox="1">
              <a:spLocks noChangeArrowheads="1"/>
            </p:cNvSpPr>
            <p:nvPr/>
          </p:nvSpPr>
          <p:spPr bwMode="auto">
            <a:xfrm>
              <a:off x="2627671" y="162880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35"/>
            <p:cNvSpPr txBox="1">
              <a:spLocks noChangeArrowheads="1"/>
            </p:cNvSpPr>
            <p:nvPr/>
          </p:nvSpPr>
          <p:spPr bwMode="auto">
            <a:xfrm>
              <a:off x="2267745" y="42615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35"/>
            <p:cNvSpPr txBox="1">
              <a:spLocks noChangeArrowheads="1"/>
            </p:cNvSpPr>
            <p:nvPr/>
          </p:nvSpPr>
          <p:spPr bwMode="auto">
            <a:xfrm>
              <a:off x="3275970" y="692696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91994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1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2339752" y="1772815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2" name="원호 241"/>
            <p:cNvSpPr/>
            <p:nvPr/>
          </p:nvSpPr>
          <p:spPr bwMode="auto">
            <a:xfrm rot="5400000">
              <a:off x="2339753" y="170080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2555777" y="1916831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3275857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35"/>
            <p:cNvSpPr txBox="1">
              <a:spLocks noChangeArrowheads="1"/>
            </p:cNvSpPr>
            <p:nvPr/>
          </p:nvSpPr>
          <p:spPr bwMode="auto">
            <a:xfrm>
              <a:off x="3491881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5"/>
            <p:cNvSpPr txBox="1">
              <a:spLocks noChangeArrowheads="1"/>
            </p:cNvSpPr>
            <p:nvPr/>
          </p:nvSpPr>
          <p:spPr bwMode="auto">
            <a:xfrm>
              <a:off x="1835696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35"/>
            <p:cNvSpPr txBox="1">
              <a:spLocks noChangeArrowheads="1"/>
            </p:cNvSpPr>
            <p:nvPr/>
          </p:nvSpPr>
          <p:spPr bwMode="auto">
            <a:xfrm>
              <a:off x="2411760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35"/>
            <p:cNvSpPr txBox="1">
              <a:spLocks noChangeArrowheads="1"/>
            </p:cNvSpPr>
            <p:nvPr/>
          </p:nvSpPr>
          <p:spPr bwMode="auto">
            <a:xfrm>
              <a:off x="2699792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563888" y="2483902"/>
            <a:ext cx="1368152" cy="2241242"/>
            <a:chOff x="3707904" y="188640"/>
            <a:chExt cx="1368152" cy="2241242"/>
          </a:xfrm>
        </p:grpSpPr>
        <p:cxnSp>
          <p:nvCxnSpPr>
            <p:cNvPr id="250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4644008" y="54879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4547860" y="1628801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35"/>
            <p:cNvSpPr txBox="1">
              <a:spLocks noChangeArrowheads="1"/>
            </p:cNvSpPr>
            <p:nvPr/>
          </p:nvSpPr>
          <p:spPr bwMode="auto">
            <a:xfrm>
              <a:off x="4187823" y="620688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직사각형 77"/>
            <p:cNvSpPr>
              <a:spLocks noChangeArrowheads="1"/>
            </p:cNvSpPr>
            <p:nvPr/>
          </p:nvSpPr>
          <p:spPr bwMode="auto">
            <a:xfrm rot="16200000">
              <a:off x="3815905" y="1232767"/>
              <a:ext cx="1224136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4211960" y="177281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 rot="5400000">
              <a:off x="4211961" y="1700809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0466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4427985" y="19168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8" name="원호 257"/>
            <p:cNvSpPr/>
            <p:nvPr/>
          </p:nvSpPr>
          <p:spPr bwMode="auto">
            <a:xfrm rot="16200000">
              <a:off x="4211968" y="476674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9" name="TextBox 35"/>
            <p:cNvSpPr txBox="1">
              <a:spLocks noChangeArrowheads="1"/>
            </p:cNvSpPr>
            <p:nvPr/>
          </p:nvSpPr>
          <p:spPr bwMode="auto">
            <a:xfrm>
              <a:off x="3707904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35"/>
            <p:cNvSpPr txBox="1">
              <a:spLocks noChangeArrowheads="1"/>
            </p:cNvSpPr>
            <p:nvPr/>
          </p:nvSpPr>
          <p:spPr bwMode="auto">
            <a:xfrm>
              <a:off x="4283968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35"/>
            <p:cNvSpPr txBox="1">
              <a:spLocks noChangeArrowheads="1"/>
            </p:cNvSpPr>
            <p:nvPr/>
          </p:nvSpPr>
          <p:spPr bwMode="auto">
            <a:xfrm>
              <a:off x="4572000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5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35"/>
            <p:cNvSpPr txBox="1">
              <a:spLocks noChangeArrowheads="1"/>
            </p:cNvSpPr>
            <p:nvPr/>
          </p:nvSpPr>
          <p:spPr bwMode="auto">
            <a:xfrm>
              <a:off x="3851920" y="26064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572000" y="2483902"/>
            <a:ext cx="2088232" cy="986626"/>
            <a:chOff x="4716016" y="188640"/>
            <a:chExt cx="2088232" cy="986626"/>
          </a:xfrm>
        </p:grpSpPr>
        <p:cxnSp>
          <p:nvCxnSpPr>
            <p:cNvPr id="265" name="직선 화살표 연결선 21"/>
            <p:cNvCxnSpPr>
              <a:cxnSpLocks noChangeShapeType="1"/>
            </p:cNvCxnSpPr>
            <p:nvPr/>
          </p:nvCxnSpPr>
          <p:spPr bwMode="auto">
            <a:xfrm>
              <a:off x="6156063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5388079" y="332656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5"/>
            <p:cNvSpPr txBox="1">
              <a:spLocks noChangeArrowheads="1"/>
            </p:cNvSpPr>
            <p:nvPr/>
          </p:nvSpPr>
          <p:spPr bwMode="auto">
            <a:xfrm>
              <a:off x="6084056" y="692696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5364088" y="620688"/>
              <a:ext cx="791902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7647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원호 269"/>
            <p:cNvSpPr/>
            <p:nvPr/>
          </p:nvSpPr>
          <p:spPr bwMode="auto">
            <a:xfrm rot="10800000">
              <a:off x="5148065" y="476672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1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300191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2" name="직선 화살표 연결선 21"/>
            <p:cNvCxnSpPr>
              <a:cxnSpLocks noChangeShapeType="1"/>
            </p:cNvCxnSpPr>
            <p:nvPr/>
          </p:nvCxnSpPr>
          <p:spPr bwMode="auto">
            <a:xfrm rot="16200000" flipH="1">
              <a:off x="5220072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6084168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3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35"/>
            <p:cNvSpPr txBox="1">
              <a:spLocks noChangeArrowheads="1"/>
            </p:cNvSpPr>
            <p:nvPr/>
          </p:nvSpPr>
          <p:spPr bwMode="auto">
            <a:xfrm>
              <a:off x="4716016" y="4981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35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35"/>
            <p:cNvSpPr txBox="1">
              <a:spLocks noChangeArrowheads="1"/>
            </p:cNvSpPr>
            <p:nvPr/>
          </p:nvSpPr>
          <p:spPr bwMode="auto">
            <a:xfrm>
              <a:off x="4860032" y="76470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" name="자유형 308"/>
          <p:cNvSpPr/>
          <p:nvPr/>
        </p:nvSpPr>
        <p:spPr bwMode="auto">
          <a:xfrm>
            <a:off x="7884368" y="4149080"/>
            <a:ext cx="698490" cy="135396"/>
          </a:xfrm>
          <a:custGeom>
            <a:avLst/>
            <a:gdLst>
              <a:gd name="connsiteX0" fmla="*/ 0 w 1441450"/>
              <a:gd name="connsiteY0" fmla="*/ 139700 h 279412"/>
              <a:gd name="connsiteX1" fmla="*/ 361950 w 1441450"/>
              <a:gd name="connsiteY1" fmla="*/ 0 h 279412"/>
              <a:gd name="connsiteX2" fmla="*/ 723900 w 1441450"/>
              <a:gd name="connsiteY2" fmla="*/ 139700 h 279412"/>
              <a:gd name="connsiteX3" fmla="*/ 1079500 w 1441450"/>
              <a:gd name="connsiteY3" fmla="*/ 279400 h 279412"/>
              <a:gd name="connsiteX4" fmla="*/ 1441450 w 1441450"/>
              <a:gd name="connsiteY4" fmla="*/ 146050 h 27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279412">
                <a:moveTo>
                  <a:pt x="0" y="139700"/>
                </a:moveTo>
                <a:cubicBezTo>
                  <a:pt x="120650" y="69850"/>
                  <a:pt x="241300" y="0"/>
                  <a:pt x="361950" y="0"/>
                </a:cubicBezTo>
                <a:cubicBezTo>
                  <a:pt x="482600" y="0"/>
                  <a:pt x="723900" y="139700"/>
                  <a:pt x="723900" y="139700"/>
                </a:cubicBezTo>
                <a:cubicBezTo>
                  <a:pt x="843492" y="186267"/>
                  <a:pt x="959908" y="278342"/>
                  <a:pt x="1079500" y="279400"/>
                </a:cubicBezTo>
                <a:cubicBezTo>
                  <a:pt x="1199092" y="280458"/>
                  <a:pt x="1320271" y="213254"/>
                  <a:pt x="1441450" y="146050"/>
                </a:cubicBezTo>
              </a:path>
            </a:pathLst>
          </a:cu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0" name="덧셈 기호 309"/>
          <p:cNvSpPr/>
          <p:nvPr/>
        </p:nvSpPr>
        <p:spPr bwMode="auto">
          <a:xfrm>
            <a:off x="3564380" y="5515890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1" name="등호 310"/>
          <p:cNvSpPr/>
          <p:nvPr/>
        </p:nvSpPr>
        <p:spPr bwMode="auto">
          <a:xfrm>
            <a:off x="2267744" y="5445224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971600" y="5157192"/>
            <a:ext cx="1152128" cy="1080120"/>
            <a:chOff x="971600" y="4581128"/>
            <a:chExt cx="1152128" cy="1080120"/>
          </a:xfrm>
        </p:grpSpPr>
        <p:cxnSp>
          <p:nvCxnSpPr>
            <p:cNvPr id="313" name="직선 연결선 312"/>
            <p:cNvCxnSpPr/>
            <p:nvPr/>
          </p:nvCxnSpPr>
          <p:spPr bwMode="auto">
            <a:xfrm>
              <a:off x="1475656" y="5157192"/>
              <a:ext cx="5760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1331640" y="5013176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5" name="직선 연결선 314"/>
            <p:cNvCxnSpPr/>
            <p:nvPr/>
          </p:nvCxnSpPr>
          <p:spPr bwMode="auto">
            <a:xfrm>
              <a:off x="1331640" y="5013176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6" name="직선 연결선 315"/>
            <p:cNvCxnSpPr/>
            <p:nvPr/>
          </p:nvCxnSpPr>
          <p:spPr bwMode="auto">
            <a:xfrm>
              <a:off x="1475656" y="5157192"/>
              <a:ext cx="0" cy="43204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17" name="그룹 316"/>
            <p:cNvGrpSpPr/>
            <p:nvPr/>
          </p:nvGrpSpPr>
          <p:grpSpPr>
            <a:xfrm>
              <a:off x="1187624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41" name="직선 연결선 3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318" name="그룹 317"/>
            <p:cNvGrpSpPr/>
            <p:nvPr/>
          </p:nvGrpSpPr>
          <p:grpSpPr>
            <a:xfrm rot="5400000">
              <a:off x="1835696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325" name="직선 연결선 324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19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1187624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직선 화살표 연결선 21"/>
            <p:cNvCxnSpPr>
              <a:cxnSpLocks noChangeShapeType="1"/>
            </p:cNvCxnSpPr>
            <p:nvPr/>
          </p:nvCxnSpPr>
          <p:spPr bwMode="auto">
            <a:xfrm>
              <a:off x="1403649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1" name="원호 320"/>
            <p:cNvSpPr/>
            <p:nvPr/>
          </p:nvSpPr>
          <p:spPr bwMode="auto">
            <a:xfrm rot="13500000">
              <a:off x="1187632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2" name="TextBox 35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5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1075358" y="4694947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2771800" y="5157192"/>
            <a:ext cx="648186" cy="1080120"/>
            <a:chOff x="2627784" y="4581128"/>
            <a:chExt cx="648186" cy="1080120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2987824" y="50851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2987824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3131840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2843808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91" name="직선 연결선 39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3" name="직선 연결선 39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4" name="직선 연결선 39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5" name="직선 연결선 39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2843808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059833" y="472514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7" name="원호 386"/>
            <p:cNvSpPr/>
            <p:nvPr/>
          </p:nvSpPr>
          <p:spPr bwMode="auto">
            <a:xfrm rot="13500000">
              <a:off x="2843816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8" name="TextBox 35"/>
            <p:cNvSpPr txBox="1">
              <a:spLocks noChangeArrowheads="1"/>
            </p:cNvSpPr>
            <p:nvPr/>
          </p:nvSpPr>
          <p:spPr bwMode="auto">
            <a:xfrm>
              <a:off x="3059832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627784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139952" y="5157192"/>
            <a:ext cx="1152128" cy="750277"/>
            <a:chOff x="3995936" y="4581128"/>
            <a:chExt cx="1152128" cy="750277"/>
          </a:xfrm>
        </p:grpSpPr>
        <p:cxnSp>
          <p:nvCxnSpPr>
            <p:cNvPr id="397" name="직선 연결선 396"/>
            <p:cNvCxnSpPr/>
            <p:nvPr/>
          </p:nvCxnSpPr>
          <p:spPr bwMode="auto">
            <a:xfrm>
              <a:off x="4427984" y="5157192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8" name="직선 연결선 397"/>
            <p:cNvCxnSpPr/>
            <p:nvPr/>
          </p:nvCxnSpPr>
          <p:spPr bwMode="auto">
            <a:xfrm>
              <a:off x="4427984" y="5013176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9" name="직선 연결선 398"/>
            <p:cNvCxnSpPr/>
            <p:nvPr/>
          </p:nvCxnSpPr>
          <p:spPr bwMode="auto">
            <a:xfrm>
              <a:off x="4427984" y="501317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00" name="그룹 399"/>
            <p:cNvGrpSpPr/>
            <p:nvPr/>
          </p:nvGrpSpPr>
          <p:grpSpPr>
            <a:xfrm rot="5400000">
              <a:off x="4860032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407" name="직선 연결선 40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4211960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3" name="원호 402"/>
            <p:cNvSpPr/>
            <p:nvPr/>
          </p:nvSpPr>
          <p:spPr bwMode="auto">
            <a:xfrm rot="13500000">
              <a:off x="4211968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4427984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4034496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99592" y="620688"/>
            <a:ext cx="4383977" cy="1558276"/>
            <a:chOff x="179512" y="638076"/>
            <a:chExt cx="4383977" cy="1558276"/>
          </a:xfrm>
        </p:grpSpPr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467544" y="126876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연결선 2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/>
            <p:cNvCxnSpPr>
              <a:endCxn id="346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3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8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4" name="직선 연결선 293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6" name="직선 연결선 295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7" name="직선 연결선 296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8" name="직선 연결선 297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9" name="직선 연결선 298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00" name="직선 연결선 299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8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3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37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0" name="TextBox 35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5"/>
            <p:cNvSpPr txBox="1">
              <a:spLocks noChangeArrowheads="1"/>
            </p:cNvSpPr>
            <p:nvPr/>
          </p:nvSpPr>
          <p:spPr bwMode="auto">
            <a:xfrm>
              <a:off x="2123728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44208" y="1124744"/>
            <a:ext cx="1584176" cy="927592"/>
            <a:chOff x="5364088" y="980728"/>
            <a:chExt cx="1584176" cy="927592"/>
          </a:xfrm>
        </p:grpSpPr>
        <p:cxnSp>
          <p:nvCxnSpPr>
            <p:cNvPr id="475" name="직선 연결선 474"/>
            <p:cNvCxnSpPr/>
            <p:nvPr/>
          </p:nvCxnSpPr>
          <p:spPr bwMode="auto">
            <a:xfrm>
              <a:off x="5436096" y="1412776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6" name="직선 연결선 475"/>
            <p:cNvCxnSpPr/>
            <p:nvPr/>
          </p:nvCxnSpPr>
          <p:spPr bwMode="auto">
            <a:xfrm>
              <a:off x="5436096" y="126876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77" name="그룹 476"/>
            <p:cNvGrpSpPr/>
            <p:nvPr/>
          </p:nvGrpSpPr>
          <p:grpSpPr>
            <a:xfrm rot="5400000">
              <a:off x="666023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78" name="직선 연결선 477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9" name="직선 연결선 478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0" name="직선 연결선 479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1" name="직선 연결선 480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2" name="직선 연결선 481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3" name="그룹 482"/>
            <p:cNvGrpSpPr/>
            <p:nvPr/>
          </p:nvGrpSpPr>
          <p:grpSpPr>
            <a:xfrm rot="5400000">
              <a:off x="522007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84" name="직선 연결선 483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5" name="직선 연결선 484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6" name="직선 연결선 485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7" name="직선 연결선 486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9" name="그룹 75"/>
            <p:cNvGrpSpPr>
              <a:grpSpLocks/>
            </p:cNvGrpSpPr>
            <p:nvPr/>
          </p:nvGrpSpPr>
          <p:grpSpPr bwMode="auto">
            <a:xfrm>
              <a:off x="5868144" y="1412776"/>
              <a:ext cx="558675" cy="495544"/>
              <a:chOff x="6084168" y="3573016"/>
              <a:chExt cx="558800" cy="495424"/>
            </a:xfrm>
          </p:grpSpPr>
          <p:sp>
            <p:nvSpPr>
              <p:cNvPr id="4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4" name="TextBox 35"/>
            <p:cNvSpPr txBox="1">
              <a:spLocks noChangeArrowheads="1"/>
            </p:cNvSpPr>
            <p:nvPr/>
          </p:nvSpPr>
          <p:spPr bwMode="auto">
            <a:xfrm>
              <a:off x="6084168" y="980728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75656" y="2894747"/>
            <a:ext cx="1584176" cy="1029797"/>
            <a:chOff x="1259632" y="2894747"/>
            <a:chExt cx="1584176" cy="1029797"/>
          </a:xfrm>
        </p:grpSpPr>
        <p:cxnSp>
          <p:nvCxnSpPr>
            <p:cNvPr id="383" name="직선 연결선 382"/>
            <p:cNvCxnSpPr/>
            <p:nvPr/>
          </p:nvCxnSpPr>
          <p:spPr bwMode="auto">
            <a:xfrm>
              <a:off x="1331640" y="342900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4" name="직선 연결선 383"/>
            <p:cNvCxnSpPr/>
            <p:nvPr/>
          </p:nvCxnSpPr>
          <p:spPr bwMode="auto">
            <a:xfrm>
              <a:off x="1331640" y="3284984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3" name="그룹 412"/>
            <p:cNvGrpSpPr/>
            <p:nvPr/>
          </p:nvGrpSpPr>
          <p:grpSpPr>
            <a:xfrm rot="5400000">
              <a:off x="255577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0" name="직선 연결선 419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25" name="그룹 424"/>
            <p:cNvGrpSpPr/>
            <p:nvPr/>
          </p:nvGrpSpPr>
          <p:grpSpPr>
            <a:xfrm rot="5400000">
              <a:off x="111561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6" name="직선 연결선 4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31" name="그룹 75"/>
            <p:cNvGrpSpPr>
              <a:grpSpLocks/>
            </p:cNvGrpSpPr>
            <p:nvPr/>
          </p:nvGrpSpPr>
          <p:grpSpPr bwMode="auto">
            <a:xfrm>
              <a:off x="1763688" y="3429000"/>
              <a:ext cx="558675" cy="495544"/>
              <a:chOff x="6084168" y="3573016"/>
              <a:chExt cx="558800" cy="495424"/>
            </a:xfrm>
          </p:grpSpPr>
          <p:sp>
            <p:nvSpPr>
              <p:cNvPr id="4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5" name="직선 화살표 연결선 21"/>
            <p:cNvCxnSpPr>
              <a:cxnSpLocks noChangeShapeType="1"/>
            </p:cNvCxnSpPr>
            <p:nvPr/>
          </p:nvCxnSpPr>
          <p:spPr bwMode="auto">
            <a:xfrm>
              <a:off x="205172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6" name="TextBox 35"/>
            <p:cNvSpPr txBox="1">
              <a:spLocks noChangeArrowheads="1"/>
            </p:cNvSpPr>
            <p:nvPr/>
          </p:nvSpPr>
          <p:spPr bwMode="auto">
            <a:xfrm>
              <a:off x="2051720" y="289474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07904" y="2894747"/>
            <a:ext cx="1512168" cy="924490"/>
            <a:chOff x="3707904" y="2894747"/>
            <a:chExt cx="1512168" cy="924490"/>
          </a:xfrm>
        </p:grpSpPr>
        <p:cxnSp>
          <p:nvCxnSpPr>
            <p:cNvPr id="438" name="직선 연결선 437"/>
            <p:cNvCxnSpPr/>
            <p:nvPr/>
          </p:nvCxnSpPr>
          <p:spPr bwMode="auto">
            <a:xfrm>
              <a:off x="3779912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9" name="직선 연결선 438"/>
            <p:cNvCxnSpPr/>
            <p:nvPr/>
          </p:nvCxnSpPr>
          <p:spPr bwMode="auto">
            <a:xfrm>
              <a:off x="3779912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6" name="그룹 445"/>
            <p:cNvGrpSpPr/>
            <p:nvPr/>
          </p:nvGrpSpPr>
          <p:grpSpPr>
            <a:xfrm rot="5400000">
              <a:off x="3563888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47" name="직선 연결선 44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8" name="직선 연결선 44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9" name="직선 연결선 44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0" name="직선 연결선 44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1" name="직선 연결선 45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58" name="직선 연결선 457"/>
            <p:cNvCxnSpPr/>
            <p:nvPr/>
          </p:nvCxnSpPr>
          <p:spPr bwMode="auto">
            <a:xfrm flipV="1">
              <a:off x="4499992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7" name="직선 화살표 연결선 21"/>
            <p:cNvCxnSpPr>
              <a:cxnSpLocks noChangeShapeType="1"/>
            </p:cNvCxnSpPr>
            <p:nvPr/>
          </p:nvCxnSpPr>
          <p:spPr bwMode="auto">
            <a:xfrm>
              <a:off x="4500106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TextBox 35"/>
            <p:cNvSpPr txBox="1">
              <a:spLocks noChangeArrowheads="1"/>
            </p:cNvSpPr>
            <p:nvPr/>
          </p:nvSpPr>
          <p:spPr bwMode="auto">
            <a:xfrm>
              <a:off x="4067944" y="2894747"/>
              <a:ext cx="4321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9" name="직선 화살표 연결선 21"/>
            <p:cNvCxnSpPr>
              <a:cxnSpLocks noChangeShapeType="1"/>
            </p:cNvCxnSpPr>
            <p:nvPr/>
          </p:nvCxnSpPr>
          <p:spPr bwMode="auto">
            <a:xfrm>
              <a:off x="449999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0" name="원호 499"/>
            <p:cNvSpPr/>
            <p:nvPr/>
          </p:nvSpPr>
          <p:spPr bwMode="auto">
            <a:xfrm>
              <a:off x="435597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1" name="TextBox 35"/>
            <p:cNvSpPr txBox="1">
              <a:spLocks noChangeArrowheads="1"/>
            </p:cNvSpPr>
            <p:nvPr/>
          </p:nvSpPr>
          <p:spPr bwMode="auto">
            <a:xfrm>
              <a:off x="4283968" y="3573016"/>
              <a:ext cx="504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" name="TextBox 35"/>
            <p:cNvSpPr txBox="1">
              <a:spLocks noChangeArrowheads="1"/>
            </p:cNvSpPr>
            <p:nvPr/>
          </p:nvSpPr>
          <p:spPr bwMode="auto">
            <a:xfrm>
              <a:off x="4860032" y="311077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4" name="덧셈 기호 503"/>
          <p:cNvSpPr/>
          <p:nvPr/>
        </p:nvSpPr>
        <p:spPr bwMode="auto">
          <a:xfrm>
            <a:off x="5220072" y="3140968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05" name="등호 504"/>
          <p:cNvSpPr/>
          <p:nvPr/>
        </p:nvSpPr>
        <p:spPr bwMode="auto">
          <a:xfrm>
            <a:off x="3203356" y="3070302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52120" y="2894747"/>
            <a:ext cx="1512168" cy="924490"/>
            <a:chOff x="5652120" y="2894747"/>
            <a:chExt cx="1512168" cy="924490"/>
          </a:xfrm>
        </p:grpSpPr>
        <p:cxnSp>
          <p:nvCxnSpPr>
            <p:cNvPr id="459" name="직선 연결선 458"/>
            <p:cNvCxnSpPr/>
            <p:nvPr/>
          </p:nvCxnSpPr>
          <p:spPr bwMode="auto">
            <a:xfrm>
              <a:off x="6372200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0" name="직선 연결선 459"/>
            <p:cNvCxnSpPr/>
            <p:nvPr/>
          </p:nvCxnSpPr>
          <p:spPr bwMode="auto">
            <a:xfrm>
              <a:off x="6372200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61" name="그룹 460"/>
            <p:cNvGrpSpPr/>
            <p:nvPr/>
          </p:nvGrpSpPr>
          <p:grpSpPr>
            <a:xfrm rot="5400000">
              <a:off x="687625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62" name="직선 연결선 461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3" name="직선 연결선 462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5" name="직선 연결선 464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6" name="직선 연결선 465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74" name="직선 연결선 473"/>
            <p:cNvCxnSpPr/>
            <p:nvPr/>
          </p:nvCxnSpPr>
          <p:spPr bwMode="auto">
            <a:xfrm flipV="1">
              <a:off x="6372200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03" name="직선 화살표 연결선 21"/>
            <p:cNvCxnSpPr>
              <a:cxnSpLocks noChangeShapeType="1"/>
            </p:cNvCxnSpPr>
            <p:nvPr/>
          </p:nvCxnSpPr>
          <p:spPr bwMode="auto">
            <a:xfrm>
              <a:off x="594015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6" name="원호 505"/>
            <p:cNvSpPr/>
            <p:nvPr/>
          </p:nvSpPr>
          <p:spPr bwMode="auto">
            <a:xfrm rot="10800000">
              <a:off x="608416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07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637220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8" name="TextBox 35"/>
            <p:cNvSpPr txBox="1">
              <a:spLocks noChangeArrowheads="1"/>
            </p:cNvSpPr>
            <p:nvPr/>
          </p:nvSpPr>
          <p:spPr bwMode="auto">
            <a:xfrm>
              <a:off x="6084168" y="28947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TextBox 35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TextBox 35"/>
            <p:cNvSpPr txBox="1">
              <a:spLocks noChangeArrowheads="1"/>
            </p:cNvSpPr>
            <p:nvPr/>
          </p:nvSpPr>
          <p:spPr bwMode="auto">
            <a:xfrm>
              <a:off x="5652120" y="311077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404664"/>
            <a:ext cx="1296144" cy="642942"/>
            <a:chOff x="2123728" y="1124744"/>
            <a:chExt cx="1296144" cy="642942"/>
          </a:xfrm>
        </p:grpSpPr>
        <p:grpSp>
          <p:nvGrpSpPr>
            <p:cNvPr id="10" name="그룹 9"/>
            <p:cNvGrpSpPr/>
            <p:nvPr/>
          </p:nvGrpSpPr>
          <p:grpSpPr>
            <a:xfrm>
              <a:off x="2123728" y="1124744"/>
              <a:ext cx="1296144" cy="285752"/>
              <a:chOff x="6228184" y="908720"/>
              <a:chExt cx="1296144" cy="285752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6512226" y="90872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4" name="직선 화살표 연결선 66"/>
              <p:cNvCxnSpPr>
                <a:cxnSpLocks noChangeShapeType="1"/>
                <a:stCxn id="113" idx="3"/>
              </p:cNvCxnSpPr>
              <p:nvPr/>
            </p:nvCxnSpPr>
            <p:spPr bwMode="auto">
              <a:xfrm>
                <a:off x="7226606" y="105159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66"/>
              <p:cNvCxnSpPr>
                <a:cxnSpLocks noChangeShapeType="1"/>
                <a:stCxn id="113" idx="1"/>
              </p:cNvCxnSpPr>
              <p:nvPr/>
            </p:nvCxnSpPr>
            <p:spPr bwMode="auto">
              <a:xfrm flipH="1">
                <a:off x="6228184" y="105159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2123728" y="1481934"/>
              <a:ext cx="1296144" cy="285752"/>
              <a:chOff x="6228184" y="1265910"/>
              <a:chExt cx="1296144" cy="285752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6512226" y="126591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8" name="직선 화살표 연결선 66"/>
              <p:cNvCxnSpPr>
                <a:cxnSpLocks noChangeShapeType="1"/>
                <a:stCxn id="117" idx="3"/>
              </p:cNvCxnSpPr>
              <p:nvPr/>
            </p:nvCxnSpPr>
            <p:spPr bwMode="auto">
              <a:xfrm>
                <a:off x="7226606" y="140878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19" name="직선 화살표 연결선 66"/>
              <p:cNvCxnSpPr>
                <a:cxnSpLocks noChangeShapeType="1"/>
                <a:stCxn id="117" idx="1"/>
              </p:cNvCxnSpPr>
              <p:nvPr/>
            </p:nvCxnSpPr>
            <p:spPr bwMode="auto">
              <a:xfrm flipH="1">
                <a:off x="6228184" y="140878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2123728" y="404664"/>
            <a:ext cx="858844" cy="643736"/>
            <a:chOff x="2339752" y="2132856"/>
            <a:chExt cx="858844" cy="643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752" y="2132856"/>
              <a:ext cx="858844" cy="286546"/>
              <a:chOff x="8107924" y="2060848"/>
              <a:chExt cx="858844" cy="286546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8180156" y="206084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2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5842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2340546" y="2490046"/>
              <a:ext cx="858050" cy="286546"/>
              <a:chOff x="8108718" y="2418038"/>
              <a:chExt cx="858050" cy="286546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8180156" y="241803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2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6636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8" name="그룹 17"/>
          <p:cNvGrpSpPr/>
          <p:nvPr/>
        </p:nvGrpSpPr>
        <p:grpSpPr>
          <a:xfrm>
            <a:off x="3501000" y="404664"/>
            <a:ext cx="1143008" cy="642942"/>
            <a:chOff x="2195736" y="3140968"/>
            <a:chExt cx="1143008" cy="642942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5736" y="3140968"/>
              <a:ext cx="1143008" cy="286671"/>
              <a:chOff x="6583664" y="3343882"/>
              <a:chExt cx="1143008" cy="286671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6798772" y="3343882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0" name="원호 129"/>
              <p:cNvSpPr/>
              <p:nvPr/>
            </p:nvSpPr>
            <p:spPr bwMode="auto">
              <a:xfrm flipH="1" flipV="1">
                <a:off x="6583664" y="3344807"/>
                <a:ext cx="285746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1" name="원호 130"/>
              <p:cNvSpPr/>
              <p:nvPr/>
            </p:nvSpPr>
            <p:spPr bwMode="auto">
              <a:xfrm flipV="1">
                <a:off x="7442764" y="3344807"/>
                <a:ext cx="283908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95736" y="3494476"/>
              <a:ext cx="1143008" cy="289434"/>
              <a:chOff x="6583664" y="3697390"/>
              <a:chExt cx="1143008" cy="289434"/>
            </a:xfrm>
          </p:grpSpPr>
          <p:sp>
            <p:nvSpPr>
              <p:cNvPr id="133" name="원호 132"/>
              <p:cNvSpPr/>
              <p:nvPr/>
            </p:nvSpPr>
            <p:spPr bwMode="auto">
              <a:xfrm flipH="1">
                <a:off x="6583664" y="3697390"/>
                <a:ext cx="285746" cy="283908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4" name="원호 133"/>
              <p:cNvSpPr/>
              <p:nvPr/>
            </p:nvSpPr>
            <p:spPr bwMode="auto">
              <a:xfrm>
                <a:off x="7442764" y="3699240"/>
                <a:ext cx="283908" cy="287584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6797978" y="369739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5536" y="1412776"/>
            <a:ext cx="3384376" cy="573784"/>
            <a:chOff x="395536" y="1412776"/>
            <a:chExt cx="3384376" cy="573784"/>
          </a:xfrm>
        </p:grpSpPr>
        <p:grpSp>
          <p:nvGrpSpPr>
            <p:cNvPr id="27" name="그룹 26"/>
            <p:cNvGrpSpPr/>
            <p:nvPr/>
          </p:nvGrpSpPr>
          <p:grpSpPr>
            <a:xfrm>
              <a:off x="395536" y="1700808"/>
              <a:ext cx="2808312" cy="285752"/>
              <a:chOff x="395536" y="1700808"/>
              <a:chExt cx="2808312" cy="285752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395536" y="1700808"/>
                <a:ext cx="1296144" cy="285752"/>
                <a:chOff x="6228184" y="908720"/>
                <a:chExt cx="1296144" cy="285752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6512226" y="90872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9" name="직선 화살표 연결선 66"/>
                <p:cNvCxnSpPr>
                  <a:cxnSpLocks noChangeShapeType="1"/>
                  <a:stCxn id="168" idx="3"/>
                </p:cNvCxnSpPr>
                <p:nvPr/>
              </p:nvCxnSpPr>
              <p:spPr bwMode="auto">
                <a:xfrm>
                  <a:off x="7226606" y="105159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0" name="직선 화살표 연결선 66"/>
                <p:cNvCxnSpPr>
                  <a:cxnSpLocks noChangeShapeType="1"/>
                  <a:stCxn id="168" idx="1"/>
                </p:cNvCxnSpPr>
                <p:nvPr/>
              </p:nvCxnSpPr>
              <p:spPr bwMode="auto">
                <a:xfrm flipH="1">
                  <a:off x="6228184" y="105159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63" name="그룹 162"/>
              <p:cNvGrpSpPr/>
              <p:nvPr/>
            </p:nvGrpSpPr>
            <p:grpSpPr>
              <a:xfrm>
                <a:off x="1907704" y="1700808"/>
                <a:ext cx="1296144" cy="285752"/>
                <a:chOff x="6228184" y="1265910"/>
                <a:chExt cx="1296144" cy="285752"/>
              </a:xfrm>
            </p:grpSpPr>
            <p:sp>
              <p:nvSpPr>
                <p:cNvPr id="164" name="직사각형 163"/>
                <p:cNvSpPr/>
                <p:nvPr/>
              </p:nvSpPr>
              <p:spPr bwMode="auto">
                <a:xfrm>
                  <a:off x="6512226" y="126591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6" name="직선 화살표 연결선 66"/>
                <p:cNvCxnSpPr>
                  <a:cxnSpLocks noChangeShapeType="1"/>
                  <a:stCxn id="164" idx="3"/>
                </p:cNvCxnSpPr>
                <p:nvPr/>
              </p:nvCxnSpPr>
              <p:spPr bwMode="auto">
                <a:xfrm>
                  <a:off x="7226606" y="140878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67" name="직선 화살표 연결선 66"/>
                <p:cNvCxnSpPr>
                  <a:cxnSpLocks noChangeShapeType="1"/>
                  <a:stCxn id="164" idx="1"/>
                </p:cNvCxnSpPr>
                <p:nvPr/>
              </p:nvCxnSpPr>
              <p:spPr bwMode="auto">
                <a:xfrm flipH="1">
                  <a:off x="6228184" y="140878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4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412776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" name="직사각형 2"/>
            <p:cNvSpPr/>
            <p:nvPr/>
          </p:nvSpPr>
          <p:spPr>
            <a:xfrm>
              <a:off x="3563888" y="1813869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9552" y="1412776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9552" y="2276872"/>
            <a:ext cx="2736304" cy="574578"/>
            <a:chOff x="539552" y="1916832"/>
            <a:chExt cx="2736304" cy="5745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11560" y="2204864"/>
              <a:ext cx="2082186" cy="286546"/>
              <a:chOff x="3923928" y="1700808"/>
              <a:chExt cx="2082186" cy="2865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923928" y="1700808"/>
                <a:ext cx="858844" cy="286546"/>
                <a:chOff x="8107924" y="2060848"/>
                <a:chExt cx="858844" cy="286546"/>
              </a:xfrm>
            </p:grpSpPr>
            <p:sp>
              <p:nvSpPr>
                <p:cNvPr id="182" name="직사각형 181"/>
                <p:cNvSpPr/>
                <p:nvPr/>
              </p:nvSpPr>
              <p:spPr bwMode="auto">
                <a:xfrm>
                  <a:off x="8180156" y="206084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3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84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5842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77" name="그룹 176"/>
              <p:cNvGrpSpPr/>
              <p:nvPr/>
            </p:nvGrpSpPr>
            <p:grpSpPr>
              <a:xfrm>
                <a:off x="5148064" y="1700808"/>
                <a:ext cx="858050" cy="286546"/>
                <a:chOff x="8108718" y="2418038"/>
                <a:chExt cx="858050" cy="286546"/>
              </a:xfrm>
            </p:grpSpPr>
            <p:sp>
              <p:nvSpPr>
                <p:cNvPr id="179" name="직사각형 178"/>
                <p:cNvSpPr/>
                <p:nvPr/>
              </p:nvSpPr>
              <p:spPr bwMode="auto">
                <a:xfrm>
                  <a:off x="8180156" y="241803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0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81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6636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5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916832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1" name="직선 화살표 연결선 28"/>
            <p:cNvCxnSpPr>
              <a:cxnSpLocks noChangeShapeType="1"/>
            </p:cNvCxnSpPr>
            <p:nvPr/>
          </p:nvCxnSpPr>
          <p:spPr bwMode="auto">
            <a:xfrm>
              <a:off x="2771800" y="2348880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직사각형 151"/>
            <p:cNvSpPr/>
            <p:nvPr/>
          </p:nvSpPr>
          <p:spPr>
            <a:xfrm>
              <a:off x="3059832" y="2317925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9552" y="1916832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07904" y="2274551"/>
            <a:ext cx="3168352" cy="578385"/>
            <a:chOff x="467544" y="2420888"/>
            <a:chExt cx="3168352" cy="578385"/>
          </a:xfrm>
        </p:grpSpPr>
        <p:grpSp>
          <p:nvGrpSpPr>
            <p:cNvPr id="29" name="그룹 28"/>
            <p:cNvGrpSpPr/>
            <p:nvPr/>
          </p:nvGrpSpPr>
          <p:grpSpPr>
            <a:xfrm>
              <a:off x="467544" y="2708920"/>
              <a:ext cx="2583168" cy="290353"/>
              <a:chOff x="6732240" y="1697126"/>
              <a:chExt cx="2583168" cy="290353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6732240" y="1700808"/>
                <a:ext cx="1143008" cy="286671"/>
                <a:chOff x="6583664" y="3343882"/>
                <a:chExt cx="1143008" cy="286671"/>
              </a:xfrm>
            </p:grpSpPr>
            <p:sp>
              <p:nvSpPr>
                <p:cNvPr id="191" name="직사각형 190"/>
                <p:cNvSpPr/>
                <p:nvPr/>
              </p:nvSpPr>
              <p:spPr bwMode="auto">
                <a:xfrm>
                  <a:off x="6798772" y="3343882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2" name="원호 191"/>
                <p:cNvSpPr/>
                <p:nvPr/>
              </p:nvSpPr>
              <p:spPr bwMode="auto">
                <a:xfrm flipH="1" flipV="1">
                  <a:off x="6583664" y="3344807"/>
                  <a:ext cx="285746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204" name="원호 203"/>
                <p:cNvSpPr/>
                <p:nvPr/>
              </p:nvSpPr>
              <p:spPr bwMode="auto">
                <a:xfrm flipV="1">
                  <a:off x="7442764" y="3344807"/>
                  <a:ext cx="283908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8172400" y="1697126"/>
                <a:ext cx="1143008" cy="289434"/>
                <a:chOff x="6583664" y="3697390"/>
                <a:chExt cx="1143008" cy="289434"/>
              </a:xfrm>
            </p:grpSpPr>
            <p:sp>
              <p:nvSpPr>
                <p:cNvPr id="188" name="원호 187"/>
                <p:cNvSpPr/>
                <p:nvPr/>
              </p:nvSpPr>
              <p:spPr bwMode="auto">
                <a:xfrm flipH="1">
                  <a:off x="6583664" y="3697390"/>
                  <a:ext cx="285746" cy="283908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89" name="원호 188"/>
                <p:cNvSpPr/>
                <p:nvPr/>
              </p:nvSpPr>
              <p:spPr bwMode="auto">
                <a:xfrm>
                  <a:off x="7442764" y="3699240"/>
                  <a:ext cx="283908" cy="287584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6797978" y="369739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</p:grpSp>
        <p:cxnSp>
          <p:nvCxnSpPr>
            <p:cNvPr id="15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2420888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285293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>
            <a:xfrm>
              <a:off x="3419872" y="2821981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9552" y="2420888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54346" y="3908733"/>
            <a:ext cx="2150514" cy="932577"/>
            <a:chOff x="405262" y="3515105"/>
            <a:chExt cx="2150514" cy="932577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 rot="18900000">
              <a:off x="1799141" y="351510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직선 화살표 연결선 21"/>
            <p:cNvCxnSpPr>
              <a:cxnSpLocks noChangeShapeType="1"/>
            </p:cNvCxnSpPr>
            <p:nvPr/>
          </p:nvCxnSpPr>
          <p:spPr bwMode="auto">
            <a:xfrm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9" name="TextBox 35"/>
            <p:cNvSpPr txBox="1">
              <a:spLocks noChangeArrowheads="1"/>
            </p:cNvSpPr>
            <p:nvPr/>
          </p:nvSpPr>
          <p:spPr bwMode="auto">
            <a:xfrm rot="18900000">
              <a:off x="827584" y="411888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rot="18900000">
              <a:off x="1753091" y="412945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35"/>
            <p:cNvSpPr txBox="1">
              <a:spLocks noChangeArrowheads="1"/>
            </p:cNvSpPr>
            <p:nvPr/>
          </p:nvSpPr>
          <p:spPr bwMode="auto">
            <a:xfrm rot="18900000">
              <a:off x="405262" y="405159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원호 211"/>
            <p:cNvSpPr/>
            <p:nvPr/>
          </p:nvSpPr>
          <p:spPr bwMode="auto">
            <a:xfrm flipH="1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7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7" name="직사각형 276"/>
            <p:cNvSpPr/>
            <p:nvPr/>
          </p:nvSpPr>
          <p:spPr>
            <a:xfrm rot="18900000">
              <a:off x="2411760" y="3970139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 rot="18900000">
              <a:off x="683568" y="3645024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83" name="그룹 282"/>
          <p:cNvGrpSpPr/>
          <p:nvPr/>
        </p:nvGrpSpPr>
        <p:grpSpPr>
          <a:xfrm rot="5400000">
            <a:off x="4785337" y="3719405"/>
            <a:ext cx="2021597" cy="1152128"/>
            <a:chOff x="390163" y="3415250"/>
            <a:chExt cx="2021597" cy="115212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 rot="16200000">
              <a:off x="1701722" y="3400151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9" name="TextBox 35"/>
            <p:cNvSpPr txBox="1">
              <a:spLocks noChangeArrowheads="1"/>
            </p:cNvSpPr>
            <p:nvPr/>
          </p:nvSpPr>
          <p:spPr bwMode="auto">
            <a:xfrm rot="16200000">
              <a:off x="693610" y="426424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 rot="16200000">
              <a:off x="1753091" y="416175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35"/>
            <p:cNvSpPr txBox="1">
              <a:spLocks noChangeArrowheads="1"/>
            </p:cNvSpPr>
            <p:nvPr/>
          </p:nvSpPr>
          <p:spPr bwMode="auto">
            <a:xfrm rot="16200000">
              <a:off x="405262" y="361617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원호 291"/>
            <p:cNvSpPr/>
            <p:nvPr/>
          </p:nvSpPr>
          <p:spPr bwMode="auto">
            <a:xfrm rot="10800000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 rot="16200000">
              <a:off x="2298690" y="4099327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6200000">
              <a:off x="763704" y="3519800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 rot="2700000" flipH="1">
            <a:off x="2560808" y="3770532"/>
            <a:ext cx="2131843" cy="847797"/>
            <a:chOff x="387929" y="3628324"/>
            <a:chExt cx="2131843" cy="847797"/>
          </a:xfrm>
        </p:grpSpPr>
        <p:sp>
          <p:nvSpPr>
            <p:cNvPr id="299" name="직사각형 77"/>
            <p:cNvSpPr>
              <a:spLocks noChangeArrowheads="1"/>
            </p:cNvSpPr>
            <p:nvPr/>
          </p:nvSpPr>
          <p:spPr bwMode="auto">
            <a:xfrm>
              <a:off x="827617" y="3971477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3755453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1" name="TextBox 35"/>
            <p:cNvSpPr txBox="1">
              <a:spLocks noChangeArrowheads="1"/>
            </p:cNvSpPr>
            <p:nvPr/>
          </p:nvSpPr>
          <p:spPr bwMode="auto">
            <a:xfrm rot="2700000">
              <a:off x="1547186" y="4151964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21"/>
            <p:cNvCxnSpPr>
              <a:cxnSpLocks noChangeShapeType="1"/>
            </p:cNvCxnSpPr>
            <p:nvPr/>
          </p:nvCxnSpPr>
          <p:spPr bwMode="auto">
            <a:xfrm>
              <a:off x="1834959" y="4112637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3" name="TextBox 35"/>
            <p:cNvSpPr txBox="1">
              <a:spLocks noChangeArrowheads="1"/>
            </p:cNvSpPr>
            <p:nvPr/>
          </p:nvSpPr>
          <p:spPr bwMode="auto">
            <a:xfrm rot="2700000">
              <a:off x="863908" y="361322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5"/>
            <p:cNvSpPr txBox="1">
              <a:spLocks noChangeArrowheads="1"/>
            </p:cNvSpPr>
            <p:nvPr/>
          </p:nvSpPr>
          <p:spPr bwMode="auto">
            <a:xfrm rot="2700000">
              <a:off x="1850673" y="364480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5"/>
            <p:cNvSpPr txBox="1">
              <a:spLocks noChangeArrowheads="1"/>
            </p:cNvSpPr>
            <p:nvPr/>
          </p:nvSpPr>
          <p:spPr bwMode="auto">
            <a:xfrm rot="2700000">
              <a:off x="403028" y="4083088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원호 305"/>
            <p:cNvSpPr/>
            <p:nvPr/>
          </p:nvSpPr>
          <p:spPr bwMode="auto">
            <a:xfrm flipH="1" flipV="1">
              <a:off x="611560" y="3901755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7" name="원호 306"/>
            <p:cNvSpPr/>
            <p:nvPr/>
          </p:nvSpPr>
          <p:spPr bwMode="auto">
            <a:xfrm flipV="1">
              <a:off x="1767812" y="3901755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08" name="직선 화살표 연결선 57"/>
            <p:cNvCxnSpPr>
              <a:cxnSpLocks noChangeShapeType="1"/>
            </p:cNvCxnSpPr>
            <p:nvPr/>
          </p:nvCxnSpPr>
          <p:spPr bwMode="auto">
            <a:xfrm rot="2700000">
              <a:off x="724043" y="4211888"/>
              <a:ext cx="207079" cy="20707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43485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직사각형 325"/>
            <p:cNvSpPr/>
            <p:nvPr/>
          </p:nvSpPr>
          <p:spPr>
            <a:xfrm rot="2700000">
              <a:off x="2411760" y="4008560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7" name="직사각형 326"/>
            <p:cNvSpPr/>
            <p:nvPr/>
          </p:nvSpPr>
          <p:spPr>
            <a:xfrm rot="2700000">
              <a:off x="877926" y="4394431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3635896" y="1916832"/>
            <a:ext cx="2016224" cy="482570"/>
            <a:chOff x="3707904" y="2852139"/>
            <a:chExt cx="2016224" cy="482570"/>
          </a:xfrm>
        </p:grpSpPr>
        <p:sp>
          <p:nvSpPr>
            <p:cNvPr id="151" name="왼쪽 중괄호 150"/>
            <p:cNvSpPr/>
            <p:nvPr/>
          </p:nvSpPr>
          <p:spPr bwMode="auto">
            <a:xfrm rot="16200000">
              <a:off x="4211960" y="2348083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왼쪽 중괄호 151"/>
            <p:cNvSpPr/>
            <p:nvPr/>
          </p:nvSpPr>
          <p:spPr bwMode="auto">
            <a:xfrm rot="16200000">
              <a:off x="5220072" y="2492099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707904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 flipH="1">
              <a:off x="5220072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844973" y="1916832"/>
            <a:ext cx="2016224" cy="482570"/>
            <a:chOff x="971600" y="2852936"/>
            <a:chExt cx="2016224" cy="482570"/>
          </a:xfrm>
        </p:grpSpPr>
        <p:sp>
          <p:nvSpPr>
            <p:cNvPr id="286" name="왼쪽 중괄호 285"/>
            <p:cNvSpPr/>
            <p:nvPr/>
          </p:nvSpPr>
          <p:spPr bwMode="auto">
            <a:xfrm rot="16200000">
              <a:off x="1907704" y="1916832"/>
              <a:ext cx="144016" cy="201622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71600" y="2996952"/>
              <a:ext cx="504056" cy="338554"/>
              <a:chOff x="6951117" y="4593307"/>
              <a:chExt cx="504056" cy="338554"/>
            </a:xfrm>
          </p:grpSpPr>
          <p:cxnSp>
            <p:nvCxnSpPr>
              <p:cNvPr id="2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1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844973" y="3717032"/>
            <a:ext cx="2016224" cy="481773"/>
            <a:chOff x="6372200" y="2852936"/>
            <a:chExt cx="2016224" cy="481773"/>
          </a:xfrm>
        </p:grpSpPr>
        <p:sp>
          <p:nvSpPr>
            <p:cNvPr id="293" name="왼쪽 중괄호 292"/>
            <p:cNvSpPr/>
            <p:nvPr/>
          </p:nvSpPr>
          <p:spPr bwMode="auto">
            <a:xfrm rot="16200000">
              <a:off x="6732240" y="24928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왼쪽 중괄호 293"/>
            <p:cNvSpPr/>
            <p:nvPr/>
          </p:nvSpPr>
          <p:spPr bwMode="auto">
            <a:xfrm rot="16200000">
              <a:off x="7740352" y="2348880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6372200" y="2996155"/>
              <a:ext cx="504056" cy="338554"/>
              <a:chOff x="6951117" y="4592510"/>
              <a:chExt cx="504056" cy="338554"/>
            </a:xfrm>
          </p:grpSpPr>
          <p:cxnSp>
            <p:nvCxnSpPr>
              <p:cNvPr id="300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2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236296" y="2996155"/>
              <a:ext cx="504056" cy="338554"/>
              <a:chOff x="6663085" y="4592510"/>
              <a:chExt cx="504056" cy="338554"/>
            </a:xfrm>
          </p:grpSpPr>
          <p:cxnSp>
            <p:nvCxnSpPr>
              <p:cNvPr id="297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663085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663085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9" name="TextBox 31"/>
              <p:cNvSpPr txBox="1">
                <a:spLocks noChangeArrowheads="1"/>
              </p:cNvSpPr>
              <p:nvPr/>
            </p:nvSpPr>
            <p:spPr bwMode="auto">
              <a:xfrm>
                <a:off x="6739533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6941" y="908720"/>
            <a:ext cx="2574899" cy="927592"/>
            <a:chOff x="556941" y="908720"/>
            <a:chExt cx="2574899" cy="927592"/>
          </a:xfrm>
        </p:grpSpPr>
        <p:grpSp>
          <p:nvGrpSpPr>
            <p:cNvPr id="203" name="그룹 181"/>
            <p:cNvGrpSpPr/>
            <p:nvPr/>
          </p:nvGrpSpPr>
          <p:grpSpPr>
            <a:xfrm>
              <a:off x="845006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직사각형 77"/>
            <p:cNvSpPr>
              <a:spLocks noChangeArrowheads="1"/>
            </p:cNvSpPr>
            <p:nvPr/>
          </p:nvSpPr>
          <p:spPr bwMode="auto">
            <a:xfrm>
              <a:off x="845006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5" name="그룹 74"/>
            <p:cNvGrpSpPr>
              <a:grpSpLocks/>
            </p:cNvGrpSpPr>
            <p:nvPr/>
          </p:nvGrpSpPr>
          <p:grpSpPr bwMode="auto">
            <a:xfrm>
              <a:off x="556941" y="1340768"/>
              <a:ext cx="558675" cy="495544"/>
              <a:chOff x="5220072" y="3573016"/>
              <a:chExt cx="558800" cy="495424"/>
            </a:xfrm>
          </p:grpSpPr>
          <p:sp>
            <p:nvSpPr>
              <p:cNvPr id="3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4" name="그룹 75"/>
            <p:cNvGrpSpPr>
              <a:grpSpLocks/>
            </p:cNvGrpSpPr>
            <p:nvPr/>
          </p:nvGrpSpPr>
          <p:grpSpPr bwMode="auto">
            <a:xfrm>
              <a:off x="2573165" y="1340768"/>
              <a:ext cx="558675" cy="495544"/>
              <a:chOff x="6084168" y="3573016"/>
              <a:chExt cx="558800" cy="495424"/>
            </a:xfrm>
          </p:grpSpPr>
          <p:sp>
            <p:nvSpPr>
              <p:cNvPr id="34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6941" y="2708123"/>
            <a:ext cx="2574899" cy="927592"/>
            <a:chOff x="3419872" y="2348880"/>
            <a:chExt cx="2574899" cy="927592"/>
          </a:xfrm>
        </p:grpSpPr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532" y="2491897"/>
              <a:ext cx="288150" cy="21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>
              <a:off x="3707937" y="2636115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6" name="그룹 74"/>
            <p:cNvGrpSpPr>
              <a:grpSpLocks/>
            </p:cNvGrpSpPr>
            <p:nvPr/>
          </p:nvGrpSpPr>
          <p:grpSpPr bwMode="auto">
            <a:xfrm>
              <a:off x="3419872" y="2780928"/>
              <a:ext cx="558675" cy="495544"/>
              <a:chOff x="5220072" y="3573016"/>
              <a:chExt cx="558800" cy="495424"/>
            </a:xfrm>
          </p:grpSpPr>
          <p:sp>
            <p:nvSpPr>
              <p:cNvPr id="3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9" name="그룹 75"/>
            <p:cNvGrpSpPr>
              <a:grpSpLocks/>
            </p:cNvGrpSpPr>
            <p:nvPr/>
          </p:nvGrpSpPr>
          <p:grpSpPr bwMode="auto">
            <a:xfrm>
              <a:off x="5436096" y="2780928"/>
              <a:ext cx="558675" cy="495544"/>
              <a:chOff x="6084168" y="3573016"/>
              <a:chExt cx="558800" cy="495424"/>
            </a:xfrm>
          </p:grpSpPr>
          <p:sp>
            <p:nvSpPr>
              <p:cNvPr id="3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347864" y="908720"/>
            <a:ext cx="2583725" cy="927592"/>
            <a:chOff x="3347864" y="908720"/>
            <a:chExt cx="2583725" cy="927592"/>
          </a:xfrm>
        </p:grpSpPr>
        <p:sp>
          <p:nvSpPr>
            <p:cNvPr id="173" name="직사각형 77"/>
            <p:cNvSpPr>
              <a:spLocks noChangeArrowheads="1"/>
            </p:cNvSpPr>
            <p:nvPr/>
          </p:nvSpPr>
          <p:spPr bwMode="auto">
            <a:xfrm>
              <a:off x="3635929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 rot="16200000">
              <a:off x="5512517" y="1120332"/>
              <a:ext cx="558675" cy="279468"/>
              <a:chOff x="2268538" y="3459095"/>
              <a:chExt cx="558675" cy="279468"/>
            </a:xfrm>
          </p:grpSpPr>
          <p:sp>
            <p:nvSpPr>
              <p:cNvPr id="1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5" name="그룹 181"/>
            <p:cNvGrpSpPr/>
            <p:nvPr/>
          </p:nvGrpSpPr>
          <p:grpSpPr>
            <a:xfrm>
              <a:off x="3635929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타원 174"/>
            <p:cNvSpPr/>
            <p:nvPr/>
          </p:nvSpPr>
          <p:spPr bwMode="auto">
            <a:xfrm>
              <a:off x="4716016" y="1196752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3347864" y="1340768"/>
              <a:ext cx="558675" cy="495544"/>
              <a:chOff x="6084168" y="3573016"/>
              <a:chExt cx="558800" cy="495424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35896" y="3717032"/>
            <a:ext cx="2016224" cy="698595"/>
            <a:chOff x="971600" y="4653136"/>
            <a:chExt cx="2016224" cy="698595"/>
          </a:xfrm>
        </p:grpSpPr>
        <p:sp>
          <p:nvSpPr>
            <p:cNvPr id="373" name="왼쪽 중괄호 372"/>
            <p:cNvSpPr/>
            <p:nvPr/>
          </p:nvSpPr>
          <p:spPr bwMode="auto">
            <a:xfrm rot="16200000">
              <a:off x="1331640" y="42930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4" name="왼쪽 중괄호 373"/>
            <p:cNvSpPr/>
            <p:nvPr/>
          </p:nvSpPr>
          <p:spPr bwMode="auto">
            <a:xfrm rot="16200000">
              <a:off x="2051720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5" name="왼쪽 중괄호 374"/>
            <p:cNvSpPr/>
            <p:nvPr/>
          </p:nvSpPr>
          <p:spPr bwMode="auto">
            <a:xfrm rot="16200000">
              <a:off x="2627784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76" name="그룹 375"/>
            <p:cNvGrpSpPr/>
            <p:nvPr/>
          </p:nvGrpSpPr>
          <p:grpSpPr>
            <a:xfrm>
              <a:off x="971600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81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3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flipH="1">
              <a:off x="2483768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7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971600" y="5013177"/>
              <a:ext cx="1152128" cy="338554"/>
              <a:chOff x="6951117" y="4593308"/>
              <a:chExt cx="1152128" cy="338554"/>
            </a:xfrm>
          </p:grpSpPr>
          <p:cxnSp>
            <p:nvCxnSpPr>
              <p:cNvPr id="38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115212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738760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347864" y="2708005"/>
            <a:ext cx="2574899" cy="928507"/>
            <a:chOff x="683568" y="3644109"/>
            <a:chExt cx="2574899" cy="928507"/>
          </a:xfrm>
        </p:grpSpPr>
        <p:grpSp>
          <p:nvGrpSpPr>
            <p:cNvPr id="361" name="그룹 181"/>
            <p:cNvGrpSpPr/>
            <p:nvPr/>
          </p:nvGrpSpPr>
          <p:grpSpPr>
            <a:xfrm>
              <a:off x="971605" y="3644109"/>
              <a:ext cx="1442273" cy="288947"/>
              <a:chOff x="3605692" y="1772816"/>
              <a:chExt cx="1031330" cy="288947"/>
            </a:xfrm>
          </p:grpSpPr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617891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19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5" name="직사각형 77"/>
            <p:cNvSpPr>
              <a:spLocks noChangeArrowheads="1"/>
            </p:cNvSpPr>
            <p:nvPr/>
          </p:nvSpPr>
          <p:spPr bwMode="auto">
            <a:xfrm>
              <a:off x="971633" y="3933056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8" name="그룹 74"/>
            <p:cNvGrpSpPr>
              <a:grpSpLocks/>
            </p:cNvGrpSpPr>
            <p:nvPr/>
          </p:nvGrpSpPr>
          <p:grpSpPr bwMode="auto">
            <a:xfrm>
              <a:off x="683568" y="4077072"/>
              <a:ext cx="558675" cy="495544"/>
              <a:chOff x="5220072" y="3573016"/>
              <a:chExt cx="558800" cy="495424"/>
            </a:xfrm>
          </p:grpSpPr>
          <p:sp>
            <p:nvSpPr>
              <p:cNvPr id="3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2" name="그룹 75"/>
            <p:cNvGrpSpPr>
              <a:grpSpLocks/>
            </p:cNvGrpSpPr>
            <p:nvPr/>
          </p:nvGrpSpPr>
          <p:grpSpPr bwMode="auto">
            <a:xfrm>
              <a:off x="2699792" y="4077072"/>
              <a:ext cx="558675" cy="495544"/>
              <a:chOff x="6084168" y="3573016"/>
              <a:chExt cx="558800" cy="495424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347864" y="4941168"/>
            <a:ext cx="2574899" cy="1215624"/>
            <a:chOff x="3347864" y="4941168"/>
            <a:chExt cx="2574899" cy="1215624"/>
          </a:xfrm>
        </p:grpSpPr>
        <p:sp>
          <p:nvSpPr>
            <p:cNvPr id="136" name="직사각형 77"/>
            <p:cNvSpPr>
              <a:spLocks noChangeArrowheads="1"/>
            </p:cNvSpPr>
            <p:nvPr/>
          </p:nvSpPr>
          <p:spPr bwMode="auto">
            <a:xfrm>
              <a:off x="3635929" y="551723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" name="그룹 74"/>
            <p:cNvGrpSpPr>
              <a:grpSpLocks/>
            </p:cNvGrpSpPr>
            <p:nvPr/>
          </p:nvGrpSpPr>
          <p:grpSpPr bwMode="auto">
            <a:xfrm>
              <a:off x="3347864" y="5661248"/>
              <a:ext cx="558675" cy="495544"/>
              <a:chOff x="5220072" y="3573016"/>
              <a:chExt cx="558800" cy="495424"/>
            </a:xfrm>
          </p:grpSpPr>
          <p:sp>
            <p:nvSpPr>
              <p:cNvPr id="14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5364088" y="5661248"/>
              <a:ext cx="558675" cy="495544"/>
              <a:chOff x="6084168" y="3573016"/>
              <a:chExt cx="558800" cy="495424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6" name="그룹 181"/>
            <p:cNvGrpSpPr/>
            <p:nvPr/>
          </p:nvGrpSpPr>
          <p:grpSpPr>
            <a:xfrm>
              <a:off x="3635929" y="5229200"/>
              <a:ext cx="2018446" cy="288947"/>
              <a:chOff x="2987823" y="1772816"/>
              <a:chExt cx="1443337" cy="288947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직선 화살표 연결선 21"/>
            <p:cNvCxnSpPr>
              <a:cxnSpLocks noChangeShapeType="1"/>
            </p:cNvCxnSpPr>
            <p:nvPr/>
          </p:nvCxnSpPr>
          <p:spPr bwMode="auto">
            <a:xfrm>
              <a:off x="5076056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5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95536" y="332656"/>
            <a:ext cx="6851863" cy="1467822"/>
            <a:chOff x="1039001" y="4337442"/>
            <a:chExt cx="6851863" cy="1467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9001" y="4337442"/>
              <a:ext cx="2016391" cy="1177510"/>
              <a:chOff x="1039001" y="4337442"/>
              <a:chExt cx="2016391" cy="1177510"/>
            </a:xfrm>
          </p:grpSpPr>
          <p:cxnSp>
            <p:nvCxnSpPr>
              <p:cNvPr id="206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357290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57290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" name="TextBox 31"/>
              <p:cNvSpPr txBox="1">
                <a:spLocks noChangeArrowheads="1"/>
              </p:cNvSpPr>
              <p:nvPr/>
            </p:nvSpPr>
            <p:spPr bwMode="auto">
              <a:xfrm>
                <a:off x="2699792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TextBox 32"/>
              <p:cNvSpPr txBox="1">
                <a:spLocks noChangeArrowheads="1"/>
              </p:cNvSpPr>
              <p:nvPr/>
            </p:nvSpPr>
            <p:spPr bwMode="auto">
              <a:xfrm>
                <a:off x="1039001" y="4337442"/>
                <a:ext cx="5844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1928794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1928794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91880" y="4337442"/>
              <a:ext cx="1981248" cy="1177510"/>
              <a:chOff x="3491880" y="4337442"/>
              <a:chExt cx="1981248" cy="1177510"/>
            </a:xfrm>
          </p:grpSpPr>
          <p:cxnSp>
            <p:nvCxnSpPr>
              <p:cNvPr id="213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3775026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5026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31"/>
              <p:cNvSpPr txBox="1">
                <a:spLocks noChangeArrowheads="1"/>
              </p:cNvSpPr>
              <p:nvPr/>
            </p:nvSpPr>
            <p:spPr bwMode="auto">
              <a:xfrm>
                <a:off x="5117528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2"/>
              <p:cNvSpPr txBox="1">
                <a:spLocks noChangeArrowheads="1"/>
              </p:cNvSpPr>
              <p:nvPr/>
            </p:nvSpPr>
            <p:spPr bwMode="auto">
              <a:xfrm>
                <a:off x="3491880" y="4337442"/>
                <a:ext cx="549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4346530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4346530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925088" y="4655416"/>
              <a:ext cx="1965776" cy="1149848"/>
              <a:chOff x="5925088" y="4655416"/>
              <a:chExt cx="1965776" cy="1149848"/>
            </a:xfrm>
          </p:grpSpPr>
          <p:cxnSp>
            <p:nvCxnSpPr>
              <p:cNvPr id="220" name="직선 화살표 연결선 57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0" cy="4195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14064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535264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32"/>
              <p:cNvSpPr txBox="1">
                <a:spLocks noChangeArrowheads="1"/>
              </p:cNvSpPr>
              <p:nvPr/>
            </p:nvSpPr>
            <p:spPr bwMode="auto">
              <a:xfrm>
                <a:off x="5925088" y="5466710"/>
                <a:ext cx="591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 bwMode="auto">
              <a:xfrm>
                <a:off x="6764266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25" name="타원 224"/>
              <p:cNvSpPr/>
              <p:nvPr/>
            </p:nvSpPr>
            <p:spPr bwMode="auto">
              <a:xfrm>
                <a:off x="6764266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228" name="그룹 219"/>
          <p:cNvGrpSpPr/>
          <p:nvPr/>
        </p:nvGrpSpPr>
        <p:grpSpPr>
          <a:xfrm>
            <a:off x="4008055" y="1915458"/>
            <a:ext cx="2868201" cy="1901244"/>
            <a:chOff x="2714612" y="3522494"/>
            <a:chExt cx="2868201" cy="1901244"/>
          </a:xfrm>
        </p:grpSpPr>
        <p:sp>
          <p:nvSpPr>
            <p:cNvPr id="229" name="직사각형 77"/>
            <p:cNvSpPr>
              <a:spLocks noChangeArrowheads="1"/>
            </p:cNvSpPr>
            <p:nvPr/>
          </p:nvSpPr>
          <p:spPr bwMode="auto">
            <a:xfrm>
              <a:off x="3432870" y="4143380"/>
              <a:ext cx="714380" cy="85725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rot="5400000">
              <a:off x="3362225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V="1">
              <a:off x="3432869" y="5142742"/>
              <a:ext cx="717843" cy="77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rot="5400000">
              <a:off x="4080068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541343" y="5085184"/>
              <a:ext cx="469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790854" y="4572008"/>
              <a:ext cx="857255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원호 234"/>
            <p:cNvSpPr/>
            <p:nvPr/>
          </p:nvSpPr>
          <p:spPr bwMode="auto">
            <a:xfrm flipV="1">
              <a:off x="3936191" y="4140396"/>
              <a:ext cx="854000" cy="865056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3866740" y="4386590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932805" y="4572008"/>
              <a:ext cx="857254" cy="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8" name="원호 237"/>
            <p:cNvSpPr/>
            <p:nvPr/>
          </p:nvSpPr>
          <p:spPr bwMode="auto">
            <a:xfrm flipH="1" flipV="1">
              <a:off x="2793183" y="4140396"/>
              <a:ext cx="854000" cy="865056"/>
            </a:xfrm>
            <a:prstGeom prst="arc">
              <a:avLst>
                <a:gd name="adj1" fmla="val 16237313"/>
                <a:gd name="adj2" fmla="val 5705749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2714612" y="4962654"/>
              <a:ext cx="6944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57"/>
            <p:cNvSpPr txBox="1">
              <a:spLocks noChangeArrowheads="1"/>
            </p:cNvSpPr>
            <p:nvPr/>
          </p:nvSpPr>
          <p:spPr bwMode="auto">
            <a:xfrm>
              <a:off x="2930636" y="3794912"/>
              <a:ext cx="510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57"/>
            <p:cNvSpPr txBox="1">
              <a:spLocks noChangeArrowheads="1"/>
            </p:cNvSpPr>
            <p:nvPr/>
          </p:nvSpPr>
          <p:spPr bwMode="auto">
            <a:xfrm>
              <a:off x="4147818" y="4967599"/>
              <a:ext cx="108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57"/>
            <p:cNvSpPr txBox="1">
              <a:spLocks noChangeArrowheads="1"/>
            </p:cNvSpPr>
            <p:nvPr/>
          </p:nvSpPr>
          <p:spPr bwMode="auto">
            <a:xfrm>
              <a:off x="4298788" y="3810526"/>
              <a:ext cx="12840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57"/>
            <p:cNvSpPr txBox="1">
              <a:spLocks noChangeArrowheads="1"/>
            </p:cNvSpPr>
            <p:nvPr/>
          </p:nvSpPr>
          <p:spPr bwMode="auto">
            <a:xfrm>
              <a:off x="3462632" y="3522494"/>
              <a:ext cx="6664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 flipV="1">
              <a:off x="4124389" y="454914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45" name="그룹 174"/>
            <p:cNvGrpSpPr/>
            <p:nvPr/>
          </p:nvGrpSpPr>
          <p:grpSpPr>
            <a:xfrm>
              <a:off x="3432869" y="3857628"/>
              <a:ext cx="716292" cy="288947"/>
              <a:chOff x="2928926" y="4929198"/>
              <a:chExt cx="716292" cy="288947"/>
            </a:xfrm>
          </p:grpSpPr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8550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4580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4299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21414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0048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29586" y="4929198"/>
                <a:ext cx="713721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2" name="그룹 251"/>
          <p:cNvGrpSpPr/>
          <p:nvPr/>
        </p:nvGrpSpPr>
        <p:grpSpPr>
          <a:xfrm>
            <a:off x="539552" y="2347506"/>
            <a:ext cx="2808312" cy="1282789"/>
            <a:chOff x="-972342" y="2340749"/>
            <a:chExt cx="2808312" cy="1282789"/>
          </a:xfrm>
        </p:grpSpPr>
        <p:sp>
          <p:nvSpPr>
            <p:cNvPr id="253" name="직사각형 252"/>
            <p:cNvSpPr/>
            <p:nvPr/>
          </p:nvSpPr>
          <p:spPr bwMode="auto">
            <a:xfrm>
              <a:off x="395536" y="2996952"/>
              <a:ext cx="72008" cy="14401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-972342" y="2996952"/>
              <a:ext cx="2808312" cy="144016"/>
              <a:chOff x="4932040" y="1484784"/>
              <a:chExt cx="2808312" cy="144016"/>
            </a:xfrm>
          </p:grpSpPr>
          <p:cxnSp>
            <p:nvCxnSpPr>
              <p:cNvPr id="275" name="직선 연결선 274"/>
              <p:cNvCxnSpPr/>
              <p:nvPr/>
            </p:nvCxnSpPr>
            <p:spPr bwMode="auto">
              <a:xfrm>
                <a:off x="4932040" y="1484784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4932040" y="1628800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55" name="그룹 254"/>
            <p:cNvGrpSpPr/>
            <p:nvPr/>
          </p:nvGrpSpPr>
          <p:grpSpPr>
            <a:xfrm>
              <a:off x="-968026" y="2400946"/>
              <a:ext cx="2787650" cy="596006"/>
              <a:chOff x="4432300" y="2400946"/>
              <a:chExt cx="2787650" cy="596006"/>
            </a:xfrm>
          </p:grpSpPr>
          <p:sp>
            <p:nvSpPr>
              <p:cNvPr id="265" name="자유형 264"/>
              <p:cNvSpPr/>
              <p:nvPr/>
            </p:nvSpPr>
            <p:spPr bwMode="auto">
              <a:xfrm>
                <a:off x="4432300" y="2400946"/>
                <a:ext cx="2787650" cy="435459"/>
              </a:xfrm>
              <a:custGeom>
                <a:avLst/>
                <a:gdLst>
                  <a:gd name="connsiteX0" fmla="*/ 0 w 2787650"/>
                  <a:gd name="connsiteY0" fmla="*/ 186101 h 429767"/>
                  <a:gd name="connsiteX1" fmla="*/ 558800 w 2787650"/>
                  <a:gd name="connsiteY1" fmla="*/ 1951 h 429767"/>
                  <a:gd name="connsiteX2" fmla="*/ 1562100 w 2787650"/>
                  <a:gd name="connsiteY2" fmla="*/ 109901 h 429767"/>
                  <a:gd name="connsiteX3" fmla="*/ 2241550 w 2787650"/>
                  <a:gd name="connsiteY3" fmla="*/ 421051 h 429767"/>
                  <a:gd name="connsiteX4" fmla="*/ 2787650 w 2787650"/>
                  <a:gd name="connsiteY4" fmla="*/ 313101 h 429767"/>
                  <a:gd name="connsiteX0" fmla="*/ 0 w 2787650"/>
                  <a:gd name="connsiteY0" fmla="*/ 189854 h 435459"/>
                  <a:gd name="connsiteX1" fmla="*/ 558800 w 2787650"/>
                  <a:gd name="connsiteY1" fmla="*/ 5704 h 435459"/>
                  <a:gd name="connsiteX2" fmla="*/ 1289050 w 2787650"/>
                  <a:gd name="connsiteY2" fmla="*/ 81904 h 435459"/>
                  <a:gd name="connsiteX3" fmla="*/ 2241550 w 2787650"/>
                  <a:gd name="connsiteY3" fmla="*/ 424804 h 435459"/>
                  <a:gd name="connsiteX4" fmla="*/ 2787650 w 2787650"/>
                  <a:gd name="connsiteY4" fmla="*/ 316854 h 43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650" h="435459">
                    <a:moveTo>
                      <a:pt x="0" y="189854"/>
                    </a:moveTo>
                    <a:cubicBezTo>
                      <a:pt x="149225" y="104129"/>
                      <a:pt x="343958" y="23696"/>
                      <a:pt x="558800" y="5704"/>
                    </a:cubicBezTo>
                    <a:cubicBezTo>
                      <a:pt x="773642" y="-12288"/>
                      <a:pt x="1008592" y="12054"/>
                      <a:pt x="1289050" y="81904"/>
                    </a:cubicBezTo>
                    <a:cubicBezTo>
                      <a:pt x="1569508" y="151754"/>
                      <a:pt x="1991783" y="385646"/>
                      <a:pt x="2241550" y="424804"/>
                    </a:cubicBezTo>
                    <a:cubicBezTo>
                      <a:pt x="2491317" y="463962"/>
                      <a:pt x="2616729" y="387762"/>
                      <a:pt x="2787650" y="316854"/>
                    </a:cubicBezTo>
                  </a:path>
                </a:pathLst>
              </a:cu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66" name="그룹 265"/>
              <p:cNvGrpSpPr/>
              <p:nvPr/>
            </p:nvGrpSpPr>
            <p:grpSpPr>
              <a:xfrm>
                <a:off x="4572000" y="2409304"/>
                <a:ext cx="2520280" cy="587648"/>
                <a:chOff x="4572000" y="2417490"/>
                <a:chExt cx="2520280" cy="587648"/>
              </a:xfrm>
            </p:grpSpPr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2522786"/>
                  <a:ext cx="0" cy="48235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934156" y="2417490"/>
                  <a:ext cx="0" cy="5876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2420392"/>
                  <a:ext cx="0" cy="5847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654236" y="2478611"/>
                  <a:ext cx="0" cy="52652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2594224"/>
                  <a:ext cx="0" cy="4109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372200" y="2733676"/>
                  <a:ext cx="0" cy="27146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846636"/>
                  <a:ext cx="0" cy="1585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2779961"/>
                  <a:ext cx="0" cy="2251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cxnSp>
          <p:nvCxnSpPr>
            <p:cNvPr id="256" name="직선 연결선 255"/>
            <p:cNvCxnSpPr/>
            <p:nvPr/>
          </p:nvCxnSpPr>
          <p:spPr bwMode="auto">
            <a:xfrm>
              <a:off x="-756318" y="3284984"/>
              <a:ext cx="1152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467818" y="3284984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2" name="직사각형 261"/>
            <p:cNvSpPr/>
            <p:nvPr/>
          </p:nvSpPr>
          <p:spPr>
            <a:xfrm>
              <a:off x="242559" y="328498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334991" y="3204845"/>
              <a:ext cx="2760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593142" y="2340749"/>
              <a:ext cx="5227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9552" y="4077072"/>
            <a:ext cx="3888432" cy="1038309"/>
            <a:chOff x="539552" y="4077072"/>
            <a:chExt cx="3888432" cy="1038309"/>
          </a:xfrm>
        </p:grpSpPr>
        <p:grpSp>
          <p:nvGrpSpPr>
            <p:cNvPr id="143" name="그룹 181"/>
            <p:cNvGrpSpPr/>
            <p:nvPr/>
          </p:nvGrpSpPr>
          <p:grpSpPr>
            <a:xfrm>
              <a:off x="755587" y="4221088"/>
              <a:ext cx="1730296" cy="288947"/>
              <a:chOff x="3605692" y="1772816"/>
              <a:chExt cx="1237286" cy="288947"/>
            </a:xfrm>
          </p:grpSpPr>
          <p:cxnSp>
            <p:nvCxnSpPr>
              <p:cNvPr id="1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123577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22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226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8147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6" name="직사각형 77"/>
            <p:cNvSpPr>
              <a:spLocks noChangeArrowheads="1"/>
            </p:cNvSpPr>
            <p:nvPr/>
          </p:nvSpPr>
          <p:spPr bwMode="auto">
            <a:xfrm>
              <a:off x="755609" y="4510035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TextBox 57"/>
            <p:cNvSpPr txBox="1">
              <a:spLocks noChangeArrowheads="1"/>
            </p:cNvSpPr>
            <p:nvPr/>
          </p:nvSpPr>
          <p:spPr bwMode="auto">
            <a:xfrm>
              <a:off x="2483768" y="4077072"/>
              <a:ext cx="1696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211960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2" name="TextBox 57"/>
            <p:cNvSpPr txBox="1">
              <a:spLocks noChangeArrowheads="1"/>
            </p:cNvSpPr>
            <p:nvPr/>
          </p:nvSpPr>
          <p:spPr bwMode="auto">
            <a:xfrm>
              <a:off x="755576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539552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2411760" y="4653136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4211960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5301208"/>
            <a:ext cx="3960440" cy="1038308"/>
            <a:chOff x="323528" y="5301208"/>
            <a:chExt cx="3960440" cy="103830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755609" y="5734170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5877271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7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537321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755576" y="60932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3923928" y="53012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83568" y="5488091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4139952" y="5877272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rot="10800000" flipV="1">
              <a:off x="467544" y="5573420"/>
              <a:ext cx="442144" cy="447868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323528" y="596251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8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03648" y="765284"/>
            <a:ext cx="2467272" cy="2015644"/>
            <a:chOff x="1403648" y="765284"/>
            <a:chExt cx="2467272" cy="2015644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>
              <a:off x="3054795" y="170080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2195736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195736" y="836712"/>
              <a:ext cx="0" cy="11521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1619672" y="980728"/>
              <a:ext cx="1723155" cy="1800200"/>
              <a:chOff x="1408685" y="2708920"/>
              <a:chExt cx="1723155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1408685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403648" y="1124744"/>
              <a:ext cx="2088232" cy="1440160"/>
              <a:chOff x="1979712" y="4437112"/>
              <a:chExt cx="2736304" cy="1440160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582938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979762" y="765284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555776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907754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1619672" y="1124744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187600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2174305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3033641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1598243" y="2545856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3" name="TextBox 77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/>
            <p:cNvSpPr txBox="1">
              <a:spLocks noChangeArrowheads="1"/>
            </p:cNvSpPr>
            <p:nvPr/>
          </p:nvSpPr>
          <p:spPr bwMode="auto">
            <a:xfrm>
              <a:off x="1492323" y="229835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36096" y="1053316"/>
            <a:ext cx="2107232" cy="1655604"/>
            <a:chOff x="5436096" y="1053316"/>
            <a:chExt cx="2107232" cy="1655604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508104" y="1484784"/>
              <a:ext cx="1224136" cy="1080120"/>
              <a:chOff x="5436096" y="3047474"/>
              <a:chExt cx="1224136" cy="1080120"/>
            </a:xfrm>
          </p:grpSpPr>
          <p:sp>
            <p:nvSpPr>
              <p:cNvPr id="118" name="원호 117"/>
              <p:cNvSpPr/>
              <p:nvPr/>
            </p:nvSpPr>
            <p:spPr bwMode="auto">
              <a:xfrm rot="16200000">
                <a:off x="5940152" y="3047474"/>
                <a:ext cx="720080" cy="720080"/>
              </a:xfrm>
              <a:prstGeom prst="arc">
                <a:avLst>
                  <a:gd name="adj1" fmla="val 10783186"/>
                  <a:gd name="adj2" fmla="val 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1" name="TextBox 86"/>
              <p:cNvSpPr txBox="1">
                <a:spLocks noChangeArrowheads="1"/>
              </p:cNvSpPr>
              <p:nvPr/>
            </p:nvSpPr>
            <p:spPr bwMode="auto">
              <a:xfrm>
                <a:off x="5436096" y="3789040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=3.5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 bwMode="auto">
            <a:xfrm>
              <a:off x="5868144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직선 화살표 연결선 126"/>
            <p:cNvCxnSpPr/>
            <p:nvPr/>
          </p:nvCxnSpPr>
          <p:spPr bwMode="auto">
            <a:xfrm flipV="1">
              <a:off x="5868144" y="1124744"/>
              <a:ext cx="0" cy="86409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8" name="그룹 127"/>
            <p:cNvGrpSpPr/>
            <p:nvPr/>
          </p:nvGrpSpPr>
          <p:grpSpPr>
            <a:xfrm>
              <a:off x="5580112" y="1268760"/>
              <a:ext cx="1435123" cy="1440160"/>
              <a:chOff x="1696717" y="2708920"/>
              <a:chExt cx="1435123" cy="2592288"/>
            </a:xfrm>
          </p:grpSpPr>
          <p:cxnSp>
            <p:nvCxnSpPr>
              <p:cNvPr id="148" name="직선 연결선 14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그룹 128"/>
            <p:cNvGrpSpPr/>
            <p:nvPr/>
          </p:nvGrpSpPr>
          <p:grpSpPr>
            <a:xfrm>
              <a:off x="5436096" y="1412776"/>
              <a:ext cx="1728192" cy="1152128"/>
              <a:chOff x="1979712" y="4725144"/>
              <a:chExt cx="2736304" cy="1152128"/>
            </a:xfrm>
          </p:grpSpPr>
          <p:cxnSp>
            <p:nvCxnSpPr>
              <p:cNvPr id="142" name="직선 연결선 141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7255346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652120" y="1053316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77"/>
            <p:cNvSpPr txBox="1">
              <a:spLocks noChangeArrowheads="1"/>
            </p:cNvSpPr>
            <p:nvPr/>
          </p:nvSpPr>
          <p:spPr bwMode="auto">
            <a:xfrm>
              <a:off x="622818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6804248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5580162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77"/>
            <p:cNvSpPr txBox="1">
              <a:spLocks noChangeArrowheads="1"/>
            </p:cNvSpPr>
            <p:nvPr/>
          </p:nvSpPr>
          <p:spPr bwMode="auto">
            <a:xfrm>
              <a:off x="5548412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846713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6706049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0" name="TextBox 77"/>
            <p:cNvSpPr txBox="1">
              <a:spLocks noChangeArrowheads="1"/>
            </p:cNvSpPr>
            <p:nvPr/>
          </p:nvSpPr>
          <p:spPr bwMode="auto">
            <a:xfrm>
              <a:off x="6588224" y="21543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19286892">
            <a:off x="5709095" y="3387844"/>
            <a:ext cx="2199856" cy="721097"/>
            <a:chOff x="2760787" y="5013176"/>
            <a:chExt cx="2199856" cy="721097"/>
          </a:xfrm>
        </p:grpSpPr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 rot="2313108" flipH="1">
              <a:off x="3676386" y="5167735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자유형 157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9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3" name="자유형 162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그룹 165"/>
          <p:cNvGrpSpPr/>
          <p:nvPr/>
        </p:nvGrpSpPr>
        <p:grpSpPr>
          <a:xfrm rot="16200000">
            <a:off x="3502625" y="3367741"/>
            <a:ext cx="1274666" cy="864096"/>
            <a:chOff x="3171998" y="4936896"/>
            <a:chExt cx="1274666" cy="864096"/>
          </a:xfrm>
        </p:grpSpPr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 rot="5400000" flipH="1">
              <a:off x="3564803" y="5116110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9" name="자유형 168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 rot="5400000" flipH="1">
              <a:off x="3917345" y="5271674"/>
              <a:ext cx="720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 rot="5400000">
              <a:off x="2981244" y="5127657"/>
              <a:ext cx="720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4" name="자유형 173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그룹 176"/>
          <p:cNvGrpSpPr/>
          <p:nvPr/>
        </p:nvGrpSpPr>
        <p:grpSpPr>
          <a:xfrm>
            <a:off x="1331640" y="3378478"/>
            <a:ext cx="1584176" cy="842610"/>
            <a:chOff x="3017243" y="4947633"/>
            <a:chExt cx="1584176" cy="842610"/>
          </a:xfrm>
        </p:grpSpPr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 flipH="1">
              <a:off x="3377282" y="5286187"/>
              <a:ext cx="4509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0" name="자유형 179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 flipH="1">
              <a:off x="4025355" y="545168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3017243" y="4947633"/>
              <a:ext cx="5760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5" name="자유형 184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4314582"/>
            <a:ext cx="2160240" cy="1325180"/>
            <a:chOff x="2195736" y="3810526"/>
            <a:chExt cx="2160240" cy="132518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555776" y="4082627"/>
              <a:ext cx="866409" cy="288032"/>
              <a:chOff x="2051720" y="4221088"/>
              <a:chExt cx="866409" cy="288032"/>
            </a:xfrm>
          </p:grpSpPr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909159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97961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85706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73452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2781" y="4221088"/>
                <a:ext cx="863035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2843808" y="3810526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635896" y="431458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3275856" y="395454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195736" y="479715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4422539" y="1196752"/>
              <a:ext cx="2934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553554" y="404664"/>
              <a:ext cx="4034670" cy="288032"/>
              <a:chOff x="2699793" y="2420888"/>
              <a:chExt cx="4034670" cy="288947"/>
            </a:xfrm>
          </p:grpSpPr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79512" y="2564904"/>
            <a:ext cx="4752529" cy="1440160"/>
            <a:chOff x="2195736" y="1700808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08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직선 연결선 427"/>
          <p:cNvCxnSpPr/>
          <p:nvPr/>
        </p:nvCxnSpPr>
        <p:spPr bwMode="auto">
          <a:xfrm flipV="1">
            <a:off x="2056854" y="2276872"/>
            <a:ext cx="0" cy="288032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직선 연결선 428"/>
          <p:cNvCxnSpPr/>
          <p:nvPr/>
        </p:nvCxnSpPr>
        <p:spPr bwMode="auto">
          <a:xfrm flipV="1">
            <a:off x="6084168" y="2276872"/>
            <a:ext cx="0" cy="792088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56854" y="3212976"/>
            <a:ext cx="2011090" cy="360040"/>
            <a:chOff x="2056854" y="3573016"/>
            <a:chExt cx="2011090" cy="360040"/>
          </a:xfrm>
        </p:grpSpPr>
        <p:cxnSp>
          <p:nvCxnSpPr>
            <p:cNvPr id="405" name="직선 연결선 404"/>
            <p:cNvCxnSpPr/>
            <p:nvPr/>
          </p:nvCxnSpPr>
          <p:spPr bwMode="auto">
            <a:xfrm>
              <a:off x="2056854" y="3645024"/>
              <a:ext cx="2011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/>
            <p:cNvCxnSpPr/>
            <p:nvPr/>
          </p:nvCxnSpPr>
          <p:spPr bwMode="auto">
            <a:xfrm flipV="1">
              <a:off x="205685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/>
            <p:nvPr/>
          </p:nvCxnSpPr>
          <p:spPr bwMode="auto">
            <a:xfrm flipV="1">
              <a:off x="406794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2771800" y="35945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492896"/>
            <a:ext cx="5184576" cy="1605706"/>
            <a:chOff x="1475656" y="2852936"/>
            <a:chExt cx="5184576" cy="1605706"/>
          </a:xfrm>
        </p:grpSpPr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50100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8" name="자유형 407"/>
            <p:cNvSpPr/>
            <p:nvPr/>
          </p:nvSpPr>
          <p:spPr bwMode="auto">
            <a:xfrm>
              <a:off x="2051720" y="3068960"/>
              <a:ext cx="4026347" cy="863600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63600">
                  <a:moveTo>
                    <a:pt x="0" y="425450"/>
                  </a:moveTo>
                  <a:lnTo>
                    <a:pt x="0" y="0"/>
                  </a:lnTo>
                  <a:lnTo>
                    <a:pt x="4035425" y="863600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 bwMode="auto">
            <a:xfrm>
              <a:off x="2187648" y="32129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636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86104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861048"/>
              <a:ext cx="0" cy="59759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407707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12160" y="37890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68822" y="4077072"/>
            <a:ext cx="4603378" cy="864096"/>
            <a:chOff x="1768822" y="4415626"/>
            <a:chExt cx="4603378" cy="864096"/>
          </a:xfrm>
        </p:grpSpPr>
        <p:sp>
          <p:nvSpPr>
            <p:cNvPr id="447" name="자유형 446"/>
            <p:cNvSpPr/>
            <p:nvPr/>
          </p:nvSpPr>
          <p:spPr bwMode="auto">
            <a:xfrm>
              <a:off x="2056854" y="4559642"/>
              <a:ext cx="4027314" cy="432048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51300" h="437356">
                  <a:moveTo>
                    <a:pt x="0" y="0"/>
                  </a:moveTo>
                  <a:lnTo>
                    <a:pt x="4051300" y="0"/>
                  </a:lnTo>
                  <a:lnTo>
                    <a:pt x="3869531" y="86520"/>
                  </a:lnTo>
                  <a:cubicBezTo>
                    <a:pt x="3809867" y="112449"/>
                    <a:pt x="3759200" y="129381"/>
                    <a:pt x="3693319" y="155575"/>
                  </a:cubicBezTo>
                  <a:cubicBezTo>
                    <a:pt x="3620294" y="177007"/>
                    <a:pt x="3547269" y="215107"/>
                    <a:pt x="3474244" y="236539"/>
                  </a:cubicBezTo>
                  <a:lnTo>
                    <a:pt x="3259137" y="296069"/>
                  </a:lnTo>
                  <a:cubicBezTo>
                    <a:pt x="3139678" y="327026"/>
                    <a:pt x="3068505" y="339329"/>
                    <a:pt x="2971800" y="355601"/>
                  </a:cubicBezTo>
                  <a:cubicBezTo>
                    <a:pt x="2875095" y="371873"/>
                    <a:pt x="2780506" y="379810"/>
                    <a:pt x="2678906" y="393700"/>
                  </a:cubicBezTo>
                  <a:cubicBezTo>
                    <a:pt x="2575719" y="399257"/>
                    <a:pt x="2470150" y="419100"/>
                    <a:pt x="2366963" y="424657"/>
                  </a:cubicBezTo>
                  <a:lnTo>
                    <a:pt x="2029619" y="437356"/>
                  </a:lnTo>
                  <a:lnTo>
                    <a:pt x="1719263" y="424656"/>
                  </a:lnTo>
                  <a:cubicBezTo>
                    <a:pt x="1621896" y="416983"/>
                    <a:pt x="1537495" y="406797"/>
                    <a:pt x="1447801" y="398463"/>
                  </a:cubicBezTo>
                  <a:cubicBezTo>
                    <a:pt x="1358901" y="384175"/>
                    <a:pt x="1270000" y="384176"/>
                    <a:pt x="1181100" y="369888"/>
                  </a:cubicBezTo>
                  <a:lnTo>
                    <a:pt x="913606" y="319087"/>
                  </a:lnTo>
                  <a:cubicBezTo>
                    <a:pt x="793353" y="296465"/>
                    <a:pt x="785680" y="291570"/>
                    <a:pt x="716756" y="272256"/>
                  </a:cubicBezTo>
                  <a:cubicBezTo>
                    <a:pt x="647832" y="252942"/>
                    <a:pt x="573882" y="226219"/>
                    <a:pt x="500063" y="203200"/>
                  </a:cubicBezTo>
                  <a:cubicBezTo>
                    <a:pt x="422275" y="171450"/>
                    <a:pt x="361157" y="156369"/>
                    <a:pt x="283369" y="1246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2" name="직선 연결선 431"/>
            <p:cNvCxnSpPr/>
            <p:nvPr/>
          </p:nvCxnSpPr>
          <p:spPr bwMode="auto">
            <a:xfrm>
              <a:off x="2056854" y="4559642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725144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7" name="직선 연결선 436"/>
            <p:cNvCxnSpPr/>
            <p:nvPr/>
          </p:nvCxnSpPr>
          <p:spPr bwMode="auto">
            <a:xfrm>
              <a:off x="1768822" y="4415626"/>
              <a:ext cx="864096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직선 연결선 437"/>
            <p:cNvCxnSpPr/>
            <p:nvPr/>
          </p:nvCxnSpPr>
          <p:spPr bwMode="auto">
            <a:xfrm>
              <a:off x="3497014" y="4991690"/>
              <a:ext cx="114699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직선 연결선 438"/>
            <p:cNvCxnSpPr/>
            <p:nvPr/>
          </p:nvCxnSpPr>
          <p:spPr bwMode="auto">
            <a:xfrm flipH="1">
              <a:off x="5436096" y="4415626"/>
              <a:ext cx="936104" cy="46805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520" y="4530606"/>
            <a:ext cx="2016224" cy="1109156"/>
            <a:chOff x="2267744" y="4026550"/>
            <a:chExt cx="2016224" cy="1109156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3275856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439" y="548023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 bwMode="auto">
            <a:xfrm>
              <a:off x="4572000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57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9512" y="2564904"/>
            <a:ext cx="4752529" cy="1440160"/>
            <a:chOff x="179512" y="2564904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324446" y="349610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4356894" y="350009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539551" y="3140898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179512" y="3033678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411760" y="2564904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4499993" y="303367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411099" y="2996225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51520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4283968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539552" y="3378478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690510" y="3378478"/>
              <a:ext cx="881490" cy="338554"/>
              <a:chOff x="3491880" y="3378478"/>
              <a:chExt cx="881490" cy="338554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 rot="16200000" flipH="1">
                <a:off x="4301138" y="347240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>
                <a:off x="3491880" y="347240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TextBox 57"/>
              <p:cNvSpPr txBox="1">
                <a:spLocks noChangeArrowheads="1"/>
              </p:cNvSpPr>
              <p:nvPr/>
            </p:nvSpPr>
            <p:spPr bwMode="auto">
              <a:xfrm>
                <a:off x="3779566" y="337847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flipH="1">
            <a:off x="2987824" y="4530606"/>
            <a:ext cx="2016224" cy="1109156"/>
            <a:chOff x="2267744" y="4026550"/>
            <a:chExt cx="2016224" cy="1109156"/>
          </a:xfrm>
        </p:grpSpPr>
        <p:grpSp>
          <p:nvGrpSpPr>
            <p:cNvPr id="99" name="그룹 98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1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03" name="원호 102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3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7323" y="2132129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300192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51720" y="3501008"/>
            <a:ext cx="4032448" cy="1440160"/>
            <a:chOff x="2051720" y="3501008"/>
            <a:chExt cx="4032448" cy="1440160"/>
          </a:xfrm>
        </p:grpSpPr>
        <p:sp>
          <p:nvSpPr>
            <p:cNvPr id="59" name="이등변 삼각형 58"/>
            <p:cNvSpPr/>
            <p:nvPr/>
          </p:nvSpPr>
          <p:spPr bwMode="auto">
            <a:xfrm rot="10800000" flipH="1">
              <a:off x="4067944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 bwMode="auto">
            <a:xfrm rot="10800000">
              <a:off x="2051720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50100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직선 연결선 431"/>
            <p:cNvCxnSpPr/>
            <p:nvPr/>
          </p:nvCxnSpPr>
          <p:spPr bwMode="auto">
            <a:xfrm>
              <a:off x="2056854" y="4221088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38659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2276872"/>
            <a:ext cx="5040560" cy="1490682"/>
            <a:chOff x="1547664" y="2276872"/>
            <a:chExt cx="5040560" cy="1490682"/>
          </a:xfrm>
        </p:grpSpPr>
        <p:sp>
          <p:nvSpPr>
            <p:cNvPr id="57" name="자유형 56"/>
            <p:cNvSpPr/>
            <p:nvPr/>
          </p:nvSpPr>
          <p:spPr bwMode="auto">
            <a:xfrm>
              <a:off x="2051720" y="2708920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 bwMode="auto">
            <a:xfrm>
              <a:off x="4067944" y="3140997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 bwMode="auto">
            <a:xfrm flipV="1">
              <a:off x="205685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직선 연결선 428"/>
            <p:cNvCxnSpPr/>
            <p:nvPr/>
          </p:nvCxnSpPr>
          <p:spPr bwMode="auto">
            <a:xfrm flipV="1">
              <a:off x="6084168" y="2276872"/>
              <a:ext cx="0" cy="7920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14096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9" name="타원 408"/>
            <p:cNvSpPr/>
            <p:nvPr/>
          </p:nvSpPr>
          <p:spPr bwMode="auto">
            <a:xfrm>
              <a:off x="2187648" y="2852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276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547664" y="24928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84168" y="342900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406794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95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397" name="그룹 396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51" name="그룹 150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88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3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1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" name="그룹 198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00" name="직선 연결선 199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0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21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496" y="318145"/>
            <a:ext cx="2340768" cy="2949892"/>
            <a:chOff x="5327576" y="1105694"/>
            <a:chExt cx="2340768" cy="294989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84168" y="1196752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868144" y="3284984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5724128" y="1268760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5653708" y="126876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653708" y="3284984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154588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6156176" y="371703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6876256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5327576" y="208233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직선 화살표 연결선 21"/>
            <p:cNvCxnSpPr>
              <a:cxnSpLocks noChangeShapeType="1"/>
            </p:cNvCxnSpPr>
            <p:nvPr/>
          </p:nvCxnSpPr>
          <p:spPr bwMode="auto">
            <a:xfrm>
              <a:off x="6878372" y="13407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21"/>
            <p:cNvCxnSpPr>
              <a:cxnSpLocks noChangeShapeType="1"/>
            </p:cNvCxnSpPr>
            <p:nvPr/>
          </p:nvCxnSpPr>
          <p:spPr bwMode="auto">
            <a:xfrm>
              <a:off x="6876256" y="126876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57"/>
            <p:cNvSpPr txBox="1">
              <a:spLocks noChangeArrowheads="1"/>
            </p:cNvSpPr>
            <p:nvPr/>
          </p:nvSpPr>
          <p:spPr bwMode="auto">
            <a:xfrm>
              <a:off x="6588224" y="177281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7092280" y="11056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6191672" y="2992413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6191672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623720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48272" y="318145"/>
            <a:ext cx="1800200" cy="2899370"/>
            <a:chOff x="2448272" y="318145"/>
            <a:chExt cx="1800200" cy="28993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64296" y="409203"/>
              <a:ext cx="792088" cy="2088232"/>
              <a:chOff x="6084168" y="1196752"/>
              <a:chExt cx="792088" cy="2088232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직선 연결선 122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9" name="직선 화살표 연결선 21"/>
            <p:cNvCxnSpPr>
              <a:cxnSpLocks noChangeShapeType="1"/>
            </p:cNvCxnSpPr>
            <p:nvPr/>
          </p:nvCxnSpPr>
          <p:spPr bwMode="auto">
            <a:xfrm>
              <a:off x="3456384" y="481211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3168352" y="9347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3672408" y="3181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2738420" y="249743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2448272" y="287896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3024336" y="233436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원호 135"/>
            <p:cNvSpPr/>
            <p:nvPr/>
          </p:nvSpPr>
          <p:spPr bwMode="auto">
            <a:xfrm rot="16200000" flipH="1" flipV="1">
              <a:off x="2523031" y="235066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7" name="TextBox 57"/>
            <p:cNvSpPr txBox="1">
              <a:spLocks noChangeArrowheads="1"/>
            </p:cNvSpPr>
            <p:nvPr/>
          </p:nvSpPr>
          <p:spPr bwMode="auto">
            <a:xfrm>
              <a:off x="2808312" y="2636649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2808312" y="2497435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21"/>
            <p:cNvCxnSpPr>
              <a:cxnSpLocks noChangeShapeType="1"/>
            </p:cNvCxnSpPr>
            <p:nvPr/>
          </p:nvCxnSpPr>
          <p:spPr bwMode="auto">
            <a:xfrm>
              <a:off x="3458500" y="553219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16016" y="3645024"/>
            <a:ext cx="1440160" cy="2232248"/>
            <a:chOff x="4716016" y="3573016"/>
            <a:chExt cx="1440160" cy="223224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220072" y="4221088"/>
              <a:ext cx="144016" cy="864096"/>
              <a:chOff x="6084168" y="2420888"/>
              <a:chExt cx="144016" cy="864096"/>
            </a:xfrm>
          </p:grpSpPr>
          <p:cxnSp>
            <p:nvCxnSpPr>
              <p:cNvPr id="170" name="직선 연결선 16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직선 연결선 170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6" name="직선 화살표 연결선 21"/>
            <p:cNvCxnSpPr>
              <a:cxnSpLocks noChangeShapeType="1"/>
            </p:cNvCxnSpPr>
            <p:nvPr/>
          </p:nvCxnSpPr>
          <p:spPr bwMode="auto">
            <a:xfrm>
              <a:off x="5294196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5004048" y="54667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57"/>
            <p:cNvSpPr txBox="1">
              <a:spLocks noChangeArrowheads="1"/>
            </p:cNvSpPr>
            <p:nvPr/>
          </p:nvSpPr>
          <p:spPr bwMode="auto">
            <a:xfrm>
              <a:off x="5580112" y="49160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원호 159"/>
            <p:cNvSpPr/>
            <p:nvPr/>
          </p:nvSpPr>
          <p:spPr bwMode="auto">
            <a:xfrm rot="16200000" flipH="1" flipV="1">
              <a:off x="5078807" y="493841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 rot="16200000">
              <a:off x="5163114" y="4483570"/>
              <a:ext cx="881490" cy="321738"/>
              <a:chOff x="2538382" y="4581553"/>
              <a:chExt cx="881490" cy="321738"/>
            </a:xfrm>
          </p:grpSpPr>
          <p:cxnSp>
            <p:nvCxnSpPr>
              <p:cNvPr id="164" name="직선 연결선 163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6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8" name="원호 177"/>
            <p:cNvSpPr/>
            <p:nvPr/>
          </p:nvSpPr>
          <p:spPr bwMode="auto">
            <a:xfrm rot="5400000" flipH="1" flipV="1">
              <a:off x="5078807" y="388761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9" name="TextBox 57"/>
            <p:cNvSpPr txBox="1">
              <a:spLocks noChangeArrowheads="1"/>
            </p:cNvSpPr>
            <p:nvPr/>
          </p:nvSpPr>
          <p:spPr bwMode="auto">
            <a:xfrm>
              <a:off x="5436096" y="381052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4746496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21"/>
            <p:cNvCxnSpPr>
              <a:cxnSpLocks noChangeShapeType="1"/>
            </p:cNvCxnSpPr>
            <p:nvPr/>
          </p:nvCxnSpPr>
          <p:spPr bwMode="auto">
            <a:xfrm>
              <a:off x="5364088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292080" y="378904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8" name="TextBox 57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24328" y="386348"/>
            <a:ext cx="1728192" cy="2615148"/>
            <a:chOff x="3923928" y="165780"/>
            <a:chExt cx="1728192" cy="261514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283968" y="476672"/>
              <a:ext cx="648072" cy="2016224"/>
            </a:xfrm>
            <a:custGeom>
              <a:avLst/>
              <a:gdLst>
                <a:gd name="connsiteX0" fmla="*/ 0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0 w 648072"/>
                <a:gd name="connsiteY4" fmla="*/ 0 h 2016224"/>
                <a:gd name="connsiteX0" fmla="*/ 4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 w 648076"/>
                <a:gd name="connsiteY5" fmla="*/ 0 h 2016224"/>
                <a:gd name="connsiteX0" fmla="*/ 433391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33391 w 648076"/>
                <a:gd name="connsiteY5" fmla="*/ 0 h 2016224"/>
                <a:gd name="connsiteX0" fmla="*/ 435869 w 650554"/>
                <a:gd name="connsiteY0" fmla="*/ 0 h 2016224"/>
                <a:gd name="connsiteX1" fmla="*/ 650554 w 650554"/>
                <a:gd name="connsiteY1" fmla="*/ 0 h 2016224"/>
                <a:gd name="connsiteX2" fmla="*/ 650554 w 650554"/>
                <a:gd name="connsiteY2" fmla="*/ 2016224 h 2016224"/>
                <a:gd name="connsiteX3" fmla="*/ 2482 w 650554"/>
                <a:gd name="connsiteY3" fmla="*/ 2016224 h 2016224"/>
                <a:gd name="connsiteX4" fmla="*/ 435869 w 650554"/>
                <a:gd name="connsiteY4" fmla="*/ 0 h 2016224"/>
                <a:gd name="connsiteX0" fmla="*/ 433387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433387 w 648072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72" h="2016224">
                  <a:moveTo>
                    <a:pt x="433387" y="0"/>
                  </a:moveTo>
                  <a:lnTo>
                    <a:pt x="648072" y="0"/>
                  </a:lnTo>
                  <a:lnTo>
                    <a:pt x="648072" y="2016224"/>
                  </a:lnTo>
                  <a:lnTo>
                    <a:pt x="0" y="2016224"/>
                  </a:lnTo>
                  <a:lnTo>
                    <a:pt x="433387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932040" y="260648"/>
              <a:ext cx="720080" cy="216024"/>
            </a:xfrm>
            <a:custGeom>
              <a:avLst/>
              <a:gdLst>
                <a:gd name="connsiteX0" fmla="*/ 0 w 720080"/>
                <a:gd name="connsiteY0" fmla="*/ 0 h 216024"/>
                <a:gd name="connsiteX1" fmla="*/ 720080 w 720080"/>
                <a:gd name="connsiteY1" fmla="*/ 0 h 216024"/>
                <a:gd name="connsiteX2" fmla="*/ 720080 w 720080"/>
                <a:gd name="connsiteY2" fmla="*/ 216024 h 216024"/>
                <a:gd name="connsiteX3" fmla="*/ 0 w 720080"/>
                <a:gd name="connsiteY3" fmla="*/ 216024 h 216024"/>
                <a:gd name="connsiteX4" fmla="*/ 0 w 720080"/>
                <a:gd name="connsiteY4" fmla="*/ 0 h 216024"/>
                <a:gd name="connsiteX0" fmla="*/ 0 w 720080"/>
                <a:gd name="connsiteY0" fmla="*/ 0 h 216024"/>
                <a:gd name="connsiteX1" fmla="*/ 720080 w 720080"/>
                <a:gd name="connsiteY1" fmla="*/ 216024 h 216024"/>
                <a:gd name="connsiteX2" fmla="*/ 0 w 720080"/>
                <a:gd name="connsiteY2" fmla="*/ 216024 h 216024"/>
                <a:gd name="connsiteX3" fmla="*/ 0 w 720080"/>
                <a:gd name="connsiteY3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0" h="216024">
                  <a:moveTo>
                    <a:pt x="0" y="0"/>
                  </a:moveTo>
                  <a:lnTo>
                    <a:pt x="720080" y="216024"/>
                  </a:ln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64400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4283968" y="16578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3923928" y="244237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 bwMode="auto">
            <a:xfrm flipV="1">
              <a:off x="4932040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2" name="직선 연결선 181"/>
            <p:cNvCxnSpPr/>
            <p:nvPr/>
          </p:nvCxnSpPr>
          <p:spPr bwMode="auto">
            <a:xfrm flipV="1">
              <a:off x="4932040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>
            <a:off x="6156176" y="26308"/>
            <a:ext cx="1368152" cy="3002850"/>
            <a:chOff x="6372200" y="-221922"/>
            <a:chExt cx="1368152" cy="300285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660232" y="476672"/>
              <a:ext cx="360040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7139027" y="-124653"/>
              <a:ext cx="482570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6767582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7308304" y="14834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516216" y="-22192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6372200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427984" y="191810"/>
            <a:ext cx="1296144" cy="2837348"/>
            <a:chOff x="6516216" y="-56420"/>
            <a:chExt cx="1296144" cy="2837348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7020272" y="476672"/>
              <a:ext cx="504056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 bwMode="auto">
            <a:xfrm rot="5400000">
              <a:off x="7211035" y="-52645"/>
              <a:ext cx="338554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719645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7308304" y="2306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6516216" y="-5642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7236296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7704" y="4221088"/>
            <a:ext cx="2448272" cy="1224136"/>
            <a:chOff x="5076056" y="4221088"/>
            <a:chExt cx="2448272" cy="122413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012160" y="4746630"/>
              <a:ext cx="432048" cy="338554"/>
              <a:chOff x="2538382" y="4534453"/>
              <a:chExt cx="432048" cy="338554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34453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6732240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6444208" y="51066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948264" y="44900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"/>
            <p:cNvCxnSpPr>
              <a:cxnSpLocks noChangeShapeType="1"/>
            </p:cNvCxnSpPr>
            <p:nvPr/>
          </p:nvCxnSpPr>
          <p:spPr bwMode="auto">
            <a:xfrm>
              <a:off x="6012160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508104" y="49411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5076056" y="449669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flipH="1" flipV="1">
              <a:off x="5724128" y="4437112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4" name="직선 화살표 연결선 21"/>
            <p:cNvCxnSpPr>
              <a:cxnSpLocks noChangeShapeType="1"/>
            </p:cNvCxnSpPr>
            <p:nvPr/>
          </p:nvCxnSpPr>
          <p:spPr bwMode="auto">
            <a:xfrm>
              <a:off x="6734356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" name="직사각형 1"/>
            <p:cNvSpPr/>
            <p:nvPr/>
          </p:nvSpPr>
          <p:spPr bwMode="auto">
            <a:xfrm>
              <a:off x="6012160" y="4581128"/>
              <a:ext cx="72008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1368152" cy="3218874"/>
            <a:chOff x="3995936" y="3212976"/>
            <a:chExt cx="1368152" cy="3218874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4404986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378904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TextBox 57"/>
            <p:cNvSpPr txBox="1">
              <a:spLocks noChangeArrowheads="1"/>
            </p:cNvSpPr>
            <p:nvPr/>
          </p:nvSpPr>
          <p:spPr bwMode="auto">
            <a:xfrm>
              <a:off x="4499992" y="321297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57"/>
            <p:cNvSpPr txBox="1">
              <a:spLocks noChangeArrowheads="1"/>
            </p:cNvSpPr>
            <p:nvPr/>
          </p:nvSpPr>
          <p:spPr bwMode="auto">
            <a:xfrm>
              <a:off x="3995936" y="375375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574116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57"/>
            <p:cNvSpPr txBox="1">
              <a:spLocks noChangeArrowheads="1"/>
            </p:cNvSpPr>
            <p:nvPr/>
          </p:nvSpPr>
          <p:spPr bwMode="auto">
            <a:xfrm>
              <a:off x="4067944" y="60932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57"/>
            <p:cNvSpPr txBox="1">
              <a:spLocks noChangeArrowheads="1"/>
            </p:cNvSpPr>
            <p:nvPr/>
          </p:nvSpPr>
          <p:spPr bwMode="auto">
            <a:xfrm>
              <a:off x="4716016" y="550199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원호 151"/>
            <p:cNvSpPr/>
            <p:nvPr/>
          </p:nvSpPr>
          <p:spPr bwMode="auto">
            <a:xfrm rot="16200000" flipH="1" flipV="1">
              <a:off x="4358727" y="565849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4644008" y="594447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>
              <a:off x="4722911" y="5803677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화살표 연결선 21"/>
            <p:cNvCxnSpPr>
              <a:cxnSpLocks noChangeShapeType="1"/>
            </p:cNvCxnSpPr>
            <p:nvPr/>
          </p:nvCxnSpPr>
          <p:spPr bwMode="auto">
            <a:xfrm>
              <a:off x="4644008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>
              <a:off x="4572000" y="335699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45" name="직사각형 244"/>
            <p:cNvSpPr/>
            <p:nvPr/>
          </p:nvSpPr>
          <p:spPr bwMode="auto">
            <a:xfrm>
              <a:off x="4499992" y="3789040"/>
              <a:ext cx="144016" cy="201622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원호 245"/>
            <p:cNvSpPr/>
            <p:nvPr/>
          </p:nvSpPr>
          <p:spPr bwMode="auto">
            <a:xfrm rot="5400000" flipH="1" flipV="1">
              <a:off x="4358727" y="349825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4572000" y="364502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84168" y="4223522"/>
            <a:ext cx="2160240" cy="1221702"/>
            <a:chOff x="1475656" y="4221088"/>
            <a:chExt cx="2160240" cy="1221702"/>
          </a:xfrm>
        </p:grpSpPr>
        <p:grpSp>
          <p:nvGrpSpPr>
            <p:cNvPr id="183" name="그룹 182"/>
            <p:cNvGrpSpPr/>
            <p:nvPr/>
          </p:nvGrpSpPr>
          <p:grpSpPr>
            <a:xfrm flipH="1">
              <a:off x="2411760" y="4578694"/>
              <a:ext cx="432048" cy="144016"/>
              <a:chOff x="6444208" y="1196752"/>
              <a:chExt cx="432048" cy="144016"/>
            </a:xfrm>
          </p:grpSpPr>
          <p:cxnSp>
            <p:nvCxnSpPr>
              <p:cNvPr id="205" name="직선 연결선 204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1979712" y="4650702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 flipH="1">
              <a:off x="2123728" y="51042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 flipH="1">
              <a:off x="1475656" y="44876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915816" y="443467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3" name="원호 192"/>
            <p:cNvSpPr/>
            <p:nvPr/>
          </p:nvSpPr>
          <p:spPr bwMode="auto">
            <a:xfrm flipV="1">
              <a:off x="2778890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411760" y="4746630"/>
              <a:ext cx="432048" cy="338554"/>
              <a:chOff x="2538382" y="4543755"/>
              <a:chExt cx="432048" cy="338554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5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 flipH="1">
              <a:off x="3059832" y="42210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 flipH="1">
              <a:off x="2627784" y="481863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409644" y="472271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0" name="원호 259"/>
            <p:cNvSpPr/>
            <p:nvPr/>
          </p:nvSpPr>
          <p:spPr bwMode="auto">
            <a:xfrm rot="10800000" flipV="1">
              <a:off x="2130818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22677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843808" y="4653136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0" name="TextBox 57"/>
            <p:cNvSpPr txBox="1">
              <a:spLocks noChangeArrowheads="1"/>
            </p:cNvSpPr>
            <p:nvPr/>
          </p:nvSpPr>
          <p:spPr bwMode="auto">
            <a:xfrm flipH="1">
              <a:off x="3131840" y="46001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3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7904" y="332656"/>
            <a:ext cx="2880320" cy="2858834"/>
            <a:chOff x="3707904" y="332656"/>
            <a:chExt cx="2880320" cy="2858834"/>
          </a:xfrm>
        </p:grpSpPr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4358092" y="242088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4644008" y="225016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4" y="242088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8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23928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7" name="그룹 286"/>
            <p:cNvGrpSpPr/>
            <p:nvPr/>
          </p:nvGrpSpPr>
          <p:grpSpPr>
            <a:xfrm>
              <a:off x="4283968" y="908720"/>
              <a:ext cx="2304256" cy="1512168"/>
              <a:chOff x="4139952" y="4869160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4283968" y="5013176"/>
                <a:ext cx="201622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4139952" y="4869160"/>
                <a:ext cx="230425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6300192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6444208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4139952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4283968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413995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630019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71" name="그룹 270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3707904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21"/>
            <p:cNvCxnSpPr>
              <a:cxnSpLocks noChangeShapeType="1"/>
            </p:cNvCxnSpPr>
            <p:nvPr/>
          </p:nvCxnSpPr>
          <p:spPr bwMode="auto">
            <a:xfrm>
              <a:off x="6518332" y="2420888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6012160" y="28529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64" y="3789040"/>
            <a:ext cx="1512168" cy="2570802"/>
            <a:chOff x="1547664" y="3789040"/>
            <a:chExt cx="1512168" cy="2570802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2057324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>
              <a:off x="2197852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1691680" y="60212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2267744" y="57547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8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763688" y="4365104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1547664" y="43374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2123728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197852" y="393305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1691680" y="37890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원호 248"/>
            <p:cNvSpPr/>
            <p:nvPr/>
          </p:nvSpPr>
          <p:spPr bwMode="auto">
            <a:xfrm rot="5400000" flipH="1" flipV="1">
              <a:off x="1982463" y="409813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56176" y="3573016"/>
            <a:ext cx="576064" cy="3002850"/>
            <a:chOff x="6156176" y="3573016"/>
            <a:chExt cx="576064" cy="3002850"/>
          </a:xfrm>
        </p:grpSpPr>
        <p:grpSp>
          <p:nvGrpSpPr>
            <p:cNvPr id="13" name="그룹 12"/>
            <p:cNvGrpSpPr/>
            <p:nvPr/>
          </p:nvGrpSpPr>
          <p:grpSpPr>
            <a:xfrm flipV="1">
              <a:off x="6372200" y="4365104"/>
              <a:ext cx="316634" cy="881490"/>
              <a:chOff x="6444208" y="4923774"/>
              <a:chExt cx="316634" cy="881490"/>
            </a:xfrm>
          </p:grpSpPr>
          <p:cxnSp>
            <p:nvCxnSpPr>
              <p:cNvPr id="308" name="직선 연결선 307"/>
              <p:cNvCxnSpPr/>
              <p:nvPr/>
            </p:nvCxnSpPr>
            <p:spPr bwMode="auto">
              <a:xfrm>
                <a:off x="6444208" y="580367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rot="16200000">
                <a:off x="6074504" y="536412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0" name="TextBox 57"/>
              <p:cNvSpPr txBox="1">
                <a:spLocks noChangeArrowheads="1"/>
              </p:cNvSpPr>
              <p:nvPr/>
            </p:nvSpPr>
            <p:spPr bwMode="auto">
              <a:xfrm>
                <a:off x="6455070" y="5195415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56176" y="5805264"/>
              <a:ext cx="576064" cy="770602"/>
              <a:chOff x="6228184" y="5805264"/>
              <a:chExt cx="576064" cy="770602"/>
            </a:xfrm>
          </p:grpSpPr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302308" y="580526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5F5F5F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4" name="TextBox 57"/>
              <p:cNvSpPr txBox="1">
                <a:spLocks noChangeArrowheads="1"/>
              </p:cNvSpPr>
              <p:nvPr/>
            </p:nvSpPr>
            <p:spPr bwMode="auto">
              <a:xfrm>
                <a:off x="6228184" y="6237312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6156176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V="1">
              <a:off x="6156176" y="3573016"/>
              <a:ext cx="576064" cy="792088"/>
              <a:chOff x="8767963" y="3645024"/>
              <a:chExt cx="576064" cy="792088"/>
            </a:xfrm>
          </p:grpSpPr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842087" y="364502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 rot="10800000">
                <a:off x="8767963" y="4098558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699792" y="4126405"/>
            <a:ext cx="2952328" cy="1657373"/>
            <a:chOff x="2699792" y="4126405"/>
            <a:chExt cx="2952328" cy="1657373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419872" y="4126405"/>
              <a:ext cx="432048" cy="382715"/>
              <a:chOff x="2538382" y="4318429"/>
              <a:chExt cx="432048" cy="382715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318429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419872" y="4581128"/>
              <a:ext cx="2160240" cy="288033"/>
              <a:chOff x="2699793" y="2420887"/>
              <a:chExt cx="4034670" cy="288948"/>
            </a:xfrm>
          </p:grpSpPr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4139952" y="429309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419872" y="4869160"/>
              <a:ext cx="21602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>
              <a:off x="3419872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57"/>
            <p:cNvSpPr txBox="1">
              <a:spLocks noChangeArrowheads="1"/>
            </p:cNvSpPr>
            <p:nvPr/>
          </p:nvSpPr>
          <p:spPr bwMode="auto">
            <a:xfrm>
              <a:off x="2913700" y="522920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2699792" y="443711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원호 264"/>
            <p:cNvSpPr/>
            <p:nvPr/>
          </p:nvSpPr>
          <p:spPr bwMode="auto">
            <a:xfrm flipH="1" flipV="1">
              <a:off x="3138930" y="472514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5013176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507605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332656"/>
            <a:ext cx="3528392" cy="2808312"/>
            <a:chOff x="179512" y="332656"/>
            <a:chExt cx="3528392" cy="2808312"/>
          </a:xfrm>
        </p:grpSpPr>
        <p:sp>
          <p:nvSpPr>
            <p:cNvPr id="162" name="TextBox 35"/>
            <p:cNvSpPr txBox="1">
              <a:spLocks noChangeArrowheads="1"/>
            </p:cNvSpPr>
            <p:nvPr/>
          </p:nvSpPr>
          <p:spPr bwMode="auto">
            <a:xfrm>
              <a:off x="859334" y="2204864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94"/>
            <p:cNvSpPr txBox="1">
              <a:spLocks noChangeArrowheads="1"/>
            </p:cNvSpPr>
            <p:nvPr/>
          </p:nvSpPr>
          <p:spPr bwMode="auto">
            <a:xfrm>
              <a:off x="2653184" y="2204864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 bwMode="auto">
            <a:xfrm>
              <a:off x="82758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827584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1691680" y="27808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5536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5" name="그룹 34"/>
            <p:cNvGrpSpPr/>
            <p:nvPr/>
          </p:nvGrpSpPr>
          <p:grpSpPr>
            <a:xfrm>
              <a:off x="539552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직선 연결선 112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" name="직선 연결선 9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직선 연결선 114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직선 연결선 146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직선 연결선 149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직선 연결선 151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직선 연결선 152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2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0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0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9" name="직선 연결선 198"/>
            <p:cNvCxnSpPr/>
            <p:nvPr/>
          </p:nvCxnSpPr>
          <p:spPr bwMode="auto">
            <a:xfrm>
              <a:off x="298782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0" name="그룹 229"/>
            <p:cNvGrpSpPr/>
            <p:nvPr/>
          </p:nvGrpSpPr>
          <p:grpSpPr>
            <a:xfrm>
              <a:off x="827584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58" name="직선 연결선 257"/>
            <p:cNvCxnSpPr/>
            <p:nvPr/>
          </p:nvCxnSpPr>
          <p:spPr bwMode="auto">
            <a:xfrm>
              <a:off x="3203848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3275856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 bwMode="auto">
            <a:xfrm>
              <a:off x="3203848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275856" y="15567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57"/>
            <p:cNvSpPr txBox="1">
              <a:spLocks noChangeArrowheads="1"/>
            </p:cNvSpPr>
            <p:nvPr/>
          </p:nvSpPr>
          <p:spPr bwMode="auto">
            <a:xfrm>
              <a:off x="179512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57"/>
            <p:cNvSpPr txBox="1">
              <a:spLocks noChangeArrowheads="1"/>
            </p:cNvSpPr>
            <p:nvPr/>
          </p:nvSpPr>
          <p:spPr bwMode="auto">
            <a:xfrm>
              <a:off x="1547664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859334" y="980728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94"/>
            <p:cNvSpPr txBox="1">
              <a:spLocks noChangeArrowheads="1"/>
            </p:cNvSpPr>
            <p:nvPr/>
          </p:nvSpPr>
          <p:spPr bwMode="auto">
            <a:xfrm>
              <a:off x="2653184" y="980728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그룹 414"/>
          <p:cNvGrpSpPr/>
          <p:nvPr/>
        </p:nvGrpSpPr>
        <p:grpSpPr>
          <a:xfrm>
            <a:off x="611560" y="3789040"/>
            <a:ext cx="2160240" cy="1728192"/>
            <a:chOff x="4211960" y="1556792"/>
            <a:chExt cx="2160240" cy="1728192"/>
          </a:xfrm>
        </p:grpSpPr>
        <p:sp>
          <p:nvSpPr>
            <p:cNvPr id="432" name="직사각형 431"/>
            <p:cNvSpPr/>
            <p:nvPr/>
          </p:nvSpPr>
          <p:spPr bwMode="auto">
            <a:xfrm>
              <a:off x="5796136" y="1556792"/>
              <a:ext cx="576063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4211960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 bwMode="auto">
            <a:xfrm>
              <a:off x="427588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1" name="TextBox 57"/>
            <p:cNvSpPr txBox="1">
              <a:spLocks noChangeArrowheads="1"/>
            </p:cNvSpPr>
            <p:nvPr/>
          </p:nvSpPr>
          <p:spPr bwMode="auto">
            <a:xfrm>
              <a:off x="4211960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429" name="직선 연결선 428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1" name="직선 연결선 430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425" name="타원 424"/>
            <p:cNvSpPr/>
            <p:nvPr/>
          </p:nvSpPr>
          <p:spPr bwMode="auto">
            <a:xfrm>
              <a:off x="601216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4" name="TextBox 57"/>
            <p:cNvSpPr txBox="1">
              <a:spLocks noChangeArrowheads="1"/>
            </p:cNvSpPr>
            <p:nvPr/>
          </p:nvSpPr>
          <p:spPr bwMode="auto">
            <a:xfrm>
              <a:off x="5508104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96136" y="3501008"/>
            <a:ext cx="2885082" cy="1728192"/>
            <a:chOff x="6948264" y="1700808"/>
            <a:chExt cx="2885082" cy="1728192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7668344" y="1988840"/>
              <a:ext cx="432048" cy="1440160"/>
            </a:xfrm>
            <a:custGeom>
              <a:avLst/>
              <a:gdLst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432048 w 432048"/>
                <a:gd name="connsiteY2" fmla="*/ 1440160 h 1440160"/>
                <a:gd name="connsiteX3" fmla="*/ 0 w 432048"/>
                <a:gd name="connsiteY3" fmla="*/ 1440160 h 1440160"/>
                <a:gd name="connsiteX4" fmla="*/ 0 w 432048"/>
                <a:gd name="connsiteY4" fmla="*/ 0 h 1440160"/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0 w 432048"/>
                <a:gd name="connsiteY2" fmla="*/ 1440160 h 1440160"/>
                <a:gd name="connsiteX3" fmla="*/ 0 w 432048"/>
                <a:gd name="connsiteY3" fmla="*/ 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440160">
                  <a:moveTo>
                    <a:pt x="0" y="0"/>
                  </a:moveTo>
                  <a:lnTo>
                    <a:pt x="432048" y="0"/>
                  </a:lnTo>
                  <a:lnTo>
                    <a:pt x="0" y="144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 bwMode="auto">
            <a:xfrm rot="16200000" flipV="1">
              <a:off x="8426775" y="1230408"/>
              <a:ext cx="648139" cy="2165002"/>
            </a:xfrm>
            <a:custGeom>
              <a:avLst/>
              <a:gdLst>
                <a:gd name="connsiteX0" fmla="*/ 0 w 648072"/>
                <a:gd name="connsiteY0" fmla="*/ 0 h 2160240"/>
                <a:gd name="connsiteX1" fmla="*/ 648072 w 648072"/>
                <a:gd name="connsiteY1" fmla="*/ 0 h 2160240"/>
                <a:gd name="connsiteX2" fmla="*/ 648072 w 648072"/>
                <a:gd name="connsiteY2" fmla="*/ 2160240 h 2160240"/>
                <a:gd name="connsiteX3" fmla="*/ 0 w 648072"/>
                <a:gd name="connsiteY3" fmla="*/ 2160240 h 2160240"/>
                <a:gd name="connsiteX4" fmla="*/ 0 w 648072"/>
                <a:gd name="connsiteY4" fmla="*/ 0 h 2160240"/>
                <a:gd name="connsiteX0" fmla="*/ 244 w 648316"/>
                <a:gd name="connsiteY0" fmla="*/ 0 h 2160240"/>
                <a:gd name="connsiteX1" fmla="*/ 648316 w 648316"/>
                <a:gd name="connsiteY1" fmla="*/ 0 h 2160240"/>
                <a:gd name="connsiteX2" fmla="*/ 648316 w 648316"/>
                <a:gd name="connsiteY2" fmla="*/ 2160240 h 2160240"/>
                <a:gd name="connsiteX3" fmla="*/ 244 w 648316"/>
                <a:gd name="connsiteY3" fmla="*/ 2160240 h 2160240"/>
                <a:gd name="connsiteX4" fmla="*/ 175 w 648316"/>
                <a:gd name="connsiteY4" fmla="*/ 1444203 h 2160240"/>
                <a:gd name="connsiteX5" fmla="*/ 244 w 648316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53288 w 660852"/>
                <a:gd name="connsiteY0" fmla="*/ 723900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253288 w 660852"/>
                <a:gd name="connsiteY5" fmla="*/ 723900 h 2160240"/>
                <a:gd name="connsiteX0" fmla="*/ 110413 w 660852"/>
                <a:gd name="connsiteY0" fmla="*/ 719137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110413 w 660852"/>
                <a:gd name="connsiteY5" fmla="*/ 719137 h 2160240"/>
                <a:gd name="connsiteX0" fmla="*/ 106086 w 656525"/>
                <a:gd name="connsiteY0" fmla="*/ 719137 h 2160240"/>
                <a:gd name="connsiteX1" fmla="*/ 656525 w 656525"/>
                <a:gd name="connsiteY1" fmla="*/ 0 h 2160240"/>
                <a:gd name="connsiteX2" fmla="*/ 656525 w 656525"/>
                <a:gd name="connsiteY2" fmla="*/ 2160240 h 2160240"/>
                <a:gd name="connsiteX3" fmla="*/ 103705 w 656525"/>
                <a:gd name="connsiteY3" fmla="*/ 2160240 h 2160240"/>
                <a:gd name="connsiteX4" fmla="*/ 8384 w 656525"/>
                <a:gd name="connsiteY4" fmla="*/ 1444203 h 2160240"/>
                <a:gd name="connsiteX5" fmla="*/ 106086 w 656525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164379 w 648141"/>
                <a:gd name="connsiteY0" fmla="*/ 716756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164379 w 648141"/>
                <a:gd name="connsiteY5" fmla="*/ 716756 h 2160240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139" h="2165002">
                  <a:moveTo>
                    <a:pt x="164377" y="716756"/>
                  </a:moveTo>
                  <a:cubicBezTo>
                    <a:pt x="312154" y="398460"/>
                    <a:pt x="464668" y="194468"/>
                    <a:pt x="648139" y="0"/>
                  </a:cubicBezTo>
                  <a:lnTo>
                    <a:pt x="648139" y="2160240"/>
                  </a:lnTo>
                  <a:lnTo>
                    <a:pt x="164377" y="2165002"/>
                  </a:lnTo>
                  <a:cubicBezTo>
                    <a:pt x="70699" y="1995379"/>
                    <a:pt x="817" y="1697170"/>
                    <a:pt x="0" y="1444203"/>
                  </a:cubicBezTo>
                  <a:cubicBezTo>
                    <a:pt x="0" y="1204813"/>
                    <a:pt x="80180" y="871731"/>
                    <a:pt x="164377" y="716756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 bwMode="auto">
            <a:xfrm>
              <a:off x="7713216" y="25649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타원 358"/>
            <p:cNvSpPr/>
            <p:nvPr/>
          </p:nvSpPr>
          <p:spPr bwMode="auto">
            <a:xfrm>
              <a:off x="83164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3" name="TextBox 57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668344" y="1988838"/>
              <a:ext cx="2160240" cy="1440162"/>
              <a:chOff x="7668344" y="1967354"/>
              <a:chExt cx="2160240" cy="1440162"/>
            </a:xfrm>
          </p:grpSpPr>
          <p:cxnSp>
            <p:nvCxnSpPr>
              <p:cNvPr id="360" name="직선 연결선 359"/>
              <p:cNvCxnSpPr/>
              <p:nvPr/>
            </p:nvCxnSpPr>
            <p:spPr bwMode="auto">
              <a:xfrm>
                <a:off x="7668344" y="1967356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766834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V="1">
                <a:off x="982858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78" name="TextBox 57"/>
            <p:cNvSpPr txBox="1">
              <a:spLocks noChangeArrowheads="1"/>
            </p:cNvSpPr>
            <p:nvPr/>
          </p:nvSpPr>
          <p:spPr bwMode="auto">
            <a:xfrm>
              <a:off x="7668344" y="1700808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57"/>
            <p:cNvSpPr txBox="1">
              <a:spLocks noChangeArrowheads="1"/>
            </p:cNvSpPr>
            <p:nvPr/>
          </p:nvSpPr>
          <p:spPr bwMode="auto">
            <a:xfrm>
              <a:off x="8028384" y="2586390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987824" y="3258857"/>
            <a:ext cx="2710177" cy="2258375"/>
            <a:chOff x="3734031" y="1026609"/>
            <a:chExt cx="2710177" cy="225837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3923928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4751536" y="657176"/>
              <a:ext cx="1083469" cy="2162621"/>
            </a:xfrm>
            <a:custGeom>
              <a:avLst/>
              <a:gdLst>
                <a:gd name="connsiteX0" fmla="*/ 0 w 360040"/>
                <a:gd name="connsiteY0" fmla="*/ 0 h 2160240"/>
                <a:gd name="connsiteX1" fmla="*/ 360040 w 360040"/>
                <a:gd name="connsiteY1" fmla="*/ 0 h 2160240"/>
                <a:gd name="connsiteX2" fmla="*/ 360040 w 360040"/>
                <a:gd name="connsiteY2" fmla="*/ 2160240 h 2160240"/>
                <a:gd name="connsiteX3" fmla="*/ 0 w 360040"/>
                <a:gd name="connsiteY3" fmla="*/ 2160240 h 2160240"/>
                <a:gd name="connsiteX4" fmla="*/ 0 w 360040"/>
                <a:gd name="connsiteY4" fmla="*/ 0 h 2160240"/>
                <a:gd name="connsiteX0" fmla="*/ 1047750 w 1047750"/>
                <a:gd name="connsiteY0" fmla="*/ 0 h 2160240"/>
                <a:gd name="connsiteX1" fmla="*/ 360040 w 1047750"/>
                <a:gd name="connsiteY1" fmla="*/ 0 h 2160240"/>
                <a:gd name="connsiteX2" fmla="*/ 360040 w 1047750"/>
                <a:gd name="connsiteY2" fmla="*/ 2160240 h 2160240"/>
                <a:gd name="connsiteX3" fmla="*/ 0 w 1047750"/>
                <a:gd name="connsiteY3" fmla="*/ 2160240 h 2160240"/>
                <a:gd name="connsiteX4" fmla="*/ 1047750 w 1047750"/>
                <a:gd name="connsiteY4" fmla="*/ 0 h 2160240"/>
                <a:gd name="connsiteX0" fmla="*/ 1083469 w 1083469"/>
                <a:gd name="connsiteY0" fmla="*/ 0 h 2162621"/>
                <a:gd name="connsiteX1" fmla="*/ 360040 w 1083469"/>
                <a:gd name="connsiteY1" fmla="*/ 2381 h 2162621"/>
                <a:gd name="connsiteX2" fmla="*/ 360040 w 1083469"/>
                <a:gd name="connsiteY2" fmla="*/ 2162621 h 2162621"/>
                <a:gd name="connsiteX3" fmla="*/ 0 w 1083469"/>
                <a:gd name="connsiteY3" fmla="*/ 2162621 h 2162621"/>
                <a:gd name="connsiteX4" fmla="*/ 1083469 w 1083469"/>
                <a:gd name="connsiteY4" fmla="*/ 0 h 216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469" h="2162621">
                  <a:moveTo>
                    <a:pt x="1083469" y="0"/>
                  </a:moveTo>
                  <a:lnTo>
                    <a:pt x="360040" y="2381"/>
                  </a:lnTo>
                  <a:lnTo>
                    <a:pt x="360040" y="2162621"/>
                  </a:lnTo>
                  <a:lnTo>
                    <a:pt x="0" y="2162621"/>
                  </a:lnTo>
                  <a:lnTo>
                    <a:pt x="1083469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3987848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4283968" y="133268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3734031" y="102660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779912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868144" y="220022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211960" y="1628800"/>
              <a:ext cx="721668" cy="338554"/>
              <a:chOff x="4211960" y="1628800"/>
              <a:chExt cx="721668" cy="338554"/>
            </a:xfrm>
          </p:grpSpPr>
          <p:cxnSp>
            <p:nvCxnSpPr>
              <p:cNvPr id="382" name="직선 연결선 381"/>
              <p:cNvCxnSpPr/>
              <p:nvPr/>
            </p:nvCxnSpPr>
            <p:spPr bwMode="auto">
              <a:xfrm rot="5400000">
                <a:off x="4861396" y="169944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>
                <a:off x="4211960" y="1700808"/>
                <a:ext cx="72008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4" name="TextBox 57"/>
              <p:cNvSpPr txBox="1">
                <a:spLocks noChangeArrowheads="1"/>
              </p:cNvSpPr>
              <p:nvPr/>
            </p:nvSpPr>
            <p:spPr bwMode="auto">
              <a:xfrm>
                <a:off x="4211960" y="1628800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5" name="타원 384"/>
            <p:cNvSpPr/>
            <p:nvPr/>
          </p:nvSpPr>
          <p:spPr bwMode="auto">
            <a:xfrm>
              <a:off x="6012160" y="17728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520" y="498158"/>
            <a:ext cx="1409680" cy="2217573"/>
            <a:chOff x="137984" y="3566205"/>
            <a:chExt cx="1409680" cy="2217573"/>
          </a:xfrm>
        </p:grpSpPr>
        <p:grpSp>
          <p:nvGrpSpPr>
            <p:cNvPr id="43" name="그룹 42"/>
            <p:cNvGrpSpPr/>
            <p:nvPr/>
          </p:nvGrpSpPr>
          <p:grpSpPr>
            <a:xfrm>
              <a:off x="611560" y="4221088"/>
              <a:ext cx="144016" cy="864096"/>
              <a:chOff x="6084168" y="2420888"/>
              <a:chExt cx="144016" cy="864096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4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" name="TextBox 57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971600" y="49157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554602" y="4483570"/>
              <a:ext cx="881490" cy="321738"/>
              <a:chOff x="2538382" y="4581553"/>
              <a:chExt cx="881490" cy="321738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7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7544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9" name="원호 48"/>
            <p:cNvSpPr/>
            <p:nvPr/>
          </p:nvSpPr>
          <p:spPr bwMode="auto">
            <a:xfrm rot="5400000" flipH="1" flipV="1">
              <a:off x="470295" y="390200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" name="TextBox 57"/>
            <p:cNvSpPr txBox="1">
              <a:spLocks noChangeArrowheads="1"/>
            </p:cNvSpPr>
            <p:nvPr/>
          </p:nvSpPr>
          <p:spPr bwMode="auto">
            <a:xfrm>
              <a:off x="858064" y="385423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137984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직선 화살표 연결선 21"/>
            <p:cNvCxnSpPr>
              <a:cxnSpLocks noChangeShapeType="1"/>
            </p:cNvCxnSpPr>
            <p:nvPr/>
          </p:nvCxnSpPr>
          <p:spPr bwMode="auto">
            <a:xfrm>
              <a:off x="755576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4" name="TextBox 57"/>
            <p:cNvSpPr txBox="1">
              <a:spLocks noChangeArrowheads="1"/>
            </p:cNvSpPr>
            <p:nvPr/>
          </p:nvSpPr>
          <p:spPr bwMode="auto">
            <a:xfrm>
              <a:off x="642040" y="356620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V="1">
            <a:off x="3923928" y="548680"/>
            <a:ext cx="1224136" cy="2016223"/>
            <a:chOff x="137984" y="3602333"/>
            <a:chExt cx="1224136" cy="2016223"/>
          </a:xfrm>
        </p:grpSpPr>
        <p:grpSp>
          <p:nvGrpSpPr>
            <p:cNvPr id="68" name="그룹 67"/>
            <p:cNvGrpSpPr/>
            <p:nvPr/>
          </p:nvGrpSpPr>
          <p:grpSpPr>
            <a:xfrm>
              <a:off x="611560" y="4250404"/>
              <a:ext cx="144016" cy="864096"/>
              <a:chOff x="6084168" y="2420888"/>
              <a:chExt cx="144016" cy="864096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직선 연결선 8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9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11450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 rot="10800000">
              <a:off x="176084" y="52800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 rot="16200000">
              <a:off x="554602" y="4512886"/>
              <a:ext cx="881490" cy="321738"/>
              <a:chOff x="2538382" y="4581553"/>
              <a:chExt cx="881490" cy="321738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2" name="직선 화살표 연결선 21"/>
            <p:cNvCxnSpPr>
              <a:cxnSpLocks noChangeShapeType="1"/>
            </p:cNvCxnSpPr>
            <p:nvPr/>
          </p:nvCxnSpPr>
          <p:spPr bwMode="auto">
            <a:xfrm>
              <a:off x="467544" y="4178396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3" name="원호 72"/>
            <p:cNvSpPr/>
            <p:nvPr/>
          </p:nvSpPr>
          <p:spPr bwMode="auto">
            <a:xfrm rot="16200000" flipV="1">
              <a:off x="470295" y="392812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 rot="10800000">
              <a:off x="786056" y="376304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 rot="10800000">
              <a:off x="137984" y="41783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46328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rot="10800000">
              <a:off x="179512" y="360233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908720"/>
            <a:ext cx="2016224" cy="1418674"/>
            <a:chOff x="1619672" y="908720"/>
            <a:chExt cx="2016224" cy="1418674"/>
          </a:xfrm>
        </p:grpSpPr>
        <p:grpSp>
          <p:nvGrpSpPr>
            <p:cNvPr id="86" name="그룹 85"/>
            <p:cNvGrpSpPr/>
            <p:nvPr/>
          </p:nvGrpSpPr>
          <p:grpSpPr>
            <a:xfrm flipH="1">
              <a:off x="2339752" y="1482350"/>
              <a:ext cx="432048" cy="144016"/>
              <a:chOff x="6444208" y="1196752"/>
              <a:chExt cx="432048" cy="144016"/>
            </a:xfrm>
          </p:grpSpPr>
          <p:cxnSp>
            <p:nvCxnSpPr>
              <p:cNvPr id="101" name="직선 연결선 100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 flipH="1">
              <a:off x="2051720" y="19888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 flipH="1">
              <a:off x="1619672" y="105273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843808" y="133833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0" name="원호 89"/>
            <p:cNvSpPr/>
            <p:nvPr/>
          </p:nvSpPr>
          <p:spPr bwMode="auto">
            <a:xfrm flipV="1">
              <a:off x="2683067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339752" y="1679322"/>
              <a:ext cx="432048" cy="338554"/>
              <a:chOff x="2538382" y="4543755"/>
              <a:chExt cx="432048" cy="338554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0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 flipH="1">
              <a:off x="2771800" y="17222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2939631" y="1074222"/>
              <a:ext cx="480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339752" y="160731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5" name="원호 94"/>
            <p:cNvSpPr/>
            <p:nvPr/>
          </p:nvSpPr>
          <p:spPr bwMode="auto">
            <a:xfrm flipH="1" flipV="1">
              <a:off x="2058810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771800" y="1535306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7" name="TextBox 57"/>
            <p:cNvSpPr txBox="1">
              <a:spLocks noChangeArrowheads="1"/>
            </p:cNvSpPr>
            <p:nvPr/>
          </p:nvSpPr>
          <p:spPr bwMode="auto">
            <a:xfrm flipH="1">
              <a:off x="3131840" y="148478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 flipH="1">
              <a:off x="2195736" y="90872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339751" y="1196752"/>
              <a:ext cx="433182" cy="288033"/>
              <a:chOff x="2699793" y="2420887"/>
              <a:chExt cx="809053" cy="288948"/>
            </a:xfrm>
          </p:grpSpPr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024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6371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80587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51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67944" y="764704"/>
            <a:ext cx="3168352" cy="2808312"/>
            <a:chOff x="4067944" y="332656"/>
            <a:chExt cx="3168352" cy="2808312"/>
          </a:xfrm>
        </p:grpSpPr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4387726" y="2318683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94"/>
            <p:cNvSpPr txBox="1">
              <a:spLocks noChangeArrowheads="1"/>
            </p:cNvSpPr>
            <p:nvPr/>
          </p:nvSpPr>
          <p:spPr bwMode="auto">
            <a:xfrm>
              <a:off x="6181576" y="2318683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435597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4355976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5220072" y="27808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>
              <a:off x="6588224" y="980794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92" name="그룹 191"/>
            <p:cNvGrpSpPr/>
            <p:nvPr/>
          </p:nvGrpSpPr>
          <p:grpSpPr>
            <a:xfrm>
              <a:off x="4067944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268" name="직선 연결선 267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9" name="직선 연결선 268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1" name="직선 연결선 270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직선 연결선 271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3" name="직선 연결선 272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4" name="직선 연결선 273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5" name="직선 연결선 274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" name="직선 연결선 275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3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6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6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4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6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5" name="직선 연결선 194"/>
            <p:cNvCxnSpPr/>
            <p:nvPr/>
          </p:nvCxnSpPr>
          <p:spPr bwMode="auto">
            <a:xfrm>
              <a:off x="651621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9" name="그룹 198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0" name="직선 연결선 199"/>
            <p:cNvCxnSpPr/>
            <p:nvPr/>
          </p:nvCxnSpPr>
          <p:spPr bwMode="auto">
            <a:xfrm>
              <a:off x="6732240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804248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673224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6804248" y="155679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57"/>
            <p:cNvSpPr txBox="1">
              <a:spLocks noChangeArrowheads="1"/>
            </p:cNvSpPr>
            <p:nvPr/>
          </p:nvSpPr>
          <p:spPr bwMode="auto">
            <a:xfrm>
              <a:off x="6516216" y="6926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35"/>
            <p:cNvSpPr txBox="1">
              <a:spLocks noChangeArrowheads="1"/>
            </p:cNvSpPr>
            <p:nvPr/>
          </p:nvSpPr>
          <p:spPr bwMode="auto">
            <a:xfrm>
              <a:off x="4387726" y="1022539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94"/>
            <p:cNvSpPr txBox="1">
              <a:spLocks noChangeArrowheads="1"/>
            </p:cNvSpPr>
            <p:nvPr/>
          </p:nvSpPr>
          <p:spPr bwMode="auto">
            <a:xfrm>
              <a:off x="6181576" y="1022539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950531"/>
            <a:ext cx="2160240" cy="3156738"/>
            <a:chOff x="35496" y="950531"/>
            <a:chExt cx="2160240" cy="3156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340768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39552" y="3429000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395536" y="1412776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323528" y="1412776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23528" y="342900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862508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864096" y="3861048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1584176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35496" y="231868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10081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899592" y="3178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899592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1403648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827584" y="1052736"/>
              <a:ext cx="720080" cy="288033"/>
              <a:chOff x="2699793" y="2420887"/>
              <a:chExt cx="1344890" cy="288948"/>
            </a:xfrm>
          </p:grpSpPr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27104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9954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134382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547664" y="9505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>
            <a:grpSpLocks/>
          </p:cNvGrpSpPr>
          <p:nvPr/>
        </p:nvGrpSpPr>
        <p:grpSpPr bwMode="auto">
          <a:xfrm>
            <a:off x="3491583" y="1052736"/>
            <a:ext cx="1366837" cy="720725"/>
            <a:chOff x="2336" y="1616"/>
            <a:chExt cx="861" cy="454"/>
          </a:xfrm>
        </p:grpSpPr>
        <p:grpSp>
          <p:nvGrpSpPr>
            <p:cNvPr id="108" name="Group 3"/>
            <p:cNvGrpSpPr>
              <a:grpSpLocks/>
            </p:cNvGrpSpPr>
            <p:nvPr/>
          </p:nvGrpSpPr>
          <p:grpSpPr bwMode="auto">
            <a:xfrm>
              <a:off x="2427" y="1979"/>
              <a:ext cx="92" cy="90"/>
              <a:chOff x="657" y="2160"/>
              <a:chExt cx="92" cy="181"/>
            </a:xfrm>
          </p:grpSpPr>
          <p:sp>
            <p:nvSpPr>
              <p:cNvPr id="122" name="Line 4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5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Group 6"/>
            <p:cNvGrpSpPr>
              <a:grpSpLocks/>
            </p:cNvGrpSpPr>
            <p:nvPr/>
          </p:nvGrpSpPr>
          <p:grpSpPr bwMode="auto">
            <a:xfrm>
              <a:off x="2608" y="1616"/>
              <a:ext cx="589" cy="454"/>
              <a:chOff x="2608" y="1616"/>
              <a:chExt cx="589" cy="454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 flipH="1">
                <a:off x="2653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Oval 8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>
                <a:off x="2698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336" y="2025"/>
              <a:ext cx="272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2880" y="1979"/>
              <a:ext cx="92" cy="90"/>
              <a:chOff x="657" y="2160"/>
              <a:chExt cx="92" cy="181"/>
            </a:xfrm>
          </p:grpSpPr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" name="Group 15"/>
          <p:cNvGrpSpPr>
            <a:grpSpLocks/>
          </p:cNvGrpSpPr>
          <p:nvPr/>
        </p:nvGrpSpPr>
        <p:grpSpPr bwMode="auto">
          <a:xfrm>
            <a:off x="5004470" y="1052736"/>
            <a:ext cx="1149350" cy="720725"/>
            <a:chOff x="3334" y="1616"/>
            <a:chExt cx="724" cy="454"/>
          </a:xfrm>
        </p:grpSpPr>
        <p:grpSp>
          <p:nvGrpSpPr>
            <p:cNvPr id="125" name="Group 16"/>
            <p:cNvGrpSpPr>
              <a:grpSpLocks/>
            </p:cNvGrpSpPr>
            <p:nvPr/>
          </p:nvGrpSpPr>
          <p:grpSpPr bwMode="auto">
            <a:xfrm>
              <a:off x="3469" y="1979"/>
              <a:ext cx="92" cy="90"/>
              <a:chOff x="657" y="2160"/>
              <a:chExt cx="92" cy="181"/>
            </a:xfrm>
          </p:grpSpPr>
          <p:sp>
            <p:nvSpPr>
              <p:cNvPr id="135" name="Line 1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3833" y="1979"/>
              <a:ext cx="92" cy="90"/>
              <a:chOff x="657" y="2160"/>
              <a:chExt cx="92" cy="181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3651" y="179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Group 23"/>
            <p:cNvGrpSpPr>
              <a:grpSpLocks/>
            </p:cNvGrpSpPr>
            <p:nvPr/>
          </p:nvGrpSpPr>
          <p:grpSpPr bwMode="auto">
            <a:xfrm>
              <a:off x="3334" y="1616"/>
              <a:ext cx="724" cy="454"/>
              <a:chOff x="3334" y="1616"/>
              <a:chExt cx="724" cy="454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3696" y="1616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3334" y="2025"/>
                <a:ext cx="724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Oval 26"/>
              <p:cNvSpPr>
                <a:spLocks noChangeArrowheads="1"/>
              </p:cNvSpPr>
              <p:nvPr/>
            </p:nvSpPr>
            <p:spPr bwMode="auto">
              <a:xfrm>
                <a:off x="3651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Group 27"/>
          <p:cNvGrpSpPr>
            <a:grpSpLocks/>
          </p:cNvGrpSpPr>
          <p:nvPr/>
        </p:nvGrpSpPr>
        <p:grpSpPr bwMode="auto">
          <a:xfrm>
            <a:off x="2051720" y="1052736"/>
            <a:ext cx="1295400" cy="1003300"/>
            <a:chOff x="1383" y="1616"/>
            <a:chExt cx="816" cy="632"/>
          </a:xfrm>
        </p:grpSpPr>
        <p:grpSp>
          <p:nvGrpSpPr>
            <p:cNvPr id="138" name="Group 28"/>
            <p:cNvGrpSpPr>
              <a:grpSpLocks/>
            </p:cNvGrpSpPr>
            <p:nvPr/>
          </p:nvGrpSpPr>
          <p:grpSpPr bwMode="auto">
            <a:xfrm rot="-2180933">
              <a:off x="1429" y="2128"/>
              <a:ext cx="92" cy="90"/>
              <a:chOff x="657" y="2160"/>
              <a:chExt cx="92" cy="181"/>
            </a:xfrm>
          </p:grpSpPr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31"/>
            <p:cNvGrpSpPr>
              <a:grpSpLocks/>
            </p:cNvGrpSpPr>
            <p:nvPr/>
          </p:nvGrpSpPr>
          <p:grpSpPr bwMode="auto">
            <a:xfrm>
              <a:off x="1610" y="1616"/>
              <a:ext cx="589" cy="454"/>
              <a:chOff x="1610" y="1616"/>
              <a:chExt cx="589" cy="454"/>
            </a:xfrm>
          </p:grpSpPr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 flipH="1">
                <a:off x="1655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33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1700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1383" y="2062"/>
              <a:ext cx="227" cy="18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882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2" name="Group 37"/>
            <p:cNvGrpSpPr>
              <a:grpSpLocks/>
            </p:cNvGrpSpPr>
            <p:nvPr/>
          </p:nvGrpSpPr>
          <p:grpSpPr bwMode="auto">
            <a:xfrm rot="-2180933">
              <a:off x="1882" y="1752"/>
              <a:ext cx="92" cy="90"/>
              <a:chOff x="657" y="2160"/>
              <a:chExt cx="92" cy="181"/>
            </a:xfrm>
          </p:grpSpPr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39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0" name="Group 40"/>
          <p:cNvGrpSpPr>
            <a:grpSpLocks/>
          </p:cNvGrpSpPr>
          <p:nvPr/>
        </p:nvGrpSpPr>
        <p:grpSpPr bwMode="auto">
          <a:xfrm>
            <a:off x="6301458" y="1052736"/>
            <a:ext cx="792162" cy="649287"/>
            <a:chOff x="4196" y="1616"/>
            <a:chExt cx="499" cy="409"/>
          </a:xfrm>
        </p:grpSpPr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4423" y="188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Group 42"/>
            <p:cNvGrpSpPr>
              <a:grpSpLocks/>
            </p:cNvGrpSpPr>
            <p:nvPr/>
          </p:nvGrpSpPr>
          <p:grpSpPr bwMode="auto">
            <a:xfrm>
              <a:off x="4196" y="1616"/>
              <a:ext cx="499" cy="409"/>
              <a:chOff x="4196" y="1616"/>
              <a:chExt cx="499" cy="409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4196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468" y="1797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Oval 45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Group 46"/>
            <p:cNvGrpSpPr>
              <a:grpSpLocks/>
            </p:cNvGrpSpPr>
            <p:nvPr/>
          </p:nvGrpSpPr>
          <p:grpSpPr bwMode="auto">
            <a:xfrm rot="-2180933">
              <a:off x="4286" y="1870"/>
              <a:ext cx="92" cy="90"/>
              <a:chOff x="657" y="2160"/>
              <a:chExt cx="92" cy="181"/>
            </a:xfrm>
          </p:grpSpPr>
          <p:sp>
            <p:nvSpPr>
              <p:cNvPr id="157" name="Line 4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Line 4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Group 49"/>
            <p:cNvGrpSpPr>
              <a:grpSpLocks/>
            </p:cNvGrpSpPr>
            <p:nvPr/>
          </p:nvGrpSpPr>
          <p:grpSpPr bwMode="auto">
            <a:xfrm rot="-2180933">
              <a:off x="4558" y="1643"/>
              <a:ext cx="92" cy="90"/>
              <a:chOff x="657" y="2160"/>
              <a:chExt cx="92" cy="181"/>
            </a:xfrm>
          </p:grpSpPr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2" name="Group 52"/>
          <p:cNvGrpSpPr>
            <a:grpSpLocks/>
          </p:cNvGrpSpPr>
          <p:nvPr/>
        </p:nvGrpSpPr>
        <p:grpSpPr bwMode="auto">
          <a:xfrm>
            <a:off x="7165058" y="1052736"/>
            <a:ext cx="792162" cy="649287"/>
            <a:chOff x="4831" y="1616"/>
            <a:chExt cx="499" cy="409"/>
          </a:xfrm>
        </p:grpSpPr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5103" y="1797"/>
              <a:ext cx="181" cy="227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4831" y="1616"/>
              <a:ext cx="499" cy="409"/>
              <a:chOff x="4831" y="1616"/>
              <a:chExt cx="499" cy="409"/>
            </a:xfrm>
          </p:grpSpPr>
          <p:sp>
            <p:nvSpPr>
              <p:cNvPr id="172" name="Line 55"/>
              <p:cNvSpPr>
                <a:spLocks noChangeShapeType="1"/>
              </p:cNvSpPr>
              <p:nvPr/>
            </p:nvSpPr>
            <p:spPr bwMode="auto">
              <a:xfrm flipH="1">
                <a:off x="4831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Oval 56"/>
              <p:cNvSpPr>
                <a:spLocks noChangeArrowheads="1"/>
              </p:cNvSpPr>
              <p:nvPr/>
            </p:nvSpPr>
            <p:spPr bwMode="auto">
              <a:xfrm>
                <a:off x="5166" y="1888"/>
                <a:ext cx="91" cy="91"/>
              </a:xfrm>
              <a:prstGeom prst="ellipse">
                <a:avLst/>
              </a:prstGeom>
              <a:noFill/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Oval 57"/>
              <p:cNvSpPr>
                <a:spLocks noChangeArrowheads="1"/>
              </p:cNvSpPr>
              <p:nvPr/>
            </p:nvSpPr>
            <p:spPr bwMode="auto">
              <a:xfrm>
                <a:off x="5057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Group 58"/>
            <p:cNvGrpSpPr>
              <a:grpSpLocks/>
            </p:cNvGrpSpPr>
            <p:nvPr/>
          </p:nvGrpSpPr>
          <p:grpSpPr bwMode="auto">
            <a:xfrm rot="-2180933">
              <a:off x="4915" y="1877"/>
              <a:ext cx="92" cy="90"/>
              <a:chOff x="657" y="2160"/>
              <a:chExt cx="92" cy="181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Group 61"/>
            <p:cNvGrpSpPr>
              <a:grpSpLocks/>
            </p:cNvGrpSpPr>
            <p:nvPr/>
          </p:nvGrpSpPr>
          <p:grpSpPr bwMode="auto">
            <a:xfrm rot="-2180933">
              <a:off x="5187" y="1650"/>
              <a:ext cx="92" cy="90"/>
              <a:chOff x="657" y="2160"/>
              <a:chExt cx="92" cy="181"/>
            </a:xfrm>
          </p:grpSpPr>
          <p:sp>
            <p:nvSpPr>
              <p:cNvPr id="167" name="Line 6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Line 6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64"/>
          <p:cNvGrpSpPr>
            <a:grpSpLocks/>
          </p:cNvGrpSpPr>
          <p:nvPr/>
        </p:nvGrpSpPr>
        <p:grpSpPr bwMode="auto">
          <a:xfrm>
            <a:off x="1116683" y="1052736"/>
            <a:ext cx="935037" cy="720725"/>
            <a:chOff x="703" y="1616"/>
            <a:chExt cx="589" cy="454"/>
          </a:xfrm>
        </p:grpSpPr>
        <p:grpSp>
          <p:nvGrpSpPr>
            <p:cNvPr id="176" name="Group 65"/>
            <p:cNvGrpSpPr>
              <a:grpSpLocks/>
            </p:cNvGrpSpPr>
            <p:nvPr/>
          </p:nvGrpSpPr>
          <p:grpSpPr bwMode="auto">
            <a:xfrm>
              <a:off x="703" y="1616"/>
              <a:ext cx="589" cy="454"/>
              <a:chOff x="930" y="1706"/>
              <a:chExt cx="589" cy="454"/>
            </a:xfrm>
          </p:grpSpPr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flipH="1">
                <a:off x="975" y="170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Oval 67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Line 68"/>
              <p:cNvSpPr>
                <a:spLocks noChangeShapeType="1"/>
              </p:cNvSpPr>
              <p:nvPr/>
            </p:nvSpPr>
            <p:spPr bwMode="auto">
              <a:xfrm>
                <a:off x="1020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7" name="Oval 69"/>
            <p:cNvSpPr>
              <a:spLocks noChangeArrowheads="1"/>
            </p:cNvSpPr>
            <p:nvPr/>
          </p:nvSpPr>
          <p:spPr bwMode="auto">
            <a:xfrm>
              <a:off x="975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Oval 70"/>
            <p:cNvSpPr>
              <a:spLocks noChangeArrowheads="1"/>
            </p:cNvSpPr>
            <p:nvPr/>
          </p:nvSpPr>
          <p:spPr bwMode="auto">
            <a:xfrm>
              <a:off x="975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18915" cy="1501911"/>
            <a:chOff x="1043608" y="2606715"/>
            <a:chExt cx="2718915" cy="1501911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2924943"/>
              <a:ext cx="2160240" cy="677689"/>
              <a:chOff x="1331640" y="2162473"/>
              <a:chExt cx="2160240" cy="1440160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flipH="1">
                <a:off x="133164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 flipH="1">
                <a:off x="1331640" y="3602633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2411760" y="2162473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241176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그룹 223"/>
            <p:cNvGrpSpPr>
              <a:grpSpLocks/>
            </p:cNvGrpSpPr>
            <p:nvPr/>
          </p:nvGrpSpPr>
          <p:grpSpPr bwMode="auto">
            <a:xfrm>
              <a:off x="3203848" y="3602633"/>
              <a:ext cx="558675" cy="505993"/>
              <a:chOff x="6084168" y="3562567"/>
              <a:chExt cx="558800" cy="505870"/>
            </a:xfrm>
          </p:grpSpPr>
          <p:sp>
            <p:nvSpPr>
              <p:cNvPr id="2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5" name="그룹 75"/>
            <p:cNvGrpSpPr>
              <a:grpSpLocks/>
            </p:cNvGrpSpPr>
            <p:nvPr/>
          </p:nvGrpSpPr>
          <p:grpSpPr bwMode="auto">
            <a:xfrm>
              <a:off x="1043608" y="3611146"/>
              <a:ext cx="558675" cy="495543"/>
              <a:chOff x="6084168" y="3555063"/>
              <a:chExt cx="558800" cy="495423"/>
            </a:xfrm>
          </p:grpSpPr>
          <p:sp>
            <p:nvSpPr>
              <p:cNvPr id="2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6" name="직선 연결선 225"/>
            <p:cNvCxnSpPr/>
            <p:nvPr/>
          </p:nvCxnSpPr>
          <p:spPr bwMode="auto">
            <a:xfrm>
              <a:off x="2411760" y="263691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2411760" y="2606715"/>
              <a:ext cx="2160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2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409" y="188640"/>
            <a:ext cx="3812525" cy="2232248"/>
            <a:chOff x="3419872" y="4077072"/>
            <a:chExt cx="3812525" cy="2232248"/>
          </a:xfrm>
        </p:grpSpPr>
        <p:cxnSp>
          <p:nvCxnSpPr>
            <p:cNvPr id="94" name="직선 화살표 연결선 4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3671900" y="4689142"/>
              <a:ext cx="1368154" cy="72007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3995936" y="4365104"/>
              <a:ext cx="295232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3995936" y="472514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99" name="TextBox 91"/>
            <p:cNvSpPr txBox="1">
              <a:spLocks noChangeArrowheads="1"/>
            </p:cNvSpPr>
            <p:nvPr/>
          </p:nvSpPr>
          <p:spPr bwMode="auto">
            <a:xfrm>
              <a:off x="3711803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직선 화살표 연결선 48"/>
            <p:cNvCxnSpPr>
              <a:cxnSpLocks noChangeShapeType="1"/>
            </p:cNvCxnSpPr>
            <p:nvPr/>
          </p:nvCxnSpPr>
          <p:spPr bwMode="auto">
            <a:xfrm>
              <a:off x="4716016" y="4365104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5904148" y="4689142"/>
              <a:ext cx="1368154" cy="72007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04" name="원호 103"/>
            <p:cNvSpPr/>
            <p:nvPr/>
          </p:nvSpPr>
          <p:spPr bwMode="auto">
            <a:xfrm>
              <a:off x="3419872" y="5157192"/>
              <a:ext cx="1152128" cy="1152128"/>
            </a:xfrm>
            <a:prstGeom prst="arc">
              <a:avLst>
                <a:gd name="adj1" fmla="val 20141418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05" name="TextBox 85"/>
            <p:cNvSpPr txBox="1">
              <a:spLocks noChangeArrowheads="1"/>
            </p:cNvSpPr>
            <p:nvPr/>
          </p:nvSpPr>
          <p:spPr bwMode="auto">
            <a:xfrm>
              <a:off x="4499992" y="4077072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85"/>
            <p:cNvSpPr txBox="1">
              <a:spLocks noChangeArrowheads="1"/>
            </p:cNvSpPr>
            <p:nvPr/>
          </p:nvSpPr>
          <p:spPr bwMode="auto">
            <a:xfrm>
              <a:off x="4139952" y="522920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85"/>
            <p:cNvSpPr txBox="1">
              <a:spLocks noChangeArrowheads="1"/>
            </p:cNvSpPr>
            <p:nvPr/>
          </p:nvSpPr>
          <p:spPr bwMode="auto">
            <a:xfrm>
              <a:off x="4499992" y="541189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5"/>
            <p:cNvSpPr txBox="1">
              <a:spLocks noChangeArrowheads="1"/>
            </p:cNvSpPr>
            <p:nvPr/>
          </p:nvSpPr>
          <p:spPr bwMode="auto">
            <a:xfrm>
              <a:off x="5276304" y="4766955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0" name="TextBox 85"/>
            <p:cNvSpPr txBox="1">
              <a:spLocks noChangeArrowheads="1"/>
            </p:cNvSpPr>
            <p:nvPr/>
          </p:nvSpPr>
          <p:spPr bwMode="auto">
            <a:xfrm>
              <a:off x="6876256" y="4170566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>
              <a:off x="3635896" y="5373216"/>
              <a:ext cx="720080" cy="720080"/>
            </a:xfrm>
            <a:prstGeom prst="arc">
              <a:avLst>
                <a:gd name="adj1" fmla="val 1788747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14" name="TextBox 85"/>
            <p:cNvSpPr txBox="1">
              <a:spLocks noChangeArrowheads="1"/>
            </p:cNvSpPr>
            <p:nvPr/>
          </p:nvSpPr>
          <p:spPr bwMode="auto">
            <a:xfrm>
              <a:off x="6160075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6"/>
            <p:cNvSpPr txBox="1">
              <a:spLocks noChangeArrowheads="1"/>
            </p:cNvSpPr>
            <p:nvPr/>
          </p:nvSpPr>
          <p:spPr bwMode="auto">
            <a:xfrm>
              <a:off x="4911348" y="5689405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82134"/>
            <a:ext cx="3092445" cy="2138754"/>
            <a:chOff x="4211960" y="282134"/>
            <a:chExt cx="3092445" cy="2138754"/>
          </a:xfrm>
        </p:grpSpPr>
        <p:cxnSp>
          <p:nvCxnSpPr>
            <p:cNvPr id="117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1844824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4788024" y="476672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4788024" y="476672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4394080" y="980728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121" name="TextBox 91"/>
            <p:cNvSpPr txBox="1">
              <a:spLocks noChangeArrowheads="1"/>
            </p:cNvSpPr>
            <p:nvPr/>
          </p:nvSpPr>
          <p:spPr bwMode="auto">
            <a:xfrm>
              <a:off x="4503891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476672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7020272" y="476672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24" name="원호 123"/>
            <p:cNvSpPr/>
            <p:nvPr/>
          </p:nvSpPr>
          <p:spPr bwMode="auto">
            <a:xfrm>
              <a:off x="4211960" y="1268760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25" name="TextBox 85"/>
            <p:cNvSpPr txBox="1">
              <a:spLocks noChangeArrowheads="1"/>
            </p:cNvSpPr>
            <p:nvPr/>
          </p:nvSpPr>
          <p:spPr bwMode="auto">
            <a:xfrm>
              <a:off x="4499992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85"/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85"/>
            <p:cNvSpPr txBox="1">
              <a:spLocks noChangeArrowheads="1"/>
            </p:cNvSpPr>
            <p:nvPr/>
          </p:nvSpPr>
          <p:spPr bwMode="auto">
            <a:xfrm>
              <a:off x="5724128" y="878523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9" name="TextBox 85"/>
            <p:cNvSpPr txBox="1">
              <a:spLocks noChangeArrowheads="1"/>
            </p:cNvSpPr>
            <p:nvPr/>
          </p:nvSpPr>
          <p:spPr bwMode="auto">
            <a:xfrm>
              <a:off x="6948264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85"/>
            <p:cNvSpPr txBox="1">
              <a:spLocks noChangeArrowheads="1"/>
            </p:cNvSpPr>
            <p:nvPr/>
          </p:nvSpPr>
          <p:spPr bwMode="auto">
            <a:xfrm>
              <a:off x="6948264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86"/>
            <p:cNvSpPr txBox="1">
              <a:spLocks noChangeArrowheads="1"/>
            </p:cNvSpPr>
            <p:nvPr/>
          </p:nvSpPr>
          <p:spPr bwMode="auto">
            <a:xfrm>
              <a:off x="5703436" y="1800973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4788024" y="1628800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3528" y="2348880"/>
            <a:ext cx="3092445" cy="2138754"/>
            <a:chOff x="323528" y="2348880"/>
            <a:chExt cx="3092445" cy="2138754"/>
          </a:xfrm>
        </p:grpSpPr>
        <p:cxnSp>
          <p:nvCxnSpPr>
            <p:cNvPr id="135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3911570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899592" y="2543418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899592" y="2543418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8" name="TextBox 86"/>
            <p:cNvSpPr txBox="1">
              <a:spLocks noChangeArrowheads="1"/>
            </p:cNvSpPr>
            <p:nvPr/>
          </p:nvSpPr>
          <p:spPr bwMode="auto">
            <a:xfrm>
              <a:off x="505648" y="304747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2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39" name="TextBox 91"/>
            <p:cNvSpPr txBox="1">
              <a:spLocks noChangeArrowheads="1"/>
            </p:cNvSpPr>
            <p:nvPr/>
          </p:nvSpPr>
          <p:spPr bwMode="auto">
            <a:xfrm>
              <a:off x="615459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2543418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3131840" y="2543418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42" name="원호 141"/>
            <p:cNvSpPr/>
            <p:nvPr/>
          </p:nvSpPr>
          <p:spPr bwMode="auto">
            <a:xfrm>
              <a:off x="323528" y="3335506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3" name="TextBox 8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85"/>
            <p:cNvSpPr txBox="1">
              <a:spLocks noChangeArrowheads="1"/>
            </p:cNvSpPr>
            <p:nvPr/>
          </p:nvSpPr>
          <p:spPr bwMode="auto">
            <a:xfrm>
              <a:off x="1403648" y="3614827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835696" y="2945269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4D4D4D"/>
                  </a:solidFill>
                </a:rPr>
                <a:t>R</a:t>
              </a:r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6" name="TextBox 85"/>
            <p:cNvSpPr txBox="1">
              <a:spLocks noChangeArrowheads="1"/>
            </p:cNvSpPr>
            <p:nvPr/>
          </p:nvSpPr>
          <p:spPr bwMode="auto">
            <a:xfrm>
              <a:off x="3059832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5"/>
            <p:cNvSpPr txBox="1">
              <a:spLocks noChangeArrowheads="1"/>
            </p:cNvSpPr>
            <p:nvPr/>
          </p:nvSpPr>
          <p:spPr bwMode="auto">
            <a:xfrm>
              <a:off x="3059832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6"/>
            <p:cNvSpPr txBox="1">
              <a:spLocks noChangeArrowheads="1"/>
            </p:cNvSpPr>
            <p:nvPr/>
          </p:nvSpPr>
          <p:spPr bwMode="auto">
            <a:xfrm>
              <a:off x="1815004" y="3867719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1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49" name="자유형 148"/>
            <p:cNvSpPr/>
            <p:nvPr/>
          </p:nvSpPr>
          <p:spPr bwMode="auto">
            <a:xfrm>
              <a:off x="899592" y="369554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0" name="그룹 93"/>
          <p:cNvGrpSpPr>
            <a:grpSpLocks/>
          </p:cNvGrpSpPr>
          <p:nvPr/>
        </p:nvGrpSpPr>
        <p:grpSpPr bwMode="auto">
          <a:xfrm>
            <a:off x="3995936" y="2708920"/>
            <a:ext cx="4528705" cy="2951923"/>
            <a:chOff x="1623419" y="3192584"/>
            <a:chExt cx="4528544" cy="2951145"/>
          </a:xfrm>
        </p:grpSpPr>
        <p:cxnSp>
          <p:nvCxnSpPr>
            <p:cNvPr id="151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1907704" y="5229200"/>
              <a:ext cx="2664296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115616" y="4869160"/>
              <a:ext cx="1872208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직선 화살표 연결선 56"/>
            <p:cNvCxnSpPr>
              <a:cxnSpLocks noChangeShapeType="1"/>
            </p:cNvCxnSpPr>
            <p:nvPr/>
          </p:nvCxnSpPr>
          <p:spPr bwMode="auto">
            <a:xfrm rot="5400000" flipH="1" flipV="1">
              <a:off x="3779912" y="4149080"/>
              <a:ext cx="187220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95736" y="3356992"/>
              <a:ext cx="2664296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1907704" y="3356992"/>
              <a:ext cx="2952328" cy="25922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61"/>
            <p:cNvCxnSpPr>
              <a:cxnSpLocks noChangeShapeType="1"/>
            </p:cNvCxnSpPr>
            <p:nvPr/>
          </p:nvCxnSpPr>
          <p:spPr bwMode="auto">
            <a:xfrm flipV="1">
              <a:off x="4572000" y="4941168"/>
              <a:ext cx="106571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" name="직선 화살표 연결선 62"/>
            <p:cNvCxnSpPr>
              <a:cxnSpLocks noChangeShapeType="1"/>
            </p:cNvCxnSpPr>
            <p:nvPr/>
          </p:nvCxnSpPr>
          <p:spPr bwMode="auto">
            <a:xfrm flipV="1">
              <a:off x="1907704" y="5877272"/>
              <a:ext cx="3960440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158" name="직선 화살표 연결선 65"/>
            <p:cNvCxnSpPr>
              <a:cxnSpLocks noChangeShapeType="1"/>
            </p:cNvCxnSpPr>
            <p:nvPr/>
          </p:nvCxnSpPr>
          <p:spPr bwMode="auto">
            <a:xfrm>
              <a:off x="2051720" y="5157192"/>
              <a:ext cx="3816424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9" name="직선 화살표 연결선 67"/>
            <p:cNvCxnSpPr>
              <a:cxnSpLocks noChangeShapeType="1"/>
            </p:cNvCxnSpPr>
            <p:nvPr/>
          </p:nvCxnSpPr>
          <p:spPr bwMode="auto">
            <a:xfrm rot="16200000" flipH="1">
              <a:off x="4067944" y="4077072"/>
              <a:ext cx="1944216" cy="165618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60" name="직선 화살표 연결선 76"/>
            <p:cNvCxnSpPr>
              <a:cxnSpLocks noChangeShapeType="1"/>
            </p:cNvCxnSpPr>
            <p:nvPr/>
          </p:nvCxnSpPr>
          <p:spPr bwMode="auto">
            <a:xfrm rot="16200000" flipH="1">
              <a:off x="5292080" y="5301208"/>
              <a:ext cx="936104" cy="2160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161" name="자유형 81"/>
            <p:cNvSpPr>
              <a:spLocks/>
            </p:cNvSpPr>
            <p:nvPr/>
          </p:nvSpPr>
          <p:spPr bwMode="auto">
            <a:xfrm>
              <a:off x="4106040" y="4027638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자유형 82"/>
            <p:cNvSpPr>
              <a:spLocks/>
            </p:cNvSpPr>
            <p:nvPr/>
          </p:nvSpPr>
          <p:spPr bwMode="auto">
            <a:xfrm rot="-2439810">
              <a:off x="2025538" y="5222057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자유형 83"/>
            <p:cNvSpPr>
              <a:spLocks/>
            </p:cNvSpPr>
            <p:nvPr/>
          </p:nvSpPr>
          <p:spPr bwMode="auto">
            <a:xfrm rot="1509332">
              <a:off x="5484294" y="5013176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TextBox 85"/>
            <p:cNvSpPr txBox="1">
              <a:spLocks noChangeArrowheads="1"/>
            </p:cNvSpPr>
            <p:nvPr/>
          </p:nvSpPr>
          <p:spPr bwMode="auto">
            <a:xfrm>
              <a:off x="4787759" y="319258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86"/>
            <p:cNvSpPr txBox="1">
              <a:spLocks noChangeArrowheads="1"/>
            </p:cNvSpPr>
            <p:nvPr/>
          </p:nvSpPr>
          <p:spPr bwMode="auto">
            <a:xfrm>
              <a:off x="1911441" y="386104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87"/>
            <p:cNvSpPr txBox="1">
              <a:spLocks noChangeArrowheads="1"/>
            </p:cNvSpPr>
            <p:nvPr/>
          </p:nvSpPr>
          <p:spPr bwMode="auto">
            <a:xfrm>
              <a:off x="4211716" y="4898840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88"/>
            <p:cNvSpPr txBox="1">
              <a:spLocks noChangeArrowheads="1"/>
            </p:cNvSpPr>
            <p:nvPr/>
          </p:nvSpPr>
          <p:spPr bwMode="auto">
            <a:xfrm>
              <a:off x="3711577" y="542424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89"/>
            <p:cNvSpPr txBox="1">
              <a:spLocks noChangeArrowheads="1"/>
            </p:cNvSpPr>
            <p:nvPr/>
          </p:nvSpPr>
          <p:spPr bwMode="auto">
            <a:xfrm>
              <a:off x="5670874" y="5186796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90"/>
            <p:cNvSpPr txBox="1">
              <a:spLocks noChangeArrowheads="1"/>
            </p:cNvSpPr>
            <p:nvPr/>
          </p:nvSpPr>
          <p:spPr bwMode="auto">
            <a:xfrm>
              <a:off x="4863944" y="4560375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91"/>
            <p:cNvSpPr txBox="1">
              <a:spLocks noChangeArrowheads="1"/>
            </p:cNvSpPr>
            <p:nvPr/>
          </p:nvSpPr>
          <p:spPr bwMode="auto">
            <a:xfrm>
              <a:off x="1623419" y="580526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92"/>
            <p:cNvSpPr txBox="1">
              <a:spLocks noChangeArrowheads="1"/>
            </p:cNvSpPr>
            <p:nvPr/>
          </p:nvSpPr>
          <p:spPr bwMode="auto">
            <a:xfrm>
              <a:off x="5795835" y="576270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188640"/>
            <a:ext cx="7920880" cy="2981945"/>
            <a:chOff x="683568" y="188640"/>
            <a:chExt cx="7920880" cy="2981945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55576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그룹 75"/>
            <p:cNvGrpSpPr>
              <a:grpSpLocks/>
            </p:cNvGrpSpPr>
            <p:nvPr/>
          </p:nvGrpSpPr>
          <p:grpSpPr bwMode="auto">
            <a:xfrm>
              <a:off x="7884368" y="2448568"/>
              <a:ext cx="558675" cy="505993"/>
              <a:chOff x="6084168" y="3562567"/>
              <a:chExt cx="558800" cy="505870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/>
            <p:cNvGrpSpPr>
              <a:grpSpLocks/>
            </p:cNvGrpSpPr>
            <p:nvPr/>
          </p:nvGrpSpPr>
          <p:grpSpPr bwMode="auto">
            <a:xfrm>
              <a:off x="683568" y="2459018"/>
              <a:ext cx="558675" cy="495543"/>
              <a:chOff x="6084168" y="3555063"/>
              <a:chExt cx="558800" cy="495423"/>
            </a:xfrm>
          </p:grpSpPr>
          <p:sp>
            <p:nvSpPr>
              <p:cNvPr id="13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1536" y="650305"/>
              <a:ext cx="7200864" cy="1808713"/>
              <a:chOff x="5436034" y="3027884"/>
              <a:chExt cx="7200864" cy="1808713"/>
            </a:xfrm>
          </p:grpSpPr>
          <p:cxnSp>
            <p:nvCxnSpPr>
              <p:cNvPr id="126" name="직선 연결선 125"/>
              <p:cNvCxnSpPr>
                <a:stCxn id="138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8244410" y="141277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6372200" y="29026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372200" y="188640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971600" y="3098577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7718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478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9716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81724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3722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4571998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5476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70202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2200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55976" y="245479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8172400" y="22459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6277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4427984" y="4046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2771800" y="36227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2339752" y="26064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 bwMode="auto">
            <a:xfrm>
              <a:off x="4572000" y="2450505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572000" y="263691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81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8460432" y="24505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/>
            <p:cNvCxnSpPr/>
            <p:nvPr/>
          </p:nvCxnSpPr>
          <p:spPr bwMode="auto">
            <a:xfrm>
              <a:off x="8460432" y="6503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 bwMode="auto">
            <a:xfrm flipV="1">
              <a:off x="8532440" y="650305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83568" y="3573016"/>
            <a:ext cx="7776864" cy="2778695"/>
            <a:chOff x="683568" y="3573016"/>
            <a:chExt cx="7776864" cy="2778695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683568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6092378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직선 화살표 연결선 145"/>
            <p:cNvCxnSpPr>
              <a:cxnSpLocks noChangeShapeType="1"/>
            </p:cNvCxnSpPr>
            <p:nvPr/>
          </p:nvCxnSpPr>
          <p:spPr bwMode="auto">
            <a:xfrm rot="5400000" flipH="1" flipV="1">
              <a:off x="7957294" y="609421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8172400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673994" y="3717031"/>
              <a:ext cx="1872208" cy="2376265"/>
              <a:chOff x="3673994" y="362273"/>
              <a:chExt cx="1872208" cy="2664296"/>
            </a:xfrm>
          </p:grpSpPr>
          <p:cxnSp>
            <p:nvCxnSpPr>
              <p:cNvPr id="149" name="직선 연결선 148"/>
              <p:cNvCxnSpPr/>
              <p:nvPr/>
            </p:nvCxnSpPr>
            <p:spPr bwMode="auto">
              <a:xfrm>
                <a:off x="3673994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5546202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971536" y="4034681"/>
              <a:ext cx="7200864" cy="1808713"/>
              <a:chOff x="5436034" y="3027884"/>
              <a:chExt cx="7200864" cy="1808713"/>
            </a:xfrm>
          </p:grpSpPr>
          <p:cxnSp>
            <p:nvCxnSpPr>
              <p:cNvPr id="183" name="직선 연결선 182"/>
              <p:cNvCxnSpPr>
                <a:stCxn id="195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직선 연결선 187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직선 연결선 188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/>
          </p:nvCxnSpPr>
          <p:spPr bwMode="auto">
            <a:xfrm>
              <a:off x="6372200" y="3674641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6372200" y="357301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4355976" y="58433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8172400" y="563031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26277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4427984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 bwMode="auto">
            <a:xfrm>
              <a:off x="2771800" y="3746649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>
              <a:off x="4572000" y="5834881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4572000" y="60212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24837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62281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6372200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39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332656"/>
            <a:ext cx="3960440" cy="2719734"/>
            <a:chOff x="827584" y="1327721"/>
            <a:chExt cx="3960440" cy="2719734"/>
          </a:xfrm>
        </p:grpSpPr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044427" y="3746376"/>
              <a:ext cx="431229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17/4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5400000" flipH="1" flipV="1">
              <a:off x="827683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42725" y="1730425"/>
              <a:ext cx="2376328" cy="1808713"/>
              <a:chOff x="971536" y="2780928"/>
              <a:chExt cx="2376328" cy="1808713"/>
            </a:xfrm>
          </p:grpSpPr>
          <p:cxnSp>
            <p:nvCxnSpPr>
              <p:cNvPr id="168" name="직선 연결선 167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698973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2842989" y="144239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42170" y="1327721"/>
              <a:ext cx="433686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10800000" flipH="1" flipV="1">
              <a:off x="3435175" y="173042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6" name="직선 연결선 195"/>
            <p:cNvCxnSpPr/>
            <p:nvPr/>
          </p:nvCxnSpPr>
          <p:spPr bwMode="auto">
            <a:xfrm flipH="1">
              <a:off x="3923928" y="1730425"/>
              <a:ext cx="71926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 flipV="1">
              <a:off x="3923928" y="2811364"/>
              <a:ext cx="719261" cy="7192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3923928" y="3530625"/>
              <a:ext cx="719261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4499992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>
              <a:spLocks noChangeArrowheads="1"/>
            </p:cNvSpPr>
            <p:nvPr/>
          </p:nvSpPr>
          <p:spPr bwMode="auto">
            <a:xfrm>
              <a:off x="4499173" y="1471737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3562250" y="1471737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>
              <a:spLocks noChangeArrowheads="1"/>
            </p:cNvSpPr>
            <p:nvPr/>
          </p:nvSpPr>
          <p:spPr bwMode="auto">
            <a:xfrm>
              <a:off x="3562250" y="3243362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3851920" y="2479849"/>
              <a:ext cx="360040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직선 화살표 연결선 205"/>
            <p:cNvCxnSpPr>
              <a:cxnSpLocks noChangeShapeType="1"/>
            </p:cNvCxnSpPr>
            <p:nvPr/>
          </p:nvCxnSpPr>
          <p:spPr bwMode="auto">
            <a:xfrm rot="10800000" flipH="1" flipV="1">
              <a:off x="3442868" y="352824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>
              <a:off x="3439507" y="2318397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4499992" y="3068960"/>
            <a:ext cx="4032448" cy="2710336"/>
            <a:chOff x="6084168" y="620688"/>
            <a:chExt cx="4032448" cy="2710336"/>
          </a:xfrm>
        </p:grpSpPr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 flipH="1">
              <a:off x="9324528" y="3042992"/>
              <a:ext cx="50323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19/4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rot="16200000" flipV="1">
              <a:off x="9614297" y="31140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 flipH="1">
              <a:off x="9828584" y="27089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7453139" y="1052736"/>
              <a:ext cx="2376328" cy="1808713"/>
              <a:chOff x="971536" y="2780928"/>
              <a:chExt cx="2376328" cy="1808713"/>
            </a:xfrm>
          </p:grpSpPr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 flipH="1">
              <a:off x="7885187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 bwMode="auto">
            <a:xfrm flipH="1">
              <a:off x="8029203" y="764704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4" name="TextBox 223"/>
            <p:cNvSpPr txBox="1">
              <a:spLocks noChangeArrowheads="1"/>
            </p:cNvSpPr>
            <p:nvPr/>
          </p:nvSpPr>
          <p:spPr bwMode="auto">
            <a:xfrm flipH="1">
              <a:off x="7597155" y="620688"/>
              <a:ext cx="43122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>
              <a:spLocks noChangeArrowheads="1"/>
            </p:cNvSpPr>
            <p:nvPr/>
          </p:nvSpPr>
          <p:spPr bwMode="auto">
            <a:xfrm flipH="1">
              <a:off x="8100392" y="9087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rot="10800000" flipV="1">
              <a:off x="7005986" y="1052735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228184" y="1052736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V="1">
              <a:off x="6228184" y="2132856"/>
              <a:ext cx="720080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 bwMode="auto">
            <a:xfrm flipH="1">
              <a:off x="6228184" y="2852936"/>
              <a:ext cx="720080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 flipH="1">
              <a:off x="6084168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 flipH="1">
              <a:off x="6084168" y="82685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 flipH="1">
              <a:off x="6948264" y="80021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 flipH="1">
              <a:off x="6948264" y="256490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>
              <a:spLocks noChangeArrowheads="1"/>
            </p:cNvSpPr>
            <p:nvPr/>
          </p:nvSpPr>
          <p:spPr bwMode="auto">
            <a:xfrm flipH="1">
              <a:off x="6732240" y="1772817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0800000" flipV="1">
              <a:off x="6993111" y="284817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flipH="1">
              <a:off x="7010748" y="1640705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745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5724128" y="3068960"/>
            <a:ext cx="2952328" cy="3528392"/>
            <a:chOff x="395536" y="332656"/>
            <a:chExt cx="2952328" cy="3528392"/>
          </a:xfrm>
        </p:grpSpPr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67544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75"/>
            <p:cNvGrpSpPr>
              <a:grpSpLocks/>
            </p:cNvGrpSpPr>
            <p:nvPr/>
          </p:nvGrpSpPr>
          <p:grpSpPr bwMode="auto">
            <a:xfrm>
              <a:off x="2411760" y="2924944"/>
              <a:ext cx="558675" cy="505993"/>
              <a:chOff x="6084168" y="3562567"/>
              <a:chExt cx="558800" cy="505870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75"/>
            <p:cNvGrpSpPr>
              <a:grpSpLocks/>
            </p:cNvGrpSpPr>
            <p:nvPr/>
          </p:nvGrpSpPr>
          <p:grpSpPr bwMode="auto">
            <a:xfrm>
              <a:off x="395536" y="2924944"/>
              <a:ext cx="558675" cy="495543"/>
              <a:chOff x="6084168" y="3555063"/>
              <a:chExt cx="558800" cy="495423"/>
            </a:xfrm>
          </p:grpSpPr>
          <p:sp>
            <p:nvSpPr>
              <p:cNvPr id="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1439652" y="67213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259632" y="34240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2447764" y="66238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267744" y="33265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051720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43608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2771798" y="3368451"/>
              <a:ext cx="2880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1691680" y="908720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187624" y="1916832"/>
              <a:ext cx="151216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683568" y="292494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flipH="1">
              <a:off x="683568" y="908720"/>
              <a:ext cx="1008112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1691680" y="90872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187624" y="1916832"/>
              <a:ext cx="1512168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699792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683568" y="3573016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683568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691680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699792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699792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2699792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699792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2987824" y="126876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2915816" y="29249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2987824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915816" y="191683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 bwMode="auto">
            <a:xfrm>
              <a:off x="2915816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1043608" y="4293096"/>
            <a:ext cx="4176464" cy="2292797"/>
            <a:chOff x="4427984" y="303039"/>
            <a:chExt cx="4176464" cy="2292797"/>
          </a:xfrm>
        </p:grpSpPr>
        <p:grpSp>
          <p:nvGrpSpPr>
            <p:cNvPr id="63" name="그룹 62"/>
            <p:cNvGrpSpPr/>
            <p:nvPr/>
          </p:nvGrpSpPr>
          <p:grpSpPr>
            <a:xfrm>
              <a:off x="4716016" y="764704"/>
              <a:ext cx="3168352" cy="936104"/>
              <a:chOff x="6156176" y="3068960"/>
              <a:chExt cx="5769152" cy="1728192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 flipV="1">
                <a:off x="6156176" y="3068960"/>
                <a:ext cx="2880320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156176" y="4797152"/>
                <a:ext cx="57606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 flipV="1">
                <a:off x="9036496" y="3068960"/>
                <a:ext cx="2888832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직선 연결선 67"/>
            <p:cNvCxnSpPr/>
            <p:nvPr/>
          </p:nvCxnSpPr>
          <p:spPr bwMode="auto">
            <a:xfrm>
              <a:off x="6300192" y="404664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4128" y="303039"/>
              <a:ext cx="576064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4716016" y="2348880"/>
              <a:ext cx="324036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471601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300192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795637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6876256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7884368" y="1556792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4499992" y="1525860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5"/>
            <p:cNvGrpSpPr>
              <a:grpSpLocks/>
            </p:cNvGrpSpPr>
            <p:nvPr/>
          </p:nvGrpSpPr>
          <p:grpSpPr bwMode="auto">
            <a:xfrm>
              <a:off x="7596336" y="1700808"/>
              <a:ext cx="558675" cy="505993"/>
              <a:chOff x="6084168" y="3562567"/>
              <a:chExt cx="558800" cy="505870"/>
            </a:xfrm>
          </p:grpSpPr>
          <p:sp>
            <p:nvSpPr>
              <p:cNvPr id="16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7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9" name="그룹 75"/>
            <p:cNvGrpSpPr>
              <a:grpSpLocks/>
            </p:cNvGrpSpPr>
            <p:nvPr/>
          </p:nvGrpSpPr>
          <p:grpSpPr bwMode="auto">
            <a:xfrm>
              <a:off x="4427984" y="1700808"/>
              <a:ext cx="558675" cy="495543"/>
              <a:chOff x="6084168" y="3555063"/>
              <a:chExt cx="558800" cy="495423"/>
            </a:xfrm>
          </p:grpSpPr>
          <p:sp>
            <p:nvSpPr>
              <p:cNvPr id="1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5796136" y="764704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504056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8244408" y="112474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>
              <a:off x="8172400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8244408" y="764704"/>
              <a:ext cx="0" cy="93610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8172400" y="76470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644008" y="404664"/>
            <a:ext cx="3240359" cy="2304256"/>
            <a:chOff x="5868144" y="2708919"/>
            <a:chExt cx="3240359" cy="2304256"/>
          </a:xfrm>
        </p:grpSpPr>
        <p:sp>
          <p:nvSpPr>
            <p:cNvPr id="186" name="TextBox 185"/>
            <p:cNvSpPr txBox="1">
              <a:spLocks noChangeArrowheads="1"/>
            </p:cNvSpPr>
            <p:nvPr/>
          </p:nvSpPr>
          <p:spPr bwMode="auto">
            <a:xfrm>
              <a:off x="7976916" y="4365103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75"/>
            <p:cNvGrpSpPr>
              <a:grpSpLocks/>
            </p:cNvGrpSpPr>
            <p:nvPr/>
          </p:nvGrpSpPr>
          <p:grpSpPr bwMode="auto">
            <a:xfrm rot="16200000">
              <a:off x="8074051" y="3112690"/>
              <a:ext cx="558675" cy="505993"/>
              <a:chOff x="6084168" y="3562567"/>
              <a:chExt cx="558800" cy="505870"/>
            </a:xfrm>
          </p:grpSpPr>
          <p:sp>
            <p:nvSpPr>
              <p:cNvPr id="1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2" name="그룹 75"/>
            <p:cNvGrpSpPr>
              <a:grpSpLocks/>
            </p:cNvGrpSpPr>
            <p:nvPr/>
          </p:nvGrpSpPr>
          <p:grpSpPr bwMode="auto">
            <a:xfrm rot="16200000">
              <a:off x="8068826" y="4108638"/>
              <a:ext cx="558675" cy="495543"/>
              <a:chOff x="6084168" y="3555063"/>
              <a:chExt cx="558800" cy="495423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8" name="직선 연결선 207"/>
            <p:cNvCxnSpPr/>
            <p:nvPr/>
          </p:nvCxnSpPr>
          <p:spPr bwMode="auto">
            <a:xfrm>
              <a:off x="6084168" y="393305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5868144" y="3717032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8748463" y="371703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 bwMode="auto">
            <a:xfrm flipV="1">
              <a:off x="7092281" y="3356992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V="1">
              <a:off x="8100392" y="3356992"/>
              <a:ext cx="0" cy="100811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직선 연결선 225"/>
            <p:cNvCxnSpPr/>
            <p:nvPr/>
          </p:nvCxnSpPr>
          <p:spPr bwMode="auto">
            <a:xfrm>
              <a:off x="6084168" y="436510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 bwMode="auto">
            <a:xfrm rot="16200000">
              <a:off x="6084168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 bwMode="auto">
            <a:xfrm>
              <a:off x="7092280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 bwMode="auto">
            <a:xfrm>
              <a:off x="7092280" y="3356992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/>
            <p:nvPr/>
          </p:nvCxnSpPr>
          <p:spPr bwMode="auto">
            <a:xfrm flipV="1">
              <a:off x="8748464" y="3356993"/>
              <a:ext cx="0" cy="1008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8748464" y="429309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8748464" y="328498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7976917" y="3089498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6999744" y="4365104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804248" y="30911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991622" y="4365104"/>
              <a:ext cx="216024" cy="26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 bwMode="auto">
            <a:xfrm>
              <a:off x="7092280" y="29249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08207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7416319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8028384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 rot="16200000">
              <a:off x="7092280" y="3717031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7020272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6012160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/>
            <p:cNvSpPr txBox="1">
              <a:spLocks noChangeArrowheads="1"/>
            </p:cNvSpPr>
            <p:nvPr/>
          </p:nvSpPr>
          <p:spPr bwMode="auto">
            <a:xfrm>
              <a:off x="6876255" y="2708919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23528" y="188640"/>
            <a:ext cx="3530329" cy="3790532"/>
            <a:chOff x="1691680" y="2582292"/>
            <a:chExt cx="3530329" cy="3790532"/>
          </a:xfrm>
        </p:grpSpPr>
        <p:grpSp>
          <p:nvGrpSpPr>
            <p:cNvPr id="270" name="그룹 75"/>
            <p:cNvGrpSpPr>
              <a:grpSpLocks/>
            </p:cNvGrpSpPr>
            <p:nvPr/>
          </p:nvGrpSpPr>
          <p:grpSpPr bwMode="auto">
            <a:xfrm rot="16200000">
              <a:off x="4689675" y="4624858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5" name="그룹 75"/>
            <p:cNvGrpSpPr>
              <a:grpSpLocks/>
            </p:cNvGrpSpPr>
            <p:nvPr/>
          </p:nvGrpSpPr>
          <p:grpSpPr bwMode="auto">
            <a:xfrm>
              <a:off x="3419872" y="5877280"/>
              <a:ext cx="558675" cy="495544"/>
              <a:chOff x="6084168" y="3555063"/>
              <a:chExt cx="558800" cy="495423"/>
            </a:xfrm>
          </p:grpSpPr>
          <p:sp>
            <p:nvSpPr>
              <p:cNvPr id="2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 bwMode="auto">
            <a:xfrm flipV="1">
              <a:off x="2699793" y="4869160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연결선 282"/>
            <p:cNvCxnSpPr/>
            <p:nvPr/>
          </p:nvCxnSpPr>
          <p:spPr bwMode="auto">
            <a:xfrm flipV="1">
              <a:off x="3707904" y="3861048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1691680" y="587727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/>
            <p:nvPr/>
          </p:nvCxnSpPr>
          <p:spPr bwMode="auto">
            <a:xfrm rot="16200000">
              <a:off x="1691680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직선 연결선 285"/>
            <p:cNvCxnSpPr/>
            <p:nvPr/>
          </p:nvCxnSpPr>
          <p:spPr bwMode="auto">
            <a:xfrm>
              <a:off x="2699792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2699792" y="486916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2699792" y="4437112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TextBox 301"/>
            <p:cNvSpPr txBox="1">
              <a:spLocks noChangeArrowheads="1"/>
            </p:cNvSpPr>
            <p:nvPr/>
          </p:nvSpPr>
          <p:spPr bwMode="auto">
            <a:xfrm>
              <a:off x="2627782" y="4197167"/>
              <a:ext cx="14401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 bwMode="auto">
            <a:xfrm rot="16200000">
              <a:off x="3707904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/>
          </p:nvCxnSpPr>
          <p:spPr bwMode="auto">
            <a:xfrm>
              <a:off x="3707904" y="3861048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/>
          </p:nvCxnSpPr>
          <p:spPr bwMode="auto">
            <a:xfrm rot="16200000">
              <a:off x="3707904" y="2852936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/>
          </p:nvCxnSpPr>
          <p:spPr bwMode="auto">
            <a:xfrm>
              <a:off x="3707904" y="3861048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/>
          </p:nvCxnSpPr>
          <p:spPr bwMode="auto">
            <a:xfrm flipV="1">
              <a:off x="4716016" y="2852936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 rot="16200000">
              <a:off x="4684451" y="2613858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3203848" y="386104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987824" y="371703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61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83568" y="301724"/>
            <a:ext cx="6192687" cy="1255068"/>
            <a:chOff x="683568" y="301724"/>
            <a:chExt cx="6192687" cy="1255068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/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1957908"/>
            <a:ext cx="6697910" cy="823020"/>
            <a:chOff x="251520" y="1957908"/>
            <a:chExt cx="6697910" cy="823020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직선 연결선 341"/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5" name="TextBox 344"/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3284984"/>
            <a:ext cx="3384376" cy="1198959"/>
            <a:chOff x="251520" y="3284984"/>
            <a:chExt cx="3384376" cy="1198959"/>
          </a:xfrm>
        </p:grpSpPr>
        <p:cxnSp>
          <p:nvCxnSpPr>
            <p:cNvPr id="377" name="직선 연결선 376"/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/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48064" y="3645024"/>
            <a:ext cx="2664296" cy="936104"/>
            <a:chOff x="4067944" y="3284984"/>
            <a:chExt cx="2664296" cy="936104"/>
          </a:xfrm>
        </p:grpSpPr>
        <p:cxnSp>
          <p:nvCxnSpPr>
            <p:cNvPr id="399" name="직선 연결선 398"/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화살표 연결선 402"/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4" name="직선 화살표 연결선 403"/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410"/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2" name="직선 연결선 411"/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15" name="TextBox 414"/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1560" y="5445224"/>
            <a:ext cx="4464892" cy="983755"/>
            <a:chOff x="35100" y="4764384"/>
            <a:chExt cx="4464892" cy="983755"/>
          </a:xfrm>
        </p:grpSpPr>
        <p:cxnSp>
          <p:nvCxnSpPr>
            <p:cNvPr id="419" name="직선 연결선 418"/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0" name="TextBox 419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직선 연결선 420"/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31" name="직선 화살표 연결선 430"/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2" name="TextBox 431"/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5" name="직선 화살표 연결선 434"/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6" name="TextBox 435"/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8" name="TextBox 437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9" name="TextBox 458"/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/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화살표 연결선 460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461"/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3" name="TextBox 462"/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8144" y="5157192"/>
            <a:ext cx="2880716" cy="931321"/>
            <a:chOff x="4211960" y="5774332"/>
            <a:chExt cx="2880716" cy="931321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그룹 41"/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70" name="직선 연결선 469"/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12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0781" y="161256"/>
            <a:ext cx="3294979" cy="3411760"/>
            <a:chOff x="970781" y="-126776"/>
            <a:chExt cx="3294979" cy="3411760"/>
          </a:xfrm>
        </p:grpSpPr>
        <p:grpSp>
          <p:nvGrpSpPr>
            <p:cNvPr id="189" name="그룹 75"/>
            <p:cNvGrpSpPr>
              <a:grpSpLocks/>
            </p:cNvGrpSpPr>
            <p:nvPr/>
          </p:nvGrpSpPr>
          <p:grpSpPr bwMode="auto">
            <a:xfrm>
              <a:off x="3707085" y="1844827"/>
              <a:ext cx="558675" cy="505993"/>
              <a:chOff x="6084168" y="3562567"/>
              <a:chExt cx="558800" cy="505870"/>
            </a:xfrm>
          </p:grpSpPr>
          <p:sp>
            <p:nvSpPr>
              <p:cNvPr id="2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0" name="그룹 75"/>
            <p:cNvGrpSpPr>
              <a:grpSpLocks/>
            </p:cNvGrpSpPr>
            <p:nvPr/>
          </p:nvGrpSpPr>
          <p:grpSpPr bwMode="auto">
            <a:xfrm>
              <a:off x="970781" y="1844825"/>
              <a:ext cx="558675" cy="495543"/>
              <a:chOff x="6084168" y="3555063"/>
              <a:chExt cx="558800" cy="495423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1" name="막힌 원호 190"/>
            <p:cNvSpPr/>
            <p:nvPr/>
          </p:nvSpPr>
          <p:spPr bwMode="auto">
            <a:xfrm>
              <a:off x="1187624" y="404664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 bwMode="auto">
            <a:xfrm>
              <a:off x="1259632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126460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V="1">
              <a:off x="2627784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835697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2626965" y="-126776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-99392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2627784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V="1">
              <a:off x="399593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>
              <a:spLocks noChangeArrowheads="1"/>
            </p:cNvSpPr>
            <p:nvPr/>
          </p:nvSpPr>
          <p:spPr bwMode="auto">
            <a:xfrm>
              <a:off x="3203848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>
              <a:spLocks noChangeArrowheads="1"/>
            </p:cNvSpPr>
            <p:nvPr/>
          </p:nvSpPr>
          <p:spPr bwMode="auto">
            <a:xfrm>
              <a:off x="1331640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>
              <a:spLocks noChangeArrowheads="1"/>
            </p:cNvSpPr>
            <p:nvPr/>
          </p:nvSpPr>
          <p:spPr bwMode="auto">
            <a:xfrm>
              <a:off x="3635078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54714" y="3717032"/>
            <a:ext cx="3328486" cy="3384376"/>
            <a:chOff x="954714" y="3284984"/>
            <a:chExt cx="3328486" cy="3384376"/>
          </a:xfrm>
        </p:grpSpPr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954714" y="5402560"/>
              <a:ext cx="30491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 rot="5400000" flipH="1" flipV="1">
              <a:off x="1043955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124"/>
            <p:cNvCxnSpPr>
              <a:cxnSpLocks noChangeShapeType="1"/>
            </p:cNvCxnSpPr>
            <p:nvPr/>
          </p:nvCxnSpPr>
          <p:spPr bwMode="auto">
            <a:xfrm rot="5400000" flipH="1" flipV="1">
              <a:off x="3781028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995936" y="5373216"/>
              <a:ext cx="2872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 rot="16200000" flipV="1">
              <a:off x="1944028" y="4544805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 rot="16200000" flipV="1">
              <a:off x="1668317" y="4269094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원호 129"/>
            <p:cNvSpPr/>
            <p:nvPr/>
          </p:nvSpPr>
          <p:spPr bwMode="auto">
            <a:xfrm rot="16200000">
              <a:off x="2196375" y="4797152"/>
              <a:ext cx="864096" cy="86409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1978894" y="4926769"/>
              <a:ext cx="288850" cy="230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원호 131"/>
            <p:cNvSpPr/>
            <p:nvPr/>
          </p:nvSpPr>
          <p:spPr bwMode="auto">
            <a:xfrm>
              <a:off x="1259632" y="3861048"/>
              <a:ext cx="2736304" cy="2736304"/>
            </a:xfrm>
            <a:prstGeom prst="arc">
              <a:avLst>
                <a:gd name="adj1" fmla="val 10793192"/>
                <a:gd name="adj2" fmla="val 13093984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6" name="막힌 원호 135"/>
            <p:cNvSpPr/>
            <p:nvPr/>
          </p:nvSpPr>
          <p:spPr bwMode="auto">
            <a:xfrm>
              <a:off x="1187624" y="3789040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3284984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2626965" y="32849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1259632" y="5229200"/>
              <a:ext cx="288032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3707085" y="5229200"/>
              <a:ext cx="288851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64084" y="404664"/>
            <a:ext cx="3168356" cy="2880322"/>
            <a:chOff x="5364084" y="2420886"/>
            <a:chExt cx="3168356" cy="2880322"/>
          </a:xfrm>
        </p:grpSpPr>
        <p:sp>
          <p:nvSpPr>
            <p:cNvPr id="113" name="막힌 원호 112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8" name="원호 117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9" name="원호 118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rot="16200000">
              <a:off x="5593210" y="3442098"/>
              <a:ext cx="8379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6073" y="4005062"/>
              <a:ext cx="65018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652120" y="2420886"/>
              <a:ext cx="360858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36004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직선 화살표 연결선 165"/>
            <p:cNvCxnSpPr>
              <a:cxnSpLocks noChangeShapeType="1"/>
            </p:cNvCxnSpPr>
            <p:nvPr/>
          </p:nvCxnSpPr>
          <p:spPr bwMode="auto">
            <a:xfrm rot="10800000">
              <a:off x="6015560" y="2517963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61" name="원호 160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 bwMode="auto">
            <a:xfrm flipV="1">
              <a:off x="601216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6012160" y="400506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V="1">
              <a:off x="709228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>
              <a:off x="6344582" y="3356008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724128" y="3861046"/>
              <a:ext cx="28803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6518328" y="3573014"/>
              <a:ext cx="21391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5004046" y="3645024"/>
            <a:ext cx="3528394" cy="3024338"/>
            <a:chOff x="5004046" y="2276870"/>
            <a:chExt cx="3528394" cy="3024338"/>
          </a:xfrm>
        </p:grpSpPr>
        <p:sp>
          <p:nvSpPr>
            <p:cNvPr id="219" name="막힌 원호 218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원호 223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원호 224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5004046" y="2636910"/>
              <a:ext cx="79209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sin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>
              <a:spLocks noChangeArrowheads="1"/>
            </p:cNvSpPr>
            <p:nvPr/>
          </p:nvSpPr>
          <p:spPr bwMode="auto">
            <a:xfrm>
              <a:off x="6228184" y="2564902"/>
              <a:ext cx="86409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>
              <a:spLocks noChangeArrowheads="1"/>
            </p:cNvSpPr>
            <p:nvPr/>
          </p:nvSpPr>
          <p:spPr bwMode="auto">
            <a:xfrm>
              <a:off x="5795318" y="2276870"/>
              <a:ext cx="43286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136815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- 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 rot="16200000">
              <a:off x="5605275" y="2613003"/>
              <a:ext cx="819979" cy="629898"/>
              <a:chOff x="8144509" y="4359323"/>
              <a:chExt cx="819979" cy="629898"/>
            </a:xfrm>
          </p:grpSpPr>
          <p:grpSp>
            <p:nvGrpSpPr>
              <p:cNvPr id="240" name="그룹 239"/>
              <p:cNvGrpSpPr/>
              <p:nvPr/>
            </p:nvGrpSpPr>
            <p:grpSpPr>
              <a:xfrm rot="16200000">
                <a:off x="8470726" y="4426818"/>
                <a:ext cx="483468" cy="504056"/>
                <a:chOff x="632967" y="2804261"/>
                <a:chExt cx="483468" cy="504056"/>
              </a:xfrm>
            </p:grpSpPr>
            <p:cxnSp>
              <p:nvCxnSpPr>
                <p:cNvPr id="244" name="직선 화살표 연결선 2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78980" y="2804261"/>
                  <a:ext cx="0" cy="50405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5F5F5F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5" name="직선 화살표 연결선 2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2967" y="2804261"/>
                  <a:ext cx="246015" cy="315339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" name="직선 화살표 연결선 2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876601" y="2804261"/>
                  <a:ext cx="239834" cy="18572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1" name="직선 연결선 240"/>
              <p:cNvCxnSpPr/>
              <p:nvPr/>
            </p:nvCxnSpPr>
            <p:spPr bwMode="auto">
              <a:xfrm rot="16200000" flipV="1">
                <a:off x="8679452" y="4402587"/>
                <a:ext cx="241680" cy="31073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 rot="16200000" flipH="1" flipV="1">
                <a:off x="8750432" y="4713795"/>
                <a:ext cx="233363" cy="18020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7649010">
                <a:off x="8144509" y="4359323"/>
                <a:ext cx="629898" cy="629898"/>
              </a:xfrm>
              <a:prstGeom prst="arc">
                <a:avLst>
                  <a:gd name="adj1" fmla="val 14039656"/>
                  <a:gd name="adj2" fmla="val 16193939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34" name="원호 233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>
              <a:spLocks noChangeArrowheads="1"/>
            </p:cNvSpPr>
            <p:nvPr/>
          </p:nvSpPr>
          <p:spPr bwMode="auto">
            <a:xfrm>
              <a:off x="6516216" y="3573012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66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275856" y="620688"/>
            <a:ext cx="2736304" cy="3413993"/>
            <a:chOff x="4860032" y="2103239"/>
            <a:chExt cx="2736304" cy="3413993"/>
          </a:xfrm>
        </p:grpSpPr>
        <p:sp>
          <p:nvSpPr>
            <p:cNvPr id="62" name="원호 61"/>
            <p:cNvSpPr/>
            <p:nvPr/>
          </p:nvSpPr>
          <p:spPr bwMode="auto">
            <a:xfrm>
              <a:off x="48600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228184" y="2103239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 rot="5400000" flipH="1">
              <a:off x="6084168" y="2636912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원호 64"/>
            <p:cNvSpPr/>
            <p:nvPr/>
          </p:nvSpPr>
          <p:spPr bwMode="auto">
            <a:xfrm flipH="1">
              <a:off x="4860032" y="2780928"/>
              <a:ext cx="2736304" cy="2160240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4860032" y="2204864"/>
              <a:ext cx="2736304" cy="3312368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rot="5400000" flipH="1">
              <a:off x="6084168" y="2348879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96136" y="2636913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6372200" y="256490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5940152" y="227687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1010345"/>
            <a:ext cx="2736304" cy="2736304"/>
            <a:chOff x="1259632" y="2492896"/>
            <a:chExt cx="2736304" cy="2736304"/>
          </a:xfrm>
        </p:grpSpPr>
        <p:sp>
          <p:nvSpPr>
            <p:cNvPr id="72" name="원호 71"/>
            <p:cNvSpPr/>
            <p:nvPr/>
          </p:nvSpPr>
          <p:spPr bwMode="auto">
            <a:xfrm>
              <a:off x="12596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36004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 flipH="1">
              <a:off x="1259633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원호 74"/>
            <p:cNvSpPr/>
            <p:nvPr/>
          </p:nvSpPr>
          <p:spPr bwMode="auto">
            <a:xfrm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 flipH="1">
              <a:off x="3707904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원호 76"/>
            <p:cNvSpPr/>
            <p:nvPr/>
          </p:nvSpPr>
          <p:spPr bwMode="auto">
            <a:xfrm flipH="1"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348448" y="3645024"/>
              <a:ext cx="359456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1331640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3779912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228184" y="1010345"/>
            <a:ext cx="2736304" cy="2736304"/>
            <a:chOff x="4860032" y="4682753"/>
            <a:chExt cx="2736304" cy="2736304"/>
          </a:xfrm>
        </p:grpSpPr>
        <p:sp>
          <p:nvSpPr>
            <p:cNvPr id="82" name="원호 81"/>
            <p:cNvSpPr/>
            <p:nvPr/>
          </p:nvSpPr>
          <p:spPr bwMode="auto">
            <a:xfrm>
              <a:off x="4860032" y="4682753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012160" y="5042793"/>
              <a:ext cx="432048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 flipV="1">
              <a:off x="6228184" y="4688408"/>
              <a:ext cx="0" cy="35232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원호 85"/>
            <p:cNvSpPr/>
            <p:nvPr/>
          </p:nvSpPr>
          <p:spPr bwMode="auto">
            <a:xfrm flipH="1">
              <a:off x="558011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타원 86"/>
            <p:cNvSpPr/>
            <p:nvPr/>
          </p:nvSpPr>
          <p:spPr bwMode="auto">
            <a:xfrm>
              <a:off x="6372200" y="479715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5940152" y="4809700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원호 92"/>
            <p:cNvSpPr/>
            <p:nvPr/>
          </p:nvSpPr>
          <p:spPr bwMode="auto">
            <a:xfrm>
              <a:off x="486003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83568" y="3573016"/>
            <a:ext cx="5112568" cy="1399084"/>
            <a:chOff x="683568" y="301724"/>
            <a:chExt cx="5112568" cy="1399084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436096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 bwMode="auto">
            <a:xfrm flipV="1">
              <a:off x="5436097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rot="16200000">
              <a:off x="5436097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 rot="16200000">
              <a:off x="5436097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4932040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03648" y="141277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39604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 rot="16200000">
              <a:off x="493204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600" y="141277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3203848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205172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7" name="직선 연결선 126"/>
            <p:cNvCxnSpPr/>
            <p:nvPr/>
          </p:nvCxnSpPr>
          <p:spPr bwMode="auto">
            <a:xfrm>
              <a:off x="2123728" y="908720"/>
              <a:ext cx="0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1907704" y="6206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971600" y="548680"/>
              <a:ext cx="1152128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23728" y="1124744"/>
              <a:ext cx="115212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>
              <a:endCxn id="149" idx="0"/>
            </p:cNvCxnSpPr>
            <p:nvPr/>
          </p:nvCxnSpPr>
          <p:spPr bwMode="auto">
            <a:xfrm flipV="1">
              <a:off x="3275856" y="548680"/>
              <a:ext cx="1728128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4716016" y="548680"/>
              <a:ext cx="558675" cy="495544"/>
              <a:chOff x="6084168" y="3555063"/>
              <a:chExt cx="558800" cy="495423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3275856" y="69269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899592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555776" y="1412776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059832" y="40466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2123728" y="877788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987824" y="102180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444208" y="2492896"/>
            <a:ext cx="3097163" cy="3312368"/>
            <a:chOff x="970781" y="2492896"/>
            <a:chExt cx="3097163" cy="3312368"/>
          </a:xfrm>
        </p:grpSpPr>
        <p:grpSp>
          <p:nvGrpSpPr>
            <p:cNvPr id="159" name="그룹 75"/>
            <p:cNvGrpSpPr>
              <a:grpSpLocks/>
            </p:cNvGrpSpPr>
            <p:nvPr/>
          </p:nvGrpSpPr>
          <p:grpSpPr bwMode="auto">
            <a:xfrm>
              <a:off x="970781" y="4365105"/>
              <a:ext cx="558675" cy="495543"/>
              <a:chOff x="6084168" y="3555063"/>
              <a:chExt cx="558800" cy="495423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0" name="직선 연결선 159"/>
            <p:cNvCxnSpPr/>
            <p:nvPr/>
          </p:nvCxnSpPr>
          <p:spPr bwMode="auto">
            <a:xfrm>
              <a:off x="1259632" y="498355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 flipV="1">
              <a:off x="1264606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 flipV="1">
              <a:off x="2627784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835697" y="496265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2195736" y="2492896"/>
              <a:ext cx="432867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21"/>
            <p:cNvCxnSpPr>
              <a:cxnSpLocks noChangeShapeType="1"/>
            </p:cNvCxnSpPr>
            <p:nvPr/>
          </p:nvCxnSpPr>
          <p:spPr bwMode="auto">
            <a:xfrm>
              <a:off x="2627784" y="249289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1330822" y="422108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막힌 원호 174"/>
            <p:cNvSpPr/>
            <p:nvPr/>
          </p:nvSpPr>
          <p:spPr bwMode="auto">
            <a:xfrm>
              <a:off x="1187624" y="2924944"/>
              <a:ext cx="2880320" cy="2880320"/>
            </a:xfrm>
            <a:prstGeom prst="blockArc">
              <a:avLst>
                <a:gd name="adj1" fmla="val 10800577"/>
                <a:gd name="adj2" fmla="val 16205404"/>
                <a:gd name="adj3" fmla="val 4948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2483768" y="306896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30" y="404664"/>
            <a:ext cx="2659854" cy="3528392"/>
            <a:chOff x="616000" y="2564904"/>
            <a:chExt cx="2659854" cy="3528392"/>
          </a:xfrm>
        </p:grpSpPr>
        <p:cxnSp>
          <p:nvCxnSpPr>
            <p:cNvPr id="17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8"/>
            <p:cNvSpPr txBox="1">
              <a:spLocks noChangeArrowheads="1"/>
            </p:cNvSpPr>
            <p:nvPr/>
          </p:nvSpPr>
          <p:spPr bwMode="auto">
            <a:xfrm>
              <a:off x="2952109" y="419089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4293096"/>
              <a:ext cx="792088" cy="115212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0" name="원호 179"/>
            <p:cNvSpPr/>
            <p:nvPr/>
          </p:nvSpPr>
          <p:spPr bwMode="auto">
            <a:xfrm rot="10800000" flipV="1">
              <a:off x="1624110" y="4941168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81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832022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186" name="TextBox 78"/>
            <p:cNvSpPr txBox="1">
              <a:spLocks noChangeArrowheads="1"/>
            </p:cNvSpPr>
            <p:nvPr/>
          </p:nvSpPr>
          <p:spPr bwMode="auto">
            <a:xfrm>
              <a:off x="616000" y="393305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cxnSp>
          <p:nvCxnSpPr>
            <p:cNvPr id="18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832022" y="2934237"/>
              <a:ext cx="792088" cy="11428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1296144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0" name="원호 189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91" name="TextBox 86"/>
            <p:cNvSpPr txBox="1">
              <a:spLocks noChangeArrowheads="1"/>
            </p:cNvSpPr>
            <p:nvPr/>
          </p:nvSpPr>
          <p:spPr bwMode="auto">
            <a:xfrm>
              <a:off x="2171601" y="479715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원호 213"/>
            <p:cNvSpPr/>
            <p:nvPr/>
          </p:nvSpPr>
          <p:spPr bwMode="auto">
            <a:xfrm rot="10800000" flipV="1">
              <a:off x="1768124" y="5085184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15" name="TextBox 86"/>
            <p:cNvSpPr txBox="1">
              <a:spLocks noChangeArrowheads="1"/>
            </p:cNvSpPr>
            <p:nvPr/>
          </p:nvSpPr>
          <p:spPr bwMode="auto">
            <a:xfrm>
              <a:off x="1624110" y="508518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31840" y="404664"/>
            <a:ext cx="2659856" cy="3384375"/>
            <a:chOff x="3275856" y="404664"/>
            <a:chExt cx="2659856" cy="3384375"/>
          </a:xfrm>
        </p:grpSpPr>
        <p:cxnSp>
          <p:nvCxnSpPr>
            <p:cNvPr id="202" name="직선 화살표 연결선 42"/>
            <p:cNvCxnSpPr>
              <a:cxnSpLocks noChangeShapeType="1"/>
            </p:cNvCxnSpPr>
            <p:nvPr/>
          </p:nvCxnSpPr>
          <p:spPr bwMode="auto">
            <a:xfrm>
              <a:off x="4788024" y="3284984"/>
              <a:ext cx="79208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08" name="TextBox 78"/>
            <p:cNvSpPr txBox="1">
              <a:spLocks noChangeArrowheads="1"/>
            </p:cNvSpPr>
            <p:nvPr/>
          </p:nvSpPr>
          <p:spPr bwMode="auto">
            <a:xfrm>
              <a:off x="4860032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09" name="TextBox 78"/>
            <p:cNvSpPr txBox="1">
              <a:spLocks noChangeArrowheads="1"/>
            </p:cNvSpPr>
            <p:nvPr/>
          </p:nvSpPr>
          <p:spPr bwMode="auto">
            <a:xfrm>
              <a:off x="5364088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10" name="TextBox 78"/>
            <p:cNvSpPr txBox="1">
              <a:spLocks noChangeArrowheads="1"/>
            </p:cNvSpPr>
            <p:nvPr/>
          </p:nvSpPr>
          <p:spPr bwMode="auto">
            <a:xfrm>
              <a:off x="3491880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1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3284984"/>
              <a:ext cx="129614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1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1916832"/>
              <a:ext cx="0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78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42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788024" y="548680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3" name="TextBox 86"/>
            <p:cNvSpPr txBox="1">
              <a:spLocks noChangeArrowheads="1"/>
            </p:cNvSpPr>
            <p:nvPr/>
          </p:nvSpPr>
          <p:spPr bwMode="auto">
            <a:xfrm>
              <a:off x="4427986" y="325506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화살표 연결선 28"/>
            <p:cNvCxnSpPr>
              <a:cxnSpLocks noChangeShapeType="1"/>
            </p:cNvCxnSpPr>
            <p:nvPr/>
          </p:nvCxnSpPr>
          <p:spPr bwMode="auto">
            <a:xfrm>
              <a:off x="3347864" y="328498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5580112" y="327569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2"/>
            <p:cNvSpPr txBox="1">
              <a:spLocks noChangeArrowheads="1"/>
            </p:cNvSpPr>
            <p:nvPr/>
          </p:nvSpPr>
          <p:spPr bwMode="auto">
            <a:xfrm>
              <a:off x="4783586" y="40466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8"/>
            <p:cNvSpPr txBox="1">
              <a:spLocks noChangeArrowheads="1"/>
            </p:cNvSpPr>
            <p:nvPr/>
          </p:nvSpPr>
          <p:spPr bwMode="auto">
            <a:xfrm>
              <a:off x="5611967" y="203065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24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792088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 rot="10800000" flipV="1">
              <a:off x="4283966" y="2780925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1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3491880" y="1916832"/>
              <a:ext cx="1296144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3" name="TextBox 78"/>
            <p:cNvSpPr txBox="1">
              <a:spLocks noChangeArrowheads="1"/>
            </p:cNvSpPr>
            <p:nvPr/>
          </p:nvSpPr>
          <p:spPr bwMode="auto">
            <a:xfrm>
              <a:off x="3275856" y="177281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sp>
          <p:nvSpPr>
            <p:cNvPr id="258" name="TextBox 86"/>
            <p:cNvSpPr txBox="1">
              <a:spLocks noChangeArrowheads="1"/>
            </p:cNvSpPr>
            <p:nvPr/>
          </p:nvSpPr>
          <p:spPr bwMode="auto">
            <a:xfrm>
              <a:off x="4831459" y="263691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원호 258"/>
            <p:cNvSpPr/>
            <p:nvPr/>
          </p:nvSpPr>
          <p:spPr bwMode="auto">
            <a:xfrm rot="10800000" flipV="1">
              <a:off x="4427982" y="2924941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60" name="TextBox 86"/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580112" y="2132856"/>
              <a:ext cx="0" cy="115212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4788024" y="2132856"/>
              <a:ext cx="79208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1916832"/>
              <a:ext cx="129614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491880" y="1916832"/>
              <a:ext cx="0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그룹 264"/>
          <p:cNvGrpSpPr/>
          <p:nvPr/>
        </p:nvGrpSpPr>
        <p:grpSpPr>
          <a:xfrm>
            <a:off x="6012160" y="404664"/>
            <a:ext cx="2587848" cy="3528392"/>
            <a:chOff x="688006" y="2564904"/>
            <a:chExt cx="2587848" cy="3528392"/>
          </a:xfrm>
        </p:grpSpPr>
        <p:cxnSp>
          <p:nvCxnSpPr>
            <p:cNvPr id="26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7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78"/>
            <p:cNvSpPr txBox="1">
              <a:spLocks noChangeArrowheads="1"/>
            </p:cNvSpPr>
            <p:nvPr/>
          </p:nvSpPr>
          <p:spPr bwMode="auto">
            <a:xfrm>
              <a:off x="2200176" y="2852936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2924944"/>
              <a:ext cx="2" cy="252028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4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2" y="5445224"/>
              <a:ext cx="504054" cy="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6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277" name="TextBox 78"/>
            <p:cNvSpPr txBox="1">
              <a:spLocks noChangeArrowheads="1"/>
            </p:cNvSpPr>
            <p:nvPr/>
          </p:nvSpPr>
          <p:spPr bwMode="auto">
            <a:xfrm>
              <a:off x="1552104" y="5445224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2" cy="251098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24110" y="2924944"/>
              <a:ext cx="504058" cy="9293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81" name="원호 280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27984" y="2924448"/>
            <a:ext cx="4532461" cy="3744912"/>
            <a:chOff x="1691680" y="2205038"/>
            <a:chExt cx="4532461" cy="3744912"/>
          </a:xfrm>
        </p:grpSpPr>
        <p:cxnSp>
          <p:nvCxnSpPr>
            <p:cNvPr id="8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801019" y="4183857"/>
              <a:ext cx="936625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581945" y="4183856"/>
              <a:ext cx="3529012" cy="317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직선 화살표 연결선 65"/>
            <p:cNvCxnSpPr>
              <a:cxnSpLocks noChangeShapeType="1"/>
            </p:cNvCxnSpPr>
            <p:nvPr/>
          </p:nvCxnSpPr>
          <p:spPr bwMode="auto">
            <a:xfrm>
              <a:off x="2268538" y="4581525"/>
              <a:ext cx="107950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995738" y="3716338"/>
              <a:ext cx="1081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009900" y="4152900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>
              <a:off x="1908175" y="4221163"/>
              <a:ext cx="39603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868541" y="397510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3040063" y="2205038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42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221956"/>
              <a:ext cx="187325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화살표 연결선 50"/>
            <p:cNvCxnSpPr>
              <a:cxnSpLocks noChangeShapeType="1"/>
            </p:cNvCxnSpPr>
            <p:nvPr/>
          </p:nvCxnSpPr>
          <p:spPr bwMode="auto">
            <a:xfrm>
              <a:off x="3348038" y="3789363"/>
              <a:ext cx="2160587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직선 화살표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2592388" y="4111625"/>
              <a:ext cx="2808288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직선 화살표 연결선 69"/>
            <p:cNvCxnSpPr>
              <a:cxnSpLocks noChangeShapeType="1"/>
            </p:cNvCxnSpPr>
            <p:nvPr/>
          </p:nvCxnSpPr>
          <p:spPr bwMode="auto">
            <a:xfrm>
              <a:off x="3348038" y="5229225"/>
              <a:ext cx="647700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95" name="TextBox 72"/>
            <p:cNvSpPr txBox="1">
              <a:spLocks noChangeArrowheads="1"/>
            </p:cNvSpPr>
            <p:nvPr/>
          </p:nvSpPr>
          <p:spPr bwMode="auto">
            <a:xfrm>
              <a:off x="3924300" y="24923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3419475" y="5084763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4860429" y="2823989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8"/>
            <p:cNvSpPr txBox="1">
              <a:spLocks noChangeArrowheads="1"/>
            </p:cNvSpPr>
            <p:nvPr/>
          </p:nvSpPr>
          <p:spPr bwMode="auto">
            <a:xfrm>
              <a:off x="1691680" y="3285654"/>
              <a:ext cx="1152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80"/>
            <p:cNvSpPr txBox="1">
              <a:spLocks noChangeArrowheads="1"/>
            </p:cNvSpPr>
            <p:nvPr/>
          </p:nvSpPr>
          <p:spPr bwMode="auto">
            <a:xfrm>
              <a:off x="2268538" y="4508500"/>
              <a:ext cx="107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3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282134"/>
            <a:ext cx="3956000" cy="2642810"/>
            <a:chOff x="251520" y="282134"/>
            <a:chExt cx="3956000" cy="2642810"/>
          </a:xfrm>
        </p:grpSpPr>
        <p:cxnSp>
          <p:nvCxnSpPr>
            <p:cNvPr id="287" name="직선 화살표 연결선 53"/>
            <p:cNvCxnSpPr>
              <a:cxnSpLocks noChangeShapeType="1"/>
            </p:cNvCxnSpPr>
            <p:nvPr/>
          </p:nvCxnSpPr>
          <p:spPr bwMode="auto">
            <a:xfrm>
              <a:off x="395536" y="2564904"/>
              <a:ext cx="10081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544664" y="476672"/>
              <a:ext cx="0" cy="24482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9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899592" y="1988840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1" name="TextBox 86"/>
            <p:cNvSpPr txBox="1">
              <a:spLocks noChangeArrowheads="1"/>
            </p:cNvSpPr>
            <p:nvPr/>
          </p:nvSpPr>
          <p:spPr bwMode="auto">
            <a:xfrm>
              <a:off x="1209700" y="1952703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1988840"/>
              <a:ext cx="36724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3851920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32"/>
            <p:cNvSpPr txBox="1">
              <a:spLocks noChangeArrowheads="1"/>
            </p:cNvSpPr>
            <p:nvPr/>
          </p:nvSpPr>
          <p:spPr bwMode="auto">
            <a:xfrm>
              <a:off x="1262485" y="28213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42"/>
            <p:cNvCxnSpPr>
              <a:cxnSpLocks noChangeShapeType="1"/>
            </p:cNvCxnSpPr>
            <p:nvPr/>
          </p:nvCxnSpPr>
          <p:spPr bwMode="auto">
            <a:xfrm>
              <a:off x="1835696" y="764704"/>
              <a:ext cx="180020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6" name="직선 화살표 연결선 50"/>
            <p:cNvCxnSpPr>
              <a:cxnSpLocks noChangeShapeType="1"/>
            </p:cNvCxnSpPr>
            <p:nvPr/>
          </p:nvCxnSpPr>
          <p:spPr bwMode="auto">
            <a:xfrm>
              <a:off x="2627784" y="764704"/>
              <a:ext cx="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97" name="직선 화살표 연결선 66"/>
            <p:cNvCxnSpPr>
              <a:cxnSpLocks noChangeShapeType="1"/>
            </p:cNvCxnSpPr>
            <p:nvPr/>
          </p:nvCxnSpPr>
          <p:spPr bwMode="auto">
            <a:xfrm>
              <a:off x="1043608" y="1484784"/>
              <a:ext cx="23042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98" name="직선 화살표 연결선 69"/>
            <p:cNvCxnSpPr>
              <a:cxnSpLocks noChangeShapeType="1"/>
            </p:cNvCxnSpPr>
            <p:nvPr/>
          </p:nvCxnSpPr>
          <p:spPr bwMode="auto">
            <a:xfrm flipV="1">
              <a:off x="1907704" y="1484784"/>
              <a:ext cx="0" cy="5040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9" name="TextBox 72"/>
            <p:cNvSpPr txBox="1">
              <a:spLocks noChangeArrowheads="1"/>
            </p:cNvSpPr>
            <p:nvPr/>
          </p:nvSpPr>
          <p:spPr bwMode="auto">
            <a:xfrm>
              <a:off x="3059832" y="1412776"/>
              <a:ext cx="2876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4"/>
            <p:cNvSpPr txBox="1">
              <a:spLocks noChangeArrowheads="1"/>
            </p:cNvSpPr>
            <p:nvPr/>
          </p:nvSpPr>
          <p:spPr bwMode="auto">
            <a:xfrm>
              <a:off x="1547664" y="1506270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8"/>
            <p:cNvSpPr txBox="1">
              <a:spLocks noChangeArrowheads="1"/>
            </p:cNvSpPr>
            <p:nvPr/>
          </p:nvSpPr>
          <p:spPr bwMode="auto">
            <a:xfrm>
              <a:off x="3131840" y="7141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80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78"/>
            <p:cNvSpPr txBox="1">
              <a:spLocks noChangeArrowheads="1"/>
            </p:cNvSpPr>
            <p:nvPr/>
          </p:nvSpPr>
          <p:spPr bwMode="auto">
            <a:xfrm>
              <a:off x="899592" y="25143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80"/>
            <p:cNvSpPr txBox="1">
              <a:spLocks noChangeArrowheads="1"/>
            </p:cNvSpPr>
            <p:nvPr/>
          </p:nvSpPr>
          <p:spPr bwMode="auto">
            <a:xfrm>
              <a:off x="2339752" y="1074222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692696"/>
            <a:ext cx="2083792" cy="1944216"/>
            <a:chOff x="827584" y="692696"/>
            <a:chExt cx="2083792" cy="1944216"/>
          </a:xfrm>
        </p:grpSpPr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161336" y="692696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59695" y="83671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28"/>
            <p:cNvCxnSpPr>
              <a:cxnSpLocks noChangeShapeType="1"/>
            </p:cNvCxnSpPr>
            <p:nvPr/>
          </p:nvCxnSpPr>
          <p:spPr bwMode="auto">
            <a:xfrm>
              <a:off x="897312" y="1982520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2555776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직선 화살표 연결선 66"/>
            <p:cNvCxnSpPr>
              <a:cxnSpLocks noChangeShapeType="1"/>
            </p:cNvCxnSpPr>
            <p:nvPr/>
          </p:nvCxnSpPr>
          <p:spPr bwMode="auto">
            <a:xfrm>
              <a:off x="1459698" y="1982522"/>
              <a:ext cx="80576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직선 화살표 연결선 66"/>
            <p:cNvCxnSpPr>
              <a:cxnSpLocks noChangeShapeType="1"/>
            </p:cNvCxnSpPr>
            <p:nvPr/>
          </p:nvCxnSpPr>
          <p:spPr bwMode="auto">
            <a:xfrm flipV="1">
              <a:off x="1458902" y="1196752"/>
              <a:ext cx="0" cy="78656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6" name="타원 45"/>
            <p:cNvSpPr/>
            <p:nvPr/>
          </p:nvSpPr>
          <p:spPr bwMode="auto">
            <a:xfrm>
              <a:off x="1531134" y="98300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flipV="1">
              <a:off x="827584" y="1467754"/>
              <a:ext cx="1149848" cy="1034092"/>
              <a:chOff x="827584" y="1467754"/>
              <a:chExt cx="1149848" cy="1034092"/>
            </a:xfrm>
          </p:grpSpPr>
          <p:sp>
            <p:nvSpPr>
              <p:cNvPr id="45" name="원호 44"/>
              <p:cNvSpPr/>
              <p:nvPr/>
            </p:nvSpPr>
            <p:spPr bwMode="auto">
              <a:xfrm>
                <a:off x="943340" y="1467754"/>
                <a:ext cx="1034092" cy="1034092"/>
              </a:xfrm>
              <a:prstGeom prst="arc">
                <a:avLst>
                  <a:gd name="adj1" fmla="val 13518789"/>
                  <a:gd name="adj2" fmla="val 8101648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 rot="10800000">
                <a:off x="827584" y="2060848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 bwMode="auto">
            <a:xfrm>
              <a:off x="2123728" y="1591996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203848" y="692696"/>
            <a:ext cx="2232198" cy="1296144"/>
            <a:chOff x="1115616" y="4437112"/>
            <a:chExt cx="2232198" cy="1296144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1259632" y="4869160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115616" y="5157192"/>
              <a:ext cx="19442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직선 화살표 연결선 154"/>
            <p:cNvCxnSpPr/>
            <p:nvPr/>
          </p:nvCxnSpPr>
          <p:spPr bwMode="auto">
            <a:xfrm flipV="1">
              <a:off x="1835696" y="4509120"/>
              <a:ext cx="0" cy="12241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2915816" y="497507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2771800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06" name="TextBox 77"/>
            <p:cNvSpPr txBox="1">
              <a:spLocks noChangeArrowheads="1"/>
            </p:cNvSpPr>
            <p:nvPr/>
          </p:nvSpPr>
          <p:spPr bwMode="auto">
            <a:xfrm>
              <a:off x="1924371" y="4653136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77"/>
            <p:cNvSpPr txBox="1">
              <a:spLocks noChangeArrowheads="1"/>
            </p:cNvSpPr>
            <p:nvPr/>
          </p:nvSpPr>
          <p:spPr bwMode="auto">
            <a:xfrm>
              <a:off x="1507406" y="4725144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77"/>
            <p:cNvSpPr txBox="1">
              <a:spLocks noChangeArrowheads="1"/>
            </p:cNvSpPr>
            <p:nvPr/>
          </p:nvSpPr>
          <p:spPr bwMode="auto">
            <a:xfrm>
              <a:off x="1664741" y="4437112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33"/>
            <p:cNvCxnSpPr/>
            <p:nvPr/>
          </p:nvCxnSpPr>
          <p:spPr bwMode="auto">
            <a:xfrm>
              <a:off x="1835696" y="5373216"/>
              <a:ext cx="93610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77"/>
            <p:cNvSpPr txBox="1">
              <a:spLocks noChangeArrowheads="1"/>
            </p:cNvSpPr>
            <p:nvPr/>
          </p:nvSpPr>
          <p:spPr bwMode="auto">
            <a:xfrm>
              <a:off x="2051720" y="53226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77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24128" y="764704"/>
            <a:ext cx="2808313" cy="1368152"/>
            <a:chOff x="4644007" y="4221088"/>
            <a:chExt cx="2808313" cy="1368152"/>
          </a:xfrm>
        </p:grpSpPr>
        <p:sp>
          <p:nvSpPr>
            <p:cNvPr id="240" name="원호 239"/>
            <p:cNvSpPr/>
            <p:nvPr/>
          </p:nvSpPr>
          <p:spPr bwMode="auto">
            <a:xfrm rot="16200000">
              <a:off x="5940051" y="443711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804247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45" name="TextBox 77"/>
            <p:cNvSpPr txBox="1">
              <a:spLocks noChangeArrowheads="1"/>
            </p:cNvSpPr>
            <p:nvPr/>
          </p:nvSpPr>
          <p:spPr bwMode="auto">
            <a:xfrm>
              <a:off x="6604890" y="4386590"/>
              <a:ext cx="415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5724127" y="4293096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975520" y="4221088"/>
              <a:ext cx="2476800" cy="1224136"/>
              <a:chOff x="7971328" y="4149080"/>
              <a:chExt cx="2476800" cy="1224136"/>
            </a:xfrm>
          </p:grpSpPr>
          <p:cxnSp>
            <p:nvCxnSpPr>
              <p:cNvPr id="241" name="직선 화살표 연결선 240"/>
              <p:cNvCxnSpPr/>
              <p:nvPr/>
            </p:nvCxnSpPr>
            <p:spPr bwMode="auto">
              <a:xfrm>
                <a:off x="9870112" y="513433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직선 화살표 연결선 241"/>
              <p:cNvCxnSpPr/>
              <p:nvPr/>
            </p:nvCxnSpPr>
            <p:spPr bwMode="auto">
              <a:xfrm flipV="1">
                <a:off x="8143872" y="4221088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3" name="TextBox 77"/>
              <p:cNvSpPr txBox="1">
                <a:spLocks noChangeArrowheads="1"/>
              </p:cNvSpPr>
              <p:nvPr/>
            </p:nvSpPr>
            <p:spPr bwMode="auto">
              <a:xfrm>
                <a:off x="10088088" y="503466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149080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8" name="직선 화살표 연결선 247"/>
            <p:cNvCxnSpPr/>
            <p:nvPr/>
          </p:nvCxnSpPr>
          <p:spPr bwMode="auto">
            <a:xfrm>
              <a:off x="5148063" y="5207714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77"/>
            <p:cNvSpPr txBox="1">
              <a:spLocks noChangeArrowheads="1"/>
            </p:cNvSpPr>
            <p:nvPr/>
          </p:nvSpPr>
          <p:spPr bwMode="auto">
            <a:xfrm>
              <a:off x="5724127" y="51571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148088" y="4941168"/>
              <a:ext cx="1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77"/>
            <p:cNvSpPr txBox="1">
              <a:spLocks noChangeArrowheads="1"/>
            </p:cNvSpPr>
            <p:nvPr/>
          </p:nvSpPr>
          <p:spPr bwMode="auto">
            <a:xfrm>
              <a:off x="4644007" y="465313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35696" y="2780928"/>
            <a:ext cx="3240360" cy="1080120"/>
            <a:chOff x="4788024" y="4509120"/>
            <a:chExt cx="3240360" cy="1080120"/>
          </a:xfrm>
        </p:grpSpPr>
        <p:cxnSp>
          <p:nvCxnSpPr>
            <p:cNvPr id="26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730830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grpSp>
          <p:nvGrpSpPr>
            <p:cNvPr id="270" name="그룹 269"/>
            <p:cNvGrpSpPr/>
            <p:nvPr/>
          </p:nvGrpSpPr>
          <p:grpSpPr>
            <a:xfrm>
              <a:off x="4975520" y="4509120"/>
              <a:ext cx="3052864" cy="958964"/>
              <a:chOff x="7971328" y="4437112"/>
              <a:chExt cx="3052864" cy="958964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10446176" y="515719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6" name="직선 화살표 연결선 275"/>
              <p:cNvCxnSpPr/>
              <p:nvPr/>
            </p:nvCxnSpPr>
            <p:spPr bwMode="auto">
              <a:xfrm flipV="1">
                <a:off x="8143872" y="4509120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7" name="TextBox 77"/>
              <p:cNvSpPr txBox="1">
                <a:spLocks noChangeArrowheads="1"/>
              </p:cNvSpPr>
              <p:nvPr/>
            </p:nvSpPr>
            <p:spPr bwMode="auto">
              <a:xfrm>
                <a:off x="10664152" y="505752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437112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1" name="직선 화살표 연결선 270"/>
            <p:cNvCxnSpPr/>
            <p:nvPr/>
          </p:nvCxnSpPr>
          <p:spPr bwMode="auto">
            <a:xfrm>
              <a:off x="5148063" y="5229200"/>
              <a:ext cx="2160241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77"/>
            <p:cNvSpPr txBox="1">
              <a:spLocks noChangeArrowheads="1"/>
            </p:cNvSpPr>
            <p:nvPr/>
          </p:nvSpPr>
          <p:spPr bwMode="auto">
            <a:xfrm>
              <a:off x="601215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42"/>
            <p:cNvCxnSpPr>
              <a:cxnSpLocks noChangeShapeType="1"/>
            </p:cNvCxnSpPr>
            <p:nvPr/>
          </p:nvCxnSpPr>
          <p:spPr bwMode="auto">
            <a:xfrm>
              <a:off x="514806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4" name="TextBox 77"/>
            <p:cNvSpPr txBox="1">
              <a:spLocks noChangeArrowheads="1"/>
            </p:cNvSpPr>
            <p:nvPr/>
          </p:nvSpPr>
          <p:spPr bwMode="auto">
            <a:xfrm>
              <a:off x="5436095" y="4797152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868144" y="5085184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6588224" y="4869160"/>
              <a:ext cx="0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6156175" y="4581128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236296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77"/>
            <p:cNvSpPr txBox="1">
              <a:spLocks noChangeArrowheads="1"/>
            </p:cNvSpPr>
            <p:nvPr/>
          </p:nvSpPr>
          <p:spPr bwMode="auto">
            <a:xfrm>
              <a:off x="4788024" y="522920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529207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77"/>
            <p:cNvSpPr txBox="1">
              <a:spLocks noChangeArrowheads="1"/>
            </p:cNvSpPr>
            <p:nvPr/>
          </p:nvSpPr>
          <p:spPr bwMode="auto">
            <a:xfrm>
              <a:off x="673223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1403648" y="4365104"/>
            <a:ext cx="4178416" cy="1224136"/>
            <a:chOff x="1403648" y="4365104"/>
            <a:chExt cx="4178416" cy="1224136"/>
          </a:xfrm>
        </p:grpSpPr>
        <p:cxnSp>
          <p:nvCxnSpPr>
            <p:cNvPr id="313" name="직선 화살표 연결선 312"/>
            <p:cNvCxnSpPr/>
            <p:nvPr/>
          </p:nvCxnSpPr>
          <p:spPr bwMode="auto">
            <a:xfrm>
              <a:off x="5004048" y="5085184"/>
              <a:ext cx="360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직선 화살표 연결선 313"/>
            <p:cNvCxnSpPr/>
            <p:nvPr/>
          </p:nvCxnSpPr>
          <p:spPr bwMode="auto">
            <a:xfrm flipV="1">
              <a:off x="2195736" y="4437112"/>
              <a:ext cx="0" cy="360041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5222024" y="4985514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77"/>
            <p:cNvSpPr txBox="1">
              <a:spLocks noChangeArrowheads="1"/>
            </p:cNvSpPr>
            <p:nvPr/>
          </p:nvSpPr>
          <p:spPr bwMode="auto">
            <a:xfrm>
              <a:off x="2023192" y="4365104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301"/>
            <p:cNvCxnSpPr/>
            <p:nvPr/>
          </p:nvCxnSpPr>
          <p:spPr bwMode="auto">
            <a:xfrm>
              <a:off x="2195735" y="5085184"/>
              <a:ext cx="2232249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화살표 연결선 42"/>
            <p:cNvCxnSpPr>
              <a:cxnSpLocks noChangeShapeType="1"/>
            </p:cNvCxnSpPr>
            <p:nvPr/>
          </p:nvCxnSpPr>
          <p:spPr bwMode="auto">
            <a:xfrm>
              <a:off x="2195736" y="486916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5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3779912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1979712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2555775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77"/>
            <p:cNvSpPr txBox="1">
              <a:spLocks noChangeArrowheads="1"/>
            </p:cNvSpPr>
            <p:nvPr/>
          </p:nvSpPr>
          <p:spPr bwMode="auto">
            <a:xfrm>
              <a:off x="3707903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원호 316"/>
            <p:cNvSpPr/>
            <p:nvPr/>
          </p:nvSpPr>
          <p:spPr bwMode="auto">
            <a:xfrm rot="16200000">
              <a:off x="1763688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8" name="TextBox 77"/>
            <p:cNvSpPr txBox="1">
              <a:spLocks noChangeArrowheads="1"/>
            </p:cNvSpPr>
            <p:nvPr/>
          </p:nvSpPr>
          <p:spPr bwMode="auto">
            <a:xfrm>
              <a:off x="1619672" y="445859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19672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1403648" y="503466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347864" y="4941168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직선 화살표 연결선 42"/>
            <p:cNvCxnSpPr>
              <a:cxnSpLocks noChangeShapeType="1"/>
            </p:cNvCxnSpPr>
            <p:nvPr/>
          </p:nvCxnSpPr>
          <p:spPr bwMode="auto">
            <a:xfrm>
              <a:off x="4427984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5" name="원호 324"/>
            <p:cNvSpPr/>
            <p:nvPr/>
          </p:nvSpPr>
          <p:spPr bwMode="auto">
            <a:xfrm rot="16200000" flipV="1">
              <a:off x="4139952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26" name="직선 화살표 연결선 325"/>
            <p:cNvCxnSpPr/>
            <p:nvPr/>
          </p:nvCxnSpPr>
          <p:spPr bwMode="auto">
            <a:xfrm>
              <a:off x="4427984" y="5013176"/>
              <a:ext cx="1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4644008" y="478286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508104" y="3861048"/>
            <a:ext cx="2232249" cy="924490"/>
            <a:chOff x="4571999" y="2750731"/>
            <a:chExt cx="2232249" cy="924490"/>
          </a:xfrm>
        </p:grpSpPr>
        <p:grpSp>
          <p:nvGrpSpPr>
            <p:cNvPr id="156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21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08104" y="4982979"/>
            <a:ext cx="2016224" cy="810671"/>
            <a:chOff x="4571999" y="3872662"/>
            <a:chExt cx="2016224" cy="810671"/>
          </a:xfrm>
        </p:grpSpPr>
        <p:cxnSp>
          <p:nvCxnSpPr>
            <p:cNvPr id="207" name="직선 연결선 206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직선 연결선 210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5008486" y="4437112"/>
              <a:ext cx="4276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rot="5400000">
              <a:off x="5698057" y="4118213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4" name="TextBox 31"/>
            <p:cNvSpPr txBox="1">
              <a:spLocks noChangeArrowheads="1"/>
            </p:cNvSpPr>
            <p:nvPr/>
          </p:nvSpPr>
          <p:spPr bwMode="auto">
            <a:xfrm>
              <a:off x="5918722" y="3872662"/>
              <a:ext cx="5254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4971365"/>
            <a:ext cx="2016224" cy="822285"/>
            <a:chOff x="899592" y="3861048"/>
            <a:chExt cx="2016224" cy="822285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31"/>
            <p:cNvSpPr txBox="1">
              <a:spLocks noChangeArrowheads="1"/>
            </p:cNvSpPr>
            <p:nvPr/>
          </p:nvSpPr>
          <p:spPr bwMode="auto">
            <a:xfrm>
              <a:off x="1255192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22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3544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en-US" altLang="ko-KR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" name="직선 연결선 224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3963253"/>
            <a:ext cx="2232248" cy="822285"/>
            <a:chOff x="899592" y="2852936"/>
            <a:chExt cx="2232248" cy="822285"/>
          </a:xfrm>
        </p:grpSpPr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31"/>
            <p:cNvSpPr txBox="1">
              <a:spLocks noChangeArrowheads="1"/>
            </p:cNvSpPr>
            <p:nvPr/>
          </p:nvSpPr>
          <p:spPr bwMode="auto">
            <a:xfrm>
              <a:off x="1831256" y="3429000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4" name="그룹 263"/>
          <p:cNvGrpSpPr/>
          <p:nvPr/>
        </p:nvGrpSpPr>
        <p:grpSpPr>
          <a:xfrm>
            <a:off x="899592" y="2163053"/>
            <a:ext cx="2016224" cy="822285"/>
            <a:chOff x="899592" y="3861048"/>
            <a:chExt cx="2016224" cy="822285"/>
          </a:xfrm>
        </p:grpSpPr>
        <p:cxnSp>
          <p:nvCxnSpPr>
            <p:cNvPr id="266" name="직선 연결선 265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1183184" y="4437112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4264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2196829" y="4437112"/>
              <a:ext cx="429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99592" y="1154941"/>
            <a:ext cx="2664296" cy="822285"/>
            <a:chOff x="899592" y="2852936"/>
            <a:chExt cx="2664296" cy="822285"/>
          </a:xfrm>
        </p:grpSpPr>
        <p:sp>
          <p:nvSpPr>
            <p:cNvPr id="288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연결선 291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직선 연결선 292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1759248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7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0" name="그룹 319"/>
          <p:cNvGrpSpPr/>
          <p:nvPr/>
        </p:nvGrpSpPr>
        <p:grpSpPr>
          <a:xfrm>
            <a:off x="5508104" y="1052736"/>
            <a:ext cx="2664296" cy="924490"/>
            <a:chOff x="4571999" y="2750731"/>
            <a:chExt cx="2664296" cy="924490"/>
          </a:xfrm>
        </p:grpSpPr>
        <p:grpSp>
          <p:nvGrpSpPr>
            <p:cNvPr id="324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508104" y="2163053"/>
            <a:ext cx="2016224" cy="822285"/>
            <a:chOff x="4571999" y="3861048"/>
            <a:chExt cx="2016224" cy="822285"/>
          </a:xfrm>
        </p:grpSpPr>
        <p:cxnSp>
          <p:nvCxnSpPr>
            <p:cNvPr id="342" name="직선 연결선 341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31"/>
            <p:cNvSpPr txBox="1">
              <a:spLocks noChangeArrowheads="1"/>
            </p:cNvSpPr>
            <p:nvPr/>
          </p:nvSpPr>
          <p:spPr bwMode="auto">
            <a:xfrm>
              <a:off x="5076055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6" name="직선 화살표 연결선 345"/>
            <p:cNvCxnSpPr>
              <a:cxnSpLocks noChangeShapeType="1"/>
            </p:cNvCxnSpPr>
            <p:nvPr/>
          </p:nvCxnSpPr>
          <p:spPr bwMode="auto">
            <a:xfrm rot="5400000">
              <a:off x="5698057" y="4106599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591872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연결선 347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4959437" cy="626586"/>
            <a:chOff x="971997" y="426150"/>
            <a:chExt cx="4959437" cy="626586"/>
          </a:xfrm>
        </p:grpSpPr>
        <p:grpSp>
          <p:nvGrpSpPr>
            <p:cNvPr id="40" name="그룹 39"/>
            <p:cNvGrpSpPr/>
            <p:nvPr/>
          </p:nvGrpSpPr>
          <p:grpSpPr>
            <a:xfrm>
              <a:off x="3131840" y="692696"/>
              <a:ext cx="1584422" cy="144066"/>
              <a:chOff x="7164042" y="5661248"/>
              <a:chExt cx="1584422" cy="144066"/>
            </a:xfrm>
          </p:grpSpPr>
          <p:sp>
            <p:nvSpPr>
              <p:cNvPr id="41" name="직사각형 36"/>
              <p:cNvSpPr>
                <a:spLocks noChangeArrowheads="1"/>
              </p:cNvSpPr>
              <p:nvPr/>
            </p:nvSpPr>
            <p:spPr bwMode="auto">
              <a:xfrm>
                <a:off x="7524082" y="566124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4042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" name="그룹 1"/>
            <p:cNvGrpSpPr/>
            <p:nvPr/>
          </p:nvGrpSpPr>
          <p:grpSpPr>
            <a:xfrm>
              <a:off x="5292080" y="548680"/>
              <a:ext cx="639354" cy="449182"/>
              <a:chOff x="5292080" y="548680"/>
              <a:chExt cx="639354" cy="449182"/>
            </a:xfrm>
          </p:grpSpPr>
          <p:grpSp>
            <p:nvGrpSpPr>
              <p:cNvPr id="45" name="그룹 76"/>
              <p:cNvGrpSpPr>
                <a:grpSpLocks/>
              </p:cNvGrpSpPr>
              <p:nvPr/>
            </p:nvGrpSpPr>
            <p:grpSpPr bwMode="auto">
              <a:xfrm rot="16200000">
                <a:off x="5567186" y="633614"/>
                <a:ext cx="449182" cy="279314"/>
                <a:chOff x="7236296" y="3789040"/>
                <a:chExt cx="558800" cy="279400"/>
              </a:xfrm>
            </p:grpSpPr>
            <p:sp>
              <p:nvSpPr>
                <p:cNvPr id="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46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5292080" y="766292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1043362" y="548680"/>
              <a:ext cx="1584668" cy="449182"/>
              <a:chOff x="7163796" y="4636002"/>
              <a:chExt cx="1584668" cy="449182"/>
            </a:xfrm>
          </p:grpSpPr>
          <p:sp>
            <p:nvSpPr>
              <p:cNvPr id="51" name="직사각형 36"/>
              <p:cNvSpPr>
                <a:spLocks noChangeArrowheads="1"/>
              </p:cNvSpPr>
              <p:nvPr/>
            </p:nvSpPr>
            <p:spPr bwMode="auto">
              <a:xfrm>
                <a:off x="7524082" y="478001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5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3796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53" name="그룹 76"/>
              <p:cNvGrpSpPr>
                <a:grpSpLocks/>
              </p:cNvGrpSpPr>
              <p:nvPr/>
            </p:nvGrpSpPr>
            <p:grpSpPr bwMode="auto">
              <a:xfrm rot="16200000">
                <a:off x="8303244" y="4720936"/>
                <a:ext cx="449182" cy="279314"/>
                <a:chOff x="7236296" y="3789040"/>
                <a:chExt cx="558800" cy="279400"/>
              </a:xfrm>
            </p:grpSpPr>
            <p:sp>
              <p:nvSpPr>
                <p:cNvPr id="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802813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" name="덧셈 기호 64"/>
            <p:cNvSpPr/>
            <p:nvPr/>
          </p:nvSpPr>
          <p:spPr bwMode="auto">
            <a:xfrm>
              <a:off x="4788024" y="54733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등호 66"/>
            <p:cNvSpPr/>
            <p:nvPr/>
          </p:nvSpPr>
          <p:spPr bwMode="auto">
            <a:xfrm>
              <a:off x="2699792" y="47667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9" name="TextBox 78"/>
            <p:cNvSpPr txBox="1">
              <a:spLocks noChangeArrowheads="1"/>
            </p:cNvSpPr>
            <p:nvPr/>
          </p:nvSpPr>
          <p:spPr bwMode="auto">
            <a:xfrm>
              <a:off x="971997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83569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8"/>
            <p:cNvSpPr txBox="1">
              <a:spLocks noChangeArrowheads="1"/>
            </p:cNvSpPr>
            <p:nvPr/>
          </p:nvSpPr>
          <p:spPr bwMode="auto">
            <a:xfrm>
              <a:off x="219573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8"/>
            <p:cNvSpPr txBox="1">
              <a:spLocks noChangeArrowheads="1"/>
            </p:cNvSpPr>
            <p:nvPr/>
          </p:nvSpPr>
          <p:spPr bwMode="auto">
            <a:xfrm>
              <a:off x="3060229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4283968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8"/>
            <p:cNvSpPr txBox="1">
              <a:spLocks noChangeArrowheads="1"/>
            </p:cNvSpPr>
            <p:nvPr/>
          </p:nvSpPr>
          <p:spPr bwMode="auto">
            <a:xfrm>
              <a:off x="5220072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79115" y="1175266"/>
            <a:ext cx="720080" cy="639555"/>
            <a:chOff x="6444208" y="2996952"/>
            <a:chExt cx="720080" cy="639555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44208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83" name="그룹 8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0" name="그룹 89"/>
          <p:cNvGrpSpPr/>
          <p:nvPr/>
        </p:nvGrpSpPr>
        <p:grpSpPr>
          <a:xfrm rot="16200000">
            <a:off x="1074957" y="1139262"/>
            <a:ext cx="720080" cy="639555"/>
            <a:chOff x="6444208" y="2996952"/>
            <a:chExt cx="720081" cy="639555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44209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9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2195339" y="1175266"/>
            <a:ext cx="792088" cy="639555"/>
            <a:chOff x="1331640" y="3289243"/>
            <a:chExt cx="792088" cy="639555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403648" y="3289243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403648" y="3433259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02" name="그룹 101"/>
            <p:cNvGrpSpPr/>
            <p:nvPr/>
          </p:nvGrpSpPr>
          <p:grpSpPr>
            <a:xfrm>
              <a:off x="1475656" y="3433259"/>
              <a:ext cx="576064" cy="495539"/>
              <a:chOff x="6732240" y="3933056"/>
              <a:chExt cx="576064" cy="495539"/>
            </a:xfrm>
          </p:grpSpPr>
          <p:sp>
            <p:nvSpPr>
              <p:cNvPr id="10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63688" y="33612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47664" y="31452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그룹 4"/>
          <p:cNvGrpSpPr/>
          <p:nvPr/>
        </p:nvGrpSpPr>
        <p:grpSpPr>
          <a:xfrm>
            <a:off x="3203452" y="1098999"/>
            <a:ext cx="639554" cy="792088"/>
            <a:chOff x="2596039" y="3212976"/>
            <a:chExt cx="639554" cy="792088"/>
          </a:xfrm>
        </p:grpSpPr>
        <p:cxnSp>
          <p:nvCxnSpPr>
            <p:cNvPr id="109" name="직선 연결선 108"/>
            <p:cNvCxnSpPr/>
            <p:nvPr/>
          </p:nvCxnSpPr>
          <p:spPr bwMode="auto">
            <a:xfrm rot="16200000">
              <a:off x="2235999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0" name="직선 연결선 109"/>
            <p:cNvCxnSpPr/>
            <p:nvPr/>
          </p:nvCxnSpPr>
          <p:spPr bwMode="auto">
            <a:xfrm rot="16200000">
              <a:off x="2380015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11" name="그룹 110"/>
            <p:cNvGrpSpPr/>
            <p:nvPr/>
          </p:nvGrpSpPr>
          <p:grpSpPr>
            <a:xfrm rot="16200000">
              <a:off x="2699792" y="3325247"/>
              <a:ext cx="576064" cy="495539"/>
              <a:chOff x="6732240" y="3933056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화살표 연결선 53"/>
            <p:cNvCxnSpPr>
              <a:cxnSpLocks noChangeShapeType="1"/>
            </p:cNvCxnSpPr>
            <p:nvPr/>
          </p:nvCxnSpPr>
          <p:spPr bwMode="auto">
            <a:xfrm rot="16200000" flipV="1">
              <a:off x="2884071" y="335699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2668047" y="357301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4355579" y="1103258"/>
            <a:ext cx="864096" cy="720079"/>
            <a:chOff x="1295636" y="4581128"/>
            <a:chExt cx="864096" cy="72007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295636" y="4581128"/>
              <a:ext cx="783370" cy="558930"/>
              <a:chOff x="8028384" y="3140968"/>
              <a:chExt cx="783370" cy="558930"/>
            </a:xfrm>
          </p:grpSpPr>
          <p:grpSp>
            <p:nvGrpSpPr>
              <p:cNvPr id="12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2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19" name="원호 118"/>
            <p:cNvSpPr/>
            <p:nvPr/>
          </p:nvSpPr>
          <p:spPr bwMode="auto">
            <a:xfrm>
              <a:off x="1583668" y="458112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99692" y="486916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83668" y="4653136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그룹 6"/>
          <p:cNvGrpSpPr/>
          <p:nvPr/>
        </p:nvGrpSpPr>
        <p:grpSpPr>
          <a:xfrm>
            <a:off x="5359433" y="1031250"/>
            <a:ext cx="720080" cy="864096"/>
            <a:chOff x="2555776" y="4509120"/>
            <a:chExt cx="720080" cy="864096"/>
          </a:xfrm>
        </p:grpSpPr>
        <p:grpSp>
          <p:nvGrpSpPr>
            <p:cNvPr id="128" name="그룹 127"/>
            <p:cNvGrpSpPr/>
            <p:nvPr/>
          </p:nvGrpSpPr>
          <p:grpSpPr>
            <a:xfrm rot="5400000">
              <a:off x="2604706" y="4621340"/>
              <a:ext cx="783370" cy="558930"/>
              <a:chOff x="8028384" y="3140968"/>
              <a:chExt cx="783370" cy="558930"/>
            </a:xfrm>
          </p:grpSpPr>
          <p:grpSp>
            <p:nvGrpSpPr>
              <p:cNvPr id="13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3" name="직선 연결선 13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29" name="원호 128"/>
            <p:cNvSpPr/>
            <p:nvPr/>
          </p:nvSpPr>
          <p:spPr bwMode="auto">
            <a:xfrm rot="5400000">
              <a:off x="2699792" y="4797152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0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2771800" y="47971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직선 화살표 연결선 53"/>
            <p:cNvCxnSpPr>
              <a:cxnSpLocks noChangeShapeType="1"/>
            </p:cNvCxnSpPr>
            <p:nvPr/>
          </p:nvCxnSpPr>
          <p:spPr bwMode="auto">
            <a:xfrm rot="10800000" flipV="1">
              <a:off x="2987824" y="45811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그룹 9"/>
          <p:cNvGrpSpPr/>
          <p:nvPr/>
        </p:nvGrpSpPr>
        <p:grpSpPr>
          <a:xfrm>
            <a:off x="323528" y="2060848"/>
            <a:ext cx="3447666" cy="855579"/>
            <a:chOff x="1691680" y="2564904"/>
            <a:chExt cx="3447666" cy="8555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979712" y="2780928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1691680" y="2924944"/>
              <a:ext cx="576064" cy="495539"/>
              <a:chOff x="6732240" y="3933056"/>
              <a:chExt cx="576064" cy="495539"/>
            </a:xfrm>
          </p:grpSpPr>
          <p:sp>
            <p:nvSpPr>
              <p:cNvPr id="1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1840" y="2924944"/>
              <a:ext cx="576064" cy="495539"/>
              <a:chOff x="2987824" y="4437112"/>
              <a:chExt cx="576064" cy="495539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" name="그룹 76"/>
            <p:cNvGrpSpPr>
              <a:grpSpLocks/>
            </p:cNvGrpSpPr>
            <p:nvPr/>
          </p:nvGrpSpPr>
          <p:grpSpPr bwMode="auto">
            <a:xfrm rot="16200000">
              <a:off x="4720224" y="2704712"/>
              <a:ext cx="558930" cy="279314"/>
              <a:chOff x="7236296" y="3789040"/>
              <a:chExt cx="558800" cy="279400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8024" y="2348880"/>
            <a:ext cx="3456384" cy="639555"/>
            <a:chOff x="827584" y="3717032"/>
            <a:chExt cx="3456384" cy="63955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115616" y="371703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4" y="3861048"/>
              <a:ext cx="576064" cy="495539"/>
              <a:chOff x="6732240" y="3933056"/>
              <a:chExt cx="576064" cy="495539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707904" y="3861048"/>
              <a:ext cx="576064" cy="495539"/>
              <a:chOff x="2987824" y="4437112"/>
              <a:chExt cx="576064" cy="495539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55576" y="5301208"/>
            <a:ext cx="2808312" cy="1431643"/>
            <a:chOff x="5508104" y="2708920"/>
            <a:chExt cx="2808312" cy="1431643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3" name="직선 연결선 272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4" name="직선 연결선 273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5" name="직선 연결선 274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6" name="직선 연결선 275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7" name="직선 연결선 276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8" name="직선 연결선 277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9" name="직선 연결선 278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80" name="직선 연결선 279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81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8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4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2" name="직선 연결선 291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35" name="그룹 34"/>
          <p:cNvGrpSpPr/>
          <p:nvPr/>
        </p:nvGrpSpPr>
        <p:grpSpPr>
          <a:xfrm>
            <a:off x="395536" y="4005064"/>
            <a:ext cx="3438995" cy="1226073"/>
            <a:chOff x="7524328" y="1268760"/>
            <a:chExt cx="3438995" cy="1226073"/>
          </a:xfrm>
        </p:grpSpPr>
        <p:grpSp>
          <p:nvGrpSpPr>
            <p:cNvPr id="23" name="그룹 22"/>
            <p:cNvGrpSpPr/>
            <p:nvPr/>
          </p:nvGrpSpPr>
          <p:grpSpPr>
            <a:xfrm>
              <a:off x="7812360" y="1268760"/>
              <a:ext cx="2880320" cy="720081"/>
              <a:chOff x="7812360" y="507875"/>
              <a:chExt cx="2160240" cy="1440160"/>
            </a:xfrm>
          </p:grpSpPr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8" name="그룹 75"/>
            <p:cNvGrpSpPr>
              <a:grpSpLocks/>
            </p:cNvGrpSpPr>
            <p:nvPr/>
          </p:nvGrpSpPr>
          <p:grpSpPr bwMode="auto">
            <a:xfrm>
              <a:off x="10404648" y="1988840"/>
              <a:ext cx="558675" cy="505993"/>
              <a:chOff x="6084168" y="3562567"/>
              <a:chExt cx="558800" cy="505870"/>
            </a:xfrm>
          </p:grpSpPr>
          <p:sp>
            <p:nvSpPr>
              <p:cNvPr id="32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9" name="그룹 75"/>
            <p:cNvGrpSpPr>
              <a:grpSpLocks/>
            </p:cNvGrpSpPr>
            <p:nvPr/>
          </p:nvGrpSpPr>
          <p:grpSpPr bwMode="auto">
            <a:xfrm>
              <a:off x="7524328" y="1988840"/>
              <a:ext cx="558675" cy="495543"/>
              <a:chOff x="6084168" y="3555063"/>
              <a:chExt cx="558800" cy="495423"/>
            </a:xfrm>
          </p:grpSpPr>
          <p:sp>
            <p:nvSpPr>
              <p:cNvPr id="3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9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5218" y="3212976"/>
            <a:ext cx="3588710" cy="692733"/>
            <a:chOff x="335218" y="4455942"/>
            <a:chExt cx="3588710" cy="692733"/>
          </a:xfrm>
        </p:grpSpPr>
        <p:sp>
          <p:nvSpPr>
            <p:cNvPr id="341" name="직사각형 340"/>
            <p:cNvSpPr/>
            <p:nvPr/>
          </p:nvSpPr>
          <p:spPr bwMode="auto">
            <a:xfrm>
              <a:off x="755576" y="4509120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 rot="2700000">
              <a:off x="294956" y="4496204"/>
              <a:ext cx="576064" cy="495539"/>
              <a:chOff x="6732240" y="3933056"/>
              <a:chExt cx="576064" cy="495539"/>
            </a:xfrm>
          </p:grpSpPr>
          <p:sp>
            <p:nvSpPr>
              <p:cNvPr id="3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347864" y="4653136"/>
              <a:ext cx="576064" cy="495539"/>
              <a:chOff x="2987824" y="4437112"/>
              <a:chExt cx="576064" cy="495539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1" name="그룹 350"/>
          <p:cNvGrpSpPr/>
          <p:nvPr/>
        </p:nvGrpSpPr>
        <p:grpSpPr>
          <a:xfrm rot="19800000">
            <a:off x="4788387" y="5186358"/>
            <a:ext cx="3456384" cy="639555"/>
            <a:chOff x="827584" y="5013176"/>
            <a:chExt cx="3456384" cy="639555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1115616" y="5013176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827584" y="5157192"/>
              <a:ext cx="576064" cy="495539"/>
              <a:chOff x="6732240" y="3933056"/>
              <a:chExt cx="576064" cy="495539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3707904" y="5157192"/>
              <a:ext cx="576064" cy="495539"/>
              <a:chOff x="2987824" y="4437112"/>
              <a:chExt cx="576064" cy="495539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932040" y="3284984"/>
            <a:ext cx="3168352" cy="1783066"/>
            <a:chOff x="899592" y="4797152"/>
            <a:chExt cx="3168352" cy="1783066"/>
          </a:xfrm>
        </p:grpSpPr>
        <p:grpSp>
          <p:nvGrpSpPr>
            <p:cNvPr id="207" name="그룹 76"/>
            <p:cNvGrpSpPr>
              <a:grpSpLocks/>
            </p:cNvGrpSpPr>
            <p:nvPr/>
          </p:nvGrpSpPr>
          <p:grpSpPr bwMode="auto">
            <a:xfrm rot="5400000">
              <a:off x="759784" y="6161096"/>
              <a:ext cx="558930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87624" y="4797152"/>
              <a:ext cx="2880320" cy="1584176"/>
              <a:chOff x="1187624" y="4797152"/>
              <a:chExt cx="2880320" cy="1584176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 flipV="1">
                <a:off x="1187624" y="4797152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2" name="직선 연결선 361"/>
              <p:cNvCxnSpPr/>
              <p:nvPr/>
            </p:nvCxnSpPr>
            <p:spPr bwMode="auto">
              <a:xfrm flipV="1">
                <a:off x="1187624" y="4941168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4067944" y="47971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1475953" y="2420441"/>
            <a:ext cx="3960813" cy="144463"/>
          </a:xfrm>
          <a:prstGeom prst="rect">
            <a:avLst/>
          </a:prstGeom>
          <a:noFill/>
          <a:ln w="9525" algn="ctr">
            <a:solidFill>
              <a:srgbClr val="A90165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09"/>
            <a:chExt cx="4536504" cy="1367690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75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5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6" y="3183359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3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09"/>
              <a:ext cx="720080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7" y="2751496"/>
              <a:ext cx="863794" cy="86339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6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2" name="직사각형 191"/>
          <p:cNvSpPr>
            <a:spLocks noChangeArrowheads="1"/>
          </p:cNvSpPr>
          <p:nvPr/>
        </p:nvSpPr>
        <p:spPr bwMode="auto">
          <a:xfrm>
            <a:off x="1475953" y="3789040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2051720" y="3323271"/>
            <a:ext cx="1944415" cy="804536"/>
            <a:chOff x="3131642" y="4517616"/>
            <a:chExt cx="1944415" cy="804536"/>
          </a:xfrm>
        </p:grpSpPr>
        <p:cxnSp>
          <p:nvCxnSpPr>
            <p:cNvPr id="201" name="직선 화살표 연결선 200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2" name="직선 화살표 연결선 201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354666"/>
                </p:ext>
              </p:extLst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204208"/>
                </p:ext>
              </p:extLst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1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그룹 11"/>
          <p:cNvGrpSpPr/>
          <p:nvPr/>
        </p:nvGrpSpPr>
        <p:grpSpPr>
          <a:xfrm>
            <a:off x="1193477" y="1844824"/>
            <a:ext cx="4958259" cy="792088"/>
            <a:chOff x="1193477" y="1844824"/>
            <a:chExt cx="4958259" cy="792088"/>
          </a:xfrm>
        </p:grpSpPr>
        <p:cxnSp>
          <p:nvCxnSpPr>
            <p:cNvPr id="21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193477" y="3212976"/>
            <a:ext cx="4958259" cy="792088"/>
            <a:chOff x="1193477" y="1844824"/>
            <a:chExt cx="4958259" cy="792088"/>
          </a:xfrm>
        </p:grpSpPr>
        <p:cxnSp>
          <p:nvCxnSpPr>
            <p:cNvPr id="22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4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9552" y="4653136"/>
            <a:ext cx="5612184" cy="1253927"/>
            <a:chOff x="539552" y="4653136"/>
            <a:chExt cx="5612184" cy="1253927"/>
          </a:xfrm>
        </p:grpSpPr>
        <p:sp>
          <p:nvSpPr>
            <p:cNvPr id="205" name="직사각형 204"/>
            <p:cNvSpPr>
              <a:spLocks noChangeArrowheads="1"/>
            </p:cNvSpPr>
            <p:nvPr/>
          </p:nvSpPr>
          <p:spPr bwMode="auto">
            <a:xfrm>
              <a:off x="1475953" y="522920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39552" y="5114975"/>
              <a:ext cx="5279196" cy="792088"/>
              <a:chOff x="1619474" y="4869160"/>
              <a:chExt cx="5279196" cy="792088"/>
            </a:xfrm>
          </p:grpSpPr>
          <p:sp>
            <p:nvSpPr>
              <p:cNvPr id="207" name="TextBox 206"/>
              <p:cNvSpPr txBox="1">
                <a:spLocks noChangeArrowheads="1"/>
              </p:cNvSpPr>
              <p:nvPr/>
            </p:nvSpPr>
            <p:spPr bwMode="auto">
              <a:xfrm>
                <a:off x="2434620" y="5322694"/>
                <a:ext cx="50323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8" name="직선 화살표 연결선 20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40769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>
                <a:off x="2051050" y="5053235"/>
                <a:ext cx="506413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01582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1619474" y="4869160"/>
                <a:ext cx="5762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211"/>
              <p:cNvSpPr txBox="1">
                <a:spLocks noChangeArrowheads="1"/>
              </p:cNvSpPr>
              <p:nvPr/>
            </p:nvSpPr>
            <p:spPr bwMode="auto">
              <a:xfrm>
                <a:off x="6393845" y="5322694"/>
                <a:ext cx="50482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051720" y="4763431"/>
              <a:ext cx="1944415" cy="804536"/>
              <a:chOff x="3131642" y="4517616"/>
              <a:chExt cx="1944415" cy="804536"/>
            </a:xfrm>
          </p:grpSpPr>
          <p:cxnSp>
            <p:nvCxnSpPr>
              <p:cNvPr id="214" name="직선 화살표 연결선 213"/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1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4666"/>
                  </p:ext>
                </p:extLst>
              </p:nvPr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8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204208"/>
                  </p:ext>
                </p:extLst>
              </p:nvPr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9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" name="그룹 226"/>
            <p:cNvGrpSpPr/>
            <p:nvPr/>
          </p:nvGrpSpPr>
          <p:grpSpPr>
            <a:xfrm>
              <a:off x="1193477" y="4653136"/>
              <a:ext cx="4958259" cy="792088"/>
              <a:chOff x="1193477" y="1844824"/>
              <a:chExt cx="4958259" cy="792088"/>
            </a:xfrm>
          </p:grpSpPr>
          <p:cxnSp>
            <p:nvCxnSpPr>
              <p:cNvPr id="22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475656" y="2060848"/>
                <a:ext cx="0" cy="28803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508104" y="249289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0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298358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32"/>
              <p:cNvSpPr txBox="1">
                <a:spLocks noChangeArrowheads="1"/>
              </p:cNvSpPr>
              <p:nvPr/>
            </p:nvSpPr>
            <p:spPr bwMode="auto">
              <a:xfrm>
                <a:off x="1193477" y="1844824"/>
                <a:ext cx="3571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2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32137</TotalTime>
  <Words>983</Words>
  <Application>Microsoft Office PowerPoint</Application>
  <PresentationFormat>화면 슬라이드 쇼(4:3)</PresentationFormat>
  <Paragraphs>893</Paragraphs>
  <Slides>36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543</cp:revision>
  <dcterms:created xsi:type="dcterms:W3CDTF">2004-03-04T12:56:48Z</dcterms:created>
  <dcterms:modified xsi:type="dcterms:W3CDTF">2016-09-10T16:01:10Z</dcterms:modified>
</cp:coreProperties>
</file>