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9"/>
  </p:notesMasterIdLst>
  <p:sldIdLst>
    <p:sldId id="257" r:id="rId2"/>
    <p:sldId id="418" r:id="rId3"/>
    <p:sldId id="417" r:id="rId4"/>
    <p:sldId id="344" r:id="rId5"/>
    <p:sldId id="324" r:id="rId6"/>
    <p:sldId id="325" r:id="rId7"/>
    <p:sldId id="326" r:id="rId8"/>
    <p:sldId id="328" r:id="rId9"/>
    <p:sldId id="346" r:id="rId10"/>
    <p:sldId id="310" r:id="rId11"/>
    <p:sldId id="327" r:id="rId12"/>
    <p:sldId id="329" r:id="rId13"/>
    <p:sldId id="345" r:id="rId14"/>
    <p:sldId id="330" r:id="rId15"/>
    <p:sldId id="347" r:id="rId16"/>
    <p:sldId id="331" r:id="rId17"/>
    <p:sldId id="332" r:id="rId18"/>
    <p:sldId id="348" r:id="rId19"/>
    <p:sldId id="333" r:id="rId20"/>
    <p:sldId id="334" r:id="rId21"/>
    <p:sldId id="349" r:id="rId22"/>
    <p:sldId id="335" r:id="rId23"/>
    <p:sldId id="336" r:id="rId24"/>
    <p:sldId id="337" r:id="rId25"/>
    <p:sldId id="338" r:id="rId26"/>
    <p:sldId id="350" r:id="rId27"/>
    <p:sldId id="340" r:id="rId28"/>
    <p:sldId id="341" r:id="rId29"/>
    <p:sldId id="342" r:id="rId30"/>
    <p:sldId id="351" r:id="rId31"/>
    <p:sldId id="343" r:id="rId32"/>
    <p:sldId id="352" r:id="rId33"/>
    <p:sldId id="353" r:id="rId34"/>
    <p:sldId id="354" r:id="rId35"/>
    <p:sldId id="355" r:id="rId36"/>
    <p:sldId id="356" r:id="rId37"/>
    <p:sldId id="419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398" r:id="rId75"/>
    <p:sldId id="393" r:id="rId76"/>
    <p:sldId id="394" r:id="rId77"/>
    <p:sldId id="395" r:id="rId78"/>
    <p:sldId id="396" r:id="rId79"/>
    <p:sldId id="397" r:id="rId80"/>
    <p:sldId id="399" r:id="rId81"/>
    <p:sldId id="400" r:id="rId82"/>
    <p:sldId id="401" r:id="rId83"/>
    <p:sldId id="402" r:id="rId84"/>
    <p:sldId id="403" r:id="rId85"/>
    <p:sldId id="404" r:id="rId86"/>
    <p:sldId id="405" r:id="rId87"/>
    <p:sldId id="406" r:id="rId88"/>
    <p:sldId id="407" r:id="rId89"/>
    <p:sldId id="408" r:id="rId90"/>
    <p:sldId id="409" r:id="rId91"/>
    <p:sldId id="410" r:id="rId92"/>
    <p:sldId id="411" r:id="rId93"/>
    <p:sldId id="412" r:id="rId94"/>
    <p:sldId id="413" r:id="rId95"/>
    <p:sldId id="414" r:id="rId96"/>
    <p:sldId id="415" r:id="rId97"/>
    <p:sldId id="416" r:id="rId98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A90165"/>
    <a:srgbClr val="ADADEB"/>
    <a:srgbClr val="4D4D4D"/>
    <a:srgbClr val="FFFFFF"/>
    <a:srgbClr val="808080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283" autoAdjust="0"/>
  </p:normalViewPr>
  <p:slideViewPr>
    <p:cSldViewPr>
      <p:cViewPr varScale="1">
        <p:scale>
          <a:sx n="115" d="100"/>
          <a:sy n="115" d="100"/>
        </p:scale>
        <p:origin x="119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73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96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8278B6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  <a:sym typeface="Wingdings" pitchFamily="2" charset="2"/>
              </a:defRPr>
            </a:lvl1pPr>
          </a:lstStyle>
          <a:p>
            <a:pPr marL="358775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72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85" r:id="rId3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7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65F32CD5-B38E-4486-ABA5-DA1819C00760}"/>
              </a:ext>
            </a:extLst>
          </p:cNvPr>
          <p:cNvGrpSpPr/>
          <p:nvPr/>
        </p:nvGrpSpPr>
        <p:grpSpPr>
          <a:xfrm>
            <a:off x="323528" y="4458816"/>
            <a:ext cx="2918041" cy="1137221"/>
            <a:chOff x="1577008" y="4458816"/>
            <a:chExt cx="2918041" cy="1137221"/>
          </a:xfrm>
        </p:grpSpPr>
        <p:sp>
          <p:nvSpPr>
            <p:cNvPr id="266" name="AutoShape 75">
              <a:extLst>
                <a:ext uri="{FF2B5EF4-FFF2-40B4-BE49-F238E27FC236}">
                  <a16:creationId xmlns:a16="http://schemas.microsoft.com/office/drawing/2014/main" id="{AFCCEDA4-AB84-4219-B027-09E35A4A6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788" y="4965700"/>
              <a:ext cx="398463" cy="14922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D60093">
                <a:alpha val="10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5" name="Group 58">
              <a:extLst>
                <a:ext uri="{FF2B5EF4-FFF2-40B4-BE49-F238E27FC236}">
                  <a16:creationId xmlns:a16="http://schemas.microsoft.com/office/drawing/2014/main" id="{EA9501BD-98F3-4E75-BDC1-2B298A9D6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7008" y="4530824"/>
              <a:ext cx="1032721" cy="1065213"/>
              <a:chOff x="4500" y="629"/>
              <a:chExt cx="823" cy="1303"/>
            </a:xfrm>
          </p:grpSpPr>
          <p:sp>
            <p:nvSpPr>
              <p:cNvPr id="297" name="AutoShape 12">
                <a:extLst>
                  <a:ext uri="{FF2B5EF4-FFF2-40B4-BE49-F238E27FC236}">
                    <a16:creationId xmlns:a16="http://schemas.microsoft.com/office/drawing/2014/main" id="{5754BA6F-0E73-4D8E-B270-77A052B71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275" y="1451"/>
                <a:ext cx="771" cy="181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298" name="AutoShape 13">
                <a:extLst>
                  <a:ext uri="{FF2B5EF4-FFF2-40B4-BE49-F238E27FC236}">
                    <a16:creationId xmlns:a16="http://schemas.microsoft.com/office/drawing/2014/main" id="{A506EC54-B441-450A-BF06-8E3E48A0B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1070"/>
                <a:ext cx="816" cy="273"/>
              </a:xfrm>
              <a:prstGeom prst="parallelogram">
                <a:avLst>
                  <a:gd name="adj" fmla="val 97956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296" name="AutoShape 15">
                <a:extLst>
                  <a:ext uri="{FF2B5EF4-FFF2-40B4-BE49-F238E27FC236}">
                    <a16:creationId xmlns:a16="http://schemas.microsoft.com/office/drawing/2014/main" id="{3224A415-DA55-401D-8885-FBF0FCB92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587" y="1197"/>
                <a:ext cx="1303" cy="168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F3088FA-1251-4D33-82C5-AD1E032AABD0}"/>
                </a:ext>
              </a:extLst>
            </p:cNvPr>
            <p:cNvGrpSpPr/>
            <p:nvPr/>
          </p:nvGrpSpPr>
          <p:grpSpPr>
            <a:xfrm>
              <a:off x="3275856" y="4458816"/>
              <a:ext cx="1219193" cy="1107866"/>
              <a:chOff x="6699190" y="4458816"/>
              <a:chExt cx="1219193" cy="1107866"/>
            </a:xfrm>
          </p:grpSpPr>
          <p:sp>
            <p:nvSpPr>
              <p:cNvPr id="423" name="AutoShape 12">
                <a:extLst>
                  <a:ext uri="{FF2B5EF4-FFF2-40B4-BE49-F238E27FC236}">
                    <a16:creationId xmlns:a16="http://schemas.microsoft.com/office/drawing/2014/main" id="{3D8B31EA-79E5-4B77-A17B-6115E141C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6585443" y="5137565"/>
                <a:ext cx="630293" cy="227123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424" name="AutoShape 13">
                <a:extLst>
                  <a:ext uri="{FF2B5EF4-FFF2-40B4-BE49-F238E27FC236}">
                    <a16:creationId xmlns:a16="http://schemas.microsoft.com/office/drawing/2014/main" id="{D44C92F5-0E1E-4675-9202-1330804B0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190" y="4865675"/>
                <a:ext cx="1023937" cy="315974"/>
              </a:xfrm>
              <a:custGeom>
                <a:avLst/>
                <a:gdLst>
                  <a:gd name="connsiteX0" fmla="*/ 0 w 1023937"/>
                  <a:gd name="connsiteY0" fmla="*/ 223178 h 223178"/>
                  <a:gd name="connsiteX1" fmla="*/ 218616 w 1023937"/>
                  <a:gd name="connsiteY1" fmla="*/ 0 h 223178"/>
                  <a:gd name="connsiteX2" fmla="*/ 1023937 w 1023937"/>
                  <a:gd name="connsiteY2" fmla="*/ 0 h 223178"/>
                  <a:gd name="connsiteX3" fmla="*/ 805321 w 1023937"/>
                  <a:gd name="connsiteY3" fmla="*/ 223178 h 223178"/>
                  <a:gd name="connsiteX4" fmla="*/ 0 w 1023937"/>
                  <a:gd name="connsiteY4" fmla="*/ 223178 h 223178"/>
                  <a:gd name="connsiteX0" fmla="*/ 0 w 1023937"/>
                  <a:gd name="connsiteY0" fmla="*/ 223178 h 315930"/>
                  <a:gd name="connsiteX1" fmla="*/ 218616 w 1023937"/>
                  <a:gd name="connsiteY1" fmla="*/ 0 h 315930"/>
                  <a:gd name="connsiteX2" fmla="*/ 1023937 w 1023937"/>
                  <a:gd name="connsiteY2" fmla="*/ 0 h 315930"/>
                  <a:gd name="connsiteX3" fmla="*/ 805321 w 1023937"/>
                  <a:gd name="connsiteY3" fmla="*/ 223178 h 315930"/>
                  <a:gd name="connsiteX4" fmla="*/ 413604 w 1023937"/>
                  <a:gd name="connsiteY4" fmla="*/ 315925 h 315930"/>
                  <a:gd name="connsiteX5" fmla="*/ 0 w 1023937"/>
                  <a:gd name="connsiteY5" fmla="*/ 223178 h 315930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205 h 315957"/>
                  <a:gd name="connsiteX1" fmla="*/ 218616 w 1023937"/>
                  <a:gd name="connsiteY1" fmla="*/ 27 h 315957"/>
                  <a:gd name="connsiteX2" fmla="*/ 632679 w 1023937"/>
                  <a:gd name="connsiteY2" fmla="*/ 87352 h 315957"/>
                  <a:gd name="connsiteX3" fmla="*/ 1023937 w 1023937"/>
                  <a:gd name="connsiteY3" fmla="*/ 27 h 315957"/>
                  <a:gd name="connsiteX4" fmla="*/ 805321 w 1023937"/>
                  <a:gd name="connsiteY4" fmla="*/ 223205 h 315957"/>
                  <a:gd name="connsiteX5" fmla="*/ 413604 w 1023937"/>
                  <a:gd name="connsiteY5" fmla="*/ 315952 h 315957"/>
                  <a:gd name="connsiteX6" fmla="*/ 0 w 1023937"/>
                  <a:gd name="connsiteY6" fmla="*/ 223205 h 315957"/>
                  <a:gd name="connsiteX0" fmla="*/ 0 w 1023937"/>
                  <a:gd name="connsiteY0" fmla="*/ 223178 h 315930"/>
                  <a:gd name="connsiteX1" fmla="*/ 218616 w 1023937"/>
                  <a:gd name="connsiteY1" fmla="*/ 0 h 315930"/>
                  <a:gd name="connsiteX2" fmla="*/ 632679 w 1023937"/>
                  <a:gd name="connsiteY2" fmla="*/ 87325 h 315930"/>
                  <a:gd name="connsiteX3" fmla="*/ 1023937 w 1023937"/>
                  <a:gd name="connsiteY3" fmla="*/ 0 h 315930"/>
                  <a:gd name="connsiteX4" fmla="*/ 805321 w 1023937"/>
                  <a:gd name="connsiteY4" fmla="*/ 223178 h 315930"/>
                  <a:gd name="connsiteX5" fmla="*/ 413604 w 1023937"/>
                  <a:gd name="connsiteY5" fmla="*/ 315925 h 315930"/>
                  <a:gd name="connsiteX6" fmla="*/ 0 w 1023937"/>
                  <a:gd name="connsiteY6" fmla="*/ 223178 h 315930"/>
                  <a:gd name="connsiteX0" fmla="*/ 0 w 1023937"/>
                  <a:gd name="connsiteY0" fmla="*/ 223178 h 315930"/>
                  <a:gd name="connsiteX1" fmla="*/ 218616 w 1023937"/>
                  <a:gd name="connsiteY1" fmla="*/ 0 h 315930"/>
                  <a:gd name="connsiteX2" fmla="*/ 632679 w 1023937"/>
                  <a:gd name="connsiteY2" fmla="*/ 87325 h 315930"/>
                  <a:gd name="connsiteX3" fmla="*/ 1023937 w 1023937"/>
                  <a:gd name="connsiteY3" fmla="*/ 0 h 315930"/>
                  <a:gd name="connsiteX4" fmla="*/ 805321 w 1023937"/>
                  <a:gd name="connsiteY4" fmla="*/ 223178 h 315930"/>
                  <a:gd name="connsiteX5" fmla="*/ 413604 w 1023937"/>
                  <a:gd name="connsiteY5" fmla="*/ 315925 h 315930"/>
                  <a:gd name="connsiteX6" fmla="*/ 0 w 1023937"/>
                  <a:gd name="connsiteY6" fmla="*/ 223178 h 315930"/>
                  <a:gd name="connsiteX0" fmla="*/ 0 w 1023937"/>
                  <a:gd name="connsiteY0" fmla="*/ 223178 h 315930"/>
                  <a:gd name="connsiteX1" fmla="*/ 218616 w 1023937"/>
                  <a:gd name="connsiteY1" fmla="*/ 0 h 315930"/>
                  <a:gd name="connsiteX2" fmla="*/ 632679 w 1023937"/>
                  <a:gd name="connsiteY2" fmla="*/ 87325 h 315930"/>
                  <a:gd name="connsiteX3" fmla="*/ 1023937 w 1023937"/>
                  <a:gd name="connsiteY3" fmla="*/ 0 h 315930"/>
                  <a:gd name="connsiteX4" fmla="*/ 805321 w 1023937"/>
                  <a:gd name="connsiteY4" fmla="*/ 223178 h 315930"/>
                  <a:gd name="connsiteX5" fmla="*/ 413604 w 1023937"/>
                  <a:gd name="connsiteY5" fmla="*/ 315925 h 315930"/>
                  <a:gd name="connsiteX6" fmla="*/ 0 w 1023937"/>
                  <a:gd name="connsiteY6" fmla="*/ 223178 h 315930"/>
                  <a:gd name="connsiteX0" fmla="*/ 0 w 1023937"/>
                  <a:gd name="connsiteY0" fmla="*/ 223178 h 315974"/>
                  <a:gd name="connsiteX1" fmla="*/ 218616 w 1023937"/>
                  <a:gd name="connsiteY1" fmla="*/ 0 h 315974"/>
                  <a:gd name="connsiteX2" fmla="*/ 632679 w 1023937"/>
                  <a:gd name="connsiteY2" fmla="*/ 87325 h 315974"/>
                  <a:gd name="connsiteX3" fmla="*/ 1023937 w 1023937"/>
                  <a:gd name="connsiteY3" fmla="*/ 0 h 315974"/>
                  <a:gd name="connsiteX4" fmla="*/ 805321 w 1023937"/>
                  <a:gd name="connsiteY4" fmla="*/ 223178 h 315974"/>
                  <a:gd name="connsiteX5" fmla="*/ 413604 w 1023937"/>
                  <a:gd name="connsiteY5" fmla="*/ 315925 h 315974"/>
                  <a:gd name="connsiteX6" fmla="*/ 0 w 1023937"/>
                  <a:gd name="connsiteY6" fmla="*/ 223178 h 315974"/>
                  <a:gd name="connsiteX0" fmla="*/ 0 w 1023937"/>
                  <a:gd name="connsiteY0" fmla="*/ 223178 h 315974"/>
                  <a:gd name="connsiteX1" fmla="*/ 218616 w 1023937"/>
                  <a:gd name="connsiteY1" fmla="*/ 0 h 315974"/>
                  <a:gd name="connsiteX2" fmla="*/ 632679 w 1023937"/>
                  <a:gd name="connsiteY2" fmla="*/ 87325 h 315974"/>
                  <a:gd name="connsiteX3" fmla="*/ 1023937 w 1023937"/>
                  <a:gd name="connsiteY3" fmla="*/ 0 h 315974"/>
                  <a:gd name="connsiteX4" fmla="*/ 805321 w 1023937"/>
                  <a:gd name="connsiteY4" fmla="*/ 223178 h 315974"/>
                  <a:gd name="connsiteX5" fmla="*/ 413604 w 1023937"/>
                  <a:gd name="connsiteY5" fmla="*/ 315925 h 315974"/>
                  <a:gd name="connsiteX6" fmla="*/ 0 w 1023937"/>
                  <a:gd name="connsiteY6" fmla="*/ 223178 h 31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3937" h="315974">
                    <a:moveTo>
                      <a:pt x="0" y="223178"/>
                    </a:moveTo>
                    <a:lnTo>
                      <a:pt x="218616" y="0"/>
                    </a:lnTo>
                    <a:cubicBezTo>
                      <a:pt x="457443" y="534"/>
                      <a:pt x="498627" y="89173"/>
                      <a:pt x="632679" y="87325"/>
                    </a:cubicBezTo>
                    <a:cubicBezTo>
                      <a:pt x="760717" y="86792"/>
                      <a:pt x="769693" y="12440"/>
                      <a:pt x="1023937" y="0"/>
                    </a:cubicBezTo>
                    <a:lnTo>
                      <a:pt x="805321" y="223178"/>
                    </a:lnTo>
                    <a:cubicBezTo>
                      <a:pt x="582674" y="227106"/>
                      <a:pt x="541001" y="316759"/>
                      <a:pt x="413604" y="315925"/>
                    </a:cubicBezTo>
                    <a:cubicBezTo>
                      <a:pt x="275736" y="318346"/>
                      <a:pt x="256930" y="230282"/>
                      <a:pt x="0" y="223178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425" name="AutoShape 15">
                <a:extLst>
                  <a:ext uri="{FF2B5EF4-FFF2-40B4-BE49-F238E27FC236}">
                    <a16:creationId xmlns:a16="http://schemas.microsoft.com/office/drawing/2014/main" id="{FDA78AF0-C040-4346-BBAC-F211A6E77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7279580" y="5114979"/>
                <a:ext cx="692595" cy="210811"/>
              </a:xfrm>
              <a:prstGeom prst="parallelogram">
                <a:avLst>
                  <a:gd name="adj" fmla="val 10310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426" name="Freeform 50">
                <a:extLst>
                  <a:ext uri="{FF2B5EF4-FFF2-40B4-BE49-F238E27FC236}">
                    <a16:creationId xmlns:a16="http://schemas.microsoft.com/office/drawing/2014/main" id="{A92FCF17-F291-4391-8C0A-117A5A32F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2035" y="4458816"/>
                <a:ext cx="396348" cy="645459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09 w 10000"/>
                  <a:gd name="connsiteY6" fmla="*/ 2466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4075 h 10000"/>
                  <a:gd name="connsiteX12" fmla="*/ 4897 w 10000"/>
                  <a:gd name="connsiteY12" fmla="*/ 4799 h 10000"/>
                  <a:gd name="connsiteX13" fmla="*/ 4691 w 10000"/>
                  <a:gd name="connsiteY13" fmla="*/ 568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09 w 10000"/>
                  <a:gd name="connsiteY6" fmla="*/ 2466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4075 h 10000"/>
                  <a:gd name="connsiteX12" fmla="*/ 4897 w 10000"/>
                  <a:gd name="connsiteY12" fmla="*/ 4799 h 10000"/>
                  <a:gd name="connsiteX13" fmla="*/ 4251 w 10000"/>
                  <a:gd name="connsiteY13" fmla="*/ 607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09 w 10000"/>
                  <a:gd name="connsiteY6" fmla="*/ 2466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4075 h 10000"/>
                  <a:gd name="connsiteX12" fmla="*/ 4506 w 10000"/>
                  <a:gd name="connsiteY12" fmla="*/ 4682 h 10000"/>
                  <a:gd name="connsiteX13" fmla="*/ 4251 w 10000"/>
                  <a:gd name="connsiteY13" fmla="*/ 607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09 w 10000"/>
                  <a:gd name="connsiteY6" fmla="*/ 2466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3685 h 10000"/>
                  <a:gd name="connsiteX12" fmla="*/ 4506 w 10000"/>
                  <a:gd name="connsiteY12" fmla="*/ 4682 h 10000"/>
                  <a:gd name="connsiteX13" fmla="*/ 4251 w 10000"/>
                  <a:gd name="connsiteY13" fmla="*/ 607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3685 h 10000"/>
                  <a:gd name="connsiteX12" fmla="*/ 4506 w 10000"/>
                  <a:gd name="connsiteY12" fmla="*/ 4682 h 10000"/>
                  <a:gd name="connsiteX13" fmla="*/ 4251 w 10000"/>
                  <a:gd name="connsiteY13" fmla="*/ 607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3685 h 10000"/>
                  <a:gd name="connsiteX12" fmla="*/ 4506 w 10000"/>
                  <a:gd name="connsiteY12" fmla="*/ 4682 h 10000"/>
                  <a:gd name="connsiteX13" fmla="*/ 4251 w 10000"/>
                  <a:gd name="connsiteY13" fmla="*/ 6191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3685 h 10000"/>
                  <a:gd name="connsiteX12" fmla="*/ 4506 w 10000"/>
                  <a:gd name="connsiteY12" fmla="*/ 4682 h 10000"/>
                  <a:gd name="connsiteX13" fmla="*/ 4300 w 10000"/>
                  <a:gd name="connsiteY13" fmla="*/ 6152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155 w 10000"/>
                  <a:gd name="connsiteY11" fmla="*/ 3685 h 10000"/>
                  <a:gd name="connsiteX12" fmla="*/ 4653 w 10000"/>
                  <a:gd name="connsiteY12" fmla="*/ 4682 h 10000"/>
                  <a:gd name="connsiteX13" fmla="*/ 4300 w 10000"/>
                  <a:gd name="connsiteY13" fmla="*/ 6152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5979 w 10000"/>
                  <a:gd name="connsiteY10" fmla="*/ 2869 h 10000"/>
                  <a:gd name="connsiteX11" fmla="*/ 5350 w 10000"/>
                  <a:gd name="connsiteY11" fmla="*/ 3529 h 10000"/>
                  <a:gd name="connsiteX12" fmla="*/ 4653 w 10000"/>
                  <a:gd name="connsiteY12" fmla="*/ 4682 h 10000"/>
                  <a:gd name="connsiteX13" fmla="*/ 4300 w 10000"/>
                  <a:gd name="connsiteY13" fmla="*/ 6152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6753 w 10000"/>
                  <a:gd name="connsiteY9" fmla="*/ 2011 h 10000"/>
                  <a:gd name="connsiteX10" fmla="*/ 6028 w 10000"/>
                  <a:gd name="connsiteY10" fmla="*/ 2752 h 10000"/>
                  <a:gd name="connsiteX11" fmla="*/ 5350 w 10000"/>
                  <a:gd name="connsiteY11" fmla="*/ 3529 h 10000"/>
                  <a:gd name="connsiteX12" fmla="*/ 4653 w 10000"/>
                  <a:gd name="connsiteY12" fmla="*/ 4682 h 10000"/>
                  <a:gd name="connsiteX13" fmla="*/ 4300 w 10000"/>
                  <a:gd name="connsiteY13" fmla="*/ 6152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7909 h 10000"/>
                  <a:gd name="connsiteX2" fmla="*/ 361 w 10000"/>
                  <a:gd name="connsiteY2" fmla="*/ 6756 h 10000"/>
                  <a:gd name="connsiteX3" fmla="*/ 1237 w 10000"/>
                  <a:gd name="connsiteY3" fmla="*/ 5308 h 10000"/>
                  <a:gd name="connsiteX4" fmla="*/ 2268 w 10000"/>
                  <a:gd name="connsiteY4" fmla="*/ 4290 h 10000"/>
                  <a:gd name="connsiteX5" fmla="*/ 3196 w 10000"/>
                  <a:gd name="connsiteY5" fmla="*/ 3539 h 10000"/>
                  <a:gd name="connsiteX6" fmla="*/ 5358 w 10000"/>
                  <a:gd name="connsiteY6" fmla="*/ 2193 h 10000"/>
                  <a:gd name="connsiteX7" fmla="*/ 10000 w 10000"/>
                  <a:gd name="connsiteY7" fmla="*/ 0 h 10000"/>
                  <a:gd name="connsiteX8" fmla="*/ 7938 w 10000"/>
                  <a:gd name="connsiteY8" fmla="*/ 1153 h 10000"/>
                  <a:gd name="connsiteX9" fmla="*/ 7193 w 10000"/>
                  <a:gd name="connsiteY9" fmla="*/ 1621 h 10000"/>
                  <a:gd name="connsiteX10" fmla="*/ 6028 w 10000"/>
                  <a:gd name="connsiteY10" fmla="*/ 2752 h 10000"/>
                  <a:gd name="connsiteX11" fmla="*/ 5350 w 10000"/>
                  <a:gd name="connsiteY11" fmla="*/ 3529 h 10000"/>
                  <a:gd name="connsiteX12" fmla="*/ 4653 w 10000"/>
                  <a:gd name="connsiteY12" fmla="*/ 4682 h 10000"/>
                  <a:gd name="connsiteX13" fmla="*/ 4300 w 10000"/>
                  <a:gd name="connsiteY13" fmla="*/ 6152 h 10000"/>
                  <a:gd name="connsiteX14" fmla="*/ 0 w 10000"/>
                  <a:gd name="connsiteY14" fmla="*/ 10000 h 10000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2478 h 11325"/>
                  <a:gd name="connsiteX9" fmla="*/ 7193 w 10000"/>
                  <a:gd name="connsiteY9" fmla="*/ 2946 h 11325"/>
                  <a:gd name="connsiteX10" fmla="*/ 6028 w 10000"/>
                  <a:gd name="connsiteY10" fmla="*/ 4077 h 11325"/>
                  <a:gd name="connsiteX11" fmla="*/ 5350 w 10000"/>
                  <a:gd name="connsiteY11" fmla="*/ 4854 h 11325"/>
                  <a:gd name="connsiteX12" fmla="*/ 4653 w 10000"/>
                  <a:gd name="connsiteY12" fmla="*/ 6007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7193 w 10000"/>
                  <a:gd name="connsiteY9" fmla="*/ 2946 h 11325"/>
                  <a:gd name="connsiteX10" fmla="*/ 6028 w 10000"/>
                  <a:gd name="connsiteY10" fmla="*/ 4077 h 11325"/>
                  <a:gd name="connsiteX11" fmla="*/ 5350 w 10000"/>
                  <a:gd name="connsiteY11" fmla="*/ 4854 h 11325"/>
                  <a:gd name="connsiteX12" fmla="*/ 4653 w 10000"/>
                  <a:gd name="connsiteY12" fmla="*/ 6007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7193 w 10000"/>
                  <a:gd name="connsiteY9" fmla="*/ 2946 h 11325"/>
                  <a:gd name="connsiteX10" fmla="*/ 6028 w 10000"/>
                  <a:gd name="connsiteY10" fmla="*/ 4077 h 11325"/>
                  <a:gd name="connsiteX11" fmla="*/ 5350 w 10000"/>
                  <a:gd name="connsiteY11" fmla="*/ 4854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7193 w 10000"/>
                  <a:gd name="connsiteY9" fmla="*/ 2946 h 11325"/>
                  <a:gd name="connsiteX10" fmla="*/ 6028 w 10000"/>
                  <a:gd name="connsiteY10" fmla="*/ 4077 h 11325"/>
                  <a:gd name="connsiteX11" fmla="*/ 4813 w 10000"/>
                  <a:gd name="connsiteY11" fmla="*/ 4542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7193 w 10000"/>
                  <a:gd name="connsiteY9" fmla="*/ 2946 h 11325"/>
                  <a:gd name="connsiteX10" fmla="*/ 6028 w 10000"/>
                  <a:gd name="connsiteY10" fmla="*/ 4077 h 11325"/>
                  <a:gd name="connsiteX11" fmla="*/ 5057 w 10000"/>
                  <a:gd name="connsiteY11" fmla="*/ 4581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7193 w 10000"/>
                  <a:gd name="connsiteY9" fmla="*/ 2946 h 11325"/>
                  <a:gd name="connsiteX10" fmla="*/ 5881 w 10000"/>
                  <a:gd name="connsiteY10" fmla="*/ 3415 h 11325"/>
                  <a:gd name="connsiteX11" fmla="*/ 5057 w 10000"/>
                  <a:gd name="connsiteY11" fmla="*/ 4581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7938 w 10000"/>
                  <a:gd name="connsiteY8" fmla="*/ 1894 h 11325"/>
                  <a:gd name="connsiteX9" fmla="*/ 6949 w 10000"/>
                  <a:gd name="connsiteY9" fmla="*/ 2362 h 11325"/>
                  <a:gd name="connsiteX10" fmla="*/ 5881 w 10000"/>
                  <a:gd name="connsiteY10" fmla="*/ 3415 h 11325"/>
                  <a:gd name="connsiteX11" fmla="*/ 5057 w 10000"/>
                  <a:gd name="connsiteY11" fmla="*/ 4581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10000"/>
                  <a:gd name="connsiteY0" fmla="*/ 11325 h 11325"/>
                  <a:gd name="connsiteX1" fmla="*/ 0 w 10000"/>
                  <a:gd name="connsiteY1" fmla="*/ 9234 h 11325"/>
                  <a:gd name="connsiteX2" fmla="*/ 361 w 10000"/>
                  <a:gd name="connsiteY2" fmla="*/ 8081 h 11325"/>
                  <a:gd name="connsiteX3" fmla="*/ 1237 w 10000"/>
                  <a:gd name="connsiteY3" fmla="*/ 6633 h 11325"/>
                  <a:gd name="connsiteX4" fmla="*/ 2268 w 10000"/>
                  <a:gd name="connsiteY4" fmla="*/ 5615 h 11325"/>
                  <a:gd name="connsiteX5" fmla="*/ 3196 w 10000"/>
                  <a:gd name="connsiteY5" fmla="*/ 4864 h 11325"/>
                  <a:gd name="connsiteX6" fmla="*/ 5358 w 10000"/>
                  <a:gd name="connsiteY6" fmla="*/ 3518 h 11325"/>
                  <a:gd name="connsiteX7" fmla="*/ 10000 w 10000"/>
                  <a:gd name="connsiteY7" fmla="*/ 0 h 11325"/>
                  <a:gd name="connsiteX8" fmla="*/ 8475 w 10000"/>
                  <a:gd name="connsiteY8" fmla="*/ 1310 h 11325"/>
                  <a:gd name="connsiteX9" fmla="*/ 6949 w 10000"/>
                  <a:gd name="connsiteY9" fmla="*/ 2362 h 11325"/>
                  <a:gd name="connsiteX10" fmla="*/ 5881 w 10000"/>
                  <a:gd name="connsiteY10" fmla="*/ 3415 h 11325"/>
                  <a:gd name="connsiteX11" fmla="*/ 5057 w 10000"/>
                  <a:gd name="connsiteY11" fmla="*/ 4581 h 11325"/>
                  <a:gd name="connsiteX12" fmla="*/ 4458 w 10000"/>
                  <a:gd name="connsiteY12" fmla="*/ 5695 h 11325"/>
                  <a:gd name="connsiteX13" fmla="*/ 4300 w 10000"/>
                  <a:gd name="connsiteY13" fmla="*/ 7477 h 11325"/>
                  <a:gd name="connsiteX14" fmla="*/ 0 w 10000"/>
                  <a:gd name="connsiteY14" fmla="*/ 11325 h 11325"/>
                  <a:gd name="connsiteX0" fmla="*/ 0 w 8632"/>
                  <a:gd name="connsiteY0" fmla="*/ 10702 h 10702"/>
                  <a:gd name="connsiteX1" fmla="*/ 0 w 8632"/>
                  <a:gd name="connsiteY1" fmla="*/ 8611 h 10702"/>
                  <a:gd name="connsiteX2" fmla="*/ 361 w 8632"/>
                  <a:gd name="connsiteY2" fmla="*/ 7458 h 10702"/>
                  <a:gd name="connsiteX3" fmla="*/ 1237 w 8632"/>
                  <a:gd name="connsiteY3" fmla="*/ 6010 h 10702"/>
                  <a:gd name="connsiteX4" fmla="*/ 2268 w 8632"/>
                  <a:gd name="connsiteY4" fmla="*/ 4992 h 10702"/>
                  <a:gd name="connsiteX5" fmla="*/ 3196 w 8632"/>
                  <a:gd name="connsiteY5" fmla="*/ 4241 h 10702"/>
                  <a:gd name="connsiteX6" fmla="*/ 5358 w 8632"/>
                  <a:gd name="connsiteY6" fmla="*/ 2895 h 10702"/>
                  <a:gd name="connsiteX7" fmla="*/ 8632 w 8632"/>
                  <a:gd name="connsiteY7" fmla="*/ 0 h 10702"/>
                  <a:gd name="connsiteX8" fmla="*/ 8475 w 8632"/>
                  <a:gd name="connsiteY8" fmla="*/ 687 h 10702"/>
                  <a:gd name="connsiteX9" fmla="*/ 6949 w 8632"/>
                  <a:gd name="connsiteY9" fmla="*/ 1739 h 10702"/>
                  <a:gd name="connsiteX10" fmla="*/ 5881 w 8632"/>
                  <a:gd name="connsiteY10" fmla="*/ 2792 h 10702"/>
                  <a:gd name="connsiteX11" fmla="*/ 5057 w 8632"/>
                  <a:gd name="connsiteY11" fmla="*/ 3958 h 10702"/>
                  <a:gd name="connsiteX12" fmla="*/ 4458 w 8632"/>
                  <a:gd name="connsiteY12" fmla="*/ 5072 h 10702"/>
                  <a:gd name="connsiteX13" fmla="*/ 4300 w 8632"/>
                  <a:gd name="connsiteY13" fmla="*/ 6854 h 10702"/>
                  <a:gd name="connsiteX14" fmla="*/ 0 w 8632"/>
                  <a:gd name="connsiteY14" fmla="*/ 10702 h 10702"/>
                  <a:gd name="connsiteX0" fmla="*/ 0 w 10000"/>
                  <a:gd name="connsiteY0" fmla="*/ 10000 h 10000"/>
                  <a:gd name="connsiteX1" fmla="*/ 0 w 10000"/>
                  <a:gd name="connsiteY1" fmla="*/ 8046 h 10000"/>
                  <a:gd name="connsiteX2" fmla="*/ 418 w 10000"/>
                  <a:gd name="connsiteY2" fmla="*/ 6969 h 10000"/>
                  <a:gd name="connsiteX3" fmla="*/ 1433 w 10000"/>
                  <a:gd name="connsiteY3" fmla="*/ 5616 h 10000"/>
                  <a:gd name="connsiteX4" fmla="*/ 2627 w 10000"/>
                  <a:gd name="connsiteY4" fmla="*/ 4665 h 10000"/>
                  <a:gd name="connsiteX5" fmla="*/ 3703 w 10000"/>
                  <a:gd name="connsiteY5" fmla="*/ 3963 h 10000"/>
                  <a:gd name="connsiteX6" fmla="*/ 5075 w 10000"/>
                  <a:gd name="connsiteY6" fmla="*/ 3542 h 10000"/>
                  <a:gd name="connsiteX7" fmla="*/ 10000 w 10000"/>
                  <a:gd name="connsiteY7" fmla="*/ 0 h 10000"/>
                  <a:gd name="connsiteX8" fmla="*/ 9818 w 10000"/>
                  <a:gd name="connsiteY8" fmla="*/ 642 h 10000"/>
                  <a:gd name="connsiteX9" fmla="*/ 8050 w 10000"/>
                  <a:gd name="connsiteY9" fmla="*/ 1625 h 10000"/>
                  <a:gd name="connsiteX10" fmla="*/ 6813 w 10000"/>
                  <a:gd name="connsiteY10" fmla="*/ 2609 h 10000"/>
                  <a:gd name="connsiteX11" fmla="*/ 5858 w 10000"/>
                  <a:gd name="connsiteY11" fmla="*/ 3698 h 10000"/>
                  <a:gd name="connsiteX12" fmla="*/ 5165 w 10000"/>
                  <a:gd name="connsiteY12" fmla="*/ 4739 h 10000"/>
                  <a:gd name="connsiteX13" fmla="*/ 4981 w 10000"/>
                  <a:gd name="connsiteY13" fmla="*/ 6404 h 10000"/>
                  <a:gd name="connsiteX14" fmla="*/ 0 w 10000"/>
                  <a:gd name="connsiteY14" fmla="*/ 10000 h 10000"/>
                  <a:gd name="connsiteX0" fmla="*/ 0 w 10000"/>
                  <a:gd name="connsiteY0" fmla="*/ 10000 h 10000"/>
                  <a:gd name="connsiteX1" fmla="*/ 0 w 10000"/>
                  <a:gd name="connsiteY1" fmla="*/ 8046 h 10000"/>
                  <a:gd name="connsiteX2" fmla="*/ 418 w 10000"/>
                  <a:gd name="connsiteY2" fmla="*/ 6969 h 10000"/>
                  <a:gd name="connsiteX3" fmla="*/ 1433 w 10000"/>
                  <a:gd name="connsiteY3" fmla="*/ 5616 h 10000"/>
                  <a:gd name="connsiteX4" fmla="*/ 2627 w 10000"/>
                  <a:gd name="connsiteY4" fmla="*/ 4665 h 10000"/>
                  <a:gd name="connsiteX5" fmla="*/ 3703 w 10000"/>
                  <a:gd name="connsiteY5" fmla="*/ 3963 h 10000"/>
                  <a:gd name="connsiteX6" fmla="*/ 10000 w 10000"/>
                  <a:gd name="connsiteY6" fmla="*/ 0 h 10000"/>
                  <a:gd name="connsiteX7" fmla="*/ 9818 w 10000"/>
                  <a:gd name="connsiteY7" fmla="*/ 642 h 10000"/>
                  <a:gd name="connsiteX8" fmla="*/ 8050 w 10000"/>
                  <a:gd name="connsiteY8" fmla="*/ 1625 h 10000"/>
                  <a:gd name="connsiteX9" fmla="*/ 6813 w 10000"/>
                  <a:gd name="connsiteY9" fmla="*/ 2609 h 10000"/>
                  <a:gd name="connsiteX10" fmla="*/ 5858 w 10000"/>
                  <a:gd name="connsiteY10" fmla="*/ 3698 h 10000"/>
                  <a:gd name="connsiteX11" fmla="*/ 5165 w 10000"/>
                  <a:gd name="connsiteY11" fmla="*/ 4739 h 10000"/>
                  <a:gd name="connsiteX12" fmla="*/ 4981 w 10000"/>
                  <a:gd name="connsiteY12" fmla="*/ 6404 h 10000"/>
                  <a:gd name="connsiteX13" fmla="*/ 0 w 10000"/>
                  <a:gd name="connsiteY13" fmla="*/ 10000 h 10000"/>
                  <a:gd name="connsiteX0" fmla="*/ 0 w 9818"/>
                  <a:gd name="connsiteY0" fmla="*/ 9358 h 9358"/>
                  <a:gd name="connsiteX1" fmla="*/ 0 w 9818"/>
                  <a:gd name="connsiteY1" fmla="*/ 7404 h 9358"/>
                  <a:gd name="connsiteX2" fmla="*/ 418 w 9818"/>
                  <a:gd name="connsiteY2" fmla="*/ 6327 h 9358"/>
                  <a:gd name="connsiteX3" fmla="*/ 1433 w 9818"/>
                  <a:gd name="connsiteY3" fmla="*/ 4974 h 9358"/>
                  <a:gd name="connsiteX4" fmla="*/ 2627 w 9818"/>
                  <a:gd name="connsiteY4" fmla="*/ 4023 h 9358"/>
                  <a:gd name="connsiteX5" fmla="*/ 3703 w 9818"/>
                  <a:gd name="connsiteY5" fmla="*/ 3321 h 9358"/>
                  <a:gd name="connsiteX6" fmla="*/ 9818 w 9818"/>
                  <a:gd name="connsiteY6" fmla="*/ 0 h 9358"/>
                  <a:gd name="connsiteX7" fmla="*/ 8050 w 9818"/>
                  <a:gd name="connsiteY7" fmla="*/ 983 h 9358"/>
                  <a:gd name="connsiteX8" fmla="*/ 6813 w 9818"/>
                  <a:gd name="connsiteY8" fmla="*/ 1967 h 9358"/>
                  <a:gd name="connsiteX9" fmla="*/ 5858 w 9818"/>
                  <a:gd name="connsiteY9" fmla="*/ 3056 h 9358"/>
                  <a:gd name="connsiteX10" fmla="*/ 5165 w 9818"/>
                  <a:gd name="connsiteY10" fmla="*/ 4097 h 9358"/>
                  <a:gd name="connsiteX11" fmla="*/ 4981 w 9818"/>
                  <a:gd name="connsiteY11" fmla="*/ 5762 h 9358"/>
                  <a:gd name="connsiteX12" fmla="*/ 0 w 9818"/>
                  <a:gd name="connsiteY12" fmla="*/ 9358 h 9358"/>
                  <a:gd name="connsiteX0" fmla="*/ 0 w 9596"/>
                  <a:gd name="connsiteY0" fmla="*/ 10545 h 10545"/>
                  <a:gd name="connsiteX1" fmla="*/ 0 w 9596"/>
                  <a:gd name="connsiteY1" fmla="*/ 8457 h 10545"/>
                  <a:gd name="connsiteX2" fmla="*/ 426 w 9596"/>
                  <a:gd name="connsiteY2" fmla="*/ 7306 h 10545"/>
                  <a:gd name="connsiteX3" fmla="*/ 1460 w 9596"/>
                  <a:gd name="connsiteY3" fmla="*/ 5860 h 10545"/>
                  <a:gd name="connsiteX4" fmla="*/ 2676 w 9596"/>
                  <a:gd name="connsiteY4" fmla="*/ 4844 h 10545"/>
                  <a:gd name="connsiteX5" fmla="*/ 3772 w 9596"/>
                  <a:gd name="connsiteY5" fmla="*/ 4094 h 10545"/>
                  <a:gd name="connsiteX6" fmla="*/ 9596 w 9596"/>
                  <a:gd name="connsiteY6" fmla="*/ 0 h 10545"/>
                  <a:gd name="connsiteX7" fmla="*/ 8199 w 9596"/>
                  <a:gd name="connsiteY7" fmla="*/ 1595 h 10545"/>
                  <a:gd name="connsiteX8" fmla="*/ 6939 w 9596"/>
                  <a:gd name="connsiteY8" fmla="*/ 2647 h 10545"/>
                  <a:gd name="connsiteX9" fmla="*/ 5967 w 9596"/>
                  <a:gd name="connsiteY9" fmla="*/ 3811 h 10545"/>
                  <a:gd name="connsiteX10" fmla="*/ 5261 w 9596"/>
                  <a:gd name="connsiteY10" fmla="*/ 4923 h 10545"/>
                  <a:gd name="connsiteX11" fmla="*/ 5073 w 9596"/>
                  <a:gd name="connsiteY11" fmla="*/ 6702 h 10545"/>
                  <a:gd name="connsiteX12" fmla="*/ 0 w 9596"/>
                  <a:gd name="connsiteY12" fmla="*/ 10545 h 10545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3931 w 10000"/>
                  <a:gd name="connsiteY5" fmla="*/ 3882 h 10000"/>
                  <a:gd name="connsiteX6" fmla="*/ 10000 w 10000"/>
                  <a:gd name="connsiteY6" fmla="*/ 0 h 10000"/>
                  <a:gd name="connsiteX7" fmla="*/ 8304 w 10000"/>
                  <a:gd name="connsiteY7" fmla="*/ 1476 h 10000"/>
                  <a:gd name="connsiteX8" fmla="*/ 7231 w 10000"/>
                  <a:gd name="connsiteY8" fmla="*/ 2510 h 10000"/>
                  <a:gd name="connsiteX9" fmla="*/ 6218 w 10000"/>
                  <a:gd name="connsiteY9" fmla="*/ 3614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3931 w 10000"/>
                  <a:gd name="connsiteY5" fmla="*/ 3882 h 10000"/>
                  <a:gd name="connsiteX6" fmla="*/ 10000 w 10000"/>
                  <a:gd name="connsiteY6" fmla="*/ 0 h 10000"/>
                  <a:gd name="connsiteX7" fmla="*/ 8304 w 10000"/>
                  <a:gd name="connsiteY7" fmla="*/ 1476 h 10000"/>
                  <a:gd name="connsiteX8" fmla="*/ 7231 w 10000"/>
                  <a:gd name="connsiteY8" fmla="*/ 2510 h 10000"/>
                  <a:gd name="connsiteX9" fmla="*/ 6218 w 10000"/>
                  <a:gd name="connsiteY9" fmla="*/ 3614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3931 w 10000"/>
                  <a:gd name="connsiteY5" fmla="*/ 3882 h 10000"/>
                  <a:gd name="connsiteX6" fmla="*/ 10000 w 10000"/>
                  <a:gd name="connsiteY6" fmla="*/ 0 h 10000"/>
                  <a:gd name="connsiteX7" fmla="*/ 8304 w 10000"/>
                  <a:gd name="connsiteY7" fmla="*/ 1476 h 10000"/>
                  <a:gd name="connsiteX8" fmla="*/ 6991 w 10000"/>
                  <a:gd name="connsiteY8" fmla="*/ 2436 h 10000"/>
                  <a:gd name="connsiteX9" fmla="*/ 6218 w 10000"/>
                  <a:gd name="connsiteY9" fmla="*/ 3614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3931 w 10000"/>
                  <a:gd name="connsiteY5" fmla="*/ 3882 h 10000"/>
                  <a:gd name="connsiteX6" fmla="*/ 10000 w 10000"/>
                  <a:gd name="connsiteY6" fmla="*/ 0 h 10000"/>
                  <a:gd name="connsiteX7" fmla="*/ 8304 w 10000"/>
                  <a:gd name="connsiteY7" fmla="*/ 1476 h 10000"/>
                  <a:gd name="connsiteX8" fmla="*/ 6991 w 10000"/>
                  <a:gd name="connsiteY8" fmla="*/ 2436 h 10000"/>
                  <a:gd name="connsiteX9" fmla="*/ 6098 w 10000"/>
                  <a:gd name="connsiteY9" fmla="*/ 3503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3931 w 10000"/>
                  <a:gd name="connsiteY5" fmla="*/ 3882 h 10000"/>
                  <a:gd name="connsiteX6" fmla="*/ 10000 w 10000"/>
                  <a:gd name="connsiteY6" fmla="*/ 0 h 10000"/>
                  <a:gd name="connsiteX7" fmla="*/ 8184 w 10000"/>
                  <a:gd name="connsiteY7" fmla="*/ 1328 h 10000"/>
                  <a:gd name="connsiteX8" fmla="*/ 6991 w 10000"/>
                  <a:gd name="connsiteY8" fmla="*/ 2436 h 10000"/>
                  <a:gd name="connsiteX9" fmla="*/ 6098 w 10000"/>
                  <a:gd name="connsiteY9" fmla="*/ 3503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594 h 10000"/>
                  <a:gd name="connsiteX5" fmla="*/ 4712 w 10000"/>
                  <a:gd name="connsiteY5" fmla="*/ 3292 h 10000"/>
                  <a:gd name="connsiteX6" fmla="*/ 10000 w 10000"/>
                  <a:gd name="connsiteY6" fmla="*/ 0 h 10000"/>
                  <a:gd name="connsiteX7" fmla="*/ 8184 w 10000"/>
                  <a:gd name="connsiteY7" fmla="*/ 1328 h 10000"/>
                  <a:gd name="connsiteX8" fmla="*/ 6991 w 10000"/>
                  <a:gd name="connsiteY8" fmla="*/ 2436 h 10000"/>
                  <a:gd name="connsiteX9" fmla="*/ 6098 w 10000"/>
                  <a:gd name="connsiteY9" fmla="*/ 3503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  <a:gd name="connsiteX0" fmla="*/ 0 w 10000"/>
                  <a:gd name="connsiteY0" fmla="*/ 10000 h 10000"/>
                  <a:gd name="connsiteX1" fmla="*/ 0 w 10000"/>
                  <a:gd name="connsiteY1" fmla="*/ 8020 h 10000"/>
                  <a:gd name="connsiteX2" fmla="*/ 444 w 10000"/>
                  <a:gd name="connsiteY2" fmla="*/ 6928 h 10000"/>
                  <a:gd name="connsiteX3" fmla="*/ 1521 w 10000"/>
                  <a:gd name="connsiteY3" fmla="*/ 5557 h 10000"/>
                  <a:gd name="connsiteX4" fmla="*/ 2789 w 10000"/>
                  <a:gd name="connsiteY4" fmla="*/ 4483 h 10000"/>
                  <a:gd name="connsiteX5" fmla="*/ 4712 w 10000"/>
                  <a:gd name="connsiteY5" fmla="*/ 3292 h 10000"/>
                  <a:gd name="connsiteX6" fmla="*/ 10000 w 10000"/>
                  <a:gd name="connsiteY6" fmla="*/ 0 h 10000"/>
                  <a:gd name="connsiteX7" fmla="*/ 8184 w 10000"/>
                  <a:gd name="connsiteY7" fmla="*/ 1328 h 10000"/>
                  <a:gd name="connsiteX8" fmla="*/ 6991 w 10000"/>
                  <a:gd name="connsiteY8" fmla="*/ 2436 h 10000"/>
                  <a:gd name="connsiteX9" fmla="*/ 6098 w 10000"/>
                  <a:gd name="connsiteY9" fmla="*/ 3503 h 10000"/>
                  <a:gd name="connsiteX10" fmla="*/ 5482 w 10000"/>
                  <a:gd name="connsiteY10" fmla="*/ 4669 h 10000"/>
                  <a:gd name="connsiteX11" fmla="*/ 5287 w 10000"/>
                  <a:gd name="connsiteY11" fmla="*/ 6356 h 10000"/>
                  <a:gd name="connsiteX12" fmla="*/ 0 w 10000"/>
                  <a:gd name="connsiteY1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8020"/>
                    </a:lnTo>
                    <a:lnTo>
                      <a:pt x="444" y="6928"/>
                    </a:lnTo>
                    <a:lnTo>
                      <a:pt x="1521" y="5557"/>
                    </a:lnTo>
                    <a:lnTo>
                      <a:pt x="2789" y="4483"/>
                    </a:lnTo>
                    <a:lnTo>
                      <a:pt x="4712" y="3292"/>
                    </a:lnTo>
                    <a:lnTo>
                      <a:pt x="10000" y="0"/>
                    </a:lnTo>
                    <a:lnTo>
                      <a:pt x="8184" y="1328"/>
                    </a:lnTo>
                    <a:lnTo>
                      <a:pt x="6991" y="2436"/>
                    </a:lnTo>
                    <a:lnTo>
                      <a:pt x="6098" y="3503"/>
                    </a:lnTo>
                    <a:lnTo>
                      <a:pt x="5482" y="4669"/>
                    </a:lnTo>
                    <a:cubicBezTo>
                      <a:pt x="5397" y="4948"/>
                      <a:pt x="5372" y="6077"/>
                      <a:pt x="5287" y="6356"/>
                    </a:cubicBez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prstDash val="solid"/>
                <a:round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5C612B1-D673-4EFE-8712-8B050067842B}"/>
              </a:ext>
            </a:extLst>
          </p:cNvPr>
          <p:cNvGrpSpPr/>
          <p:nvPr/>
        </p:nvGrpSpPr>
        <p:grpSpPr>
          <a:xfrm>
            <a:off x="323528" y="2802632"/>
            <a:ext cx="2690151" cy="1065213"/>
            <a:chOff x="1043608" y="3717032"/>
            <a:chExt cx="2690151" cy="1065213"/>
          </a:xfrm>
        </p:grpSpPr>
        <p:sp>
          <p:nvSpPr>
            <p:cNvPr id="253" name="AutoShape 74">
              <a:extLst>
                <a:ext uri="{FF2B5EF4-FFF2-40B4-BE49-F238E27FC236}">
                  <a16:creationId xmlns:a16="http://schemas.microsoft.com/office/drawing/2014/main" id="{B95FBB2A-6678-437B-B08F-D6EB65B1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461" y="4204732"/>
              <a:ext cx="398104" cy="14878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D60093">
                <a:alpha val="10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490182E-AF75-419D-A447-25A810C28358}"/>
                </a:ext>
              </a:extLst>
            </p:cNvPr>
            <p:cNvGrpSpPr/>
            <p:nvPr/>
          </p:nvGrpSpPr>
          <p:grpSpPr>
            <a:xfrm>
              <a:off x="2699792" y="3717032"/>
              <a:ext cx="1033967" cy="1065213"/>
              <a:chOff x="3766633" y="3814553"/>
              <a:chExt cx="1033967" cy="1065213"/>
            </a:xfrm>
          </p:grpSpPr>
          <p:sp>
            <p:nvSpPr>
              <p:cNvPr id="309" name="AutoShape 12">
                <a:extLst>
                  <a:ext uri="{FF2B5EF4-FFF2-40B4-BE49-F238E27FC236}">
                    <a16:creationId xmlns:a16="http://schemas.microsoft.com/office/drawing/2014/main" id="{ECF934A5-55E1-452B-BA52-14FE704E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3654756" y="4446558"/>
                <a:ext cx="630299" cy="227123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29">
                <a:extLst>
                  <a:ext uri="{FF2B5EF4-FFF2-40B4-BE49-F238E27FC236}">
                    <a16:creationId xmlns:a16="http://schemas.microsoft.com/office/drawing/2014/main" id="{C1E98DFE-8640-4931-94D2-C763953E3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6633" y="4202906"/>
                <a:ext cx="570156" cy="24266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272" y="227"/>
                  </a:cxn>
                  <a:cxn ang="0">
                    <a:pos x="454" y="46"/>
                  </a:cxn>
                  <a:cxn ang="0">
                    <a:pos x="182" y="0"/>
                  </a:cxn>
                  <a:cxn ang="0">
                    <a:pos x="0" y="182"/>
                  </a:cxn>
                </a:cxnLst>
                <a:rect l="0" t="0" r="r" b="b"/>
                <a:pathLst>
                  <a:path w="454" h="227">
                    <a:moveTo>
                      <a:pt x="0" y="182"/>
                    </a:moveTo>
                    <a:lnTo>
                      <a:pt x="272" y="227"/>
                    </a:lnTo>
                    <a:lnTo>
                      <a:pt x="454" y="46"/>
                    </a:lnTo>
                    <a:lnTo>
                      <a:pt x="182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30">
                <a:extLst>
                  <a:ext uri="{FF2B5EF4-FFF2-40B4-BE49-F238E27FC236}">
                    <a16:creationId xmlns:a16="http://schemas.microsoft.com/office/drawing/2014/main" id="{A6BE7435-0309-4CE8-94A4-4E930A64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993" y="4202906"/>
                <a:ext cx="626669" cy="242660"/>
              </a:xfrm>
              <a:custGeom>
                <a:avLst/>
                <a:gdLst/>
                <a:ahLst/>
                <a:cxnLst>
                  <a:cxn ang="0">
                    <a:pos x="318" y="182"/>
                  </a:cxn>
                  <a:cxn ang="0">
                    <a:pos x="0" y="227"/>
                  </a:cxn>
                  <a:cxn ang="0">
                    <a:pos x="182" y="46"/>
                  </a:cxn>
                  <a:cxn ang="0">
                    <a:pos x="499" y="0"/>
                  </a:cxn>
                  <a:cxn ang="0">
                    <a:pos x="318" y="182"/>
                  </a:cxn>
                </a:cxnLst>
                <a:rect l="0" t="0" r="r" b="b"/>
                <a:pathLst>
                  <a:path w="499" h="227">
                    <a:moveTo>
                      <a:pt x="318" y="182"/>
                    </a:moveTo>
                    <a:lnTo>
                      <a:pt x="0" y="227"/>
                    </a:lnTo>
                    <a:lnTo>
                      <a:pt x="182" y="46"/>
                    </a:lnTo>
                    <a:lnTo>
                      <a:pt x="499" y="0"/>
                    </a:lnTo>
                    <a:lnTo>
                      <a:pt x="318" y="182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11" name="AutoShape 15">
                <a:extLst>
                  <a:ext uri="{FF2B5EF4-FFF2-40B4-BE49-F238E27FC236}">
                    <a16:creationId xmlns:a16="http://schemas.microsoft.com/office/drawing/2014/main" id="{D59AB882-EE6B-4851-B847-D231B5915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162588" y="4241754"/>
                <a:ext cx="1065213" cy="210811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29" name="Group 58">
              <a:extLst>
                <a:ext uri="{FF2B5EF4-FFF2-40B4-BE49-F238E27FC236}">
                  <a16:creationId xmlns:a16="http://schemas.microsoft.com/office/drawing/2014/main" id="{099DA645-DD1E-47A7-BD78-54F11D439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608" y="3717032"/>
              <a:ext cx="1032721" cy="1065213"/>
              <a:chOff x="4500" y="629"/>
              <a:chExt cx="823" cy="1303"/>
            </a:xfrm>
          </p:grpSpPr>
          <p:sp>
            <p:nvSpPr>
              <p:cNvPr id="330" name="AutoShape 12">
                <a:extLst>
                  <a:ext uri="{FF2B5EF4-FFF2-40B4-BE49-F238E27FC236}">
                    <a16:creationId xmlns:a16="http://schemas.microsoft.com/office/drawing/2014/main" id="{ED5ACB4A-A14E-4E61-96A5-BD99A0452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275" y="1451"/>
                <a:ext cx="771" cy="181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31" name="AutoShape 13">
                <a:extLst>
                  <a:ext uri="{FF2B5EF4-FFF2-40B4-BE49-F238E27FC236}">
                    <a16:creationId xmlns:a16="http://schemas.microsoft.com/office/drawing/2014/main" id="{38A871D1-10F4-42A5-A71B-7ACAED4AC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1070"/>
                <a:ext cx="816" cy="273"/>
              </a:xfrm>
              <a:prstGeom prst="parallelogram">
                <a:avLst>
                  <a:gd name="adj" fmla="val 97956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32" name="AutoShape 15">
                <a:extLst>
                  <a:ext uri="{FF2B5EF4-FFF2-40B4-BE49-F238E27FC236}">
                    <a16:creationId xmlns:a16="http://schemas.microsoft.com/office/drawing/2014/main" id="{FBD17603-93F9-4322-99A6-19FD8565C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587" y="1197"/>
                <a:ext cx="1303" cy="168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D2DA0D7-8C13-4C95-BDCD-A609A96E13CB}"/>
              </a:ext>
            </a:extLst>
          </p:cNvPr>
          <p:cNvGrpSpPr/>
          <p:nvPr/>
        </p:nvGrpSpPr>
        <p:grpSpPr>
          <a:xfrm>
            <a:off x="319362" y="1218457"/>
            <a:ext cx="2616897" cy="1065213"/>
            <a:chOff x="1039442" y="2132857"/>
            <a:chExt cx="2616897" cy="1065213"/>
          </a:xfrm>
        </p:grpSpPr>
        <p:sp>
          <p:nvSpPr>
            <p:cNvPr id="237" name="AutoShape 17">
              <a:extLst>
                <a:ext uri="{FF2B5EF4-FFF2-40B4-BE49-F238E27FC236}">
                  <a16:creationId xmlns:a16="http://schemas.microsoft.com/office/drawing/2014/main" id="{051B6A3C-C764-4D34-9C57-99ECECBE2C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76006">
              <a:off x="1882529" y="2754314"/>
              <a:ext cx="284163" cy="407988"/>
            </a:xfrm>
            <a:prstGeom prst="curvedLeftArrow">
              <a:avLst>
                <a:gd name="adj1" fmla="val 28715"/>
                <a:gd name="adj2" fmla="val 57430"/>
                <a:gd name="adj3" fmla="val 40968"/>
              </a:avLst>
            </a:prstGeom>
            <a:solidFill>
              <a:srgbClr val="D60093">
                <a:alpha val="1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" name="AutoShape 59">
              <a:extLst>
                <a:ext uri="{FF2B5EF4-FFF2-40B4-BE49-F238E27FC236}">
                  <a16:creationId xmlns:a16="http://schemas.microsoft.com/office/drawing/2014/main" id="{41B4790B-DFB3-4B64-B01D-AE0CA535F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692" y="2568576"/>
              <a:ext cx="398463" cy="14763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D60093">
                <a:alpha val="10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0" name="Group 58">
              <a:extLst>
                <a:ext uri="{FF2B5EF4-FFF2-40B4-BE49-F238E27FC236}">
                  <a16:creationId xmlns:a16="http://schemas.microsoft.com/office/drawing/2014/main" id="{F9DA56F9-6ACE-46FD-A8A9-36FE280AB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9442" y="2132857"/>
              <a:ext cx="1032721" cy="1061125"/>
              <a:chOff x="4500" y="629"/>
              <a:chExt cx="823" cy="1298"/>
            </a:xfrm>
          </p:grpSpPr>
          <p:sp>
            <p:nvSpPr>
              <p:cNvPr id="301" name="AutoShape 12">
                <a:extLst>
                  <a:ext uri="{FF2B5EF4-FFF2-40B4-BE49-F238E27FC236}">
                    <a16:creationId xmlns:a16="http://schemas.microsoft.com/office/drawing/2014/main" id="{68992CB5-0442-4C66-82CF-522309FF3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275" y="1451"/>
                <a:ext cx="771" cy="181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02" name="AutoShape 13">
                <a:extLst>
                  <a:ext uri="{FF2B5EF4-FFF2-40B4-BE49-F238E27FC236}">
                    <a16:creationId xmlns:a16="http://schemas.microsoft.com/office/drawing/2014/main" id="{DA85B199-CA51-43FB-87C6-8B30E15F1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1070"/>
                <a:ext cx="816" cy="273"/>
              </a:xfrm>
              <a:prstGeom prst="parallelogram">
                <a:avLst>
                  <a:gd name="adj" fmla="val 97956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03" name="AutoShape 15">
                <a:extLst>
                  <a:ext uri="{FF2B5EF4-FFF2-40B4-BE49-F238E27FC236}">
                    <a16:creationId xmlns:a16="http://schemas.microsoft.com/office/drawing/2014/main" id="{3485ACCC-3BC8-4A42-81BD-EE5471443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832" y="952"/>
                <a:ext cx="813" cy="168"/>
              </a:xfrm>
              <a:prstGeom prst="parallelogram">
                <a:avLst>
                  <a:gd name="adj" fmla="val 10310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33" name="Group 58">
              <a:extLst>
                <a:ext uri="{FF2B5EF4-FFF2-40B4-BE49-F238E27FC236}">
                  <a16:creationId xmlns:a16="http://schemas.microsoft.com/office/drawing/2014/main" id="{5723C89A-7B80-4E13-A3EF-CD316BD3C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3618" y="2132857"/>
              <a:ext cx="1032721" cy="1065213"/>
              <a:chOff x="4500" y="629"/>
              <a:chExt cx="823" cy="1303"/>
            </a:xfrm>
          </p:grpSpPr>
          <p:sp>
            <p:nvSpPr>
              <p:cNvPr id="334" name="AutoShape 12">
                <a:extLst>
                  <a:ext uri="{FF2B5EF4-FFF2-40B4-BE49-F238E27FC236}">
                    <a16:creationId xmlns:a16="http://schemas.microsoft.com/office/drawing/2014/main" id="{95F28238-19F2-4891-A065-633ACD8E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275" y="1451"/>
                <a:ext cx="771" cy="181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35" name="AutoShape 13">
                <a:extLst>
                  <a:ext uri="{FF2B5EF4-FFF2-40B4-BE49-F238E27FC236}">
                    <a16:creationId xmlns:a16="http://schemas.microsoft.com/office/drawing/2014/main" id="{225B33A2-1F8E-44A5-94E8-C6F1626F3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1070"/>
                <a:ext cx="816" cy="273"/>
              </a:xfrm>
              <a:prstGeom prst="parallelogram">
                <a:avLst>
                  <a:gd name="adj" fmla="val 97956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Bottom"/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336" name="AutoShape 15">
                <a:extLst>
                  <a:ext uri="{FF2B5EF4-FFF2-40B4-BE49-F238E27FC236}">
                    <a16:creationId xmlns:a16="http://schemas.microsoft.com/office/drawing/2014/main" id="{BD72A26D-5B83-4BF6-B658-CB6AC0B8D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587" y="1197"/>
                <a:ext cx="1303" cy="168"/>
              </a:xfrm>
              <a:prstGeom prst="parallelogram">
                <a:avLst>
                  <a:gd name="adj" fmla="val 106492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Left"/>
                <a:lightRig rig="legacyFlat3" dir="l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1CB85AF-B6F4-4C72-BECE-D3476EB9D034}"/>
              </a:ext>
            </a:extLst>
          </p:cNvPr>
          <p:cNvGrpSpPr/>
          <p:nvPr/>
        </p:nvGrpSpPr>
        <p:grpSpPr>
          <a:xfrm>
            <a:off x="2843808" y="349790"/>
            <a:ext cx="6408712" cy="5998439"/>
            <a:chOff x="2843808" y="349790"/>
            <a:chExt cx="6408712" cy="59984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09FAEA-603D-49B9-A5F9-9C7288909E54}"/>
                </a:ext>
              </a:extLst>
            </p:cNvPr>
            <p:cNvGrpSpPr/>
            <p:nvPr/>
          </p:nvGrpSpPr>
          <p:grpSpPr>
            <a:xfrm>
              <a:off x="2843808" y="2060848"/>
              <a:ext cx="6408712" cy="2592288"/>
              <a:chOff x="2843808" y="1719972"/>
              <a:chExt cx="6408712" cy="259228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CCB2026-9C19-4A90-B124-EC087DDBCDED}"/>
                  </a:ext>
                </a:extLst>
              </p:cNvPr>
              <p:cNvGrpSpPr/>
              <p:nvPr/>
            </p:nvGrpSpPr>
            <p:grpSpPr>
              <a:xfrm>
                <a:off x="4211960" y="2924944"/>
                <a:ext cx="4608512" cy="144016"/>
                <a:chOff x="5364088" y="4077072"/>
                <a:chExt cx="4608512" cy="144016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AE9655D-A78D-4160-9133-B7FCC38B7187}"/>
                    </a:ext>
                  </a:extLst>
                </p:cNvPr>
                <p:cNvSpPr/>
                <p:nvPr/>
              </p:nvSpPr>
              <p:spPr bwMode="auto">
                <a:xfrm>
                  <a:off x="5364088" y="4077072"/>
                  <a:ext cx="3816424" cy="144016"/>
                </a:xfrm>
                <a:prstGeom prst="rect">
                  <a:avLst/>
                </a:prstGeom>
                <a:solidFill>
                  <a:srgbClr val="ADADEB"/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71246AE8-4166-4B8E-BEF2-F01B09BE56CD}"/>
                    </a:ext>
                  </a:extLst>
                </p:cNvPr>
                <p:cNvSpPr/>
                <p:nvPr/>
              </p:nvSpPr>
              <p:spPr bwMode="auto">
                <a:xfrm>
                  <a:off x="5364088" y="4077072"/>
                  <a:ext cx="4608512" cy="144016"/>
                </a:xfrm>
                <a:prstGeom prst="rect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52" name="그룹 76">
                <a:extLst>
                  <a:ext uri="{FF2B5EF4-FFF2-40B4-BE49-F238E27FC236}">
                    <a16:creationId xmlns:a16="http://schemas.microsoft.com/office/drawing/2014/main" id="{34E70BF4-EFF3-4CB4-982B-A0F76EF94F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3792838" y="2848728"/>
                <a:ext cx="558930" cy="279314"/>
                <a:chOff x="7236296" y="3789040"/>
                <a:chExt cx="558800" cy="279400"/>
              </a:xfrm>
            </p:grpSpPr>
            <p:sp>
              <p:nvSpPr>
                <p:cNvPr id="53" name="Rectangle 6" descr="밝은 상향 대각선">
                  <a:extLst>
                    <a:ext uri="{FF2B5EF4-FFF2-40B4-BE49-F238E27FC236}">
                      <a16:creationId xmlns:a16="http://schemas.microsoft.com/office/drawing/2014/main" id="{15FE95CA-ACE3-46C2-B2E8-2DECF9805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7">
                  <a:extLst>
                    <a:ext uri="{FF2B5EF4-FFF2-40B4-BE49-F238E27FC236}">
                      <a16:creationId xmlns:a16="http://schemas.microsoft.com/office/drawing/2014/main" id="{F9870558-4805-454F-BFE3-0D5FF6BBE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5" name="직선 화살표 연결선 42">
                <a:extLst>
                  <a:ext uri="{FF2B5EF4-FFF2-40B4-BE49-F238E27FC236}">
                    <a16:creationId xmlns:a16="http://schemas.microsoft.com/office/drawing/2014/main" id="{B66428F0-66A7-40A4-A8B0-327CED69AD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028384" y="2224028"/>
                <a:ext cx="0" cy="700916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lg" len="lg"/>
              </a:ln>
            </p:spPr>
          </p:cxnSp>
          <p:cxnSp>
            <p:nvCxnSpPr>
              <p:cNvPr id="70" name="직선 화살표 연결선 42">
                <a:extLst>
                  <a:ext uri="{FF2B5EF4-FFF2-40B4-BE49-F238E27FC236}">
                    <a16:creationId xmlns:a16="http://schemas.microsoft.com/office/drawing/2014/main" id="{BFB0A9E8-3A35-4C0B-9131-2C61885229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211960" y="3068960"/>
                <a:ext cx="0" cy="73924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lg" len="lg"/>
              </a:ln>
            </p:spPr>
          </p:cxnSp>
          <p:cxnSp>
            <p:nvCxnSpPr>
              <p:cNvPr id="71" name="직선 화살표 연결선 42">
                <a:extLst>
                  <a:ext uri="{FF2B5EF4-FFF2-40B4-BE49-F238E27FC236}">
                    <a16:creationId xmlns:a16="http://schemas.microsoft.com/office/drawing/2014/main" id="{FA4F18F8-D2D7-43F0-A47E-27B096CF219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11960" y="2224028"/>
                <a:ext cx="0" cy="700916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72" name="TextBox 77">
                <a:extLst>
                  <a:ext uri="{FF2B5EF4-FFF2-40B4-BE49-F238E27FC236}">
                    <a16:creationId xmlns:a16="http://schemas.microsoft.com/office/drawing/2014/main" id="{D6915765-7BE8-4BE2-96C6-E6100FA35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248" y="1719972"/>
                <a:ext cx="244827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외부에서 가해진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입력된 힘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endParaRPr>
              </a:p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하중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외력</a:t>
                </a:r>
                <a:r>
                  <a:rPr lang="en-US" altLang="ko-KR" sz="1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77">
                <a:extLst>
                  <a:ext uri="{FF2B5EF4-FFF2-40B4-BE49-F238E27FC236}">
                    <a16:creationId xmlns:a16="http://schemas.microsoft.com/office/drawing/2014/main" id="{3370990F-9F10-4528-91BD-000E2CEAB4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3808" y="3789040"/>
                <a:ext cx="273630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지반으로 </a:t>
                </a:r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흘러나간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출력된 힘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endParaRPr>
              </a:p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지반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지점에 작용하는 힘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)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Box 77">
                <a:extLst>
                  <a:ext uri="{FF2B5EF4-FFF2-40B4-BE49-F238E27FC236}">
                    <a16:creationId xmlns:a16="http://schemas.microsoft.com/office/drawing/2014/main" id="{6B27F530-DFF6-4A21-A4C7-90C213C09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5816" y="1719972"/>
                <a:ext cx="25922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흘러나간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 힘에 의해 발생한 힘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endParaRPr>
              </a:p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지점반력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)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오른쪽 중괄호 15">
                <a:extLst>
                  <a:ext uri="{FF2B5EF4-FFF2-40B4-BE49-F238E27FC236}">
                    <a16:creationId xmlns:a16="http://schemas.microsoft.com/office/drawing/2014/main" id="{8E4C659D-58B4-4C4C-9400-60AFB44FD6AE}"/>
                  </a:ext>
                </a:extLst>
              </p:cNvPr>
              <p:cNvSpPr/>
              <p:nvPr/>
            </p:nvSpPr>
            <p:spPr bwMode="auto">
              <a:xfrm rot="5400000">
                <a:off x="6012160" y="1340768"/>
                <a:ext cx="216024" cy="3816424"/>
              </a:xfrm>
              <a:prstGeom prst="rightBrace">
                <a:avLst>
                  <a:gd name="adj1" fmla="val 54630"/>
                  <a:gd name="adj2" fmla="val 50000"/>
                </a:avLst>
              </a:prstGeom>
              <a:noFill/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9" name="TextBox 77">
                <a:extLst>
                  <a:ext uri="{FF2B5EF4-FFF2-40B4-BE49-F238E27FC236}">
                    <a16:creationId xmlns:a16="http://schemas.microsoft.com/office/drawing/2014/main" id="{9B90B7A0-7914-4CC6-8134-AC0DEFF73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056" y="3356992"/>
                <a:ext cx="208823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경로에 따라 흐르는 힘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endParaRPr>
              </a:p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부재력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, </a:t>
                </a:r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단면력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)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65E5D3A-1453-48BC-906A-94F5FDA69BE4}"/>
                </a:ext>
              </a:extLst>
            </p:cNvPr>
            <p:cNvGrpSpPr/>
            <p:nvPr/>
          </p:nvGrpSpPr>
          <p:grpSpPr>
            <a:xfrm>
              <a:off x="3563888" y="5085184"/>
              <a:ext cx="5256584" cy="1263045"/>
              <a:chOff x="3563888" y="4561964"/>
              <a:chExt cx="5256584" cy="1263045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E31D09EA-F680-467D-84FF-00024C20986C}"/>
                  </a:ext>
                </a:extLst>
              </p:cNvPr>
              <p:cNvGrpSpPr/>
              <p:nvPr/>
            </p:nvGrpSpPr>
            <p:grpSpPr>
              <a:xfrm>
                <a:off x="4211960" y="5085184"/>
                <a:ext cx="4608512" cy="144016"/>
                <a:chOff x="5364088" y="4077072"/>
                <a:chExt cx="4608512" cy="144016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B13DB7AB-F8C3-45CA-863A-BB8B0437D3DC}"/>
                    </a:ext>
                  </a:extLst>
                </p:cNvPr>
                <p:cNvSpPr/>
                <p:nvPr/>
              </p:nvSpPr>
              <p:spPr bwMode="auto">
                <a:xfrm>
                  <a:off x="5364088" y="4077072"/>
                  <a:ext cx="3816424" cy="144016"/>
                </a:xfrm>
                <a:prstGeom prst="rect">
                  <a:avLst/>
                </a:prstGeom>
                <a:solidFill>
                  <a:srgbClr val="ADADEB"/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F3E679EC-94C2-4BFD-AD8A-74BCF62A0C85}"/>
                    </a:ext>
                  </a:extLst>
                </p:cNvPr>
                <p:cNvSpPr/>
                <p:nvPr/>
              </p:nvSpPr>
              <p:spPr bwMode="auto">
                <a:xfrm>
                  <a:off x="5364088" y="4077072"/>
                  <a:ext cx="4608512" cy="144016"/>
                </a:xfrm>
                <a:prstGeom prst="rect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92" name="TextBox 77">
                <a:extLst>
                  <a:ext uri="{FF2B5EF4-FFF2-40B4-BE49-F238E27FC236}">
                    <a16:creationId xmlns:a16="http://schemas.microsoft.com/office/drawing/2014/main" id="{91BE3A6E-2B34-4829-9C25-3CA1B3EC6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304" y="4561964"/>
                <a:ext cx="144016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하중이 작용하는 위치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77">
                <a:extLst>
                  <a:ext uri="{FF2B5EF4-FFF2-40B4-BE49-F238E27FC236}">
                    <a16:creationId xmlns:a16="http://schemas.microsoft.com/office/drawing/2014/main" id="{22E801C4-611B-42FC-BA4B-5ED911F2B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4561964"/>
                <a:ext cx="136815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지점반력이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 작용하는 위치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오른쪽 중괄호 94">
                <a:extLst>
                  <a:ext uri="{FF2B5EF4-FFF2-40B4-BE49-F238E27FC236}">
                    <a16:creationId xmlns:a16="http://schemas.microsoft.com/office/drawing/2014/main" id="{108C4293-C597-4F22-94A9-631672D0E053}"/>
                  </a:ext>
                </a:extLst>
              </p:cNvPr>
              <p:cNvSpPr/>
              <p:nvPr/>
            </p:nvSpPr>
            <p:spPr bwMode="auto">
              <a:xfrm rot="5400000">
                <a:off x="6012160" y="3501008"/>
                <a:ext cx="216024" cy="3816424"/>
              </a:xfrm>
              <a:prstGeom prst="rightBrace">
                <a:avLst>
                  <a:gd name="adj1" fmla="val 54630"/>
                  <a:gd name="adj2" fmla="val 50000"/>
                </a:avLst>
              </a:prstGeom>
              <a:noFill/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6" name="TextBox 77">
                <a:extLst>
                  <a:ext uri="{FF2B5EF4-FFF2-40B4-BE49-F238E27FC236}">
                    <a16:creationId xmlns:a16="http://schemas.microsoft.com/office/drawing/2014/main" id="{DD1D0071-3239-43F2-BA09-A228BDD14B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056" y="5517232"/>
                <a:ext cx="208823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부재력이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 작용하는 부분</a:t>
                </a:r>
                <a:endParaRPr lang="ko-KR" altLang="en-US" sz="14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A5A9648-9577-4603-A3C2-B2D166552D6A}"/>
                  </a:ext>
                </a:extLst>
              </p:cNvPr>
              <p:cNvSpPr/>
              <p:nvPr/>
            </p:nvSpPr>
            <p:spPr bwMode="auto">
              <a:xfrm>
                <a:off x="7956376" y="5085184"/>
                <a:ext cx="144016" cy="144016"/>
              </a:xfrm>
              <a:prstGeom prst="ellipse">
                <a:avLst/>
              </a:prstGeom>
              <a:solidFill>
                <a:srgbClr val="A90165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319AC71A-4322-45A8-84DB-930E2AC11E39}"/>
                  </a:ext>
                </a:extLst>
              </p:cNvPr>
              <p:cNvSpPr/>
              <p:nvPr/>
            </p:nvSpPr>
            <p:spPr bwMode="auto">
              <a:xfrm>
                <a:off x="4139952" y="5085184"/>
                <a:ext cx="144016" cy="144016"/>
              </a:xfrm>
              <a:prstGeom prst="ellipse">
                <a:avLst/>
              </a:prstGeom>
              <a:solidFill>
                <a:srgbClr val="A90165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FDD3D89-7D82-4819-8C79-5F8F9789D4E5}"/>
                </a:ext>
              </a:extLst>
            </p:cNvPr>
            <p:cNvGrpSpPr/>
            <p:nvPr/>
          </p:nvGrpSpPr>
          <p:grpSpPr>
            <a:xfrm>
              <a:off x="3563888" y="349790"/>
              <a:ext cx="5256584" cy="1279010"/>
              <a:chOff x="3563888" y="332656"/>
              <a:chExt cx="5256584" cy="127901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A64AB54-61A3-479E-901B-8E7A17E2D641}"/>
                  </a:ext>
                </a:extLst>
              </p:cNvPr>
              <p:cNvSpPr/>
              <p:nvPr/>
            </p:nvSpPr>
            <p:spPr bwMode="auto">
              <a:xfrm>
                <a:off x="4211960" y="1268760"/>
                <a:ext cx="4608512" cy="14401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9" name="그룹 76">
                <a:extLst>
                  <a:ext uri="{FF2B5EF4-FFF2-40B4-BE49-F238E27FC236}">
                    <a16:creationId xmlns:a16="http://schemas.microsoft.com/office/drawing/2014/main" id="{23DDC8C7-B89C-4C7C-BC20-88E07023F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3792838" y="1192544"/>
                <a:ext cx="558930" cy="279314"/>
                <a:chOff x="7236296" y="3789040"/>
                <a:chExt cx="558800" cy="279400"/>
              </a:xfrm>
            </p:grpSpPr>
            <p:sp>
              <p:nvSpPr>
                <p:cNvPr id="40" name="Rectangle 6" descr="밝은 상향 대각선">
                  <a:extLst>
                    <a:ext uri="{FF2B5EF4-FFF2-40B4-BE49-F238E27FC236}">
                      <a16:creationId xmlns:a16="http://schemas.microsoft.com/office/drawing/2014/main" id="{9BAE3917-D82F-4E15-9F44-2FBCDE09B1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7">
                  <a:extLst>
                    <a:ext uri="{FF2B5EF4-FFF2-40B4-BE49-F238E27FC236}">
                      <a16:creationId xmlns:a16="http://schemas.microsoft.com/office/drawing/2014/main" id="{685F4F51-AC95-4091-BAFB-1FCA787746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E67451CE-B92A-4484-850F-FF1BC193C235}"/>
                  </a:ext>
                </a:extLst>
              </p:cNvPr>
              <p:cNvGrpSpPr/>
              <p:nvPr/>
            </p:nvGrpSpPr>
            <p:grpSpPr>
              <a:xfrm>
                <a:off x="7812360" y="332656"/>
                <a:ext cx="432048" cy="936104"/>
                <a:chOff x="6660232" y="1052736"/>
                <a:chExt cx="432048" cy="936104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DAEBD4D7-B8CD-4C53-9A52-B73D18529803}"/>
                    </a:ext>
                  </a:extLst>
                </p:cNvPr>
                <p:cNvSpPr/>
                <p:nvPr/>
              </p:nvSpPr>
              <p:spPr bwMode="auto">
                <a:xfrm>
                  <a:off x="6732240" y="1052736"/>
                  <a:ext cx="288032" cy="288032"/>
                </a:xfrm>
                <a:prstGeom prst="ellipse">
                  <a:avLst/>
                </a:prstGeom>
                <a:solidFill>
                  <a:schemeClr val="bg1">
                    <a:alpha val="39999"/>
                  </a:schemeClr>
                </a:solidFill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57" name="직선 화살표 연결선 42">
                  <a:extLst>
                    <a:ext uri="{FF2B5EF4-FFF2-40B4-BE49-F238E27FC236}">
                      <a16:creationId xmlns:a16="http://schemas.microsoft.com/office/drawing/2014/main" id="{6494174C-8625-4A15-8652-4A1BC3FF946F}"/>
                    </a:ext>
                  </a:extLst>
                </p:cNvPr>
                <p:cNvCxnSpPr>
                  <a:cxnSpLocks noChangeShapeType="1"/>
                  <a:stCxn id="3" idx="4"/>
                </p:cNvCxnSpPr>
                <p:nvPr/>
              </p:nvCxnSpPr>
              <p:spPr bwMode="auto">
                <a:xfrm>
                  <a:off x="6876256" y="134076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직선 화살표 연결선 42">
                  <a:extLst>
                    <a:ext uri="{FF2B5EF4-FFF2-40B4-BE49-F238E27FC236}">
                      <a16:creationId xmlns:a16="http://schemas.microsoft.com/office/drawing/2014/main" id="{1E34F861-0104-4915-AAB0-680B19A8B93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732240" y="1628800"/>
                  <a:ext cx="144016" cy="36004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직선 화살표 연결선 42">
                  <a:extLst>
                    <a:ext uri="{FF2B5EF4-FFF2-40B4-BE49-F238E27FC236}">
                      <a16:creationId xmlns:a16="http://schemas.microsoft.com/office/drawing/2014/main" id="{679AF119-6B54-420C-B2E5-0ADF866FF0A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6" y="1628800"/>
                  <a:ext cx="144016" cy="36004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직선 화살표 연결선 42">
                  <a:extLst>
                    <a:ext uri="{FF2B5EF4-FFF2-40B4-BE49-F238E27FC236}">
                      <a16:creationId xmlns:a16="http://schemas.microsoft.com/office/drawing/2014/main" id="{357A730D-C24C-4768-9650-A614CFB1F6B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660232" y="1412776"/>
                  <a:ext cx="432048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CF3361C-A917-48EB-9ED6-41E17F3523E3}"/>
                  </a:ext>
                </a:extLst>
              </p:cNvPr>
              <p:cNvSpPr/>
              <p:nvPr/>
            </p:nvSpPr>
            <p:spPr>
              <a:xfrm>
                <a:off x="3563888" y="764704"/>
                <a:ext cx="101344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지반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지점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)</a:t>
                </a:r>
                <a:endParaRPr lang="ko-KR" altLang="en-US" dirty="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80C412F-C3C7-4AE3-A1BD-392FB868A770}"/>
                  </a:ext>
                </a:extLst>
              </p:cNvPr>
              <p:cNvSpPr/>
              <p:nvPr/>
            </p:nvSpPr>
            <p:spPr>
              <a:xfrm>
                <a:off x="5369425" y="960983"/>
                <a:ext cx="129080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구조물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부재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)</a:t>
                </a:r>
                <a:endParaRPr lang="ko-KR" altLang="en-US" dirty="0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6FE98C5B-834E-44CA-8065-6E31BF362E92}"/>
                  </a:ext>
                </a:extLst>
              </p:cNvPr>
              <p:cNvSpPr/>
              <p:nvPr/>
            </p:nvSpPr>
            <p:spPr>
              <a:xfrm>
                <a:off x="8249744" y="620688"/>
                <a:ext cx="2826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</a:rPr>
                  <a:t>힘</a:t>
                </a:r>
                <a:endParaRPr lang="ko-KR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3528" y="188640"/>
            <a:ext cx="4959437" cy="626586"/>
            <a:chOff x="971997" y="426150"/>
            <a:chExt cx="4959437" cy="626586"/>
          </a:xfrm>
        </p:grpSpPr>
        <p:grpSp>
          <p:nvGrpSpPr>
            <p:cNvPr id="40" name="그룹 39"/>
            <p:cNvGrpSpPr/>
            <p:nvPr/>
          </p:nvGrpSpPr>
          <p:grpSpPr>
            <a:xfrm>
              <a:off x="3131840" y="692696"/>
              <a:ext cx="1584422" cy="144066"/>
              <a:chOff x="7164042" y="5661248"/>
              <a:chExt cx="1584422" cy="144066"/>
            </a:xfrm>
          </p:grpSpPr>
          <p:sp>
            <p:nvSpPr>
              <p:cNvPr id="41" name="직사각형 36"/>
              <p:cNvSpPr>
                <a:spLocks noChangeArrowheads="1"/>
              </p:cNvSpPr>
              <p:nvPr/>
            </p:nvSpPr>
            <p:spPr bwMode="auto">
              <a:xfrm>
                <a:off x="7524082" y="566124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4042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" name="그룹 1"/>
            <p:cNvGrpSpPr/>
            <p:nvPr/>
          </p:nvGrpSpPr>
          <p:grpSpPr>
            <a:xfrm>
              <a:off x="5292080" y="548680"/>
              <a:ext cx="639354" cy="449182"/>
              <a:chOff x="5292080" y="548680"/>
              <a:chExt cx="639354" cy="449182"/>
            </a:xfrm>
          </p:grpSpPr>
          <p:grpSp>
            <p:nvGrpSpPr>
              <p:cNvPr id="45" name="그룹 76"/>
              <p:cNvGrpSpPr>
                <a:grpSpLocks/>
              </p:cNvGrpSpPr>
              <p:nvPr/>
            </p:nvGrpSpPr>
            <p:grpSpPr bwMode="auto">
              <a:xfrm rot="16200000">
                <a:off x="5567186" y="633614"/>
                <a:ext cx="449182" cy="279314"/>
                <a:chOff x="7236296" y="3789040"/>
                <a:chExt cx="558800" cy="279400"/>
              </a:xfrm>
            </p:grpSpPr>
            <p:sp>
              <p:nvSpPr>
                <p:cNvPr id="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46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5292080" y="766292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</p:grpSp>
        <p:grpSp>
          <p:nvGrpSpPr>
            <p:cNvPr id="50" name="그룹 49"/>
            <p:cNvGrpSpPr/>
            <p:nvPr/>
          </p:nvGrpSpPr>
          <p:grpSpPr>
            <a:xfrm>
              <a:off x="1043362" y="548680"/>
              <a:ext cx="1584668" cy="449182"/>
              <a:chOff x="7163796" y="4636002"/>
              <a:chExt cx="1584668" cy="449182"/>
            </a:xfrm>
          </p:grpSpPr>
          <p:sp>
            <p:nvSpPr>
              <p:cNvPr id="51" name="직사각형 36"/>
              <p:cNvSpPr>
                <a:spLocks noChangeArrowheads="1"/>
              </p:cNvSpPr>
              <p:nvPr/>
            </p:nvSpPr>
            <p:spPr bwMode="auto">
              <a:xfrm>
                <a:off x="7524082" y="478001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5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3796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53" name="그룹 76"/>
              <p:cNvGrpSpPr>
                <a:grpSpLocks/>
              </p:cNvGrpSpPr>
              <p:nvPr/>
            </p:nvGrpSpPr>
            <p:grpSpPr bwMode="auto">
              <a:xfrm rot="16200000">
                <a:off x="8303244" y="4720936"/>
                <a:ext cx="449182" cy="279314"/>
                <a:chOff x="7236296" y="3789040"/>
                <a:chExt cx="558800" cy="279400"/>
              </a:xfrm>
            </p:grpSpPr>
            <p:sp>
              <p:nvSpPr>
                <p:cNvPr id="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802813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  <p:cxnSp>
            <p:nvCxnSpPr>
              <p:cNvPr id="55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5" name="덧셈 기호 64"/>
            <p:cNvSpPr/>
            <p:nvPr/>
          </p:nvSpPr>
          <p:spPr bwMode="auto">
            <a:xfrm>
              <a:off x="4788024" y="54733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7" name="등호 66"/>
            <p:cNvSpPr/>
            <p:nvPr/>
          </p:nvSpPr>
          <p:spPr bwMode="auto">
            <a:xfrm>
              <a:off x="2699792" y="47667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9" name="TextBox 78"/>
            <p:cNvSpPr txBox="1">
              <a:spLocks noChangeArrowheads="1"/>
            </p:cNvSpPr>
            <p:nvPr/>
          </p:nvSpPr>
          <p:spPr bwMode="auto">
            <a:xfrm>
              <a:off x="971997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78"/>
            <p:cNvSpPr txBox="1">
              <a:spLocks noChangeArrowheads="1"/>
            </p:cNvSpPr>
            <p:nvPr/>
          </p:nvSpPr>
          <p:spPr bwMode="auto">
            <a:xfrm>
              <a:off x="183569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8"/>
            <p:cNvSpPr txBox="1">
              <a:spLocks noChangeArrowheads="1"/>
            </p:cNvSpPr>
            <p:nvPr/>
          </p:nvSpPr>
          <p:spPr bwMode="auto">
            <a:xfrm>
              <a:off x="219573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8"/>
            <p:cNvSpPr txBox="1">
              <a:spLocks noChangeArrowheads="1"/>
            </p:cNvSpPr>
            <p:nvPr/>
          </p:nvSpPr>
          <p:spPr bwMode="auto">
            <a:xfrm>
              <a:off x="3060229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8"/>
            <p:cNvSpPr txBox="1">
              <a:spLocks noChangeArrowheads="1"/>
            </p:cNvSpPr>
            <p:nvPr/>
          </p:nvSpPr>
          <p:spPr bwMode="auto">
            <a:xfrm>
              <a:off x="4283968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8"/>
            <p:cNvSpPr txBox="1">
              <a:spLocks noChangeArrowheads="1"/>
            </p:cNvSpPr>
            <p:nvPr/>
          </p:nvSpPr>
          <p:spPr bwMode="auto">
            <a:xfrm>
              <a:off x="5220072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79115" y="1175266"/>
            <a:ext cx="720080" cy="639555"/>
            <a:chOff x="6444208" y="2996952"/>
            <a:chExt cx="720080" cy="639555"/>
          </a:xfrm>
        </p:grpSpPr>
        <p:cxnSp>
          <p:nvCxnSpPr>
            <p:cNvPr id="78" name="직선 연결선 77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6444208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83" name="그룹 8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8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0" name="그룹 89"/>
          <p:cNvGrpSpPr/>
          <p:nvPr/>
        </p:nvGrpSpPr>
        <p:grpSpPr>
          <a:xfrm rot="16200000">
            <a:off x="1074957" y="1139262"/>
            <a:ext cx="720080" cy="639555"/>
            <a:chOff x="6444208" y="2996952"/>
            <a:chExt cx="720081" cy="639555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44209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9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그룹 3"/>
          <p:cNvGrpSpPr/>
          <p:nvPr/>
        </p:nvGrpSpPr>
        <p:grpSpPr>
          <a:xfrm>
            <a:off x="2195339" y="1175266"/>
            <a:ext cx="792088" cy="639555"/>
            <a:chOff x="1331640" y="3289243"/>
            <a:chExt cx="792088" cy="639555"/>
          </a:xfrm>
        </p:grpSpPr>
        <p:cxnSp>
          <p:nvCxnSpPr>
            <p:cNvPr id="100" name="직선 연결선 99"/>
            <p:cNvCxnSpPr/>
            <p:nvPr/>
          </p:nvCxnSpPr>
          <p:spPr bwMode="auto">
            <a:xfrm>
              <a:off x="1403648" y="3289243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1403648" y="3433259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02" name="그룹 101"/>
            <p:cNvGrpSpPr/>
            <p:nvPr/>
          </p:nvGrpSpPr>
          <p:grpSpPr>
            <a:xfrm>
              <a:off x="1475656" y="3433259"/>
              <a:ext cx="576064" cy="495539"/>
              <a:chOff x="6732240" y="3933056"/>
              <a:chExt cx="576064" cy="495539"/>
            </a:xfrm>
          </p:grpSpPr>
          <p:sp>
            <p:nvSpPr>
              <p:cNvPr id="10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63688" y="33612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47664" y="31452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그룹 4"/>
          <p:cNvGrpSpPr/>
          <p:nvPr/>
        </p:nvGrpSpPr>
        <p:grpSpPr>
          <a:xfrm>
            <a:off x="3203452" y="1098999"/>
            <a:ext cx="639554" cy="792088"/>
            <a:chOff x="2596039" y="3212976"/>
            <a:chExt cx="639554" cy="792088"/>
          </a:xfrm>
        </p:grpSpPr>
        <p:cxnSp>
          <p:nvCxnSpPr>
            <p:cNvPr id="109" name="직선 연결선 108"/>
            <p:cNvCxnSpPr/>
            <p:nvPr/>
          </p:nvCxnSpPr>
          <p:spPr bwMode="auto">
            <a:xfrm rot="16200000">
              <a:off x="2235999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0" name="직선 연결선 109"/>
            <p:cNvCxnSpPr/>
            <p:nvPr/>
          </p:nvCxnSpPr>
          <p:spPr bwMode="auto">
            <a:xfrm rot="16200000">
              <a:off x="2380015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11" name="그룹 110"/>
            <p:cNvGrpSpPr/>
            <p:nvPr/>
          </p:nvGrpSpPr>
          <p:grpSpPr>
            <a:xfrm rot="16200000">
              <a:off x="2699792" y="3325247"/>
              <a:ext cx="576064" cy="495539"/>
              <a:chOff x="6732240" y="3933056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화살표 연결선 53"/>
            <p:cNvCxnSpPr>
              <a:cxnSpLocks noChangeShapeType="1"/>
            </p:cNvCxnSpPr>
            <p:nvPr/>
          </p:nvCxnSpPr>
          <p:spPr bwMode="auto">
            <a:xfrm rot="16200000" flipV="1">
              <a:off x="2884071" y="335699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2668047" y="3573017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그룹 5"/>
          <p:cNvGrpSpPr/>
          <p:nvPr/>
        </p:nvGrpSpPr>
        <p:grpSpPr>
          <a:xfrm>
            <a:off x="4355579" y="1103258"/>
            <a:ext cx="864096" cy="720079"/>
            <a:chOff x="1295636" y="4581128"/>
            <a:chExt cx="864096" cy="72007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1295636" y="4581128"/>
              <a:ext cx="783370" cy="558930"/>
              <a:chOff x="8028384" y="3140968"/>
              <a:chExt cx="783370" cy="558930"/>
            </a:xfrm>
          </p:grpSpPr>
          <p:grpSp>
            <p:nvGrpSpPr>
              <p:cNvPr id="12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2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23" name="직선 연결선 12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19" name="원호 118"/>
            <p:cNvSpPr/>
            <p:nvPr/>
          </p:nvSpPr>
          <p:spPr bwMode="auto">
            <a:xfrm>
              <a:off x="1583668" y="4581128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99692" y="4869160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83668" y="4653136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그룹 6"/>
          <p:cNvGrpSpPr/>
          <p:nvPr/>
        </p:nvGrpSpPr>
        <p:grpSpPr>
          <a:xfrm>
            <a:off x="5359433" y="1031250"/>
            <a:ext cx="720080" cy="864096"/>
            <a:chOff x="2555776" y="4509120"/>
            <a:chExt cx="720080" cy="864096"/>
          </a:xfrm>
        </p:grpSpPr>
        <p:grpSp>
          <p:nvGrpSpPr>
            <p:cNvPr id="128" name="그룹 127"/>
            <p:cNvGrpSpPr/>
            <p:nvPr/>
          </p:nvGrpSpPr>
          <p:grpSpPr>
            <a:xfrm rot="5400000">
              <a:off x="2604706" y="4621340"/>
              <a:ext cx="783370" cy="558930"/>
              <a:chOff x="8028384" y="3140968"/>
              <a:chExt cx="783370" cy="558930"/>
            </a:xfrm>
          </p:grpSpPr>
          <p:grpSp>
            <p:nvGrpSpPr>
              <p:cNvPr id="13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3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3" name="직선 연결선 13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29" name="원호 128"/>
            <p:cNvSpPr/>
            <p:nvPr/>
          </p:nvSpPr>
          <p:spPr bwMode="auto">
            <a:xfrm rot="5400000">
              <a:off x="2699792" y="4797152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30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2771800" y="47971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직선 화살표 연결선 53"/>
            <p:cNvCxnSpPr>
              <a:cxnSpLocks noChangeShapeType="1"/>
            </p:cNvCxnSpPr>
            <p:nvPr/>
          </p:nvCxnSpPr>
          <p:spPr bwMode="auto">
            <a:xfrm rot="10800000" flipV="1">
              <a:off x="2987824" y="45811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그룹 9"/>
          <p:cNvGrpSpPr/>
          <p:nvPr/>
        </p:nvGrpSpPr>
        <p:grpSpPr>
          <a:xfrm>
            <a:off x="323528" y="2060848"/>
            <a:ext cx="3447666" cy="855579"/>
            <a:chOff x="1691680" y="2564904"/>
            <a:chExt cx="3447666" cy="85557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979712" y="2780928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1691680" y="2924944"/>
              <a:ext cx="576064" cy="495539"/>
              <a:chOff x="6732240" y="3933056"/>
              <a:chExt cx="576064" cy="495539"/>
            </a:xfrm>
          </p:grpSpPr>
          <p:sp>
            <p:nvSpPr>
              <p:cNvPr id="1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131840" y="2924944"/>
              <a:ext cx="576064" cy="495539"/>
              <a:chOff x="2987824" y="4437112"/>
              <a:chExt cx="576064" cy="495539"/>
            </a:xfrm>
          </p:grpSpPr>
          <p:sp>
            <p:nvSpPr>
              <p:cNvPr id="15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" name="그룹 76"/>
            <p:cNvGrpSpPr>
              <a:grpSpLocks/>
            </p:cNvGrpSpPr>
            <p:nvPr/>
          </p:nvGrpSpPr>
          <p:grpSpPr bwMode="auto">
            <a:xfrm rot="16200000">
              <a:off x="4720224" y="2704712"/>
              <a:ext cx="558930" cy="279314"/>
              <a:chOff x="7236296" y="3789040"/>
              <a:chExt cx="558800" cy="279400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4788024" y="2348880"/>
            <a:ext cx="3456384" cy="639555"/>
            <a:chOff x="827584" y="3717032"/>
            <a:chExt cx="3456384" cy="639555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1115616" y="371703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827584" y="3861048"/>
              <a:ext cx="576064" cy="495539"/>
              <a:chOff x="6732240" y="3933056"/>
              <a:chExt cx="576064" cy="495539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3707904" y="3861048"/>
              <a:ext cx="576064" cy="495539"/>
              <a:chOff x="2987824" y="4437112"/>
              <a:chExt cx="576064" cy="495539"/>
            </a:xfrm>
          </p:grpSpPr>
          <p:sp>
            <p:nvSpPr>
              <p:cNvPr id="1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755576" y="5301208"/>
            <a:ext cx="2808312" cy="1431643"/>
            <a:chOff x="5508104" y="2708920"/>
            <a:chExt cx="2808312" cy="1431643"/>
          </a:xfrm>
        </p:grpSpPr>
        <p:cxnSp>
          <p:nvCxnSpPr>
            <p:cNvPr id="12" name="직선 연결선 11"/>
            <p:cNvCxnSpPr/>
            <p:nvPr/>
          </p:nvCxnSpPr>
          <p:spPr bwMode="auto">
            <a:xfrm>
              <a:off x="5724128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3" name="직선 연결선 272"/>
            <p:cNvCxnSpPr/>
            <p:nvPr/>
          </p:nvCxnSpPr>
          <p:spPr bwMode="auto">
            <a:xfrm>
              <a:off x="5868144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4" name="직선 연결선 273"/>
            <p:cNvCxnSpPr/>
            <p:nvPr/>
          </p:nvCxnSpPr>
          <p:spPr bwMode="auto">
            <a:xfrm>
              <a:off x="7020272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5" name="직선 연결선 274"/>
            <p:cNvCxnSpPr/>
            <p:nvPr/>
          </p:nvCxnSpPr>
          <p:spPr bwMode="auto">
            <a:xfrm>
              <a:off x="7164288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6" name="직선 연결선 275"/>
            <p:cNvCxnSpPr/>
            <p:nvPr/>
          </p:nvCxnSpPr>
          <p:spPr bwMode="auto">
            <a:xfrm>
              <a:off x="7956376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7" name="직선 연결선 276"/>
            <p:cNvCxnSpPr/>
            <p:nvPr/>
          </p:nvCxnSpPr>
          <p:spPr bwMode="auto">
            <a:xfrm>
              <a:off x="8100392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8" name="직선 연결선 277"/>
            <p:cNvCxnSpPr/>
            <p:nvPr/>
          </p:nvCxnSpPr>
          <p:spPr bwMode="auto">
            <a:xfrm>
              <a:off x="5868144" y="2852936"/>
              <a:ext cx="115212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9" name="직선 연결선 278"/>
            <p:cNvCxnSpPr/>
            <p:nvPr/>
          </p:nvCxnSpPr>
          <p:spPr bwMode="auto">
            <a:xfrm>
              <a:off x="7164288" y="2852936"/>
              <a:ext cx="79208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80" name="직선 연결선 279"/>
            <p:cNvCxnSpPr/>
            <p:nvPr/>
          </p:nvCxnSpPr>
          <p:spPr bwMode="auto">
            <a:xfrm>
              <a:off x="5724128" y="2708920"/>
              <a:ext cx="2376264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81" name="그룹 76"/>
            <p:cNvGrpSpPr>
              <a:grpSpLocks/>
            </p:cNvGrpSpPr>
            <p:nvPr/>
          </p:nvGrpSpPr>
          <p:grpSpPr bwMode="auto">
            <a:xfrm>
              <a:off x="5508104" y="3645024"/>
              <a:ext cx="558930" cy="279314"/>
              <a:chOff x="7236296" y="3789040"/>
              <a:chExt cx="558800" cy="279400"/>
            </a:xfrm>
          </p:grpSpPr>
          <p:sp>
            <p:nvSpPr>
              <p:cNvPr id="28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4" name="그룹 76"/>
            <p:cNvGrpSpPr>
              <a:grpSpLocks/>
            </p:cNvGrpSpPr>
            <p:nvPr/>
          </p:nvGrpSpPr>
          <p:grpSpPr bwMode="auto">
            <a:xfrm>
              <a:off x="7757486" y="3645024"/>
              <a:ext cx="558930" cy="279314"/>
              <a:chOff x="7236296" y="3789040"/>
              <a:chExt cx="558800" cy="279400"/>
            </a:xfrm>
          </p:grpSpPr>
          <p:sp>
            <p:nvSpPr>
              <p:cNvPr id="2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6804248" y="3645024"/>
              <a:ext cx="576064" cy="495539"/>
              <a:chOff x="6732240" y="3933056"/>
              <a:chExt cx="576064" cy="495539"/>
            </a:xfrm>
          </p:grpSpPr>
          <p:sp>
            <p:nvSpPr>
              <p:cNvPr id="2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2" name="직선 연결선 291"/>
            <p:cNvCxnSpPr/>
            <p:nvPr/>
          </p:nvCxnSpPr>
          <p:spPr bwMode="auto">
            <a:xfrm>
              <a:off x="7020272" y="3645024"/>
              <a:ext cx="144016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35" name="그룹 34"/>
          <p:cNvGrpSpPr/>
          <p:nvPr/>
        </p:nvGrpSpPr>
        <p:grpSpPr>
          <a:xfrm>
            <a:off x="395536" y="4005064"/>
            <a:ext cx="3438995" cy="1226073"/>
            <a:chOff x="7524328" y="1268760"/>
            <a:chExt cx="3438995" cy="1226073"/>
          </a:xfrm>
        </p:grpSpPr>
        <p:grpSp>
          <p:nvGrpSpPr>
            <p:cNvPr id="23" name="그룹 22"/>
            <p:cNvGrpSpPr/>
            <p:nvPr/>
          </p:nvGrpSpPr>
          <p:grpSpPr>
            <a:xfrm>
              <a:off x="7812360" y="1268760"/>
              <a:ext cx="2880320" cy="720081"/>
              <a:chOff x="7812360" y="507875"/>
              <a:chExt cx="2160240" cy="1440160"/>
            </a:xfrm>
          </p:grpSpPr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8" name="그룹 75"/>
            <p:cNvGrpSpPr>
              <a:grpSpLocks/>
            </p:cNvGrpSpPr>
            <p:nvPr/>
          </p:nvGrpSpPr>
          <p:grpSpPr bwMode="auto">
            <a:xfrm>
              <a:off x="10404648" y="1988840"/>
              <a:ext cx="558675" cy="505993"/>
              <a:chOff x="6084168" y="3562567"/>
              <a:chExt cx="558800" cy="505870"/>
            </a:xfrm>
          </p:grpSpPr>
          <p:sp>
            <p:nvSpPr>
              <p:cNvPr id="32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9" name="그룹 75"/>
            <p:cNvGrpSpPr>
              <a:grpSpLocks/>
            </p:cNvGrpSpPr>
            <p:nvPr/>
          </p:nvGrpSpPr>
          <p:grpSpPr bwMode="auto">
            <a:xfrm>
              <a:off x="7524328" y="1988840"/>
              <a:ext cx="558675" cy="495543"/>
              <a:chOff x="6084168" y="3555063"/>
              <a:chExt cx="558800" cy="495423"/>
            </a:xfrm>
          </p:grpSpPr>
          <p:sp>
            <p:nvSpPr>
              <p:cNvPr id="3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9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335218" y="3212976"/>
            <a:ext cx="3588710" cy="692733"/>
            <a:chOff x="335218" y="4455942"/>
            <a:chExt cx="3588710" cy="692733"/>
          </a:xfrm>
        </p:grpSpPr>
        <p:sp>
          <p:nvSpPr>
            <p:cNvPr id="341" name="직사각형 340"/>
            <p:cNvSpPr/>
            <p:nvPr/>
          </p:nvSpPr>
          <p:spPr bwMode="auto">
            <a:xfrm>
              <a:off x="755576" y="4509120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2" name="그룹 341"/>
            <p:cNvGrpSpPr/>
            <p:nvPr/>
          </p:nvGrpSpPr>
          <p:grpSpPr>
            <a:xfrm rot="2700000">
              <a:off x="294956" y="4496204"/>
              <a:ext cx="576064" cy="495539"/>
              <a:chOff x="6732240" y="3933056"/>
              <a:chExt cx="576064" cy="495539"/>
            </a:xfrm>
          </p:grpSpPr>
          <p:sp>
            <p:nvSpPr>
              <p:cNvPr id="3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347864" y="4653136"/>
              <a:ext cx="576064" cy="495539"/>
              <a:chOff x="2987824" y="4437112"/>
              <a:chExt cx="576064" cy="495539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51" name="그룹 350"/>
          <p:cNvGrpSpPr/>
          <p:nvPr/>
        </p:nvGrpSpPr>
        <p:grpSpPr>
          <a:xfrm rot="19800000">
            <a:off x="4788387" y="5186358"/>
            <a:ext cx="3456384" cy="639555"/>
            <a:chOff x="827584" y="5013176"/>
            <a:chExt cx="3456384" cy="639555"/>
          </a:xfrm>
        </p:grpSpPr>
        <p:sp>
          <p:nvSpPr>
            <p:cNvPr id="352" name="직사각형 351"/>
            <p:cNvSpPr/>
            <p:nvPr/>
          </p:nvSpPr>
          <p:spPr bwMode="auto">
            <a:xfrm>
              <a:off x="1115616" y="5013176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827584" y="5157192"/>
              <a:ext cx="576064" cy="495539"/>
              <a:chOff x="6732240" y="3933056"/>
              <a:chExt cx="576064" cy="495539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54" name="그룹 353"/>
            <p:cNvGrpSpPr/>
            <p:nvPr/>
          </p:nvGrpSpPr>
          <p:grpSpPr>
            <a:xfrm>
              <a:off x="3707904" y="5157192"/>
              <a:ext cx="576064" cy="495539"/>
              <a:chOff x="2987824" y="4437112"/>
              <a:chExt cx="576064" cy="495539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4932040" y="3284984"/>
            <a:ext cx="3168352" cy="1783066"/>
            <a:chOff x="899592" y="4797152"/>
            <a:chExt cx="3168352" cy="1783066"/>
          </a:xfrm>
        </p:grpSpPr>
        <p:grpSp>
          <p:nvGrpSpPr>
            <p:cNvPr id="207" name="그룹 76"/>
            <p:cNvGrpSpPr>
              <a:grpSpLocks/>
            </p:cNvGrpSpPr>
            <p:nvPr/>
          </p:nvGrpSpPr>
          <p:grpSpPr bwMode="auto">
            <a:xfrm rot="5400000">
              <a:off x="759784" y="6161096"/>
              <a:ext cx="558930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87624" y="4797152"/>
              <a:ext cx="2880320" cy="1584176"/>
              <a:chOff x="1187624" y="4797152"/>
              <a:chExt cx="2880320" cy="1584176"/>
            </a:xfrm>
          </p:grpSpPr>
          <p:cxnSp>
            <p:nvCxnSpPr>
              <p:cNvPr id="38" name="직선 연결선 37"/>
              <p:cNvCxnSpPr/>
              <p:nvPr/>
            </p:nvCxnSpPr>
            <p:spPr bwMode="auto">
              <a:xfrm flipV="1">
                <a:off x="1187624" y="4797152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2" name="직선 연결선 361"/>
              <p:cNvCxnSpPr/>
              <p:nvPr/>
            </p:nvCxnSpPr>
            <p:spPr bwMode="auto">
              <a:xfrm flipV="1">
                <a:off x="1187624" y="4941168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/>
              <p:nvPr/>
            </p:nvCxnSpPr>
            <p:spPr bwMode="auto">
              <a:xfrm>
                <a:off x="4067944" y="47971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1475953" y="2420441"/>
            <a:ext cx="3960813" cy="144463"/>
          </a:xfrm>
          <a:prstGeom prst="rect">
            <a:avLst/>
          </a:prstGeom>
          <a:noFill/>
          <a:ln w="9525" algn="ctr">
            <a:solidFill>
              <a:srgbClr val="A90165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09"/>
            <a:chExt cx="4536504" cy="1367690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75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5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6" y="3183359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3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09"/>
              <a:ext cx="720080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7" y="2751496"/>
              <a:ext cx="863794" cy="863391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6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2" name="직사각형 191"/>
          <p:cNvSpPr>
            <a:spLocks noChangeArrowheads="1"/>
          </p:cNvSpPr>
          <p:nvPr/>
        </p:nvSpPr>
        <p:spPr bwMode="auto">
          <a:xfrm>
            <a:off x="1475953" y="3789040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0" name="그룹 199"/>
          <p:cNvGrpSpPr/>
          <p:nvPr/>
        </p:nvGrpSpPr>
        <p:grpSpPr>
          <a:xfrm>
            <a:off x="2051720" y="3323271"/>
            <a:ext cx="1944415" cy="804536"/>
            <a:chOff x="3131642" y="4517616"/>
            <a:chExt cx="1944415" cy="804536"/>
          </a:xfrm>
        </p:grpSpPr>
        <p:cxnSp>
          <p:nvCxnSpPr>
            <p:cNvPr id="201" name="직선 화살표 연결선 200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2" name="직선 화살표 연결선 201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0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354666"/>
                </p:ext>
              </p:extLst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4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1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204208"/>
                </p:ext>
              </p:extLst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5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16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그룹 11"/>
          <p:cNvGrpSpPr/>
          <p:nvPr/>
        </p:nvGrpSpPr>
        <p:grpSpPr>
          <a:xfrm>
            <a:off x="1193477" y="1844824"/>
            <a:ext cx="4958259" cy="792088"/>
            <a:chOff x="1193477" y="1844824"/>
            <a:chExt cx="4958259" cy="792088"/>
          </a:xfrm>
        </p:grpSpPr>
        <p:cxnSp>
          <p:nvCxnSpPr>
            <p:cNvPr id="21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1193477" y="3212976"/>
            <a:ext cx="4958259" cy="792088"/>
            <a:chOff x="1193477" y="1844824"/>
            <a:chExt cx="4958259" cy="792088"/>
          </a:xfrm>
        </p:grpSpPr>
        <p:cxnSp>
          <p:nvCxnSpPr>
            <p:cNvPr id="22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4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5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9552" y="4653136"/>
            <a:ext cx="5612184" cy="1253927"/>
            <a:chOff x="539552" y="4653136"/>
            <a:chExt cx="5612184" cy="1253927"/>
          </a:xfrm>
        </p:grpSpPr>
        <p:sp>
          <p:nvSpPr>
            <p:cNvPr id="205" name="직사각형 204"/>
            <p:cNvSpPr>
              <a:spLocks noChangeArrowheads="1"/>
            </p:cNvSpPr>
            <p:nvPr/>
          </p:nvSpPr>
          <p:spPr bwMode="auto">
            <a:xfrm>
              <a:off x="1475953" y="5229200"/>
              <a:ext cx="3960813" cy="144463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539552" y="5114975"/>
              <a:ext cx="5279196" cy="792088"/>
              <a:chOff x="1619474" y="4869160"/>
              <a:chExt cx="5279196" cy="792088"/>
            </a:xfrm>
          </p:grpSpPr>
          <p:sp>
            <p:nvSpPr>
              <p:cNvPr id="207" name="TextBox 206"/>
              <p:cNvSpPr txBox="1">
                <a:spLocks noChangeArrowheads="1"/>
              </p:cNvSpPr>
              <p:nvPr/>
            </p:nvSpPr>
            <p:spPr bwMode="auto">
              <a:xfrm>
                <a:off x="2434620" y="5322694"/>
                <a:ext cx="50323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8" name="직선 화살표 연결선 20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40769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08"/>
              <p:cNvCxnSpPr>
                <a:cxnSpLocks noChangeShapeType="1"/>
              </p:cNvCxnSpPr>
              <p:nvPr/>
            </p:nvCxnSpPr>
            <p:spPr bwMode="auto">
              <a:xfrm>
                <a:off x="2051050" y="5053235"/>
                <a:ext cx="506413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0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01582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1" name="TextBox 210"/>
              <p:cNvSpPr txBox="1">
                <a:spLocks noChangeArrowheads="1"/>
              </p:cNvSpPr>
              <p:nvPr/>
            </p:nvSpPr>
            <p:spPr bwMode="auto">
              <a:xfrm>
                <a:off x="1619474" y="4869160"/>
                <a:ext cx="57626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TextBox 211"/>
              <p:cNvSpPr txBox="1">
                <a:spLocks noChangeArrowheads="1"/>
              </p:cNvSpPr>
              <p:nvPr/>
            </p:nvSpPr>
            <p:spPr bwMode="auto">
              <a:xfrm>
                <a:off x="6393845" y="5322694"/>
                <a:ext cx="50482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2051720" y="4763431"/>
              <a:ext cx="1944415" cy="804536"/>
              <a:chOff x="3131642" y="4517616"/>
              <a:chExt cx="1944415" cy="804536"/>
            </a:xfrm>
          </p:grpSpPr>
          <p:cxnSp>
            <p:nvCxnSpPr>
              <p:cNvPr id="214" name="직선 화살표 연결선 213"/>
              <p:cNvCxnSpPr>
                <a:cxnSpLocks noChangeShapeType="1"/>
              </p:cNvCxnSpPr>
              <p:nvPr/>
            </p:nvCxnSpPr>
            <p:spPr bwMode="auto">
              <a:xfrm rot="10800000" flipV="1">
                <a:off x="3852863" y="5054823"/>
                <a:ext cx="503237" cy="1587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4"/>
              <p:cNvCxnSpPr>
                <a:cxnSpLocks noChangeShapeType="1"/>
              </p:cNvCxnSpPr>
              <p:nvPr/>
            </p:nvCxnSpPr>
            <p:spPr bwMode="auto">
              <a:xfrm rot="5400000">
                <a:off x="3636169" y="4839716"/>
                <a:ext cx="4318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aphicFrame>
            <p:nvGraphicFramePr>
              <p:cNvPr id="216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354666"/>
                  </p:ext>
                </p:extLst>
              </p:nvPr>
            </p:nvGraphicFramePr>
            <p:xfrm>
              <a:off x="3131642" y="4517616"/>
              <a:ext cx="693788" cy="279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26" name="Equation" r:id="rId4" imgW="482400" imgH="215640" progId="Equation.3">
                      <p:embed/>
                    </p:oleObj>
                  </mc:Choice>
                  <mc:Fallback>
                    <p:oleObj name="Equation" r:id="rId4" imgW="482400" imgH="215640" progId="Equation.3">
                      <p:embed/>
                      <p:pic>
                        <p:nvPicPr>
                          <p:cNvPr id="20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1642" y="4517616"/>
                            <a:ext cx="693788" cy="279536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8204208"/>
                  </p:ext>
                </p:extLst>
              </p:nvPr>
            </p:nvGraphicFramePr>
            <p:xfrm>
              <a:off x="4382269" y="5041494"/>
              <a:ext cx="693788" cy="280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27" name="Equation" r:id="rId6" imgW="482400" imgH="215640" progId="Equation.3">
                      <p:embed/>
                    </p:oleObj>
                  </mc:Choice>
                  <mc:Fallback>
                    <p:oleObj name="Equation" r:id="rId6" imgW="482400" imgH="215640" progId="Equation.3">
                      <p:embed/>
                      <p:pic>
                        <p:nvPicPr>
                          <p:cNvPr id="20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269" y="5041494"/>
                            <a:ext cx="693788" cy="28065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7" name="그룹 226"/>
            <p:cNvGrpSpPr/>
            <p:nvPr/>
          </p:nvGrpSpPr>
          <p:grpSpPr>
            <a:xfrm>
              <a:off x="1193477" y="4653136"/>
              <a:ext cx="4958259" cy="792088"/>
              <a:chOff x="1193477" y="1844824"/>
              <a:chExt cx="4958259" cy="792088"/>
            </a:xfrm>
          </p:grpSpPr>
          <p:cxnSp>
            <p:nvCxnSpPr>
              <p:cNvPr id="22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475656" y="2060848"/>
                <a:ext cx="0" cy="28803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508104" y="2492896"/>
                <a:ext cx="3600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30" name="TextBox 31"/>
              <p:cNvSpPr txBox="1">
                <a:spLocks noChangeArrowheads="1"/>
              </p:cNvSpPr>
              <p:nvPr/>
            </p:nvSpPr>
            <p:spPr bwMode="auto">
              <a:xfrm>
                <a:off x="5796136" y="2298358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32"/>
              <p:cNvSpPr txBox="1">
                <a:spLocks noChangeArrowheads="1"/>
              </p:cNvSpPr>
              <p:nvPr/>
            </p:nvSpPr>
            <p:spPr bwMode="auto">
              <a:xfrm>
                <a:off x="1193477" y="1844824"/>
                <a:ext cx="35718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92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13"/>
            <a:chExt cx="4536504" cy="1367691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80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8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4" y="3183362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5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4" y="2887053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13"/>
              <a:ext cx="720082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9" y="2751498"/>
              <a:ext cx="863794" cy="863392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8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5" name="직사각형 204"/>
          <p:cNvSpPr>
            <a:spLocks noChangeArrowheads="1"/>
          </p:cNvSpPr>
          <p:nvPr/>
        </p:nvSpPr>
        <p:spPr bwMode="auto">
          <a:xfrm>
            <a:off x="1475953" y="2852936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6" name="그룹 205"/>
          <p:cNvGrpSpPr/>
          <p:nvPr/>
        </p:nvGrpSpPr>
        <p:grpSpPr>
          <a:xfrm>
            <a:off x="539552" y="2738711"/>
            <a:ext cx="5279196" cy="792088"/>
            <a:chOff x="1619474" y="4869160"/>
            <a:chExt cx="5279196" cy="792088"/>
          </a:xfrm>
        </p:grpSpPr>
        <p:sp>
          <p:nvSpPr>
            <p:cNvPr id="207" name="TextBox 206"/>
            <p:cNvSpPr txBox="1">
              <a:spLocks noChangeArrowheads="1"/>
            </p:cNvSpPr>
            <p:nvPr/>
          </p:nvSpPr>
          <p:spPr bwMode="auto">
            <a:xfrm>
              <a:off x="2434620" y="5322694"/>
              <a:ext cx="5032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8" name="직선 화살표 연결선 207"/>
            <p:cNvCxnSpPr>
              <a:cxnSpLocks noChangeShapeType="1"/>
            </p:cNvCxnSpPr>
            <p:nvPr/>
          </p:nvCxnSpPr>
          <p:spPr bwMode="auto">
            <a:xfrm rot="5400000" flipH="1" flipV="1">
              <a:off x="2340769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9" name="직선 화살표 연결선 208"/>
            <p:cNvCxnSpPr>
              <a:cxnSpLocks noChangeShapeType="1"/>
            </p:cNvCxnSpPr>
            <p:nvPr/>
          </p:nvCxnSpPr>
          <p:spPr bwMode="auto">
            <a:xfrm>
              <a:off x="2051050" y="5053235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0" name="직선 화살표 연결선 209"/>
            <p:cNvCxnSpPr>
              <a:cxnSpLocks noChangeShapeType="1"/>
            </p:cNvCxnSpPr>
            <p:nvPr/>
          </p:nvCxnSpPr>
          <p:spPr bwMode="auto">
            <a:xfrm rot="5400000" flipH="1" flipV="1">
              <a:off x="6301582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1619474" y="4869160"/>
              <a:ext cx="5762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393845" y="5322694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2051720" y="2387167"/>
            <a:ext cx="1944415" cy="804536"/>
            <a:chOff x="3131642" y="4517616"/>
            <a:chExt cx="1944415" cy="804536"/>
          </a:xfrm>
        </p:grpSpPr>
        <p:cxnSp>
          <p:nvCxnSpPr>
            <p:cNvPr id="214" name="직선 화살표 연결선 213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5" name="직선 화살표 연결선 214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1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8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2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21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" name="그룹 226"/>
          <p:cNvGrpSpPr/>
          <p:nvPr/>
        </p:nvGrpSpPr>
        <p:grpSpPr>
          <a:xfrm>
            <a:off x="1193477" y="2276872"/>
            <a:ext cx="4958259" cy="792088"/>
            <a:chOff x="1193477" y="1844824"/>
            <a:chExt cx="4958259" cy="792088"/>
          </a:xfrm>
        </p:grpSpPr>
        <p:cxnSp>
          <p:nvCxnSpPr>
            <p:cNvPr id="22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75656" y="1362254"/>
            <a:ext cx="3960440" cy="410562"/>
            <a:chOff x="1475656" y="1362254"/>
            <a:chExt cx="3960440" cy="410562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5656" y="3212976"/>
            <a:ext cx="3960440" cy="410562"/>
            <a:chOff x="1475656" y="1362254"/>
            <a:chExt cx="3960440" cy="410562"/>
          </a:xfrm>
        </p:grpSpPr>
        <p:cxnSp>
          <p:nvCxnSpPr>
            <p:cNvPr id="71" name="직선 연결선 70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3528" y="764704"/>
            <a:ext cx="3591682" cy="1058634"/>
            <a:chOff x="1268350" y="4725144"/>
            <a:chExt cx="3591682" cy="1058634"/>
          </a:xfrm>
        </p:grpSpPr>
        <p:grpSp>
          <p:nvGrpSpPr>
            <p:cNvPr id="162" name="그룹 76"/>
            <p:cNvGrpSpPr>
              <a:grpSpLocks/>
            </p:cNvGrpSpPr>
            <p:nvPr/>
          </p:nvGrpSpPr>
          <p:grpSpPr bwMode="auto">
            <a:xfrm rot="5400000">
              <a:off x="1128542" y="5152984"/>
              <a:ext cx="558930" cy="279314"/>
              <a:chOff x="7236296" y="3789040"/>
              <a:chExt cx="558800" cy="279400"/>
            </a:xfrm>
          </p:grpSpPr>
          <p:sp>
            <p:nvSpPr>
              <p:cNvPr id="16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 bwMode="auto">
            <a:xfrm>
              <a:off x="1547664" y="5229200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0" name="직선 연결선 169"/>
            <p:cNvCxnSpPr/>
            <p:nvPr/>
          </p:nvCxnSpPr>
          <p:spPr bwMode="auto">
            <a:xfrm rot="5400000">
              <a:off x="435597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직선 연결선 170"/>
            <p:cNvCxnSpPr/>
            <p:nvPr/>
          </p:nvCxnSpPr>
          <p:spPr bwMode="auto">
            <a:xfrm>
              <a:off x="1547664" y="571177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rot="5400000">
              <a:off x="147565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2843969" y="5394702"/>
              <a:ext cx="2878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화살표 연결선 180"/>
            <p:cNvCxnSpPr>
              <a:cxnSpLocks noChangeShapeType="1"/>
            </p:cNvCxnSpPr>
            <p:nvPr/>
          </p:nvCxnSpPr>
          <p:spPr bwMode="auto">
            <a:xfrm rot="16200000" flipH="1">
              <a:off x="4212878" y="50140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2" name="TextBox 181"/>
            <p:cNvSpPr txBox="1">
              <a:spLocks noChangeArrowheads="1"/>
            </p:cNvSpPr>
            <p:nvPr/>
          </p:nvSpPr>
          <p:spPr bwMode="auto">
            <a:xfrm>
              <a:off x="4427984" y="472514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1547664" y="5343019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4355976" y="5343019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572000" y="548680"/>
            <a:ext cx="3879915" cy="3098180"/>
            <a:chOff x="5364088" y="3499172"/>
            <a:chExt cx="3879915" cy="3098180"/>
          </a:xfrm>
        </p:grpSpPr>
        <p:cxnSp>
          <p:nvCxnSpPr>
            <p:cNvPr id="84" name="직선 연결선 83"/>
            <p:cNvCxnSpPr/>
            <p:nvPr/>
          </p:nvCxnSpPr>
          <p:spPr bwMode="auto">
            <a:xfrm>
              <a:off x="6012160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6156176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56176" y="4149080"/>
              <a:ext cx="24482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012160" y="4005064"/>
              <a:ext cx="27363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5" name="그룹 94"/>
            <p:cNvGrpSpPr/>
            <p:nvPr/>
          </p:nvGrpSpPr>
          <p:grpSpPr>
            <a:xfrm>
              <a:off x="5796136" y="5733256"/>
              <a:ext cx="576064" cy="495539"/>
              <a:chOff x="6732240" y="3933056"/>
              <a:chExt cx="576064" cy="495539"/>
            </a:xfrm>
          </p:grpSpPr>
          <p:sp>
            <p:nvSpPr>
              <p:cNvPr id="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00" name="직선 연결선 199"/>
            <p:cNvCxnSpPr/>
            <p:nvPr/>
          </p:nvCxnSpPr>
          <p:spPr bwMode="auto">
            <a:xfrm rot="5400000">
              <a:off x="8604448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084168" y="6381328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rot="5400000">
              <a:off x="6012160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화살표 연결선 203"/>
            <p:cNvCxnSpPr>
              <a:cxnSpLocks noChangeShapeType="1"/>
            </p:cNvCxnSpPr>
            <p:nvPr/>
          </p:nvCxnSpPr>
          <p:spPr bwMode="auto">
            <a:xfrm rot="16200000" flipH="1">
              <a:off x="6517134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8" name="TextBox 217"/>
            <p:cNvSpPr txBox="1">
              <a:spLocks noChangeArrowheads="1"/>
            </p:cNvSpPr>
            <p:nvPr/>
          </p:nvSpPr>
          <p:spPr bwMode="auto">
            <a:xfrm>
              <a:off x="6732240" y="349917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>
              <a:off x="6228184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 bwMode="auto">
            <a:xfrm>
              <a:off x="6012160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2" name="직선 연결선 221"/>
            <p:cNvCxnSpPr/>
            <p:nvPr/>
          </p:nvCxnSpPr>
          <p:spPr bwMode="auto">
            <a:xfrm>
              <a:off x="8604448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8748464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604448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25" name="그룹 224"/>
            <p:cNvGrpSpPr/>
            <p:nvPr/>
          </p:nvGrpSpPr>
          <p:grpSpPr>
            <a:xfrm>
              <a:off x="8388424" y="5733256"/>
              <a:ext cx="576064" cy="495539"/>
              <a:chOff x="6732240" y="3933056"/>
              <a:chExt cx="576064" cy="495539"/>
            </a:xfrm>
          </p:grpSpPr>
          <p:sp>
            <p:nvSpPr>
              <p:cNvPr id="2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 rot="16200000">
              <a:off x="8708202" y="3829302"/>
              <a:ext cx="576064" cy="495539"/>
              <a:chOff x="6732240" y="3933056"/>
              <a:chExt cx="576064" cy="495539"/>
            </a:xfrm>
          </p:grpSpPr>
          <p:sp>
            <p:nvSpPr>
              <p:cNvPr id="2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4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9" name="직선 연결선 248"/>
            <p:cNvCxnSpPr/>
            <p:nvPr/>
          </p:nvCxnSpPr>
          <p:spPr bwMode="auto">
            <a:xfrm>
              <a:off x="5796136" y="407707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5868144" y="4077072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5364088" y="479715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연결선 251"/>
            <p:cNvCxnSpPr/>
            <p:nvPr/>
          </p:nvCxnSpPr>
          <p:spPr bwMode="auto">
            <a:xfrm>
              <a:off x="5796136" y="573325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화살표 연결선 252"/>
            <p:cNvCxnSpPr>
              <a:cxnSpLocks noChangeShapeType="1"/>
            </p:cNvCxnSpPr>
            <p:nvPr/>
          </p:nvCxnSpPr>
          <p:spPr bwMode="auto">
            <a:xfrm>
              <a:off x="5580112" y="407707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5508104" y="383085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 rot="5400000">
              <a:off x="6660232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6" name="TextBox 255"/>
            <p:cNvSpPr txBox="1">
              <a:spLocks noChangeArrowheads="1"/>
            </p:cNvSpPr>
            <p:nvPr/>
          </p:nvSpPr>
          <p:spPr bwMode="auto">
            <a:xfrm>
              <a:off x="7524328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>
              <a:spLocks noChangeArrowheads="1"/>
            </p:cNvSpPr>
            <p:nvPr/>
          </p:nvSpPr>
          <p:spPr bwMode="auto">
            <a:xfrm>
              <a:off x="6156176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/>
            <p:cNvSpPr txBox="1">
              <a:spLocks noChangeArrowheads="1"/>
            </p:cNvSpPr>
            <p:nvPr/>
          </p:nvSpPr>
          <p:spPr bwMode="auto">
            <a:xfrm>
              <a:off x="6156176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>
              <a:spLocks noChangeArrowheads="1"/>
            </p:cNvSpPr>
            <p:nvPr/>
          </p:nvSpPr>
          <p:spPr bwMode="auto">
            <a:xfrm>
              <a:off x="8388424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259"/>
            <p:cNvSpPr txBox="1">
              <a:spLocks noChangeArrowheads="1"/>
            </p:cNvSpPr>
            <p:nvPr/>
          </p:nvSpPr>
          <p:spPr bwMode="auto">
            <a:xfrm>
              <a:off x="8388424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4436721" y="4365104"/>
            <a:ext cx="4167727" cy="1542365"/>
            <a:chOff x="4436721" y="1340768"/>
            <a:chExt cx="4167727" cy="1542365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5148064" y="1844824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 rot="2700000">
              <a:off x="4682898" y="1831908"/>
              <a:ext cx="576064" cy="495539"/>
              <a:chOff x="6732240" y="3933056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7740352" y="1997357"/>
              <a:ext cx="576064" cy="495539"/>
              <a:chOff x="2987824" y="4437112"/>
              <a:chExt cx="576064" cy="495539"/>
            </a:xfrm>
          </p:grpSpPr>
          <p:sp>
            <p:nvSpPr>
              <p:cNvPr id="1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565212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3" name="직선 화살표 연결선 262"/>
            <p:cNvCxnSpPr>
              <a:cxnSpLocks noChangeShapeType="1"/>
            </p:cNvCxnSpPr>
            <p:nvPr/>
          </p:nvCxnSpPr>
          <p:spPr bwMode="auto">
            <a:xfrm rot="16200000" flipH="1">
              <a:off x="6373118" y="16278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4" name="TextBox 263"/>
            <p:cNvSpPr txBox="1">
              <a:spLocks noChangeArrowheads="1"/>
            </p:cNvSpPr>
            <p:nvPr/>
          </p:nvSpPr>
          <p:spPr bwMode="auto">
            <a:xfrm>
              <a:off x="6588224" y="134076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 bwMode="auto">
            <a:xfrm>
              <a:off x="5148064" y="2636912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>
              <a:off x="802838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658822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51480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269"/>
            <p:cNvSpPr txBox="1">
              <a:spLocks noChangeArrowheads="1"/>
            </p:cNvSpPr>
            <p:nvPr/>
          </p:nvSpPr>
          <p:spPr bwMode="auto">
            <a:xfrm>
              <a:off x="709228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/>
            <p:cNvSpPr txBox="1">
              <a:spLocks noChangeArrowheads="1"/>
            </p:cNvSpPr>
            <p:nvPr/>
          </p:nvSpPr>
          <p:spPr bwMode="auto">
            <a:xfrm>
              <a:off x="507605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/>
            <p:cNvSpPr txBox="1">
              <a:spLocks noChangeArrowheads="1"/>
            </p:cNvSpPr>
            <p:nvPr/>
          </p:nvSpPr>
          <p:spPr bwMode="auto">
            <a:xfrm>
              <a:off x="795637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272"/>
            <p:cNvCxnSpPr>
              <a:cxnSpLocks noChangeShapeType="1"/>
            </p:cNvCxnSpPr>
            <p:nvPr/>
          </p:nvCxnSpPr>
          <p:spPr bwMode="auto">
            <a:xfrm rot="2700000" flipV="1">
              <a:off x="4652745" y="2196127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4" name="직선 화살표 연결선 273"/>
            <p:cNvCxnSpPr>
              <a:cxnSpLocks noChangeShapeType="1"/>
            </p:cNvCxnSpPr>
            <p:nvPr/>
          </p:nvCxnSpPr>
          <p:spPr bwMode="auto">
            <a:xfrm flipV="1">
              <a:off x="8028384" y="2475424"/>
              <a:ext cx="0" cy="37751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5" name="직선 화살표 연결선 274"/>
            <p:cNvCxnSpPr>
              <a:cxnSpLocks noChangeShapeType="1"/>
            </p:cNvCxnSpPr>
            <p:nvPr/>
          </p:nvCxnSpPr>
          <p:spPr bwMode="auto">
            <a:xfrm>
              <a:off x="8028384" y="191683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8" name="TextBox 277"/>
            <p:cNvSpPr txBox="1">
              <a:spLocks noChangeArrowheads="1"/>
            </p:cNvSpPr>
            <p:nvPr/>
          </p:nvSpPr>
          <p:spPr bwMode="auto">
            <a:xfrm>
              <a:off x="8316416" y="191683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>
              <a:spLocks noChangeArrowheads="1"/>
            </p:cNvSpPr>
            <p:nvPr/>
          </p:nvSpPr>
          <p:spPr bwMode="auto">
            <a:xfrm>
              <a:off x="8028384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/>
            <p:cNvSpPr txBox="1">
              <a:spLocks noChangeArrowheads="1"/>
            </p:cNvSpPr>
            <p:nvPr/>
          </p:nvSpPr>
          <p:spPr bwMode="auto">
            <a:xfrm>
              <a:off x="4572000" y="24208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23528" y="2852936"/>
            <a:ext cx="3438995" cy="2088232"/>
            <a:chOff x="323528" y="2852936"/>
            <a:chExt cx="3438995" cy="2088232"/>
          </a:xfrm>
        </p:grpSpPr>
        <p:grpSp>
          <p:nvGrpSpPr>
            <p:cNvPr id="106" name="그룹 105"/>
            <p:cNvGrpSpPr/>
            <p:nvPr/>
          </p:nvGrpSpPr>
          <p:grpSpPr>
            <a:xfrm>
              <a:off x="611560" y="3356992"/>
              <a:ext cx="2880320" cy="864097"/>
              <a:chOff x="7812360" y="507875"/>
              <a:chExt cx="2160240" cy="1440160"/>
            </a:xfrm>
          </p:grpSpPr>
          <p:cxnSp>
            <p:nvCxnSpPr>
              <p:cNvPr id="116" name="직선 연결선 115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직선 연결선 119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직선 연결선 120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7" name="그룹 75"/>
            <p:cNvGrpSpPr>
              <a:grpSpLocks/>
            </p:cNvGrpSpPr>
            <p:nvPr/>
          </p:nvGrpSpPr>
          <p:grpSpPr bwMode="auto">
            <a:xfrm>
              <a:off x="3203848" y="4221088"/>
              <a:ext cx="558675" cy="505993"/>
              <a:chOff x="6084168" y="3562567"/>
              <a:chExt cx="558800" cy="50587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8" name="그룹 75"/>
            <p:cNvGrpSpPr>
              <a:grpSpLocks/>
            </p:cNvGrpSpPr>
            <p:nvPr/>
          </p:nvGrpSpPr>
          <p:grpSpPr bwMode="auto">
            <a:xfrm>
              <a:off x="323528" y="4221088"/>
              <a:ext cx="558675" cy="495543"/>
              <a:chOff x="6084168" y="3555063"/>
              <a:chExt cx="558800" cy="495423"/>
            </a:xfrm>
          </p:grpSpPr>
          <p:sp>
            <p:nvSpPr>
              <p:cNvPr id="10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6" name="직선 연결선 185"/>
            <p:cNvCxnSpPr/>
            <p:nvPr/>
          </p:nvCxnSpPr>
          <p:spPr bwMode="auto">
            <a:xfrm rot="5400000">
              <a:off x="341987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611560" y="486916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rot="5400000">
              <a:off x="53955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/>
          </p:nvCxnSpPr>
          <p:spPr bwMode="auto">
            <a:xfrm rot="5400000">
              <a:off x="1979711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rot="16200000" flipH="1">
              <a:off x="1836614" y="31418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2051720" y="285293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1187624" y="462293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555776" y="4622939"/>
              <a:ext cx="361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/>
            <p:cNvSpPr txBox="1">
              <a:spLocks noChangeArrowheads="1"/>
            </p:cNvSpPr>
            <p:nvPr/>
          </p:nvSpPr>
          <p:spPr bwMode="auto">
            <a:xfrm>
              <a:off x="467544" y="3933056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/>
            <p:cNvSpPr txBox="1">
              <a:spLocks noChangeArrowheads="1"/>
            </p:cNvSpPr>
            <p:nvPr/>
          </p:nvSpPr>
          <p:spPr bwMode="auto">
            <a:xfrm>
              <a:off x="3492648" y="3933056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43608" y="426150"/>
            <a:ext cx="5328592" cy="1418674"/>
            <a:chOff x="1043608" y="426150"/>
            <a:chExt cx="5328592" cy="141867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>
              <a:off x="1331640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>
              <a:off x="1056934" y="836712"/>
              <a:ext cx="287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>
              <a:off x="5017374" y="692696"/>
              <a:ext cx="4699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5400000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2582428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>
              <a:off x="2353078" y="662881"/>
              <a:ext cx="0" cy="3178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2294235" y="476672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5400000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5400000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>
              <a:off x="409443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3289182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>
              <a:off x="1043608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연결선 102"/>
            <p:cNvCxnSpPr/>
            <p:nvPr/>
          </p:nvCxnSpPr>
          <p:spPr bwMode="auto">
            <a:xfrm rot="5400000">
              <a:off x="2267744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157415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 rot="16200000">
              <a:off x="5233048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>
              <a:off x="3146330" y="69269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331640" y="62068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8"/>
            <p:cNvCxnSpPr>
              <a:cxnSpLocks noChangeShapeType="1"/>
            </p:cNvCxnSpPr>
            <p:nvPr/>
          </p:nvCxnSpPr>
          <p:spPr bwMode="auto">
            <a:xfrm>
              <a:off x="5728568" y="105273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6016600" y="85819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2"/>
            <p:cNvSpPr txBox="1">
              <a:spLocks noChangeArrowheads="1"/>
            </p:cNvSpPr>
            <p:nvPr/>
          </p:nvSpPr>
          <p:spPr bwMode="auto">
            <a:xfrm>
              <a:off x="1043608" y="426150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59632" y="4026550"/>
            <a:ext cx="2808312" cy="1058634"/>
            <a:chOff x="6012160" y="3090446"/>
            <a:chExt cx="2808312" cy="1058634"/>
          </a:xfrm>
        </p:grpSpPr>
        <p:cxnSp>
          <p:nvCxnSpPr>
            <p:cNvPr id="139" name="직선 화살표 연결선 138"/>
            <p:cNvCxnSpPr>
              <a:cxnSpLocks noChangeShapeType="1"/>
            </p:cNvCxnSpPr>
            <p:nvPr/>
          </p:nvCxnSpPr>
          <p:spPr bwMode="auto">
            <a:xfrm>
              <a:off x="7092280" y="321297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9" name="TextBox 158"/>
            <p:cNvSpPr txBox="1">
              <a:spLocks noChangeArrowheads="1"/>
            </p:cNvSpPr>
            <p:nvPr/>
          </p:nvSpPr>
          <p:spPr bwMode="auto">
            <a:xfrm>
              <a:off x="7740693" y="3810526"/>
              <a:ext cx="431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rot="5400000" flipH="1" flipV="1">
              <a:off x="7885236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61" name="직선 화살표 연결선 160"/>
            <p:cNvCxnSpPr>
              <a:cxnSpLocks noChangeShapeType="1"/>
            </p:cNvCxnSpPr>
            <p:nvPr/>
          </p:nvCxnSpPr>
          <p:spPr bwMode="auto">
            <a:xfrm>
              <a:off x="8170043" y="357142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8388226" y="3234462"/>
              <a:ext cx="432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012160" y="3810526"/>
              <a:ext cx="3774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rot="5400000" flipH="1" flipV="1">
              <a:off x="5869161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7020272" y="30904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084168" y="3501008"/>
              <a:ext cx="2088232" cy="144016"/>
              <a:chOff x="6084168" y="3501008"/>
              <a:chExt cx="2088232" cy="144016"/>
            </a:xfrm>
          </p:grpSpPr>
          <p:sp>
            <p:nvSpPr>
              <p:cNvPr id="167" name="타원 166"/>
              <p:cNvSpPr/>
              <p:nvPr/>
            </p:nvSpPr>
            <p:spPr bwMode="auto">
              <a:xfrm>
                <a:off x="8028384" y="3501008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 bwMode="auto">
              <a:xfrm>
                <a:off x="6084168" y="3501008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/>
              <p:cNvCxnSpPr/>
              <p:nvPr/>
            </p:nvCxnSpPr>
            <p:spPr bwMode="auto">
              <a:xfrm>
                <a:off x="6084168" y="3645024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/>
              <p:cNvCxnSpPr/>
              <p:nvPr/>
            </p:nvCxnSpPr>
            <p:spPr bwMode="auto">
              <a:xfrm>
                <a:off x="6084168" y="3501008"/>
                <a:ext cx="0" cy="144016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1259632" y="2276872"/>
            <a:ext cx="5040904" cy="1058634"/>
            <a:chOff x="467200" y="4170566"/>
            <a:chExt cx="5040904" cy="1058634"/>
          </a:xfrm>
        </p:grpSpPr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>
              <a:off x="1546351" y="429309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420281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화살표 연결선 127"/>
            <p:cNvCxnSpPr>
              <a:cxnSpLocks noChangeShapeType="1"/>
            </p:cNvCxnSpPr>
            <p:nvPr/>
          </p:nvCxnSpPr>
          <p:spPr bwMode="auto">
            <a:xfrm rot="5400000" flipH="1" flipV="1">
              <a:off x="4355829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직선 화살표 연결선 128"/>
            <p:cNvCxnSpPr>
              <a:cxnSpLocks noChangeShapeType="1"/>
            </p:cNvCxnSpPr>
            <p:nvPr/>
          </p:nvCxnSpPr>
          <p:spPr bwMode="auto">
            <a:xfrm>
              <a:off x="4570985" y="465154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5002884" y="4458598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원호 130"/>
            <p:cNvSpPr/>
            <p:nvPr/>
          </p:nvSpPr>
          <p:spPr bwMode="auto">
            <a:xfrm flipV="1">
              <a:off x="4354961" y="4365104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4211960" y="4170566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46720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화살표 연결선 133"/>
            <p:cNvCxnSpPr>
              <a:cxnSpLocks noChangeShapeType="1"/>
            </p:cNvCxnSpPr>
            <p:nvPr/>
          </p:nvCxnSpPr>
          <p:spPr bwMode="auto">
            <a:xfrm rot="5400000" flipH="1" flipV="1">
              <a:off x="323232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35" name="그룹 134"/>
            <p:cNvGrpSpPr/>
            <p:nvPr/>
          </p:nvGrpSpPr>
          <p:grpSpPr>
            <a:xfrm>
              <a:off x="538487" y="4580681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2482604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475656" y="417056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060997" y="2275957"/>
            <a:ext cx="4905645" cy="1297059"/>
            <a:chOff x="1060997" y="2275957"/>
            <a:chExt cx="4905645" cy="1297059"/>
          </a:xfrm>
        </p:grpSpPr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27809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5508104" y="25347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330919" y="2708473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75" name="직선 연결선 74"/>
            <p:cNvCxnSpPr/>
            <p:nvPr/>
          </p:nvCxnSpPr>
          <p:spPr bwMode="auto">
            <a:xfrm rot="16200000" flipH="1">
              <a:off x="1259632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flipH="1">
              <a:off x="1331640" y="350100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flipH="1">
              <a:off x="406794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292080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16200000" flipH="1">
              <a:off x="3275856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57"/>
            <p:cNvSpPr txBox="1">
              <a:spLocks noChangeArrowheads="1"/>
            </p:cNvSpPr>
            <p:nvPr/>
          </p:nvSpPr>
          <p:spPr bwMode="auto">
            <a:xfrm flipH="1">
              <a:off x="154766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rot="16200000" flipH="1">
              <a:off x="2267744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57"/>
            <p:cNvSpPr txBox="1">
              <a:spLocks noChangeArrowheads="1"/>
            </p:cNvSpPr>
            <p:nvPr/>
          </p:nvSpPr>
          <p:spPr bwMode="auto">
            <a:xfrm flipH="1">
              <a:off x="2555776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181"/>
            <p:cNvGrpSpPr/>
            <p:nvPr/>
          </p:nvGrpSpPr>
          <p:grpSpPr>
            <a:xfrm>
              <a:off x="2339750" y="2419973"/>
              <a:ext cx="1009961" cy="288947"/>
              <a:chOff x="2987823" y="1772816"/>
              <a:chExt cx="619546" cy="288947"/>
            </a:xfrm>
          </p:grpSpPr>
          <p:cxnSp>
            <p:nvCxnSpPr>
              <p:cNvPr id="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65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" name="TextBox 31"/>
            <p:cNvSpPr txBox="1">
              <a:spLocks noChangeArrowheads="1"/>
            </p:cNvSpPr>
            <p:nvPr/>
          </p:nvSpPr>
          <p:spPr bwMode="auto">
            <a:xfrm>
              <a:off x="3347864" y="2275957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1" name="그룹 75"/>
            <p:cNvGrpSpPr>
              <a:grpSpLocks/>
            </p:cNvGrpSpPr>
            <p:nvPr/>
          </p:nvGrpSpPr>
          <p:grpSpPr bwMode="auto">
            <a:xfrm flipH="1">
              <a:off x="1060997" y="2852936"/>
              <a:ext cx="558675" cy="495544"/>
              <a:chOff x="6084168" y="3573016"/>
              <a:chExt cx="558800" cy="495424"/>
            </a:xfrm>
          </p:grpSpPr>
          <p:sp>
            <p:nvSpPr>
              <p:cNvPr id="12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 flipH="1">
              <a:off x="3077221" y="2852936"/>
              <a:ext cx="558675" cy="495544"/>
              <a:chOff x="6084168" y="3573016"/>
              <a:chExt cx="558800" cy="495424"/>
            </a:xfrm>
          </p:grpSpPr>
          <p:sp>
            <p:nvSpPr>
              <p:cNvPr id="14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5" name="그룹 74"/>
            <p:cNvGrpSpPr>
              <a:grpSpLocks/>
            </p:cNvGrpSpPr>
            <p:nvPr/>
          </p:nvGrpSpPr>
          <p:grpSpPr bwMode="auto">
            <a:xfrm>
              <a:off x="5076056" y="2852936"/>
              <a:ext cx="558675" cy="495544"/>
              <a:chOff x="5220072" y="3573016"/>
              <a:chExt cx="558800" cy="495424"/>
            </a:xfrm>
          </p:grpSpPr>
          <p:sp>
            <p:nvSpPr>
              <p:cNvPr id="1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9" name="TextBox 35"/>
            <p:cNvSpPr txBox="1">
              <a:spLocks noChangeArrowheads="1"/>
            </p:cNvSpPr>
            <p:nvPr/>
          </p:nvSpPr>
          <p:spPr bwMode="auto">
            <a:xfrm flipH="1">
              <a:off x="5265540" y="24626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94"/>
            <p:cNvSpPr txBox="1">
              <a:spLocks noChangeArrowheads="1"/>
            </p:cNvSpPr>
            <p:nvPr/>
          </p:nvSpPr>
          <p:spPr bwMode="auto">
            <a:xfrm flipH="1">
              <a:off x="1197252" y="2420888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Box 35"/>
            <p:cNvSpPr txBox="1">
              <a:spLocks noChangeArrowheads="1"/>
            </p:cNvSpPr>
            <p:nvPr/>
          </p:nvSpPr>
          <p:spPr bwMode="auto">
            <a:xfrm flipH="1">
              <a:off x="2267744" y="2852936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35"/>
            <p:cNvSpPr txBox="1">
              <a:spLocks noChangeArrowheads="1"/>
            </p:cNvSpPr>
            <p:nvPr/>
          </p:nvSpPr>
          <p:spPr bwMode="auto">
            <a:xfrm flipH="1">
              <a:off x="3459714" y="2822739"/>
              <a:ext cx="1761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43609" y="548680"/>
            <a:ext cx="4923033" cy="1296144"/>
            <a:chOff x="1043609" y="548680"/>
            <a:chExt cx="4923033" cy="129614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 flipH="1">
              <a:off x="1318314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 flipH="1">
              <a:off x="5350875" y="764704"/>
              <a:ext cx="2879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 flipH="1">
              <a:off x="1208368" y="692696"/>
              <a:ext cx="4699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16200000" flipH="1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H="1"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 flipH="1">
              <a:off x="4067944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16200000" flipH="1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16200000" flipH="1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 flipH="1">
              <a:off x="2051719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 flipH="1">
              <a:off x="3262530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 flipH="1">
              <a:off x="5093445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5400000" flipH="1">
              <a:off x="904005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 flipH="1">
              <a:off x="3117463" y="1124744"/>
              <a:ext cx="4319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31"/>
            <p:cNvSpPr txBox="1">
              <a:spLocks noChangeArrowheads="1"/>
            </p:cNvSpPr>
            <p:nvPr/>
          </p:nvSpPr>
          <p:spPr bwMode="auto">
            <a:xfrm>
              <a:off x="2699792" y="54868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" name="그룹 181"/>
            <p:cNvGrpSpPr/>
            <p:nvPr/>
          </p:nvGrpSpPr>
          <p:grpSpPr>
            <a:xfrm>
              <a:off x="3347864" y="692696"/>
              <a:ext cx="2016222" cy="288947"/>
              <a:chOff x="2987823" y="1772816"/>
              <a:chExt cx="1236822" cy="288947"/>
            </a:xfrm>
          </p:grpSpPr>
          <p:cxnSp>
            <p:nvCxnSpPr>
              <p:cNvPr id="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3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1052735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 flipH="1">
              <a:off x="5508104" y="1052736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560" y="4005064"/>
            <a:ext cx="5211066" cy="1542365"/>
            <a:chOff x="611560" y="4005064"/>
            <a:chExt cx="5211066" cy="1542365"/>
          </a:xfrm>
        </p:grpSpPr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220072" y="45811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 flipH="1">
              <a:off x="5364088" y="43349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1330919" y="4508673"/>
              <a:ext cx="3889153" cy="144463"/>
              <a:chOff x="538487" y="4580681"/>
              <a:chExt cx="3889153" cy="144463"/>
            </a:xfrm>
            <a:noFill/>
          </p:grpSpPr>
          <p:sp>
            <p:nvSpPr>
              <p:cNvPr id="158" name="직사각형 157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3889153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 bwMode="auto">
              <a:xfrm>
                <a:off x="2411416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66" name="직선 연결선 165"/>
            <p:cNvCxnSpPr/>
            <p:nvPr/>
          </p:nvCxnSpPr>
          <p:spPr bwMode="auto">
            <a:xfrm rot="16200000" flipH="1">
              <a:off x="1259632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flipH="1">
              <a:off x="1331640" y="530120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57"/>
            <p:cNvSpPr txBox="1">
              <a:spLocks noChangeArrowheads="1"/>
            </p:cNvSpPr>
            <p:nvPr/>
          </p:nvSpPr>
          <p:spPr bwMode="auto">
            <a:xfrm flipH="1">
              <a:off x="4427984" y="5301208"/>
              <a:ext cx="3145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 rot="16200000" flipH="1">
              <a:off x="5148064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직선 연결선 174"/>
            <p:cNvCxnSpPr/>
            <p:nvPr/>
          </p:nvCxnSpPr>
          <p:spPr bwMode="auto">
            <a:xfrm rot="16200000" flipH="1">
              <a:off x="3203848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57"/>
            <p:cNvSpPr txBox="1">
              <a:spLocks noChangeArrowheads="1"/>
            </p:cNvSpPr>
            <p:nvPr/>
          </p:nvSpPr>
          <p:spPr bwMode="auto">
            <a:xfrm flipH="1">
              <a:off x="1790178" y="5301208"/>
              <a:ext cx="4775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 rot="16200000" flipH="1">
              <a:off x="2555775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Box 57"/>
            <p:cNvSpPr txBox="1">
              <a:spLocks noChangeArrowheads="1"/>
            </p:cNvSpPr>
            <p:nvPr/>
          </p:nvSpPr>
          <p:spPr bwMode="auto">
            <a:xfrm flipH="1">
              <a:off x="279829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1"/>
            <p:cNvSpPr txBox="1">
              <a:spLocks noChangeArrowheads="1"/>
            </p:cNvSpPr>
            <p:nvPr/>
          </p:nvSpPr>
          <p:spPr bwMode="auto">
            <a:xfrm>
              <a:off x="3923928" y="40050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75"/>
            <p:cNvGrpSpPr>
              <a:grpSpLocks/>
            </p:cNvGrpSpPr>
            <p:nvPr/>
          </p:nvGrpSpPr>
          <p:grpSpPr bwMode="auto">
            <a:xfrm flipH="1">
              <a:off x="1060997" y="4653136"/>
              <a:ext cx="558675" cy="495544"/>
              <a:chOff x="6084168" y="3573016"/>
              <a:chExt cx="558800" cy="495424"/>
            </a:xfrm>
          </p:grpSpPr>
          <p:sp>
            <p:nvSpPr>
              <p:cNvPr id="1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1" name="그룹 75"/>
            <p:cNvGrpSpPr>
              <a:grpSpLocks/>
            </p:cNvGrpSpPr>
            <p:nvPr/>
          </p:nvGrpSpPr>
          <p:grpSpPr bwMode="auto">
            <a:xfrm flipH="1">
              <a:off x="2357141" y="4653136"/>
              <a:ext cx="558675" cy="495544"/>
              <a:chOff x="6084168" y="3573016"/>
              <a:chExt cx="558800" cy="495424"/>
            </a:xfrm>
          </p:grpSpPr>
          <p:sp>
            <p:nvSpPr>
              <p:cNvPr id="19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6" name="그룹 74"/>
            <p:cNvGrpSpPr>
              <a:grpSpLocks/>
            </p:cNvGrpSpPr>
            <p:nvPr/>
          </p:nvGrpSpPr>
          <p:grpSpPr bwMode="auto">
            <a:xfrm>
              <a:off x="4932040" y="4653136"/>
              <a:ext cx="558675" cy="495544"/>
              <a:chOff x="5220072" y="3573016"/>
              <a:chExt cx="558800" cy="495424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0" name="TextBox 35"/>
            <p:cNvSpPr txBox="1">
              <a:spLocks noChangeArrowheads="1"/>
            </p:cNvSpPr>
            <p:nvPr/>
          </p:nvSpPr>
          <p:spPr bwMode="auto">
            <a:xfrm flipH="1">
              <a:off x="5121524" y="42628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94"/>
            <p:cNvSpPr txBox="1">
              <a:spLocks noChangeArrowheads="1"/>
            </p:cNvSpPr>
            <p:nvPr/>
          </p:nvSpPr>
          <p:spPr bwMode="auto">
            <a:xfrm flipH="1">
              <a:off x="1197252" y="4262899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flipH="1">
              <a:off x="2555776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7" name="직선 연결선 206"/>
            <p:cNvCxnSpPr/>
            <p:nvPr/>
          </p:nvCxnSpPr>
          <p:spPr bwMode="auto">
            <a:xfrm rot="16200000" flipH="1">
              <a:off x="3851920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8" name="TextBox 57"/>
            <p:cNvSpPr txBox="1">
              <a:spLocks noChangeArrowheads="1"/>
            </p:cNvSpPr>
            <p:nvPr/>
          </p:nvSpPr>
          <p:spPr bwMode="auto">
            <a:xfrm flipH="1">
              <a:off x="349188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3923928" y="4077074"/>
              <a:ext cx="0" cy="43204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35"/>
            <p:cNvSpPr txBox="1">
              <a:spLocks noChangeArrowheads="1"/>
            </p:cNvSpPr>
            <p:nvPr/>
          </p:nvSpPr>
          <p:spPr bwMode="auto">
            <a:xfrm flipH="1">
              <a:off x="3203848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115616" y="4581129"/>
              <a:ext cx="21602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 flipH="1">
              <a:off x="611560" y="4437112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41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4" y="1844824"/>
            <a:ext cx="3312367" cy="1857140"/>
            <a:chOff x="467544" y="1844824"/>
            <a:chExt cx="3312367" cy="1857140"/>
          </a:xfrm>
        </p:grpSpPr>
        <p:grpSp>
          <p:nvGrpSpPr>
            <p:cNvPr id="7" name="그룹 6"/>
            <p:cNvGrpSpPr/>
            <p:nvPr/>
          </p:nvGrpSpPr>
          <p:grpSpPr>
            <a:xfrm>
              <a:off x="467544" y="1844824"/>
              <a:ext cx="1368265" cy="1857140"/>
              <a:chOff x="467544" y="2564904"/>
              <a:chExt cx="1368265" cy="1857140"/>
            </a:xfrm>
          </p:grpSpPr>
          <p:sp>
            <p:nvSpPr>
              <p:cNvPr id="151" name="자유형 150"/>
              <p:cNvSpPr/>
              <p:nvPr/>
            </p:nvSpPr>
            <p:spPr bwMode="auto">
              <a:xfrm>
                <a:off x="683568" y="2852936"/>
                <a:ext cx="858638" cy="1296144"/>
              </a:xfrm>
              <a:custGeom>
                <a:avLst/>
                <a:gdLst>
                  <a:gd name="connsiteX0" fmla="*/ 114300 w 2838450"/>
                  <a:gd name="connsiteY0" fmla="*/ 1250950 h 1250950"/>
                  <a:gd name="connsiteX1" fmla="*/ 107950 w 2838450"/>
                  <a:gd name="connsiteY1" fmla="*/ 107950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4300 w 2838450"/>
                  <a:gd name="connsiteY0" fmla="*/ 1250950 h 1250950"/>
                  <a:gd name="connsiteX1" fmla="*/ 116384 w 2838450"/>
                  <a:gd name="connsiteY1" fmla="*/ 104254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6384 w 2838450"/>
                  <a:gd name="connsiteY0" fmla="*/ 1256382 h 1256382"/>
                  <a:gd name="connsiteX1" fmla="*/ 116384 w 2838450"/>
                  <a:gd name="connsiteY1" fmla="*/ 104254 h 1256382"/>
                  <a:gd name="connsiteX2" fmla="*/ 2838450 w 2838450"/>
                  <a:gd name="connsiteY2" fmla="*/ 95250 h 1256382"/>
                  <a:gd name="connsiteX3" fmla="*/ 2838450 w 2838450"/>
                  <a:gd name="connsiteY3" fmla="*/ 0 h 1256382"/>
                  <a:gd name="connsiteX4" fmla="*/ 0 w 2838450"/>
                  <a:gd name="connsiteY4" fmla="*/ 6350 h 1256382"/>
                  <a:gd name="connsiteX5" fmla="*/ 0 w 2838450"/>
                  <a:gd name="connsiteY5" fmla="*/ 1250950 h 1256382"/>
                  <a:gd name="connsiteX6" fmla="*/ 116384 w 2838450"/>
                  <a:gd name="connsiteY6" fmla="*/ 1256382 h 1256382"/>
                  <a:gd name="connsiteX0" fmla="*/ 144016 w 2866082"/>
                  <a:gd name="connsiteY0" fmla="*/ 1256382 h 1256382"/>
                  <a:gd name="connsiteX1" fmla="*/ 144016 w 2866082"/>
                  <a:gd name="connsiteY1" fmla="*/ 104254 h 1256382"/>
                  <a:gd name="connsiteX2" fmla="*/ 2866082 w 2866082"/>
                  <a:gd name="connsiteY2" fmla="*/ 95250 h 1256382"/>
                  <a:gd name="connsiteX3" fmla="*/ 2866082 w 2866082"/>
                  <a:gd name="connsiteY3" fmla="*/ 0 h 1256382"/>
                  <a:gd name="connsiteX4" fmla="*/ 27632 w 2866082"/>
                  <a:gd name="connsiteY4" fmla="*/ 6350 h 1256382"/>
                  <a:gd name="connsiteX5" fmla="*/ 0 w 2866082"/>
                  <a:gd name="connsiteY5" fmla="*/ 1256382 h 1256382"/>
                  <a:gd name="connsiteX6" fmla="*/ 144016 w 2866082"/>
                  <a:gd name="connsiteY6" fmla="*/ 1256382 h 1256382"/>
                  <a:gd name="connsiteX0" fmla="*/ 144016 w 2866082"/>
                  <a:gd name="connsiteY0" fmla="*/ 1296144 h 1296144"/>
                  <a:gd name="connsiteX1" fmla="*/ 144016 w 2866082"/>
                  <a:gd name="connsiteY1" fmla="*/ 144016 h 1296144"/>
                  <a:gd name="connsiteX2" fmla="*/ 2866082 w 2866082"/>
                  <a:gd name="connsiteY2" fmla="*/ 135012 h 1296144"/>
                  <a:gd name="connsiteX3" fmla="*/ 2866082 w 2866082"/>
                  <a:gd name="connsiteY3" fmla="*/ 39762 h 1296144"/>
                  <a:gd name="connsiteX4" fmla="*/ 0 w 2866082"/>
                  <a:gd name="connsiteY4" fmla="*/ 0 h 1296144"/>
                  <a:gd name="connsiteX5" fmla="*/ 0 w 2866082"/>
                  <a:gd name="connsiteY5" fmla="*/ 1296144 h 1296144"/>
                  <a:gd name="connsiteX6" fmla="*/ 144016 w 2866082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66082 w 2880320"/>
                  <a:gd name="connsiteY2" fmla="*/ 135012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858638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858638"/>
                  <a:gd name="connsiteY0" fmla="*/ 1296144 h 1296144"/>
                  <a:gd name="connsiteX1" fmla="*/ 144016 w 858638"/>
                  <a:gd name="connsiteY1" fmla="*/ 144016 h 1296144"/>
                  <a:gd name="connsiteX2" fmla="*/ 858638 w 858638"/>
                  <a:gd name="connsiteY2" fmla="*/ 144016 h 1296144"/>
                  <a:gd name="connsiteX3" fmla="*/ 858638 w 858638"/>
                  <a:gd name="connsiteY3" fmla="*/ 0 h 1296144"/>
                  <a:gd name="connsiteX4" fmla="*/ 0 w 858638"/>
                  <a:gd name="connsiteY4" fmla="*/ 0 h 1296144"/>
                  <a:gd name="connsiteX5" fmla="*/ 0 w 858638"/>
                  <a:gd name="connsiteY5" fmla="*/ 1296144 h 1296144"/>
                  <a:gd name="connsiteX6" fmla="*/ 144016 w 858638"/>
                  <a:gd name="connsiteY6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8638" h="1296144">
                    <a:moveTo>
                      <a:pt x="144016" y="1296144"/>
                    </a:moveTo>
                    <a:cubicBezTo>
                      <a:pt x="141899" y="915144"/>
                      <a:pt x="146133" y="525016"/>
                      <a:pt x="144016" y="144016"/>
                    </a:cubicBezTo>
                    <a:lnTo>
                      <a:pt x="858638" y="144016"/>
                    </a:lnTo>
                    <a:lnTo>
                      <a:pt x="858638" y="0"/>
                    </a:lnTo>
                    <a:lnTo>
                      <a:pt x="0" y="0"/>
                    </a:lnTo>
                    <a:lnTo>
                      <a:pt x="0" y="1296144"/>
                    </a:lnTo>
                    <a:lnTo>
                      <a:pt x="144016" y="1296144"/>
                    </a:ln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15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3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386104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4" name="그룹 76"/>
              <p:cNvGrpSpPr>
                <a:grpSpLocks/>
              </p:cNvGrpSpPr>
              <p:nvPr/>
            </p:nvGrpSpPr>
            <p:grpSpPr bwMode="auto">
              <a:xfrm>
                <a:off x="467544" y="4142730"/>
                <a:ext cx="576064" cy="279314"/>
                <a:chOff x="7236296" y="3789040"/>
                <a:chExt cx="558800" cy="279400"/>
              </a:xfrm>
            </p:grpSpPr>
            <p:sp>
              <p:nvSpPr>
                <p:cNvPr id="15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5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5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265839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292494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1" name="그룹 20"/>
            <p:cNvGrpSpPr/>
            <p:nvPr/>
          </p:nvGrpSpPr>
          <p:grpSpPr>
            <a:xfrm>
              <a:off x="2411760" y="1916832"/>
              <a:ext cx="1368151" cy="1728192"/>
              <a:chOff x="4427984" y="2636912"/>
              <a:chExt cx="1368151" cy="172819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427984" y="2636912"/>
                <a:ext cx="1359433" cy="698594"/>
                <a:chOff x="3284574" y="2564904"/>
                <a:chExt cx="1359433" cy="698594"/>
              </a:xfrm>
            </p:grpSpPr>
            <p:cxnSp>
              <p:nvCxnSpPr>
                <p:cNvPr id="1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355863" y="2564904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3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587879" y="2564904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4283856" y="2924944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3563888" y="2852936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7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9991" y="278092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3144766" y="2776720"/>
                  <a:ext cx="558930" cy="279314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4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3284423" y="2916377"/>
                  <a:ext cx="55893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194"/>
              <p:cNvGrpSpPr/>
              <p:nvPr/>
            </p:nvGrpSpPr>
            <p:grpSpPr>
              <a:xfrm>
                <a:off x="4427984" y="3645024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1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01" name="원호 200"/>
                <p:cNvSpPr/>
                <p:nvPr/>
              </p:nvSpPr>
              <p:spPr bwMode="auto">
                <a:xfrm rot="10800000">
                  <a:off x="7164289" y="4365104"/>
                  <a:ext cx="432046" cy="432046"/>
                </a:xfrm>
                <a:prstGeom prst="arc">
                  <a:avLst>
                    <a:gd name="adj1" fmla="val 16200000"/>
                    <a:gd name="adj2" fmla="val 5372316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 w="med" len="med"/>
                  <a:tailEnd type="non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20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" name="오른쪽 화살표 3"/>
              <p:cNvSpPr/>
              <p:nvPr/>
            </p:nvSpPr>
            <p:spPr bwMode="auto">
              <a:xfrm rot="5400000">
                <a:off x="4932040" y="3429000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539552" y="371365"/>
            <a:ext cx="2160240" cy="381725"/>
            <a:chOff x="539552" y="557192"/>
            <a:chExt cx="2160240" cy="381725"/>
          </a:xfrm>
        </p:grpSpPr>
        <p:cxnSp>
          <p:nvCxnSpPr>
            <p:cNvPr id="386" name="직선 화살표 연결선 16"/>
            <p:cNvCxnSpPr>
              <a:cxnSpLocks noChangeShapeType="1"/>
            </p:cNvCxnSpPr>
            <p:nvPr/>
          </p:nvCxnSpPr>
          <p:spPr bwMode="auto">
            <a:xfrm>
              <a:off x="61156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87" name="타원 24"/>
            <p:cNvSpPr>
              <a:spLocks noChangeArrowheads="1"/>
            </p:cNvSpPr>
            <p:nvPr/>
          </p:nvSpPr>
          <p:spPr bwMode="auto">
            <a:xfrm>
              <a:off x="1547550" y="5571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4" name="TextBox 35"/>
            <p:cNvSpPr txBox="1">
              <a:spLocks noChangeArrowheads="1"/>
            </p:cNvSpPr>
            <p:nvPr/>
          </p:nvSpPr>
          <p:spPr bwMode="auto">
            <a:xfrm>
              <a:off x="539552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5"/>
            <p:cNvSpPr txBox="1">
              <a:spLocks noChangeArrowheads="1"/>
            </p:cNvSpPr>
            <p:nvPr/>
          </p:nvSpPr>
          <p:spPr bwMode="auto">
            <a:xfrm>
              <a:off x="241176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5"/>
            <p:cNvSpPr txBox="1">
              <a:spLocks noChangeArrowheads="1"/>
            </p:cNvSpPr>
            <p:nvPr/>
          </p:nvSpPr>
          <p:spPr bwMode="auto">
            <a:xfrm>
              <a:off x="1475656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9" name="직선 화살표 연결선 16"/>
            <p:cNvCxnSpPr>
              <a:cxnSpLocks noChangeShapeType="1"/>
            </p:cNvCxnSpPr>
            <p:nvPr/>
          </p:nvCxnSpPr>
          <p:spPr bwMode="auto">
            <a:xfrm>
              <a:off x="169168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23" name="그룹 22"/>
          <p:cNvGrpSpPr/>
          <p:nvPr/>
        </p:nvGrpSpPr>
        <p:grpSpPr>
          <a:xfrm>
            <a:off x="3059832" y="371365"/>
            <a:ext cx="2160240" cy="381725"/>
            <a:chOff x="3491880" y="557192"/>
            <a:chExt cx="2160240" cy="381725"/>
          </a:xfrm>
        </p:grpSpPr>
        <p:cxnSp>
          <p:nvCxnSpPr>
            <p:cNvPr id="391" name="직선 화살표 연결선 33"/>
            <p:cNvCxnSpPr>
              <a:cxnSpLocks noChangeShapeType="1"/>
            </p:cNvCxnSpPr>
            <p:nvPr/>
          </p:nvCxnSpPr>
          <p:spPr bwMode="auto">
            <a:xfrm>
              <a:off x="3563564" y="629225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92" name="타원 34"/>
            <p:cNvSpPr>
              <a:spLocks noChangeArrowheads="1"/>
            </p:cNvSpPr>
            <p:nvPr/>
          </p:nvSpPr>
          <p:spPr bwMode="auto">
            <a:xfrm>
              <a:off x="4499554" y="557192"/>
              <a:ext cx="143998" cy="144066"/>
            </a:xfrm>
            <a:prstGeom prst="ellipse">
              <a:avLst/>
            </a:prstGeom>
            <a:solidFill>
              <a:srgbClr val="5F5F5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" name="TextBox 35"/>
            <p:cNvSpPr txBox="1">
              <a:spLocks noChangeArrowheads="1"/>
            </p:cNvSpPr>
            <p:nvPr/>
          </p:nvSpPr>
          <p:spPr bwMode="auto">
            <a:xfrm>
              <a:off x="349188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5"/>
            <p:cNvSpPr txBox="1">
              <a:spLocks noChangeArrowheads="1"/>
            </p:cNvSpPr>
            <p:nvPr/>
          </p:nvSpPr>
          <p:spPr bwMode="auto">
            <a:xfrm>
              <a:off x="5364088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35"/>
            <p:cNvSpPr txBox="1">
              <a:spLocks noChangeArrowheads="1"/>
            </p:cNvSpPr>
            <p:nvPr/>
          </p:nvSpPr>
          <p:spPr bwMode="auto">
            <a:xfrm>
              <a:off x="4427984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9552" y="1235461"/>
            <a:ext cx="2160240" cy="370578"/>
            <a:chOff x="539552" y="1205264"/>
            <a:chExt cx="2160240" cy="370578"/>
          </a:xfrm>
        </p:grpSpPr>
        <p:sp>
          <p:nvSpPr>
            <p:cNvPr id="388" name="타원 30"/>
            <p:cNvSpPr>
              <a:spLocks noChangeArrowheads="1"/>
            </p:cNvSpPr>
            <p:nvPr/>
          </p:nvSpPr>
          <p:spPr bwMode="auto">
            <a:xfrm>
              <a:off x="1547550" y="1205264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" name="직사각형 31"/>
            <p:cNvSpPr>
              <a:spLocks noChangeArrowheads="1"/>
            </p:cNvSpPr>
            <p:nvPr/>
          </p:nvSpPr>
          <p:spPr bwMode="auto">
            <a:xfrm>
              <a:off x="611560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" name="직사각형 32"/>
            <p:cNvSpPr>
              <a:spLocks noChangeArrowheads="1"/>
            </p:cNvSpPr>
            <p:nvPr/>
          </p:nvSpPr>
          <p:spPr bwMode="auto">
            <a:xfrm>
              <a:off x="1691548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539552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241176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1475656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59832" y="1235461"/>
            <a:ext cx="2160240" cy="370578"/>
            <a:chOff x="3491880" y="1205264"/>
            <a:chExt cx="2160240" cy="370578"/>
          </a:xfrm>
        </p:grpSpPr>
        <p:sp>
          <p:nvSpPr>
            <p:cNvPr id="393" name="직사각형 36"/>
            <p:cNvSpPr>
              <a:spLocks noChangeArrowheads="1"/>
            </p:cNvSpPr>
            <p:nvPr/>
          </p:nvSpPr>
          <p:spPr bwMode="auto">
            <a:xfrm>
              <a:off x="3563564" y="1205264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49188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5364088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35"/>
            <p:cNvSpPr txBox="1">
              <a:spLocks noChangeArrowheads="1"/>
            </p:cNvSpPr>
            <p:nvPr/>
          </p:nvSpPr>
          <p:spPr bwMode="auto">
            <a:xfrm>
              <a:off x="4427984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7544" y="3931714"/>
            <a:ext cx="3312367" cy="1857140"/>
            <a:chOff x="467544" y="3931714"/>
            <a:chExt cx="3312367" cy="18571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67544" y="3931714"/>
              <a:ext cx="1368265" cy="1857140"/>
              <a:chOff x="467544" y="3931714"/>
              <a:chExt cx="1368265" cy="1857140"/>
            </a:xfrm>
          </p:grpSpPr>
          <p:sp>
            <p:nvSpPr>
              <p:cNvPr id="410" name="직사각형 409"/>
              <p:cNvSpPr/>
              <p:nvPr/>
            </p:nvSpPr>
            <p:spPr bwMode="auto">
              <a:xfrm>
                <a:off x="683568" y="4365104"/>
                <a:ext cx="144016" cy="1152128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393171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80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522785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1" name="그룹 76"/>
              <p:cNvGrpSpPr>
                <a:grpSpLocks/>
              </p:cNvGrpSpPr>
              <p:nvPr/>
            </p:nvGrpSpPr>
            <p:grpSpPr bwMode="auto">
              <a:xfrm>
                <a:off x="467544" y="5509540"/>
                <a:ext cx="576064" cy="279314"/>
                <a:chOff x="7236296" y="3789040"/>
                <a:chExt cx="558800" cy="279400"/>
              </a:xfrm>
            </p:grpSpPr>
            <p:sp>
              <p:nvSpPr>
                <p:cNvPr id="2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402520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429175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414773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7" name="직사각형 36"/>
              <p:cNvSpPr/>
              <p:nvPr/>
            </p:nvSpPr>
            <p:spPr bwMode="auto">
              <a:xfrm>
                <a:off x="827584" y="4221088"/>
                <a:ext cx="720080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" name="타원 30"/>
              <p:cNvSpPr>
                <a:spLocks noChangeArrowheads="1"/>
              </p:cNvSpPr>
              <p:nvPr/>
            </p:nvSpPr>
            <p:spPr bwMode="auto">
              <a:xfrm>
                <a:off x="683568" y="422108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11760" y="3933056"/>
              <a:ext cx="1368151" cy="1728192"/>
              <a:chOff x="2411760" y="3933056"/>
              <a:chExt cx="1368151" cy="1728192"/>
            </a:xfrm>
          </p:grpSpPr>
          <p:grpSp>
            <p:nvGrpSpPr>
              <p:cNvPr id="414" name="그룹 413"/>
              <p:cNvGrpSpPr/>
              <p:nvPr/>
            </p:nvGrpSpPr>
            <p:grpSpPr>
              <a:xfrm>
                <a:off x="2411760" y="4941168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4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1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15" name="오른쪽 화살표 414"/>
              <p:cNvSpPr/>
              <p:nvPr/>
            </p:nvSpPr>
            <p:spPr bwMode="auto">
              <a:xfrm rot="5400000">
                <a:off x="2915816" y="4725144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411760" y="3933056"/>
                <a:ext cx="1359433" cy="927592"/>
                <a:chOff x="2411760" y="3933056"/>
                <a:chExt cx="1359433" cy="927592"/>
              </a:xfrm>
            </p:grpSpPr>
            <p:cxnSp>
              <p:nvCxnSpPr>
                <p:cNvPr id="4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3483049" y="393305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25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2715065" y="3933056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411042" y="4293096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7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2691074" y="4221088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27177" y="4149080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450" name="그룹 74"/>
                <p:cNvGrpSpPr>
                  <a:grpSpLocks/>
                </p:cNvGrpSpPr>
                <p:nvPr/>
              </p:nvGrpSpPr>
              <p:grpSpPr bwMode="auto">
                <a:xfrm>
                  <a:off x="2411760" y="4365104"/>
                  <a:ext cx="558675" cy="495544"/>
                  <a:chOff x="5220072" y="3573016"/>
                  <a:chExt cx="558800" cy="495424"/>
                </a:xfrm>
              </p:grpSpPr>
              <p:sp>
                <p:nvSpPr>
                  <p:cNvPr id="451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>
                    <a:off x="5220072" y="3789040"/>
                    <a:ext cx="558800" cy="279400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220072" y="3789040"/>
                    <a:ext cx="558800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3" name="이등변 삼각형 73"/>
                  <p:cNvSpPr>
                    <a:spLocks noChangeArrowheads="1"/>
                  </p:cNvSpPr>
                  <p:nvPr/>
                </p:nvSpPr>
                <p:spPr bwMode="auto">
                  <a:xfrm>
                    <a:off x="5364088" y="3573016"/>
                    <a:ext cx="288032" cy="21602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9" name="그룹 18"/>
          <p:cNvGrpSpPr/>
          <p:nvPr/>
        </p:nvGrpSpPr>
        <p:grpSpPr>
          <a:xfrm>
            <a:off x="5148064" y="2204864"/>
            <a:ext cx="2736304" cy="2016224"/>
            <a:chOff x="5148064" y="2204864"/>
            <a:chExt cx="2736304" cy="2016224"/>
          </a:xfrm>
        </p:grpSpPr>
        <p:grpSp>
          <p:nvGrpSpPr>
            <p:cNvPr id="16" name="그룹 15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127" name="직선 연결선 12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9" name="직선 연결선 158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5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161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1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9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5580112" y="989240"/>
            <a:ext cx="2160240" cy="885781"/>
            <a:chOff x="6444208" y="989240"/>
            <a:chExt cx="2160240" cy="885781"/>
          </a:xfrm>
        </p:grpSpPr>
        <p:sp>
          <p:nvSpPr>
            <p:cNvPr id="241" name="직사각형 36"/>
            <p:cNvSpPr>
              <a:spLocks noChangeArrowheads="1"/>
            </p:cNvSpPr>
            <p:nvPr/>
          </p:nvSpPr>
          <p:spPr bwMode="auto">
            <a:xfrm>
              <a:off x="6515892" y="1235461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" name="TextBox 35"/>
            <p:cNvSpPr txBox="1">
              <a:spLocks noChangeArrowheads="1"/>
            </p:cNvSpPr>
            <p:nvPr/>
          </p:nvSpPr>
          <p:spPr bwMode="auto">
            <a:xfrm>
              <a:off x="6444208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35"/>
            <p:cNvSpPr txBox="1">
              <a:spLocks noChangeArrowheads="1"/>
            </p:cNvSpPr>
            <p:nvPr/>
          </p:nvSpPr>
          <p:spPr bwMode="auto">
            <a:xfrm>
              <a:off x="8316416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7380312" y="9892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5" name="그룹 75"/>
            <p:cNvGrpSpPr>
              <a:grpSpLocks/>
            </p:cNvGrpSpPr>
            <p:nvPr/>
          </p:nvGrpSpPr>
          <p:grpSpPr bwMode="auto">
            <a:xfrm>
              <a:off x="7236296" y="1379477"/>
              <a:ext cx="558675" cy="495544"/>
              <a:chOff x="6084168" y="3573016"/>
              <a:chExt cx="558800" cy="495424"/>
            </a:xfrm>
          </p:grpSpPr>
          <p:sp>
            <p:nvSpPr>
              <p:cNvPr id="2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580112" y="188640"/>
            <a:ext cx="2160240" cy="753414"/>
            <a:chOff x="6444208" y="188640"/>
            <a:chExt cx="2160240" cy="753414"/>
          </a:xfrm>
        </p:grpSpPr>
        <p:cxnSp>
          <p:nvCxnSpPr>
            <p:cNvPr id="228" name="직선 화살표 연결선 33"/>
            <p:cNvCxnSpPr>
              <a:cxnSpLocks noChangeShapeType="1"/>
            </p:cNvCxnSpPr>
            <p:nvPr/>
          </p:nvCxnSpPr>
          <p:spPr bwMode="auto">
            <a:xfrm>
              <a:off x="6515892" y="443398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0" name="TextBox 35"/>
            <p:cNvSpPr txBox="1">
              <a:spLocks noChangeArrowheads="1"/>
            </p:cNvSpPr>
            <p:nvPr/>
          </p:nvSpPr>
          <p:spPr bwMode="auto">
            <a:xfrm>
              <a:off x="6444208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5"/>
            <p:cNvSpPr txBox="1">
              <a:spLocks noChangeArrowheads="1"/>
            </p:cNvSpPr>
            <p:nvPr/>
          </p:nvSpPr>
          <p:spPr bwMode="auto">
            <a:xfrm>
              <a:off x="8316416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35"/>
            <p:cNvSpPr txBox="1">
              <a:spLocks noChangeArrowheads="1"/>
            </p:cNvSpPr>
            <p:nvPr/>
          </p:nvSpPr>
          <p:spPr bwMode="auto">
            <a:xfrm>
              <a:off x="7380312" y="1886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75"/>
            <p:cNvGrpSpPr>
              <a:grpSpLocks/>
            </p:cNvGrpSpPr>
            <p:nvPr/>
          </p:nvGrpSpPr>
          <p:grpSpPr bwMode="auto">
            <a:xfrm>
              <a:off x="7236296" y="446510"/>
              <a:ext cx="558675" cy="495544"/>
              <a:chOff x="6084168" y="3573016"/>
              <a:chExt cx="558800" cy="495424"/>
            </a:xfrm>
          </p:grpSpPr>
          <p:sp>
            <p:nvSpPr>
              <p:cNvPr id="2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등호 141"/>
          <p:cNvSpPr/>
          <p:nvPr/>
        </p:nvSpPr>
        <p:spPr bwMode="auto">
          <a:xfrm>
            <a:off x="1619672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88640"/>
            <a:ext cx="1368265" cy="1857140"/>
            <a:chOff x="467544" y="2564904"/>
            <a:chExt cx="1368265" cy="1857140"/>
          </a:xfrm>
        </p:grpSpPr>
        <p:sp>
          <p:nvSpPr>
            <p:cNvPr id="144" name="자유형 143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2" name="그룹 161"/>
          <p:cNvGrpSpPr/>
          <p:nvPr/>
        </p:nvGrpSpPr>
        <p:grpSpPr>
          <a:xfrm>
            <a:off x="4283968" y="260648"/>
            <a:ext cx="1368151" cy="1728192"/>
            <a:chOff x="4427984" y="2636912"/>
            <a:chExt cx="1368151" cy="1728192"/>
          </a:xfrm>
        </p:grpSpPr>
        <p:grpSp>
          <p:nvGrpSpPr>
            <p:cNvPr id="163" name="그룹 162"/>
            <p:cNvGrpSpPr/>
            <p:nvPr/>
          </p:nvGrpSpPr>
          <p:grpSpPr>
            <a:xfrm>
              <a:off x="4427984" y="2636912"/>
              <a:ext cx="1359433" cy="698594"/>
              <a:chOff x="3284574" y="2564904"/>
              <a:chExt cx="1359433" cy="698594"/>
            </a:xfrm>
          </p:grpSpPr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4355863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1" name="TextBox 35"/>
              <p:cNvSpPr txBox="1">
                <a:spLocks noChangeArrowheads="1"/>
              </p:cNvSpPr>
              <p:nvPr/>
            </p:nvSpPr>
            <p:spPr bwMode="auto">
              <a:xfrm>
                <a:off x="3587879" y="25649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TextBox 35"/>
              <p:cNvSpPr txBox="1">
                <a:spLocks noChangeArrowheads="1"/>
              </p:cNvSpPr>
              <p:nvPr/>
            </p:nvSpPr>
            <p:spPr bwMode="auto">
              <a:xfrm>
                <a:off x="4283856" y="2924944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직사각형 77"/>
              <p:cNvSpPr>
                <a:spLocks noChangeArrowheads="1"/>
              </p:cNvSpPr>
              <p:nvPr/>
            </p:nvSpPr>
            <p:spPr bwMode="auto">
              <a:xfrm>
                <a:off x="3563888" y="2852936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9991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3144766" y="2776720"/>
                <a:ext cx="558930" cy="279314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rot="5400000">
                <a:off x="3284423" y="2916377"/>
                <a:ext cx="55893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427984" y="3645024"/>
              <a:ext cx="1368151" cy="720080"/>
              <a:chOff x="7092280" y="4221088"/>
              <a:chExt cx="1368151" cy="720080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172287" y="422108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8" name="TextBox 35"/>
              <p:cNvSpPr txBox="1">
                <a:spLocks noChangeArrowheads="1"/>
              </p:cNvSpPr>
              <p:nvPr/>
            </p:nvSpPr>
            <p:spPr bwMode="auto">
              <a:xfrm>
                <a:off x="7404303" y="4221088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TextBox 35"/>
              <p:cNvSpPr txBox="1">
                <a:spLocks noChangeArrowheads="1"/>
              </p:cNvSpPr>
              <p:nvPr/>
            </p:nvSpPr>
            <p:spPr bwMode="auto">
              <a:xfrm>
                <a:off x="8100280" y="4581128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직사각형 77"/>
              <p:cNvSpPr>
                <a:spLocks noChangeArrowheads="1"/>
              </p:cNvSpPr>
              <p:nvPr/>
            </p:nvSpPr>
            <p:spPr bwMode="auto">
              <a:xfrm>
                <a:off x="7380312" y="4509120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653136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6" name="원호 175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316415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66" name="오른쪽 화살표 165"/>
            <p:cNvSpPr/>
            <p:nvPr/>
          </p:nvSpPr>
          <p:spPr bwMode="auto">
            <a:xfrm rot="5400000">
              <a:off x="4932040" y="3429000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323528" y="2483902"/>
            <a:ext cx="1728192" cy="2001156"/>
            <a:chOff x="467544" y="2420888"/>
            <a:chExt cx="1728192" cy="2001156"/>
          </a:xfrm>
        </p:grpSpPr>
        <p:sp>
          <p:nvSpPr>
            <p:cNvPr id="188" name="자유형 187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0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1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2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6" name="TextBox 35"/>
            <p:cNvSpPr txBox="1">
              <a:spLocks noChangeArrowheads="1"/>
            </p:cNvSpPr>
            <p:nvPr/>
          </p:nvSpPr>
          <p:spPr bwMode="auto">
            <a:xfrm>
              <a:off x="1475656" y="242088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35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2267744" y="260649"/>
            <a:ext cx="1488030" cy="1800200"/>
            <a:chOff x="2411760" y="2636913"/>
            <a:chExt cx="1488030" cy="1800200"/>
          </a:xfrm>
        </p:grpSpPr>
        <p:grpSp>
          <p:nvGrpSpPr>
            <p:cNvPr id="211" name="그룹 210"/>
            <p:cNvGrpSpPr/>
            <p:nvPr/>
          </p:nvGrpSpPr>
          <p:grpSpPr>
            <a:xfrm>
              <a:off x="2411760" y="2647223"/>
              <a:ext cx="576064" cy="1774821"/>
              <a:chOff x="5388226" y="2791238"/>
              <a:chExt cx="576064" cy="1774821"/>
            </a:xfrm>
          </p:grpSpPr>
          <p:sp>
            <p:nvSpPr>
              <p:cNvPr id="223" name="TextBox 35"/>
              <p:cNvSpPr txBox="1">
                <a:spLocks noChangeArrowheads="1"/>
              </p:cNvSpPr>
              <p:nvPr/>
            </p:nvSpPr>
            <p:spPr bwMode="auto">
              <a:xfrm>
                <a:off x="5796133" y="400506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TextBox 35"/>
              <p:cNvSpPr txBox="1">
                <a:spLocks noChangeArrowheads="1"/>
              </p:cNvSpPr>
              <p:nvPr/>
            </p:nvSpPr>
            <p:spPr bwMode="auto">
              <a:xfrm>
                <a:off x="5436096" y="2996951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rot="16200000">
                <a:off x="5064192" y="3609021"/>
                <a:ext cx="1224136" cy="144013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26" name="그룹 76"/>
              <p:cNvGrpSpPr>
                <a:grpSpLocks/>
              </p:cNvGrpSpPr>
              <p:nvPr/>
            </p:nvGrpSpPr>
            <p:grpSpPr bwMode="auto">
              <a:xfrm rot="10800000">
                <a:off x="5388226" y="2791238"/>
                <a:ext cx="576064" cy="279322"/>
                <a:chOff x="7236296" y="3789040"/>
                <a:chExt cx="558800" cy="279408"/>
              </a:xfrm>
            </p:grpSpPr>
            <p:sp>
              <p:nvSpPr>
                <p:cNvPr id="230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8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1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27" name="그룹 76"/>
              <p:cNvGrpSpPr>
                <a:grpSpLocks/>
              </p:cNvGrpSpPr>
              <p:nvPr/>
            </p:nvGrpSpPr>
            <p:grpSpPr bwMode="auto">
              <a:xfrm>
                <a:off x="5388226" y="4286745"/>
                <a:ext cx="576064" cy="279314"/>
                <a:chOff x="7236296" y="3789040"/>
                <a:chExt cx="558800" cy="279400"/>
              </a:xfrm>
            </p:grpSpPr>
            <p:sp>
              <p:nvSpPr>
                <p:cNvPr id="22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9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12" name="그룹 211"/>
            <p:cNvGrpSpPr/>
            <p:nvPr/>
          </p:nvGrpSpPr>
          <p:grpSpPr>
            <a:xfrm rot="16200000">
              <a:off x="2639650" y="3176973"/>
              <a:ext cx="1800200" cy="720080"/>
              <a:chOff x="7092280" y="4221087"/>
              <a:chExt cx="1800200" cy="720080"/>
            </a:xfrm>
          </p:grpSpPr>
          <p:cxnSp>
            <p:nvCxnSpPr>
              <p:cNvPr id="21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604336" y="4653135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5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7414988" y="46158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8435115" y="4243753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직사각형 77"/>
              <p:cNvSpPr>
                <a:spLocks noChangeArrowheads="1"/>
              </p:cNvSpPr>
              <p:nvPr/>
            </p:nvSpPr>
            <p:spPr bwMode="auto">
              <a:xfrm>
                <a:off x="7380313" y="4509120"/>
                <a:ext cx="1224136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221087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9" name="원호 218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748464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원호 221"/>
              <p:cNvSpPr/>
              <p:nvPr/>
            </p:nvSpPr>
            <p:spPr bwMode="auto">
              <a:xfrm>
                <a:off x="8388424" y="4365111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13" name="오른쪽 화살표 212"/>
            <p:cNvSpPr/>
            <p:nvPr/>
          </p:nvSpPr>
          <p:spPr bwMode="auto">
            <a:xfrm>
              <a:off x="2963686" y="3429001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2" name="덧셈 기호 231"/>
          <p:cNvSpPr/>
          <p:nvPr/>
        </p:nvSpPr>
        <p:spPr bwMode="auto">
          <a:xfrm>
            <a:off x="4644008" y="349201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33" name="등호 232"/>
          <p:cNvSpPr/>
          <p:nvPr/>
        </p:nvSpPr>
        <p:spPr bwMode="auto">
          <a:xfrm>
            <a:off x="3491880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1691680" y="2483902"/>
            <a:ext cx="2160241" cy="2241242"/>
            <a:chOff x="1835696" y="188640"/>
            <a:chExt cx="2160241" cy="2241242"/>
          </a:xfrm>
        </p:grpSpPr>
        <p:sp>
          <p:nvSpPr>
            <p:cNvPr id="235" name="자유형 234"/>
            <p:cNvSpPr/>
            <p:nvPr/>
          </p:nvSpPr>
          <p:spPr bwMode="auto">
            <a:xfrm>
              <a:off x="2483769" y="620688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36" name="직선 화살표 연결선 21"/>
            <p:cNvCxnSpPr>
              <a:cxnSpLocks noChangeShapeType="1"/>
            </p:cNvCxnSpPr>
            <p:nvPr/>
          </p:nvCxnSpPr>
          <p:spPr bwMode="auto">
            <a:xfrm>
              <a:off x="3347865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7" name="TextBox 35"/>
            <p:cNvSpPr txBox="1">
              <a:spLocks noChangeArrowheads="1"/>
            </p:cNvSpPr>
            <p:nvPr/>
          </p:nvSpPr>
          <p:spPr bwMode="auto">
            <a:xfrm>
              <a:off x="2627671" y="162880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35"/>
            <p:cNvSpPr txBox="1">
              <a:spLocks noChangeArrowheads="1"/>
            </p:cNvSpPr>
            <p:nvPr/>
          </p:nvSpPr>
          <p:spPr bwMode="auto">
            <a:xfrm>
              <a:off x="2267745" y="42615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35"/>
            <p:cNvSpPr txBox="1">
              <a:spLocks noChangeArrowheads="1"/>
            </p:cNvSpPr>
            <p:nvPr/>
          </p:nvSpPr>
          <p:spPr bwMode="auto">
            <a:xfrm>
              <a:off x="3275970" y="692696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491994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41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2339752" y="1772815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2" name="원호 241"/>
            <p:cNvSpPr/>
            <p:nvPr/>
          </p:nvSpPr>
          <p:spPr bwMode="auto">
            <a:xfrm rot="5400000">
              <a:off x="2339753" y="170080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3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2555777" y="1916831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3275857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35"/>
            <p:cNvSpPr txBox="1">
              <a:spLocks noChangeArrowheads="1"/>
            </p:cNvSpPr>
            <p:nvPr/>
          </p:nvSpPr>
          <p:spPr bwMode="auto">
            <a:xfrm>
              <a:off x="3491881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5"/>
            <p:cNvSpPr txBox="1">
              <a:spLocks noChangeArrowheads="1"/>
            </p:cNvSpPr>
            <p:nvPr/>
          </p:nvSpPr>
          <p:spPr bwMode="auto">
            <a:xfrm>
              <a:off x="1835696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35"/>
            <p:cNvSpPr txBox="1">
              <a:spLocks noChangeArrowheads="1"/>
            </p:cNvSpPr>
            <p:nvPr/>
          </p:nvSpPr>
          <p:spPr bwMode="auto">
            <a:xfrm>
              <a:off x="2411760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35"/>
            <p:cNvSpPr txBox="1">
              <a:spLocks noChangeArrowheads="1"/>
            </p:cNvSpPr>
            <p:nvPr/>
          </p:nvSpPr>
          <p:spPr bwMode="auto">
            <a:xfrm>
              <a:off x="2699792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3563888" y="2483902"/>
            <a:ext cx="1368152" cy="2241242"/>
            <a:chOff x="3707904" y="188640"/>
            <a:chExt cx="1368152" cy="2241242"/>
          </a:xfrm>
        </p:grpSpPr>
        <p:cxnSp>
          <p:nvCxnSpPr>
            <p:cNvPr id="250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4644008" y="54879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35"/>
            <p:cNvSpPr txBox="1">
              <a:spLocks noChangeArrowheads="1"/>
            </p:cNvSpPr>
            <p:nvPr/>
          </p:nvSpPr>
          <p:spPr bwMode="auto">
            <a:xfrm>
              <a:off x="4547860" y="1628801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35"/>
            <p:cNvSpPr txBox="1">
              <a:spLocks noChangeArrowheads="1"/>
            </p:cNvSpPr>
            <p:nvPr/>
          </p:nvSpPr>
          <p:spPr bwMode="auto">
            <a:xfrm>
              <a:off x="4187823" y="620688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직사각형 77"/>
            <p:cNvSpPr>
              <a:spLocks noChangeArrowheads="1"/>
            </p:cNvSpPr>
            <p:nvPr/>
          </p:nvSpPr>
          <p:spPr bwMode="auto">
            <a:xfrm rot="16200000">
              <a:off x="3815905" y="1232767"/>
              <a:ext cx="1224136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4211960" y="177281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5" name="원호 254"/>
            <p:cNvSpPr/>
            <p:nvPr/>
          </p:nvSpPr>
          <p:spPr bwMode="auto">
            <a:xfrm rot="5400000">
              <a:off x="4211961" y="1700809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0466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4427985" y="19168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8" name="원호 257"/>
            <p:cNvSpPr/>
            <p:nvPr/>
          </p:nvSpPr>
          <p:spPr bwMode="auto">
            <a:xfrm rot="16200000">
              <a:off x="4211968" y="476674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9" name="TextBox 35"/>
            <p:cNvSpPr txBox="1">
              <a:spLocks noChangeArrowheads="1"/>
            </p:cNvSpPr>
            <p:nvPr/>
          </p:nvSpPr>
          <p:spPr bwMode="auto">
            <a:xfrm>
              <a:off x="3707904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35"/>
            <p:cNvSpPr txBox="1">
              <a:spLocks noChangeArrowheads="1"/>
            </p:cNvSpPr>
            <p:nvPr/>
          </p:nvSpPr>
          <p:spPr bwMode="auto">
            <a:xfrm>
              <a:off x="4283968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35"/>
            <p:cNvSpPr txBox="1">
              <a:spLocks noChangeArrowheads="1"/>
            </p:cNvSpPr>
            <p:nvPr/>
          </p:nvSpPr>
          <p:spPr bwMode="auto">
            <a:xfrm>
              <a:off x="4572000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35"/>
            <p:cNvSpPr txBox="1">
              <a:spLocks noChangeArrowheads="1"/>
            </p:cNvSpPr>
            <p:nvPr/>
          </p:nvSpPr>
          <p:spPr bwMode="auto">
            <a:xfrm>
              <a:off x="4355976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35"/>
            <p:cNvSpPr txBox="1">
              <a:spLocks noChangeArrowheads="1"/>
            </p:cNvSpPr>
            <p:nvPr/>
          </p:nvSpPr>
          <p:spPr bwMode="auto">
            <a:xfrm>
              <a:off x="3851920" y="26064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4572000" y="2483902"/>
            <a:ext cx="2088232" cy="986626"/>
            <a:chOff x="4716016" y="188640"/>
            <a:chExt cx="2088232" cy="986626"/>
          </a:xfrm>
        </p:grpSpPr>
        <p:cxnSp>
          <p:nvCxnSpPr>
            <p:cNvPr id="265" name="직선 화살표 연결선 21"/>
            <p:cNvCxnSpPr>
              <a:cxnSpLocks noChangeShapeType="1"/>
            </p:cNvCxnSpPr>
            <p:nvPr/>
          </p:nvCxnSpPr>
          <p:spPr bwMode="auto">
            <a:xfrm>
              <a:off x="6156063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6" name="TextBox 35"/>
            <p:cNvSpPr txBox="1">
              <a:spLocks noChangeArrowheads="1"/>
            </p:cNvSpPr>
            <p:nvPr/>
          </p:nvSpPr>
          <p:spPr bwMode="auto">
            <a:xfrm>
              <a:off x="5388079" y="332656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5"/>
            <p:cNvSpPr txBox="1">
              <a:spLocks noChangeArrowheads="1"/>
            </p:cNvSpPr>
            <p:nvPr/>
          </p:nvSpPr>
          <p:spPr bwMode="auto">
            <a:xfrm>
              <a:off x="6084056" y="692696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직사각형 77"/>
            <p:cNvSpPr>
              <a:spLocks noChangeArrowheads="1"/>
            </p:cNvSpPr>
            <p:nvPr/>
          </p:nvSpPr>
          <p:spPr bwMode="auto">
            <a:xfrm>
              <a:off x="5364088" y="620688"/>
              <a:ext cx="791902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7647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0" name="원호 269"/>
            <p:cNvSpPr/>
            <p:nvPr/>
          </p:nvSpPr>
          <p:spPr bwMode="auto">
            <a:xfrm rot="10800000">
              <a:off x="5148065" y="476672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71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300191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2" name="직선 화살표 연결선 21"/>
            <p:cNvCxnSpPr>
              <a:cxnSpLocks noChangeShapeType="1"/>
            </p:cNvCxnSpPr>
            <p:nvPr/>
          </p:nvCxnSpPr>
          <p:spPr bwMode="auto">
            <a:xfrm rot="16200000" flipH="1">
              <a:off x="5220072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3" name="TextBox 35"/>
            <p:cNvSpPr txBox="1">
              <a:spLocks noChangeArrowheads="1"/>
            </p:cNvSpPr>
            <p:nvPr/>
          </p:nvSpPr>
          <p:spPr bwMode="auto">
            <a:xfrm>
              <a:off x="6084168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TextBox 3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35"/>
            <p:cNvSpPr txBox="1">
              <a:spLocks noChangeArrowheads="1"/>
            </p:cNvSpPr>
            <p:nvPr/>
          </p:nvSpPr>
          <p:spPr bwMode="auto">
            <a:xfrm>
              <a:off x="4716016" y="4981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35"/>
            <p:cNvSpPr txBox="1">
              <a:spLocks noChangeArrowheads="1"/>
            </p:cNvSpPr>
            <p:nvPr/>
          </p:nvSpPr>
          <p:spPr bwMode="auto">
            <a:xfrm>
              <a:off x="5292080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35"/>
            <p:cNvSpPr txBox="1">
              <a:spLocks noChangeArrowheads="1"/>
            </p:cNvSpPr>
            <p:nvPr/>
          </p:nvSpPr>
          <p:spPr bwMode="auto">
            <a:xfrm>
              <a:off x="4860032" y="76470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9" name="자유형 308"/>
          <p:cNvSpPr/>
          <p:nvPr/>
        </p:nvSpPr>
        <p:spPr bwMode="auto">
          <a:xfrm>
            <a:off x="7884368" y="4149080"/>
            <a:ext cx="698490" cy="135396"/>
          </a:xfrm>
          <a:custGeom>
            <a:avLst/>
            <a:gdLst>
              <a:gd name="connsiteX0" fmla="*/ 0 w 1441450"/>
              <a:gd name="connsiteY0" fmla="*/ 139700 h 279412"/>
              <a:gd name="connsiteX1" fmla="*/ 361950 w 1441450"/>
              <a:gd name="connsiteY1" fmla="*/ 0 h 279412"/>
              <a:gd name="connsiteX2" fmla="*/ 723900 w 1441450"/>
              <a:gd name="connsiteY2" fmla="*/ 139700 h 279412"/>
              <a:gd name="connsiteX3" fmla="*/ 1079500 w 1441450"/>
              <a:gd name="connsiteY3" fmla="*/ 279400 h 279412"/>
              <a:gd name="connsiteX4" fmla="*/ 1441450 w 1441450"/>
              <a:gd name="connsiteY4" fmla="*/ 146050 h 27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450" h="279412">
                <a:moveTo>
                  <a:pt x="0" y="139700"/>
                </a:moveTo>
                <a:cubicBezTo>
                  <a:pt x="120650" y="69850"/>
                  <a:pt x="241300" y="0"/>
                  <a:pt x="361950" y="0"/>
                </a:cubicBezTo>
                <a:cubicBezTo>
                  <a:pt x="482600" y="0"/>
                  <a:pt x="723900" y="139700"/>
                  <a:pt x="723900" y="139700"/>
                </a:cubicBezTo>
                <a:cubicBezTo>
                  <a:pt x="843492" y="186267"/>
                  <a:pt x="959908" y="278342"/>
                  <a:pt x="1079500" y="279400"/>
                </a:cubicBezTo>
                <a:cubicBezTo>
                  <a:pt x="1199092" y="280458"/>
                  <a:pt x="1320271" y="213254"/>
                  <a:pt x="1441450" y="146050"/>
                </a:cubicBezTo>
              </a:path>
            </a:pathLst>
          </a:cu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0" name="덧셈 기호 309"/>
          <p:cNvSpPr/>
          <p:nvPr/>
        </p:nvSpPr>
        <p:spPr bwMode="auto">
          <a:xfrm>
            <a:off x="3564380" y="5515890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1" name="등호 310"/>
          <p:cNvSpPr/>
          <p:nvPr/>
        </p:nvSpPr>
        <p:spPr bwMode="auto">
          <a:xfrm>
            <a:off x="2267744" y="5445224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971600" y="5157192"/>
            <a:ext cx="1152128" cy="1080120"/>
            <a:chOff x="971600" y="4581128"/>
            <a:chExt cx="1152128" cy="1080120"/>
          </a:xfrm>
        </p:grpSpPr>
        <p:cxnSp>
          <p:nvCxnSpPr>
            <p:cNvPr id="313" name="직선 연결선 312"/>
            <p:cNvCxnSpPr/>
            <p:nvPr/>
          </p:nvCxnSpPr>
          <p:spPr bwMode="auto">
            <a:xfrm>
              <a:off x="1475656" y="5157192"/>
              <a:ext cx="5760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1331640" y="5013176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5" name="직선 연결선 314"/>
            <p:cNvCxnSpPr/>
            <p:nvPr/>
          </p:nvCxnSpPr>
          <p:spPr bwMode="auto">
            <a:xfrm>
              <a:off x="1331640" y="5013176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6" name="직선 연결선 315"/>
            <p:cNvCxnSpPr/>
            <p:nvPr/>
          </p:nvCxnSpPr>
          <p:spPr bwMode="auto">
            <a:xfrm>
              <a:off x="1475656" y="5157192"/>
              <a:ext cx="0" cy="43204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17" name="그룹 316"/>
            <p:cNvGrpSpPr/>
            <p:nvPr/>
          </p:nvGrpSpPr>
          <p:grpSpPr>
            <a:xfrm>
              <a:off x="1187624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41" name="직선 연결선 3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8" name="직선 연결선 35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318" name="그룹 317"/>
            <p:cNvGrpSpPr/>
            <p:nvPr/>
          </p:nvGrpSpPr>
          <p:grpSpPr>
            <a:xfrm rot="5400000">
              <a:off x="1835696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325" name="직선 연결선 324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19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1187624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직선 화살표 연결선 21"/>
            <p:cNvCxnSpPr>
              <a:cxnSpLocks noChangeShapeType="1"/>
            </p:cNvCxnSpPr>
            <p:nvPr/>
          </p:nvCxnSpPr>
          <p:spPr bwMode="auto">
            <a:xfrm>
              <a:off x="1403649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1" name="원호 320"/>
            <p:cNvSpPr/>
            <p:nvPr/>
          </p:nvSpPr>
          <p:spPr bwMode="auto">
            <a:xfrm rot="13500000">
              <a:off x="1187632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2" name="TextBox 35"/>
            <p:cNvSpPr txBox="1">
              <a:spLocks noChangeArrowheads="1"/>
            </p:cNvSpPr>
            <p:nvPr/>
          </p:nvSpPr>
          <p:spPr bwMode="auto">
            <a:xfrm>
              <a:off x="1403648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35"/>
            <p:cNvSpPr txBox="1">
              <a:spLocks noChangeArrowheads="1"/>
            </p:cNvSpPr>
            <p:nvPr/>
          </p:nvSpPr>
          <p:spPr bwMode="auto">
            <a:xfrm>
              <a:off x="971600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TextBox 35"/>
            <p:cNvSpPr txBox="1">
              <a:spLocks noChangeArrowheads="1"/>
            </p:cNvSpPr>
            <p:nvPr/>
          </p:nvSpPr>
          <p:spPr bwMode="auto">
            <a:xfrm>
              <a:off x="1075358" y="4694947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2771800" y="5157192"/>
            <a:ext cx="648186" cy="1080120"/>
            <a:chOff x="2627784" y="4581128"/>
            <a:chExt cx="648186" cy="1080120"/>
          </a:xfrm>
        </p:grpSpPr>
        <p:cxnSp>
          <p:nvCxnSpPr>
            <p:cNvPr id="370" name="직선 연결선 369"/>
            <p:cNvCxnSpPr/>
            <p:nvPr/>
          </p:nvCxnSpPr>
          <p:spPr bwMode="auto">
            <a:xfrm>
              <a:off x="2987824" y="50851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1" name="직선 연결선 370"/>
            <p:cNvCxnSpPr/>
            <p:nvPr/>
          </p:nvCxnSpPr>
          <p:spPr bwMode="auto">
            <a:xfrm>
              <a:off x="2987824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5" name="직선 연결선 374"/>
            <p:cNvCxnSpPr/>
            <p:nvPr/>
          </p:nvCxnSpPr>
          <p:spPr bwMode="auto">
            <a:xfrm>
              <a:off x="3131840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76" name="그룹 375"/>
            <p:cNvGrpSpPr/>
            <p:nvPr/>
          </p:nvGrpSpPr>
          <p:grpSpPr>
            <a:xfrm>
              <a:off x="2843808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91" name="직선 연결선 39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2" name="직선 연결선 39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3" name="직선 연결선 39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4" name="직선 연결선 39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5" name="직선 연결선 39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85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2843808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059833" y="472514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87" name="원호 386"/>
            <p:cNvSpPr/>
            <p:nvPr/>
          </p:nvSpPr>
          <p:spPr bwMode="auto">
            <a:xfrm rot="13500000">
              <a:off x="2843816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88" name="TextBox 35"/>
            <p:cNvSpPr txBox="1">
              <a:spLocks noChangeArrowheads="1"/>
            </p:cNvSpPr>
            <p:nvPr/>
          </p:nvSpPr>
          <p:spPr bwMode="auto">
            <a:xfrm>
              <a:off x="3059832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TextBox 35"/>
            <p:cNvSpPr txBox="1">
              <a:spLocks noChangeArrowheads="1"/>
            </p:cNvSpPr>
            <p:nvPr/>
          </p:nvSpPr>
          <p:spPr bwMode="auto">
            <a:xfrm>
              <a:off x="2627784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TextBox 35"/>
            <p:cNvSpPr txBox="1">
              <a:spLocks noChangeArrowheads="1"/>
            </p:cNvSpPr>
            <p:nvPr/>
          </p:nvSpPr>
          <p:spPr bwMode="auto">
            <a:xfrm>
              <a:off x="2699792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4139952" y="5157192"/>
            <a:ext cx="1152128" cy="750277"/>
            <a:chOff x="3995936" y="4581128"/>
            <a:chExt cx="1152128" cy="750277"/>
          </a:xfrm>
        </p:grpSpPr>
        <p:cxnSp>
          <p:nvCxnSpPr>
            <p:cNvPr id="397" name="직선 연결선 396"/>
            <p:cNvCxnSpPr/>
            <p:nvPr/>
          </p:nvCxnSpPr>
          <p:spPr bwMode="auto">
            <a:xfrm>
              <a:off x="4427984" y="5157192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8" name="직선 연결선 397"/>
            <p:cNvCxnSpPr/>
            <p:nvPr/>
          </p:nvCxnSpPr>
          <p:spPr bwMode="auto">
            <a:xfrm>
              <a:off x="4427984" y="5013176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9" name="직선 연결선 398"/>
            <p:cNvCxnSpPr/>
            <p:nvPr/>
          </p:nvCxnSpPr>
          <p:spPr bwMode="auto">
            <a:xfrm>
              <a:off x="4427984" y="501317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00" name="그룹 399"/>
            <p:cNvGrpSpPr/>
            <p:nvPr/>
          </p:nvGrpSpPr>
          <p:grpSpPr>
            <a:xfrm rot="5400000">
              <a:off x="4860032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407" name="직선 연결선 40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4211960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02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3" name="원호 402"/>
            <p:cNvSpPr/>
            <p:nvPr/>
          </p:nvSpPr>
          <p:spPr bwMode="auto">
            <a:xfrm rot="13500000">
              <a:off x="4211968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4427984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995936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4034496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99592" y="620688"/>
            <a:ext cx="4383977" cy="1558276"/>
            <a:chOff x="179512" y="638076"/>
            <a:chExt cx="4383977" cy="1558276"/>
          </a:xfrm>
        </p:grpSpPr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467544" y="126876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" name="직선 연결선 2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/>
            <p:cNvCxnSpPr>
              <a:endCxn id="346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3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8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4" name="직선 연결선 293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6" name="직선 연결선 295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7" name="직선 연결선 296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8" name="직선 연결선 297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9" name="직선 연결선 298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00" name="직선 연결선 299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8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3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37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0" name="TextBox 35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5"/>
            <p:cNvSpPr txBox="1">
              <a:spLocks noChangeArrowheads="1"/>
            </p:cNvSpPr>
            <p:nvPr/>
          </p:nvSpPr>
          <p:spPr bwMode="auto">
            <a:xfrm>
              <a:off x="2123728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444208" y="1124744"/>
            <a:ext cx="1584176" cy="927592"/>
            <a:chOff x="5364088" y="980728"/>
            <a:chExt cx="1584176" cy="927592"/>
          </a:xfrm>
        </p:grpSpPr>
        <p:cxnSp>
          <p:nvCxnSpPr>
            <p:cNvPr id="475" name="직선 연결선 474"/>
            <p:cNvCxnSpPr/>
            <p:nvPr/>
          </p:nvCxnSpPr>
          <p:spPr bwMode="auto">
            <a:xfrm>
              <a:off x="5436096" y="1412776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6" name="직선 연결선 475"/>
            <p:cNvCxnSpPr/>
            <p:nvPr/>
          </p:nvCxnSpPr>
          <p:spPr bwMode="auto">
            <a:xfrm>
              <a:off x="5436096" y="126876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77" name="그룹 476"/>
            <p:cNvGrpSpPr/>
            <p:nvPr/>
          </p:nvGrpSpPr>
          <p:grpSpPr>
            <a:xfrm rot="5400000">
              <a:off x="666023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78" name="직선 연결선 477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9" name="직선 연결선 478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0" name="직선 연결선 479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1" name="직선 연결선 480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2" name="직선 연결선 481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3" name="그룹 482"/>
            <p:cNvGrpSpPr/>
            <p:nvPr/>
          </p:nvGrpSpPr>
          <p:grpSpPr>
            <a:xfrm rot="5400000">
              <a:off x="522007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84" name="직선 연결선 483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5" name="직선 연결선 484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6" name="직선 연결선 485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7" name="직선 연결선 486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8" name="직선 연결선 487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9" name="그룹 75"/>
            <p:cNvGrpSpPr>
              <a:grpSpLocks/>
            </p:cNvGrpSpPr>
            <p:nvPr/>
          </p:nvGrpSpPr>
          <p:grpSpPr bwMode="auto">
            <a:xfrm>
              <a:off x="5868144" y="1412776"/>
              <a:ext cx="558675" cy="495544"/>
              <a:chOff x="6084168" y="3573016"/>
              <a:chExt cx="558800" cy="495424"/>
            </a:xfrm>
          </p:grpSpPr>
          <p:sp>
            <p:nvSpPr>
              <p:cNvPr id="4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94" name="TextBox 35"/>
            <p:cNvSpPr txBox="1">
              <a:spLocks noChangeArrowheads="1"/>
            </p:cNvSpPr>
            <p:nvPr/>
          </p:nvSpPr>
          <p:spPr bwMode="auto">
            <a:xfrm>
              <a:off x="6084168" y="980728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475656" y="2894747"/>
            <a:ext cx="1584176" cy="1029797"/>
            <a:chOff x="1259632" y="2894747"/>
            <a:chExt cx="1584176" cy="1029797"/>
          </a:xfrm>
        </p:grpSpPr>
        <p:cxnSp>
          <p:nvCxnSpPr>
            <p:cNvPr id="383" name="직선 연결선 382"/>
            <p:cNvCxnSpPr/>
            <p:nvPr/>
          </p:nvCxnSpPr>
          <p:spPr bwMode="auto">
            <a:xfrm>
              <a:off x="1331640" y="342900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4" name="직선 연결선 383"/>
            <p:cNvCxnSpPr/>
            <p:nvPr/>
          </p:nvCxnSpPr>
          <p:spPr bwMode="auto">
            <a:xfrm>
              <a:off x="1331640" y="3284984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3" name="그룹 412"/>
            <p:cNvGrpSpPr/>
            <p:nvPr/>
          </p:nvGrpSpPr>
          <p:grpSpPr>
            <a:xfrm rot="5400000">
              <a:off x="255577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0" name="직선 연결선 419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25" name="그룹 424"/>
            <p:cNvGrpSpPr/>
            <p:nvPr/>
          </p:nvGrpSpPr>
          <p:grpSpPr>
            <a:xfrm rot="5400000">
              <a:off x="111561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6" name="직선 연결선 4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7" name="직선 연결선 4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8" name="직선 연결선 4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9" name="직선 연결선 4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31" name="그룹 75"/>
            <p:cNvGrpSpPr>
              <a:grpSpLocks/>
            </p:cNvGrpSpPr>
            <p:nvPr/>
          </p:nvGrpSpPr>
          <p:grpSpPr bwMode="auto">
            <a:xfrm>
              <a:off x="1763688" y="3429000"/>
              <a:ext cx="558675" cy="495544"/>
              <a:chOff x="6084168" y="3573016"/>
              <a:chExt cx="558800" cy="495424"/>
            </a:xfrm>
          </p:grpSpPr>
          <p:sp>
            <p:nvSpPr>
              <p:cNvPr id="4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95" name="직선 화살표 연결선 21"/>
            <p:cNvCxnSpPr>
              <a:cxnSpLocks noChangeShapeType="1"/>
            </p:cNvCxnSpPr>
            <p:nvPr/>
          </p:nvCxnSpPr>
          <p:spPr bwMode="auto">
            <a:xfrm>
              <a:off x="205172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6" name="TextBox 35"/>
            <p:cNvSpPr txBox="1">
              <a:spLocks noChangeArrowheads="1"/>
            </p:cNvSpPr>
            <p:nvPr/>
          </p:nvSpPr>
          <p:spPr bwMode="auto">
            <a:xfrm>
              <a:off x="2051720" y="289474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07904" y="2894747"/>
            <a:ext cx="1512168" cy="924490"/>
            <a:chOff x="3707904" y="2894747"/>
            <a:chExt cx="1512168" cy="924490"/>
          </a:xfrm>
        </p:grpSpPr>
        <p:cxnSp>
          <p:nvCxnSpPr>
            <p:cNvPr id="438" name="직선 연결선 437"/>
            <p:cNvCxnSpPr/>
            <p:nvPr/>
          </p:nvCxnSpPr>
          <p:spPr bwMode="auto">
            <a:xfrm>
              <a:off x="3779912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9" name="직선 연결선 438"/>
            <p:cNvCxnSpPr/>
            <p:nvPr/>
          </p:nvCxnSpPr>
          <p:spPr bwMode="auto">
            <a:xfrm>
              <a:off x="3779912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6" name="그룹 445"/>
            <p:cNvGrpSpPr/>
            <p:nvPr/>
          </p:nvGrpSpPr>
          <p:grpSpPr>
            <a:xfrm rot="5400000">
              <a:off x="3563888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47" name="직선 연결선 44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8" name="직선 연결선 44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9" name="직선 연결선 44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0" name="직선 연결선 44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1" name="직선 연결선 45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58" name="직선 연결선 457"/>
            <p:cNvCxnSpPr/>
            <p:nvPr/>
          </p:nvCxnSpPr>
          <p:spPr bwMode="auto">
            <a:xfrm flipV="1">
              <a:off x="4499992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7" name="직선 화살표 연결선 21"/>
            <p:cNvCxnSpPr>
              <a:cxnSpLocks noChangeShapeType="1"/>
            </p:cNvCxnSpPr>
            <p:nvPr/>
          </p:nvCxnSpPr>
          <p:spPr bwMode="auto">
            <a:xfrm>
              <a:off x="4500106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8" name="TextBox 35"/>
            <p:cNvSpPr txBox="1">
              <a:spLocks noChangeArrowheads="1"/>
            </p:cNvSpPr>
            <p:nvPr/>
          </p:nvSpPr>
          <p:spPr bwMode="auto">
            <a:xfrm>
              <a:off x="4067944" y="2894747"/>
              <a:ext cx="4321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9" name="직선 화살표 연결선 21"/>
            <p:cNvCxnSpPr>
              <a:cxnSpLocks noChangeShapeType="1"/>
            </p:cNvCxnSpPr>
            <p:nvPr/>
          </p:nvCxnSpPr>
          <p:spPr bwMode="auto">
            <a:xfrm>
              <a:off x="449999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0" name="원호 499"/>
            <p:cNvSpPr/>
            <p:nvPr/>
          </p:nvSpPr>
          <p:spPr bwMode="auto">
            <a:xfrm>
              <a:off x="435597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1" name="TextBox 35"/>
            <p:cNvSpPr txBox="1">
              <a:spLocks noChangeArrowheads="1"/>
            </p:cNvSpPr>
            <p:nvPr/>
          </p:nvSpPr>
          <p:spPr bwMode="auto">
            <a:xfrm>
              <a:off x="4283968" y="3573016"/>
              <a:ext cx="5041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2" name="TextBox 35"/>
            <p:cNvSpPr txBox="1">
              <a:spLocks noChangeArrowheads="1"/>
            </p:cNvSpPr>
            <p:nvPr/>
          </p:nvSpPr>
          <p:spPr bwMode="auto">
            <a:xfrm>
              <a:off x="4860032" y="311077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4" name="덧셈 기호 503"/>
          <p:cNvSpPr/>
          <p:nvPr/>
        </p:nvSpPr>
        <p:spPr bwMode="auto">
          <a:xfrm>
            <a:off x="5220072" y="3140968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505" name="등호 504"/>
          <p:cNvSpPr/>
          <p:nvPr/>
        </p:nvSpPr>
        <p:spPr bwMode="auto">
          <a:xfrm>
            <a:off x="3203356" y="3070302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652120" y="2894747"/>
            <a:ext cx="1512168" cy="924490"/>
            <a:chOff x="5652120" y="2894747"/>
            <a:chExt cx="1512168" cy="924490"/>
          </a:xfrm>
        </p:grpSpPr>
        <p:cxnSp>
          <p:nvCxnSpPr>
            <p:cNvPr id="459" name="직선 연결선 458"/>
            <p:cNvCxnSpPr/>
            <p:nvPr/>
          </p:nvCxnSpPr>
          <p:spPr bwMode="auto">
            <a:xfrm>
              <a:off x="6372200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0" name="직선 연결선 459"/>
            <p:cNvCxnSpPr/>
            <p:nvPr/>
          </p:nvCxnSpPr>
          <p:spPr bwMode="auto">
            <a:xfrm>
              <a:off x="6372200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61" name="그룹 460"/>
            <p:cNvGrpSpPr/>
            <p:nvPr/>
          </p:nvGrpSpPr>
          <p:grpSpPr>
            <a:xfrm rot="5400000">
              <a:off x="687625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62" name="직선 연결선 461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3" name="직선 연결선 462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5" name="직선 연결선 464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6" name="직선 연결선 465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74" name="직선 연결선 473"/>
            <p:cNvCxnSpPr/>
            <p:nvPr/>
          </p:nvCxnSpPr>
          <p:spPr bwMode="auto">
            <a:xfrm flipV="1">
              <a:off x="6372200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03" name="직선 화살표 연결선 21"/>
            <p:cNvCxnSpPr>
              <a:cxnSpLocks noChangeShapeType="1"/>
            </p:cNvCxnSpPr>
            <p:nvPr/>
          </p:nvCxnSpPr>
          <p:spPr bwMode="auto">
            <a:xfrm>
              <a:off x="594015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6" name="원호 505"/>
            <p:cNvSpPr/>
            <p:nvPr/>
          </p:nvSpPr>
          <p:spPr bwMode="auto">
            <a:xfrm rot="10800000">
              <a:off x="608416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07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637220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8" name="TextBox 35"/>
            <p:cNvSpPr txBox="1">
              <a:spLocks noChangeArrowheads="1"/>
            </p:cNvSpPr>
            <p:nvPr/>
          </p:nvSpPr>
          <p:spPr bwMode="auto">
            <a:xfrm>
              <a:off x="6084168" y="28947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TextBox 35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TextBox 35"/>
            <p:cNvSpPr txBox="1">
              <a:spLocks noChangeArrowheads="1"/>
            </p:cNvSpPr>
            <p:nvPr/>
          </p:nvSpPr>
          <p:spPr bwMode="auto">
            <a:xfrm>
              <a:off x="5652120" y="311077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6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95536" y="404664"/>
            <a:ext cx="1296144" cy="642942"/>
            <a:chOff x="2123728" y="1124744"/>
            <a:chExt cx="1296144" cy="642942"/>
          </a:xfrm>
        </p:grpSpPr>
        <p:grpSp>
          <p:nvGrpSpPr>
            <p:cNvPr id="10" name="그룹 9"/>
            <p:cNvGrpSpPr/>
            <p:nvPr/>
          </p:nvGrpSpPr>
          <p:grpSpPr>
            <a:xfrm>
              <a:off x="2123728" y="1124744"/>
              <a:ext cx="1296144" cy="285752"/>
              <a:chOff x="6228184" y="908720"/>
              <a:chExt cx="1296144" cy="285752"/>
            </a:xfrm>
          </p:grpSpPr>
          <p:sp>
            <p:nvSpPr>
              <p:cNvPr id="113" name="직사각형 112"/>
              <p:cNvSpPr/>
              <p:nvPr/>
            </p:nvSpPr>
            <p:spPr bwMode="auto">
              <a:xfrm>
                <a:off x="6512226" y="90872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4" name="직선 화살표 연결선 66"/>
              <p:cNvCxnSpPr>
                <a:cxnSpLocks noChangeShapeType="1"/>
                <a:stCxn id="113" idx="3"/>
              </p:cNvCxnSpPr>
              <p:nvPr/>
            </p:nvCxnSpPr>
            <p:spPr bwMode="auto">
              <a:xfrm>
                <a:off x="7226606" y="105159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66"/>
              <p:cNvCxnSpPr>
                <a:cxnSpLocks noChangeShapeType="1"/>
                <a:stCxn id="113" idx="1"/>
              </p:cNvCxnSpPr>
              <p:nvPr/>
            </p:nvCxnSpPr>
            <p:spPr bwMode="auto">
              <a:xfrm flipH="1">
                <a:off x="6228184" y="105159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1" name="그룹 10"/>
            <p:cNvGrpSpPr/>
            <p:nvPr/>
          </p:nvGrpSpPr>
          <p:grpSpPr>
            <a:xfrm>
              <a:off x="2123728" y="1481934"/>
              <a:ext cx="1296144" cy="285752"/>
              <a:chOff x="6228184" y="1265910"/>
              <a:chExt cx="1296144" cy="285752"/>
            </a:xfrm>
          </p:grpSpPr>
          <p:sp>
            <p:nvSpPr>
              <p:cNvPr id="117" name="직사각형 116"/>
              <p:cNvSpPr/>
              <p:nvPr/>
            </p:nvSpPr>
            <p:spPr bwMode="auto">
              <a:xfrm>
                <a:off x="6512226" y="126591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8" name="직선 화살표 연결선 66"/>
              <p:cNvCxnSpPr>
                <a:cxnSpLocks noChangeShapeType="1"/>
                <a:stCxn id="117" idx="3"/>
              </p:cNvCxnSpPr>
              <p:nvPr/>
            </p:nvCxnSpPr>
            <p:spPr bwMode="auto">
              <a:xfrm>
                <a:off x="7226606" y="140878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19" name="직선 화살표 연결선 66"/>
              <p:cNvCxnSpPr>
                <a:cxnSpLocks noChangeShapeType="1"/>
                <a:stCxn id="117" idx="1"/>
              </p:cNvCxnSpPr>
              <p:nvPr/>
            </p:nvCxnSpPr>
            <p:spPr bwMode="auto">
              <a:xfrm flipH="1">
                <a:off x="6228184" y="140878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2123728" y="404664"/>
            <a:ext cx="858844" cy="643736"/>
            <a:chOff x="2339752" y="2132856"/>
            <a:chExt cx="858844" cy="643736"/>
          </a:xfrm>
        </p:grpSpPr>
        <p:grpSp>
          <p:nvGrpSpPr>
            <p:cNvPr id="12" name="그룹 11"/>
            <p:cNvGrpSpPr/>
            <p:nvPr/>
          </p:nvGrpSpPr>
          <p:grpSpPr>
            <a:xfrm>
              <a:off x="2339752" y="2132856"/>
              <a:ext cx="858844" cy="286546"/>
              <a:chOff x="8107924" y="2060848"/>
              <a:chExt cx="858844" cy="286546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8180156" y="206084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2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5842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2340546" y="2490046"/>
              <a:ext cx="858050" cy="286546"/>
              <a:chOff x="8108718" y="2418038"/>
              <a:chExt cx="858050" cy="286546"/>
            </a:xfrm>
          </p:grpSpPr>
          <p:sp>
            <p:nvSpPr>
              <p:cNvPr id="125" name="직사각형 124"/>
              <p:cNvSpPr/>
              <p:nvPr/>
            </p:nvSpPr>
            <p:spPr bwMode="auto">
              <a:xfrm>
                <a:off x="8180156" y="241803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6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27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6636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8" name="그룹 17"/>
          <p:cNvGrpSpPr/>
          <p:nvPr/>
        </p:nvGrpSpPr>
        <p:grpSpPr>
          <a:xfrm>
            <a:off x="3501000" y="404664"/>
            <a:ext cx="1143008" cy="642942"/>
            <a:chOff x="2195736" y="3140968"/>
            <a:chExt cx="1143008" cy="642942"/>
          </a:xfrm>
        </p:grpSpPr>
        <p:grpSp>
          <p:nvGrpSpPr>
            <p:cNvPr id="15" name="그룹 14"/>
            <p:cNvGrpSpPr/>
            <p:nvPr/>
          </p:nvGrpSpPr>
          <p:grpSpPr>
            <a:xfrm>
              <a:off x="2195736" y="3140968"/>
              <a:ext cx="1143008" cy="286671"/>
              <a:chOff x="6583664" y="3343882"/>
              <a:chExt cx="1143008" cy="286671"/>
            </a:xfrm>
          </p:grpSpPr>
          <p:sp>
            <p:nvSpPr>
              <p:cNvPr id="129" name="직사각형 128"/>
              <p:cNvSpPr/>
              <p:nvPr/>
            </p:nvSpPr>
            <p:spPr bwMode="auto">
              <a:xfrm>
                <a:off x="6798772" y="3343882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0" name="원호 129"/>
              <p:cNvSpPr/>
              <p:nvPr/>
            </p:nvSpPr>
            <p:spPr bwMode="auto">
              <a:xfrm flipH="1" flipV="1">
                <a:off x="6583664" y="3344807"/>
                <a:ext cx="285746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1" name="원호 130"/>
              <p:cNvSpPr/>
              <p:nvPr/>
            </p:nvSpPr>
            <p:spPr bwMode="auto">
              <a:xfrm flipV="1">
                <a:off x="7442764" y="3344807"/>
                <a:ext cx="283908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95736" y="3494476"/>
              <a:ext cx="1143008" cy="289434"/>
              <a:chOff x="6583664" y="3697390"/>
              <a:chExt cx="1143008" cy="289434"/>
            </a:xfrm>
          </p:grpSpPr>
          <p:sp>
            <p:nvSpPr>
              <p:cNvPr id="133" name="원호 132"/>
              <p:cNvSpPr/>
              <p:nvPr/>
            </p:nvSpPr>
            <p:spPr bwMode="auto">
              <a:xfrm flipH="1">
                <a:off x="6583664" y="3697390"/>
                <a:ext cx="285746" cy="283908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4" name="원호 133"/>
              <p:cNvSpPr/>
              <p:nvPr/>
            </p:nvSpPr>
            <p:spPr bwMode="auto">
              <a:xfrm>
                <a:off x="7442764" y="3699240"/>
                <a:ext cx="283908" cy="287584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 bwMode="auto">
              <a:xfrm>
                <a:off x="6797978" y="369739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95536" y="1412776"/>
            <a:ext cx="3384376" cy="573784"/>
            <a:chOff x="395536" y="1412776"/>
            <a:chExt cx="3384376" cy="573784"/>
          </a:xfrm>
        </p:grpSpPr>
        <p:grpSp>
          <p:nvGrpSpPr>
            <p:cNvPr id="27" name="그룹 26"/>
            <p:cNvGrpSpPr/>
            <p:nvPr/>
          </p:nvGrpSpPr>
          <p:grpSpPr>
            <a:xfrm>
              <a:off x="395536" y="1700808"/>
              <a:ext cx="2808312" cy="285752"/>
              <a:chOff x="395536" y="1700808"/>
              <a:chExt cx="2808312" cy="285752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395536" y="1700808"/>
                <a:ext cx="1296144" cy="285752"/>
                <a:chOff x="6228184" y="908720"/>
                <a:chExt cx="1296144" cy="285752"/>
              </a:xfrm>
            </p:grpSpPr>
            <p:sp>
              <p:nvSpPr>
                <p:cNvPr id="168" name="직사각형 167"/>
                <p:cNvSpPr/>
                <p:nvPr/>
              </p:nvSpPr>
              <p:spPr bwMode="auto">
                <a:xfrm>
                  <a:off x="6512226" y="90872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9" name="직선 화살표 연결선 66"/>
                <p:cNvCxnSpPr>
                  <a:cxnSpLocks noChangeShapeType="1"/>
                  <a:stCxn id="168" idx="3"/>
                </p:cNvCxnSpPr>
                <p:nvPr/>
              </p:nvCxnSpPr>
              <p:spPr bwMode="auto">
                <a:xfrm>
                  <a:off x="7226606" y="105159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0" name="직선 화살표 연결선 66"/>
                <p:cNvCxnSpPr>
                  <a:cxnSpLocks noChangeShapeType="1"/>
                  <a:stCxn id="168" idx="1"/>
                </p:cNvCxnSpPr>
                <p:nvPr/>
              </p:nvCxnSpPr>
              <p:spPr bwMode="auto">
                <a:xfrm flipH="1">
                  <a:off x="6228184" y="105159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63" name="그룹 162"/>
              <p:cNvGrpSpPr/>
              <p:nvPr/>
            </p:nvGrpSpPr>
            <p:grpSpPr>
              <a:xfrm>
                <a:off x="1907704" y="1700808"/>
                <a:ext cx="1296144" cy="285752"/>
                <a:chOff x="6228184" y="1265910"/>
                <a:chExt cx="1296144" cy="285752"/>
              </a:xfrm>
            </p:grpSpPr>
            <p:sp>
              <p:nvSpPr>
                <p:cNvPr id="164" name="직사각형 163"/>
                <p:cNvSpPr/>
                <p:nvPr/>
              </p:nvSpPr>
              <p:spPr bwMode="auto">
                <a:xfrm>
                  <a:off x="6512226" y="126591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6" name="직선 화살표 연결선 66"/>
                <p:cNvCxnSpPr>
                  <a:cxnSpLocks noChangeShapeType="1"/>
                  <a:stCxn id="164" idx="3"/>
                </p:cNvCxnSpPr>
                <p:nvPr/>
              </p:nvCxnSpPr>
              <p:spPr bwMode="auto">
                <a:xfrm>
                  <a:off x="7226606" y="140878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67" name="직선 화살표 연결선 66"/>
                <p:cNvCxnSpPr>
                  <a:cxnSpLocks noChangeShapeType="1"/>
                  <a:stCxn id="164" idx="1"/>
                </p:cNvCxnSpPr>
                <p:nvPr/>
              </p:nvCxnSpPr>
              <p:spPr bwMode="auto">
                <a:xfrm flipH="1">
                  <a:off x="6228184" y="140878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4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412776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" name="직사각형 2"/>
            <p:cNvSpPr/>
            <p:nvPr/>
          </p:nvSpPr>
          <p:spPr>
            <a:xfrm>
              <a:off x="3563888" y="1813869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39552" y="1412776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9552" y="2276872"/>
            <a:ext cx="2736304" cy="574578"/>
            <a:chOff x="539552" y="1916832"/>
            <a:chExt cx="2736304" cy="574578"/>
          </a:xfrm>
        </p:grpSpPr>
        <p:grpSp>
          <p:nvGrpSpPr>
            <p:cNvPr id="28" name="그룹 27"/>
            <p:cNvGrpSpPr/>
            <p:nvPr/>
          </p:nvGrpSpPr>
          <p:grpSpPr>
            <a:xfrm>
              <a:off x="611560" y="2204864"/>
              <a:ext cx="2082186" cy="286546"/>
              <a:chOff x="3923928" y="1700808"/>
              <a:chExt cx="2082186" cy="286546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3923928" y="1700808"/>
                <a:ext cx="858844" cy="286546"/>
                <a:chOff x="8107924" y="2060848"/>
                <a:chExt cx="858844" cy="286546"/>
              </a:xfrm>
            </p:grpSpPr>
            <p:sp>
              <p:nvSpPr>
                <p:cNvPr id="182" name="직사각형 181"/>
                <p:cNvSpPr/>
                <p:nvPr/>
              </p:nvSpPr>
              <p:spPr bwMode="auto">
                <a:xfrm>
                  <a:off x="8180156" y="206084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3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84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5842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77" name="그룹 176"/>
              <p:cNvGrpSpPr/>
              <p:nvPr/>
            </p:nvGrpSpPr>
            <p:grpSpPr>
              <a:xfrm>
                <a:off x="5148064" y="1700808"/>
                <a:ext cx="858050" cy="286546"/>
                <a:chOff x="8108718" y="2418038"/>
                <a:chExt cx="858050" cy="286546"/>
              </a:xfrm>
            </p:grpSpPr>
            <p:sp>
              <p:nvSpPr>
                <p:cNvPr id="179" name="직사각형 178"/>
                <p:cNvSpPr/>
                <p:nvPr/>
              </p:nvSpPr>
              <p:spPr bwMode="auto">
                <a:xfrm>
                  <a:off x="8180156" y="241803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0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81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6636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5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916832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1" name="직선 화살표 연결선 28"/>
            <p:cNvCxnSpPr>
              <a:cxnSpLocks noChangeShapeType="1"/>
            </p:cNvCxnSpPr>
            <p:nvPr/>
          </p:nvCxnSpPr>
          <p:spPr bwMode="auto">
            <a:xfrm>
              <a:off x="2771800" y="2348880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2" name="직사각형 151"/>
            <p:cNvSpPr/>
            <p:nvPr/>
          </p:nvSpPr>
          <p:spPr>
            <a:xfrm>
              <a:off x="3059832" y="2317925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39552" y="1916832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07904" y="2274551"/>
            <a:ext cx="3168352" cy="578385"/>
            <a:chOff x="467544" y="2420888"/>
            <a:chExt cx="3168352" cy="578385"/>
          </a:xfrm>
        </p:grpSpPr>
        <p:grpSp>
          <p:nvGrpSpPr>
            <p:cNvPr id="29" name="그룹 28"/>
            <p:cNvGrpSpPr/>
            <p:nvPr/>
          </p:nvGrpSpPr>
          <p:grpSpPr>
            <a:xfrm>
              <a:off x="467544" y="2708920"/>
              <a:ext cx="2583168" cy="290353"/>
              <a:chOff x="6732240" y="1697126"/>
              <a:chExt cx="2583168" cy="290353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6732240" y="1700808"/>
                <a:ext cx="1143008" cy="286671"/>
                <a:chOff x="6583664" y="3343882"/>
                <a:chExt cx="1143008" cy="286671"/>
              </a:xfrm>
            </p:grpSpPr>
            <p:sp>
              <p:nvSpPr>
                <p:cNvPr id="191" name="직사각형 190"/>
                <p:cNvSpPr/>
                <p:nvPr/>
              </p:nvSpPr>
              <p:spPr bwMode="auto">
                <a:xfrm>
                  <a:off x="6798772" y="3343882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2" name="원호 191"/>
                <p:cNvSpPr/>
                <p:nvPr/>
              </p:nvSpPr>
              <p:spPr bwMode="auto">
                <a:xfrm flipH="1" flipV="1">
                  <a:off x="6583664" y="3344807"/>
                  <a:ext cx="285746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204" name="원호 203"/>
                <p:cNvSpPr/>
                <p:nvPr/>
              </p:nvSpPr>
              <p:spPr bwMode="auto">
                <a:xfrm flipV="1">
                  <a:off x="7442764" y="3344807"/>
                  <a:ext cx="283908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187" name="그룹 186"/>
              <p:cNvGrpSpPr/>
              <p:nvPr/>
            </p:nvGrpSpPr>
            <p:grpSpPr>
              <a:xfrm>
                <a:off x="8172400" y="1697126"/>
                <a:ext cx="1143008" cy="289434"/>
                <a:chOff x="6583664" y="3697390"/>
                <a:chExt cx="1143008" cy="289434"/>
              </a:xfrm>
            </p:grpSpPr>
            <p:sp>
              <p:nvSpPr>
                <p:cNvPr id="188" name="원호 187"/>
                <p:cNvSpPr/>
                <p:nvPr/>
              </p:nvSpPr>
              <p:spPr bwMode="auto">
                <a:xfrm flipH="1">
                  <a:off x="6583664" y="3697390"/>
                  <a:ext cx="285746" cy="283908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89" name="원호 188"/>
                <p:cNvSpPr/>
                <p:nvPr/>
              </p:nvSpPr>
              <p:spPr bwMode="auto">
                <a:xfrm>
                  <a:off x="7442764" y="3699240"/>
                  <a:ext cx="283908" cy="287584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 bwMode="auto">
                <a:xfrm>
                  <a:off x="6797978" y="369739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/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</p:grpSp>
        <p:cxnSp>
          <p:nvCxnSpPr>
            <p:cNvPr id="15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2420888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2852936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직사각형 156"/>
            <p:cNvSpPr/>
            <p:nvPr/>
          </p:nvSpPr>
          <p:spPr>
            <a:xfrm>
              <a:off x="3419872" y="2821981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9552" y="2420888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 rot="2700000">
            <a:off x="454346" y="3908733"/>
            <a:ext cx="2150514" cy="932577"/>
            <a:chOff x="405262" y="3515105"/>
            <a:chExt cx="2150514" cy="932577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7" name="TextBox 35"/>
            <p:cNvSpPr txBox="1">
              <a:spLocks noChangeArrowheads="1"/>
            </p:cNvSpPr>
            <p:nvPr/>
          </p:nvSpPr>
          <p:spPr bwMode="auto">
            <a:xfrm rot="18900000">
              <a:off x="1799141" y="351510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8" name="직선 화살표 연결선 21"/>
            <p:cNvCxnSpPr>
              <a:cxnSpLocks noChangeShapeType="1"/>
            </p:cNvCxnSpPr>
            <p:nvPr/>
          </p:nvCxnSpPr>
          <p:spPr bwMode="auto">
            <a:xfrm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9" name="TextBox 35"/>
            <p:cNvSpPr txBox="1">
              <a:spLocks noChangeArrowheads="1"/>
            </p:cNvSpPr>
            <p:nvPr/>
          </p:nvSpPr>
          <p:spPr bwMode="auto">
            <a:xfrm rot="18900000">
              <a:off x="827584" y="411888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rot="18900000">
              <a:off x="1753091" y="412945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35"/>
            <p:cNvSpPr txBox="1">
              <a:spLocks noChangeArrowheads="1"/>
            </p:cNvSpPr>
            <p:nvPr/>
          </p:nvSpPr>
          <p:spPr bwMode="auto">
            <a:xfrm rot="18900000">
              <a:off x="405262" y="405159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원호 211"/>
            <p:cNvSpPr/>
            <p:nvPr/>
          </p:nvSpPr>
          <p:spPr bwMode="auto">
            <a:xfrm flipH="1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2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7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7" name="직사각형 276"/>
            <p:cNvSpPr/>
            <p:nvPr/>
          </p:nvSpPr>
          <p:spPr>
            <a:xfrm rot="18900000">
              <a:off x="2411760" y="3970139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 rot="18900000">
              <a:off x="683568" y="3645024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83" name="그룹 282"/>
          <p:cNvGrpSpPr/>
          <p:nvPr/>
        </p:nvGrpSpPr>
        <p:grpSpPr>
          <a:xfrm rot="5400000">
            <a:off x="4785337" y="3719405"/>
            <a:ext cx="2021597" cy="1152128"/>
            <a:chOff x="390163" y="3415250"/>
            <a:chExt cx="2021597" cy="115212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6" name="TextBox 35"/>
            <p:cNvSpPr txBox="1">
              <a:spLocks noChangeArrowheads="1"/>
            </p:cNvSpPr>
            <p:nvPr/>
          </p:nvSpPr>
          <p:spPr bwMode="auto">
            <a:xfrm rot="16200000">
              <a:off x="1701722" y="3400151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8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9" name="TextBox 35"/>
            <p:cNvSpPr txBox="1">
              <a:spLocks noChangeArrowheads="1"/>
            </p:cNvSpPr>
            <p:nvPr/>
          </p:nvSpPr>
          <p:spPr bwMode="auto">
            <a:xfrm rot="16200000">
              <a:off x="693610" y="426424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35"/>
            <p:cNvSpPr txBox="1">
              <a:spLocks noChangeArrowheads="1"/>
            </p:cNvSpPr>
            <p:nvPr/>
          </p:nvSpPr>
          <p:spPr bwMode="auto">
            <a:xfrm rot="16200000">
              <a:off x="1753091" y="416175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35"/>
            <p:cNvSpPr txBox="1">
              <a:spLocks noChangeArrowheads="1"/>
            </p:cNvSpPr>
            <p:nvPr/>
          </p:nvSpPr>
          <p:spPr bwMode="auto">
            <a:xfrm rot="16200000">
              <a:off x="405262" y="361617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원호 291"/>
            <p:cNvSpPr/>
            <p:nvPr/>
          </p:nvSpPr>
          <p:spPr bwMode="auto">
            <a:xfrm rot="10800000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6" name="직사각형 295"/>
            <p:cNvSpPr/>
            <p:nvPr/>
          </p:nvSpPr>
          <p:spPr>
            <a:xfrm rot="16200000">
              <a:off x="2298690" y="4099327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6200000">
              <a:off x="763704" y="3519800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98" name="그룹 297"/>
          <p:cNvGrpSpPr/>
          <p:nvPr/>
        </p:nvGrpSpPr>
        <p:grpSpPr>
          <a:xfrm rot="2700000" flipH="1">
            <a:off x="2560808" y="3770532"/>
            <a:ext cx="2131843" cy="847797"/>
            <a:chOff x="387929" y="3628324"/>
            <a:chExt cx="2131843" cy="847797"/>
          </a:xfrm>
        </p:grpSpPr>
        <p:sp>
          <p:nvSpPr>
            <p:cNvPr id="299" name="직사각형 77"/>
            <p:cNvSpPr>
              <a:spLocks noChangeArrowheads="1"/>
            </p:cNvSpPr>
            <p:nvPr/>
          </p:nvSpPr>
          <p:spPr bwMode="auto">
            <a:xfrm>
              <a:off x="827617" y="3971477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3755453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1" name="TextBox 35"/>
            <p:cNvSpPr txBox="1">
              <a:spLocks noChangeArrowheads="1"/>
            </p:cNvSpPr>
            <p:nvPr/>
          </p:nvSpPr>
          <p:spPr bwMode="auto">
            <a:xfrm rot="2700000">
              <a:off x="1547186" y="4151964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21"/>
            <p:cNvCxnSpPr>
              <a:cxnSpLocks noChangeShapeType="1"/>
            </p:cNvCxnSpPr>
            <p:nvPr/>
          </p:nvCxnSpPr>
          <p:spPr bwMode="auto">
            <a:xfrm>
              <a:off x="1834959" y="4112637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3" name="TextBox 35"/>
            <p:cNvSpPr txBox="1">
              <a:spLocks noChangeArrowheads="1"/>
            </p:cNvSpPr>
            <p:nvPr/>
          </p:nvSpPr>
          <p:spPr bwMode="auto">
            <a:xfrm rot="2700000">
              <a:off x="863908" y="361322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5"/>
            <p:cNvSpPr txBox="1">
              <a:spLocks noChangeArrowheads="1"/>
            </p:cNvSpPr>
            <p:nvPr/>
          </p:nvSpPr>
          <p:spPr bwMode="auto">
            <a:xfrm rot="2700000">
              <a:off x="1850673" y="364480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TextBox 35"/>
            <p:cNvSpPr txBox="1">
              <a:spLocks noChangeArrowheads="1"/>
            </p:cNvSpPr>
            <p:nvPr/>
          </p:nvSpPr>
          <p:spPr bwMode="auto">
            <a:xfrm rot="2700000">
              <a:off x="403028" y="4083088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원호 305"/>
            <p:cNvSpPr/>
            <p:nvPr/>
          </p:nvSpPr>
          <p:spPr bwMode="auto">
            <a:xfrm flipH="1" flipV="1">
              <a:off x="611560" y="3901755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7" name="원호 306"/>
            <p:cNvSpPr/>
            <p:nvPr/>
          </p:nvSpPr>
          <p:spPr bwMode="auto">
            <a:xfrm flipV="1">
              <a:off x="1767812" y="3901755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08" name="직선 화살표 연결선 57"/>
            <p:cNvCxnSpPr>
              <a:cxnSpLocks noChangeShapeType="1"/>
            </p:cNvCxnSpPr>
            <p:nvPr/>
          </p:nvCxnSpPr>
          <p:spPr bwMode="auto">
            <a:xfrm rot="2700000">
              <a:off x="724043" y="4211888"/>
              <a:ext cx="207079" cy="20707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43485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6" name="직사각형 325"/>
            <p:cNvSpPr/>
            <p:nvPr/>
          </p:nvSpPr>
          <p:spPr>
            <a:xfrm rot="2700000">
              <a:off x="2411760" y="4008560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327" name="직사각형 326"/>
            <p:cNvSpPr/>
            <p:nvPr/>
          </p:nvSpPr>
          <p:spPr>
            <a:xfrm rot="2700000">
              <a:off x="877926" y="4394431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43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108">
            <a:extLst>
              <a:ext uri="{FF2B5EF4-FFF2-40B4-BE49-F238E27FC236}">
                <a16:creationId xmlns:a16="http://schemas.microsoft.com/office/drawing/2014/main" id="{ADCF7D08-40E0-4B60-BE09-642C1C3404CE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2746375"/>
            <a:ext cx="3346450" cy="3816350"/>
            <a:chOff x="216" y="981"/>
            <a:chExt cx="2346" cy="2676"/>
          </a:xfrm>
        </p:grpSpPr>
        <p:grpSp>
          <p:nvGrpSpPr>
            <p:cNvPr id="338" name="Group 105">
              <a:extLst>
                <a:ext uri="{FF2B5EF4-FFF2-40B4-BE49-F238E27FC236}">
                  <a16:creationId xmlns:a16="http://schemas.microsoft.com/office/drawing/2014/main" id="{9E8354F8-B01D-4855-9888-CF25D6596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" y="3481"/>
              <a:ext cx="352" cy="176"/>
              <a:chOff x="640" y="3481"/>
              <a:chExt cx="352" cy="176"/>
            </a:xfrm>
          </p:grpSpPr>
          <p:sp>
            <p:nvSpPr>
              <p:cNvPr id="357" name="Rectangle 78" descr="밝은 상향 대각선">
                <a:extLst>
                  <a:ext uri="{FF2B5EF4-FFF2-40B4-BE49-F238E27FC236}">
                    <a16:creationId xmlns:a16="http://schemas.microsoft.com/office/drawing/2014/main" id="{8CF43B98-6783-4BB3-8E86-27867FCBC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" y="3481"/>
                <a:ext cx="352" cy="176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" name="Line 77">
                <a:extLst>
                  <a:ext uri="{FF2B5EF4-FFF2-40B4-BE49-F238E27FC236}">
                    <a16:creationId xmlns:a16="http://schemas.microsoft.com/office/drawing/2014/main" id="{71F0B4E8-FE3B-43F6-BD34-BB5284F4B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" y="3481"/>
                <a:ext cx="352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9" name="Group 106">
              <a:extLst>
                <a:ext uri="{FF2B5EF4-FFF2-40B4-BE49-F238E27FC236}">
                  <a16:creationId xmlns:a16="http://schemas.microsoft.com/office/drawing/2014/main" id="{D381C991-A50F-432A-A243-0B426094A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1" y="3481"/>
              <a:ext cx="352" cy="176"/>
              <a:chOff x="1991" y="3481"/>
              <a:chExt cx="352" cy="176"/>
            </a:xfrm>
          </p:grpSpPr>
          <p:sp>
            <p:nvSpPr>
              <p:cNvPr id="355" name="Rectangle 83" descr="밝은 상향 대각선">
                <a:extLst>
                  <a:ext uri="{FF2B5EF4-FFF2-40B4-BE49-F238E27FC236}">
                    <a16:creationId xmlns:a16="http://schemas.microsoft.com/office/drawing/2014/main" id="{049CD6E1-0C4D-40A0-849B-64EC634E7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" y="3481"/>
                <a:ext cx="352" cy="176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84">
                <a:extLst>
                  <a:ext uri="{FF2B5EF4-FFF2-40B4-BE49-F238E27FC236}">
                    <a16:creationId xmlns:a16="http://schemas.microsoft.com/office/drawing/2014/main" id="{8A4E6067-F9D2-4B67-BE32-C57316AA8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" y="3481"/>
                <a:ext cx="352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0" name="Group 94">
              <a:extLst>
                <a:ext uri="{FF2B5EF4-FFF2-40B4-BE49-F238E27FC236}">
                  <a16:creationId xmlns:a16="http://schemas.microsoft.com/office/drawing/2014/main" id="{9397207B-50AE-4347-B881-1D3447D8D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34"/>
              <a:ext cx="1351" cy="2347"/>
              <a:chOff x="521" y="1752"/>
              <a:chExt cx="1044" cy="1814"/>
            </a:xfrm>
          </p:grpSpPr>
          <p:sp>
            <p:nvSpPr>
              <p:cNvPr id="349" name="Line 76">
                <a:extLst>
                  <a:ext uri="{FF2B5EF4-FFF2-40B4-BE49-F238E27FC236}">
                    <a16:creationId xmlns:a16="http://schemas.microsoft.com/office/drawing/2014/main" id="{9F1A5FC8-04AE-451B-B212-77B1B4C05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752"/>
                <a:ext cx="0" cy="1814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" name="Line 81">
                <a:extLst>
                  <a:ext uri="{FF2B5EF4-FFF2-40B4-BE49-F238E27FC236}">
                    <a16:creationId xmlns:a16="http://schemas.microsoft.com/office/drawing/2014/main" id="{1822F065-FBDB-4746-9984-D91650709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752"/>
                <a:ext cx="0" cy="1814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1" name="Line 85">
                <a:extLst>
                  <a:ext uri="{FF2B5EF4-FFF2-40B4-BE49-F238E27FC236}">
                    <a16:creationId xmlns:a16="http://schemas.microsoft.com/office/drawing/2014/main" id="{D5CD7639-9C6C-4705-ABB8-130C8B7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113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2" name="Line 88">
                <a:extLst>
                  <a:ext uri="{FF2B5EF4-FFF2-40B4-BE49-F238E27FC236}">
                    <a16:creationId xmlns:a16="http://schemas.microsoft.com/office/drawing/2014/main" id="{35338D44-C3EF-4978-99DE-5579A4666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659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3" name="Line 90">
                <a:extLst>
                  <a:ext uri="{FF2B5EF4-FFF2-40B4-BE49-F238E27FC236}">
                    <a16:creationId xmlns:a16="http://schemas.microsoft.com/office/drawing/2014/main" id="{FF9E18A3-EC61-40B6-AD74-088A81E3C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205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4" name="Line 92">
                <a:extLst>
                  <a:ext uri="{FF2B5EF4-FFF2-40B4-BE49-F238E27FC236}">
                    <a16:creationId xmlns:a16="http://schemas.microsoft.com/office/drawing/2014/main" id="{E31181E6-2233-4326-A8A0-126C4B003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752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1" name="Group 95">
              <a:extLst>
                <a:ext uri="{FF2B5EF4-FFF2-40B4-BE49-F238E27FC236}">
                  <a16:creationId xmlns:a16="http://schemas.microsoft.com/office/drawing/2014/main" id="{93E20AE3-DD72-4D32-A1BA-5BA941436E8F}"/>
                </a:ext>
              </a:extLst>
            </p:cNvPr>
            <p:cNvGrpSpPr>
              <a:grpSpLocks/>
            </p:cNvGrpSpPr>
            <p:nvPr/>
          </p:nvGrpSpPr>
          <p:grpSpPr bwMode="auto">
            <a:xfrm rot="1078538">
              <a:off x="1211" y="981"/>
              <a:ext cx="1351" cy="2347"/>
              <a:chOff x="521" y="1752"/>
              <a:chExt cx="1044" cy="1814"/>
            </a:xfrm>
          </p:grpSpPr>
          <p:sp>
            <p:nvSpPr>
              <p:cNvPr id="343" name="Line 96">
                <a:extLst>
                  <a:ext uri="{FF2B5EF4-FFF2-40B4-BE49-F238E27FC236}">
                    <a16:creationId xmlns:a16="http://schemas.microsoft.com/office/drawing/2014/main" id="{5806121D-EEB8-4502-88A6-24E2BA47E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752"/>
                <a:ext cx="0" cy="1814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4" name="Line 97">
                <a:extLst>
                  <a:ext uri="{FF2B5EF4-FFF2-40B4-BE49-F238E27FC236}">
                    <a16:creationId xmlns:a16="http://schemas.microsoft.com/office/drawing/2014/main" id="{3B422917-D93E-42F1-A0AB-2E0E5E0EF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752"/>
                <a:ext cx="0" cy="1814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5" name="Line 98">
                <a:extLst>
                  <a:ext uri="{FF2B5EF4-FFF2-40B4-BE49-F238E27FC236}">
                    <a16:creationId xmlns:a16="http://schemas.microsoft.com/office/drawing/2014/main" id="{1C14B6DD-B32A-4916-9F8B-DB186D1DB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113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Line 99">
                <a:extLst>
                  <a:ext uri="{FF2B5EF4-FFF2-40B4-BE49-F238E27FC236}">
                    <a16:creationId xmlns:a16="http://schemas.microsoft.com/office/drawing/2014/main" id="{D83124D7-7B82-456D-9432-AA0F3B240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659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7" name="Line 100">
                <a:extLst>
                  <a:ext uri="{FF2B5EF4-FFF2-40B4-BE49-F238E27FC236}">
                    <a16:creationId xmlns:a16="http://schemas.microsoft.com/office/drawing/2014/main" id="{E15AE2F7-45AF-4E1E-B1A5-C918778E7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205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" name="Line 101">
                <a:extLst>
                  <a:ext uri="{FF2B5EF4-FFF2-40B4-BE49-F238E27FC236}">
                    <a16:creationId xmlns:a16="http://schemas.microsoft.com/office/drawing/2014/main" id="{161C2D91-95BD-459C-BCA1-A2F477F32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752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42" name="AutoShape 102">
              <a:extLst>
                <a:ext uri="{FF2B5EF4-FFF2-40B4-BE49-F238E27FC236}">
                  <a16:creationId xmlns:a16="http://schemas.microsoft.com/office/drawing/2014/main" id="{2A4DC5C5-623F-4F67-BAC2-3A3ED9EC7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1332"/>
              <a:ext cx="468" cy="235"/>
            </a:xfrm>
            <a:prstGeom prst="rightArrow">
              <a:avLst>
                <a:gd name="adj1" fmla="val 50000"/>
                <a:gd name="adj2" fmla="val 49787"/>
              </a:avLst>
            </a:prstGeom>
            <a:solidFill>
              <a:srgbClr val="D60093">
                <a:alpha val="10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CA7D442-50C6-404C-9F49-48B054A9BFFA}"/>
              </a:ext>
            </a:extLst>
          </p:cNvPr>
          <p:cNvGrpSpPr/>
          <p:nvPr/>
        </p:nvGrpSpPr>
        <p:grpSpPr>
          <a:xfrm>
            <a:off x="4056063" y="320080"/>
            <a:ext cx="4049767" cy="2270125"/>
            <a:chOff x="4716463" y="548680"/>
            <a:chExt cx="4049767" cy="2270125"/>
          </a:xfrm>
        </p:grpSpPr>
        <p:sp>
          <p:nvSpPr>
            <p:cNvPr id="362" name="Line 51">
              <a:extLst>
                <a:ext uri="{FF2B5EF4-FFF2-40B4-BE49-F238E27FC236}">
                  <a16:creationId xmlns:a16="http://schemas.microsoft.com/office/drawing/2014/main" id="{840AB16D-2DC3-4E6A-BDEA-90F74A860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7572" y="1304770"/>
              <a:ext cx="4030666" cy="1853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" name="Line 52">
              <a:extLst>
                <a:ext uri="{FF2B5EF4-FFF2-40B4-BE49-F238E27FC236}">
                  <a16:creationId xmlns:a16="http://schemas.microsoft.com/office/drawing/2014/main" id="{80D5DCEC-9C0E-4400-B24E-2FD917B03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7572" y="2062714"/>
              <a:ext cx="4030666" cy="1853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808BC07-F31A-4BEE-A2B7-450D82D5C3EB}"/>
                </a:ext>
              </a:extLst>
            </p:cNvPr>
            <p:cNvGrpSpPr/>
            <p:nvPr/>
          </p:nvGrpSpPr>
          <p:grpSpPr>
            <a:xfrm>
              <a:off x="4716463" y="548680"/>
              <a:ext cx="1701508" cy="2270125"/>
              <a:chOff x="4716463" y="548680"/>
              <a:chExt cx="1701508" cy="2270125"/>
            </a:xfrm>
          </p:grpSpPr>
          <p:sp>
            <p:nvSpPr>
              <p:cNvPr id="376" name="Line 47">
                <a:extLst>
                  <a:ext uri="{FF2B5EF4-FFF2-40B4-BE49-F238E27FC236}">
                    <a16:creationId xmlns:a16="http://schemas.microsoft.com/office/drawing/2014/main" id="{AF28E3E3-D05F-4564-A684-FA016A266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7572" y="548680"/>
                <a:ext cx="0" cy="756091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7" name="Line 48">
                <a:extLst>
                  <a:ext uri="{FF2B5EF4-FFF2-40B4-BE49-F238E27FC236}">
                    <a16:creationId xmlns:a16="http://schemas.microsoft.com/office/drawing/2014/main" id="{0B4954AA-9B56-40F3-A98E-E8EA7A740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7572" y="2062714"/>
                <a:ext cx="0" cy="756091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2" name="Line 33">
                <a:extLst>
                  <a:ext uri="{FF2B5EF4-FFF2-40B4-BE49-F238E27FC236}">
                    <a16:creationId xmlns:a16="http://schemas.microsoft.com/office/drawing/2014/main" id="{056774DE-3F7B-45EF-A6BF-FDDC6D23C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892" y="1840334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Line 34">
                <a:extLst>
                  <a:ext uri="{FF2B5EF4-FFF2-40B4-BE49-F238E27FC236}">
                    <a16:creationId xmlns:a16="http://schemas.microsoft.com/office/drawing/2014/main" id="{A7294BD6-EE4C-4417-A493-2A4EAB9FE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6160" y="1897783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4" name="Line 35">
                <a:extLst>
                  <a:ext uri="{FF2B5EF4-FFF2-40B4-BE49-F238E27FC236}">
                    <a16:creationId xmlns:a16="http://schemas.microsoft.com/office/drawing/2014/main" id="{9C5E6BDF-2D98-4CED-9696-30D9D3896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3962" y="2264709"/>
                <a:ext cx="125900" cy="57448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5" name="Line 36">
                <a:extLst>
                  <a:ext uri="{FF2B5EF4-FFF2-40B4-BE49-F238E27FC236}">
                    <a16:creationId xmlns:a16="http://schemas.microsoft.com/office/drawing/2014/main" id="{04E8C6E7-6174-4EED-AB1E-BB3072E81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6200" y="2353661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2" name="Freeform 29">
                <a:extLst>
                  <a:ext uri="{FF2B5EF4-FFF2-40B4-BE49-F238E27FC236}">
                    <a16:creationId xmlns:a16="http://schemas.microsoft.com/office/drawing/2014/main" id="{9FF1442B-E626-42E3-BAB1-6841440F7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463" y="1303685"/>
                <a:ext cx="1557928" cy="1097073"/>
              </a:xfrm>
              <a:custGeom>
                <a:avLst/>
                <a:gdLst>
                  <a:gd name="connsiteX0" fmla="*/ 0 w 9958"/>
                  <a:gd name="connsiteY0" fmla="*/ 0 h 10000"/>
                  <a:gd name="connsiteX1" fmla="*/ 2866 w 9958"/>
                  <a:gd name="connsiteY1" fmla="*/ 227 h 10000"/>
                  <a:gd name="connsiteX2" fmla="*/ 5728 w 9958"/>
                  <a:gd name="connsiteY2" fmla="*/ 1166 h 10000"/>
                  <a:gd name="connsiteX3" fmla="*/ 7148 w 9958"/>
                  <a:gd name="connsiteY3" fmla="*/ 1875 h 10000"/>
                  <a:gd name="connsiteX4" fmla="*/ 8734 w 9958"/>
                  <a:gd name="connsiteY4" fmla="*/ 2821 h 10000"/>
                  <a:gd name="connsiteX5" fmla="*/ 9929 w 9958"/>
                  <a:gd name="connsiteY5" fmla="*/ 3868 h 10000"/>
                  <a:gd name="connsiteX6" fmla="*/ 9858 w 9958"/>
                  <a:gd name="connsiteY6" fmla="*/ 4713 h 10000"/>
                  <a:gd name="connsiteX7" fmla="*/ 9527 w 9958"/>
                  <a:gd name="connsiteY7" fmla="*/ 5473 h 10000"/>
                  <a:gd name="connsiteX8" fmla="*/ 9195 w 9958"/>
                  <a:gd name="connsiteY8" fmla="*/ 6486 h 10000"/>
                  <a:gd name="connsiteX9" fmla="*/ 8959 w 9958"/>
                  <a:gd name="connsiteY9" fmla="*/ 8361 h 10000"/>
                  <a:gd name="connsiteX10" fmla="*/ 8402 w 9958"/>
                  <a:gd name="connsiteY10" fmla="*/ 9257 h 10000"/>
                  <a:gd name="connsiteX11" fmla="*/ 7988 w 9958"/>
                  <a:gd name="connsiteY11" fmla="*/ 10000 h 10000"/>
                  <a:gd name="connsiteX12" fmla="*/ 6899 w 9958"/>
                  <a:gd name="connsiteY12" fmla="*/ 9274 h 10000"/>
                  <a:gd name="connsiteX13" fmla="*/ 5692 w 9958"/>
                  <a:gd name="connsiteY13" fmla="*/ 8480 h 10000"/>
                  <a:gd name="connsiteX14" fmla="*/ 4201 w 9958"/>
                  <a:gd name="connsiteY14" fmla="*/ 7753 h 10000"/>
                  <a:gd name="connsiteX15" fmla="*/ 2568 w 9958"/>
                  <a:gd name="connsiteY15" fmla="*/ 7213 h 10000"/>
                  <a:gd name="connsiteX16" fmla="*/ 71 w 9958"/>
                  <a:gd name="connsiteY16" fmla="*/ 6909 h 10000"/>
                  <a:gd name="connsiteX0" fmla="*/ 0 w 10000"/>
                  <a:gd name="connsiteY0" fmla="*/ 0 h 10000"/>
                  <a:gd name="connsiteX1" fmla="*/ 2878 w 10000"/>
                  <a:gd name="connsiteY1" fmla="*/ 227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5752 w 10000"/>
                  <a:gd name="connsiteY3" fmla="*/ 1166 h 10000"/>
                  <a:gd name="connsiteX4" fmla="*/ 7178 w 10000"/>
                  <a:gd name="connsiteY4" fmla="*/ 1875 h 10000"/>
                  <a:gd name="connsiteX5" fmla="*/ 8771 w 10000"/>
                  <a:gd name="connsiteY5" fmla="*/ 2821 h 10000"/>
                  <a:gd name="connsiteX6" fmla="*/ 9971 w 10000"/>
                  <a:gd name="connsiteY6" fmla="*/ 3868 h 10000"/>
                  <a:gd name="connsiteX7" fmla="*/ 9900 w 10000"/>
                  <a:gd name="connsiteY7" fmla="*/ 4713 h 10000"/>
                  <a:gd name="connsiteX8" fmla="*/ 9567 w 10000"/>
                  <a:gd name="connsiteY8" fmla="*/ 5473 h 10000"/>
                  <a:gd name="connsiteX9" fmla="*/ 9234 w 10000"/>
                  <a:gd name="connsiteY9" fmla="*/ 6486 h 10000"/>
                  <a:gd name="connsiteX10" fmla="*/ 8997 w 10000"/>
                  <a:gd name="connsiteY10" fmla="*/ 8361 h 10000"/>
                  <a:gd name="connsiteX11" fmla="*/ 8437 w 10000"/>
                  <a:gd name="connsiteY11" fmla="*/ 9257 h 10000"/>
                  <a:gd name="connsiteX12" fmla="*/ 8022 w 10000"/>
                  <a:gd name="connsiteY12" fmla="*/ 10000 h 10000"/>
                  <a:gd name="connsiteX13" fmla="*/ 6928 w 10000"/>
                  <a:gd name="connsiteY13" fmla="*/ 9274 h 10000"/>
                  <a:gd name="connsiteX14" fmla="*/ 5716 w 10000"/>
                  <a:gd name="connsiteY14" fmla="*/ 8480 h 10000"/>
                  <a:gd name="connsiteX15" fmla="*/ 4219 w 10000"/>
                  <a:gd name="connsiteY15" fmla="*/ 7753 h 10000"/>
                  <a:gd name="connsiteX16" fmla="*/ 2579 w 10000"/>
                  <a:gd name="connsiteY16" fmla="*/ 7213 h 10000"/>
                  <a:gd name="connsiteX17" fmla="*/ 71 w 10000"/>
                  <a:gd name="connsiteY17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5752 w 10000"/>
                  <a:gd name="connsiteY3" fmla="*/ 1166 h 10000"/>
                  <a:gd name="connsiteX4" fmla="*/ 7178 w 10000"/>
                  <a:gd name="connsiteY4" fmla="*/ 1875 h 10000"/>
                  <a:gd name="connsiteX5" fmla="*/ 8771 w 10000"/>
                  <a:gd name="connsiteY5" fmla="*/ 2821 h 10000"/>
                  <a:gd name="connsiteX6" fmla="*/ 9971 w 10000"/>
                  <a:gd name="connsiteY6" fmla="*/ 3868 h 10000"/>
                  <a:gd name="connsiteX7" fmla="*/ 9900 w 10000"/>
                  <a:gd name="connsiteY7" fmla="*/ 4713 h 10000"/>
                  <a:gd name="connsiteX8" fmla="*/ 9567 w 10000"/>
                  <a:gd name="connsiteY8" fmla="*/ 5473 h 10000"/>
                  <a:gd name="connsiteX9" fmla="*/ 9234 w 10000"/>
                  <a:gd name="connsiteY9" fmla="*/ 6486 h 10000"/>
                  <a:gd name="connsiteX10" fmla="*/ 8997 w 10000"/>
                  <a:gd name="connsiteY10" fmla="*/ 8361 h 10000"/>
                  <a:gd name="connsiteX11" fmla="*/ 8437 w 10000"/>
                  <a:gd name="connsiteY11" fmla="*/ 9257 h 10000"/>
                  <a:gd name="connsiteX12" fmla="*/ 8022 w 10000"/>
                  <a:gd name="connsiteY12" fmla="*/ 10000 h 10000"/>
                  <a:gd name="connsiteX13" fmla="*/ 6928 w 10000"/>
                  <a:gd name="connsiteY13" fmla="*/ 9274 h 10000"/>
                  <a:gd name="connsiteX14" fmla="*/ 5716 w 10000"/>
                  <a:gd name="connsiteY14" fmla="*/ 8480 h 10000"/>
                  <a:gd name="connsiteX15" fmla="*/ 4219 w 10000"/>
                  <a:gd name="connsiteY15" fmla="*/ 7753 h 10000"/>
                  <a:gd name="connsiteX16" fmla="*/ 2579 w 10000"/>
                  <a:gd name="connsiteY16" fmla="*/ 7213 h 10000"/>
                  <a:gd name="connsiteX17" fmla="*/ 71 w 10000"/>
                  <a:gd name="connsiteY17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7178 w 10000"/>
                  <a:gd name="connsiteY6" fmla="*/ 1875 h 10000"/>
                  <a:gd name="connsiteX7" fmla="*/ 8771 w 10000"/>
                  <a:gd name="connsiteY7" fmla="*/ 2821 h 10000"/>
                  <a:gd name="connsiteX8" fmla="*/ 9971 w 10000"/>
                  <a:gd name="connsiteY8" fmla="*/ 3868 h 10000"/>
                  <a:gd name="connsiteX9" fmla="*/ 9900 w 10000"/>
                  <a:gd name="connsiteY9" fmla="*/ 4713 h 10000"/>
                  <a:gd name="connsiteX10" fmla="*/ 9567 w 10000"/>
                  <a:gd name="connsiteY10" fmla="*/ 5473 h 10000"/>
                  <a:gd name="connsiteX11" fmla="*/ 9234 w 10000"/>
                  <a:gd name="connsiteY11" fmla="*/ 6486 h 10000"/>
                  <a:gd name="connsiteX12" fmla="*/ 8997 w 10000"/>
                  <a:gd name="connsiteY12" fmla="*/ 8361 h 10000"/>
                  <a:gd name="connsiteX13" fmla="*/ 8437 w 10000"/>
                  <a:gd name="connsiteY13" fmla="*/ 9257 h 10000"/>
                  <a:gd name="connsiteX14" fmla="*/ 8022 w 10000"/>
                  <a:gd name="connsiteY14" fmla="*/ 10000 h 10000"/>
                  <a:gd name="connsiteX15" fmla="*/ 6928 w 10000"/>
                  <a:gd name="connsiteY15" fmla="*/ 9274 h 10000"/>
                  <a:gd name="connsiteX16" fmla="*/ 5716 w 10000"/>
                  <a:gd name="connsiteY16" fmla="*/ 8480 h 10000"/>
                  <a:gd name="connsiteX17" fmla="*/ 4219 w 10000"/>
                  <a:gd name="connsiteY17" fmla="*/ 7753 h 10000"/>
                  <a:gd name="connsiteX18" fmla="*/ 2579 w 10000"/>
                  <a:gd name="connsiteY18" fmla="*/ 7213 h 10000"/>
                  <a:gd name="connsiteX19" fmla="*/ 71 w 10000"/>
                  <a:gd name="connsiteY19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178 w 10000"/>
                  <a:gd name="connsiteY7" fmla="*/ 1875 h 10000"/>
                  <a:gd name="connsiteX8" fmla="*/ 8771 w 10000"/>
                  <a:gd name="connsiteY8" fmla="*/ 2821 h 10000"/>
                  <a:gd name="connsiteX9" fmla="*/ 9971 w 10000"/>
                  <a:gd name="connsiteY9" fmla="*/ 3868 h 10000"/>
                  <a:gd name="connsiteX10" fmla="*/ 9900 w 10000"/>
                  <a:gd name="connsiteY10" fmla="*/ 4713 h 10000"/>
                  <a:gd name="connsiteX11" fmla="*/ 9567 w 10000"/>
                  <a:gd name="connsiteY11" fmla="*/ 5473 h 10000"/>
                  <a:gd name="connsiteX12" fmla="*/ 9234 w 10000"/>
                  <a:gd name="connsiteY12" fmla="*/ 6486 h 10000"/>
                  <a:gd name="connsiteX13" fmla="*/ 8997 w 10000"/>
                  <a:gd name="connsiteY13" fmla="*/ 8361 h 10000"/>
                  <a:gd name="connsiteX14" fmla="*/ 8437 w 10000"/>
                  <a:gd name="connsiteY14" fmla="*/ 9257 h 10000"/>
                  <a:gd name="connsiteX15" fmla="*/ 8022 w 10000"/>
                  <a:gd name="connsiteY15" fmla="*/ 10000 h 10000"/>
                  <a:gd name="connsiteX16" fmla="*/ 6928 w 10000"/>
                  <a:gd name="connsiteY16" fmla="*/ 9274 h 10000"/>
                  <a:gd name="connsiteX17" fmla="*/ 5716 w 10000"/>
                  <a:gd name="connsiteY17" fmla="*/ 8480 h 10000"/>
                  <a:gd name="connsiteX18" fmla="*/ 4219 w 10000"/>
                  <a:gd name="connsiteY18" fmla="*/ 7753 h 10000"/>
                  <a:gd name="connsiteX19" fmla="*/ 2579 w 10000"/>
                  <a:gd name="connsiteY19" fmla="*/ 7213 h 10000"/>
                  <a:gd name="connsiteX20" fmla="*/ 71 w 10000"/>
                  <a:gd name="connsiteY20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8771 w 10000"/>
                  <a:gd name="connsiteY8" fmla="*/ 2821 h 10000"/>
                  <a:gd name="connsiteX9" fmla="*/ 9971 w 10000"/>
                  <a:gd name="connsiteY9" fmla="*/ 3868 h 10000"/>
                  <a:gd name="connsiteX10" fmla="*/ 9900 w 10000"/>
                  <a:gd name="connsiteY10" fmla="*/ 4713 h 10000"/>
                  <a:gd name="connsiteX11" fmla="*/ 9567 w 10000"/>
                  <a:gd name="connsiteY11" fmla="*/ 5473 h 10000"/>
                  <a:gd name="connsiteX12" fmla="*/ 9234 w 10000"/>
                  <a:gd name="connsiteY12" fmla="*/ 6486 h 10000"/>
                  <a:gd name="connsiteX13" fmla="*/ 8997 w 10000"/>
                  <a:gd name="connsiteY13" fmla="*/ 8361 h 10000"/>
                  <a:gd name="connsiteX14" fmla="*/ 8437 w 10000"/>
                  <a:gd name="connsiteY14" fmla="*/ 9257 h 10000"/>
                  <a:gd name="connsiteX15" fmla="*/ 8022 w 10000"/>
                  <a:gd name="connsiteY15" fmla="*/ 10000 h 10000"/>
                  <a:gd name="connsiteX16" fmla="*/ 6928 w 10000"/>
                  <a:gd name="connsiteY16" fmla="*/ 9274 h 10000"/>
                  <a:gd name="connsiteX17" fmla="*/ 5716 w 10000"/>
                  <a:gd name="connsiteY17" fmla="*/ 8480 h 10000"/>
                  <a:gd name="connsiteX18" fmla="*/ 4219 w 10000"/>
                  <a:gd name="connsiteY18" fmla="*/ 7753 h 10000"/>
                  <a:gd name="connsiteX19" fmla="*/ 2579 w 10000"/>
                  <a:gd name="connsiteY19" fmla="*/ 7213 h 10000"/>
                  <a:gd name="connsiteX20" fmla="*/ 71 w 10000"/>
                  <a:gd name="connsiteY20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771 w 10000"/>
                  <a:gd name="connsiteY9" fmla="*/ 2821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323 w 10000"/>
                  <a:gd name="connsiteY9" fmla="*/ 2561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49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1153" y="51"/>
                      <a:pt x="2203" y="157"/>
                      <a:pt x="2960" y="256"/>
                    </a:cubicBezTo>
                    <a:cubicBezTo>
                      <a:pt x="2955" y="1129"/>
                      <a:pt x="2950" y="2003"/>
                      <a:pt x="2945" y="2876"/>
                    </a:cubicBezTo>
                    <a:lnTo>
                      <a:pt x="3679" y="445"/>
                    </a:lnTo>
                    <a:cubicBezTo>
                      <a:pt x="4310" y="623"/>
                      <a:pt x="4511" y="733"/>
                      <a:pt x="5344" y="1021"/>
                    </a:cubicBezTo>
                    <a:lnTo>
                      <a:pt x="5146" y="3542"/>
                    </a:lnTo>
                    <a:lnTo>
                      <a:pt x="6083" y="1372"/>
                    </a:lnTo>
                    <a:cubicBezTo>
                      <a:pt x="6728" y="1615"/>
                      <a:pt x="6844" y="1725"/>
                      <a:pt x="7606" y="2078"/>
                    </a:cubicBezTo>
                    <a:lnTo>
                      <a:pt x="7408" y="4526"/>
                    </a:lnTo>
                    <a:lnTo>
                      <a:pt x="8303" y="2532"/>
                    </a:lnTo>
                    <a:cubicBezTo>
                      <a:pt x="9076" y="3055"/>
                      <a:pt x="9781" y="3547"/>
                      <a:pt x="9971" y="3868"/>
                    </a:cubicBezTo>
                    <a:cubicBezTo>
                      <a:pt x="10042" y="4240"/>
                      <a:pt x="9971" y="4358"/>
                      <a:pt x="9900" y="4713"/>
                    </a:cubicBezTo>
                    <a:cubicBezTo>
                      <a:pt x="9852" y="4983"/>
                      <a:pt x="9674" y="5186"/>
                      <a:pt x="9567" y="5473"/>
                    </a:cubicBezTo>
                    <a:cubicBezTo>
                      <a:pt x="9460" y="5760"/>
                      <a:pt x="9329" y="6014"/>
                      <a:pt x="9234" y="6486"/>
                    </a:cubicBezTo>
                    <a:cubicBezTo>
                      <a:pt x="9079" y="7095"/>
                      <a:pt x="9199" y="7787"/>
                      <a:pt x="8997" y="8361"/>
                    </a:cubicBezTo>
                    <a:cubicBezTo>
                      <a:pt x="8877" y="8682"/>
                      <a:pt x="8580" y="8986"/>
                      <a:pt x="8437" y="9257"/>
                    </a:cubicBezTo>
                    <a:cubicBezTo>
                      <a:pt x="8224" y="9645"/>
                      <a:pt x="8378" y="9831"/>
                      <a:pt x="8022" y="10000"/>
                    </a:cubicBezTo>
                    <a:cubicBezTo>
                      <a:pt x="7773" y="9865"/>
                      <a:pt x="7274" y="9510"/>
                      <a:pt x="6928" y="9274"/>
                    </a:cubicBezTo>
                    <a:cubicBezTo>
                      <a:pt x="6584" y="9037"/>
                      <a:pt x="6085" y="8699"/>
                      <a:pt x="5716" y="8480"/>
                    </a:cubicBezTo>
                    <a:cubicBezTo>
                      <a:pt x="5347" y="8260"/>
                      <a:pt x="4611" y="7922"/>
                      <a:pt x="4219" y="7753"/>
                    </a:cubicBezTo>
                    <a:cubicBezTo>
                      <a:pt x="3827" y="7584"/>
                      <a:pt x="3280" y="7365"/>
                      <a:pt x="2579" y="7213"/>
                    </a:cubicBezTo>
                    <a:cubicBezTo>
                      <a:pt x="1878" y="7061"/>
                      <a:pt x="1355" y="6909"/>
                      <a:pt x="71" y="6909"/>
                    </a:cubicBezTo>
                  </a:path>
                </a:pathLst>
              </a:custGeom>
              <a:noFill/>
              <a:ln w="19050" cap="flat" cmpd="sng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13" name="그룹 412">
              <a:extLst>
                <a:ext uri="{FF2B5EF4-FFF2-40B4-BE49-F238E27FC236}">
                  <a16:creationId xmlns:a16="http://schemas.microsoft.com/office/drawing/2014/main" id="{28952D71-EB08-43C9-BE74-7367F9168E21}"/>
                </a:ext>
              </a:extLst>
            </p:cNvPr>
            <p:cNvGrpSpPr/>
            <p:nvPr/>
          </p:nvGrpSpPr>
          <p:grpSpPr>
            <a:xfrm flipH="1">
              <a:off x="7064722" y="548680"/>
              <a:ext cx="1701508" cy="2270125"/>
              <a:chOff x="4716463" y="548680"/>
              <a:chExt cx="1701508" cy="2270125"/>
            </a:xfrm>
          </p:grpSpPr>
          <p:sp>
            <p:nvSpPr>
              <p:cNvPr id="414" name="Line 47">
                <a:extLst>
                  <a:ext uri="{FF2B5EF4-FFF2-40B4-BE49-F238E27FC236}">
                    <a16:creationId xmlns:a16="http://schemas.microsoft.com/office/drawing/2014/main" id="{1DD86CB0-9624-407F-A82A-386A57561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7572" y="548680"/>
                <a:ext cx="0" cy="756091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5" name="Line 48">
                <a:extLst>
                  <a:ext uri="{FF2B5EF4-FFF2-40B4-BE49-F238E27FC236}">
                    <a16:creationId xmlns:a16="http://schemas.microsoft.com/office/drawing/2014/main" id="{BD2587F5-8277-4018-8249-FE78BDBDF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7572" y="2062714"/>
                <a:ext cx="0" cy="756091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" name="Line 33">
                <a:extLst>
                  <a:ext uri="{FF2B5EF4-FFF2-40B4-BE49-F238E27FC236}">
                    <a16:creationId xmlns:a16="http://schemas.microsoft.com/office/drawing/2014/main" id="{4E5A0794-56BC-4937-8028-FD2BDD671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892" y="1840334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" name="Line 34">
                <a:extLst>
                  <a:ext uri="{FF2B5EF4-FFF2-40B4-BE49-F238E27FC236}">
                    <a16:creationId xmlns:a16="http://schemas.microsoft.com/office/drawing/2014/main" id="{8E04C177-FC08-40EC-9B13-E4E54E8A6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6160" y="1897783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" name="Line 35">
                <a:extLst>
                  <a:ext uri="{FF2B5EF4-FFF2-40B4-BE49-F238E27FC236}">
                    <a16:creationId xmlns:a16="http://schemas.microsoft.com/office/drawing/2014/main" id="{DFE65F16-4D1E-4A06-8F44-3145AEF5A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3962" y="2264709"/>
                <a:ext cx="125900" cy="57448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9" name="Line 36">
                <a:extLst>
                  <a:ext uri="{FF2B5EF4-FFF2-40B4-BE49-F238E27FC236}">
                    <a16:creationId xmlns:a16="http://schemas.microsoft.com/office/drawing/2014/main" id="{74647C30-009D-409B-A4C6-3B5969D13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6200" y="2353661"/>
                <a:ext cx="161079" cy="72273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" name="Freeform 29">
                <a:extLst>
                  <a:ext uri="{FF2B5EF4-FFF2-40B4-BE49-F238E27FC236}">
                    <a16:creationId xmlns:a16="http://schemas.microsoft.com/office/drawing/2014/main" id="{729A0825-4E78-4071-A1BC-36A0AE668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463" y="1303685"/>
                <a:ext cx="1557928" cy="1097073"/>
              </a:xfrm>
              <a:custGeom>
                <a:avLst/>
                <a:gdLst>
                  <a:gd name="connsiteX0" fmla="*/ 0 w 9958"/>
                  <a:gd name="connsiteY0" fmla="*/ 0 h 10000"/>
                  <a:gd name="connsiteX1" fmla="*/ 2866 w 9958"/>
                  <a:gd name="connsiteY1" fmla="*/ 227 h 10000"/>
                  <a:gd name="connsiteX2" fmla="*/ 5728 w 9958"/>
                  <a:gd name="connsiteY2" fmla="*/ 1166 h 10000"/>
                  <a:gd name="connsiteX3" fmla="*/ 7148 w 9958"/>
                  <a:gd name="connsiteY3" fmla="*/ 1875 h 10000"/>
                  <a:gd name="connsiteX4" fmla="*/ 8734 w 9958"/>
                  <a:gd name="connsiteY4" fmla="*/ 2821 h 10000"/>
                  <a:gd name="connsiteX5" fmla="*/ 9929 w 9958"/>
                  <a:gd name="connsiteY5" fmla="*/ 3868 h 10000"/>
                  <a:gd name="connsiteX6" fmla="*/ 9858 w 9958"/>
                  <a:gd name="connsiteY6" fmla="*/ 4713 h 10000"/>
                  <a:gd name="connsiteX7" fmla="*/ 9527 w 9958"/>
                  <a:gd name="connsiteY7" fmla="*/ 5473 h 10000"/>
                  <a:gd name="connsiteX8" fmla="*/ 9195 w 9958"/>
                  <a:gd name="connsiteY8" fmla="*/ 6486 h 10000"/>
                  <a:gd name="connsiteX9" fmla="*/ 8959 w 9958"/>
                  <a:gd name="connsiteY9" fmla="*/ 8361 h 10000"/>
                  <a:gd name="connsiteX10" fmla="*/ 8402 w 9958"/>
                  <a:gd name="connsiteY10" fmla="*/ 9257 h 10000"/>
                  <a:gd name="connsiteX11" fmla="*/ 7988 w 9958"/>
                  <a:gd name="connsiteY11" fmla="*/ 10000 h 10000"/>
                  <a:gd name="connsiteX12" fmla="*/ 6899 w 9958"/>
                  <a:gd name="connsiteY12" fmla="*/ 9274 h 10000"/>
                  <a:gd name="connsiteX13" fmla="*/ 5692 w 9958"/>
                  <a:gd name="connsiteY13" fmla="*/ 8480 h 10000"/>
                  <a:gd name="connsiteX14" fmla="*/ 4201 w 9958"/>
                  <a:gd name="connsiteY14" fmla="*/ 7753 h 10000"/>
                  <a:gd name="connsiteX15" fmla="*/ 2568 w 9958"/>
                  <a:gd name="connsiteY15" fmla="*/ 7213 h 10000"/>
                  <a:gd name="connsiteX16" fmla="*/ 71 w 9958"/>
                  <a:gd name="connsiteY16" fmla="*/ 6909 h 10000"/>
                  <a:gd name="connsiteX0" fmla="*/ 0 w 10000"/>
                  <a:gd name="connsiteY0" fmla="*/ 0 h 10000"/>
                  <a:gd name="connsiteX1" fmla="*/ 2878 w 10000"/>
                  <a:gd name="connsiteY1" fmla="*/ 227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5752 w 10000"/>
                  <a:gd name="connsiteY2" fmla="*/ 1166 h 10000"/>
                  <a:gd name="connsiteX3" fmla="*/ 7178 w 10000"/>
                  <a:gd name="connsiteY3" fmla="*/ 1875 h 10000"/>
                  <a:gd name="connsiteX4" fmla="*/ 8771 w 10000"/>
                  <a:gd name="connsiteY4" fmla="*/ 2821 h 10000"/>
                  <a:gd name="connsiteX5" fmla="*/ 9971 w 10000"/>
                  <a:gd name="connsiteY5" fmla="*/ 3868 h 10000"/>
                  <a:gd name="connsiteX6" fmla="*/ 9900 w 10000"/>
                  <a:gd name="connsiteY6" fmla="*/ 4713 h 10000"/>
                  <a:gd name="connsiteX7" fmla="*/ 9567 w 10000"/>
                  <a:gd name="connsiteY7" fmla="*/ 5473 h 10000"/>
                  <a:gd name="connsiteX8" fmla="*/ 9234 w 10000"/>
                  <a:gd name="connsiteY8" fmla="*/ 6486 h 10000"/>
                  <a:gd name="connsiteX9" fmla="*/ 8997 w 10000"/>
                  <a:gd name="connsiteY9" fmla="*/ 8361 h 10000"/>
                  <a:gd name="connsiteX10" fmla="*/ 8437 w 10000"/>
                  <a:gd name="connsiteY10" fmla="*/ 9257 h 10000"/>
                  <a:gd name="connsiteX11" fmla="*/ 8022 w 10000"/>
                  <a:gd name="connsiteY11" fmla="*/ 10000 h 10000"/>
                  <a:gd name="connsiteX12" fmla="*/ 6928 w 10000"/>
                  <a:gd name="connsiteY12" fmla="*/ 9274 h 10000"/>
                  <a:gd name="connsiteX13" fmla="*/ 5716 w 10000"/>
                  <a:gd name="connsiteY13" fmla="*/ 8480 h 10000"/>
                  <a:gd name="connsiteX14" fmla="*/ 4219 w 10000"/>
                  <a:gd name="connsiteY14" fmla="*/ 7753 h 10000"/>
                  <a:gd name="connsiteX15" fmla="*/ 2579 w 10000"/>
                  <a:gd name="connsiteY15" fmla="*/ 7213 h 10000"/>
                  <a:gd name="connsiteX16" fmla="*/ 71 w 10000"/>
                  <a:gd name="connsiteY16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5752 w 10000"/>
                  <a:gd name="connsiteY3" fmla="*/ 1166 h 10000"/>
                  <a:gd name="connsiteX4" fmla="*/ 7178 w 10000"/>
                  <a:gd name="connsiteY4" fmla="*/ 1875 h 10000"/>
                  <a:gd name="connsiteX5" fmla="*/ 8771 w 10000"/>
                  <a:gd name="connsiteY5" fmla="*/ 2821 h 10000"/>
                  <a:gd name="connsiteX6" fmla="*/ 9971 w 10000"/>
                  <a:gd name="connsiteY6" fmla="*/ 3868 h 10000"/>
                  <a:gd name="connsiteX7" fmla="*/ 9900 w 10000"/>
                  <a:gd name="connsiteY7" fmla="*/ 4713 h 10000"/>
                  <a:gd name="connsiteX8" fmla="*/ 9567 w 10000"/>
                  <a:gd name="connsiteY8" fmla="*/ 5473 h 10000"/>
                  <a:gd name="connsiteX9" fmla="*/ 9234 w 10000"/>
                  <a:gd name="connsiteY9" fmla="*/ 6486 h 10000"/>
                  <a:gd name="connsiteX10" fmla="*/ 8997 w 10000"/>
                  <a:gd name="connsiteY10" fmla="*/ 8361 h 10000"/>
                  <a:gd name="connsiteX11" fmla="*/ 8437 w 10000"/>
                  <a:gd name="connsiteY11" fmla="*/ 9257 h 10000"/>
                  <a:gd name="connsiteX12" fmla="*/ 8022 w 10000"/>
                  <a:gd name="connsiteY12" fmla="*/ 10000 h 10000"/>
                  <a:gd name="connsiteX13" fmla="*/ 6928 w 10000"/>
                  <a:gd name="connsiteY13" fmla="*/ 9274 h 10000"/>
                  <a:gd name="connsiteX14" fmla="*/ 5716 w 10000"/>
                  <a:gd name="connsiteY14" fmla="*/ 8480 h 10000"/>
                  <a:gd name="connsiteX15" fmla="*/ 4219 w 10000"/>
                  <a:gd name="connsiteY15" fmla="*/ 7753 h 10000"/>
                  <a:gd name="connsiteX16" fmla="*/ 2579 w 10000"/>
                  <a:gd name="connsiteY16" fmla="*/ 7213 h 10000"/>
                  <a:gd name="connsiteX17" fmla="*/ 71 w 10000"/>
                  <a:gd name="connsiteY17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5752 w 10000"/>
                  <a:gd name="connsiteY3" fmla="*/ 1166 h 10000"/>
                  <a:gd name="connsiteX4" fmla="*/ 7178 w 10000"/>
                  <a:gd name="connsiteY4" fmla="*/ 1875 h 10000"/>
                  <a:gd name="connsiteX5" fmla="*/ 8771 w 10000"/>
                  <a:gd name="connsiteY5" fmla="*/ 2821 h 10000"/>
                  <a:gd name="connsiteX6" fmla="*/ 9971 w 10000"/>
                  <a:gd name="connsiteY6" fmla="*/ 3868 h 10000"/>
                  <a:gd name="connsiteX7" fmla="*/ 9900 w 10000"/>
                  <a:gd name="connsiteY7" fmla="*/ 4713 h 10000"/>
                  <a:gd name="connsiteX8" fmla="*/ 9567 w 10000"/>
                  <a:gd name="connsiteY8" fmla="*/ 5473 h 10000"/>
                  <a:gd name="connsiteX9" fmla="*/ 9234 w 10000"/>
                  <a:gd name="connsiteY9" fmla="*/ 6486 h 10000"/>
                  <a:gd name="connsiteX10" fmla="*/ 8997 w 10000"/>
                  <a:gd name="connsiteY10" fmla="*/ 8361 h 10000"/>
                  <a:gd name="connsiteX11" fmla="*/ 8437 w 10000"/>
                  <a:gd name="connsiteY11" fmla="*/ 9257 h 10000"/>
                  <a:gd name="connsiteX12" fmla="*/ 8022 w 10000"/>
                  <a:gd name="connsiteY12" fmla="*/ 10000 h 10000"/>
                  <a:gd name="connsiteX13" fmla="*/ 6928 w 10000"/>
                  <a:gd name="connsiteY13" fmla="*/ 9274 h 10000"/>
                  <a:gd name="connsiteX14" fmla="*/ 5716 w 10000"/>
                  <a:gd name="connsiteY14" fmla="*/ 8480 h 10000"/>
                  <a:gd name="connsiteX15" fmla="*/ 4219 w 10000"/>
                  <a:gd name="connsiteY15" fmla="*/ 7753 h 10000"/>
                  <a:gd name="connsiteX16" fmla="*/ 2579 w 10000"/>
                  <a:gd name="connsiteY16" fmla="*/ 7213 h 10000"/>
                  <a:gd name="connsiteX17" fmla="*/ 71 w 10000"/>
                  <a:gd name="connsiteY17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752 w 10000"/>
                  <a:gd name="connsiteY4" fmla="*/ 1166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7178 w 10000"/>
                  <a:gd name="connsiteY5" fmla="*/ 1875 h 10000"/>
                  <a:gd name="connsiteX6" fmla="*/ 8771 w 10000"/>
                  <a:gd name="connsiteY6" fmla="*/ 2821 h 10000"/>
                  <a:gd name="connsiteX7" fmla="*/ 9971 w 10000"/>
                  <a:gd name="connsiteY7" fmla="*/ 3868 h 10000"/>
                  <a:gd name="connsiteX8" fmla="*/ 9900 w 10000"/>
                  <a:gd name="connsiteY8" fmla="*/ 4713 h 10000"/>
                  <a:gd name="connsiteX9" fmla="*/ 9567 w 10000"/>
                  <a:gd name="connsiteY9" fmla="*/ 5473 h 10000"/>
                  <a:gd name="connsiteX10" fmla="*/ 9234 w 10000"/>
                  <a:gd name="connsiteY10" fmla="*/ 6486 h 10000"/>
                  <a:gd name="connsiteX11" fmla="*/ 8997 w 10000"/>
                  <a:gd name="connsiteY11" fmla="*/ 8361 h 10000"/>
                  <a:gd name="connsiteX12" fmla="*/ 8437 w 10000"/>
                  <a:gd name="connsiteY12" fmla="*/ 9257 h 10000"/>
                  <a:gd name="connsiteX13" fmla="*/ 8022 w 10000"/>
                  <a:gd name="connsiteY13" fmla="*/ 10000 h 10000"/>
                  <a:gd name="connsiteX14" fmla="*/ 6928 w 10000"/>
                  <a:gd name="connsiteY14" fmla="*/ 9274 h 10000"/>
                  <a:gd name="connsiteX15" fmla="*/ 5716 w 10000"/>
                  <a:gd name="connsiteY15" fmla="*/ 8480 h 10000"/>
                  <a:gd name="connsiteX16" fmla="*/ 4219 w 10000"/>
                  <a:gd name="connsiteY16" fmla="*/ 7753 h 10000"/>
                  <a:gd name="connsiteX17" fmla="*/ 2579 w 10000"/>
                  <a:gd name="connsiteY17" fmla="*/ 7213 h 10000"/>
                  <a:gd name="connsiteX18" fmla="*/ 71 w 10000"/>
                  <a:gd name="connsiteY18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7178 w 10000"/>
                  <a:gd name="connsiteY6" fmla="*/ 1875 h 10000"/>
                  <a:gd name="connsiteX7" fmla="*/ 8771 w 10000"/>
                  <a:gd name="connsiteY7" fmla="*/ 2821 h 10000"/>
                  <a:gd name="connsiteX8" fmla="*/ 9971 w 10000"/>
                  <a:gd name="connsiteY8" fmla="*/ 3868 h 10000"/>
                  <a:gd name="connsiteX9" fmla="*/ 9900 w 10000"/>
                  <a:gd name="connsiteY9" fmla="*/ 4713 h 10000"/>
                  <a:gd name="connsiteX10" fmla="*/ 9567 w 10000"/>
                  <a:gd name="connsiteY10" fmla="*/ 5473 h 10000"/>
                  <a:gd name="connsiteX11" fmla="*/ 9234 w 10000"/>
                  <a:gd name="connsiteY11" fmla="*/ 6486 h 10000"/>
                  <a:gd name="connsiteX12" fmla="*/ 8997 w 10000"/>
                  <a:gd name="connsiteY12" fmla="*/ 8361 h 10000"/>
                  <a:gd name="connsiteX13" fmla="*/ 8437 w 10000"/>
                  <a:gd name="connsiteY13" fmla="*/ 9257 h 10000"/>
                  <a:gd name="connsiteX14" fmla="*/ 8022 w 10000"/>
                  <a:gd name="connsiteY14" fmla="*/ 10000 h 10000"/>
                  <a:gd name="connsiteX15" fmla="*/ 6928 w 10000"/>
                  <a:gd name="connsiteY15" fmla="*/ 9274 h 10000"/>
                  <a:gd name="connsiteX16" fmla="*/ 5716 w 10000"/>
                  <a:gd name="connsiteY16" fmla="*/ 8480 h 10000"/>
                  <a:gd name="connsiteX17" fmla="*/ 4219 w 10000"/>
                  <a:gd name="connsiteY17" fmla="*/ 7753 h 10000"/>
                  <a:gd name="connsiteX18" fmla="*/ 2579 w 10000"/>
                  <a:gd name="connsiteY18" fmla="*/ 7213 h 10000"/>
                  <a:gd name="connsiteX19" fmla="*/ 71 w 10000"/>
                  <a:gd name="connsiteY19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178 w 10000"/>
                  <a:gd name="connsiteY7" fmla="*/ 1875 h 10000"/>
                  <a:gd name="connsiteX8" fmla="*/ 8771 w 10000"/>
                  <a:gd name="connsiteY8" fmla="*/ 2821 h 10000"/>
                  <a:gd name="connsiteX9" fmla="*/ 9971 w 10000"/>
                  <a:gd name="connsiteY9" fmla="*/ 3868 h 10000"/>
                  <a:gd name="connsiteX10" fmla="*/ 9900 w 10000"/>
                  <a:gd name="connsiteY10" fmla="*/ 4713 h 10000"/>
                  <a:gd name="connsiteX11" fmla="*/ 9567 w 10000"/>
                  <a:gd name="connsiteY11" fmla="*/ 5473 h 10000"/>
                  <a:gd name="connsiteX12" fmla="*/ 9234 w 10000"/>
                  <a:gd name="connsiteY12" fmla="*/ 6486 h 10000"/>
                  <a:gd name="connsiteX13" fmla="*/ 8997 w 10000"/>
                  <a:gd name="connsiteY13" fmla="*/ 8361 h 10000"/>
                  <a:gd name="connsiteX14" fmla="*/ 8437 w 10000"/>
                  <a:gd name="connsiteY14" fmla="*/ 9257 h 10000"/>
                  <a:gd name="connsiteX15" fmla="*/ 8022 w 10000"/>
                  <a:gd name="connsiteY15" fmla="*/ 10000 h 10000"/>
                  <a:gd name="connsiteX16" fmla="*/ 6928 w 10000"/>
                  <a:gd name="connsiteY16" fmla="*/ 9274 h 10000"/>
                  <a:gd name="connsiteX17" fmla="*/ 5716 w 10000"/>
                  <a:gd name="connsiteY17" fmla="*/ 8480 h 10000"/>
                  <a:gd name="connsiteX18" fmla="*/ 4219 w 10000"/>
                  <a:gd name="connsiteY18" fmla="*/ 7753 h 10000"/>
                  <a:gd name="connsiteX19" fmla="*/ 2579 w 10000"/>
                  <a:gd name="connsiteY19" fmla="*/ 7213 h 10000"/>
                  <a:gd name="connsiteX20" fmla="*/ 71 w 10000"/>
                  <a:gd name="connsiteY20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8771 w 10000"/>
                  <a:gd name="connsiteY8" fmla="*/ 2821 h 10000"/>
                  <a:gd name="connsiteX9" fmla="*/ 9971 w 10000"/>
                  <a:gd name="connsiteY9" fmla="*/ 3868 h 10000"/>
                  <a:gd name="connsiteX10" fmla="*/ 9900 w 10000"/>
                  <a:gd name="connsiteY10" fmla="*/ 4713 h 10000"/>
                  <a:gd name="connsiteX11" fmla="*/ 9567 w 10000"/>
                  <a:gd name="connsiteY11" fmla="*/ 5473 h 10000"/>
                  <a:gd name="connsiteX12" fmla="*/ 9234 w 10000"/>
                  <a:gd name="connsiteY12" fmla="*/ 6486 h 10000"/>
                  <a:gd name="connsiteX13" fmla="*/ 8997 w 10000"/>
                  <a:gd name="connsiteY13" fmla="*/ 8361 h 10000"/>
                  <a:gd name="connsiteX14" fmla="*/ 8437 w 10000"/>
                  <a:gd name="connsiteY14" fmla="*/ 9257 h 10000"/>
                  <a:gd name="connsiteX15" fmla="*/ 8022 w 10000"/>
                  <a:gd name="connsiteY15" fmla="*/ 10000 h 10000"/>
                  <a:gd name="connsiteX16" fmla="*/ 6928 w 10000"/>
                  <a:gd name="connsiteY16" fmla="*/ 9274 h 10000"/>
                  <a:gd name="connsiteX17" fmla="*/ 5716 w 10000"/>
                  <a:gd name="connsiteY17" fmla="*/ 8480 h 10000"/>
                  <a:gd name="connsiteX18" fmla="*/ 4219 w 10000"/>
                  <a:gd name="connsiteY18" fmla="*/ 7753 h 10000"/>
                  <a:gd name="connsiteX19" fmla="*/ 2579 w 10000"/>
                  <a:gd name="connsiteY19" fmla="*/ 7213 h 10000"/>
                  <a:gd name="connsiteX20" fmla="*/ 71 w 10000"/>
                  <a:gd name="connsiteY20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771 w 10000"/>
                  <a:gd name="connsiteY9" fmla="*/ 2821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323 w 10000"/>
                  <a:gd name="connsiteY9" fmla="*/ 2561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497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38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49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64 w 10000"/>
                  <a:gd name="connsiteY9" fmla="*/ 2648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90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  <a:gd name="connsiteX0" fmla="*/ 0 w 10000"/>
                  <a:gd name="connsiteY0" fmla="*/ 0 h 10000"/>
                  <a:gd name="connsiteX1" fmla="*/ 2960 w 10000"/>
                  <a:gd name="connsiteY1" fmla="*/ 256 h 10000"/>
                  <a:gd name="connsiteX2" fmla="*/ 2945 w 10000"/>
                  <a:gd name="connsiteY2" fmla="*/ 2876 h 10000"/>
                  <a:gd name="connsiteX3" fmla="*/ 3679 w 10000"/>
                  <a:gd name="connsiteY3" fmla="*/ 445 h 10000"/>
                  <a:gd name="connsiteX4" fmla="*/ 5344 w 10000"/>
                  <a:gd name="connsiteY4" fmla="*/ 1021 h 10000"/>
                  <a:gd name="connsiteX5" fmla="*/ 5146 w 10000"/>
                  <a:gd name="connsiteY5" fmla="*/ 3542 h 10000"/>
                  <a:gd name="connsiteX6" fmla="*/ 6083 w 10000"/>
                  <a:gd name="connsiteY6" fmla="*/ 1372 h 10000"/>
                  <a:gd name="connsiteX7" fmla="*/ 7606 w 10000"/>
                  <a:gd name="connsiteY7" fmla="*/ 2078 h 10000"/>
                  <a:gd name="connsiteX8" fmla="*/ 7408 w 10000"/>
                  <a:gd name="connsiteY8" fmla="*/ 4526 h 10000"/>
                  <a:gd name="connsiteX9" fmla="*/ 8303 w 10000"/>
                  <a:gd name="connsiteY9" fmla="*/ 2532 h 10000"/>
                  <a:gd name="connsiteX10" fmla="*/ 9971 w 10000"/>
                  <a:gd name="connsiteY10" fmla="*/ 3868 h 10000"/>
                  <a:gd name="connsiteX11" fmla="*/ 9900 w 10000"/>
                  <a:gd name="connsiteY11" fmla="*/ 4713 h 10000"/>
                  <a:gd name="connsiteX12" fmla="*/ 9567 w 10000"/>
                  <a:gd name="connsiteY12" fmla="*/ 5473 h 10000"/>
                  <a:gd name="connsiteX13" fmla="*/ 9234 w 10000"/>
                  <a:gd name="connsiteY13" fmla="*/ 6486 h 10000"/>
                  <a:gd name="connsiteX14" fmla="*/ 8997 w 10000"/>
                  <a:gd name="connsiteY14" fmla="*/ 8361 h 10000"/>
                  <a:gd name="connsiteX15" fmla="*/ 8437 w 10000"/>
                  <a:gd name="connsiteY15" fmla="*/ 9257 h 10000"/>
                  <a:gd name="connsiteX16" fmla="*/ 8022 w 10000"/>
                  <a:gd name="connsiteY16" fmla="*/ 10000 h 10000"/>
                  <a:gd name="connsiteX17" fmla="*/ 6928 w 10000"/>
                  <a:gd name="connsiteY17" fmla="*/ 9274 h 10000"/>
                  <a:gd name="connsiteX18" fmla="*/ 5716 w 10000"/>
                  <a:gd name="connsiteY18" fmla="*/ 8480 h 10000"/>
                  <a:gd name="connsiteX19" fmla="*/ 4219 w 10000"/>
                  <a:gd name="connsiteY19" fmla="*/ 7753 h 10000"/>
                  <a:gd name="connsiteX20" fmla="*/ 2579 w 10000"/>
                  <a:gd name="connsiteY20" fmla="*/ 7213 h 10000"/>
                  <a:gd name="connsiteX21" fmla="*/ 71 w 10000"/>
                  <a:gd name="connsiteY21" fmla="*/ 690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1153" y="51"/>
                      <a:pt x="2203" y="157"/>
                      <a:pt x="2960" y="256"/>
                    </a:cubicBezTo>
                    <a:cubicBezTo>
                      <a:pt x="2955" y="1129"/>
                      <a:pt x="2950" y="2003"/>
                      <a:pt x="2945" y="2876"/>
                    </a:cubicBezTo>
                    <a:lnTo>
                      <a:pt x="3679" y="445"/>
                    </a:lnTo>
                    <a:cubicBezTo>
                      <a:pt x="4310" y="623"/>
                      <a:pt x="4511" y="733"/>
                      <a:pt x="5344" y="1021"/>
                    </a:cubicBezTo>
                    <a:lnTo>
                      <a:pt x="5146" y="3542"/>
                    </a:lnTo>
                    <a:lnTo>
                      <a:pt x="6083" y="1372"/>
                    </a:lnTo>
                    <a:cubicBezTo>
                      <a:pt x="6728" y="1615"/>
                      <a:pt x="6844" y="1725"/>
                      <a:pt x="7606" y="2078"/>
                    </a:cubicBezTo>
                    <a:lnTo>
                      <a:pt x="7408" y="4526"/>
                    </a:lnTo>
                    <a:lnTo>
                      <a:pt x="8303" y="2532"/>
                    </a:lnTo>
                    <a:cubicBezTo>
                      <a:pt x="9076" y="3055"/>
                      <a:pt x="9781" y="3547"/>
                      <a:pt x="9971" y="3868"/>
                    </a:cubicBezTo>
                    <a:cubicBezTo>
                      <a:pt x="10042" y="4240"/>
                      <a:pt x="9971" y="4358"/>
                      <a:pt x="9900" y="4713"/>
                    </a:cubicBezTo>
                    <a:cubicBezTo>
                      <a:pt x="9852" y="4983"/>
                      <a:pt x="9674" y="5186"/>
                      <a:pt x="9567" y="5473"/>
                    </a:cubicBezTo>
                    <a:cubicBezTo>
                      <a:pt x="9460" y="5760"/>
                      <a:pt x="9329" y="6014"/>
                      <a:pt x="9234" y="6486"/>
                    </a:cubicBezTo>
                    <a:cubicBezTo>
                      <a:pt x="9079" y="7095"/>
                      <a:pt x="9199" y="7787"/>
                      <a:pt x="8997" y="8361"/>
                    </a:cubicBezTo>
                    <a:cubicBezTo>
                      <a:pt x="8877" y="8682"/>
                      <a:pt x="8580" y="8986"/>
                      <a:pt x="8437" y="9257"/>
                    </a:cubicBezTo>
                    <a:cubicBezTo>
                      <a:pt x="8224" y="9645"/>
                      <a:pt x="8378" y="9831"/>
                      <a:pt x="8022" y="10000"/>
                    </a:cubicBezTo>
                    <a:cubicBezTo>
                      <a:pt x="7773" y="9865"/>
                      <a:pt x="7274" y="9510"/>
                      <a:pt x="6928" y="9274"/>
                    </a:cubicBezTo>
                    <a:cubicBezTo>
                      <a:pt x="6584" y="9037"/>
                      <a:pt x="6085" y="8699"/>
                      <a:pt x="5716" y="8480"/>
                    </a:cubicBezTo>
                    <a:cubicBezTo>
                      <a:pt x="5347" y="8260"/>
                      <a:pt x="4611" y="7922"/>
                      <a:pt x="4219" y="7753"/>
                    </a:cubicBezTo>
                    <a:cubicBezTo>
                      <a:pt x="3827" y="7584"/>
                      <a:pt x="3280" y="7365"/>
                      <a:pt x="2579" y="7213"/>
                    </a:cubicBezTo>
                    <a:cubicBezTo>
                      <a:pt x="1878" y="7061"/>
                      <a:pt x="1355" y="6909"/>
                      <a:pt x="71" y="6909"/>
                    </a:cubicBezTo>
                  </a:path>
                </a:pathLst>
              </a:custGeom>
              <a:noFill/>
              <a:ln w="19050" cap="flat" cmpd="sng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2AB2C4B-79D9-478E-A6E9-F5AE51590658}"/>
              </a:ext>
            </a:extLst>
          </p:cNvPr>
          <p:cNvGrpSpPr/>
          <p:nvPr/>
        </p:nvGrpSpPr>
        <p:grpSpPr>
          <a:xfrm>
            <a:off x="326108" y="1777999"/>
            <a:ext cx="3384106" cy="4249144"/>
            <a:chOff x="-2556792" y="304799"/>
            <a:chExt cx="3384106" cy="424914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37FB3FB-FA1B-46F1-B729-1CE8BE1F5BD3}"/>
                </a:ext>
              </a:extLst>
            </p:cNvPr>
            <p:cNvGrpSpPr/>
            <p:nvPr/>
          </p:nvGrpSpPr>
          <p:grpSpPr>
            <a:xfrm>
              <a:off x="-2556792" y="548680"/>
              <a:ext cx="3376614" cy="4005263"/>
              <a:chOff x="-2556792" y="548680"/>
              <a:chExt cx="3376614" cy="4005263"/>
            </a:xfrm>
          </p:grpSpPr>
          <p:grpSp>
            <p:nvGrpSpPr>
              <p:cNvPr id="387" name="Group 40">
                <a:extLst>
                  <a:ext uri="{FF2B5EF4-FFF2-40B4-BE49-F238E27FC236}">
                    <a16:creationId xmlns:a16="http://schemas.microsoft.com/office/drawing/2014/main" id="{E6C70F91-00B3-420F-891E-00CD8C0EA7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883692" y="548680"/>
                <a:ext cx="2703514" cy="4005263"/>
                <a:chOff x="640" y="890"/>
                <a:chExt cx="1703" cy="2523"/>
              </a:xfrm>
            </p:grpSpPr>
            <p:grpSp>
              <p:nvGrpSpPr>
                <p:cNvPr id="396" name="Group 38">
                  <a:extLst>
                    <a:ext uri="{FF2B5EF4-FFF2-40B4-BE49-F238E27FC236}">
                      <a16:creationId xmlns:a16="http://schemas.microsoft.com/office/drawing/2014/main" id="{F7EBDBE0-0CD5-4D3B-908A-B4478AC83C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0" y="3237"/>
                  <a:ext cx="352" cy="176"/>
                  <a:chOff x="640" y="3237"/>
                  <a:chExt cx="352" cy="176"/>
                </a:xfrm>
              </p:grpSpPr>
              <p:sp>
                <p:nvSpPr>
                  <p:cNvPr id="407" name="Rectangle 6" descr="밝은 상향 대각선">
                    <a:extLst>
                      <a:ext uri="{FF2B5EF4-FFF2-40B4-BE49-F238E27FC236}">
                        <a16:creationId xmlns:a16="http://schemas.microsoft.com/office/drawing/2014/main" id="{A8CDCD4E-3D5A-495D-A101-4EA113FB3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0" y="3237"/>
                    <a:ext cx="352" cy="176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8" name="Line 7">
                    <a:extLst>
                      <a:ext uri="{FF2B5EF4-FFF2-40B4-BE49-F238E27FC236}">
                        <a16:creationId xmlns:a16="http://schemas.microsoft.com/office/drawing/2014/main" id="{9605BD8A-2248-41B4-823C-6C09EAE7D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0" y="3237"/>
                    <a:ext cx="35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7" name="Group 39">
                  <a:extLst>
                    <a:ext uri="{FF2B5EF4-FFF2-40B4-BE49-F238E27FC236}">
                      <a16:creationId xmlns:a16="http://schemas.microsoft.com/office/drawing/2014/main" id="{3496E0D3-10E5-442E-952E-0C5AA455B5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1" y="3237"/>
                  <a:ext cx="352" cy="176"/>
                  <a:chOff x="1991" y="3237"/>
                  <a:chExt cx="352" cy="176"/>
                </a:xfrm>
              </p:grpSpPr>
              <p:sp>
                <p:nvSpPr>
                  <p:cNvPr id="405" name="Rectangle 9" descr="밝은 상향 대각선">
                    <a:extLst>
                      <a:ext uri="{FF2B5EF4-FFF2-40B4-BE49-F238E27FC236}">
                        <a16:creationId xmlns:a16="http://schemas.microsoft.com/office/drawing/2014/main" id="{E624C7C2-67E6-4947-AF45-CE829ECDAF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1" y="3237"/>
                    <a:ext cx="352" cy="176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6" name="Line 10">
                    <a:extLst>
                      <a:ext uri="{FF2B5EF4-FFF2-40B4-BE49-F238E27FC236}">
                        <a16:creationId xmlns:a16="http://schemas.microsoft.com/office/drawing/2014/main" id="{E8B571EE-CFE2-4BA2-86AD-A0DE962B97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91" y="3237"/>
                    <a:ext cx="35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8" name="Group 11">
                  <a:extLst>
                    <a:ext uri="{FF2B5EF4-FFF2-40B4-BE49-F238E27FC236}">
                      <a16:creationId xmlns:a16="http://schemas.microsoft.com/office/drawing/2014/main" id="{655ED4F9-5E38-4C79-9CC7-A465B4F3D9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890"/>
                  <a:ext cx="1351" cy="2347"/>
                  <a:chOff x="521" y="1752"/>
                  <a:chExt cx="1044" cy="1814"/>
                </a:xfrm>
              </p:grpSpPr>
              <p:sp>
                <p:nvSpPr>
                  <p:cNvPr id="399" name="Line 12">
                    <a:extLst>
                      <a:ext uri="{FF2B5EF4-FFF2-40B4-BE49-F238E27FC236}">
                        <a16:creationId xmlns:a16="http://schemas.microsoft.com/office/drawing/2014/main" id="{F3F94141-AC15-4FF8-88C2-7DDD2647C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" y="1752"/>
                    <a:ext cx="0" cy="1814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0" name="Line 13">
                    <a:extLst>
                      <a:ext uri="{FF2B5EF4-FFF2-40B4-BE49-F238E27FC236}">
                        <a16:creationId xmlns:a16="http://schemas.microsoft.com/office/drawing/2014/main" id="{8E275D0A-6FAC-42B7-81DA-75EE4C12F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52"/>
                    <a:ext cx="0" cy="1814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1" name="Line 14">
                    <a:extLst>
                      <a:ext uri="{FF2B5EF4-FFF2-40B4-BE49-F238E27FC236}">
                        <a16:creationId xmlns:a16="http://schemas.microsoft.com/office/drawing/2014/main" id="{6E585FCA-350F-4C49-AE6A-27D7AB8F1C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" y="3113"/>
                    <a:ext cx="104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2" name="Line 15">
                    <a:extLst>
                      <a:ext uri="{FF2B5EF4-FFF2-40B4-BE49-F238E27FC236}">
                        <a16:creationId xmlns:a16="http://schemas.microsoft.com/office/drawing/2014/main" id="{97DD1127-DA71-4CC0-B80B-A43FD2275F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" y="2659"/>
                    <a:ext cx="104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3" name="Line 16">
                    <a:extLst>
                      <a:ext uri="{FF2B5EF4-FFF2-40B4-BE49-F238E27FC236}">
                        <a16:creationId xmlns:a16="http://schemas.microsoft.com/office/drawing/2014/main" id="{1040FAFD-BF27-4792-B6E0-E92CE2593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" y="2205"/>
                    <a:ext cx="104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4" name="Line 17">
                    <a:extLst>
                      <a:ext uri="{FF2B5EF4-FFF2-40B4-BE49-F238E27FC236}">
                        <a16:creationId xmlns:a16="http://schemas.microsoft.com/office/drawing/2014/main" id="{D6527A3B-05AD-4F38-B892-C2DCCC0F80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1" y="1752"/>
                    <a:ext cx="104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4D4D4D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388" name="AutoShape 25">
                <a:extLst>
                  <a:ext uri="{FF2B5EF4-FFF2-40B4-BE49-F238E27FC236}">
                    <a16:creationId xmlns:a16="http://schemas.microsoft.com/office/drawing/2014/main" id="{D075F9CB-9FAE-4176-A67F-D3E06574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56792" y="863005"/>
                <a:ext cx="742950" cy="373063"/>
              </a:xfrm>
              <a:prstGeom prst="rightArrow">
                <a:avLst>
                  <a:gd name="adj1" fmla="val 50000"/>
                  <a:gd name="adj2" fmla="val 49787"/>
                </a:avLst>
              </a:prstGeom>
              <a:solidFill>
                <a:srgbClr val="D60093">
                  <a:alpha val="10001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6DBE3DA-D9C4-4A37-A47D-6E5232D545B8}"/>
                </a:ext>
              </a:extLst>
            </p:cNvPr>
            <p:cNvGrpSpPr/>
            <p:nvPr/>
          </p:nvGrpSpPr>
          <p:grpSpPr>
            <a:xfrm>
              <a:off x="-1596571" y="304799"/>
              <a:ext cx="2423885" cy="3991430"/>
              <a:chOff x="-1596571" y="304799"/>
              <a:chExt cx="2423885" cy="3991430"/>
            </a:xfrm>
          </p:grpSpPr>
          <p:sp>
            <p:nvSpPr>
              <p:cNvPr id="392" name="Line 33">
                <a:extLst>
                  <a:ext uri="{FF2B5EF4-FFF2-40B4-BE49-F238E27FC236}">
                    <a16:creationId xmlns:a16="http://schemas.microsoft.com/office/drawing/2014/main" id="{65B5C3C4-6DF1-4562-92F3-61F5BA9DA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18529" y="320080"/>
                <a:ext cx="2044701" cy="358775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3" name="Line 34">
                <a:extLst>
                  <a:ext uri="{FF2B5EF4-FFF2-40B4-BE49-F238E27FC236}">
                    <a16:creationId xmlns:a16="http://schemas.microsoft.com/office/drawing/2014/main" id="{6839DF53-350A-4976-975D-09DA0E31A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89979" y="1345605"/>
                <a:ext cx="2089151" cy="24130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4" name="Line 35">
                <a:extLst>
                  <a:ext uri="{FF2B5EF4-FFF2-40B4-BE49-F238E27FC236}">
                    <a16:creationId xmlns:a16="http://schemas.microsoft.com/office/drawing/2014/main" id="{949C85AE-9907-40FA-905A-1A3B52A4D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85229" y="2336205"/>
                <a:ext cx="2095501" cy="15875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Line 36">
                <a:extLst>
                  <a:ext uri="{FF2B5EF4-FFF2-40B4-BE49-F238E27FC236}">
                    <a16:creationId xmlns:a16="http://schemas.microsoft.com/office/drawing/2014/main" id="{E60E5E87-B457-42BB-A661-7291458D8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540792" y="3299818"/>
                <a:ext cx="2119314" cy="90488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30B91FF-73AC-4BEE-9A69-A7281607AD88}"/>
                  </a:ext>
                </a:extLst>
              </p:cNvPr>
              <p:cNvSpPr/>
              <p:nvPr/>
            </p:nvSpPr>
            <p:spPr bwMode="auto">
              <a:xfrm>
                <a:off x="-1596571" y="304799"/>
                <a:ext cx="391885" cy="3991429"/>
              </a:xfrm>
              <a:custGeom>
                <a:avLst/>
                <a:gdLst>
                  <a:gd name="connsiteX0" fmla="*/ 0 w 391885"/>
                  <a:gd name="connsiteY0" fmla="*/ 4064000 h 4064000"/>
                  <a:gd name="connsiteX1" fmla="*/ 159657 w 391885"/>
                  <a:gd name="connsiteY1" fmla="*/ 1175657 h 4064000"/>
                  <a:gd name="connsiteX2" fmla="*/ 391885 w 391885"/>
                  <a:gd name="connsiteY2" fmla="*/ 0 h 4064000"/>
                  <a:gd name="connsiteX0" fmla="*/ 0 w 391885"/>
                  <a:gd name="connsiteY0" fmla="*/ 4064000 h 4064000"/>
                  <a:gd name="connsiteX1" fmla="*/ 116115 w 391885"/>
                  <a:gd name="connsiteY1" fmla="*/ 1828800 h 4064000"/>
                  <a:gd name="connsiteX2" fmla="*/ 391885 w 391885"/>
                  <a:gd name="connsiteY2" fmla="*/ 0 h 406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885" h="4064000">
                    <a:moveTo>
                      <a:pt x="0" y="4064000"/>
                    </a:moveTo>
                    <a:cubicBezTo>
                      <a:pt x="47171" y="2958495"/>
                      <a:pt x="50801" y="2506133"/>
                      <a:pt x="116115" y="1828800"/>
                    </a:cubicBezTo>
                    <a:cubicBezTo>
                      <a:pt x="181429" y="1151467"/>
                      <a:pt x="308428" y="249162"/>
                      <a:pt x="391885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22" name="자유형: 도형 421">
                <a:extLst>
                  <a:ext uri="{FF2B5EF4-FFF2-40B4-BE49-F238E27FC236}">
                    <a16:creationId xmlns:a16="http://schemas.microsoft.com/office/drawing/2014/main" id="{236AA3B7-7DBE-4F11-B21A-18FC84EB46D0}"/>
                  </a:ext>
                </a:extLst>
              </p:cNvPr>
              <p:cNvSpPr/>
              <p:nvPr/>
            </p:nvSpPr>
            <p:spPr bwMode="auto">
              <a:xfrm>
                <a:off x="551543" y="685800"/>
                <a:ext cx="275771" cy="3610429"/>
              </a:xfrm>
              <a:custGeom>
                <a:avLst/>
                <a:gdLst>
                  <a:gd name="connsiteX0" fmla="*/ 0 w 391885"/>
                  <a:gd name="connsiteY0" fmla="*/ 4064000 h 4064000"/>
                  <a:gd name="connsiteX1" fmla="*/ 159657 w 391885"/>
                  <a:gd name="connsiteY1" fmla="*/ 1175657 h 4064000"/>
                  <a:gd name="connsiteX2" fmla="*/ 391885 w 391885"/>
                  <a:gd name="connsiteY2" fmla="*/ 0 h 4064000"/>
                  <a:gd name="connsiteX0" fmla="*/ 0 w 391885"/>
                  <a:gd name="connsiteY0" fmla="*/ 4064000 h 4064000"/>
                  <a:gd name="connsiteX1" fmla="*/ 116115 w 391885"/>
                  <a:gd name="connsiteY1" fmla="*/ 1828800 h 4064000"/>
                  <a:gd name="connsiteX2" fmla="*/ 391885 w 391885"/>
                  <a:gd name="connsiteY2" fmla="*/ 0 h 406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885" h="4064000">
                    <a:moveTo>
                      <a:pt x="0" y="4064000"/>
                    </a:moveTo>
                    <a:cubicBezTo>
                      <a:pt x="47171" y="2958495"/>
                      <a:pt x="50801" y="2506133"/>
                      <a:pt x="116115" y="1828800"/>
                    </a:cubicBezTo>
                    <a:cubicBezTo>
                      <a:pt x="181429" y="1151467"/>
                      <a:pt x="308428" y="249162"/>
                      <a:pt x="391885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76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3635896" y="1916832"/>
            <a:ext cx="2016224" cy="482570"/>
            <a:chOff x="3707904" y="2852139"/>
            <a:chExt cx="2016224" cy="482570"/>
          </a:xfrm>
        </p:grpSpPr>
        <p:sp>
          <p:nvSpPr>
            <p:cNvPr id="151" name="왼쪽 중괄호 150"/>
            <p:cNvSpPr/>
            <p:nvPr/>
          </p:nvSpPr>
          <p:spPr bwMode="auto">
            <a:xfrm rot="16200000">
              <a:off x="4211960" y="2348083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왼쪽 중괄호 151"/>
            <p:cNvSpPr/>
            <p:nvPr/>
          </p:nvSpPr>
          <p:spPr bwMode="auto">
            <a:xfrm rot="16200000">
              <a:off x="5220072" y="2492099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3707904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 flipH="1">
              <a:off x="5220072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7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85" name="그룹 284"/>
          <p:cNvGrpSpPr/>
          <p:nvPr/>
        </p:nvGrpSpPr>
        <p:grpSpPr>
          <a:xfrm>
            <a:off x="844973" y="1916832"/>
            <a:ext cx="2016224" cy="482570"/>
            <a:chOff x="971600" y="2852936"/>
            <a:chExt cx="2016224" cy="482570"/>
          </a:xfrm>
        </p:grpSpPr>
        <p:sp>
          <p:nvSpPr>
            <p:cNvPr id="286" name="왼쪽 중괄호 285"/>
            <p:cNvSpPr/>
            <p:nvPr/>
          </p:nvSpPr>
          <p:spPr bwMode="auto">
            <a:xfrm rot="16200000">
              <a:off x="1907704" y="1916832"/>
              <a:ext cx="144016" cy="201622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971600" y="2996952"/>
              <a:ext cx="504056" cy="338554"/>
              <a:chOff x="6951117" y="4593307"/>
              <a:chExt cx="504056" cy="338554"/>
            </a:xfrm>
          </p:grpSpPr>
          <p:cxnSp>
            <p:nvCxnSpPr>
              <p:cNvPr id="289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1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844973" y="3717032"/>
            <a:ext cx="2016224" cy="481773"/>
            <a:chOff x="6372200" y="2852936"/>
            <a:chExt cx="2016224" cy="481773"/>
          </a:xfrm>
        </p:grpSpPr>
        <p:sp>
          <p:nvSpPr>
            <p:cNvPr id="293" name="왼쪽 중괄호 292"/>
            <p:cNvSpPr/>
            <p:nvPr/>
          </p:nvSpPr>
          <p:spPr bwMode="auto">
            <a:xfrm rot="16200000">
              <a:off x="6732240" y="24928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왼쪽 중괄호 293"/>
            <p:cNvSpPr/>
            <p:nvPr/>
          </p:nvSpPr>
          <p:spPr bwMode="auto">
            <a:xfrm rot="16200000">
              <a:off x="7740352" y="2348880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6372200" y="2996155"/>
              <a:ext cx="504056" cy="338554"/>
              <a:chOff x="6951117" y="4592510"/>
              <a:chExt cx="504056" cy="338554"/>
            </a:xfrm>
          </p:grpSpPr>
          <p:cxnSp>
            <p:nvCxnSpPr>
              <p:cNvPr id="300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2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7236296" y="2996155"/>
              <a:ext cx="504056" cy="338554"/>
              <a:chOff x="6663085" y="4592510"/>
              <a:chExt cx="504056" cy="338554"/>
            </a:xfrm>
          </p:grpSpPr>
          <p:cxnSp>
            <p:nvCxnSpPr>
              <p:cNvPr id="297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663085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663085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9" name="TextBox 31"/>
              <p:cNvSpPr txBox="1">
                <a:spLocks noChangeArrowheads="1"/>
              </p:cNvSpPr>
              <p:nvPr/>
            </p:nvSpPr>
            <p:spPr bwMode="auto">
              <a:xfrm>
                <a:off x="6739533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56941" y="908720"/>
            <a:ext cx="2574899" cy="927592"/>
            <a:chOff x="556941" y="908720"/>
            <a:chExt cx="2574899" cy="927592"/>
          </a:xfrm>
        </p:grpSpPr>
        <p:grpSp>
          <p:nvGrpSpPr>
            <p:cNvPr id="203" name="그룹 181"/>
            <p:cNvGrpSpPr/>
            <p:nvPr/>
          </p:nvGrpSpPr>
          <p:grpSpPr>
            <a:xfrm>
              <a:off x="845006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6" name="직사각형 77"/>
            <p:cNvSpPr>
              <a:spLocks noChangeArrowheads="1"/>
            </p:cNvSpPr>
            <p:nvPr/>
          </p:nvSpPr>
          <p:spPr bwMode="auto">
            <a:xfrm>
              <a:off x="845006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5" name="그룹 74"/>
            <p:cNvGrpSpPr>
              <a:grpSpLocks/>
            </p:cNvGrpSpPr>
            <p:nvPr/>
          </p:nvGrpSpPr>
          <p:grpSpPr bwMode="auto">
            <a:xfrm>
              <a:off x="556941" y="1340768"/>
              <a:ext cx="558675" cy="495544"/>
              <a:chOff x="5220072" y="3573016"/>
              <a:chExt cx="558800" cy="495424"/>
            </a:xfrm>
          </p:grpSpPr>
          <p:sp>
            <p:nvSpPr>
              <p:cNvPr id="3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4" name="그룹 75"/>
            <p:cNvGrpSpPr>
              <a:grpSpLocks/>
            </p:cNvGrpSpPr>
            <p:nvPr/>
          </p:nvGrpSpPr>
          <p:grpSpPr bwMode="auto">
            <a:xfrm>
              <a:off x="2573165" y="1340768"/>
              <a:ext cx="558675" cy="495544"/>
              <a:chOff x="6084168" y="3573016"/>
              <a:chExt cx="558800" cy="495424"/>
            </a:xfrm>
          </p:grpSpPr>
          <p:sp>
            <p:nvSpPr>
              <p:cNvPr id="34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6941" y="2708123"/>
            <a:ext cx="2574899" cy="927592"/>
            <a:chOff x="3419872" y="2348880"/>
            <a:chExt cx="2574899" cy="927592"/>
          </a:xfrm>
        </p:grpSpPr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532" y="2491897"/>
              <a:ext cx="288150" cy="21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9" name="직사각형 77"/>
            <p:cNvSpPr>
              <a:spLocks noChangeArrowheads="1"/>
            </p:cNvSpPr>
            <p:nvPr/>
          </p:nvSpPr>
          <p:spPr bwMode="auto">
            <a:xfrm>
              <a:off x="3707937" y="2636115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36" name="그룹 74"/>
            <p:cNvGrpSpPr>
              <a:grpSpLocks/>
            </p:cNvGrpSpPr>
            <p:nvPr/>
          </p:nvGrpSpPr>
          <p:grpSpPr bwMode="auto">
            <a:xfrm>
              <a:off x="3419872" y="2780928"/>
              <a:ext cx="558675" cy="495544"/>
              <a:chOff x="5220072" y="3573016"/>
              <a:chExt cx="558800" cy="495424"/>
            </a:xfrm>
          </p:grpSpPr>
          <p:sp>
            <p:nvSpPr>
              <p:cNvPr id="33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9" name="그룹 75"/>
            <p:cNvGrpSpPr>
              <a:grpSpLocks/>
            </p:cNvGrpSpPr>
            <p:nvPr/>
          </p:nvGrpSpPr>
          <p:grpSpPr bwMode="auto">
            <a:xfrm>
              <a:off x="5436096" y="2780928"/>
              <a:ext cx="558675" cy="495544"/>
              <a:chOff x="6084168" y="3573016"/>
              <a:chExt cx="558800" cy="495424"/>
            </a:xfrm>
          </p:grpSpPr>
          <p:sp>
            <p:nvSpPr>
              <p:cNvPr id="3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347864" y="908720"/>
            <a:ext cx="2583725" cy="927592"/>
            <a:chOff x="3347864" y="908720"/>
            <a:chExt cx="2583725" cy="927592"/>
          </a:xfrm>
        </p:grpSpPr>
        <p:sp>
          <p:nvSpPr>
            <p:cNvPr id="173" name="직사각형 77"/>
            <p:cNvSpPr>
              <a:spLocks noChangeArrowheads="1"/>
            </p:cNvSpPr>
            <p:nvPr/>
          </p:nvSpPr>
          <p:spPr bwMode="auto">
            <a:xfrm>
              <a:off x="3635929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 rot="16200000">
              <a:off x="5512517" y="1120332"/>
              <a:ext cx="558675" cy="279468"/>
              <a:chOff x="2268538" y="3459095"/>
              <a:chExt cx="558675" cy="279468"/>
            </a:xfrm>
          </p:grpSpPr>
          <p:sp>
            <p:nvSpPr>
              <p:cNvPr id="1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5" name="그룹 181"/>
            <p:cNvGrpSpPr/>
            <p:nvPr/>
          </p:nvGrpSpPr>
          <p:grpSpPr>
            <a:xfrm>
              <a:off x="3635929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타원 174"/>
            <p:cNvSpPr/>
            <p:nvPr/>
          </p:nvSpPr>
          <p:spPr bwMode="auto">
            <a:xfrm>
              <a:off x="4716016" y="1196752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3347864" y="1340768"/>
              <a:ext cx="558675" cy="495544"/>
              <a:chOff x="6084168" y="3573016"/>
              <a:chExt cx="558800" cy="495424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35896" y="3717032"/>
            <a:ext cx="2016224" cy="698595"/>
            <a:chOff x="971600" y="4653136"/>
            <a:chExt cx="2016224" cy="698595"/>
          </a:xfrm>
        </p:grpSpPr>
        <p:sp>
          <p:nvSpPr>
            <p:cNvPr id="373" name="왼쪽 중괄호 372"/>
            <p:cNvSpPr/>
            <p:nvPr/>
          </p:nvSpPr>
          <p:spPr bwMode="auto">
            <a:xfrm rot="16200000">
              <a:off x="1331640" y="42930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4" name="왼쪽 중괄호 373"/>
            <p:cNvSpPr/>
            <p:nvPr/>
          </p:nvSpPr>
          <p:spPr bwMode="auto">
            <a:xfrm rot="16200000">
              <a:off x="2051720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5" name="왼쪽 중괄호 374"/>
            <p:cNvSpPr/>
            <p:nvPr/>
          </p:nvSpPr>
          <p:spPr bwMode="auto">
            <a:xfrm rot="16200000">
              <a:off x="2627784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76" name="그룹 375"/>
            <p:cNvGrpSpPr/>
            <p:nvPr/>
          </p:nvGrpSpPr>
          <p:grpSpPr>
            <a:xfrm>
              <a:off x="971600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81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3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7" name="그룹 376"/>
            <p:cNvGrpSpPr/>
            <p:nvPr/>
          </p:nvGrpSpPr>
          <p:grpSpPr>
            <a:xfrm flipH="1">
              <a:off x="2483768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7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971600" y="5013177"/>
              <a:ext cx="1152128" cy="338554"/>
              <a:chOff x="6951117" y="4593308"/>
              <a:chExt cx="1152128" cy="338554"/>
            </a:xfrm>
          </p:grpSpPr>
          <p:cxnSp>
            <p:nvCxnSpPr>
              <p:cNvPr id="38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115212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7" name="TextBox 31"/>
              <p:cNvSpPr txBox="1">
                <a:spLocks noChangeArrowheads="1"/>
              </p:cNvSpPr>
              <p:nvPr/>
            </p:nvSpPr>
            <p:spPr bwMode="auto">
              <a:xfrm>
                <a:off x="738760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347864" y="2708005"/>
            <a:ext cx="2574899" cy="928507"/>
            <a:chOff x="683568" y="3644109"/>
            <a:chExt cx="2574899" cy="928507"/>
          </a:xfrm>
        </p:grpSpPr>
        <p:grpSp>
          <p:nvGrpSpPr>
            <p:cNvPr id="361" name="그룹 181"/>
            <p:cNvGrpSpPr/>
            <p:nvPr/>
          </p:nvGrpSpPr>
          <p:grpSpPr>
            <a:xfrm>
              <a:off x="971605" y="3644109"/>
              <a:ext cx="1442273" cy="288947"/>
              <a:chOff x="3605692" y="1772816"/>
              <a:chExt cx="1031330" cy="288947"/>
            </a:xfrm>
          </p:grpSpPr>
          <p:cxnSp>
            <p:nvCxnSpPr>
              <p:cNvPr id="3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617891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19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65" name="직사각형 77"/>
            <p:cNvSpPr>
              <a:spLocks noChangeArrowheads="1"/>
            </p:cNvSpPr>
            <p:nvPr/>
          </p:nvSpPr>
          <p:spPr bwMode="auto">
            <a:xfrm>
              <a:off x="971633" y="3933056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8" name="그룹 74"/>
            <p:cNvGrpSpPr>
              <a:grpSpLocks/>
            </p:cNvGrpSpPr>
            <p:nvPr/>
          </p:nvGrpSpPr>
          <p:grpSpPr bwMode="auto">
            <a:xfrm>
              <a:off x="683568" y="4077072"/>
              <a:ext cx="558675" cy="495544"/>
              <a:chOff x="5220072" y="3573016"/>
              <a:chExt cx="558800" cy="495424"/>
            </a:xfrm>
          </p:grpSpPr>
          <p:sp>
            <p:nvSpPr>
              <p:cNvPr id="38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2" name="그룹 75"/>
            <p:cNvGrpSpPr>
              <a:grpSpLocks/>
            </p:cNvGrpSpPr>
            <p:nvPr/>
          </p:nvGrpSpPr>
          <p:grpSpPr bwMode="auto">
            <a:xfrm>
              <a:off x="2699792" y="4077072"/>
              <a:ext cx="558675" cy="495544"/>
              <a:chOff x="6084168" y="3573016"/>
              <a:chExt cx="558800" cy="495424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347864" y="4941168"/>
            <a:ext cx="2574899" cy="1215624"/>
            <a:chOff x="3347864" y="4941168"/>
            <a:chExt cx="2574899" cy="1215624"/>
          </a:xfrm>
        </p:grpSpPr>
        <p:sp>
          <p:nvSpPr>
            <p:cNvPr id="136" name="직사각형 77"/>
            <p:cNvSpPr>
              <a:spLocks noChangeArrowheads="1"/>
            </p:cNvSpPr>
            <p:nvPr/>
          </p:nvSpPr>
          <p:spPr bwMode="auto">
            <a:xfrm>
              <a:off x="3635929" y="551723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7" name="그룹 74"/>
            <p:cNvGrpSpPr>
              <a:grpSpLocks/>
            </p:cNvGrpSpPr>
            <p:nvPr/>
          </p:nvGrpSpPr>
          <p:grpSpPr bwMode="auto">
            <a:xfrm>
              <a:off x="3347864" y="5661248"/>
              <a:ext cx="558675" cy="495544"/>
              <a:chOff x="5220072" y="3573016"/>
              <a:chExt cx="558800" cy="495424"/>
            </a:xfrm>
          </p:grpSpPr>
          <p:sp>
            <p:nvSpPr>
              <p:cNvPr id="14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5364088" y="5661248"/>
              <a:ext cx="558675" cy="495544"/>
              <a:chOff x="6084168" y="3573016"/>
              <a:chExt cx="558800" cy="495424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6" name="그룹 181"/>
            <p:cNvGrpSpPr/>
            <p:nvPr/>
          </p:nvGrpSpPr>
          <p:grpSpPr>
            <a:xfrm>
              <a:off x="3635929" y="5229200"/>
              <a:ext cx="2018446" cy="288947"/>
              <a:chOff x="2987823" y="1772816"/>
              <a:chExt cx="1443337" cy="288947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0" name="직선 화살표 연결선 21"/>
            <p:cNvCxnSpPr>
              <a:cxnSpLocks noChangeShapeType="1"/>
            </p:cNvCxnSpPr>
            <p:nvPr/>
          </p:nvCxnSpPr>
          <p:spPr bwMode="auto">
            <a:xfrm>
              <a:off x="5076056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555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95536" y="332656"/>
            <a:ext cx="6851863" cy="1467822"/>
            <a:chOff x="1039001" y="4337442"/>
            <a:chExt cx="6851863" cy="1467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9001" y="4337442"/>
              <a:ext cx="2016391" cy="1177510"/>
              <a:chOff x="1039001" y="4337442"/>
              <a:chExt cx="2016391" cy="1177510"/>
            </a:xfrm>
          </p:grpSpPr>
          <p:cxnSp>
            <p:nvCxnSpPr>
              <p:cNvPr id="206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357290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57290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8" name="TextBox 31"/>
              <p:cNvSpPr txBox="1">
                <a:spLocks noChangeArrowheads="1"/>
              </p:cNvSpPr>
              <p:nvPr/>
            </p:nvSpPr>
            <p:spPr bwMode="auto">
              <a:xfrm>
                <a:off x="2699792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TextBox 32"/>
              <p:cNvSpPr txBox="1">
                <a:spLocks noChangeArrowheads="1"/>
              </p:cNvSpPr>
              <p:nvPr/>
            </p:nvSpPr>
            <p:spPr bwMode="auto">
              <a:xfrm>
                <a:off x="1039001" y="4337442"/>
                <a:ext cx="5844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0" name="타원 209"/>
              <p:cNvSpPr/>
              <p:nvPr/>
            </p:nvSpPr>
            <p:spPr bwMode="auto">
              <a:xfrm>
                <a:off x="1928794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1" name="타원 210"/>
              <p:cNvSpPr/>
              <p:nvPr/>
            </p:nvSpPr>
            <p:spPr bwMode="auto">
              <a:xfrm>
                <a:off x="1928794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91880" y="4337442"/>
              <a:ext cx="1981248" cy="1177510"/>
              <a:chOff x="3491880" y="4337442"/>
              <a:chExt cx="1981248" cy="1177510"/>
            </a:xfrm>
          </p:grpSpPr>
          <p:cxnSp>
            <p:nvCxnSpPr>
              <p:cNvPr id="213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3775026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5026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5" name="TextBox 31"/>
              <p:cNvSpPr txBox="1">
                <a:spLocks noChangeArrowheads="1"/>
              </p:cNvSpPr>
              <p:nvPr/>
            </p:nvSpPr>
            <p:spPr bwMode="auto">
              <a:xfrm>
                <a:off x="5117528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2"/>
              <p:cNvSpPr txBox="1">
                <a:spLocks noChangeArrowheads="1"/>
              </p:cNvSpPr>
              <p:nvPr/>
            </p:nvSpPr>
            <p:spPr bwMode="auto">
              <a:xfrm>
                <a:off x="3491880" y="4337442"/>
                <a:ext cx="5492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 bwMode="auto">
              <a:xfrm>
                <a:off x="4346530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8" name="타원 217"/>
              <p:cNvSpPr/>
              <p:nvPr/>
            </p:nvSpPr>
            <p:spPr bwMode="auto">
              <a:xfrm>
                <a:off x="4346530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925088" y="4655416"/>
              <a:ext cx="1965776" cy="1149848"/>
              <a:chOff x="5925088" y="4655416"/>
              <a:chExt cx="1965776" cy="1149848"/>
            </a:xfrm>
          </p:grpSpPr>
          <p:cxnSp>
            <p:nvCxnSpPr>
              <p:cNvPr id="220" name="직선 화살표 연결선 57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0" cy="4195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14064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TextBox 31"/>
              <p:cNvSpPr txBox="1">
                <a:spLocks noChangeArrowheads="1"/>
              </p:cNvSpPr>
              <p:nvPr/>
            </p:nvSpPr>
            <p:spPr bwMode="auto">
              <a:xfrm>
                <a:off x="7535264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TextBox 32"/>
              <p:cNvSpPr txBox="1">
                <a:spLocks noChangeArrowheads="1"/>
              </p:cNvSpPr>
              <p:nvPr/>
            </p:nvSpPr>
            <p:spPr bwMode="auto">
              <a:xfrm>
                <a:off x="5925088" y="5466710"/>
                <a:ext cx="591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타원 223"/>
              <p:cNvSpPr/>
              <p:nvPr/>
            </p:nvSpPr>
            <p:spPr bwMode="auto">
              <a:xfrm>
                <a:off x="6764266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225" name="타원 224"/>
              <p:cNvSpPr/>
              <p:nvPr/>
            </p:nvSpPr>
            <p:spPr bwMode="auto">
              <a:xfrm>
                <a:off x="6764266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</p:grpSp>
      </p:grpSp>
      <p:grpSp>
        <p:nvGrpSpPr>
          <p:cNvPr id="228" name="그룹 219"/>
          <p:cNvGrpSpPr/>
          <p:nvPr/>
        </p:nvGrpSpPr>
        <p:grpSpPr>
          <a:xfrm>
            <a:off x="4008055" y="1915458"/>
            <a:ext cx="2868201" cy="1901244"/>
            <a:chOff x="2714612" y="3522494"/>
            <a:chExt cx="2868201" cy="1901244"/>
          </a:xfrm>
        </p:grpSpPr>
        <p:sp>
          <p:nvSpPr>
            <p:cNvPr id="229" name="직사각형 77"/>
            <p:cNvSpPr>
              <a:spLocks noChangeArrowheads="1"/>
            </p:cNvSpPr>
            <p:nvPr/>
          </p:nvSpPr>
          <p:spPr bwMode="auto">
            <a:xfrm>
              <a:off x="3432870" y="4143380"/>
              <a:ext cx="714380" cy="85725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rot="5400000">
              <a:off x="3362225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V="1">
              <a:off x="3432869" y="5142742"/>
              <a:ext cx="717843" cy="77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rot="5400000">
              <a:off x="4080068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541343" y="5085184"/>
              <a:ext cx="4694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790854" y="4572008"/>
              <a:ext cx="857255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원호 234"/>
            <p:cNvSpPr/>
            <p:nvPr/>
          </p:nvSpPr>
          <p:spPr bwMode="auto">
            <a:xfrm flipV="1">
              <a:off x="3936191" y="4140396"/>
              <a:ext cx="854000" cy="865056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3866740" y="4386590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932805" y="4572008"/>
              <a:ext cx="857254" cy="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8" name="원호 237"/>
            <p:cNvSpPr/>
            <p:nvPr/>
          </p:nvSpPr>
          <p:spPr bwMode="auto">
            <a:xfrm flipH="1" flipV="1">
              <a:off x="2793183" y="4140396"/>
              <a:ext cx="854000" cy="865056"/>
            </a:xfrm>
            <a:prstGeom prst="arc">
              <a:avLst>
                <a:gd name="adj1" fmla="val 16237313"/>
                <a:gd name="adj2" fmla="val 5705749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9" name="TextBox 57"/>
            <p:cNvSpPr txBox="1">
              <a:spLocks noChangeArrowheads="1"/>
            </p:cNvSpPr>
            <p:nvPr/>
          </p:nvSpPr>
          <p:spPr bwMode="auto">
            <a:xfrm>
              <a:off x="2714612" y="4962654"/>
              <a:ext cx="6944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57"/>
            <p:cNvSpPr txBox="1">
              <a:spLocks noChangeArrowheads="1"/>
            </p:cNvSpPr>
            <p:nvPr/>
          </p:nvSpPr>
          <p:spPr bwMode="auto">
            <a:xfrm>
              <a:off x="2930636" y="3794912"/>
              <a:ext cx="5106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57"/>
            <p:cNvSpPr txBox="1">
              <a:spLocks noChangeArrowheads="1"/>
            </p:cNvSpPr>
            <p:nvPr/>
          </p:nvSpPr>
          <p:spPr bwMode="auto">
            <a:xfrm>
              <a:off x="4147818" y="4967599"/>
              <a:ext cx="10870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57"/>
            <p:cNvSpPr txBox="1">
              <a:spLocks noChangeArrowheads="1"/>
            </p:cNvSpPr>
            <p:nvPr/>
          </p:nvSpPr>
          <p:spPr bwMode="auto">
            <a:xfrm>
              <a:off x="4298788" y="3810526"/>
              <a:ext cx="12840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57"/>
            <p:cNvSpPr txBox="1">
              <a:spLocks noChangeArrowheads="1"/>
            </p:cNvSpPr>
            <p:nvPr/>
          </p:nvSpPr>
          <p:spPr bwMode="auto">
            <a:xfrm>
              <a:off x="3462632" y="3522494"/>
              <a:ext cx="6664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타원 243"/>
            <p:cNvSpPr/>
            <p:nvPr/>
          </p:nvSpPr>
          <p:spPr bwMode="auto">
            <a:xfrm flipV="1">
              <a:off x="4124389" y="454914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45" name="그룹 174"/>
            <p:cNvGrpSpPr/>
            <p:nvPr/>
          </p:nvGrpSpPr>
          <p:grpSpPr>
            <a:xfrm>
              <a:off x="3432869" y="3857628"/>
              <a:ext cx="716292" cy="288947"/>
              <a:chOff x="2928926" y="4929198"/>
              <a:chExt cx="716292" cy="288947"/>
            </a:xfrm>
          </p:grpSpPr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8550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4580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4299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21414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0048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29586" y="4929198"/>
                <a:ext cx="713721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2" name="그룹 251"/>
          <p:cNvGrpSpPr/>
          <p:nvPr/>
        </p:nvGrpSpPr>
        <p:grpSpPr>
          <a:xfrm>
            <a:off x="539552" y="2347506"/>
            <a:ext cx="2808312" cy="1282789"/>
            <a:chOff x="-972342" y="2340749"/>
            <a:chExt cx="2808312" cy="1282789"/>
          </a:xfrm>
        </p:grpSpPr>
        <p:sp>
          <p:nvSpPr>
            <p:cNvPr id="253" name="직사각형 252"/>
            <p:cNvSpPr/>
            <p:nvPr/>
          </p:nvSpPr>
          <p:spPr bwMode="auto">
            <a:xfrm>
              <a:off x="395536" y="2996952"/>
              <a:ext cx="72008" cy="14401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-972342" y="2996952"/>
              <a:ext cx="2808312" cy="144016"/>
              <a:chOff x="4932040" y="1484784"/>
              <a:chExt cx="2808312" cy="144016"/>
            </a:xfrm>
          </p:grpSpPr>
          <p:cxnSp>
            <p:nvCxnSpPr>
              <p:cNvPr id="275" name="직선 연결선 274"/>
              <p:cNvCxnSpPr/>
              <p:nvPr/>
            </p:nvCxnSpPr>
            <p:spPr bwMode="auto">
              <a:xfrm>
                <a:off x="4932040" y="1484784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4932040" y="1628800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55" name="그룹 254"/>
            <p:cNvGrpSpPr/>
            <p:nvPr/>
          </p:nvGrpSpPr>
          <p:grpSpPr>
            <a:xfrm>
              <a:off x="-968026" y="2400946"/>
              <a:ext cx="2787650" cy="596006"/>
              <a:chOff x="4432300" y="2400946"/>
              <a:chExt cx="2787650" cy="596006"/>
            </a:xfrm>
          </p:grpSpPr>
          <p:sp>
            <p:nvSpPr>
              <p:cNvPr id="265" name="자유형 264"/>
              <p:cNvSpPr/>
              <p:nvPr/>
            </p:nvSpPr>
            <p:spPr bwMode="auto">
              <a:xfrm>
                <a:off x="4432300" y="2400946"/>
                <a:ext cx="2787650" cy="435459"/>
              </a:xfrm>
              <a:custGeom>
                <a:avLst/>
                <a:gdLst>
                  <a:gd name="connsiteX0" fmla="*/ 0 w 2787650"/>
                  <a:gd name="connsiteY0" fmla="*/ 186101 h 429767"/>
                  <a:gd name="connsiteX1" fmla="*/ 558800 w 2787650"/>
                  <a:gd name="connsiteY1" fmla="*/ 1951 h 429767"/>
                  <a:gd name="connsiteX2" fmla="*/ 1562100 w 2787650"/>
                  <a:gd name="connsiteY2" fmla="*/ 109901 h 429767"/>
                  <a:gd name="connsiteX3" fmla="*/ 2241550 w 2787650"/>
                  <a:gd name="connsiteY3" fmla="*/ 421051 h 429767"/>
                  <a:gd name="connsiteX4" fmla="*/ 2787650 w 2787650"/>
                  <a:gd name="connsiteY4" fmla="*/ 313101 h 429767"/>
                  <a:gd name="connsiteX0" fmla="*/ 0 w 2787650"/>
                  <a:gd name="connsiteY0" fmla="*/ 189854 h 435459"/>
                  <a:gd name="connsiteX1" fmla="*/ 558800 w 2787650"/>
                  <a:gd name="connsiteY1" fmla="*/ 5704 h 435459"/>
                  <a:gd name="connsiteX2" fmla="*/ 1289050 w 2787650"/>
                  <a:gd name="connsiteY2" fmla="*/ 81904 h 435459"/>
                  <a:gd name="connsiteX3" fmla="*/ 2241550 w 2787650"/>
                  <a:gd name="connsiteY3" fmla="*/ 424804 h 435459"/>
                  <a:gd name="connsiteX4" fmla="*/ 2787650 w 2787650"/>
                  <a:gd name="connsiteY4" fmla="*/ 316854 h 43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650" h="435459">
                    <a:moveTo>
                      <a:pt x="0" y="189854"/>
                    </a:moveTo>
                    <a:cubicBezTo>
                      <a:pt x="149225" y="104129"/>
                      <a:pt x="343958" y="23696"/>
                      <a:pt x="558800" y="5704"/>
                    </a:cubicBezTo>
                    <a:cubicBezTo>
                      <a:pt x="773642" y="-12288"/>
                      <a:pt x="1008592" y="12054"/>
                      <a:pt x="1289050" y="81904"/>
                    </a:cubicBezTo>
                    <a:cubicBezTo>
                      <a:pt x="1569508" y="151754"/>
                      <a:pt x="1991783" y="385646"/>
                      <a:pt x="2241550" y="424804"/>
                    </a:cubicBezTo>
                    <a:cubicBezTo>
                      <a:pt x="2491317" y="463962"/>
                      <a:pt x="2616729" y="387762"/>
                      <a:pt x="2787650" y="316854"/>
                    </a:cubicBezTo>
                  </a:path>
                </a:pathLst>
              </a:cu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266" name="그룹 265"/>
              <p:cNvGrpSpPr/>
              <p:nvPr/>
            </p:nvGrpSpPr>
            <p:grpSpPr>
              <a:xfrm>
                <a:off x="4572000" y="2409304"/>
                <a:ext cx="2520280" cy="587648"/>
                <a:chOff x="4572000" y="2417490"/>
                <a:chExt cx="2520280" cy="587648"/>
              </a:xfrm>
            </p:grpSpPr>
            <p:cxnSp>
              <p:nvCxnSpPr>
                <p:cNvPr id="2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572000" y="2522786"/>
                  <a:ext cx="0" cy="48235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934156" y="2417490"/>
                  <a:ext cx="0" cy="5876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292080" y="2420392"/>
                  <a:ext cx="0" cy="5847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654236" y="2478611"/>
                  <a:ext cx="0" cy="52652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2594224"/>
                  <a:ext cx="0" cy="4109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372200" y="2733676"/>
                  <a:ext cx="0" cy="27146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846636"/>
                  <a:ext cx="0" cy="15850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2779961"/>
                  <a:ext cx="0" cy="22517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cxnSp>
          <p:nvCxnSpPr>
            <p:cNvPr id="256" name="직선 연결선 255"/>
            <p:cNvCxnSpPr/>
            <p:nvPr/>
          </p:nvCxnSpPr>
          <p:spPr bwMode="auto">
            <a:xfrm>
              <a:off x="-756318" y="3284984"/>
              <a:ext cx="11521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467818" y="3284984"/>
              <a:ext cx="2160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60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61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62" name="직사각형 261"/>
            <p:cNvSpPr/>
            <p:nvPr/>
          </p:nvSpPr>
          <p:spPr>
            <a:xfrm>
              <a:off x="242559" y="3284984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-334991" y="3204845"/>
              <a:ext cx="2760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593142" y="2340749"/>
              <a:ext cx="5227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9552" y="4077072"/>
            <a:ext cx="3888432" cy="1038309"/>
            <a:chOff x="539552" y="4077072"/>
            <a:chExt cx="3888432" cy="1038309"/>
          </a:xfrm>
        </p:grpSpPr>
        <p:grpSp>
          <p:nvGrpSpPr>
            <p:cNvPr id="143" name="그룹 181"/>
            <p:cNvGrpSpPr/>
            <p:nvPr/>
          </p:nvGrpSpPr>
          <p:grpSpPr>
            <a:xfrm>
              <a:off x="755587" y="4221088"/>
              <a:ext cx="1730296" cy="288947"/>
              <a:chOff x="3605692" y="1772816"/>
              <a:chExt cx="1237286" cy="288947"/>
            </a:xfrm>
          </p:grpSpPr>
          <p:cxnSp>
            <p:nvCxnSpPr>
              <p:cNvPr id="1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123577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22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226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8147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46" name="직사각형 77"/>
            <p:cNvSpPr>
              <a:spLocks noChangeArrowheads="1"/>
            </p:cNvSpPr>
            <p:nvPr/>
          </p:nvSpPr>
          <p:spPr bwMode="auto">
            <a:xfrm>
              <a:off x="755609" y="4510035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9" name="TextBox 57"/>
            <p:cNvSpPr txBox="1">
              <a:spLocks noChangeArrowheads="1"/>
            </p:cNvSpPr>
            <p:nvPr/>
          </p:nvSpPr>
          <p:spPr bwMode="auto">
            <a:xfrm>
              <a:off x="2483768" y="4077072"/>
              <a:ext cx="1696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211960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2" name="TextBox 57"/>
            <p:cNvSpPr txBox="1">
              <a:spLocks noChangeArrowheads="1"/>
            </p:cNvSpPr>
            <p:nvPr/>
          </p:nvSpPr>
          <p:spPr bwMode="auto">
            <a:xfrm>
              <a:off x="755576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539552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2411760" y="4653136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4211960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528" y="5301208"/>
            <a:ext cx="3960440" cy="1038308"/>
            <a:chOff x="323528" y="5301208"/>
            <a:chExt cx="3960440" cy="103830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755609" y="5734170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5877271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7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537321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8" name="TextBox 57"/>
            <p:cNvSpPr txBox="1">
              <a:spLocks noChangeArrowheads="1"/>
            </p:cNvSpPr>
            <p:nvPr/>
          </p:nvSpPr>
          <p:spPr bwMode="auto">
            <a:xfrm>
              <a:off x="755576" y="609329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57"/>
            <p:cNvSpPr txBox="1">
              <a:spLocks noChangeArrowheads="1"/>
            </p:cNvSpPr>
            <p:nvPr/>
          </p:nvSpPr>
          <p:spPr bwMode="auto">
            <a:xfrm>
              <a:off x="3923928" y="53012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83568" y="5488091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4139952" y="5877272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rot="10800000" flipV="1">
              <a:off x="467544" y="5573420"/>
              <a:ext cx="442144" cy="447868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323528" y="596251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87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9512" y="4314582"/>
            <a:ext cx="2160240" cy="1325180"/>
            <a:chOff x="2195736" y="3810526"/>
            <a:chExt cx="2160240" cy="132518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555776" y="4082627"/>
              <a:ext cx="866409" cy="288032"/>
              <a:chOff x="2051720" y="4221088"/>
              <a:chExt cx="866409" cy="288032"/>
            </a:xfrm>
          </p:grpSpPr>
          <p:cxnSp>
            <p:nvCxnSpPr>
              <p:cNvPr id="2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909159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97961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85706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73452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052781" y="4221088"/>
                <a:ext cx="863035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2843808" y="3810526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635896" y="431458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3275856" y="395454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195736" y="479715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4422539" y="1196752"/>
              <a:ext cx="2934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553554" y="404664"/>
              <a:ext cx="4034670" cy="288032"/>
              <a:chOff x="2699793" y="2420888"/>
              <a:chExt cx="4034670" cy="288947"/>
            </a:xfrm>
          </p:grpSpPr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179512" y="2564904"/>
            <a:ext cx="4752529" cy="1440160"/>
            <a:chOff x="2195736" y="1700808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083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직선 연결선 427"/>
          <p:cNvCxnSpPr/>
          <p:nvPr/>
        </p:nvCxnSpPr>
        <p:spPr bwMode="auto">
          <a:xfrm flipV="1">
            <a:off x="2056854" y="2276872"/>
            <a:ext cx="0" cy="288032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직선 연결선 428"/>
          <p:cNvCxnSpPr/>
          <p:nvPr/>
        </p:nvCxnSpPr>
        <p:spPr bwMode="auto">
          <a:xfrm flipV="1">
            <a:off x="6084168" y="2276872"/>
            <a:ext cx="0" cy="792088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59" name="그룹 458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4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2056854" y="3212976"/>
            <a:ext cx="2011090" cy="360040"/>
            <a:chOff x="2056854" y="3573016"/>
            <a:chExt cx="2011090" cy="360040"/>
          </a:xfrm>
        </p:grpSpPr>
        <p:cxnSp>
          <p:nvCxnSpPr>
            <p:cNvPr id="405" name="직선 연결선 404"/>
            <p:cNvCxnSpPr/>
            <p:nvPr/>
          </p:nvCxnSpPr>
          <p:spPr bwMode="auto">
            <a:xfrm>
              <a:off x="2056854" y="3645024"/>
              <a:ext cx="201109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직선 연결선 405"/>
            <p:cNvCxnSpPr/>
            <p:nvPr/>
          </p:nvCxnSpPr>
          <p:spPr bwMode="auto">
            <a:xfrm flipV="1">
              <a:off x="205685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직선 연결선 406"/>
            <p:cNvCxnSpPr/>
            <p:nvPr/>
          </p:nvCxnSpPr>
          <p:spPr bwMode="auto">
            <a:xfrm flipV="1">
              <a:off x="406794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2771800" y="35945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75656" y="2492896"/>
            <a:ext cx="5184576" cy="1605706"/>
            <a:chOff x="1475656" y="2852936"/>
            <a:chExt cx="5184576" cy="1605706"/>
          </a:xfrm>
        </p:grpSpPr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50100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8" name="자유형 407"/>
            <p:cNvSpPr/>
            <p:nvPr/>
          </p:nvSpPr>
          <p:spPr bwMode="auto">
            <a:xfrm>
              <a:off x="2051720" y="3068960"/>
              <a:ext cx="4026347" cy="863600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63600">
                  <a:moveTo>
                    <a:pt x="0" y="425450"/>
                  </a:moveTo>
                  <a:lnTo>
                    <a:pt x="0" y="0"/>
                  </a:lnTo>
                  <a:lnTo>
                    <a:pt x="4035425" y="863600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타원 408"/>
            <p:cNvSpPr/>
            <p:nvPr/>
          </p:nvSpPr>
          <p:spPr bwMode="auto">
            <a:xfrm>
              <a:off x="2187648" y="32129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636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86104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861048"/>
              <a:ext cx="0" cy="59759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407707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475656" y="285293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12160" y="3789040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68822" y="4077072"/>
            <a:ext cx="4603378" cy="864096"/>
            <a:chOff x="1768822" y="4415626"/>
            <a:chExt cx="4603378" cy="864096"/>
          </a:xfrm>
        </p:grpSpPr>
        <p:sp>
          <p:nvSpPr>
            <p:cNvPr id="447" name="자유형 446"/>
            <p:cNvSpPr/>
            <p:nvPr/>
          </p:nvSpPr>
          <p:spPr bwMode="auto">
            <a:xfrm>
              <a:off x="2056854" y="4559642"/>
              <a:ext cx="4027314" cy="432048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51300" h="437356">
                  <a:moveTo>
                    <a:pt x="0" y="0"/>
                  </a:moveTo>
                  <a:lnTo>
                    <a:pt x="4051300" y="0"/>
                  </a:lnTo>
                  <a:lnTo>
                    <a:pt x="3869531" y="86520"/>
                  </a:lnTo>
                  <a:cubicBezTo>
                    <a:pt x="3809867" y="112449"/>
                    <a:pt x="3759200" y="129381"/>
                    <a:pt x="3693319" y="155575"/>
                  </a:cubicBezTo>
                  <a:cubicBezTo>
                    <a:pt x="3620294" y="177007"/>
                    <a:pt x="3547269" y="215107"/>
                    <a:pt x="3474244" y="236539"/>
                  </a:cubicBezTo>
                  <a:lnTo>
                    <a:pt x="3259137" y="296069"/>
                  </a:lnTo>
                  <a:cubicBezTo>
                    <a:pt x="3139678" y="327026"/>
                    <a:pt x="3068505" y="339329"/>
                    <a:pt x="2971800" y="355601"/>
                  </a:cubicBezTo>
                  <a:cubicBezTo>
                    <a:pt x="2875095" y="371873"/>
                    <a:pt x="2780506" y="379810"/>
                    <a:pt x="2678906" y="393700"/>
                  </a:cubicBezTo>
                  <a:cubicBezTo>
                    <a:pt x="2575719" y="399257"/>
                    <a:pt x="2470150" y="419100"/>
                    <a:pt x="2366963" y="424657"/>
                  </a:cubicBezTo>
                  <a:lnTo>
                    <a:pt x="2029619" y="437356"/>
                  </a:lnTo>
                  <a:lnTo>
                    <a:pt x="1719263" y="424656"/>
                  </a:lnTo>
                  <a:cubicBezTo>
                    <a:pt x="1621896" y="416983"/>
                    <a:pt x="1537495" y="406797"/>
                    <a:pt x="1447801" y="398463"/>
                  </a:cubicBezTo>
                  <a:cubicBezTo>
                    <a:pt x="1358901" y="384175"/>
                    <a:pt x="1270000" y="384176"/>
                    <a:pt x="1181100" y="369888"/>
                  </a:cubicBezTo>
                  <a:lnTo>
                    <a:pt x="913606" y="319087"/>
                  </a:lnTo>
                  <a:cubicBezTo>
                    <a:pt x="793353" y="296465"/>
                    <a:pt x="785680" y="291570"/>
                    <a:pt x="716756" y="272256"/>
                  </a:cubicBezTo>
                  <a:cubicBezTo>
                    <a:pt x="647832" y="252942"/>
                    <a:pt x="573882" y="226219"/>
                    <a:pt x="500063" y="203200"/>
                  </a:cubicBezTo>
                  <a:cubicBezTo>
                    <a:pt x="422275" y="171450"/>
                    <a:pt x="361157" y="156369"/>
                    <a:pt x="283369" y="1246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2" name="직선 연결선 431"/>
            <p:cNvCxnSpPr/>
            <p:nvPr/>
          </p:nvCxnSpPr>
          <p:spPr bwMode="auto">
            <a:xfrm>
              <a:off x="2056854" y="4559642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725144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7" name="직선 연결선 436"/>
            <p:cNvCxnSpPr/>
            <p:nvPr/>
          </p:nvCxnSpPr>
          <p:spPr bwMode="auto">
            <a:xfrm>
              <a:off x="1768822" y="4415626"/>
              <a:ext cx="864096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직선 연결선 437"/>
            <p:cNvCxnSpPr/>
            <p:nvPr/>
          </p:nvCxnSpPr>
          <p:spPr bwMode="auto">
            <a:xfrm>
              <a:off x="3497014" y="4991690"/>
              <a:ext cx="114699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직선 연결선 438"/>
            <p:cNvCxnSpPr/>
            <p:nvPr/>
          </p:nvCxnSpPr>
          <p:spPr bwMode="auto">
            <a:xfrm flipH="1">
              <a:off x="5436096" y="4415626"/>
              <a:ext cx="936104" cy="46805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1520" y="4530606"/>
            <a:ext cx="2016224" cy="1109156"/>
            <a:chOff x="2267744" y="4026550"/>
            <a:chExt cx="2016224" cy="1109156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3275856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439" y="548023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7" name="직선 연결선 86"/>
            <p:cNvCxnSpPr/>
            <p:nvPr/>
          </p:nvCxnSpPr>
          <p:spPr bwMode="auto">
            <a:xfrm>
              <a:off x="4572000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57"/>
            <p:cNvSpPr txBox="1">
              <a:spLocks noChangeArrowheads="1"/>
            </p:cNvSpPr>
            <p:nvPr/>
          </p:nvSpPr>
          <p:spPr bwMode="auto">
            <a:xfrm>
              <a:off x="5292080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9512" y="2564904"/>
            <a:ext cx="4752529" cy="1440160"/>
            <a:chOff x="179512" y="2564904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324446" y="349610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4356894" y="350009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539551" y="3140898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179512" y="3033678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2411760" y="2564904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4499993" y="303367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2411099" y="2996225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51520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4283968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539552" y="3378478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690510" y="3378478"/>
              <a:ext cx="881490" cy="338554"/>
              <a:chOff x="3491880" y="3378478"/>
              <a:chExt cx="881490" cy="338554"/>
            </a:xfrm>
          </p:grpSpPr>
          <p:cxnSp>
            <p:nvCxnSpPr>
              <p:cNvPr id="92" name="직선 연결선 91"/>
              <p:cNvCxnSpPr/>
              <p:nvPr/>
            </p:nvCxnSpPr>
            <p:spPr bwMode="auto">
              <a:xfrm rot="16200000" flipH="1">
                <a:off x="4301138" y="347240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>
                <a:off x="3491880" y="347240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4" name="TextBox 57"/>
              <p:cNvSpPr txBox="1">
                <a:spLocks noChangeArrowheads="1"/>
              </p:cNvSpPr>
              <p:nvPr/>
            </p:nvSpPr>
            <p:spPr bwMode="auto">
              <a:xfrm>
                <a:off x="3779566" y="337847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 flipH="1">
            <a:off x="2987824" y="4530606"/>
            <a:ext cx="2016224" cy="1109156"/>
            <a:chOff x="2267744" y="4026550"/>
            <a:chExt cx="2016224" cy="1109156"/>
          </a:xfrm>
        </p:grpSpPr>
        <p:grpSp>
          <p:nvGrpSpPr>
            <p:cNvPr id="99" name="그룹 98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107" name="직선 연결선 106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0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1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03" name="원호 102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230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3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7323" y="2132129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267744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300192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051720" y="3501008"/>
            <a:ext cx="4032448" cy="1440160"/>
            <a:chOff x="2051720" y="3501008"/>
            <a:chExt cx="4032448" cy="1440160"/>
          </a:xfrm>
        </p:grpSpPr>
        <p:sp>
          <p:nvSpPr>
            <p:cNvPr id="59" name="이등변 삼각형 58"/>
            <p:cNvSpPr/>
            <p:nvPr/>
          </p:nvSpPr>
          <p:spPr bwMode="auto">
            <a:xfrm rot="10800000" flipH="1">
              <a:off x="4067944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 bwMode="auto">
            <a:xfrm rot="10800000">
              <a:off x="2051720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50100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2" name="직선 연결선 431"/>
            <p:cNvCxnSpPr/>
            <p:nvPr/>
          </p:nvCxnSpPr>
          <p:spPr bwMode="auto">
            <a:xfrm>
              <a:off x="2056854" y="4221088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38659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47664" y="2276872"/>
            <a:ext cx="5040560" cy="1490682"/>
            <a:chOff x="1547664" y="2276872"/>
            <a:chExt cx="5040560" cy="1490682"/>
          </a:xfrm>
        </p:grpSpPr>
        <p:sp>
          <p:nvSpPr>
            <p:cNvPr id="57" name="자유형 56"/>
            <p:cNvSpPr/>
            <p:nvPr/>
          </p:nvSpPr>
          <p:spPr bwMode="auto">
            <a:xfrm>
              <a:off x="2051720" y="2708920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 bwMode="auto">
            <a:xfrm>
              <a:off x="4067944" y="3140997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28" name="직선 연결선 427"/>
            <p:cNvCxnSpPr/>
            <p:nvPr/>
          </p:nvCxnSpPr>
          <p:spPr bwMode="auto">
            <a:xfrm flipV="1">
              <a:off x="205685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9" name="직선 연결선 428"/>
            <p:cNvCxnSpPr/>
            <p:nvPr/>
          </p:nvCxnSpPr>
          <p:spPr bwMode="auto">
            <a:xfrm flipV="1">
              <a:off x="6084168" y="2276872"/>
              <a:ext cx="0" cy="7920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14096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9" name="타원 408"/>
            <p:cNvSpPr/>
            <p:nvPr/>
          </p:nvSpPr>
          <p:spPr bwMode="auto">
            <a:xfrm>
              <a:off x="2187648" y="2852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276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547664" y="24928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84168" y="342900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 flipV="1">
              <a:off x="406794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95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44406" y="404664"/>
            <a:ext cx="4455784" cy="1296144"/>
            <a:chOff x="1844406" y="404664"/>
            <a:chExt cx="4455784" cy="1296144"/>
          </a:xfrm>
        </p:grpSpPr>
        <p:grpSp>
          <p:nvGrpSpPr>
            <p:cNvPr id="397" name="그룹 396"/>
            <p:cNvGrpSpPr/>
            <p:nvPr/>
          </p:nvGrpSpPr>
          <p:grpSpPr>
            <a:xfrm>
              <a:off x="2123728" y="1385539"/>
              <a:ext cx="881490" cy="315269"/>
              <a:chOff x="2538382" y="4581553"/>
              <a:chExt cx="881490" cy="315269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 rot="5400000">
              <a:off x="1704802" y="705672"/>
              <a:ext cx="558675" cy="279468"/>
              <a:chOff x="2268538" y="3459095"/>
              <a:chExt cx="558675" cy="279468"/>
            </a:xfrm>
          </p:grpSpPr>
          <p:sp>
            <p:nvSpPr>
              <p:cNvPr id="8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직사각형 77"/>
            <p:cNvSpPr>
              <a:spLocks noChangeArrowheads="1"/>
            </p:cNvSpPr>
            <p:nvPr/>
          </p:nvSpPr>
          <p:spPr bwMode="auto">
            <a:xfrm>
              <a:off x="2123727" y="76463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8" name="TextBox 35"/>
            <p:cNvSpPr txBox="1">
              <a:spLocks noChangeArrowheads="1"/>
            </p:cNvSpPr>
            <p:nvPr/>
          </p:nvSpPr>
          <p:spPr bwMode="auto">
            <a:xfrm>
              <a:off x="2123804" y="908720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57"/>
            <p:cNvSpPr txBox="1">
              <a:spLocks noChangeArrowheads="1"/>
            </p:cNvSpPr>
            <p:nvPr/>
          </p:nvSpPr>
          <p:spPr bwMode="auto">
            <a:xfrm>
              <a:off x="5724128" y="404664"/>
              <a:ext cx="360040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94"/>
            <p:cNvSpPr txBox="1">
              <a:spLocks noChangeArrowheads="1"/>
            </p:cNvSpPr>
            <p:nvPr/>
          </p:nvSpPr>
          <p:spPr bwMode="auto">
            <a:xfrm>
              <a:off x="6012160" y="908720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2123728" y="11967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2123728" y="1268760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 rot="5400000">
              <a:off x="6085532" y="1268536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3995936" y="1026448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013615" y="619961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1844406" y="2132856"/>
            <a:ext cx="4455784" cy="1512168"/>
            <a:chOff x="1844406" y="2132856"/>
            <a:chExt cx="4455784" cy="1512168"/>
          </a:xfrm>
        </p:grpSpPr>
        <p:grpSp>
          <p:nvGrpSpPr>
            <p:cNvPr id="151" name="그룹 150"/>
            <p:cNvGrpSpPr/>
            <p:nvPr/>
          </p:nvGrpSpPr>
          <p:grpSpPr>
            <a:xfrm rot="5400000">
              <a:off x="1704802" y="2632500"/>
              <a:ext cx="558675" cy="279468"/>
              <a:chOff x="2268538" y="3459095"/>
              <a:chExt cx="558675" cy="279468"/>
            </a:xfrm>
          </p:grpSpPr>
          <p:sp>
            <p:nvSpPr>
              <p:cNvPr id="1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3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4" name="직사각형 77"/>
            <p:cNvSpPr>
              <a:spLocks noChangeArrowheads="1"/>
            </p:cNvSpPr>
            <p:nvPr/>
          </p:nvSpPr>
          <p:spPr bwMode="auto">
            <a:xfrm>
              <a:off x="2123727" y="269146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2123804" y="2835548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94"/>
            <p:cNvSpPr txBox="1">
              <a:spLocks noChangeArrowheads="1"/>
            </p:cNvSpPr>
            <p:nvPr/>
          </p:nvSpPr>
          <p:spPr bwMode="auto">
            <a:xfrm>
              <a:off x="6012160" y="2835548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 bwMode="auto">
            <a:xfrm>
              <a:off x="2123728" y="312358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>
              <a:off x="2123728" y="319558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rot="5400000">
              <a:off x="6085532" y="3195364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3995936" y="2953276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123729" y="2420888"/>
              <a:ext cx="4034670" cy="288947"/>
              <a:chOff x="539553" y="1844824"/>
              <a:chExt cx="4034670" cy="288947"/>
            </a:xfrm>
          </p:grpSpPr>
          <p:cxnSp>
            <p:nvCxnSpPr>
              <p:cNvPr id="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3851920" y="2132856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2123728" y="3329755"/>
              <a:ext cx="881490" cy="315269"/>
              <a:chOff x="2538382" y="4581553"/>
              <a:chExt cx="881490" cy="315269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8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763688" y="4149080"/>
            <a:ext cx="4752529" cy="1800200"/>
            <a:chOff x="1763688" y="4149080"/>
            <a:chExt cx="4752529" cy="1800200"/>
          </a:xfrm>
        </p:grpSpPr>
        <p:sp>
          <p:nvSpPr>
            <p:cNvPr id="88" name="직사각형 77"/>
            <p:cNvSpPr>
              <a:spLocks noChangeArrowheads="1"/>
            </p:cNvSpPr>
            <p:nvPr/>
          </p:nvSpPr>
          <p:spPr bwMode="auto">
            <a:xfrm>
              <a:off x="2123727" y="472507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9" name="TextBox 35"/>
            <p:cNvSpPr txBox="1">
              <a:spLocks noChangeArrowheads="1"/>
            </p:cNvSpPr>
            <p:nvPr/>
          </p:nvSpPr>
          <p:spPr bwMode="auto">
            <a:xfrm>
              <a:off x="1763688" y="4617854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084169" y="461785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2123728" y="544522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2123728" y="5517232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 rot="5400000">
              <a:off x="6085532" y="551187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851920" y="5229130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3" name="그룹 74"/>
            <p:cNvGrpSpPr>
              <a:grpSpLocks/>
            </p:cNvGrpSpPr>
            <p:nvPr/>
          </p:nvGrpSpPr>
          <p:grpSpPr bwMode="auto">
            <a:xfrm>
              <a:off x="1835696" y="4869160"/>
              <a:ext cx="558675" cy="495544"/>
              <a:chOff x="5220072" y="3573016"/>
              <a:chExt cx="558800" cy="495424"/>
            </a:xfrm>
          </p:grpSpPr>
          <p:sp>
            <p:nvSpPr>
              <p:cNvPr id="1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4" name="그룹 75"/>
            <p:cNvGrpSpPr>
              <a:grpSpLocks/>
            </p:cNvGrpSpPr>
            <p:nvPr/>
          </p:nvGrpSpPr>
          <p:grpSpPr bwMode="auto">
            <a:xfrm>
              <a:off x="5868144" y="4869160"/>
              <a:ext cx="558675" cy="495544"/>
              <a:chOff x="6084168" y="3573016"/>
              <a:chExt cx="558800" cy="495424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>
              <a:off x="3707904" y="4149080"/>
              <a:ext cx="864096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4.72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2123728" y="4437112"/>
              <a:ext cx="4034670" cy="288947"/>
              <a:chOff x="539553" y="1844824"/>
              <a:chExt cx="4034670" cy="288947"/>
            </a:xfrm>
          </p:grpSpPr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9" name="그룹 198"/>
            <p:cNvGrpSpPr/>
            <p:nvPr/>
          </p:nvGrpSpPr>
          <p:grpSpPr>
            <a:xfrm>
              <a:off x="2123728" y="5684533"/>
              <a:ext cx="881490" cy="264747"/>
              <a:chOff x="2538382" y="4581553"/>
              <a:chExt cx="881490" cy="264747"/>
            </a:xfrm>
          </p:grpSpPr>
          <p:cxnSp>
            <p:nvCxnSpPr>
              <p:cNvPr id="200" name="직선 연결선 199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0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21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35496" y="318145"/>
            <a:ext cx="2340768" cy="2949892"/>
            <a:chOff x="5327576" y="1105694"/>
            <a:chExt cx="2340768" cy="2949892"/>
          </a:xfrm>
        </p:grpSpPr>
        <p:grpSp>
          <p:nvGrpSpPr>
            <p:cNvPr id="27" name="그룹 26"/>
            <p:cNvGrpSpPr/>
            <p:nvPr/>
          </p:nvGrpSpPr>
          <p:grpSpPr>
            <a:xfrm>
              <a:off x="6084168" y="1196752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868144" y="3284984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5724128" y="1268760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5653708" y="126876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653708" y="3284984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6154588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6156176" y="3717032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6876256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5327576" y="208233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직선 화살표 연결선 21"/>
            <p:cNvCxnSpPr>
              <a:cxnSpLocks noChangeShapeType="1"/>
            </p:cNvCxnSpPr>
            <p:nvPr/>
          </p:nvCxnSpPr>
          <p:spPr bwMode="auto">
            <a:xfrm>
              <a:off x="6878372" y="13407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21"/>
            <p:cNvCxnSpPr>
              <a:cxnSpLocks noChangeShapeType="1"/>
            </p:cNvCxnSpPr>
            <p:nvPr/>
          </p:nvCxnSpPr>
          <p:spPr bwMode="auto">
            <a:xfrm>
              <a:off x="6876256" y="126876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6300192" y="371703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57"/>
            <p:cNvSpPr txBox="1">
              <a:spLocks noChangeArrowheads="1"/>
            </p:cNvSpPr>
            <p:nvPr/>
          </p:nvSpPr>
          <p:spPr bwMode="auto">
            <a:xfrm>
              <a:off x="6588224" y="177281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57"/>
            <p:cNvSpPr txBox="1">
              <a:spLocks noChangeArrowheads="1"/>
            </p:cNvSpPr>
            <p:nvPr/>
          </p:nvSpPr>
          <p:spPr bwMode="auto">
            <a:xfrm>
              <a:off x="7092280" y="11056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6191672" y="2992413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6191672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6623720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48272" y="318145"/>
            <a:ext cx="1800200" cy="2899370"/>
            <a:chOff x="2448272" y="318145"/>
            <a:chExt cx="1800200" cy="28993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664296" y="409203"/>
              <a:ext cx="792088" cy="2088232"/>
              <a:chOff x="6084168" y="1196752"/>
              <a:chExt cx="792088" cy="2088232"/>
            </a:xfrm>
          </p:grpSpPr>
          <p:cxnSp>
            <p:nvCxnSpPr>
              <p:cNvPr id="122" name="직선 연결선 121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직선 연결선 122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9" name="직선 화살표 연결선 21"/>
            <p:cNvCxnSpPr>
              <a:cxnSpLocks noChangeShapeType="1"/>
            </p:cNvCxnSpPr>
            <p:nvPr/>
          </p:nvCxnSpPr>
          <p:spPr bwMode="auto">
            <a:xfrm>
              <a:off x="3456384" y="481211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57"/>
            <p:cNvSpPr txBox="1">
              <a:spLocks noChangeArrowheads="1"/>
            </p:cNvSpPr>
            <p:nvPr/>
          </p:nvSpPr>
          <p:spPr bwMode="auto">
            <a:xfrm>
              <a:off x="3168352" y="9347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3672408" y="3181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2738420" y="2497435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2448272" y="287896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3024336" y="233436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원호 135"/>
            <p:cNvSpPr/>
            <p:nvPr/>
          </p:nvSpPr>
          <p:spPr bwMode="auto">
            <a:xfrm rot="16200000" flipH="1" flipV="1">
              <a:off x="2523031" y="235066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7" name="TextBox 57"/>
            <p:cNvSpPr txBox="1">
              <a:spLocks noChangeArrowheads="1"/>
            </p:cNvSpPr>
            <p:nvPr/>
          </p:nvSpPr>
          <p:spPr bwMode="auto">
            <a:xfrm>
              <a:off x="2808312" y="2636649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2808312" y="2497435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직선 화살표 연결선 21"/>
            <p:cNvCxnSpPr>
              <a:cxnSpLocks noChangeShapeType="1"/>
            </p:cNvCxnSpPr>
            <p:nvPr/>
          </p:nvCxnSpPr>
          <p:spPr bwMode="auto">
            <a:xfrm>
              <a:off x="3458500" y="553219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4" name="그룹 23"/>
          <p:cNvGrpSpPr/>
          <p:nvPr/>
        </p:nvGrpSpPr>
        <p:grpSpPr>
          <a:xfrm>
            <a:off x="4716016" y="3645024"/>
            <a:ext cx="1440160" cy="2232248"/>
            <a:chOff x="4716016" y="3573016"/>
            <a:chExt cx="1440160" cy="2232248"/>
          </a:xfrm>
        </p:grpSpPr>
        <p:grpSp>
          <p:nvGrpSpPr>
            <p:cNvPr id="151" name="그룹 150"/>
            <p:cNvGrpSpPr/>
            <p:nvPr/>
          </p:nvGrpSpPr>
          <p:grpSpPr>
            <a:xfrm>
              <a:off x="5220072" y="4221088"/>
              <a:ext cx="144016" cy="864096"/>
              <a:chOff x="6084168" y="2420888"/>
              <a:chExt cx="144016" cy="864096"/>
            </a:xfrm>
          </p:grpSpPr>
          <p:cxnSp>
            <p:nvCxnSpPr>
              <p:cNvPr id="170" name="직선 연결선 16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직선 연결선 170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6" name="직선 화살표 연결선 21"/>
            <p:cNvCxnSpPr>
              <a:cxnSpLocks noChangeShapeType="1"/>
            </p:cNvCxnSpPr>
            <p:nvPr/>
          </p:nvCxnSpPr>
          <p:spPr bwMode="auto">
            <a:xfrm>
              <a:off x="5294196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5004048" y="54667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57"/>
            <p:cNvSpPr txBox="1">
              <a:spLocks noChangeArrowheads="1"/>
            </p:cNvSpPr>
            <p:nvPr/>
          </p:nvSpPr>
          <p:spPr bwMode="auto">
            <a:xfrm>
              <a:off x="5580112" y="49160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원호 159"/>
            <p:cNvSpPr/>
            <p:nvPr/>
          </p:nvSpPr>
          <p:spPr bwMode="auto">
            <a:xfrm rot="16200000" flipH="1" flipV="1">
              <a:off x="5078807" y="493841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5364088" y="522920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 rot="16200000">
              <a:off x="5163114" y="4483570"/>
              <a:ext cx="881490" cy="321738"/>
              <a:chOff x="2538382" y="4581553"/>
              <a:chExt cx="881490" cy="321738"/>
            </a:xfrm>
          </p:grpSpPr>
          <p:cxnSp>
            <p:nvCxnSpPr>
              <p:cNvPr id="164" name="직선 연결선 163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6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77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8" name="원호 177"/>
            <p:cNvSpPr/>
            <p:nvPr/>
          </p:nvSpPr>
          <p:spPr bwMode="auto">
            <a:xfrm rot="5400000" flipH="1" flipV="1">
              <a:off x="5078807" y="388761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9" name="TextBox 57"/>
            <p:cNvSpPr txBox="1">
              <a:spLocks noChangeArrowheads="1"/>
            </p:cNvSpPr>
            <p:nvPr/>
          </p:nvSpPr>
          <p:spPr bwMode="auto">
            <a:xfrm>
              <a:off x="5436096" y="381052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/>
            <p:cNvSpPr txBox="1">
              <a:spLocks noChangeArrowheads="1"/>
            </p:cNvSpPr>
            <p:nvPr/>
          </p:nvSpPr>
          <p:spPr bwMode="auto">
            <a:xfrm>
              <a:off x="4746496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21"/>
            <p:cNvCxnSpPr>
              <a:cxnSpLocks noChangeShapeType="1"/>
            </p:cNvCxnSpPr>
            <p:nvPr/>
          </p:nvCxnSpPr>
          <p:spPr bwMode="auto">
            <a:xfrm>
              <a:off x="5364088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7" name="직선 화살표 연결선 21"/>
            <p:cNvCxnSpPr>
              <a:cxnSpLocks noChangeShapeType="1"/>
            </p:cNvCxnSpPr>
            <p:nvPr/>
          </p:nvCxnSpPr>
          <p:spPr bwMode="auto">
            <a:xfrm>
              <a:off x="5292080" y="378904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8" name="TextBox 57"/>
            <p:cNvSpPr txBox="1">
              <a:spLocks noChangeArrowheads="1"/>
            </p:cNvSpPr>
            <p:nvPr/>
          </p:nvSpPr>
          <p:spPr bwMode="auto">
            <a:xfrm>
              <a:off x="4716016" y="357301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24328" y="386348"/>
            <a:ext cx="1728192" cy="2615148"/>
            <a:chOff x="3923928" y="165780"/>
            <a:chExt cx="1728192" cy="261514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283968" y="476672"/>
              <a:ext cx="648072" cy="2016224"/>
            </a:xfrm>
            <a:custGeom>
              <a:avLst/>
              <a:gdLst>
                <a:gd name="connsiteX0" fmla="*/ 0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0 w 648072"/>
                <a:gd name="connsiteY4" fmla="*/ 0 h 2016224"/>
                <a:gd name="connsiteX0" fmla="*/ 4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 w 648076"/>
                <a:gd name="connsiteY5" fmla="*/ 0 h 2016224"/>
                <a:gd name="connsiteX0" fmla="*/ 433391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33391 w 648076"/>
                <a:gd name="connsiteY5" fmla="*/ 0 h 2016224"/>
                <a:gd name="connsiteX0" fmla="*/ 435869 w 650554"/>
                <a:gd name="connsiteY0" fmla="*/ 0 h 2016224"/>
                <a:gd name="connsiteX1" fmla="*/ 650554 w 650554"/>
                <a:gd name="connsiteY1" fmla="*/ 0 h 2016224"/>
                <a:gd name="connsiteX2" fmla="*/ 650554 w 650554"/>
                <a:gd name="connsiteY2" fmla="*/ 2016224 h 2016224"/>
                <a:gd name="connsiteX3" fmla="*/ 2482 w 650554"/>
                <a:gd name="connsiteY3" fmla="*/ 2016224 h 2016224"/>
                <a:gd name="connsiteX4" fmla="*/ 435869 w 650554"/>
                <a:gd name="connsiteY4" fmla="*/ 0 h 2016224"/>
                <a:gd name="connsiteX0" fmla="*/ 433387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433387 w 648072"/>
                <a:gd name="connsiteY4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072" h="2016224">
                  <a:moveTo>
                    <a:pt x="433387" y="0"/>
                  </a:moveTo>
                  <a:lnTo>
                    <a:pt x="648072" y="0"/>
                  </a:lnTo>
                  <a:lnTo>
                    <a:pt x="648072" y="2016224"/>
                  </a:lnTo>
                  <a:lnTo>
                    <a:pt x="0" y="2016224"/>
                  </a:lnTo>
                  <a:lnTo>
                    <a:pt x="433387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4932040" y="260648"/>
              <a:ext cx="720080" cy="216024"/>
            </a:xfrm>
            <a:custGeom>
              <a:avLst/>
              <a:gdLst>
                <a:gd name="connsiteX0" fmla="*/ 0 w 720080"/>
                <a:gd name="connsiteY0" fmla="*/ 0 h 216024"/>
                <a:gd name="connsiteX1" fmla="*/ 720080 w 720080"/>
                <a:gd name="connsiteY1" fmla="*/ 0 h 216024"/>
                <a:gd name="connsiteX2" fmla="*/ 720080 w 720080"/>
                <a:gd name="connsiteY2" fmla="*/ 216024 h 216024"/>
                <a:gd name="connsiteX3" fmla="*/ 0 w 720080"/>
                <a:gd name="connsiteY3" fmla="*/ 216024 h 216024"/>
                <a:gd name="connsiteX4" fmla="*/ 0 w 720080"/>
                <a:gd name="connsiteY4" fmla="*/ 0 h 216024"/>
                <a:gd name="connsiteX0" fmla="*/ 0 w 720080"/>
                <a:gd name="connsiteY0" fmla="*/ 0 h 216024"/>
                <a:gd name="connsiteX1" fmla="*/ 720080 w 720080"/>
                <a:gd name="connsiteY1" fmla="*/ 216024 h 216024"/>
                <a:gd name="connsiteX2" fmla="*/ 0 w 720080"/>
                <a:gd name="connsiteY2" fmla="*/ 216024 h 216024"/>
                <a:gd name="connsiteX3" fmla="*/ 0 w 720080"/>
                <a:gd name="connsiteY3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0" h="216024">
                  <a:moveTo>
                    <a:pt x="0" y="0"/>
                  </a:moveTo>
                  <a:lnTo>
                    <a:pt x="720080" y="216024"/>
                  </a:ln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 bwMode="auto">
            <a:xfrm>
              <a:off x="464400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8" name="TextBox 57"/>
            <p:cNvSpPr txBox="1">
              <a:spLocks noChangeArrowheads="1"/>
            </p:cNvSpPr>
            <p:nvPr/>
          </p:nvSpPr>
          <p:spPr bwMode="auto">
            <a:xfrm>
              <a:off x="4283968" y="16578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57"/>
            <p:cNvSpPr txBox="1">
              <a:spLocks noChangeArrowheads="1"/>
            </p:cNvSpPr>
            <p:nvPr/>
          </p:nvSpPr>
          <p:spPr bwMode="auto">
            <a:xfrm>
              <a:off x="3923928" y="244237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 bwMode="auto">
            <a:xfrm flipV="1">
              <a:off x="4932040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2" name="직선 연결선 181"/>
            <p:cNvCxnSpPr/>
            <p:nvPr/>
          </p:nvCxnSpPr>
          <p:spPr bwMode="auto">
            <a:xfrm flipV="1">
              <a:off x="4932040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3" name="그룹 12"/>
          <p:cNvGrpSpPr/>
          <p:nvPr/>
        </p:nvGrpSpPr>
        <p:grpSpPr>
          <a:xfrm>
            <a:off x="6156176" y="26308"/>
            <a:ext cx="1368152" cy="3002850"/>
            <a:chOff x="6372200" y="-221922"/>
            <a:chExt cx="1368152" cy="300285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6660232" y="476672"/>
              <a:ext cx="360040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7139027" y="-124653"/>
              <a:ext cx="482570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6767582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7308304" y="14834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98" name="직선 연결선 197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6516216" y="-22192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6372200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4427984" y="191810"/>
            <a:ext cx="1296144" cy="2837348"/>
            <a:chOff x="6516216" y="-56420"/>
            <a:chExt cx="1296144" cy="2837348"/>
          </a:xfrm>
        </p:grpSpPr>
        <p:sp>
          <p:nvSpPr>
            <p:cNvPr id="252" name="직사각형 251"/>
            <p:cNvSpPr/>
            <p:nvPr/>
          </p:nvSpPr>
          <p:spPr bwMode="auto">
            <a:xfrm>
              <a:off x="7020272" y="476672"/>
              <a:ext cx="504056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 bwMode="auto">
            <a:xfrm rot="5400000">
              <a:off x="7211035" y="-52645"/>
              <a:ext cx="338554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 bwMode="auto">
            <a:xfrm>
              <a:off x="719645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7308304" y="2306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58" name="TextBox 57"/>
            <p:cNvSpPr txBox="1">
              <a:spLocks noChangeArrowheads="1"/>
            </p:cNvSpPr>
            <p:nvPr/>
          </p:nvSpPr>
          <p:spPr bwMode="auto">
            <a:xfrm>
              <a:off x="6516216" y="-5642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57"/>
            <p:cNvSpPr txBox="1">
              <a:spLocks noChangeArrowheads="1"/>
            </p:cNvSpPr>
            <p:nvPr/>
          </p:nvSpPr>
          <p:spPr bwMode="auto">
            <a:xfrm>
              <a:off x="7236296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07704" y="4221088"/>
            <a:ext cx="2448272" cy="1224136"/>
            <a:chOff x="5076056" y="4221088"/>
            <a:chExt cx="2448272" cy="122413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6012160" y="4746630"/>
              <a:ext cx="432048" cy="338554"/>
              <a:chOff x="2538382" y="4534453"/>
              <a:chExt cx="432048" cy="338554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34453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6732240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6444208" y="51066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948264" y="44900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"/>
            <p:cNvCxnSpPr>
              <a:cxnSpLocks noChangeShapeType="1"/>
            </p:cNvCxnSpPr>
            <p:nvPr/>
          </p:nvCxnSpPr>
          <p:spPr bwMode="auto">
            <a:xfrm>
              <a:off x="6012160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>
              <a:off x="5508104" y="49411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5076056" y="449669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flipH="1" flipV="1">
              <a:off x="5724128" y="4437112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58681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4" name="직선 화살표 연결선 21"/>
            <p:cNvCxnSpPr>
              <a:cxnSpLocks noChangeShapeType="1"/>
            </p:cNvCxnSpPr>
            <p:nvPr/>
          </p:nvCxnSpPr>
          <p:spPr bwMode="auto">
            <a:xfrm>
              <a:off x="6734356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" name="직사각형 1"/>
            <p:cNvSpPr/>
            <p:nvPr/>
          </p:nvSpPr>
          <p:spPr bwMode="auto">
            <a:xfrm>
              <a:off x="6012160" y="4581128"/>
              <a:ext cx="72008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3212976"/>
            <a:ext cx="1368152" cy="3218874"/>
            <a:chOff x="3995936" y="3212976"/>
            <a:chExt cx="1368152" cy="3218874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4404986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378904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TextBox 57"/>
            <p:cNvSpPr txBox="1">
              <a:spLocks noChangeArrowheads="1"/>
            </p:cNvSpPr>
            <p:nvPr/>
          </p:nvSpPr>
          <p:spPr bwMode="auto">
            <a:xfrm>
              <a:off x="4499992" y="321297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57"/>
            <p:cNvSpPr txBox="1">
              <a:spLocks noChangeArrowheads="1"/>
            </p:cNvSpPr>
            <p:nvPr/>
          </p:nvSpPr>
          <p:spPr bwMode="auto">
            <a:xfrm>
              <a:off x="3995936" y="375375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574116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57"/>
            <p:cNvSpPr txBox="1">
              <a:spLocks noChangeArrowheads="1"/>
            </p:cNvSpPr>
            <p:nvPr/>
          </p:nvSpPr>
          <p:spPr bwMode="auto">
            <a:xfrm>
              <a:off x="4067944" y="60932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57"/>
            <p:cNvSpPr txBox="1">
              <a:spLocks noChangeArrowheads="1"/>
            </p:cNvSpPr>
            <p:nvPr/>
          </p:nvSpPr>
          <p:spPr bwMode="auto">
            <a:xfrm>
              <a:off x="4716016" y="550199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원호 151"/>
            <p:cNvSpPr/>
            <p:nvPr/>
          </p:nvSpPr>
          <p:spPr bwMode="auto">
            <a:xfrm rot="16200000" flipH="1" flipV="1">
              <a:off x="4358727" y="565849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4644008" y="594447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>
              <a:off x="4722911" y="5803677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화살표 연결선 21"/>
            <p:cNvCxnSpPr>
              <a:cxnSpLocks noChangeShapeType="1"/>
            </p:cNvCxnSpPr>
            <p:nvPr/>
          </p:nvCxnSpPr>
          <p:spPr bwMode="auto">
            <a:xfrm>
              <a:off x="4644008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>
              <a:off x="4572000" y="335699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45" name="직사각형 244"/>
            <p:cNvSpPr/>
            <p:nvPr/>
          </p:nvSpPr>
          <p:spPr bwMode="auto">
            <a:xfrm>
              <a:off x="4499992" y="3789040"/>
              <a:ext cx="144016" cy="201622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원호 245"/>
            <p:cNvSpPr/>
            <p:nvPr/>
          </p:nvSpPr>
          <p:spPr bwMode="auto">
            <a:xfrm rot="5400000" flipH="1" flipV="1">
              <a:off x="4358727" y="349825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4572000" y="364502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84168" y="4223522"/>
            <a:ext cx="2160240" cy="1221702"/>
            <a:chOff x="1475656" y="4221088"/>
            <a:chExt cx="2160240" cy="1221702"/>
          </a:xfrm>
        </p:grpSpPr>
        <p:grpSp>
          <p:nvGrpSpPr>
            <p:cNvPr id="183" name="그룹 182"/>
            <p:cNvGrpSpPr/>
            <p:nvPr/>
          </p:nvGrpSpPr>
          <p:grpSpPr>
            <a:xfrm flipH="1">
              <a:off x="2411760" y="4578694"/>
              <a:ext cx="432048" cy="144016"/>
              <a:chOff x="6444208" y="1196752"/>
              <a:chExt cx="432048" cy="144016"/>
            </a:xfrm>
          </p:grpSpPr>
          <p:cxnSp>
            <p:nvCxnSpPr>
              <p:cNvPr id="205" name="직선 연결선 204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1979712" y="4650702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6" name="TextBox 57"/>
            <p:cNvSpPr txBox="1">
              <a:spLocks noChangeArrowheads="1"/>
            </p:cNvSpPr>
            <p:nvPr/>
          </p:nvSpPr>
          <p:spPr bwMode="auto">
            <a:xfrm flipH="1">
              <a:off x="2123728" y="51042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 flipH="1">
              <a:off x="1475656" y="44876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915816" y="443467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93" name="원호 192"/>
            <p:cNvSpPr/>
            <p:nvPr/>
          </p:nvSpPr>
          <p:spPr bwMode="auto">
            <a:xfrm flipV="1">
              <a:off x="2778890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2411760" y="4746630"/>
              <a:ext cx="432048" cy="338554"/>
              <a:chOff x="2538382" y="4543755"/>
              <a:chExt cx="432048" cy="338554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25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TextBox 57"/>
            <p:cNvSpPr txBox="1">
              <a:spLocks noChangeArrowheads="1"/>
            </p:cNvSpPr>
            <p:nvPr/>
          </p:nvSpPr>
          <p:spPr bwMode="auto">
            <a:xfrm flipH="1">
              <a:off x="3059832" y="42210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 flipH="1">
              <a:off x="2627784" y="481863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409644" y="472271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0" name="원호 259"/>
            <p:cNvSpPr/>
            <p:nvPr/>
          </p:nvSpPr>
          <p:spPr bwMode="auto">
            <a:xfrm rot="10800000" flipV="1">
              <a:off x="2130818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22677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843808" y="4653136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0" name="TextBox 57"/>
            <p:cNvSpPr txBox="1">
              <a:spLocks noChangeArrowheads="1"/>
            </p:cNvSpPr>
            <p:nvPr/>
          </p:nvSpPr>
          <p:spPr bwMode="auto">
            <a:xfrm flipH="1">
              <a:off x="3131840" y="46001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83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707904" y="332656"/>
            <a:ext cx="2880320" cy="2858834"/>
            <a:chOff x="3707904" y="332656"/>
            <a:chExt cx="2880320" cy="2858834"/>
          </a:xfrm>
        </p:grpSpPr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4358092" y="242088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4283968" y="256490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4644008" y="225016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4" y="242088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8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23928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7" name="그룹 286"/>
            <p:cNvGrpSpPr/>
            <p:nvPr/>
          </p:nvGrpSpPr>
          <p:grpSpPr>
            <a:xfrm>
              <a:off x="4283968" y="908720"/>
              <a:ext cx="2304256" cy="1512168"/>
              <a:chOff x="4139952" y="4869160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4283968" y="5013176"/>
                <a:ext cx="201622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4139952" y="4869160"/>
                <a:ext cx="230425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6300192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6444208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4139952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4283968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413995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630019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71" name="그룹 270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3707904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21"/>
            <p:cNvCxnSpPr>
              <a:cxnSpLocks noChangeShapeType="1"/>
            </p:cNvCxnSpPr>
            <p:nvPr/>
          </p:nvCxnSpPr>
          <p:spPr bwMode="auto">
            <a:xfrm>
              <a:off x="6518332" y="2420888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6012160" y="28529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7664" y="3789040"/>
            <a:ext cx="1512168" cy="2570802"/>
            <a:chOff x="1547664" y="3789040"/>
            <a:chExt cx="1512168" cy="2570802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2057324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>
              <a:off x="2197852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1691680" y="60212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57"/>
            <p:cNvSpPr txBox="1">
              <a:spLocks noChangeArrowheads="1"/>
            </p:cNvSpPr>
            <p:nvPr/>
          </p:nvSpPr>
          <p:spPr bwMode="auto">
            <a:xfrm>
              <a:off x="2267744" y="57547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8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763688" y="4365104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TextBox 57"/>
            <p:cNvSpPr txBox="1">
              <a:spLocks noChangeArrowheads="1"/>
            </p:cNvSpPr>
            <p:nvPr/>
          </p:nvSpPr>
          <p:spPr bwMode="auto">
            <a:xfrm>
              <a:off x="1547664" y="43374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2123728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197852" y="393305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1691680" y="37890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원호 248"/>
            <p:cNvSpPr/>
            <p:nvPr/>
          </p:nvSpPr>
          <p:spPr bwMode="auto">
            <a:xfrm rot="5400000" flipH="1" flipV="1">
              <a:off x="1982463" y="409813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2" name="TextBox 57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56176" y="3573016"/>
            <a:ext cx="576064" cy="3002850"/>
            <a:chOff x="6156176" y="3573016"/>
            <a:chExt cx="576064" cy="3002850"/>
          </a:xfrm>
        </p:grpSpPr>
        <p:grpSp>
          <p:nvGrpSpPr>
            <p:cNvPr id="13" name="그룹 12"/>
            <p:cNvGrpSpPr/>
            <p:nvPr/>
          </p:nvGrpSpPr>
          <p:grpSpPr>
            <a:xfrm flipV="1">
              <a:off x="6372200" y="4365104"/>
              <a:ext cx="316634" cy="881490"/>
              <a:chOff x="6444208" y="4923774"/>
              <a:chExt cx="316634" cy="881490"/>
            </a:xfrm>
          </p:grpSpPr>
          <p:cxnSp>
            <p:nvCxnSpPr>
              <p:cNvPr id="308" name="직선 연결선 307"/>
              <p:cNvCxnSpPr/>
              <p:nvPr/>
            </p:nvCxnSpPr>
            <p:spPr bwMode="auto">
              <a:xfrm>
                <a:off x="6444208" y="5803676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rot="16200000">
                <a:off x="6074504" y="5364122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0" name="TextBox 57"/>
              <p:cNvSpPr txBox="1">
                <a:spLocks noChangeArrowheads="1"/>
              </p:cNvSpPr>
              <p:nvPr/>
            </p:nvSpPr>
            <p:spPr bwMode="auto">
              <a:xfrm>
                <a:off x="6455070" y="5195415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56176" y="5805264"/>
              <a:ext cx="576064" cy="770602"/>
              <a:chOff x="6228184" y="5805264"/>
              <a:chExt cx="576064" cy="770602"/>
            </a:xfrm>
          </p:grpSpPr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302308" y="580526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5F5F5F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94" name="TextBox 57"/>
              <p:cNvSpPr txBox="1">
                <a:spLocks noChangeArrowheads="1"/>
              </p:cNvSpPr>
              <p:nvPr/>
            </p:nvSpPr>
            <p:spPr bwMode="auto">
              <a:xfrm>
                <a:off x="6228184" y="6237312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3" name="직사각형 242"/>
            <p:cNvSpPr/>
            <p:nvPr/>
          </p:nvSpPr>
          <p:spPr bwMode="auto">
            <a:xfrm>
              <a:off x="6156176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flipV="1">
              <a:off x="6156176" y="3573016"/>
              <a:ext cx="576064" cy="792088"/>
              <a:chOff x="8767963" y="3645024"/>
              <a:chExt cx="576064" cy="792088"/>
            </a:xfrm>
          </p:grpSpPr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842087" y="364502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67" name="TextBox 57"/>
              <p:cNvSpPr txBox="1">
                <a:spLocks noChangeArrowheads="1"/>
              </p:cNvSpPr>
              <p:nvPr/>
            </p:nvSpPr>
            <p:spPr bwMode="auto">
              <a:xfrm rot="10800000">
                <a:off x="8767963" y="4098558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2699792" y="4126405"/>
            <a:ext cx="2952328" cy="1657373"/>
            <a:chOff x="2699792" y="4126405"/>
            <a:chExt cx="2952328" cy="1657373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419872" y="4126405"/>
              <a:ext cx="432048" cy="382715"/>
              <a:chOff x="2538382" y="4318429"/>
              <a:chExt cx="432048" cy="382715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318429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3419872" y="4581128"/>
              <a:ext cx="2160240" cy="288033"/>
              <a:chOff x="2699793" y="2420887"/>
              <a:chExt cx="4034670" cy="288948"/>
            </a:xfrm>
          </p:grpSpPr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4139952" y="429309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419872" y="4869160"/>
              <a:ext cx="21602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>
              <a:off x="3419872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57"/>
            <p:cNvSpPr txBox="1">
              <a:spLocks noChangeArrowheads="1"/>
            </p:cNvSpPr>
            <p:nvPr/>
          </p:nvSpPr>
          <p:spPr bwMode="auto">
            <a:xfrm>
              <a:off x="2913700" y="522920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2699792" y="443711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원호 264"/>
            <p:cNvSpPr/>
            <p:nvPr/>
          </p:nvSpPr>
          <p:spPr bwMode="auto">
            <a:xfrm flipH="1" flipV="1">
              <a:off x="3138930" y="472514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5013176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507605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9512" y="332656"/>
            <a:ext cx="3528392" cy="2808312"/>
            <a:chOff x="179512" y="332656"/>
            <a:chExt cx="3528392" cy="2808312"/>
          </a:xfrm>
        </p:grpSpPr>
        <p:sp>
          <p:nvSpPr>
            <p:cNvPr id="162" name="TextBox 35"/>
            <p:cNvSpPr txBox="1">
              <a:spLocks noChangeArrowheads="1"/>
            </p:cNvSpPr>
            <p:nvPr/>
          </p:nvSpPr>
          <p:spPr bwMode="auto">
            <a:xfrm>
              <a:off x="859334" y="2204864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94"/>
            <p:cNvSpPr txBox="1">
              <a:spLocks noChangeArrowheads="1"/>
            </p:cNvSpPr>
            <p:nvPr/>
          </p:nvSpPr>
          <p:spPr bwMode="auto">
            <a:xfrm>
              <a:off x="2653184" y="2204864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 bwMode="auto">
            <a:xfrm>
              <a:off x="82758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>
              <a:off x="827584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1691680" y="27808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5536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5" name="그룹 34"/>
            <p:cNvGrpSpPr/>
            <p:nvPr/>
          </p:nvGrpSpPr>
          <p:grpSpPr>
            <a:xfrm>
              <a:off x="539552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6" name="직선 연결선 5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직선 연결선 112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" name="직선 연결선 9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직선 연결선 114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7" name="직선 연결선 146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0" name="직선 연결선 149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2" name="직선 연결선 151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3" name="직선 연결선 152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2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0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0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9" name="직선 연결선 198"/>
            <p:cNvCxnSpPr/>
            <p:nvPr/>
          </p:nvCxnSpPr>
          <p:spPr bwMode="auto">
            <a:xfrm>
              <a:off x="298782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0" name="그룹 229"/>
            <p:cNvGrpSpPr/>
            <p:nvPr/>
          </p:nvGrpSpPr>
          <p:grpSpPr>
            <a:xfrm>
              <a:off x="827584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58" name="직선 연결선 257"/>
            <p:cNvCxnSpPr/>
            <p:nvPr/>
          </p:nvCxnSpPr>
          <p:spPr bwMode="auto">
            <a:xfrm>
              <a:off x="3203848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3275856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직선 연결선 259"/>
            <p:cNvCxnSpPr/>
            <p:nvPr/>
          </p:nvCxnSpPr>
          <p:spPr bwMode="auto">
            <a:xfrm>
              <a:off x="3203848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57"/>
            <p:cNvSpPr txBox="1">
              <a:spLocks noChangeArrowheads="1"/>
            </p:cNvSpPr>
            <p:nvPr/>
          </p:nvSpPr>
          <p:spPr bwMode="auto">
            <a:xfrm>
              <a:off x="3275856" y="15567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57"/>
            <p:cNvSpPr txBox="1">
              <a:spLocks noChangeArrowheads="1"/>
            </p:cNvSpPr>
            <p:nvPr/>
          </p:nvSpPr>
          <p:spPr bwMode="auto">
            <a:xfrm>
              <a:off x="179512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57"/>
            <p:cNvSpPr txBox="1">
              <a:spLocks noChangeArrowheads="1"/>
            </p:cNvSpPr>
            <p:nvPr/>
          </p:nvSpPr>
          <p:spPr bwMode="auto">
            <a:xfrm>
              <a:off x="1547664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35"/>
            <p:cNvSpPr txBox="1">
              <a:spLocks noChangeArrowheads="1"/>
            </p:cNvSpPr>
            <p:nvPr/>
          </p:nvSpPr>
          <p:spPr bwMode="auto">
            <a:xfrm>
              <a:off x="859334" y="980728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TextBox 94"/>
            <p:cNvSpPr txBox="1">
              <a:spLocks noChangeArrowheads="1"/>
            </p:cNvSpPr>
            <p:nvPr/>
          </p:nvSpPr>
          <p:spPr bwMode="auto">
            <a:xfrm>
              <a:off x="2653184" y="980728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81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그룹 414"/>
          <p:cNvGrpSpPr/>
          <p:nvPr/>
        </p:nvGrpSpPr>
        <p:grpSpPr>
          <a:xfrm>
            <a:off x="611560" y="3789040"/>
            <a:ext cx="2160240" cy="1728192"/>
            <a:chOff x="4211960" y="1556792"/>
            <a:chExt cx="2160240" cy="1728192"/>
          </a:xfrm>
        </p:grpSpPr>
        <p:sp>
          <p:nvSpPr>
            <p:cNvPr id="432" name="직사각형 431"/>
            <p:cNvSpPr/>
            <p:nvPr/>
          </p:nvSpPr>
          <p:spPr bwMode="auto">
            <a:xfrm>
              <a:off x="5796136" y="1556792"/>
              <a:ext cx="576063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직사각형 415"/>
            <p:cNvSpPr/>
            <p:nvPr/>
          </p:nvSpPr>
          <p:spPr bwMode="auto">
            <a:xfrm>
              <a:off x="4211960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 bwMode="auto">
            <a:xfrm>
              <a:off x="427588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1" name="TextBox 57"/>
            <p:cNvSpPr txBox="1">
              <a:spLocks noChangeArrowheads="1"/>
            </p:cNvSpPr>
            <p:nvPr/>
          </p:nvSpPr>
          <p:spPr bwMode="auto">
            <a:xfrm>
              <a:off x="4211960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2" name="그룹 421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429" name="직선 연결선 428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1" name="직선 연결선 430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425" name="타원 424"/>
            <p:cNvSpPr/>
            <p:nvPr/>
          </p:nvSpPr>
          <p:spPr bwMode="auto">
            <a:xfrm>
              <a:off x="601216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4" name="TextBox 57"/>
            <p:cNvSpPr txBox="1">
              <a:spLocks noChangeArrowheads="1"/>
            </p:cNvSpPr>
            <p:nvPr/>
          </p:nvSpPr>
          <p:spPr bwMode="auto">
            <a:xfrm>
              <a:off x="5508104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796136" y="3501008"/>
            <a:ext cx="2885082" cy="1728192"/>
            <a:chOff x="6948264" y="1700808"/>
            <a:chExt cx="2885082" cy="1728192"/>
          </a:xfrm>
        </p:grpSpPr>
        <p:sp>
          <p:nvSpPr>
            <p:cNvPr id="356" name="직사각형 355"/>
            <p:cNvSpPr/>
            <p:nvPr/>
          </p:nvSpPr>
          <p:spPr bwMode="auto">
            <a:xfrm>
              <a:off x="7668344" y="1988840"/>
              <a:ext cx="432048" cy="1440160"/>
            </a:xfrm>
            <a:custGeom>
              <a:avLst/>
              <a:gdLst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432048 w 432048"/>
                <a:gd name="connsiteY2" fmla="*/ 1440160 h 1440160"/>
                <a:gd name="connsiteX3" fmla="*/ 0 w 432048"/>
                <a:gd name="connsiteY3" fmla="*/ 1440160 h 1440160"/>
                <a:gd name="connsiteX4" fmla="*/ 0 w 432048"/>
                <a:gd name="connsiteY4" fmla="*/ 0 h 1440160"/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0 w 432048"/>
                <a:gd name="connsiteY2" fmla="*/ 1440160 h 1440160"/>
                <a:gd name="connsiteX3" fmla="*/ 0 w 432048"/>
                <a:gd name="connsiteY3" fmla="*/ 0 h 144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440160">
                  <a:moveTo>
                    <a:pt x="0" y="0"/>
                  </a:moveTo>
                  <a:lnTo>
                    <a:pt x="432048" y="0"/>
                  </a:lnTo>
                  <a:lnTo>
                    <a:pt x="0" y="144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 bwMode="auto">
            <a:xfrm rot="16200000" flipV="1">
              <a:off x="8426775" y="1230408"/>
              <a:ext cx="648139" cy="2165002"/>
            </a:xfrm>
            <a:custGeom>
              <a:avLst/>
              <a:gdLst>
                <a:gd name="connsiteX0" fmla="*/ 0 w 648072"/>
                <a:gd name="connsiteY0" fmla="*/ 0 h 2160240"/>
                <a:gd name="connsiteX1" fmla="*/ 648072 w 648072"/>
                <a:gd name="connsiteY1" fmla="*/ 0 h 2160240"/>
                <a:gd name="connsiteX2" fmla="*/ 648072 w 648072"/>
                <a:gd name="connsiteY2" fmla="*/ 2160240 h 2160240"/>
                <a:gd name="connsiteX3" fmla="*/ 0 w 648072"/>
                <a:gd name="connsiteY3" fmla="*/ 2160240 h 2160240"/>
                <a:gd name="connsiteX4" fmla="*/ 0 w 648072"/>
                <a:gd name="connsiteY4" fmla="*/ 0 h 2160240"/>
                <a:gd name="connsiteX0" fmla="*/ 244 w 648316"/>
                <a:gd name="connsiteY0" fmla="*/ 0 h 2160240"/>
                <a:gd name="connsiteX1" fmla="*/ 648316 w 648316"/>
                <a:gd name="connsiteY1" fmla="*/ 0 h 2160240"/>
                <a:gd name="connsiteX2" fmla="*/ 648316 w 648316"/>
                <a:gd name="connsiteY2" fmla="*/ 2160240 h 2160240"/>
                <a:gd name="connsiteX3" fmla="*/ 244 w 648316"/>
                <a:gd name="connsiteY3" fmla="*/ 2160240 h 2160240"/>
                <a:gd name="connsiteX4" fmla="*/ 175 w 648316"/>
                <a:gd name="connsiteY4" fmla="*/ 1444203 h 2160240"/>
                <a:gd name="connsiteX5" fmla="*/ 244 w 648316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53288 w 660852"/>
                <a:gd name="connsiteY0" fmla="*/ 723900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253288 w 660852"/>
                <a:gd name="connsiteY5" fmla="*/ 723900 h 2160240"/>
                <a:gd name="connsiteX0" fmla="*/ 110413 w 660852"/>
                <a:gd name="connsiteY0" fmla="*/ 719137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110413 w 660852"/>
                <a:gd name="connsiteY5" fmla="*/ 719137 h 2160240"/>
                <a:gd name="connsiteX0" fmla="*/ 106086 w 656525"/>
                <a:gd name="connsiteY0" fmla="*/ 719137 h 2160240"/>
                <a:gd name="connsiteX1" fmla="*/ 656525 w 656525"/>
                <a:gd name="connsiteY1" fmla="*/ 0 h 2160240"/>
                <a:gd name="connsiteX2" fmla="*/ 656525 w 656525"/>
                <a:gd name="connsiteY2" fmla="*/ 2160240 h 2160240"/>
                <a:gd name="connsiteX3" fmla="*/ 103705 w 656525"/>
                <a:gd name="connsiteY3" fmla="*/ 2160240 h 2160240"/>
                <a:gd name="connsiteX4" fmla="*/ 8384 w 656525"/>
                <a:gd name="connsiteY4" fmla="*/ 1444203 h 2160240"/>
                <a:gd name="connsiteX5" fmla="*/ 106086 w 656525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164379 w 648141"/>
                <a:gd name="connsiteY0" fmla="*/ 716756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164379 w 648141"/>
                <a:gd name="connsiteY5" fmla="*/ 716756 h 2160240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139" h="2165002">
                  <a:moveTo>
                    <a:pt x="164377" y="716756"/>
                  </a:moveTo>
                  <a:cubicBezTo>
                    <a:pt x="312154" y="398460"/>
                    <a:pt x="464668" y="194468"/>
                    <a:pt x="648139" y="0"/>
                  </a:cubicBezTo>
                  <a:lnTo>
                    <a:pt x="648139" y="2160240"/>
                  </a:lnTo>
                  <a:lnTo>
                    <a:pt x="164377" y="2165002"/>
                  </a:lnTo>
                  <a:cubicBezTo>
                    <a:pt x="70699" y="1995379"/>
                    <a:pt x="817" y="1697170"/>
                    <a:pt x="0" y="1444203"/>
                  </a:cubicBezTo>
                  <a:cubicBezTo>
                    <a:pt x="0" y="1204813"/>
                    <a:pt x="80180" y="871731"/>
                    <a:pt x="164377" y="716756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타원 357"/>
            <p:cNvSpPr/>
            <p:nvPr/>
          </p:nvSpPr>
          <p:spPr bwMode="auto">
            <a:xfrm>
              <a:off x="7713216" y="25649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59" name="타원 358"/>
            <p:cNvSpPr/>
            <p:nvPr/>
          </p:nvSpPr>
          <p:spPr bwMode="auto">
            <a:xfrm>
              <a:off x="83164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3" name="TextBox 57"/>
            <p:cNvSpPr txBox="1">
              <a:spLocks noChangeArrowheads="1"/>
            </p:cNvSpPr>
            <p:nvPr/>
          </p:nvSpPr>
          <p:spPr bwMode="auto">
            <a:xfrm>
              <a:off x="6948264" y="227687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7668344" y="1988838"/>
              <a:ext cx="2160240" cy="1440162"/>
              <a:chOff x="7668344" y="1967354"/>
              <a:chExt cx="2160240" cy="1440162"/>
            </a:xfrm>
          </p:grpSpPr>
          <p:cxnSp>
            <p:nvCxnSpPr>
              <p:cNvPr id="360" name="직선 연결선 359"/>
              <p:cNvCxnSpPr/>
              <p:nvPr/>
            </p:nvCxnSpPr>
            <p:spPr bwMode="auto">
              <a:xfrm>
                <a:off x="7668344" y="1967356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766834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V="1">
                <a:off x="982858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78" name="TextBox 57"/>
            <p:cNvSpPr txBox="1">
              <a:spLocks noChangeArrowheads="1"/>
            </p:cNvSpPr>
            <p:nvPr/>
          </p:nvSpPr>
          <p:spPr bwMode="auto">
            <a:xfrm>
              <a:off x="7668344" y="1700808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57"/>
            <p:cNvSpPr txBox="1">
              <a:spLocks noChangeArrowheads="1"/>
            </p:cNvSpPr>
            <p:nvPr/>
          </p:nvSpPr>
          <p:spPr bwMode="auto">
            <a:xfrm>
              <a:off x="8028384" y="2586390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987824" y="3258857"/>
            <a:ext cx="2710177" cy="2258375"/>
            <a:chOff x="3734031" y="1026609"/>
            <a:chExt cx="2710177" cy="2258375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3923928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4751536" y="657176"/>
              <a:ext cx="1083469" cy="2162621"/>
            </a:xfrm>
            <a:custGeom>
              <a:avLst/>
              <a:gdLst>
                <a:gd name="connsiteX0" fmla="*/ 0 w 360040"/>
                <a:gd name="connsiteY0" fmla="*/ 0 h 2160240"/>
                <a:gd name="connsiteX1" fmla="*/ 360040 w 360040"/>
                <a:gd name="connsiteY1" fmla="*/ 0 h 2160240"/>
                <a:gd name="connsiteX2" fmla="*/ 360040 w 360040"/>
                <a:gd name="connsiteY2" fmla="*/ 2160240 h 2160240"/>
                <a:gd name="connsiteX3" fmla="*/ 0 w 360040"/>
                <a:gd name="connsiteY3" fmla="*/ 2160240 h 2160240"/>
                <a:gd name="connsiteX4" fmla="*/ 0 w 360040"/>
                <a:gd name="connsiteY4" fmla="*/ 0 h 2160240"/>
                <a:gd name="connsiteX0" fmla="*/ 1047750 w 1047750"/>
                <a:gd name="connsiteY0" fmla="*/ 0 h 2160240"/>
                <a:gd name="connsiteX1" fmla="*/ 360040 w 1047750"/>
                <a:gd name="connsiteY1" fmla="*/ 0 h 2160240"/>
                <a:gd name="connsiteX2" fmla="*/ 360040 w 1047750"/>
                <a:gd name="connsiteY2" fmla="*/ 2160240 h 2160240"/>
                <a:gd name="connsiteX3" fmla="*/ 0 w 1047750"/>
                <a:gd name="connsiteY3" fmla="*/ 2160240 h 2160240"/>
                <a:gd name="connsiteX4" fmla="*/ 1047750 w 1047750"/>
                <a:gd name="connsiteY4" fmla="*/ 0 h 2160240"/>
                <a:gd name="connsiteX0" fmla="*/ 1083469 w 1083469"/>
                <a:gd name="connsiteY0" fmla="*/ 0 h 2162621"/>
                <a:gd name="connsiteX1" fmla="*/ 360040 w 1083469"/>
                <a:gd name="connsiteY1" fmla="*/ 2381 h 2162621"/>
                <a:gd name="connsiteX2" fmla="*/ 360040 w 1083469"/>
                <a:gd name="connsiteY2" fmla="*/ 2162621 h 2162621"/>
                <a:gd name="connsiteX3" fmla="*/ 0 w 1083469"/>
                <a:gd name="connsiteY3" fmla="*/ 2162621 h 2162621"/>
                <a:gd name="connsiteX4" fmla="*/ 1083469 w 1083469"/>
                <a:gd name="connsiteY4" fmla="*/ 0 h 216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469" h="2162621">
                  <a:moveTo>
                    <a:pt x="1083469" y="0"/>
                  </a:moveTo>
                  <a:lnTo>
                    <a:pt x="360040" y="2381"/>
                  </a:lnTo>
                  <a:lnTo>
                    <a:pt x="360040" y="2162621"/>
                  </a:lnTo>
                  <a:lnTo>
                    <a:pt x="0" y="2162621"/>
                  </a:lnTo>
                  <a:lnTo>
                    <a:pt x="1083469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3987848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4283968" y="133268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3734031" y="102660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779912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80" name="TextBox 57"/>
            <p:cNvSpPr txBox="1">
              <a:spLocks noChangeArrowheads="1"/>
            </p:cNvSpPr>
            <p:nvPr/>
          </p:nvSpPr>
          <p:spPr bwMode="auto">
            <a:xfrm>
              <a:off x="5868144" y="220022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211960" y="1628800"/>
              <a:ext cx="721668" cy="338554"/>
              <a:chOff x="4211960" y="1628800"/>
              <a:chExt cx="721668" cy="338554"/>
            </a:xfrm>
          </p:grpSpPr>
          <p:cxnSp>
            <p:nvCxnSpPr>
              <p:cNvPr id="382" name="직선 연결선 381"/>
              <p:cNvCxnSpPr/>
              <p:nvPr/>
            </p:nvCxnSpPr>
            <p:spPr bwMode="auto">
              <a:xfrm rot="5400000">
                <a:off x="4861396" y="169944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>
                <a:off x="4211960" y="1700808"/>
                <a:ext cx="72008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84" name="TextBox 57"/>
              <p:cNvSpPr txBox="1">
                <a:spLocks noChangeArrowheads="1"/>
              </p:cNvSpPr>
              <p:nvPr/>
            </p:nvSpPr>
            <p:spPr bwMode="auto">
              <a:xfrm>
                <a:off x="4211960" y="1628800"/>
                <a:ext cx="7200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5" name="타원 384"/>
            <p:cNvSpPr/>
            <p:nvPr/>
          </p:nvSpPr>
          <p:spPr bwMode="auto">
            <a:xfrm>
              <a:off x="6012160" y="17728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51520" y="498158"/>
            <a:ext cx="1409680" cy="2217573"/>
            <a:chOff x="137984" y="3566205"/>
            <a:chExt cx="1409680" cy="2217573"/>
          </a:xfrm>
        </p:grpSpPr>
        <p:grpSp>
          <p:nvGrpSpPr>
            <p:cNvPr id="43" name="그룹 42"/>
            <p:cNvGrpSpPr/>
            <p:nvPr/>
          </p:nvGrpSpPr>
          <p:grpSpPr>
            <a:xfrm>
              <a:off x="611560" y="4221088"/>
              <a:ext cx="144016" cy="864096"/>
              <a:chOff x="6084168" y="2420888"/>
              <a:chExt cx="144016" cy="864096"/>
            </a:xfrm>
          </p:grpSpPr>
          <p:cxnSp>
            <p:nvCxnSpPr>
              <p:cNvPr id="60" name="직선 연결선 5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직선 연결선 63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직선 연결선 64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6" name="직선 연결선 6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4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" name="TextBox 57"/>
            <p:cNvSpPr txBox="1">
              <a:spLocks noChangeArrowheads="1"/>
            </p:cNvSpPr>
            <p:nvPr/>
          </p:nvSpPr>
          <p:spPr bwMode="auto">
            <a:xfrm>
              <a:off x="39553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57"/>
            <p:cNvSpPr txBox="1">
              <a:spLocks noChangeArrowheads="1"/>
            </p:cNvSpPr>
            <p:nvPr/>
          </p:nvSpPr>
          <p:spPr bwMode="auto">
            <a:xfrm>
              <a:off x="971600" y="49157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 rot="16200000">
              <a:off x="554602" y="4483570"/>
              <a:ext cx="881490" cy="321738"/>
              <a:chOff x="2538382" y="4581553"/>
              <a:chExt cx="881490" cy="321738"/>
            </a:xfrm>
          </p:grpSpPr>
          <p:cxnSp>
            <p:nvCxnSpPr>
              <p:cNvPr id="55" name="직선 연결선 5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직선 연결선 55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7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8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7544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9" name="원호 48"/>
            <p:cNvSpPr/>
            <p:nvPr/>
          </p:nvSpPr>
          <p:spPr bwMode="auto">
            <a:xfrm rot="5400000" flipH="1" flipV="1">
              <a:off x="470295" y="390200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" name="TextBox 57"/>
            <p:cNvSpPr txBox="1">
              <a:spLocks noChangeArrowheads="1"/>
            </p:cNvSpPr>
            <p:nvPr/>
          </p:nvSpPr>
          <p:spPr bwMode="auto">
            <a:xfrm>
              <a:off x="858064" y="385423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7"/>
            <p:cNvSpPr txBox="1">
              <a:spLocks noChangeArrowheads="1"/>
            </p:cNvSpPr>
            <p:nvPr/>
          </p:nvSpPr>
          <p:spPr bwMode="auto">
            <a:xfrm>
              <a:off x="137984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직선 화살표 연결선 21"/>
            <p:cNvCxnSpPr>
              <a:cxnSpLocks noChangeShapeType="1"/>
            </p:cNvCxnSpPr>
            <p:nvPr/>
          </p:nvCxnSpPr>
          <p:spPr bwMode="auto">
            <a:xfrm>
              <a:off x="755576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3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17032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4" name="TextBox 57"/>
            <p:cNvSpPr txBox="1">
              <a:spLocks noChangeArrowheads="1"/>
            </p:cNvSpPr>
            <p:nvPr/>
          </p:nvSpPr>
          <p:spPr bwMode="auto">
            <a:xfrm>
              <a:off x="642040" y="356620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flipV="1">
            <a:off x="3923928" y="548680"/>
            <a:ext cx="1224136" cy="2016223"/>
            <a:chOff x="137984" y="3602333"/>
            <a:chExt cx="1224136" cy="2016223"/>
          </a:xfrm>
        </p:grpSpPr>
        <p:grpSp>
          <p:nvGrpSpPr>
            <p:cNvPr id="68" name="그룹 67"/>
            <p:cNvGrpSpPr/>
            <p:nvPr/>
          </p:nvGrpSpPr>
          <p:grpSpPr>
            <a:xfrm>
              <a:off x="611560" y="4250404"/>
              <a:ext cx="144016" cy="864096"/>
              <a:chOff x="6084168" y="2420888"/>
              <a:chExt cx="144016" cy="864096"/>
            </a:xfrm>
          </p:grpSpPr>
          <p:cxnSp>
            <p:nvCxnSpPr>
              <p:cNvPr id="81" name="직선 연결선 80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직선 연결선 81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직선 연결선 8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84" name="직선 연결선 83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9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11450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 rot="10800000">
              <a:off x="176084" y="52800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 rot="16200000">
              <a:off x="554602" y="4512886"/>
              <a:ext cx="881490" cy="321738"/>
              <a:chOff x="2538382" y="4581553"/>
              <a:chExt cx="881490" cy="321738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80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2" name="직선 화살표 연결선 21"/>
            <p:cNvCxnSpPr>
              <a:cxnSpLocks noChangeShapeType="1"/>
            </p:cNvCxnSpPr>
            <p:nvPr/>
          </p:nvCxnSpPr>
          <p:spPr bwMode="auto">
            <a:xfrm>
              <a:off x="467544" y="4178396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3" name="원호 72"/>
            <p:cNvSpPr/>
            <p:nvPr/>
          </p:nvSpPr>
          <p:spPr bwMode="auto">
            <a:xfrm rot="16200000" flipV="1">
              <a:off x="470295" y="392812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4" name="TextBox 57"/>
            <p:cNvSpPr txBox="1">
              <a:spLocks noChangeArrowheads="1"/>
            </p:cNvSpPr>
            <p:nvPr/>
          </p:nvSpPr>
          <p:spPr bwMode="auto">
            <a:xfrm rot="10800000">
              <a:off x="786056" y="376304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 rot="10800000">
              <a:off x="137984" y="41783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46328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rot="10800000">
              <a:off x="179512" y="360233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19672" y="908720"/>
            <a:ext cx="2016224" cy="1418674"/>
            <a:chOff x="1619672" y="908720"/>
            <a:chExt cx="2016224" cy="1418674"/>
          </a:xfrm>
        </p:grpSpPr>
        <p:grpSp>
          <p:nvGrpSpPr>
            <p:cNvPr id="86" name="그룹 85"/>
            <p:cNvGrpSpPr/>
            <p:nvPr/>
          </p:nvGrpSpPr>
          <p:grpSpPr>
            <a:xfrm flipH="1">
              <a:off x="2339752" y="1482350"/>
              <a:ext cx="432048" cy="144016"/>
              <a:chOff x="6444208" y="1196752"/>
              <a:chExt cx="432048" cy="144016"/>
            </a:xfrm>
          </p:grpSpPr>
          <p:cxnSp>
            <p:nvCxnSpPr>
              <p:cNvPr id="101" name="직선 연결선 100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직선 연결선 101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04" name="직선 연결선 10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 flipH="1">
              <a:off x="2051720" y="19888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57"/>
            <p:cNvSpPr txBox="1">
              <a:spLocks noChangeArrowheads="1"/>
            </p:cNvSpPr>
            <p:nvPr/>
          </p:nvSpPr>
          <p:spPr bwMode="auto">
            <a:xfrm flipH="1">
              <a:off x="1619672" y="105273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843808" y="133833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0" name="원호 89"/>
            <p:cNvSpPr/>
            <p:nvPr/>
          </p:nvSpPr>
          <p:spPr bwMode="auto">
            <a:xfrm flipV="1">
              <a:off x="2683067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339752" y="1679322"/>
              <a:ext cx="432048" cy="338554"/>
              <a:chOff x="2538382" y="4543755"/>
              <a:chExt cx="432048" cy="338554"/>
            </a:xfrm>
          </p:grpSpPr>
          <p:cxnSp>
            <p:nvCxnSpPr>
              <p:cNvPr id="98" name="직선 연결선 97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0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2" name="TextBox 57"/>
            <p:cNvSpPr txBox="1">
              <a:spLocks noChangeArrowheads="1"/>
            </p:cNvSpPr>
            <p:nvPr/>
          </p:nvSpPr>
          <p:spPr bwMode="auto">
            <a:xfrm flipH="1">
              <a:off x="2771800" y="17222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2939631" y="1074222"/>
              <a:ext cx="480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339752" y="160731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5" name="원호 94"/>
            <p:cNvSpPr/>
            <p:nvPr/>
          </p:nvSpPr>
          <p:spPr bwMode="auto">
            <a:xfrm flipH="1" flipV="1">
              <a:off x="2058810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771800" y="1535306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7" name="TextBox 57"/>
            <p:cNvSpPr txBox="1">
              <a:spLocks noChangeArrowheads="1"/>
            </p:cNvSpPr>
            <p:nvPr/>
          </p:nvSpPr>
          <p:spPr bwMode="auto">
            <a:xfrm flipH="1">
              <a:off x="3131840" y="148478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57"/>
            <p:cNvSpPr txBox="1">
              <a:spLocks noChangeArrowheads="1"/>
            </p:cNvSpPr>
            <p:nvPr/>
          </p:nvSpPr>
          <p:spPr bwMode="auto">
            <a:xfrm flipH="1">
              <a:off x="2195736" y="90872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339751" y="1196752"/>
              <a:ext cx="433182" cy="288033"/>
              <a:chOff x="2699793" y="2420887"/>
              <a:chExt cx="809053" cy="288948"/>
            </a:xfrm>
          </p:grpSpPr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024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6371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80587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51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56607" y="231154"/>
            <a:ext cx="2664196" cy="2066746"/>
            <a:chOff x="1691730" y="3522494"/>
            <a:chExt cx="2664196" cy="2066746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555776" y="4149080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1979712" y="5301208"/>
              <a:ext cx="20162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1979712" y="3861048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2267744" y="4005064"/>
              <a:ext cx="1440160" cy="1296144"/>
              <a:chOff x="2267744" y="2708920"/>
              <a:chExt cx="1440160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직선 연결선 23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979712" y="4149080"/>
              <a:ext cx="1872208" cy="864096"/>
              <a:chOff x="1979712" y="4149080"/>
              <a:chExt cx="2736304" cy="864096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직선 연결선 34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923928" y="510667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763738" y="352249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339752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2915816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77"/>
            <p:cNvSpPr txBox="1">
              <a:spLocks noChangeArrowheads="1"/>
            </p:cNvSpPr>
            <p:nvPr/>
          </p:nvSpPr>
          <p:spPr bwMode="auto">
            <a:xfrm>
              <a:off x="3491880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691730" y="453060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77"/>
            <p:cNvSpPr txBox="1">
              <a:spLocks noChangeArrowheads="1"/>
            </p:cNvSpPr>
            <p:nvPr/>
          </p:nvSpPr>
          <p:spPr bwMode="auto">
            <a:xfrm>
              <a:off x="1691730" y="39545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원호 49"/>
            <p:cNvSpPr/>
            <p:nvPr/>
          </p:nvSpPr>
          <p:spPr bwMode="auto">
            <a:xfrm>
              <a:off x="1979712" y="4437112"/>
              <a:ext cx="1152128" cy="1152128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3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419872" y="4005064"/>
            <a:ext cx="2373362" cy="1458845"/>
            <a:chOff x="3732361" y="4922483"/>
            <a:chExt cx="2373362" cy="1458845"/>
          </a:xfrm>
        </p:grpSpPr>
        <p:sp>
          <p:nvSpPr>
            <p:cNvPr id="56" name="TextBox 86"/>
            <p:cNvSpPr txBox="1">
              <a:spLocks noChangeArrowheads="1"/>
            </p:cNvSpPr>
            <p:nvPr/>
          </p:nvSpPr>
          <p:spPr bwMode="auto">
            <a:xfrm>
              <a:off x="3732361" y="500474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4233565" y="529278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292080" y="4922483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>
              <a:off x="3995638" y="5229200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0" name="TextBox 77"/>
            <p:cNvSpPr txBox="1">
              <a:spLocks noChangeArrowheads="1"/>
            </p:cNvSpPr>
            <p:nvPr/>
          </p:nvSpPr>
          <p:spPr bwMode="auto">
            <a:xfrm>
              <a:off x="5673725" y="493274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3973076" y="5207771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2" name="자유형 61"/>
            <p:cNvSpPr/>
            <p:nvPr/>
          </p:nvSpPr>
          <p:spPr bwMode="auto">
            <a:xfrm rot="18903921">
              <a:off x="4680800" y="576075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63" name="직선 화살표 연결선 62"/>
            <p:cNvCxnSpPr>
              <a:cxnSpLocks noChangeShapeType="1"/>
            </p:cNvCxnSpPr>
            <p:nvPr/>
          </p:nvCxnSpPr>
          <p:spPr bwMode="auto">
            <a:xfrm rot="5400000">
              <a:off x="4427984" y="5517232"/>
              <a:ext cx="864096" cy="8640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그룹 63"/>
          <p:cNvGrpSpPr/>
          <p:nvPr/>
        </p:nvGrpSpPr>
        <p:grpSpPr>
          <a:xfrm>
            <a:off x="6444208" y="4005064"/>
            <a:ext cx="1440160" cy="1058634"/>
            <a:chOff x="1115616" y="4767535"/>
            <a:chExt cx="1440160" cy="1058634"/>
          </a:xfrm>
        </p:grpSpPr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 flipH="1">
              <a:off x="1835696" y="5077053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화살표 연결선 42"/>
            <p:cNvCxnSpPr>
              <a:cxnSpLocks noChangeShapeType="1"/>
            </p:cNvCxnSpPr>
            <p:nvPr/>
          </p:nvCxnSpPr>
          <p:spPr bwMode="auto">
            <a:xfrm>
              <a:off x="1403648" y="5661248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7" name="자유형 66"/>
            <p:cNvSpPr/>
            <p:nvPr/>
          </p:nvSpPr>
          <p:spPr bwMode="auto">
            <a:xfrm>
              <a:off x="1836714" y="544624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8" name="TextBox 77"/>
            <p:cNvSpPr txBox="1">
              <a:spLocks noChangeArrowheads="1"/>
            </p:cNvSpPr>
            <p:nvPr/>
          </p:nvSpPr>
          <p:spPr bwMode="auto">
            <a:xfrm flipH="1">
              <a:off x="2195686" y="548761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403648" y="4941168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0" name="TextBox 77"/>
            <p:cNvSpPr txBox="1">
              <a:spLocks noChangeArrowheads="1"/>
            </p:cNvSpPr>
            <p:nvPr/>
          </p:nvSpPr>
          <p:spPr bwMode="auto">
            <a:xfrm>
              <a:off x="1115616" y="476753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화살표 연결선 50"/>
            <p:cNvCxnSpPr>
              <a:cxnSpLocks noChangeShapeType="1"/>
            </p:cNvCxnSpPr>
            <p:nvPr/>
          </p:nvCxnSpPr>
          <p:spPr bwMode="auto">
            <a:xfrm>
              <a:off x="1835696" y="4941168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2" name="자유형 71"/>
            <p:cNvSpPr/>
            <p:nvPr/>
          </p:nvSpPr>
          <p:spPr bwMode="auto">
            <a:xfrm rot="10800000">
              <a:off x="1619672" y="4941168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9286892">
            <a:off x="4532771" y="5509609"/>
            <a:ext cx="2199856" cy="721097"/>
            <a:chOff x="2760787" y="5013176"/>
            <a:chExt cx="2199856" cy="721097"/>
          </a:xfrm>
        </p:grpSpPr>
        <p:sp>
          <p:nvSpPr>
            <p:cNvPr id="74" name="TextBox 31"/>
            <p:cNvSpPr txBox="1">
              <a:spLocks noChangeArrowheads="1"/>
            </p:cNvSpPr>
            <p:nvPr/>
          </p:nvSpPr>
          <p:spPr bwMode="auto">
            <a:xfrm rot="2313108" flipH="1">
              <a:off x="3686296" y="513940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6" name="자유형 75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7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1" name="자유형 80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82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3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그룹 83"/>
          <p:cNvGrpSpPr/>
          <p:nvPr/>
        </p:nvGrpSpPr>
        <p:grpSpPr>
          <a:xfrm>
            <a:off x="1259632" y="3933056"/>
            <a:ext cx="1714542" cy="1584511"/>
            <a:chOff x="1546730" y="4365104"/>
            <a:chExt cx="1714542" cy="1584511"/>
          </a:xfrm>
        </p:grpSpPr>
        <p:sp>
          <p:nvSpPr>
            <p:cNvPr id="85" name="TextBox 86"/>
            <p:cNvSpPr txBox="1">
              <a:spLocks noChangeArrowheads="1"/>
            </p:cNvSpPr>
            <p:nvPr/>
          </p:nvSpPr>
          <p:spPr bwMode="auto">
            <a:xfrm flipH="1">
              <a:off x="2555776" y="4365104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 flipH="1">
              <a:off x="2483768" y="489064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화살표 연결선 42"/>
            <p:cNvCxnSpPr>
              <a:cxnSpLocks noChangeShapeType="1"/>
            </p:cNvCxnSpPr>
            <p:nvPr/>
          </p:nvCxnSpPr>
          <p:spPr bwMode="auto">
            <a:xfrm rot="2663533" flipV="1">
              <a:off x="1546730" y="5353126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직선 화살표 연결선 50"/>
            <p:cNvCxnSpPr>
              <a:cxnSpLocks noChangeShapeType="1"/>
            </p:cNvCxnSpPr>
            <p:nvPr/>
          </p:nvCxnSpPr>
          <p:spPr bwMode="auto">
            <a:xfrm rot="18936467" flipH="1">
              <a:off x="2463512" y="4705038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9" name="타원 88"/>
            <p:cNvSpPr/>
            <p:nvPr/>
          </p:nvSpPr>
          <p:spPr bwMode="auto">
            <a:xfrm rot="18936467" flipH="1">
              <a:off x="2843682" y="452594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 rot="21567454">
              <a:off x="2859112" y="544420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1" name="직선 화살표 연결선 65"/>
            <p:cNvCxnSpPr>
              <a:cxnSpLocks noChangeShapeType="1"/>
            </p:cNvCxnSpPr>
            <p:nvPr/>
          </p:nvCxnSpPr>
          <p:spPr bwMode="auto">
            <a:xfrm flipH="1">
              <a:off x="2267744" y="5650709"/>
              <a:ext cx="993528" cy="1053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2" name="TextBox 77"/>
            <p:cNvSpPr txBox="1">
              <a:spLocks noChangeArrowheads="1"/>
            </p:cNvSpPr>
            <p:nvPr/>
          </p:nvSpPr>
          <p:spPr bwMode="auto">
            <a:xfrm flipH="1">
              <a:off x="1547614" y="5355632"/>
              <a:ext cx="5761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80312" y="5348028"/>
            <a:ext cx="1368152" cy="1058634"/>
            <a:chOff x="5940152" y="2708920"/>
            <a:chExt cx="1368152" cy="1058634"/>
          </a:xfrm>
        </p:grpSpPr>
        <p:sp>
          <p:nvSpPr>
            <p:cNvPr id="2" name="원호 1"/>
            <p:cNvSpPr/>
            <p:nvPr/>
          </p:nvSpPr>
          <p:spPr bwMode="auto">
            <a:xfrm rot="16200000">
              <a:off x="5940152" y="3047474"/>
              <a:ext cx="720080" cy="720080"/>
            </a:xfrm>
            <a:prstGeom prst="arc">
              <a:avLst>
                <a:gd name="adj1" fmla="val 10783186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TextBox 86"/>
            <p:cNvSpPr txBox="1">
              <a:spLocks noChangeArrowheads="1"/>
            </p:cNvSpPr>
            <p:nvPr/>
          </p:nvSpPr>
          <p:spPr bwMode="auto">
            <a:xfrm>
              <a:off x="6231036" y="3335506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6278763" y="3385604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6012160" y="2708920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86"/>
            <p:cNvSpPr txBox="1">
              <a:spLocks noChangeArrowheads="1"/>
            </p:cNvSpPr>
            <p:nvPr/>
          </p:nvSpPr>
          <p:spPr bwMode="auto">
            <a:xfrm>
              <a:off x="6951116" y="314096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타원 121"/>
            <p:cNvSpPr/>
            <p:nvPr/>
          </p:nvSpPr>
          <p:spPr bwMode="auto">
            <a:xfrm>
              <a:off x="6995991" y="3241588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63888" y="209545"/>
            <a:ext cx="4781056" cy="3106909"/>
            <a:chOff x="3563888" y="209545"/>
            <a:chExt cx="4781056" cy="3106909"/>
          </a:xfrm>
        </p:grpSpPr>
        <p:sp>
          <p:nvSpPr>
            <p:cNvPr id="102" name="TextBox 77"/>
            <p:cNvSpPr txBox="1">
              <a:spLocks noChangeArrowheads="1"/>
            </p:cNvSpPr>
            <p:nvPr/>
          </p:nvSpPr>
          <p:spPr bwMode="auto">
            <a:xfrm>
              <a:off x="4761085" y="209545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220122" y="836712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97" name="직선 화살표 연결선 96"/>
            <p:cNvCxnSpPr/>
            <p:nvPr/>
          </p:nvCxnSpPr>
          <p:spPr bwMode="auto">
            <a:xfrm>
              <a:off x="3635896" y="1988840"/>
              <a:ext cx="453655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 bwMode="auto">
            <a:xfrm flipV="1">
              <a:off x="4932040" y="260648"/>
              <a:ext cx="0" cy="30243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9" name="그룹 98"/>
            <p:cNvGrpSpPr/>
            <p:nvPr/>
          </p:nvGrpSpPr>
          <p:grpSpPr>
            <a:xfrm>
              <a:off x="3779912" y="404664"/>
              <a:ext cx="4032498" cy="2880320"/>
              <a:chOff x="827584" y="2708920"/>
              <a:chExt cx="4032498" cy="2592288"/>
            </a:xfrm>
          </p:grpSpPr>
          <p:cxnSp>
            <p:nvCxnSpPr>
              <p:cNvPr id="114" name="직선 연결선 113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직선 연결선 114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직선 연결선 115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428401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399598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457205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486008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140364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168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82758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11561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그룹 99"/>
            <p:cNvGrpSpPr/>
            <p:nvPr/>
          </p:nvGrpSpPr>
          <p:grpSpPr>
            <a:xfrm>
              <a:off x="3635896" y="548680"/>
              <a:ext cx="4320530" cy="2592288"/>
              <a:chOff x="1979712" y="3861048"/>
              <a:chExt cx="2736304" cy="2592288"/>
            </a:xfrm>
          </p:grpSpPr>
          <p:cxnSp>
            <p:nvCxnSpPr>
              <p:cNvPr id="110" name="직선 연결선 10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직선 연결선 112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>
                <a:off x="1979712" y="386104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 flipH="1">
                <a:off x="1979712" y="645333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1979712" y="616530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1" name="TextBox 77"/>
            <p:cNvSpPr txBox="1">
              <a:spLocks noChangeArrowheads="1"/>
            </p:cNvSpPr>
            <p:nvPr/>
          </p:nvSpPr>
          <p:spPr bwMode="auto">
            <a:xfrm>
              <a:off x="8172400" y="1937737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77"/>
            <p:cNvSpPr txBox="1">
              <a:spLocks noChangeArrowheads="1"/>
            </p:cNvSpPr>
            <p:nvPr/>
          </p:nvSpPr>
          <p:spPr bwMode="auto">
            <a:xfrm>
              <a:off x="5292080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77"/>
            <p:cNvSpPr txBox="1">
              <a:spLocks noChangeArrowheads="1"/>
            </p:cNvSpPr>
            <p:nvPr/>
          </p:nvSpPr>
          <p:spPr bwMode="auto">
            <a:xfrm>
              <a:off x="5868144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77"/>
            <p:cNvSpPr txBox="1">
              <a:spLocks noChangeArrowheads="1"/>
            </p:cNvSpPr>
            <p:nvPr/>
          </p:nvSpPr>
          <p:spPr bwMode="auto">
            <a:xfrm>
              <a:off x="644420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77"/>
            <p:cNvSpPr txBox="1">
              <a:spLocks noChangeArrowheads="1"/>
            </p:cNvSpPr>
            <p:nvPr/>
          </p:nvSpPr>
          <p:spPr bwMode="auto">
            <a:xfrm>
              <a:off x="4644058" y="121823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77"/>
            <p:cNvSpPr txBox="1">
              <a:spLocks noChangeArrowheads="1"/>
            </p:cNvSpPr>
            <p:nvPr/>
          </p:nvSpPr>
          <p:spPr bwMode="auto">
            <a:xfrm>
              <a:off x="4644058" y="64217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원호 107"/>
            <p:cNvSpPr/>
            <p:nvPr/>
          </p:nvSpPr>
          <p:spPr bwMode="auto">
            <a:xfrm>
              <a:off x="4932040" y="1412726"/>
              <a:ext cx="576164" cy="576164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5436096" y="1412776"/>
              <a:ext cx="12241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5220072" y="836712"/>
              <a:ext cx="576114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2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948314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25" name="원호 124"/>
            <p:cNvSpPr/>
            <p:nvPr/>
          </p:nvSpPr>
          <p:spPr bwMode="auto">
            <a:xfrm>
              <a:off x="7236346" y="1412776"/>
              <a:ext cx="576164" cy="576164"/>
            </a:xfrm>
            <a:prstGeom prst="arc">
              <a:avLst>
                <a:gd name="adj1" fmla="val 1355802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779812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59" name="직선 화살표 연결선 42"/>
            <p:cNvCxnSpPr>
              <a:cxnSpLocks noChangeShapeType="1"/>
            </p:cNvCxnSpPr>
            <p:nvPr/>
          </p:nvCxnSpPr>
          <p:spPr bwMode="auto">
            <a:xfrm>
              <a:off x="4355976" y="256490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>
              <a:off x="5796136" y="2564904"/>
              <a:ext cx="1152128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61" name="원호 160"/>
            <p:cNvSpPr/>
            <p:nvPr/>
          </p:nvSpPr>
          <p:spPr bwMode="auto">
            <a:xfrm>
              <a:off x="5508104" y="2276872"/>
              <a:ext cx="576164" cy="576164"/>
            </a:xfrm>
            <a:prstGeom prst="arc">
              <a:avLst>
                <a:gd name="adj1" fmla="val 15212"/>
                <a:gd name="adj2" fmla="val 151267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>
              <a:off x="4067944" y="2276872"/>
              <a:ext cx="576164" cy="576164"/>
            </a:xfrm>
            <a:prstGeom prst="arc">
              <a:avLst>
                <a:gd name="adj1" fmla="val 539832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원호 162"/>
            <p:cNvSpPr/>
            <p:nvPr/>
          </p:nvSpPr>
          <p:spPr bwMode="auto">
            <a:xfrm>
              <a:off x="5508104" y="548680"/>
              <a:ext cx="576164" cy="576164"/>
            </a:xfrm>
            <a:prstGeom prst="arc">
              <a:avLst>
                <a:gd name="adj1" fmla="val 1082621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4" name="원호 163"/>
            <p:cNvSpPr/>
            <p:nvPr/>
          </p:nvSpPr>
          <p:spPr bwMode="auto">
            <a:xfrm>
              <a:off x="4067844" y="836712"/>
              <a:ext cx="576164" cy="576164"/>
            </a:xfrm>
            <a:prstGeom prst="arc">
              <a:avLst>
                <a:gd name="adj1" fmla="val 80788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5" name="TextBox 77"/>
            <p:cNvSpPr txBox="1">
              <a:spLocks noChangeArrowheads="1"/>
            </p:cNvSpPr>
            <p:nvPr/>
          </p:nvSpPr>
          <p:spPr bwMode="auto">
            <a:xfrm>
              <a:off x="413995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77"/>
            <p:cNvSpPr txBox="1">
              <a:spLocks noChangeArrowheads="1"/>
            </p:cNvSpPr>
            <p:nvPr/>
          </p:nvSpPr>
          <p:spPr bwMode="auto">
            <a:xfrm>
              <a:off x="4860032" y="2406599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77"/>
            <p:cNvSpPr txBox="1">
              <a:spLocks noChangeArrowheads="1"/>
            </p:cNvSpPr>
            <p:nvPr/>
          </p:nvSpPr>
          <p:spPr bwMode="auto">
            <a:xfrm>
              <a:off x="4860032" y="297790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77"/>
            <p:cNvSpPr txBox="1">
              <a:spLocks noChangeArrowheads="1"/>
            </p:cNvSpPr>
            <p:nvPr/>
          </p:nvSpPr>
          <p:spPr bwMode="auto">
            <a:xfrm>
              <a:off x="356388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77"/>
            <p:cNvSpPr txBox="1">
              <a:spLocks noChangeArrowheads="1"/>
            </p:cNvSpPr>
            <p:nvPr/>
          </p:nvSpPr>
          <p:spPr bwMode="auto">
            <a:xfrm>
              <a:off x="702027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>
              <a:off x="7596336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77"/>
            <p:cNvSpPr txBox="1">
              <a:spLocks noChangeArrowheads="1"/>
            </p:cNvSpPr>
            <p:nvPr/>
          </p:nvSpPr>
          <p:spPr bwMode="auto">
            <a:xfrm>
              <a:off x="7092330" y="1650286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135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77"/>
            <p:cNvSpPr txBox="1">
              <a:spLocks noChangeArrowheads="1"/>
            </p:cNvSpPr>
            <p:nvPr/>
          </p:nvSpPr>
          <p:spPr bwMode="auto">
            <a:xfrm>
              <a:off x="3851970" y="548680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225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77"/>
            <p:cNvSpPr txBox="1">
              <a:spLocks noChangeArrowheads="1"/>
            </p:cNvSpPr>
            <p:nvPr/>
          </p:nvSpPr>
          <p:spPr bwMode="auto">
            <a:xfrm>
              <a:off x="6084168" y="2492896"/>
              <a:ext cx="12961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-26.57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77"/>
            <p:cNvSpPr txBox="1">
              <a:spLocks noChangeArrowheads="1"/>
            </p:cNvSpPr>
            <p:nvPr/>
          </p:nvSpPr>
          <p:spPr bwMode="auto">
            <a:xfrm>
              <a:off x="3635896" y="2276872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270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77"/>
            <p:cNvSpPr txBox="1">
              <a:spLocks noChangeArrowheads="1"/>
            </p:cNvSpPr>
            <p:nvPr/>
          </p:nvSpPr>
          <p:spPr bwMode="auto">
            <a:xfrm>
              <a:off x="6012160" y="404664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180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77"/>
            <p:cNvSpPr txBox="1">
              <a:spLocks noChangeArrowheads="1"/>
            </p:cNvSpPr>
            <p:nvPr/>
          </p:nvSpPr>
          <p:spPr bwMode="auto">
            <a:xfrm>
              <a:off x="6300192" y="76470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77"/>
            <p:cNvSpPr txBox="1">
              <a:spLocks noChangeArrowheads="1"/>
            </p:cNvSpPr>
            <p:nvPr/>
          </p:nvSpPr>
          <p:spPr bwMode="auto">
            <a:xfrm>
              <a:off x="6660232" y="112474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7"/>
            <p:cNvSpPr txBox="1">
              <a:spLocks noChangeArrowheads="1"/>
            </p:cNvSpPr>
            <p:nvPr/>
          </p:nvSpPr>
          <p:spPr bwMode="auto">
            <a:xfrm>
              <a:off x="6804248" y="278092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/>
            <p:cNvSpPr txBox="1">
              <a:spLocks noChangeArrowheads="1"/>
            </p:cNvSpPr>
            <p:nvPr/>
          </p:nvSpPr>
          <p:spPr bwMode="auto">
            <a:xfrm>
              <a:off x="3970536" y="287442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77"/>
            <p:cNvSpPr txBox="1">
              <a:spLocks noChangeArrowheads="1"/>
            </p:cNvSpPr>
            <p:nvPr/>
          </p:nvSpPr>
          <p:spPr bwMode="auto">
            <a:xfrm>
              <a:off x="3826520" y="148478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5076056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5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67944" y="764704"/>
            <a:ext cx="3168352" cy="2808312"/>
            <a:chOff x="4067944" y="332656"/>
            <a:chExt cx="3168352" cy="2808312"/>
          </a:xfrm>
        </p:grpSpPr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4387726" y="2318683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94"/>
            <p:cNvSpPr txBox="1">
              <a:spLocks noChangeArrowheads="1"/>
            </p:cNvSpPr>
            <p:nvPr/>
          </p:nvSpPr>
          <p:spPr bwMode="auto">
            <a:xfrm>
              <a:off x="6181576" y="2318683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435597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4355976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5220072" y="278085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>
              <a:off x="6588224" y="980794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92" name="그룹 191"/>
            <p:cNvGrpSpPr/>
            <p:nvPr/>
          </p:nvGrpSpPr>
          <p:grpSpPr>
            <a:xfrm>
              <a:off x="4067944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268" name="직선 연결선 267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9" name="직선 연결선 268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1" name="직선 연결선 270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2" name="직선 연결선 271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3" name="직선 연결선 272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4" name="직선 연결선 273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5" name="직선 연결선 274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" name="직선 연결선 275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43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6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6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7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4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6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5" name="직선 연결선 194"/>
            <p:cNvCxnSpPr/>
            <p:nvPr/>
          </p:nvCxnSpPr>
          <p:spPr bwMode="auto">
            <a:xfrm>
              <a:off x="651621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9" name="그룹 198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0" name="직선 연결선 199"/>
            <p:cNvCxnSpPr/>
            <p:nvPr/>
          </p:nvCxnSpPr>
          <p:spPr bwMode="auto">
            <a:xfrm>
              <a:off x="6732240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804248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>
              <a:off x="673224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6804248" y="155679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57"/>
            <p:cNvSpPr txBox="1">
              <a:spLocks noChangeArrowheads="1"/>
            </p:cNvSpPr>
            <p:nvPr/>
          </p:nvSpPr>
          <p:spPr bwMode="auto">
            <a:xfrm>
              <a:off x="6516216" y="6926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35"/>
            <p:cNvSpPr txBox="1">
              <a:spLocks noChangeArrowheads="1"/>
            </p:cNvSpPr>
            <p:nvPr/>
          </p:nvSpPr>
          <p:spPr bwMode="auto">
            <a:xfrm>
              <a:off x="4387726" y="1022539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94"/>
            <p:cNvSpPr txBox="1">
              <a:spLocks noChangeArrowheads="1"/>
            </p:cNvSpPr>
            <p:nvPr/>
          </p:nvSpPr>
          <p:spPr bwMode="auto">
            <a:xfrm>
              <a:off x="6181576" y="1022539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9592" y="950531"/>
            <a:ext cx="2160240" cy="3156738"/>
            <a:chOff x="35496" y="950531"/>
            <a:chExt cx="2160240" cy="3156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755576" y="1340768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39552" y="3429000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395536" y="1412776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323528" y="1412776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323528" y="342900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862508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864096" y="3861048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1584176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35496" y="231868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10081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899592" y="3178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899592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1403648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827584" y="1052736"/>
              <a:ext cx="720080" cy="288033"/>
              <a:chOff x="2699793" y="2420887"/>
              <a:chExt cx="1344890" cy="288948"/>
            </a:xfrm>
          </p:grpSpPr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27104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9954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134382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1547664" y="9505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9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2"/>
          <p:cNvGrpSpPr>
            <a:grpSpLocks/>
          </p:cNvGrpSpPr>
          <p:nvPr/>
        </p:nvGrpSpPr>
        <p:grpSpPr bwMode="auto">
          <a:xfrm>
            <a:off x="3491583" y="1052736"/>
            <a:ext cx="1366837" cy="720725"/>
            <a:chOff x="2336" y="1616"/>
            <a:chExt cx="861" cy="454"/>
          </a:xfrm>
        </p:grpSpPr>
        <p:grpSp>
          <p:nvGrpSpPr>
            <p:cNvPr id="108" name="Group 3"/>
            <p:cNvGrpSpPr>
              <a:grpSpLocks/>
            </p:cNvGrpSpPr>
            <p:nvPr/>
          </p:nvGrpSpPr>
          <p:grpSpPr bwMode="auto">
            <a:xfrm>
              <a:off x="2427" y="1979"/>
              <a:ext cx="92" cy="90"/>
              <a:chOff x="657" y="2160"/>
              <a:chExt cx="92" cy="181"/>
            </a:xfrm>
          </p:grpSpPr>
          <p:sp>
            <p:nvSpPr>
              <p:cNvPr id="122" name="Line 4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Line 5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9" name="Group 6"/>
            <p:cNvGrpSpPr>
              <a:grpSpLocks/>
            </p:cNvGrpSpPr>
            <p:nvPr/>
          </p:nvGrpSpPr>
          <p:grpSpPr bwMode="auto">
            <a:xfrm>
              <a:off x="2608" y="1616"/>
              <a:ext cx="589" cy="454"/>
              <a:chOff x="2608" y="1616"/>
              <a:chExt cx="589" cy="454"/>
            </a:xfrm>
          </p:grpSpPr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 flipH="1">
                <a:off x="2653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Oval 8"/>
              <p:cNvSpPr>
                <a:spLocks noChangeArrowheads="1"/>
              </p:cNvSpPr>
              <p:nvPr/>
            </p:nvSpPr>
            <p:spPr bwMode="auto">
              <a:xfrm>
                <a:off x="2608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9"/>
              <p:cNvSpPr>
                <a:spLocks noChangeShapeType="1"/>
              </p:cNvSpPr>
              <p:nvPr/>
            </p:nvSpPr>
            <p:spPr bwMode="auto">
              <a:xfrm>
                <a:off x="2698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0" name="Line 10"/>
            <p:cNvSpPr>
              <a:spLocks noChangeShapeType="1"/>
            </p:cNvSpPr>
            <p:nvPr/>
          </p:nvSpPr>
          <p:spPr bwMode="auto">
            <a:xfrm>
              <a:off x="2336" y="2025"/>
              <a:ext cx="272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11" name="Group 11"/>
            <p:cNvGrpSpPr>
              <a:grpSpLocks/>
            </p:cNvGrpSpPr>
            <p:nvPr/>
          </p:nvGrpSpPr>
          <p:grpSpPr bwMode="auto">
            <a:xfrm>
              <a:off x="2880" y="1979"/>
              <a:ext cx="92" cy="90"/>
              <a:chOff x="657" y="2160"/>
              <a:chExt cx="92" cy="181"/>
            </a:xfrm>
          </p:grpSpPr>
          <p:sp>
            <p:nvSpPr>
              <p:cNvPr id="113" name="Line 1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1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2880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4" name="Group 15"/>
          <p:cNvGrpSpPr>
            <a:grpSpLocks/>
          </p:cNvGrpSpPr>
          <p:nvPr/>
        </p:nvGrpSpPr>
        <p:grpSpPr bwMode="auto">
          <a:xfrm>
            <a:off x="5004470" y="1052736"/>
            <a:ext cx="1149350" cy="720725"/>
            <a:chOff x="3334" y="1616"/>
            <a:chExt cx="724" cy="454"/>
          </a:xfrm>
        </p:grpSpPr>
        <p:grpSp>
          <p:nvGrpSpPr>
            <p:cNvPr id="125" name="Group 16"/>
            <p:cNvGrpSpPr>
              <a:grpSpLocks/>
            </p:cNvGrpSpPr>
            <p:nvPr/>
          </p:nvGrpSpPr>
          <p:grpSpPr bwMode="auto">
            <a:xfrm>
              <a:off x="3469" y="1979"/>
              <a:ext cx="92" cy="90"/>
              <a:chOff x="657" y="2160"/>
              <a:chExt cx="92" cy="181"/>
            </a:xfrm>
          </p:grpSpPr>
          <p:sp>
            <p:nvSpPr>
              <p:cNvPr id="135" name="Line 1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1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3833" y="1979"/>
              <a:ext cx="92" cy="90"/>
              <a:chOff x="657" y="2160"/>
              <a:chExt cx="92" cy="181"/>
            </a:xfrm>
          </p:grpSpPr>
          <p:sp>
            <p:nvSpPr>
              <p:cNvPr id="133" name="Line 2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Line 2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Oval 22"/>
            <p:cNvSpPr>
              <a:spLocks noChangeArrowheads="1"/>
            </p:cNvSpPr>
            <p:nvPr/>
          </p:nvSpPr>
          <p:spPr bwMode="auto">
            <a:xfrm>
              <a:off x="3651" y="179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29" name="Group 23"/>
            <p:cNvGrpSpPr>
              <a:grpSpLocks/>
            </p:cNvGrpSpPr>
            <p:nvPr/>
          </p:nvGrpSpPr>
          <p:grpSpPr bwMode="auto">
            <a:xfrm>
              <a:off x="3334" y="1616"/>
              <a:ext cx="724" cy="454"/>
              <a:chOff x="3334" y="1616"/>
              <a:chExt cx="724" cy="454"/>
            </a:xfrm>
          </p:grpSpPr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 flipH="1">
                <a:off x="3696" y="1616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25"/>
              <p:cNvSpPr>
                <a:spLocks noChangeShapeType="1"/>
              </p:cNvSpPr>
              <p:nvPr/>
            </p:nvSpPr>
            <p:spPr bwMode="auto">
              <a:xfrm>
                <a:off x="3334" y="2025"/>
                <a:ext cx="724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Oval 26"/>
              <p:cNvSpPr>
                <a:spLocks noChangeArrowheads="1"/>
              </p:cNvSpPr>
              <p:nvPr/>
            </p:nvSpPr>
            <p:spPr bwMode="auto">
              <a:xfrm>
                <a:off x="3651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7" name="Group 27"/>
          <p:cNvGrpSpPr>
            <a:grpSpLocks/>
          </p:cNvGrpSpPr>
          <p:nvPr/>
        </p:nvGrpSpPr>
        <p:grpSpPr bwMode="auto">
          <a:xfrm>
            <a:off x="2051720" y="1052736"/>
            <a:ext cx="1295400" cy="1003300"/>
            <a:chOff x="1383" y="1616"/>
            <a:chExt cx="816" cy="632"/>
          </a:xfrm>
        </p:grpSpPr>
        <p:grpSp>
          <p:nvGrpSpPr>
            <p:cNvPr id="138" name="Group 28"/>
            <p:cNvGrpSpPr>
              <a:grpSpLocks/>
            </p:cNvGrpSpPr>
            <p:nvPr/>
          </p:nvGrpSpPr>
          <p:grpSpPr bwMode="auto">
            <a:xfrm rot="-2180933">
              <a:off x="1429" y="2128"/>
              <a:ext cx="92" cy="90"/>
              <a:chOff x="657" y="2160"/>
              <a:chExt cx="92" cy="181"/>
            </a:xfrm>
          </p:grpSpPr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9" name="Group 31"/>
            <p:cNvGrpSpPr>
              <a:grpSpLocks/>
            </p:cNvGrpSpPr>
            <p:nvPr/>
          </p:nvGrpSpPr>
          <p:grpSpPr bwMode="auto">
            <a:xfrm>
              <a:off x="1610" y="1616"/>
              <a:ext cx="589" cy="454"/>
              <a:chOff x="1610" y="1616"/>
              <a:chExt cx="589" cy="454"/>
            </a:xfrm>
          </p:grpSpPr>
          <p:sp>
            <p:nvSpPr>
              <p:cNvPr id="145" name="Line 32"/>
              <p:cNvSpPr>
                <a:spLocks noChangeShapeType="1"/>
              </p:cNvSpPr>
              <p:nvPr/>
            </p:nvSpPr>
            <p:spPr bwMode="auto">
              <a:xfrm flipH="1">
                <a:off x="1655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Oval 33"/>
              <p:cNvSpPr>
                <a:spLocks noChangeArrowheads="1"/>
              </p:cNvSpPr>
              <p:nvPr/>
            </p:nvSpPr>
            <p:spPr bwMode="auto">
              <a:xfrm>
                <a:off x="1610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Line 34"/>
              <p:cNvSpPr>
                <a:spLocks noChangeShapeType="1"/>
              </p:cNvSpPr>
              <p:nvPr/>
            </p:nvSpPr>
            <p:spPr bwMode="auto">
              <a:xfrm>
                <a:off x="1700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40" name="Line 35"/>
            <p:cNvSpPr>
              <a:spLocks noChangeShapeType="1"/>
            </p:cNvSpPr>
            <p:nvPr/>
          </p:nvSpPr>
          <p:spPr bwMode="auto">
            <a:xfrm flipV="1">
              <a:off x="1383" y="2062"/>
              <a:ext cx="227" cy="18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Oval 36"/>
            <p:cNvSpPr>
              <a:spLocks noChangeArrowheads="1"/>
            </p:cNvSpPr>
            <p:nvPr/>
          </p:nvSpPr>
          <p:spPr bwMode="auto">
            <a:xfrm>
              <a:off x="1882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2" name="Group 37"/>
            <p:cNvGrpSpPr>
              <a:grpSpLocks/>
            </p:cNvGrpSpPr>
            <p:nvPr/>
          </p:nvGrpSpPr>
          <p:grpSpPr bwMode="auto">
            <a:xfrm rot="-2180933">
              <a:off x="1882" y="1752"/>
              <a:ext cx="92" cy="90"/>
              <a:chOff x="657" y="2160"/>
              <a:chExt cx="92" cy="181"/>
            </a:xfrm>
          </p:grpSpPr>
          <p:sp>
            <p:nvSpPr>
              <p:cNvPr id="143" name="Line 38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Line 39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50" name="Group 40"/>
          <p:cNvGrpSpPr>
            <a:grpSpLocks/>
          </p:cNvGrpSpPr>
          <p:nvPr/>
        </p:nvGrpSpPr>
        <p:grpSpPr bwMode="auto">
          <a:xfrm>
            <a:off x="6301458" y="1052736"/>
            <a:ext cx="792162" cy="649287"/>
            <a:chOff x="4196" y="1616"/>
            <a:chExt cx="499" cy="409"/>
          </a:xfrm>
        </p:grpSpPr>
        <p:sp>
          <p:nvSpPr>
            <p:cNvPr id="151" name="Oval 41"/>
            <p:cNvSpPr>
              <a:spLocks noChangeArrowheads="1"/>
            </p:cNvSpPr>
            <p:nvPr/>
          </p:nvSpPr>
          <p:spPr bwMode="auto">
            <a:xfrm>
              <a:off x="4423" y="188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2" name="Group 42"/>
            <p:cNvGrpSpPr>
              <a:grpSpLocks/>
            </p:cNvGrpSpPr>
            <p:nvPr/>
          </p:nvGrpSpPr>
          <p:grpSpPr bwMode="auto">
            <a:xfrm>
              <a:off x="4196" y="1616"/>
              <a:ext cx="499" cy="409"/>
              <a:chOff x="4196" y="1616"/>
              <a:chExt cx="499" cy="409"/>
            </a:xfrm>
          </p:grpSpPr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 flipH="1">
                <a:off x="4196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Line 44"/>
              <p:cNvSpPr>
                <a:spLocks noChangeShapeType="1"/>
              </p:cNvSpPr>
              <p:nvPr/>
            </p:nvSpPr>
            <p:spPr bwMode="auto">
              <a:xfrm>
                <a:off x="4468" y="1797"/>
                <a:ext cx="0" cy="227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Oval 45"/>
              <p:cNvSpPr>
                <a:spLocks noChangeArrowheads="1"/>
              </p:cNvSpPr>
              <p:nvPr/>
            </p:nvSpPr>
            <p:spPr bwMode="auto">
              <a:xfrm>
                <a:off x="4422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3" name="Group 46"/>
            <p:cNvGrpSpPr>
              <a:grpSpLocks/>
            </p:cNvGrpSpPr>
            <p:nvPr/>
          </p:nvGrpSpPr>
          <p:grpSpPr bwMode="auto">
            <a:xfrm rot="-2180933">
              <a:off x="4286" y="1870"/>
              <a:ext cx="92" cy="90"/>
              <a:chOff x="657" y="2160"/>
              <a:chExt cx="92" cy="181"/>
            </a:xfrm>
          </p:grpSpPr>
          <p:sp>
            <p:nvSpPr>
              <p:cNvPr id="157" name="Line 4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Line 4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4" name="Group 49"/>
            <p:cNvGrpSpPr>
              <a:grpSpLocks/>
            </p:cNvGrpSpPr>
            <p:nvPr/>
          </p:nvGrpSpPr>
          <p:grpSpPr bwMode="auto">
            <a:xfrm rot="-2180933">
              <a:off x="4558" y="1643"/>
              <a:ext cx="92" cy="90"/>
              <a:chOff x="657" y="2160"/>
              <a:chExt cx="92" cy="181"/>
            </a:xfrm>
          </p:grpSpPr>
          <p:sp>
            <p:nvSpPr>
              <p:cNvPr id="155" name="Line 5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Line 5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2" name="Group 52"/>
          <p:cNvGrpSpPr>
            <a:grpSpLocks/>
          </p:cNvGrpSpPr>
          <p:nvPr/>
        </p:nvGrpSpPr>
        <p:grpSpPr bwMode="auto">
          <a:xfrm>
            <a:off x="7165058" y="1052736"/>
            <a:ext cx="792162" cy="649287"/>
            <a:chOff x="4831" y="1616"/>
            <a:chExt cx="499" cy="409"/>
          </a:xfrm>
        </p:grpSpPr>
        <p:sp>
          <p:nvSpPr>
            <p:cNvPr id="163" name="Line 53"/>
            <p:cNvSpPr>
              <a:spLocks noChangeShapeType="1"/>
            </p:cNvSpPr>
            <p:nvPr/>
          </p:nvSpPr>
          <p:spPr bwMode="auto">
            <a:xfrm>
              <a:off x="5103" y="1797"/>
              <a:ext cx="181" cy="227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4" name="Group 54"/>
            <p:cNvGrpSpPr>
              <a:grpSpLocks/>
            </p:cNvGrpSpPr>
            <p:nvPr/>
          </p:nvGrpSpPr>
          <p:grpSpPr bwMode="auto">
            <a:xfrm>
              <a:off x="4831" y="1616"/>
              <a:ext cx="499" cy="409"/>
              <a:chOff x="4831" y="1616"/>
              <a:chExt cx="499" cy="409"/>
            </a:xfrm>
          </p:grpSpPr>
          <p:sp>
            <p:nvSpPr>
              <p:cNvPr id="172" name="Line 55"/>
              <p:cNvSpPr>
                <a:spLocks noChangeShapeType="1"/>
              </p:cNvSpPr>
              <p:nvPr/>
            </p:nvSpPr>
            <p:spPr bwMode="auto">
              <a:xfrm flipH="1">
                <a:off x="4831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Oval 56"/>
              <p:cNvSpPr>
                <a:spLocks noChangeArrowheads="1"/>
              </p:cNvSpPr>
              <p:nvPr/>
            </p:nvSpPr>
            <p:spPr bwMode="auto">
              <a:xfrm>
                <a:off x="5166" y="1888"/>
                <a:ext cx="91" cy="91"/>
              </a:xfrm>
              <a:prstGeom prst="ellipse">
                <a:avLst/>
              </a:prstGeom>
              <a:noFill/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Oval 57"/>
              <p:cNvSpPr>
                <a:spLocks noChangeArrowheads="1"/>
              </p:cNvSpPr>
              <p:nvPr/>
            </p:nvSpPr>
            <p:spPr bwMode="auto">
              <a:xfrm>
                <a:off x="5057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5" name="Group 58"/>
            <p:cNvGrpSpPr>
              <a:grpSpLocks/>
            </p:cNvGrpSpPr>
            <p:nvPr/>
          </p:nvGrpSpPr>
          <p:grpSpPr bwMode="auto">
            <a:xfrm rot="-2180933">
              <a:off x="4915" y="1877"/>
              <a:ext cx="92" cy="90"/>
              <a:chOff x="657" y="2160"/>
              <a:chExt cx="92" cy="181"/>
            </a:xfrm>
          </p:grpSpPr>
          <p:sp>
            <p:nvSpPr>
              <p:cNvPr id="170" name="Line 5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6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6" name="Group 61"/>
            <p:cNvGrpSpPr>
              <a:grpSpLocks/>
            </p:cNvGrpSpPr>
            <p:nvPr/>
          </p:nvGrpSpPr>
          <p:grpSpPr bwMode="auto">
            <a:xfrm rot="-2180933">
              <a:off x="5187" y="1650"/>
              <a:ext cx="92" cy="90"/>
              <a:chOff x="657" y="2160"/>
              <a:chExt cx="92" cy="181"/>
            </a:xfrm>
          </p:grpSpPr>
          <p:sp>
            <p:nvSpPr>
              <p:cNvPr id="167" name="Line 6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Line 6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5" name="Group 64"/>
          <p:cNvGrpSpPr>
            <a:grpSpLocks/>
          </p:cNvGrpSpPr>
          <p:nvPr/>
        </p:nvGrpSpPr>
        <p:grpSpPr bwMode="auto">
          <a:xfrm>
            <a:off x="1116683" y="1052736"/>
            <a:ext cx="935037" cy="720725"/>
            <a:chOff x="703" y="1616"/>
            <a:chExt cx="589" cy="454"/>
          </a:xfrm>
        </p:grpSpPr>
        <p:grpSp>
          <p:nvGrpSpPr>
            <p:cNvPr id="176" name="Group 65"/>
            <p:cNvGrpSpPr>
              <a:grpSpLocks/>
            </p:cNvGrpSpPr>
            <p:nvPr/>
          </p:nvGrpSpPr>
          <p:grpSpPr bwMode="auto">
            <a:xfrm>
              <a:off x="703" y="1616"/>
              <a:ext cx="589" cy="454"/>
              <a:chOff x="930" y="1706"/>
              <a:chExt cx="589" cy="454"/>
            </a:xfrm>
          </p:grpSpPr>
          <p:sp>
            <p:nvSpPr>
              <p:cNvPr id="179" name="Line 66"/>
              <p:cNvSpPr>
                <a:spLocks noChangeShapeType="1"/>
              </p:cNvSpPr>
              <p:nvPr/>
            </p:nvSpPr>
            <p:spPr bwMode="auto">
              <a:xfrm flipH="1">
                <a:off x="975" y="170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Oval 67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Line 68"/>
              <p:cNvSpPr>
                <a:spLocks noChangeShapeType="1"/>
              </p:cNvSpPr>
              <p:nvPr/>
            </p:nvSpPr>
            <p:spPr bwMode="auto">
              <a:xfrm>
                <a:off x="1020" y="211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7" name="Oval 69"/>
            <p:cNvSpPr>
              <a:spLocks noChangeArrowheads="1"/>
            </p:cNvSpPr>
            <p:nvPr/>
          </p:nvSpPr>
          <p:spPr bwMode="auto">
            <a:xfrm>
              <a:off x="975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Oval 70"/>
            <p:cNvSpPr>
              <a:spLocks noChangeArrowheads="1"/>
            </p:cNvSpPr>
            <p:nvPr/>
          </p:nvSpPr>
          <p:spPr bwMode="auto">
            <a:xfrm>
              <a:off x="975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348880"/>
            <a:ext cx="2718915" cy="1501911"/>
            <a:chOff x="1043608" y="2606715"/>
            <a:chExt cx="2718915" cy="1501911"/>
          </a:xfrm>
        </p:grpSpPr>
        <p:grpSp>
          <p:nvGrpSpPr>
            <p:cNvPr id="4" name="그룹 3"/>
            <p:cNvGrpSpPr/>
            <p:nvPr/>
          </p:nvGrpSpPr>
          <p:grpSpPr>
            <a:xfrm>
              <a:off x="1331640" y="2924943"/>
              <a:ext cx="2160240" cy="677689"/>
              <a:chOff x="1331640" y="2162473"/>
              <a:chExt cx="2160240" cy="1440160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flipH="1">
                <a:off x="133164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 flipH="1">
                <a:off x="1331640" y="3602633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2411760" y="2162473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241176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4" name="그룹 223"/>
            <p:cNvGrpSpPr>
              <a:grpSpLocks/>
            </p:cNvGrpSpPr>
            <p:nvPr/>
          </p:nvGrpSpPr>
          <p:grpSpPr bwMode="auto">
            <a:xfrm>
              <a:off x="3203848" y="3602633"/>
              <a:ext cx="558675" cy="505993"/>
              <a:chOff x="6084168" y="3562567"/>
              <a:chExt cx="558800" cy="505870"/>
            </a:xfrm>
          </p:grpSpPr>
          <p:sp>
            <p:nvSpPr>
              <p:cNvPr id="2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5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25" name="그룹 75"/>
            <p:cNvGrpSpPr>
              <a:grpSpLocks/>
            </p:cNvGrpSpPr>
            <p:nvPr/>
          </p:nvGrpSpPr>
          <p:grpSpPr bwMode="auto">
            <a:xfrm>
              <a:off x="1043608" y="3611146"/>
              <a:ext cx="558675" cy="495543"/>
              <a:chOff x="6084168" y="3555063"/>
              <a:chExt cx="558800" cy="495423"/>
            </a:xfrm>
          </p:grpSpPr>
          <p:sp>
            <p:nvSpPr>
              <p:cNvPr id="2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26" name="직선 연결선 225"/>
            <p:cNvCxnSpPr/>
            <p:nvPr/>
          </p:nvCxnSpPr>
          <p:spPr bwMode="auto">
            <a:xfrm>
              <a:off x="2411760" y="263691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2411760" y="2606715"/>
              <a:ext cx="2160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2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3789040"/>
            <a:ext cx="1828778" cy="1644570"/>
            <a:chOff x="3967358" y="2102659"/>
            <a:chExt cx="1828778" cy="1644570"/>
          </a:xfrm>
        </p:grpSpPr>
        <p:grpSp>
          <p:nvGrpSpPr>
            <p:cNvPr id="148" name="그룹 147"/>
            <p:cNvGrpSpPr/>
            <p:nvPr/>
          </p:nvGrpSpPr>
          <p:grpSpPr>
            <a:xfrm>
              <a:off x="4402584" y="2102659"/>
              <a:ext cx="1393552" cy="1299770"/>
              <a:chOff x="4402584" y="2102659"/>
              <a:chExt cx="1393552" cy="1299770"/>
            </a:xfrm>
          </p:grpSpPr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508104" y="3156208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 bwMode="auto">
              <a:xfrm>
                <a:off x="4957440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4806053" y="2371105"/>
                <a:ext cx="306034" cy="40804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4803899" y="2784103"/>
                <a:ext cx="320551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 flipV="1">
                <a:off x="4803899" y="2364755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148064" y="2204864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/>
              <p:cNvSpPr txBox="1">
                <a:spLocks noChangeArrowheads="1"/>
              </p:cNvSpPr>
              <p:nvPr/>
            </p:nvSpPr>
            <p:spPr bwMode="auto">
              <a:xfrm>
                <a:off x="5148064" y="2655863"/>
                <a:ext cx="5758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4402584" y="2102659"/>
                <a:ext cx="7454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67358" y="2804931"/>
              <a:ext cx="964682" cy="942298"/>
              <a:chOff x="3967358" y="2804931"/>
              <a:chExt cx="964682" cy="942298"/>
            </a:xfrm>
          </p:grpSpPr>
          <p:cxnSp>
            <p:nvCxnSpPr>
              <p:cNvPr id="159" name="직선 연결선 158"/>
              <p:cNvCxnSpPr/>
              <p:nvPr/>
            </p:nvCxnSpPr>
            <p:spPr bwMode="auto">
              <a:xfrm flipH="1">
                <a:off x="4427984" y="2804931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직선 연결선 159"/>
              <p:cNvCxnSpPr/>
              <p:nvPr/>
            </p:nvCxnSpPr>
            <p:spPr bwMode="auto">
              <a:xfrm flipH="1">
                <a:off x="4427984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4211960" y="299695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4427984" y="3501008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" name="직선 연결선 162"/>
              <p:cNvCxnSpPr/>
              <p:nvPr/>
            </p:nvCxnSpPr>
            <p:spPr bwMode="auto">
              <a:xfrm flipV="1">
                <a:off x="4427984" y="331356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 rot="16200000">
                <a:off x="4183382" y="3068961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3995936" y="328498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275856" y="4035261"/>
            <a:ext cx="2069877" cy="1428069"/>
            <a:chOff x="3828747" y="5054987"/>
            <a:chExt cx="2069877" cy="1428069"/>
          </a:xfrm>
        </p:grpSpPr>
        <p:grpSp>
          <p:nvGrpSpPr>
            <p:cNvPr id="168" name="그룹 167"/>
            <p:cNvGrpSpPr/>
            <p:nvPr/>
          </p:nvGrpSpPr>
          <p:grpSpPr>
            <a:xfrm>
              <a:off x="4355976" y="5552876"/>
              <a:ext cx="1008112" cy="930180"/>
              <a:chOff x="6709693" y="5373216"/>
              <a:chExt cx="1008112" cy="930180"/>
            </a:xfrm>
          </p:grpSpPr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6997725" y="55535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963221" y="6027455"/>
                <a:ext cx="25052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 bwMode="auto">
              <a:xfrm>
                <a:off x="7213749" y="5871348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2" name="직선 연결선 171"/>
              <p:cNvCxnSpPr/>
              <p:nvPr/>
            </p:nvCxnSpPr>
            <p:spPr bwMode="auto">
              <a:xfrm>
                <a:off x="7213749" y="5373216"/>
                <a:ext cx="0" cy="4468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709693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/>
            </p:nvCxnSpPr>
            <p:spPr bwMode="auto">
              <a:xfrm>
                <a:off x="7213749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그룹 174"/>
            <p:cNvGrpSpPr/>
            <p:nvPr/>
          </p:nvGrpSpPr>
          <p:grpSpPr>
            <a:xfrm>
              <a:off x="3828747" y="5054987"/>
              <a:ext cx="2069877" cy="944745"/>
              <a:chOff x="6182464" y="4875327"/>
              <a:chExt cx="2069877" cy="944745"/>
            </a:xfrm>
          </p:grpSpPr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05637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7" name="직선 연결선 176"/>
              <p:cNvCxnSpPr/>
              <p:nvPr/>
            </p:nvCxnSpPr>
            <p:spPr bwMode="auto">
              <a:xfrm flipH="1">
                <a:off x="6182464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8" name="직선 연결선 177"/>
              <p:cNvCxnSpPr/>
              <p:nvPr/>
            </p:nvCxnSpPr>
            <p:spPr bwMode="auto">
              <a:xfrm flipH="1" flipV="1">
                <a:off x="7213749" y="4929738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6853709" y="4875327"/>
                <a:ext cx="3148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0" name="직선 연결선 179"/>
              <p:cNvCxnSpPr/>
              <p:nvPr/>
            </p:nvCxnSpPr>
            <p:spPr bwMode="auto">
              <a:xfrm>
                <a:off x="7748285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7933829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5940152" y="3854719"/>
            <a:ext cx="1538834" cy="1620702"/>
            <a:chOff x="4329310" y="2067964"/>
            <a:chExt cx="1538834" cy="1620702"/>
          </a:xfrm>
        </p:grpSpPr>
        <p:grpSp>
          <p:nvGrpSpPr>
            <p:cNvPr id="86" name="그룹 85"/>
            <p:cNvGrpSpPr/>
            <p:nvPr/>
          </p:nvGrpSpPr>
          <p:grpSpPr>
            <a:xfrm>
              <a:off x="5170611" y="2730845"/>
              <a:ext cx="697533" cy="957821"/>
              <a:chOff x="6732240" y="5340019"/>
              <a:chExt cx="697533" cy="957821"/>
            </a:xfrm>
          </p:grpSpPr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7236296" y="5631631"/>
                <a:ext cx="193477" cy="262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925717" y="6036097"/>
                <a:ext cx="288032" cy="218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5/3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 bwMode="auto">
              <a:xfrm>
                <a:off x="7236296" y="586579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5340019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732240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9" name="그룹 88"/>
            <p:cNvGrpSpPr/>
            <p:nvPr/>
          </p:nvGrpSpPr>
          <p:grpSpPr>
            <a:xfrm>
              <a:off x="4329310" y="2067964"/>
              <a:ext cx="1349476" cy="1145012"/>
              <a:chOff x="5890939" y="4677138"/>
              <a:chExt cx="1349476" cy="1145012"/>
            </a:xfrm>
          </p:grpSpPr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6205637" y="5574431"/>
                <a:ext cx="360040" cy="247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 bwMode="auto">
              <a:xfrm flipH="1">
                <a:off x="6209136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6549813" y="4907782"/>
                <a:ext cx="310097" cy="41346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 flipH="1">
                <a:off x="6552729" y="5324749"/>
                <a:ext cx="30718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 flipH="1" flipV="1">
                <a:off x="6861177" y="4907782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05637" y="4814038"/>
                <a:ext cx="335592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890939" y="5181194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565677" y="4677138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1043608" y="620688"/>
            <a:ext cx="2808312" cy="2333873"/>
            <a:chOff x="1043608" y="2564904"/>
            <a:chExt cx="2808312" cy="2333873"/>
          </a:xfrm>
        </p:grpSpPr>
        <p:cxnSp>
          <p:nvCxnSpPr>
            <p:cNvPr id="129" name="직선 연결선 128"/>
            <p:cNvCxnSpPr/>
            <p:nvPr/>
          </p:nvCxnSpPr>
          <p:spPr bwMode="auto">
            <a:xfrm flipH="1">
              <a:off x="133164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 flipH="1">
              <a:off x="133164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241176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41176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그룹 133"/>
            <p:cNvGrpSpPr>
              <a:grpSpLocks/>
            </p:cNvGrpSpPr>
            <p:nvPr/>
          </p:nvGrpSpPr>
          <p:grpSpPr bwMode="auto">
            <a:xfrm>
              <a:off x="3203848" y="4178697"/>
              <a:ext cx="558675" cy="505993"/>
              <a:chOff x="6084168" y="3562567"/>
              <a:chExt cx="558800" cy="505870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5" name="그룹 75"/>
            <p:cNvGrpSpPr>
              <a:grpSpLocks/>
            </p:cNvGrpSpPr>
            <p:nvPr/>
          </p:nvGrpSpPr>
          <p:grpSpPr bwMode="auto">
            <a:xfrm>
              <a:off x="1043608" y="4187210"/>
              <a:ext cx="558675" cy="495543"/>
              <a:chOff x="6084168" y="3555063"/>
              <a:chExt cx="558800" cy="495423"/>
            </a:xfrm>
          </p:grpSpPr>
          <p:sp>
            <p:nvSpPr>
              <p:cNvPr id="1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6" name="직선 연결선 135"/>
            <p:cNvCxnSpPr/>
            <p:nvPr/>
          </p:nvCxnSpPr>
          <p:spPr bwMode="auto">
            <a:xfrm flipH="1">
              <a:off x="248376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241176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84380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>
              <a:spLocks noChangeArrowheads="1"/>
            </p:cNvSpPr>
            <p:nvPr/>
          </p:nvSpPr>
          <p:spPr bwMode="auto">
            <a:xfrm>
              <a:off x="241176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111561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349188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>
              <a:spLocks noChangeArrowheads="1"/>
            </p:cNvSpPr>
            <p:nvPr/>
          </p:nvSpPr>
          <p:spPr bwMode="auto">
            <a:xfrm>
              <a:off x="219573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3779912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3707904" y="273853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3707904" y="41786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TextBox 187"/>
            <p:cNvSpPr txBox="1">
              <a:spLocks noChangeArrowheads="1"/>
            </p:cNvSpPr>
            <p:nvPr/>
          </p:nvSpPr>
          <p:spPr bwMode="auto">
            <a:xfrm>
              <a:off x="3347864" y="3326795"/>
              <a:ext cx="3600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 bwMode="auto">
            <a:xfrm>
              <a:off x="133164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/>
          </p:nvCxnSpPr>
          <p:spPr bwMode="auto">
            <a:xfrm>
              <a:off x="349188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/>
          </p:nvCxnSpPr>
          <p:spPr bwMode="auto">
            <a:xfrm>
              <a:off x="1331640" y="4826769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/>
          </p:nvCxnSpPr>
          <p:spPr bwMode="auto">
            <a:xfrm>
              <a:off x="241176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169168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277180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499173" y="620688"/>
            <a:ext cx="3313187" cy="2086396"/>
            <a:chOff x="4499173" y="2564904"/>
            <a:chExt cx="3313187" cy="2086396"/>
          </a:xfrm>
        </p:grpSpPr>
        <p:cxnSp>
          <p:nvCxnSpPr>
            <p:cNvPr id="203" name="직선 연결선 202"/>
            <p:cNvCxnSpPr/>
            <p:nvPr/>
          </p:nvCxnSpPr>
          <p:spPr bwMode="auto">
            <a:xfrm flipH="1">
              <a:off x="529208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529208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>
              <a:off x="637220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연결선 205"/>
            <p:cNvCxnSpPr/>
            <p:nvPr/>
          </p:nvCxnSpPr>
          <p:spPr bwMode="auto">
            <a:xfrm>
              <a:off x="637220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직선 연결선 206"/>
            <p:cNvCxnSpPr/>
            <p:nvPr/>
          </p:nvCxnSpPr>
          <p:spPr bwMode="auto">
            <a:xfrm flipH="1">
              <a:off x="644420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8" name="직선 연결선 207"/>
            <p:cNvCxnSpPr/>
            <p:nvPr/>
          </p:nvCxnSpPr>
          <p:spPr bwMode="auto">
            <a:xfrm>
              <a:off x="637220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680424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>
              <a:spLocks noChangeArrowheads="1"/>
            </p:cNvSpPr>
            <p:nvPr/>
          </p:nvSpPr>
          <p:spPr bwMode="auto">
            <a:xfrm>
              <a:off x="637220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507605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745232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>
              <a:spLocks noChangeArrowheads="1"/>
            </p:cNvSpPr>
            <p:nvPr/>
          </p:nvSpPr>
          <p:spPr bwMode="auto">
            <a:xfrm>
              <a:off x="615617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>
              <a:spLocks noChangeArrowheads="1"/>
            </p:cNvSpPr>
            <p:nvPr/>
          </p:nvSpPr>
          <p:spPr bwMode="auto">
            <a:xfrm>
              <a:off x="608416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4499173" y="4046875"/>
              <a:ext cx="3313187" cy="604425"/>
              <a:chOff x="683568" y="3729226"/>
              <a:chExt cx="3313187" cy="604425"/>
            </a:xfrm>
          </p:grpSpPr>
          <p:sp>
            <p:nvSpPr>
              <p:cNvPr id="216" name="TextBox 215"/>
              <p:cNvSpPr txBox="1">
                <a:spLocks noChangeArrowheads="1"/>
              </p:cNvSpPr>
              <p:nvPr/>
            </p:nvSpPr>
            <p:spPr bwMode="auto">
              <a:xfrm>
                <a:off x="1131111" y="4059649"/>
                <a:ext cx="3453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화살표 연결선 2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260798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21609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9" name="TextBox 218"/>
              <p:cNvSpPr txBox="1">
                <a:spLocks noChangeArrowheads="1"/>
              </p:cNvSpPr>
              <p:nvPr/>
            </p:nvSpPr>
            <p:spPr bwMode="auto">
              <a:xfrm>
                <a:off x="3636715" y="4059649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0" name="직선 화살표 연결선 21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72518" y="3861048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1" name="TextBox 220"/>
              <p:cNvSpPr txBox="1">
                <a:spLocks noChangeArrowheads="1"/>
              </p:cNvSpPr>
              <p:nvPr/>
            </p:nvSpPr>
            <p:spPr bwMode="auto">
              <a:xfrm>
                <a:off x="683568" y="3729226"/>
                <a:ext cx="2888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33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3568" y="188640"/>
            <a:ext cx="7920880" cy="2981945"/>
            <a:chOff x="683568" y="188640"/>
            <a:chExt cx="7920880" cy="2981945"/>
          </a:xfrm>
        </p:grpSpPr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755576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6" name="그룹 75"/>
            <p:cNvGrpSpPr>
              <a:grpSpLocks/>
            </p:cNvGrpSpPr>
            <p:nvPr/>
          </p:nvGrpSpPr>
          <p:grpSpPr bwMode="auto">
            <a:xfrm>
              <a:off x="7884368" y="2448568"/>
              <a:ext cx="558675" cy="505993"/>
              <a:chOff x="6084168" y="3562567"/>
              <a:chExt cx="558800" cy="505870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/>
            <p:cNvGrpSpPr>
              <a:grpSpLocks/>
            </p:cNvGrpSpPr>
            <p:nvPr/>
          </p:nvGrpSpPr>
          <p:grpSpPr bwMode="auto">
            <a:xfrm>
              <a:off x="683568" y="2459018"/>
              <a:ext cx="558675" cy="495543"/>
              <a:chOff x="6084168" y="3555063"/>
              <a:chExt cx="558800" cy="495423"/>
            </a:xfrm>
          </p:grpSpPr>
          <p:sp>
            <p:nvSpPr>
              <p:cNvPr id="13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1536" y="650305"/>
              <a:ext cx="7200864" cy="1808713"/>
              <a:chOff x="5436034" y="3027884"/>
              <a:chExt cx="7200864" cy="1808713"/>
            </a:xfrm>
          </p:grpSpPr>
          <p:cxnSp>
            <p:nvCxnSpPr>
              <p:cNvPr id="126" name="직선 연결선 125"/>
              <p:cNvCxnSpPr>
                <a:stCxn id="138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8244410" y="141277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6372200" y="29026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6372200" y="188640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971600" y="3098577"/>
              <a:ext cx="72008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27718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33478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9716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81724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63722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>
              <a:off x="4571998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15476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70202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2200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4355976" y="245479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8172400" y="22459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26277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4427984" y="4046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 bwMode="auto">
            <a:xfrm>
              <a:off x="2771800" y="36227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2339752" y="26064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 bwMode="auto">
            <a:xfrm>
              <a:off x="4572000" y="2450505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4572000" y="263691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83768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81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6372200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 bwMode="auto">
            <a:xfrm>
              <a:off x="8460432" y="24505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/>
            <p:cNvCxnSpPr/>
            <p:nvPr/>
          </p:nvCxnSpPr>
          <p:spPr bwMode="auto">
            <a:xfrm>
              <a:off x="8460432" y="6503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/>
            <p:cNvCxnSpPr/>
            <p:nvPr/>
          </p:nvCxnSpPr>
          <p:spPr bwMode="auto">
            <a:xfrm flipV="1">
              <a:off x="8532440" y="650305"/>
              <a:ext cx="0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그룹 15"/>
          <p:cNvGrpSpPr/>
          <p:nvPr/>
        </p:nvGrpSpPr>
        <p:grpSpPr>
          <a:xfrm>
            <a:off x="683568" y="3573016"/>
            <a:ext cx="7776864" cy="2778695"/>
            <a:chOff x="683568" y="3573016"/>
            <a:chExt cx="7776864" cy="2778695"/>
          </a:xfrm>
        </p:grpSpPr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683568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화살표 연결선 144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6092378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46" name="직선 화살표 연결선 145"/>
            <p:cNvCxnSpPr>
              <a:cxnSpLocks noChangeShapeType="1"/>
            </p:cNvCxnSpPr>
            <p:nvPr/>
          </p:nvCxnSpPr>
          <p:spPr bwMode="auto">
            <a:xfrm rot="5400000" flipH="1" flipV="1">
              <a:off x="7957294" y="609421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8172400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3673994" y="3717031"/>
              <a:ext cx="1872208" cy="2376265"/>
              <a:chOff x="3673994" y="362273"/>
              <a:chExt cx="1872208" cy="2664296"/>
            </a:xfrm>
          </p:grpSpPr>
          <p:cxnSp>
            <p:nvCxnSpPr>
              <p:cNvPr id="149" name="직선 연결선 148"/>
              <p:cNvCxnSpPr/>
              <p:nvPr/>
            </p:nvCxnSpPr>
            <p:spPr bwMode="auto">
              <a:xfrm>
                <a:off x="3673994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5546202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755576" y="566124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971536" y="4034681"/>
              <a:ext cx="7200864" cy="1808713"/>
              <a:chOff x="5436034" y="3027884"/>
              <a:chExt cx="7200864" cy="1808713"/>
            </a:xfrm>
          </p:grpSpPr>
          <p:cxnSp>
            <p:nvCxnSpPr>
              <p:cNvPr id="183" name="직선 연결선 182"/>
              <p:cNvCxnSpPr>
                <a:stCxn id="195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직선 연결선 187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직선 연결선 188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/>
          </p:nvCxnSpPr>
          <p:spPr bwMode="auto">
            <a:xfrm>
              <a:off x="6372200" y="3674641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6372200" y="357301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4355976" y="58433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8172400" y="563031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26277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4427984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 bwMode="auto">
            <a:xfrm>
              <a:off x="2771800" y="3746649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 bwMode="auto">
            <a:xfrm>
              <a:off x="4572000" y="5834881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4572000" y="60212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>
              <a:spLocks noChangeArrowheads="1"/>
            </p:cNvSpPr>
            <p:nvPr/>
          </p:nvSpPr>
          <p:spPr bwMode="auto">
            <a:xfrm>
              <a:off x="24837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>
              <a:spLocks noChangeArrowheads="1"/>
            </p:cNvSpPr>
            <p:nvPr/>
          </p:nvSpPr>
          <p:spPr bwMode="auto">
            <a:xfrm>
              <a:off x="62281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>
              <a:spLocks noChangeArrowheads="1"/>
            </p:cNvSpPr>
            <p:nvPr/>
          </p:nvSpPr>
          <p:spPr bwMode="auto">
            <a:xfrm>
              <a:off x="6372200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396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536" y="332656"/>
            <a:ext cx="3960440" cy="2719734"/>
            <a:chOff x="827584" y="1327721"/>
            <a:chExt cx="3960440" cy="2719734"/>
          </a:xfrm>
        </p:grpSpPr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044427" y="3746376"/>
              <a:ext cx="431229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17/4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142"/>
            <p:cNvCxnSpPr>
              <a:cxnSpLocks noChangeShapeType="1"/>
            </p:cNvCxnSpPr>
            <p:nvPr/>
          </p:nvCxnSpPr>
          <p:spPr bwMode="auto">
            <a:xfrm rot="5400000" flipH="1" flipV="1">
              <a:off x="827683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827584" y="3356992"/>
              <a:ext cx="216024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1042725" y="1730425"/>
              <a:ext cx="2376328" cy="1808713"/>
              <a:chOff x="971536" y="2780928"/>
              <a:chExt cx="2376328" cy="1808713"/>
            </a:xfrm>
          </p:grpSpPr>
          <p:cxnSp>
            <p:nvCxnSpPr>
              <p:cNvPr id="168" name="직선 연결선 167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직선 연결선 180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직선 연결선 181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2698973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 bwMode="auto">
            <a:xfrm>
              <a:off x="2842989" y="144239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2842170" y="1327721"/>
              <a:ext cx="433686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rot="10800000" flipH="1" flipV="1">
              <a:off x="3435175" y="173042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6" name="직선 연결선 195"/>
            <p:cNvCxnSpPr/>
            <p:nvPr/>
          </p:nvCxnSpPr>
          <p:spPr bwMode="auto">
            <a:xfrm flipH="1">
              <a:off x="3923928" y="1730425"/>
              <a:ext cx="71926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 flipV="1">
              <a:off x="3923928" y="2811364"/>
              <a:ext cx="719261" cy="71926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3923928" y="3530625"/>
              <a:ext cx="719261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4499992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>
              <a:spLocks noChangeArrowheads="1"/>
            </p:cNvSpPr>
            <p:nvPr/>
          </p:nvSpPr>
          <p:spPr bwMode="auto">
            <a:xfrm>
              <a:off x="4499173" y="1471737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>
              <a:spLocks noChangeArrowheads="1"/>
            </p:cNvSpPr>
            <p:nvPr/>
          </p:nvSpPr>
          <p:spPr bwMode="auto">
            <a:xfrm>
              <a:off x="3562250" y="1471737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>
              <a:spLocks noChangeArrowheads="1"/>
            </p:cNvSpPr>
            <p:nvPr/>
          </p:nvSpPr>
          <p:spPr bwMode="auto">
            <a:xfrm>
              <a:off x="3562250" y="3243362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>
              <a:spLocks noChangeArrowheads="1"/>
            </p:cNvSpPr>
            <p:nvPr/>
          </p:nvSpPr>
          <p:spPr bwMode="auto">
            <a:xfrm>
              <a:off x="3851920" y="2479849"/>
              <a:ext cx="360040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6" name="직선 화살표 연결선 205"/>
            <p:cNvCxnSpPr>
              <a:cxnSpLocks noChangeShapeType="1"/>
            </p:cNvCxnSpPr>
            <p:nvPr/>
          </p:nvCxnSpPr>
          <p:spPr bwMode="auto">
            <a:xfrm rot="10800000" flipH="1" flipV="1">
              <a:off x="3442868" y="352824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7" name="직선 화살표 연결선 206"/>
            <p:cNvCxnSpPr>
              <a:cxnSpLocks noChangeShapeType="1"/>
            </p:cNvCxnSpPr>
            <p:nvPr/>
          </p:nvCxnSpPr>
          <p:spPr bwMode="auto">
            <a:xfrm>
              <a:off x="3439507" y="2318397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4499992" y="3068960"/>
            <a:ext cx="4032448" cy="2710336"/>
            <a:chOff x="6084168" y="620688"/>
            <a:chExt cx="4032448" cy="2710336"/>
          </a:xfrm>
        </p:grpSpPr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 flipH="1">
              <a:off x="9324528" y="3042992"/>
              <a:ext cx="50323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19/4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8" name="직선 화살표 연결선 217"/>
            <p:cNvCxnSpPr>
              <a:cxnSpLocks noChangeShapeType="1"/>
            </p:cNvCxnSpPr>
            <p:nvPr/>
          </p:nvCxnSpPr>
          <p:spPr bwMode="auto">
            <a:xfrm rot="16200000" flipV="1">
              <a:off x="9614297" y="31140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 flipH="1">
              <a:off x="9828584" y="27089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0" name="그룹 219"/>
            <p:cNvGrpSpPr/>
            <p:nvPr/>
          </p:nvGrpSpPr>
          <p:grpSpPr>
            <a:xfrm flipH="1">
              <a:off x="7453139" y="1052736"/>
              <a:ext cx="2376328" cy="1808713"/>
              <a:chOff x="971536" y="2780928"/>
              <a:chExt cx="2376328" cy="1808713"/>
            </a:xfrm>
          </p:grpSpPr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2" name="TextBox 221"/>
            <p:cNvSpPr txBox="1">
              <a:spLocks noChangeArrowheads="1"/>
            </p:cNvSpPr>
            <p:nvPr/>
          </p:nvSpPr>
          <p:spPr bwMode="auto">
            <a:xfrm flipH="1">
              <a:off x="7885187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 bwMode="auto">
            <a:xfrm flipH="1">
              <a:off x="8029203" y="764704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4" name="TextBox 223"/>
            <p:cNvSpPr txBox="1">
              <a:spLocks noChangeArrowheads="1"/>
            </p:cNvSpPr>
            <p:nvPr/>
          </p:nvSpPr>
          <p:spPr bwMode="auto">
            <a:xfrm flipH="1">
              <a:off x="7597155" y="620688"/>
              <a:ext cx="43122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>
              <a:spLocks noChangeArrowheads="1"/>
            </p:cNvSpPr>
            <p:nvPr/>
          </p:nvSpPr>
          <p:spPr bwMode="auto">
            <a:xfrm flipH="1">
              <a:off x="8100392" y="9087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8" name="직선 화살표 연결선 237"/>
            <p:cNvCxnSpPr>
              <a:cxnSpLocks noChangeShapeType="1"/>
            </p:cNvCxnSpPr>
            <p:nvPr/>
          </p:nvCxnSpPr>
          <p:spPr bwMode="auto">
            <a:xfrm rot="10800000" flipV="1">
              <a:off x="7005986" y="1052735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228184" y="1052736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직선 연결선 239"/>
            <p:cNvCxnSpPr/>
            <p:nvPr/>
          </p:nvCxnSpPr>
          <p:spPr bwMode="auto">
            <a:xfrm flipV="1">
              <a:off x="6228184" y="2132856"/>
              <a:ext cx="720080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직선 연결선 240"/>
            <p:cNvCxnSpPr/>
            <p:nvPr/>
          </p:nvCxnSpPr>
          <p:spPr bwMode="auto">
            <a:xfrm flipH="1">
              <a:off x="6228184" y="2852936"/>
              <a:ext cx="720080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2" name="TextBox 241"/>
            <p:cNvSpPr txBox="1">
              <a:spLocks noChangeArrowheads="1"/>
            </p:cNvSpPr>
            <p:nvPr/>
          </p:nvSpPr>
          <p:spPr bwMode="auto">
            <a:xfrm flipH="1">
              <a:off x="6084168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/>
            <p:cNvSpPr txBox="1">
              <a:spLocks noChangeArrowheads="1"/>
            </p:cNvSpPr>
            <p:nvPr/>
          </p:nvSpPr>
          <p:spPr bwMode="auto">
            <a:xfrm flipH="1">
              <a:off x="6084168" y="82685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>
              <a:spLocks noChangeArrowheads="1"/>
            </p:cNvSpPr>
            <p:nvPr/>
          </p:nvSpPr>
          <p:spPr bwMode="auto">
            <a:xfrm flipH="1">
              <a:off x="6948264" y="80021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/>
            <p:cNvSpPr txBox="1">
              <a:spLocks noChangeArrowheads="1"/>
            </p:cNvSpPr>
            <p:nvPr/>
          </p:nvSpPr>
          <p:spPr bwMode="auto">
            <a:xfrm flipH="1">
              <a:off x="6948264" y="256490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>
              <a:spLocks noChangeArrowheads="1"/>
            </p:cNvSpPr>
            <p:nvPr/>
          </p:nvSpPr>
          <p:spPr bwMode="auto">
            <a:xfrm flipH="1">
              <a:off x="6732240" y="1772817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rot="10800000" flipV="1">
              <a:off x="6993111" y="284817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48" name="직선 화살표 연결선 247"/>
            <p:cNvCxnSpPr>
              <a:cxnSpLocks noChangeShapeType="1"/>
            </p:cNvCxnSpPr>
            <p:nvPr/>
          </p:nvCxnSpPr>
          <p:spPr bwMode="auto">
            <a:xfrm flipH="1">
              <a:off x="7010748" y="1640705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57452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124"/>
          <p:cNvGrpSpPr/>
          <p:nvPr/>
        </p:nvGrpSpPr>
        <p:grpSpPr>
          <a:xfrm>
            <a:off x="5724128" y="3068960"/>
            <a:ext cx="2952328" cy="3528392"/>
            <a:chOff x="395536" y="332656"/>
            <a:chExt cx="2952328" cy="3528392"/>
          </a:xfrm>
        </p:grpSpPr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67544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75"/>
            <p:cNvGrpSpPr>
              <a:grpSpLocks/>
            </p:cNvGrpSpPr>
            <p:nvPr/>
          </p:nvGrpSpPr>
          <p:grpSpPr bwMode="auto">
            <a:xfrm>
              <a:off x="2411760" y="2924944"/>
              <a:ext cx="558675" cy="505993"/>
              <a:chOff x="6084168" y="3562567"/>
              <a:chExt cx="558800" cy="505870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0" name="그룹 75"/>
            <p:cNvGrpSpPr>
              <a:grpSpLocks/>
            </p:cNvGrpSpPr>
            <p:nvPr/>
          </p:nvGrpSpPr>
          <p:grpSpPr bwMode="auto">
            <a:xfrm>
              <a:off x="395536" y="2924944"/>
              <a:ext cx="558675" cy="495543"/>
              <a:chOff x="6084168" y="3555063"/>
              <a:chExt cx="558800" cy="495423"/>
            </a:xfrm>
          </p:grpSpPr>
          <p:sp>
            <p:nvSpPr>
              <p:cNvPr id="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61" name="직선 연결선 60"/>
            <p:cNvCxnSpPr/>
            <p:nvPr/>
          </p:nvCxnSpPr>
          <p:spPr bwMode="auto">
            <a:xfrm rot="16200000" flipH="1">
              <a:off x="1439652" y="67213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1259632" y="34240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2447764" y="66238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267744" y="33265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051720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043608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1691680" y="908720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1187624" y="1916832"/>
              <a:ext cx="151216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683568" y="292494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flipH="1">
              <a:off x="683568" y="908720"/>
              <a:ext cx="1008112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 bwMode="auto">
            <a:xfrm>
              <a:off x="1691680" y="90872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>
              <a:off x="1187624" y="1916832"/>
              <a:ext cx="1512168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699792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>
              <a:off x="683568" y="3573016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683568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직선 연결선 137"/>
            <p:cNvCxnSpPr/>
            <p:nvPr/>
          </p:nvCxnSpPr>
          <p:spPr bwMode="auto">
            <a:xfrm>
              <a:off x="1691680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2699792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699792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971600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2699792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1475656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699792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2987824" y="1268760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987824" y="227687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2915816" y="29249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2987824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>
              <a:off x="2915816" y="191683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직선 연결선 156"/>
            <p:cNvCxnSpPr/>
            <p:nvPr/>
          </p:nvCxnSpPr>
          <p:spPr bwMode="auto">
            <a:xfrm>
              <a:off x="2915816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그룹 125"/>
          <p:cNvGrpSpPr/>
          <p:nvPr/>
        </p:nvGrpSpPr>
        <p:grpSpPr>
          <a:xfrm>
            <a:off x="1043608" y="4293096"/>
            <a:ext cx="4176464" cy="2292797"/>
            <a:chOff x="4427984" y="303039"/>
            <a:chExt cx="4176464" cy="2292797"/>
          </a:xfrm>
        </p:grpSpPr>
        <p:grpSp>
          <p:nvGrpSpPr>
            <p:cNvPr id="63" name="그룹 62"/>
            <p:cNvGrpSpPr/>
            <p:nvPr/>
          </p:nvGrpSpPr>
          <p:grpSpPr>
            <a:xfrm>
              <a:off x="4716016" y="764704"/>
              <a:ext cx="3168352" cy="936104"/>
              <a:chOff x="6156176" y="3068960"/>
              <a:chExt cx="5769152" cy="1728192"/>
            </a:xfrm>
          </p:grpSpPr>
          <p:cxnSp>
            <p:nvCxnSpPr>
              <p:cNvPr id="89" name="직선 연결선 88"/>
              <p:cNvCxnSpPr/>
              <p:nvPr/>
            </p:nvCxnSpPr>
            <p:spPr bwMode="auto">
              <a:xfrm flipV="1">
                <a:off x="6156176" y="3068960"/>
                <a:ext cx="2880320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>
                <a:off x="6156176" y="4797152"/>
                <a:ext cx="57606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 flipV="1">
                <a:off x="9036496" y="3068960"/>
                <a:ext cx="2888832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8" name="직선 연결선 67"/>
            <p:cNvCxnSpPr/>
            <p:nvPr/>
          </p:nvCxnSpPr>
          <p:spPr bwMode="auto">
            <a:xfrm>
              <a:off x="6300192" y="404664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4128" y="303039"/>
              <a:ext cx="576064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4716016" y="2348880"/>
              <a:ext cx="324036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471601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300192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795637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6876256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7884368" y="1556792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4499992" y="1525860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75"/>
            <p:cNvGrpSpPr>
              <a:grpSpLocks/>
            </p:cNvGrpSpPr>
            <p:nvPr/>
          </p:nvGrpSpPr>
          <p:grpSpPr bwMode="auto">
            <a:xfrm>
              <a:off x="7596336" y="1700808"/>
              <a:ext cx="558675" cy="505993"/>
              <a:chOff x="6084168" y="3562567"/>
              <a:chExt cx="558800" cy="505870"/>
            </a:xfrm>
          </p:grpSpPr>
          <p:sp>
            <p:nvSpPr>
              <p:cNvPr id="16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7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9" name="그룹 75"/>
            <p:cNvGrpSpPr>
              <a:grpSpLocks/>
            </p:cNvGrpSpPr>
            <p:nvPr/>
          </p:nvGrpSpPr>
          <p:grpSpPr bwMode="auto">
            <a:xfrm>
              <a:off x="4427984" y="1700808"/>
              <a:ext cx="558675" cy="495543"/>
              <a:chOff x="6084168" y="3555063"/>
              <a:chExt cx="558800" cy="495423"/>
            </a:xfrm>
          </p:grpSpPr>
          <p:sp>
            <p:nvSpPr>
              <p:cNvPr id="1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74" name="직선 연결선 173"/>
            <p:cNvCxnSpPr/>
            <p:nvPr/>
          </p:nvCxnSpPr>
          <p:spPr bwMode="auto">
            <a:xfrm>
              <a:off x="5796136" y="764704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5" name="TextBox 174"/>
            <p:cNvSpPr txBox="1">
              <a:spLocks noChangeArrowheads="1"/>
            </p:cNvSpPr>
            <p:nvPr/>
          </p:nvSpPr>
          <p:spPr bwMode="auto">
            <a:xfrm>
              <a:off x="5292080" y="620688"/>
              <a:ext cx="504056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8244408" y="112474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>
              <a:off x="8172400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>
              <a:off x="8244408" y="764704"/>
              <a:ext cx="0" cy="93610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직선 연결선 178"/>
            <p:cNvCxnSpPr/>
            <p:nvPr/>
          </p:nvCxnSpPr>
          <p:spPr bwMode="auto">
            <a:xfrm>
              <a:off x="8172400" y="76470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644008" y="404664"/>
            <a:ext cx="3240359" cy="2304256"/>
            <a:chOff x="5868144" y="2708919"/>
            <a:chExt cx="3240359" cy="2304256"/>
          </a:xfrm>
        </p:grpSpPr>
        <p:sp>
          <p:nvSpPr>
            <p:cNvPr id="186" name="TextBox 185"/>
            <p:cNvSpPr txBox="1">
              <a:spLocks noChangeArrowheads="1"/>
            </p:cNvSpPr>
            <p:nvPr/>
          </p:nvSpPr>
          <p:spPr bwMode="auto">
            <a:xfrm>
              <a:off x="7976916" y="4365103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7" name="그룹 75"/>
            <p:cNvGrpSpPr>
              <a:grpSpLocks/>
            </p:cNvGrpSpPr>
            <p:nvPr/>
          </p:nvGrpSpPr>
          <p:grpSpPr bwMode="auto">
            <a:xfrm rot="16200000">
              <a:off x="8074051" y="3112690"/>
              <a:ext cx="558675" cy="505993"/>
              <a:chOff x="6084168" y="3562567"/>
              <a:chExt cx="558800" cy="505870"/>
            </a:xfrm>
          </p:grpSpPr>
          <p:sp>
            <p:nvSpPr>
              <p:cNvPr id="1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2" name="그룹 75"/>
            <p:cNvGrpSpPr>
              <a:grpSpLocks/>
            </p:cNvGrpSpPr>
            <p:nvPr/>
          </p:nvGrpSpPr>
          <p:grpSpPr bwMode="auto">
            <a:xfrm rot="16200000">
              <a:off x="8068826" y="4108638"/>
              <a:ext cx="558675" cy="495543"/>
              <a:chOff x="6084168" y="3555063"/>
              <a:chExt cx="558800" cy="495423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08" name="직선 연결선 207"/>
            <p:cNvCxnSpPr/>
            <p:nvPr/>
          </p:nvCxnSpPr>
          <p:spPr bwMode="auto">
            <a:xfrm>
              <a:off x="6084168" y="393305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5868144" y="3717032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8748463" y="371703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 bwMode="auto">
            <a:xfrm flipV="1">
              <a:off x="7092281" y="3356992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V="1">
              <a:off x="8100392" y="3356992"/>
              <a:ext cx="0" cy="100811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직선 연결선 225"/>
            <p:cNvCxnSpPr/>
            <p:nvPr/>
          </p:nvCxnSpPr>
          <p:spPr bwMode="auto">
            <a:xfrm>
              <a:off x="6084168" y="436510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 bwMode="auto">
            <a:xfrm rot="16200000">
              <a:off x="6084168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 bwMode="auto">
            <a:xfrm>
              <a:off x="7092280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 bwMode="auto">
            <a:xfrm>
              <a:off x="7092280" y="3356992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직선 연결선 229"/>
            <p:cNvCxnSpPr/>
            <p:nvPr/>
          </p:nvCxnSpPr>
          <p:spPr bwMode="auto">
            <a:xfrm flipV="1">
              <a:off x="8748464" y="3356993"/>
              <a:ext cx="0" cy="100811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8748464" y="429309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8748464" y="328498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7976917" y="3089498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6999744" y="4365104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804248" y="30911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991622" y="4365104"/>
              <a:ext cx="216024" cy="26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연결선 260"/>
            <p:cNvCxnSpPr/>
            <p:nvPr/>
          </p:nvCxnSpPr>
          <p:spPr bwMode="auto">
            <a:xfrm>
              <a:off x="7092280" y="2924944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6408207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7416319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8028384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 rot="16200000">
              <a:off x="7092280" y="3717031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7020272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6012160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267"/>
            <p:cNvSpPr txBox="1">
              <a:spLocks noChangeArrowheads="1"/>
            </p:cNvSpPr>
            <p:nvPr/>
          </p:nvSpPr>
          <p:spPr bwMode="auto">
            <a:xfrm>
              <a:off x="6876255" y="2708919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23528" y="188640"/>
            <a:ext cx="3530329" cy="3790532"/>
            <a:chOff x="1691680" y="2582292"/>
            <a:chExt cx="3530329" cy="3790532"/>
          </a:xfrm>
        </p:grpSpPr>
        <p:grpSp>
          <p:nvGrpSpPr>
            <p:cNvPr id="270" name="그룹 75"/>
            <p:cNvGrpSpPr>
              <a:grpSpLocks/>
            </p:cNvGrpSpPr>
            <p:nvPr/>
          </p:nvGrpSpPr>
          <p:grpSpPr bwMode="auto">
            <a:xfrm rot="16200000">
              <a:off x="4689675" y="4624858"/>
              <a:ext cx="558675" cy="505993"/>
              <a:chOff x="6084168" y="3562567"/>
              <a:chExt cx="558800" cy="505870"/>
            </a:xfrm>
          </p:grpSpPr>
          <p:sp>
            <p:nvSpPr>
              <p:cNvPr id="27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75" name="그룹 75"/>
            <p:cNvGrpSpPr>
              <a:grpSpLocks/>
            </p:cNvGrpSpPr>
            <p:nvPr/>
          </p:nvGrpSpPr>
          <p:grpSpPr bwMode="auto">
            <a:xfrm>
              <a:off x="3419872" y="5877280"/>
              <a:ext cx="558675" cy="495544"/>
              <a:chOff x="6084168" y="3555063"/>
              <a:chExt cx="558800" cy="495423"/>
            </a:xfrm>
          </p:grpSpPr>
          <p:sp>
            <p:nvSpPr>
              <p:cNvPr id="2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82" name="직선 연결선 281"/>
            <p:cNvCxnSpPr/>
            <p:nvPr/>
          </p:nvCxnSpPr>
          <p:spPr bwMode="auto">
            <a:xfrm flipV="1">
              <a:off x="2699793" y="4869160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직선 연결선 282"/>
            <p:cNvCxnSpPr/>
            <p:nvPr/>
          </p:nvCxnSpPr>
          <p:spPr bwMode="auto">
            <a:xfrm flipV="1">
              <a:off x="3707904" y="3861048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직선 연결선 283"/>
            <p:cNvCxnSpPr/>
            <p:nvPr/>
          </p:nvCxnSpPr>
          <p:spPr bwMode="auto">
            <a:xfrm>
              <a:off x="1691680" y="587727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직선 연결선 284"/>
            <p:cNvCxnSpPr/>
            <p:nvPr/>
          </p:nvCxnSpPr>
          <p:spPr bwMode="auto">
            <a:xfrm rot="16200000">
              <a:off x="1691680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직선 연결선 285"/>
            <p:cNvCxnSpPr/>
            <p:nvPr/>
          </p:nvCxnSpPr>
          <p:spPr bwMode="auto">
            <a:xfrm>
              <a:off x="2699792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>
              <a:off x="2699792" y="486916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2699792" y="4437112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TextBox 301"/>
            <p:cNvSpPr txBox="1">
              <a:spLocks noChangeArrowheads="1"/>
            </p:cNvSpPr>
            <p:nvPr/>
          </p:nvSpPr>
          <p:spPr bwMode="auto">
            <a:xfrm>
              <a:off x="2627782" y="4197167"/>
              <a:ext cx="14401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3" name="직선 연결선 302"/>
            <p:cNvCxnSpPr/>
            <p:nvPr/>
          </p:nvCxnSpPr>
          <p:spPr bwMode="auto">
            <a:xfrm rot="16200000">
              <a:off x="3707904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/>
          </p:nvCxnSpPr>
          <p:spPr bwMode="auto">
            <a:xfrm>
              <a:off x="3707904" y="3861048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/>
          </p:nvCxnSpPr>
          <p:spPr bwMode="auto">
            <a:xfrm rot="16200000">
              <a:off x="3707904" y="2852936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/>
          </p:nvCxnSpPr>
          <p:spPr bwMode="auto">
            <a:xfrm>
              <a:off x="3707904" y="3861048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/>
          </p:nvCxnSpPr>
          <p:spPr bwMode="auto">
            <a:xfrm flipV="1">
              <a:off x="4716016" y="2852936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 rot="16200000">
              <a:off x="4684451" y="2613858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3203848" y="386104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987824" y="371703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26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83568" y="301724"/>
            <a:ext cx="6192687" cy="1255068"/>
            <a:chOff x="683568" y="301724"/>
            <a:chExt cx="6192687" cy="1255068"/>
          </a:xfrm>
        </p:grpSpPr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516215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flipV="1">
              <a:off x="6516216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6516216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6516216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084168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1691680" y="126876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5148064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6084168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>
              <a:off x="971600" y="1268760"/>
              <a:ext cx="51845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4355976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2627784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2699792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699792" y="4046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 bwMode="auto">
            <a:xfrm>
              <a:off x="971600" y="54868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 flipV="1">
              <a:off x="2699792" y="980728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flipV="1">
              <a:off x="4427984" y="548680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8" name="그룹 75"/>
            <p:cNvGrpSpPr>
              <a:grpSpLocks/>
            </p:cNvGrpSpPr>
            <p:nvPr/>
          </p:nvGrpSpPr>
          <p:grpSpPr bwMode="auto">
            <a:xfrm>
              <a:off x="5868144" y="548680"/>
              <a:ext cx="558675" cy="495544"/>
              <a:chOff x="6084168" y="3555063"/>
              <a:chExt cx="558800" cy="495423"/>
            </a:xfrm>
          </p:grpSpPr>
          <p:sp>
            <p:nvSpPr>
              <p:cNvPr id="17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/>
            <p:cNvCxnSpPr/>
            <p:nvPr/>
          </p:nvCxnSpPr>
          <p:spPr bwMode="auto">
            <a:xfrm>
              <a:off x="4427984" y="692696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rot="16200000">
              <a:off x="899592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3383871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>
              <a:spLocks noChangeArrowheads="1"/>
            </p:cNvSpPr>
            <p:nvPr/>
          </p:nvSpPr>
          <p:spPr bwMode="auto">
            <a:xfrm>
              <a:off x="4427984" y="54868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699792" y="83671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>
              <a:spLocks noChangeArrowheads="1"/>
            </p:cNvSpPr>
            <p:nvPr/>
          </p:nvSpPr>
          <p:spPr bwMode="auto">
            <a:xfrm>
              <a:off x="4139952" y="73377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1957908"/>
            <a:ext cx="6697910" cy="823020"/>
            <a:chOff x="251520" y="1957908"/>
            <a:chExt cx="6697910" cy="823020"/>
          </a:xfrm>
        </p:grpSpPr>
        <p:sp>
          <p:nvSpPr>
            <p:cNvPr id="328" name="TextBox 327"/>
            <p:cNvSpPr txBox="1">
              <a:spLocks noChangeArrowheads="1"/>
            </p:cNvSpPr>
            <p:nvPr/>
          </p:nvSpPr>
          <p:spPr bwMode="auto">
            <a:xfrm>
              <a:off x="6084168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연결선 335"/>
            <p:cNvCxnSpPr/>
            <p:nvPr/>
          </p:nvCxnSpPr>
          <p:spPr bwMode="auto">
            <a:xfrm>
              <a:off x="2699792" y="2204864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7" name="TextBox 336"/>
            <p:cNvSpPr txBox="1">
              <a:spLocks noChangeArrowheads="1"/>
            </p:cNvSpPr>
            <p:nvPr/>
          </p:nvSpPr>
          <p:spPr bwMode="auto">
            <a:xfrm>
              <a:off x="2699792" y="206084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8" name="직선 연결선 337"/>
            <p:cNvCxnSpPr/>
            <p:nvPr/>
          </p:nvCxnSpPr>
          <p:spPr bwMode="auto">
            <a:xfrm>
              <a:off x="971600" y="2204864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 flipV="1">
              <a:off x="2699792" y="2636912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/>
          </p:nvCxnSpPr>
          <p:spPr bwMode="auto">
            <a:xfrm flipV="1">
              <a:off x="4427984" y="2204864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직선 연결선 341"/>
            <p:cNvCxnSpPr/>
            <p:nvPr/>
          </p:nvCxnSpPr>
          <p:spPr bwMode="auto">
            <a:xfrm>
              <a:off x="4427984" y="2348880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5" name="TextBox 344"/>
            <p:cNvSpPr txBox="1">
              <a:spLocks noChangeArrowheads="1"/>
            </p:cNvSpPr>
            <p:nvPr/>
          </p:nvSpPr>
          <p:spPr bwMode="auto">
            <a:xfrm>
              <a:off x="4427984" y="22048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>
              <a:spLocks noChangeArrowheads="1"/>
            </p:cNvSpPr>
            <p:nvPr/>
          </p:nvSpPr>
          <p:spPr bwMode="auto">
            <a:xfrm>
              <a:off x="755574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TextBox 347"/>
            <p:cNvSpPr txBox="1">
              <a:spLocks noChangeArrowheads="1"/>
            </p:cNvSpPr>
            <p:nvPr/>
          </p:nvSpPr>
          <p:spPr bwMode="auto">
            <a:xfrm>
              <a:off x="4139952" y="23899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TextBox 355"/>
            <p:cNvSpPr txBox="1">
              <a:spLocks noChangeArrowheads="1"/>
            </p:cNvSpPr>
            <p:nvPr/>
          </p:nvSpPr>
          <p:spPr bwMode="auto">
            <a:xfrm>
              <a:off x="683568" y="242088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직선 화살표 연결선 357"/>
            <p:cNvCxnSpPr>
              <a:cxnSpLocks noChangeShapeType="1"/>
            </p:cNvCxnSpPr>
            <p:nvPr/>
          </p:nvCxnSpPr>
          <p:spPr bwMode="auto">
            <a:xfrm rot="5400000" flipH="1" flipV="1">
              <a:off x="594107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59" name="TextBox 358"/>
            <p:cNvSpPr txBox="1">
              <a:spLocks noChangeArrowheads="1"/>
            </p:cNvSpPr>
            <p:nvPr/>
          </p:nvSpPr>
          <p:spPr bwMode="auto">
            <a:xfrm>
              <a:off x="6155406" y="2420888"/>
              <a:ext cx="28880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1" name="TextBox 360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 rot="10800000" flipH="1" flipV="1">
              <a:off x="6157765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3" name="TextBox 362"/>
            <p:cNvSpPr txBox="1">
              <a:spLocks noChangeArrowheads="1"/>
            </p:cNvSpPr>
            <p:nvPr/>
          </p:nvSpPr>
          <p:spPr bwMode="auto">
            <a:xfrm>
              <a:off x="6661424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51520" y="3284984"/>
            <a:ext cx="3384376" cy="1198959"/>
            <a:chOff x="251520" y="3284984"/>
            <a:chExt cx="3384376" cy="1198959"/>
          </a:xfrm>
        </p:grpSpPr>
        <p:cxnSp>
          <p:nvCxnSpPr>
            <p:cNvPr id="377" name="직선 연결선 376"/>
            <p:cNvCxnSpPr/>
            <p:nvPr/>
          </p:nvCxnSpPr>
          <p:spPr bwMode="auto">
            <a:xfrm>
              <a:off x="971600" y="353194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2" name="TextBox 381"/>
            <p:cNvSpPr txBox="1">
              <a:spLocks noChangeArrowheads="1"/>
            </p:cNvSpPr>
            <p:nvPr/>
          </p:nvSpPr>
          <p:spPr bwMode="auto">
            <a:xfrm>
              <a:off x="755574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82"/>
            <p:cNvSpPr txBox="1">
              <a:spLocks noChangeArrowheads="1"/>
            </p:cNvSpPr>
            <p:nvPr/>
          </p:nvSpPr>
          <p:spPr bwMode="auto">
            <a:xfrm>
              <a:off x="2555776" y="383011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/>
            <p:cNvSpPr txBox="1">
              <a:spLocks noChangeArrowheads="1"/>
            </p:cNvSpPr>
            <p:nvPr/>
          </p:nvSpPr>
          <p:spPr bwMode="auto">
            <a:xfrm>
              <a:off x="539552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353194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0" name="TextBox 389"/>
            <p:cNvSpPr txBox="1">
              <a:spLocks noChangeArrowheads="1"/>
            </p:cNvSpPr>
            <p:nvPr/>
          </p:nvSpPr>
          <p:spPr bwMode="auto">
            <a:xfrm>
              <a:off x="251520" y="3387924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3" name="직선 연결선 392"/>
            <p:cNvCxnSpPr/>
            <p:nvPr/>
          </p:nvCxnSpPr>
          <p:spPr bwMode="auto">
            <a:xfrm>
              <a:off x="2699792" y="4104855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96" name="직선 연결선 395"/>
            <p:cNvCxnSpPr/>
            <p:nvPr/>
          </p:nvCxnSpPr>
          <p:spPr bwMode="auto">
            <a:xfrm>
              <a:off x="2699792" y="4104855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7" name="TextBox 396"/>
            <p:cNvSpPr txBox="1">
              <a:spLocks noChangeArrowheads="1"/>
            </p:cNvSpPr>
            <p:nvPr/>
          </p:nvSpPr>
          <p:spPr bwMode="auto">
            <a:xfrm>
              <a:off x="3347864" y="3979887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/>
            <p:cNvSpPr txBox="1">
              <a:spLocks noChangeArrowheads="1"/>
            </p:cNvSpPr>
            <p:nvPr/>
          </p:nvSpPr>
          <p:spPr bwMode="auto">
            <a:xfrm>
              <a:off x="2411760" y="4195911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48064" y="3645024"/>
            <a:ext cx="2664296" cy="936104"/>
            <a:chOff x="4067944" y="3284984"/>
            <a:chExt cx="2664296" cy="936104"/>
          </a:xfrm>
        </p:grpSpPr>
        <p:cxnSp>
          <p:nvCxnSpPr>
            <p:cNvPr id="399" name="직선 연결선 398"/>
            <p:cNvCxnSpPr/>
            <p:nvPr/>
          </p:nvCxnSpPr>
          <p:spPr bwMode="auto">
            <a:xfrm>
              <a:off x="5004048" y="3531940"/>
              <a:ext cx="576064" cy="19202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0" name="TextBox 399"/>
            <p:cNvSpPr txBox="1">
              <a:spLocks noChangeArrowheads="1"/>
            </p:cNvSpPr>
            <p:nvPr/>
          </p:nvSpPr>
          <p:spPr bwMode="auto">
            <a:xfrm>
              <a:off x="4788022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/>
            <p:cNvSpPr txBox="1">
              <a:spLocks noChangeArrowheads="1"/>
            </p:cNvSpPr>
            <p:nvPr/>
          </p:nvSpPr>
          <p:spPr bwMode="auto">
            <a:xfrm>
              <a:off x="4572000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3" name="직선 화살표 연결선 402"/>
            <p:cNvCxnSpPr>
              <a:cxnSpLocks noChangeShapeType="1"/>
            </p:cNvCxnSpPr>
            <p:nvPr/>
          </p:nvCxnSpPr>
          <p:spPr bwMode="auto">
            <a:xfrm rot="5400000" flipH="1" flipV="1">
              <a:off x="4789338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4" name="직선 화살표 연결선 403"/>
            <p:cNvCxnSpPr>
              <a:cxnSpLocks noChangeShapeType="1"/>
            </p:cNvCxnSpPr>
            <p:nvPr/>
          </p:nvCxnSpPr>
          <p:spPr bwMode="auto">
            <a:xfrm rot="10800000" flipV="1">
              <a:off x="4572495" y="35319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5" name="TextBox 404"/>
            <p:cNvSpPr txBox="1">
              <a:spLocks noChangeArrowheads="1"/>
            </p:cNvSpPr>
            <p:nvPr/>
          </p:nvSpPr>
          <p:spPr bwMode="auto">
            <a:xfrm>
              <a:off x="4067944" y="33879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TextBox 410"/>
            <p:cNvSpPr txBox="1">
              <a:spLocks noChangeArrowheads="1"/>
            </p:cNvSpPr>
            <p:nvPr/>
          </p:nvSpPr>
          <p:spPr bwMode="auto">
            <a:xfrm>
              <a:off x="6084168" y="39330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2" name="직선 연결선 411"/>
            <p:cNvCxnSpPr/>
            <p:nvPr/>
          </p:nvCxnSpPr>
          <p:spPr bwMode="auto">
            <a:xfrm>
              <a:off x="5580112" y="3719413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3" name="직선 연결선 412"/>
            <p:cNvCxnSpPr/>
            <p:nvPr/>
          </p:nvCxnSpPr>
          <p:spPr bwMode="auto">
            <a:xfrm>
              <a:off x="5580112" y="3721224"/>
              <a:ext cx="648072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4" name="직선 연결선 413"/>
            <p:cNvCxnSpPr/>
            <p:nvPr/>
          </p:nvCxnSpPr>
          <p:spPr bwMode="auto">
            <a:xfrm>
              <a:off x="5580112" y="3719413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15" name="TextBox 414"/>
            <p:cNvSpPr txBox="1">
              <a:spLocks noChangeArrowheads="1"/>
            </p:cNvSpPr>
            <p:nvPr/>
          </p:nvSpPr>
          <p:spPr bwMode="auto">
            <a:xfrm>
              <a:off x="6228184" y="3594445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/>
            <p:cNvSpPr txBox="1">
              <a:spLocks noChangeArrowheads="1"/>
            </p:cNvSpPr>
            <p:nvPr/>
          </p:nvSpPr>
          <p:spPr bwMode="auto">
            <a:xfrm>
              <a:off x="5364088" y="3933056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1560" y="5445224"/>
            <a:ext cx="4464892" cy="983755"/>
            <a:chOff x="35100" y="4764384"/>
            <a:chExt cx="4464892" cy="983755"/>
          </a:xfrm>
        </p:grpSpPr>
        <p:cxnSp>
          <p:nvCxnSpPr>
            <p:cNvPr id="419" name="직선 연결선 418"/>
            <p:cNvCxnSpPr/>
            <p:nvPr/>
          </p:nvCxnSpPr>
          <p:spPr bwMode="auto">
            <a:xfrm>
              <a:off x="2699792" y="501317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0" name="TextBox 419"/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1" name="직선 연결선 420"/>
            <p:cNvCxnSpPr/>
            <p:nvPr/>
          </p:nvCxnSpPr>
          <p:spPr bwMode="auto">
            <a:xfrm>
              <a:off x="971600" y="5013176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직선 연결선 421"/>
            <p:cNvCxnSpPr/>
            <p:nvPr/>
          </p:nvCxnSpPr>
          <p:spPr bwMode="auto">
            <a:xfrm flipV="1">
              <a:off x="2699792" y="5529233"/>
              <a:ext cx="720080" cy="6000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7" name="TextBox 426"/>
            <p:cNvSpPr txBox="1">
              <a:spLocks noChangeArrowheads="1"/>
            </p:cNvSpPr>
            <p:nvPr/>
          </p:nvSpPr>
          <p:spPr bwMode="auto">
            <a:xfrm>
              <a:off x="2699792" y="53012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203848" y="5172075"/>
              <a:ext cx="1296144" cy="576064"/>
              <a:chOff x="3203848" y="5085184"/>
              <a:chExt cx="1296144" cy="576064"/>
            </a:xfrm>
          </p:grpSpPr>
          <p:cxnSp>
            <p:nvCxnSpPr>
              <p:cNvPr id="431" name="직선 화살표 연결선 430"/>
              <p:cNvCxnSpPr>
                <a:cxnSpLocks noChangeShapeType="1"/>
              </p:cNvCxnSpPr>
              <p:nvPr/>
            </p:nvCxnSpPr>
            <p:spPr bwMode="auto">
              <a:xfrm flipV="1">
                <a:off x="3419872" y="5301208"/>
                <a:ext cx="0" cy="14218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2" name="TextBox 431"/>
              <p:cNvSpPr txBox="1">
                <a:spLocks noChangeArrowheads="1"/>
              </p:cNvSpPr>
              <p:nvPr/>
            </p:nvSpPr>
            <p:spPr bwMode="auto">
              <a:xfrm>
                <a:off x="4139952" y="5373216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5" name="직선 화살표 연결선 434"/>
              <p:cNvCxnSpPr>
                <a:cxnSpLocks noChangeShapeType="1"/>
              </p:cNvCxnSpPr>
              <p:nvPr/>
            </p:nvCxnSpPr>
            <p:spPr bwMode="auto">
              <a:xfrm>
                <a:off x="3419872" y="5445224"/>
                <a:ext cx="720080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6" name="TextBox 435"/>
              <p:cNvSpPr txBox="1">
                <a:spLocks noChangeArrowheads="1"/>
              </p:cNvSpPr>
              <p:nvPr/>
            </p:nvSpPr>
            <p:spPr bwMode="auto">
              <a:xfrm>
                <a:off x="3203848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7" name="직선 연결선 436"/>
              <p:cNvCxnSpPr/>
              <p:nvPr/>
            </p:nvCxnSpPr>
            <p:spPr bwMode="auto">
              <a:xfrm flipV="1">
                <a:off x="3419872" y="5382740"/>
                <a:ext cx="720080" cy="60007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8" name="TextBox 437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9" name="TextBox 458"/>
            <p:cNvSpPr txBox="1">
              <a:spLocks noChangeArrowheads="1"/>
            </p:cNvSpPr>
            <p:nvPr/>
          </p:nvSpPr>
          <p:spPr bwMode="auto">
            <a:xfrm>
              <a:off x="755178" y="47643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/>
            <p:cNvSpPr txBox="1">
              <a:spLocks noChangeArrowheads="1"/>
            </p:cNvSpPr>
            <p:nvPr/>
          </p:nvSpPr>
          <p:spPr bwMode="auto">
            <a:xfrm>
              <a:off x="539156" y="52273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화살표 연결선 460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52282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2" name="직선 화살표 연결선 461"/>
            <p:cNvCxnSpPr>
              <a:cxnSpLocks noChangeShapeType="1"/>
            </p:cNvCxnSpPr>
            <p:nvPr/>
          </p:nvCxnSpPr>
          <p:spPr bwMode="auto">
            <a:xfrm rot="10800000" flipV="1">
              <a:off x="539651" y="50113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3" name="TextBox 462"/>
            <p:cNvSpPr txBox="1">
              <a:spLocks noChangeArrowheads="1"/>
            </p:cNvSpPr>
            <p:nvPr/>
          </p:nvSpPr>
          <p:spPr bwMode="auto">
            <a:xfrm>
              <a:off x="35100" y="48673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68144" y="5157192"/>
            <a:ext cx="2880716" cy="931321"/>
            <a:chOff x="4211960" y="5774332"/>
            <a:chExt cx="2880716" cy="931321"/>
          </a:xfrm>
        </p:grpSpPr>
        <p:sp>
          <p:nvSpPr>
            <p:cNvPr id="440" name="TextBox 439"/>
            <p:cNvSpPr txBox="1">
              <a:spLocks noChangeArrowheads="1"/>
            </p:cNvSpPr>
            <p:nvPr/>
          </p:nvSpPr>
          <p:spPr bwMode="auto">
            <a:xfrm>
              <a:off x="6084168" y="577433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연결선 444"/>
            <p:cNvCxnSpPr/>
            <p:nvPr/>
          </p:nvCxnSpPr>
          <p:spPr bwMode="auto">
            <a:xfrm flipV="1">
              <a:off x="5436096" y="6021288"/>
              <a:ext cx="720080" cy="1800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그룹 41"/>
            <p:cNvGrpSpPr/>
            <p:nvPr/>
          </p:nvGrpSpPr>
          <p:grpSpPr>
            <a:xfrm flipH="1">
              <a:off x="6156176" y="5877272"/>
              <a:ext cx="936500" cy="648072"/>
              <a:chOff x="6947868" y="5803428"/>
              <a:chExt cx="936500" cy="648072"/>
            </a:xfrm>
          </p:grpSpPr>
          <p:sp>
            <p:nvSpPr>
              <p:cNvPr id="465" name="TextBox 464"/>
              <p:cNvSpPr txBox="1">
                <a:spLocks noChangeArrowheads="1"/>
              </p:cNvSpPr>
              <p:nvPr/>
            </p:nvSpPr>
            <p:spPr bwMode="auto">
              <a:xfrm>
                <a:off x="7451924" y="6163468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6" name="직선 화살표 연결선 465"/>
              <p:cNvCxnSpPr>
                <a:cxnSpLocks noChangeShapeType="1"/>
              </p:cNvCxnSpPr>
              <p:nvPr/>
            </p:nvCxnSpPr>
            <p:spPr bwMode="auto">
              <a:xfrm flipH="1" flipV="1">
                <a:off x="7884368" y="5949280"/>
                <a:ext cx="0" cy="25526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7" name="직선 화살표 연결선 466"/>
              <p:cNvCxnSpPr>
                <a:cxnSpLocks noChangeShapeType="1"/>
              </p:cNvCxnSpPr>
              <p:nvPr/>
            </p:nvCxnSpPr>
            <p:spPr bwMode="auto">
              <a:xfrm rot="10800000" flipV="1">
                <a:off x="7452419" y="5947444"/>
                <a:ext cx="4302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8" name="TextBox 467"/>
              <p:cNvSpPr txBox="1">
                <a:spLocks noChangeArrowheads="1"/>
              </p:cNvSpPr>
              <p:nvPr/>
            </p:nvSpPr>
            <p:spPr bwMode="auto">
              <a:xfrm>
                <a:off x="6947868" y="5803428"/>
                <a:ext cx="50403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4211960" y="6079010"/>
              <a:ext cx="1433017" cy="626643"/>
              <a:chOff x="4211960" y="6079010"/>
              <a:chExt cx="1433017" cy="626643"/>
            </a:xfrm>
          </p:grpSpPr>
          <p:cxnSp>
            <p:nvCxnSpPr>
              <p:cNvPr id="470" name="직선 연결선 469"/>
              <p:cNvCxnSpPr/>
              <p:nvPr/>
            </p:nvCxnSpPr>
            <p:spPr bwMode="auto">
              <a:xfrm flipV="1">
                <a:off x="4726780" y="6203999"/>
                <a:ext cx="709316" cy="177329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71" name="TextBox 470"/>
              <p:cNvSpPr txBox="1">
                <a:spLocks noChangeArrowheads="1"/>
              </p:cNvSpPr>
              <p:nvPr/>
            </p:nvSpPr>
            <p:spPr bwMode="auto">
              <a:xfrm flipH="1">
                <a:off x="4572000" y="6417621"/>
                <a:ext cx="288034" cy="246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2" name="직선 연결선 471"/>
              <p:cNvCxnSpPr/>
              <p:nvPr/>
            </p:nvCxnSpPr>
            <p:spPr bwMode="auto">
              <a:xfrm flipH="1">
                <a:off x="5428953" y="6203978"/>
                <a:ext cx="0" cy="216024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연결선 473"/>
              <p:cNvCxnSpPr/>
              <p:nvPr/>
            </p:nvCxnSpPr>
            <p:spPr bwMode="auto">
              <a:xfrm flipH="1">
                <a:off x="4716016" y="6203978"/>
                <a:ext cx="712937" cy="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75" name="TextBox 474"/>
              <p:cNvSpPr txBox="1">
                <a:spLocks noChangeArrowheads="1"/>
              </p:cNvSpPr>
              <p:nvPr/>
            </p:nvSpPr>
            <p:spPr bwMode="auto">
              <a:xfrm flipH="1">
                <a:off x="4211960" y="6079010"/>
                <a:ext cx="50405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6" name="TextBox 475"/>
              <p:cNvSpPr txBox="1">
                <a:spLocks noChangeArrowheads="1"/>
              </p:cNvSpPr>
              <p:nvPr/>
            </p:nvSpPr>
            <p:spPr bwMode="auto">
              <a:xfrm flipH="1">
                <a:off x="5212929" y="6417621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8122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51520" y="2533972"/>
            <a:ext cx="6697910" cy="2047156"/>
            <a:chOff x="251520" y="805780"/>
            <a:chExt cx="6697910" cy="2047156"/>
          </a:xfrm>
        </p:grpSpPr>
        <p:sp>
          <p:nvSpPr>
            <p:cNvPr id="328" name="TextBox 327"/>
            <p:cNvSpPr txBox="1">
              <a:spLocks noChangeArrowheads="1"/>
            </p:cNvSpPr>
            <p:nvPr/>
          </p:nvSpPr>
          <p:spPr bwMode="auto">
            <a:xfrm>
              <a:off x="6084168" y="805780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연결선 335"/>
            <p:cNvCxnSpPr>
              <a:cxnSpLocks/>
            </p:cNvCxnSpPr>
            <p:nvPr/>
          </p:nvCxnSpPr>
          <p:spPr bwMode="auto">
            <a:xfrm>
              <a:off x="2699792" y="2492896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7" name="TextBox 336"/>
            <p:cNvSpPr txBox="1">
              <a:spLocks noChangeArrowheads="1"/>
            </p:cNvSpPr>
            <p:nvPr/>
          </p:nvSpPr>
          <p:spPr bwMode="auto">
            <a:xfrm>
              <a:off x="2195736" y="256490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20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8" name="직선 연결선 337"/>
            <p:cNvCxnSpPr>
              <a:cxnSpLocks/>
            </p:cNvCxnSpPr>
            <p:nvPr/>
          </p:nvCxnSpPr>
          <p:spPr bwMode="auto">
            <a:xfrm>
              <a:off x="971600" y="2204864"/>
              <a:ext cx="1728192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>
              <a:cxnSpLocks/>
            </p:cNvCxnSpPr>
            <p:nvPr/>
          </p:nvCxnSpPr>
          <p:spPr bwMode="auto">
            <a:xfrm flipV="1">
              <a:off x="2699792" y="1052736"/>
              <a:ext cx="3456384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6" name="TextBox 345"/>
            <p:cNvSpPr txBox="1">
              <a:spLocks noChangeArrowheads="1"/>
            </p:cNvSpPr>
            <p:nvPr/>
          </p:nvSpPr>
          <p:spPr bwMode="auto">
            <a:xfrm>
              <a:off x="755574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/>
            <p:cNvSpPr txBox="1">
              <a:spLocks noChangeArrowheads="1"/>
            </p:cNvSpPr>
            <p:nvPr/>
          </p:nvSpPr>
          <p:spPr bwMode="auto">
            <a:xfrm>
              <a:off x="2555776" y="220486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TextBox 355"/>
            <p:cNvSpPr txBox="1">
              <a:spLocks noChangeArrowheads="1"/>
            </p:cNvSpPr>
            <p:nvPr/>
          </p:nvSpPr>
          <p:spPr bwMode="auto">
            <a:xfrm>
              <a:off x="827584" y="234888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 flipV="1">
              <a:off x="971996" y="2206700"/>
              <a:ext cx="0" cy="1421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직선 화살표 연결선 357"/>
            <p:cNvCxnSpPr>
              <a:cxnSpLocks noChangeShapeType="1"/>
            </p:cNvCxnSpPr>
            <p:nvPr/>
          </p:nvCxnSpPr>
          <p:spPr bwMode="auto">
            <a:xfrm flipV="1">
              <a:off x="6156176" y="1054572"/>
              <a:ext cx="0" cy="2141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59" name="TextBox 358"/>
            <p:cNvSpPr txBox="1">
              <a:spLocks noChangeArrowheads="1"/>
            </p:cNvSpPr>
            <p:nvPr/>
          </p:nvSpPr>
          <p:spPr bwMode="auto">
            <a:xfrm>
              <a:off x="6012160" y="1268760"/>
              <a:ext cx="28880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1" name="TextBox 360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 rot="10800000" flipH="1" flipV="1">
              <a:off x="6157765" y="105273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3" name="TextBox 362"/>
            <p:cNvSpPr txBox="1">
              <a:spLocks noChangeArrowheads="1"/>
            </p:cNvSpPr>
            <p:nvPr/>
          </p:nvSpPr>
          <p:spPr bwMode="auto">
            <a:xfrm>
              <a:off x="6661424" y="908720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E685BF-8789-4EC8-8BD9-D00C9E421BC8}"/>
              </a:ext>
            </a:extLst>
          </p:cNvPr>
          <p:cNvGrpSpPr/>
          <p:nvPr/>
        </p:nvGrpSpPr>
        <p:grpSpPr>
          <a:xfrm>
            <a:off x="683568" y="166220"/>
            <a:ext cx="6192687" cy="2470692"/>
            <a:chOff x="683568" y="-841892"/>
            <a:chExt cx="6192687" cy="2470692"/>
          </a:xfrm>
        </p:grpSpPr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516215" y="548680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0" name="직선 연결선 229"/>
            <p:cNvCxnSpPr>
              <a:cxnSpLocks/>
            </p:cNvCxnSpPr>
            <p:nvPr/>
          </p:nvCxnSpPr>
          <p:spPr bwMode="auto">
            <a:xfrm flipV="1">
              <a:off x="6516216" y="-60344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6516216" y="4766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>
              <a:cxnSpLocks/>
            </p:cNvCxnSpPr>
            <p:nvPr/>
          </p:nvCxnSpPr>
          <p:spPr bwMode="auto">
            <a:xfrm rot="16200000">
              <a:off x="6516216" y="7647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084168" y="-84189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1619672" y="134076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10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6084168" y="134076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>
              <a:off x="971600" y="1340768"/>
              <a:ext cx="51845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2627784" y="134076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>
              <a:cxnSpLocks/>
            </p:cNvCxnSpPr>
            <p:nvPr/>
          </p:nvCxnSpPr>
          <p:spPr bwMode="auto">
            <a:xfrm>
              <a:off x="2699792" y="83671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195736" y="90872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20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연결선 3"/>
            <p:cNvCxnSpPr>
              <a:cxnSpLocks/>
            </p:cNvCxnSpPr>
            <p:nvPr/>
          </p:nvCxnSpPr>
          <p:spPr bwMode="auto">
            <a:xfrm>
              <a:off x="971600" y="548680"/>
              <a:ext cx="1728192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>
              <a:cxnSpLocks/>
            </p:cNvCxnSpPr>
            <p:nvPr/>
          </p:nvCxnSpPr>
          <p:spPr bwMode="auto">
            <a:xfrm flipV="1">
              <a:off x="2699792" y="-603448"/>
              <a:ext cx="3456384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8" name="그룹 75"/>
            <p:cNvGrpSpPr>
              <a:grpSpLocks/>
            </p:cNvGrpSpPr>
            <p:nvPr/>
          </p:nvGrpSpPr>
          <p:grpSpPr bwMode="auto">
            <a:xfrm>
              <a:off x="5868144" y="-594936"/>
              <a:ext cx="558675" cy="495544"/>
              <a:chOff x="6084168" y="3555063"/>
              <a:chExt cx="558800" cy="495423"/>
            </a:xfrm>
          </p:grpSpPr>
          <p:sp>
            <p:nvSpPr>
              <p:cNvPr id="17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83" name="직선 연결선 182"/>
            <p:cNvCxnSpPr/>
            <p:nvPr/>
          </p:nvCxnSpPr>
          <p:spPr bwMode="auto">
            <a:xfrm rot="16200000">
              <a:off x="899592" y="134076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4211960" y="134076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20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555776" y="548680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DD862B9-EADE-4602-8A57-90677A98CFD6}"/>
                </a:ext>
              </a:extLst>
            </p:cNvPr>
            <p:cNvCxnSpPr/>
            <p:nvPr/>
          </p:nvCxnSpPr>
          <p:spPr bwMode="auto">
            <a:xfrm rot="16200000">
              <a:off x="6516216" y="-6754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58247AF-0CFA-46E8-B08B-764DD08E2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5" y="-171400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6EA2A25-4958-41D3-8CB9-6533C5E115A7}"/>
              </a:ext>
            </a:extLst>
          </p:cNvPr>
          <p:cNvGrpSpPr/>
          <p:nvPr/>
        </p:nvGrpSpPr>
        <p:grpSpPr>
          <a:xfrm>
            <a:off x="251520" y="4910236"/>
            <a:ext cx="3168352" cy="895028"/>
            <a:chOff x="251520" y="3326060"/>
            <a:chExt cx="3168352" cy="895028"/>
          </a:xfrm>
        </p:grpSpPr>
        <p:sp>
          <p:nvSpPr>
            <p:cNvPr id="382" name="TextBox 381"/>
            <p:cNvSpPr txBox="1">
              <a:spLocks noChangeArrowheads="1"/>
            </p:cNvSpPr>
            <p:nvPr/>
          </p:nvSpPr>
          <p:spPr bwMode="auto">
            <a:xfrm>
              <a:off x="755574" y="3326060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82"/>
            <p:cNvSpPr txBox="1">
              <a:spLocks noChangeArrowheads="1"/>
            </p:cNvSpPr>
            <p:nvPr/>
          </p:nvSpPr>
          <p:spPr bwMode="auto">
            <a:xfrm>
              <a:off x="2555776" y="361409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357301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0" name="TextBox 389"/>
            <p:cNvSpPr txBox="1">
              <a:spLocks noChangeArrowheads="1"/>
            </p:cNvSpPr>
            <p:nvPr/>
          </p:nvSpPr>
          <p:spPr bwMode="auto">
            <a:xfrm>
              <a:off x="251520" y="3429000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3" name="직선 연결선 392"/>
            <p:cNvCxnSpPr>
              <a:cxnSpLocks/>
            </p:cNvCxnSpPr>
            <p:nvPr/>
          </p:nvCxnSpPr>
          <p:spPr bwMode="auto">
            <a:xfrm>
              <a:off x="2699792" y="3861048"/>
              <a:ext cx="0" cy="144016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96" name="직선 연결선 395"/>
            <p:cNvCxnSpPr>
              <a:cxnSpLocks/>
            </p:cNvCxnSpPr>
            <p:nvPr/>
          </p:nvCxnSpPr>
          <p:spPr bwMode="auto">
            <a:xfrm>
              <a:off x="2699792" y="3861048"/>
              <a:ext cx="432048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7" name="TextBox 396"/>
            <p:cNvSpPr txBox="1">
              <a:spLocks noChangeArrowheads="1"/>
            </p:cNvSpPr>
            <p:nvPr/>
          </p:nvSpPr>
          <p:spPr bwMode="auto">
            <a:xfrm>
              <a:off x="3131840" y="371703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/>
            <p:cNvSpPr txBox="1">
              <a:spLocks noChangeArrowheads="1"/>
            </p:cNvSpPr>
            <p:nvPr/>
          </p:nvSpPr>
          <p:spPr bwMode="auto">
            <a:xfrm>
              <a:off x="2411760" y="393305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7D2B0C2-B6E8-40C8-A067-09821CFB2F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573016"/>
              <a:ext cx="1728192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8B183F5-6D9B-42B6-AAE1-7C0F21C51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371703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8FFEF1AC-F605-42B5-A0F0-F5490CFA8C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1996" y="3574852"/>
              <a:ext cx="0" cy="1421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CA2ACDB-EFD9-4F2E-95DD-F7993692BF62}"/>
              </a:ext>
            </a:extLst>
          </p:cNvPr>
          <p:cNvGrpSpPr/>
          <p:nvPr/>
        </p:nvGrpSpPr>
        <p:grpSpPr>
          <a:xfrm>
            <a:off x="4067944" y="4221088"/>
            <a:ext cx="3024310" cy="936104"/>
            <a:chOff x="5220098" y="2492896"/>
            <a:chExt cx="3024310" cy="936104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0E4D73C6-6F48-4474-A765-3F0BF37F4D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4168" y="2780928"/>
              <a:ext cx="1296142" cy="2160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FE8B086-5938-49C0-AE9D-2DBABD939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2" y="253397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4139FBF-9DE1-4EDA-9044-4EBF3EC10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292494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02EEDA23-9EE2-4296-957D-98C6F8A0BD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84564" y="2780928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A30BBAEC-3B04-494C-B098-50CA2BC836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92080" y="2780928"/>
              <a:ext cx="790747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5985A00-4E57-4340-AD42-DC18CB1D3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98" y="2492896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3E2CDB7-AE16-4FE0-B228-4AFF0DD3E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374" y="303802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7B1FE969-CFAD-4F1E-AE24-C3D691D7A0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80310" y="2996952"/>
              <a:ext cx="0" cy="144016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25D6B590-B45F-48B0-8824-60101CFACC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80310" y="2996952"/>
              <a:ext cx="648072" cy="111737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52618903-24B0-4FAB-9EA9-BF3E84FEFF06}"/>
                </a:ext>
              </a:extLst>
            </p:cNvPr>
            <p:cNvCxnSpPr/>
            <p:nvPr/>
          </p:nvCxnSpPr>
          <p:spPr bwMode="auto">
            <a:xfrm>
              <a:off x="7380310" y="2996952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C1771CB-B2C8-4424-AC3E-6AF0B6085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350" y="2708920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71277BE-BADC-4D85-A675-FF66E7014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286" y="314096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ED6A65D-4A36-4F07-8E25-4B450E6F295F}"/>
              </a:ext>
            </a:extLst>
          </p:cNvPr>
          <p:cNvGrpSpPr/>
          <p:nvPr/>
        </p:nvGrpSpPr>
        <p:grpSpPr>
          <a:xfrm>
            <a:off x="4572026" y="4797152"/>
            <a:ext cx="4392462" cy="1872208"/>
            <a:chOff x="3779912" y="3861048"/>
            <a:chExt cx="4392462" cy="1872208"/>
          </a:xfrm>
        </p:grpSpPr>
        <p:sp>
          <p:nvSpPr>
            <p:cNvPr id="440" name="TextBox 439"/>
            <p:cNvSpPr txBox="1">
              <a:spLocks noChangeArrowheads="1"/>
            </p:cNvSpPr>
            <p:nvPr/>
          </p:nvSpPr>
          <p:spPr bwMode="auto">
            <a:xfrm>
              <a:off x="7236296" y="39021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 flipH="1">
              <a:off x="7092280" y="3861048"/>
              <a:ext cx="1080094" cy="864096"/>
              <a:chOff x="7020298" y="5659412"/>
              <a:chExt cx="1080094" cy="864096"/>
            </a:xfrm>
          </p:grpSpPr>
          <p:sp>
            <p:nvSpPr>
              <p:cNvPr id="465" name="TextBox 464"/>
              <p:cNvSpPr txBox="1">
                <a:spLocks noChangeArrowheads="1"/>
              </p:cNvSpPr>
              <p:nvPr/>
            </p:nvSpPr>
            <p:spPr bwMode="auto">
              <a:xfrm>
                <a:off x="7668344" y="6235476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6" name="직선 화살표 연결선 465"/>
              <p:cNvCxnSpPr>
                <a:cxnSpLocks noChangeShapeType="1"/>
              </p:cNvCxnSpPr>
              <p:nvPr/>
            </p:nvCxnSpPr>
            <p:spPr bwMode="auto">
              <a:xfrm flipH="1" flipV="1">
                <a:off x="7884368" y="5947444"/>
                <a:ext cx="0" cy="288032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7" name="직선 화살표 연결선 466"/>
              <p:cNvCxnSpPr>
                <a:cxnSpLocks noChangeShapeType="1"/>
              </p:cNvCxnSpPr>
              <p:nvPr/>
            </p:nvCxnSpPr>
            <p:spPr bwMode="auto">
              <a:xfrm flipH="1">
                <a:off x="7092280" y="5947444"/>
                <a:ext cx="790351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8" name="TextBox 467"/>
              <p:cNvSpPr txBox="1">
                <a:spLocks noChangeArrowheads="1"/>
              </p:cNvSpPr>
              <p:nvPr/>
            </p:nvSpPr>
            <p:spPr bwMode="auto">
              <a:xfrm>
                <a:off x="7020298" y="5659412"/>
                <a:ext cx="50403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3779912" y="5013176"/>
              <a:ext cx="1368152" cy="720080"/>
              <a:chOff x="4276825" y="6079010"/>
              <a:chExt cx="1368152" cy="720080"/>
            </a:xfrm>
          </p:grpSpPr>
          <p:cxnSp>
            <p:nvCxnSpPr>
              <p:cNvPr id="470" name="직선 연결선 469"/>
              <p:cNvCxnSpPr>
                <a:cxnSpLocks/>
              </p:cNvCxnSpPr>
              <p:nvPr/>
            </p:nvCxnSpPr>
            <p:spPr bwMode="auto">
              <a:xfrm flipV="1">
                <a:off x="4708873" y="6204000"/>
                <a:ext cx="727223" cy="304209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71" name="TextBox 470"/>
              <p:cNvSpPr txBox="1">
                <a:spLocks noChangeArrowheads="1"/>
              </p:cNvSpPr>
              <p:nvPr/>
            </p:nvSpPr>
            <p:spPr bwMode="auto">
              <a:xfrm flipH="1">
                <a:off x="4420841" y="6439050"/>
                <a:ext cx="288034" cy="246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2" name="직선 연결선 471"/>
              <p:cNvCxnSpPr>
                <a:cxnSpLocks/>
              </p:cNvCxnSpPr>
              <p:nvPr/>
            </p:nvCxnSpPr>
            <p:spPr bwMode="auto">
              <a:xfrm>
                <a:off x="5428953" y="6203978"/>
                <a:ext cx="0" cy="30708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연결선 473"/>
              <p:cNvCxnSpPr/>
              <p:nvPr/>
            </p:nvCxnSpPr>
            <p:spPr bwMode="auto">
              <a:xfrm flipH="1">
                <a:off x="4716016" y="6203978"/>
                <a:ext cx="712937" cy="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75" name="TextBox 474"/>
              <p:cNvSpPr txBox="1">
                <a:spLocks noChangeArrowheads="1"/>
              </p:cNvSpPr>
              <p:nvPr/>
            </p:nvSpPr>
            <p:spPr bwMode="auto">
              <a:xfrm flipH="1">
                <a:off x="4276825" y="6079010"/>
                <a:ext cx="50405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6" name="TextBox 475"/>
              <p:cNvSpPr txBox="1">
                <a:spLocks noChangeArrowheads="1"/>
              </p:cNvSpPr>
              <p:nvPr/>
            </p:nvSpPr>
            <p:spPr bwMode="auto">
              <a:xfrm flipH="1">
                <a:off x="5212929" y="6511058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1902AA41-965F-4F9E-B764-54BFFF9B2FD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2040" y="4149080"/>
              <a:ext cx="2376264" cy="99011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5356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0781" y="161256"/>
            <a:ext cx="3313187" cy="3411760"/>
            <a:chOff x="970781" y="-126776"/>
            <a:chExt cx="3313187" cy="3411760"/>
          </a:xfrm>
        </p:grpSpPr>
        <p:grpSp>
          <p:nvGrpSpPr>
            <p:cNvPr id="189" name="그룹 75"/>
            <p:cNvGrpSpPr>
              <a:grpSpLocks/>
            </p:cNvGrpSpPr>
            <p:nvPr/>
          </p:nvGrpSpPr>
          <p:grpSpPr bwMode="auto">
            <a:xfrm>
              <a:off x="3707085" y="1844827"/>
              <a:ext cx="558675" cy="505993"/>
              <a:chOff x="6084168" y="3562567"/>
              <a:chExt cx="558800" cy="505870"/>
            </a:xfrm>
          </p:grpSpPr>
          <p:sp>
            <p:nvSpPr>
              <p:cNvPr id="20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0" name="그룹 75"/>
            <p:cNvGrpSpPr>
              <a:grpSpLocks/>
            </p:cNvGrpSpPr>
            <p:nvPr/>
          </p:nvGrpSpPr>
          <p:grpSpPr bwMode="auto">
            <a:xfrm>
              <a:off x="970781" y="1844825"/>
              <a:ext cx="558675" cy="495543"/>
              <a:chOff x="6084168" y="3555063"/>
              <a:chExt cx="558800" cy="495423"/>
            </a:xfrm>
          </p:grpSpPr>
          <p:sp>
            <p:nvSpPr>
              <p:cNvPr id="20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91" name="막힌 원호 190"/>
            <p:cNvSpPr/>
            <p:nvPr/>
          </p:nvSpPr>
          <p:spPr bwMode="auto">
            <a:xfrm>
              <a:off x="1187624" y="404664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92" name="직선 연결선 191"/>
            <p:cNvCxnSpPr/>
            <p:nvPr/>
          </p:nvCxnSpPr>
          <p:spPr bwMode="auto">
            <a:xfrm>
              <a:off x="1259632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 flipV="1">
              <a:off x="126460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V="1">
              <a:off x="2627784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TextBox 197"/>
            <p:cNvSpPr txBox="1">
              <a:spLocks noChangeArrowheads="1"/>
            </p:cNvSpPr>
            <p:nvPr/>
          </p:nvSpPr>
          <p:spPr bwMode="auto">
            <a:xfrm>
              <a:off x="1835697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2626965" y="-126776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-99392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2627784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V="1">
              <a:off x="399593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202"/>
            <p:cNvSpPr txBox="1">
              <a:spLocks noChangeArrowheads="1"/>
            </p:cNvSpPr>
            <p:nvPr/>
          </p:nvSpPr>
          <p:spPr bwMode="auto">
            <a:xfrm>
              <a:off x="3203848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>
              <a:spLocks noChangeArrowheads="1"/>
            </p:cNvSpPr>
            <p:nvPr/>
          </p:nvSpPr>
          <p:spPr bwMode="auto">
            <a:xfrm>
              <a:off x="970782" y="1700808"/>
              <a:ext cx="216842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247"/>
            <p:cNvSpPr txBox="1">
              <a:spLocks noChangeArrowheads="1"/>
            </p:cNvSpPr>
            <p:nvPr/>
          </p:nvSpPr>
          <p:spPr bwMode="auto">
            <a:xfrm>
              <a:off x="4067126" y="1700808"/>
              <a:ext cx="216842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54714" y="3717032"/>
            <a:ext cx="3329254" cy="3384376"/>
            <a:chOff x="954714" y="3284984"/>
            <a:chExt cx="3329254" cy="3384376"/>
          </a:xfrm>
        </p:grpSpPr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954714" y="5402560"/>
              <a:ext cx="30491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 rot="5400000" flipH="1" flipV="1">
              <a:off x="1043955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124"/>
            <p:cNvCxnSpPr>
              <a:cxnSpLocks noChangeShapeType="1"/>
            </p:cNvCxnSpPr>
            <p:nvPr/>
          </p:nvCxnSpPr>
          <p:spPr bwMode="auto">
            <a:xfrm rot="5400000" flipH="1" flipV="1">
              <a:off x="3781028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995936" y="5373216"/>
              <a:ext cx="2872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 bwMode="auto">
            <a:xfrm rot="16200000" flipV="1">
              <a:off x="1944028" y="4544805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/>
            <p:cNvCxnSpPr/>
            <p:nvPr/>
          </p:nvCxnSpPr>
          <p:spPr bwMode="auto">
            <a:xfrm rot="16200000" flipV="1">
              <a:off x="1668317" y="4269094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원호 129"/>
            <p:cNvSpPr/>
            <p:nvPr/>
          </p:nvSpPr>
          <p:spPr bwMode="auto">
            <a:xfrm rot="16200000">
              <a:off x="2196375" y="4797152"/>
              <a:ext cx="864096" cy="86409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1978894" y="4926769"/>
              <a:ext cx="288850" cy="230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원호 131"/>
            <p:cNvSpPr/>
            <p:nvPr/>
          </p:nvSpPr>
          <p:spPr bwMode="auto">
            <a:xfrm>
              <a:off x="1259632" y="3861048"/>
              <a:ext cx="2736304" cy="2736304"/>
            </a:xfrm>
            <a:prstGeom prst="arc">
              <a:avLst>
                <a:gd name="adj1" fmla="val 10793192"/>
                <a:gd name="adj2" fmla="val 13093984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6" name="막힌 원호 135"/>
            <p:cNvSpPr/>
            <p:nvPr/>
          </p:nvSpPr>
          <p:spPr bwMode="auto">
            <a:xfrm>
              <a:off x="1187624" y="3789040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42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3284984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2626965" y="3284984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971600" y="5085184"/>
              <a:ext cx="216024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4067125" y="5085184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920EAC-14F6-4155-8FB8-D030214BF12B}"/>
              </a:ext>
            </a:extLst>
          </p:cNvPr>
          <p:cNvGrpSpPr/>
          <p:nvPr/>
        </p:nvGrpSpPr>
        <p:grpSpPr>
          <a:xfrm>
            <a:off x="5364084" y="404664"/>
            <a:ext cx="3168356" cy="2880322"/>
            <a:chOff x="5364084" y="404664"/>
            <a:chExt cx="3168356" cy="2880322"/>
          </a:xfrm>
        </p:grpSpPr>
        <p:sp>
          <p:nvSpPr>
            <p:cNvPr id="113" name="막힌 원호 112"/>
            <p:cNvSpPr/>
            <p:nvPr/>
          </p:nvSpPr>
          <p:spPr bwMode="auto">
            <a:xfrm rot="16200000">
              <a:off x="5652120" y="404666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19" name="원호 118"/>
            <p:cNvSpPr/>
            <p:nvPr/>
          </p:nvSpPr>
          <p:spPr bwMode="auto">
            <a:xfrm rot="16200000">
              <a:off x="5724128" y="476674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 bwMode="auto">
            <a:xfrm rot="16200000" flipV="1">
              <a:off x="6407885" y="1160430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 bwMode="auto">
            <a:xfrm rot="16200000" flipV="1">
              <a:off x="6132174" y="884719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364084" y="2060848"/>
              <a:ext cx="360044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7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1844825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8" name="원호 117"/>
            <p:cNvSpPr/>
            <p:nvPr/>
          </p:nvSpPr>
          <p:spPr bwMode="auto">
            <a:xfrm rot="16200000">
              <a:off x="6721847" y="1474393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 bwMode="auto">
            <a:xfrm rot="16200000">
              <a:off x="5593210" y="1425876"/>
              <a:ext cx="8379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6073" y="1988840"/>
              <a:ext cx="65018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 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cos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652120" y="404664"/>
              <a:ext cx="360858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l-GR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6228184" y="908720"/>
              <a:ext cx="360040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r>
                <a:rPr lang="el-GR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6" name="직선 화살표 연결선 165"/>
            <p:cNvCxnSpPr>
              <a:cxnSpLocks noChangeShapeType="1"/>
            </p:cNvCxnSpPr>
            <p:nvPr/>
          </p:nvCxnSpPr>
          <p:spPr bwMode="auto">
            <a:xfrm rot="10800000">
              <a:off x="6015560" y="501741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61" name="원호 160"/>
            <p:cNvSpPr/>
            <p:nvPr/>
          </p:nvSpPr>
          <p:spPr bwMode="auto">
            <a:xfrm rot="7671879" flipH="1">
              <a:off x="5811983" y="753677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 bwMode="auto">
            <a:xfrm flipV="1">
              <a:off x="6012160" y="1916834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>
              <a:off x="6012160" y="1988842"/>
              <a:ext cx="10801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V="1">
              <a:off x="7092280" y="1916834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>
              <a:off x="6344582" y="1339786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436096" y="1700808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6518328" y="1556792"/>
              <a:ext cx="21391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6126AA9-E7CE-4397-93B0-E2F203A0C2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6096" y="2310213"/>
              <a:ext cx="2160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BF7E4E-D3B2-43FD-B307-2883768EF229}"/>
              </a:ext>
            </a:extLst>
          </p:cNvPr>
          <p:cNvGrpSpPr/>
          <p:nvPr/>
        </p:nvGrpSpPr>
        <p:grpSpPr>
          <a:xfrm>
            <a:off x="5076056" y="3429000"/>
            <a:ext cx="3456384" cy="3240362"/>
            <a:chOff x="5076056" y="3429000"/>
            <a:chExt cx="3456384" cy="3240362"/>
          </a:xfrm>
        </p:grpSpPr>
        <p:sp>
          <p:nvSpPr>
            <p:cNvPr id="219" name="막힌 원호 218"/>
            <p:cNvSpPr/>
            <p:nvPr/>
          </p:nvSpPr>
          <p:spPr bwMode="auto">
            <a:xfrm rot="16200000">
              <a:off x="5652120" y="3789042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5" name="원호 224"/>
            <p:cNvSpPr/>
            <p:nvPr/>
          </p:nvSpPr>
          <p:spPr bwMode="auto">
            <a:xfrm rot="16200000">
              <a:off x="5724128" y="3861050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20" name="직선 연결선 219"/>
            <p:cNvCxnSpPr/>
            <p:nvPr/>
          </p:nvCxnSpPr>
          <p:spPr bwMode="auto">
            <a:xfrm rot="16200000" flipV="1">
              <a:off x="6407885" y="4544806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rot="16200000" flipV="1">
              <a:off x="6132174" y="4269095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5229201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원호 223"/>
            <p:cNvSpPr/>
            <p:nvPr/>
          </p:nvSpPr>
          <p:spPr bwMode="auto">
            <a:xfrm rot="16200000">
              <a:off x="6721847" y="4858769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 rot="16200000">
              <a:off x="5605275" y="3981157"/>
              <a:ext cx="819979" cy="629898"/>
              <a:chOff x="8144509" y="4359323"/>
              <a:chExt cx="819979" cy="629898"/>
            </a:xfrm>
          </p:grpSpPr>
          <p:grpSp>
            <p:nvGrpSpPr>
              <p:cNvPr id="240" name="그룹 239"/>
              <p:cNvGrpSpPr/>
              <p:nvPr/>
            </p:nvGrpSpPr>
            <p:grpSpPr>
              <a:xfrm rot="16200000">
                <a:off x="8470726" y="4426818"/>
                <a:ext cx="483468" cy="504056"/>
                <a:chOff x="632967" y="2804261"/>
                <a:chExt cx="483468" cy="504056"/>
              </a:xfrm>
            </p:grpSpPr>
            <p:cxnSp>
              <p:nvCxnSpPr>
                <p:cNvPr id="244" name="직선 화살표 연결선 24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78980" y="2804261"/>
                  <a:ext cx="0" cy="50405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5F5F5F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5" name="직선 화살표 연결선 24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2967" y="2804261"/>
                  <a:ext cx="246015" cy="315339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6" name="직선 화살표 연결선 24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876601" y="2804261"/>
                  <a:ext cx="239834" cy="18572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241" name="직선 연결선 240"/>
              <p:cNvCxnSpPr/>
              <p:nvPr/>
            </p:nvCxnSpPr>
            <p:spPr bwMode="auto">
              <a:xfrm rot="16200000" flipV="1">
                <a:off x="8679452" y="4402587"/>
                <a:ext cx="241680" cy="31073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 rot="16200000" flipH="1" flipV="1">
                <a:off x="8750432" y="4713795"/>
                <a:ext cx="233363" cy="18020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원호 242"/>
              <p:cNvSpPr/>
              <p:nvPr/>
            </p:nvSpPr>
            <p:spPr bwMode="auto">
              <a:xfrm rot="7649010">
                <a:off x="8144509" y="4359323"/>
                <a:ext cx="629898" cy="629898"/>
              </a:xfrm>
              <a:prstGeom prst="arc">
                <a:avLst>
                  <a:gd name="adj1" fmla="val 14039656"/>
                  <a:gd name="adj2" fmla="val 16193939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34" name="원호 233"/>
            <p:cNvSpPr/>
            <p:nvPr/>
          </p:nvSpPr>
          <p:spPr bwMode="auto">
            <a:xfrm rot="7671879" flipH="1">
              <a:off x="5811983" y="4138053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>
              <a:spLocks noChangeArrowheads="1"/>
            </p:cNvSpPr>
            <p:nvPr/>
          </p:nvSpPr>
          <p:spPr bwMode="auto">
            <a:xfrm>
              <a:off x="6516216" y="4941166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4A309AC-77F2-4094-912B-F2041C58EFEC}"/>
                </a:ext>
              </a:extLst>
            </p:cNvPr>
            <p:cNvGrpSpPr/>
            <p:nvPr/>
          </p:nvGrpSpPr>
          <p:grpSpPr>
            <a:xfrm>
              <a:off x="5796132" y="3429000"/>
              <a:ext cx="360044" cy="504056"/>
              <a:chOff x="5364084" y="2060848"/>
              <a:chExt cx="360044" cy="504056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BFBE45C-470A-4B3F-BD8C-B0275CB86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4" y="2060848"/>
                <a:ext cx="36004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5AD66548-1AD4-47F5-A1A2-244DF9F619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6096" y="2310213"/>
                <a:ext cx="22078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35211A5-4A7F-49C0-A3F0-BACA75ED5EDF}"/>
                </a:ext>
              </a:extLst>
            </p:cNvPr>
            <p:cNvGrpSpPr/>
            <p:nvPr/>
          </p:nvGrpSpPr>
          <p:grpSpPr>
            <a:xfrm>
              <a:off x="5076056" y="3933056"/>
              <a:ext cx="662362" cy="504056"/>
              <a:chOff x="5364084" y="2060848"/>
              <a:chExt cx="662362" cy="504056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81A59AF-A865-4408-A7DE-AEF4DDB4C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4" y="2060848"/>
                <a:ext cx="36004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r>
                  <a:rPr lang="en-US" altLang="ko-KR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D10065C-23ED-4547-AA64-2EA48A3DE0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6096" y="2310213"/>
                <a:ext cx="22078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F5041F6-31C0-4195-A123-B0F2BBD8F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6402" y="2155716"/>
                <a:ext cx="36004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sin</a:t>
                </a:r>
                <a:r>
                  <a:rPr lang="el-GR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θ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DEE6503-4EBE-4748-8C73-D430B20F9DA3}"/>
                </a:ext>
              </a:extLst>
            </p:cNvPr>
            <p:cNvGrpSpPr/>
            <p:nvPr/>
          </p:nvGrpSpPr>
          <p:grpSpPr>
            <a:xfrm>
              <a:off x="6228184" y="3717032"/>
              <a:ext cx="720079" cy="504056"/>
              <a:chOff x="5364084" y="2060848"/>
              <a:chExt cx="735957" cy="504056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4297B0-7477-4F27-BF05-B4443E657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4" y="2060848"/>
                <a:ext cx="36004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r>
                  <a:rPr lang="en-US" altLang="ko-KR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0E4BF7BD-533F-4560-854B-C569432478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6096" y="2310213"/>
                <a:ext cx="22078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6AEBFD0-10CD-4442-A45F-3192853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6402" y="2155716"/>
                <a:ext cx="433639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cos</a:t>
                </a:r>
                <a:r>
                  <a:rPr lang="el-GR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θ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D2448CF5-C56A-4AD3-85B8-EFB016C41859}"/>
                </a:ext>
              </a:extLst>
            </p:cNvPr>
            <p:cNvGrpSpPr/>
            <p:nvPr/>
          </p:nvGrpSpPr>
          <p:grpSpPr>
            <a:xfrm>
              <a:off x="6215484" y="4174480"/>
              <a:ext cx="1267174" cy="504056"/>
              <a:chOff x="5364084" y="2060848"/>
              <a:chExt cx="1295116" cy="504056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F0A9348-8796-43D8-9BBF-CD2AC260CD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4" y="2060848"/>
                <a:ext cx="36004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C51B9C1-D3FA-44BE-A109-6CC4AA8DBF5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6096" y="2310213"/>
                <a:ext cx="22078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28F1233-8380-4AA8-BFAA-EED99BFF46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6792" y="2155716"/>
                <a:ext cx="102240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</a:t>
                </a:r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– 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</a:t>
                </a:r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cos</a:t>
                </a:r>
                <a:r>
                  <a:rPr lang="el-GR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θ</a:t>
                </a:r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EA5F0C5-9F8A-4012-9691-90C877E8D2A0}"/>
                </a:ext>
              </a:extLst>
            </p:cNvPr>
            <p:cNvGrpSpPr/>
            <p:nvPr/>
          </p:nvGrpSpPr>
          <p:grpSpPr>
            <a:xfrm>
              <a:off x="5364088" y="5373216"/>
              <a:ext cx="360044" cy="504056"/>
              <a:chOff x="5364084" y="2060848"/>
              <a:chExt cx="360044" cy="504056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B0BD012-9059-479D-AB86-0D40C7FC0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4" y="2060848"/>
                <a:ext cx="36004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E1DCC1B-54EE-466F-8432-B1DA2B7E5E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6096" y="2310213"/>
                <a:ext cx="22078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DCF8586-4680-4EF2-A02E-D401B9182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5085182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66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683568" y="3573016"/>
            <a:ext cx="5112568" cy="1399084"/>
            <a:chOff x="683568" y="301724"/>
            <a:chExt cx="5112568" cy="1399084"/>
          </a:xfrm>
        </p:grpSpPr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436096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 bwMode="auto">
            <a:xfrm flipV="1">
              <a:off x="5436097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rot="16200000">
              <a:off x="5436097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 rot="16200000">
              <a:off x="5436097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4932040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03648" y="141277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3923928" y="1412776"/>
              <a:ext cx="39604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 bwMode="auto">
            <a:xfrm rot="16200000">
              <a:off x="493204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971600" y="141277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rot="16200000">
              <a:off x="3203848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 rot="16200000">
              <a:off x="205172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2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27" name="직선 연결선 126"/>
            <p:cNvCxnSpPr/>
            <p:nvPr/>
          </p:nvCxnSpPr>
          <p:spPr bwMode="auto">
            <a:xfrm>
              <a:off x="2123728" y="908720"/>
              <a:ext cx="0" cy="2160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1907704" y="6206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>
              <a:off x="971600" y="548680"/>
              <a:ext cx="1152128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>
              <a:off x="2123728" y="1124744"/>
              <a:ext cx="115212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>
              <a:endCxn id="149" idx="0"/>
            </p:cNvCxnSpPr>
            <p:nvPr/>
          </p:nvCxnSpPr>
          <p:spPr bwMode="auto">
            <a:xfrm flipV="1">
              <a:off x="3275856" y="548680"/>
              <a:ext cx="1728128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4716016" y="548680"/>
              <a:ext cx="558675" cy="495544"/>
              <a:chOff x="6084168" y="3555063"/>
              <a:chExt cx="558800" cy="495423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9" name="직선 연결선 138"/>
            <p:cNvCxnSpPr/>
            <p:nvPr/>
          </p:nvCxnSpPr>
          <p:spPr bwMode="auto">
            <a:xfrm>
              <a:off x="3275856" y="69269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rot="16200000">
              <a:off x="899592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555776" y="1412776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3059832" y="40466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2123728" y="877788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987824" y="102180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444208" y="2492896"/>
            <a:ext cx="3097163" cy="3312368"/>
            <a:chOff x="970781" y="2492896"/>
            <a:chExt cx="3097163" cy="3312368"/>
          </a:xfrm>
        </p:grpSpPr>
        <p:grpSp>
          <p:nvGrpSpPr>
            <p:cNvPr id="159" name="그룹 75"/>
            <p:cNvGrpSpPr>
              <a:grpSpLocks/>
            </p:cNvGrpSpPr>
            <p:nvPr/>
          </p:nvGrpSpPr>
          <p:grpSpPr bwMode="auto">
            <a:xfrm>
              <a:off x="970781" y="4365105"/>
              <a:ext cx="558675" cy="495543"/>
              <a:chOff x="6084168" y="3555063"/>
              <a:chExt cx="558800" cy="495423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60" name="직선 연결선 159"/>
            <p:cNvCxnSpPr/>
            <p:nvPr/>
          </p:nvCxnSpPr>
          <p:spPr bwMode="auto">
            <a:xfrm>
              <a:off x="1259632" y="498355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/>
          </p:nvCxnSpPr>
          <p:spPr bwMode="auto">
            <a:xfrm flipV="1">
              <a:off x="1264606" y="491155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/>
            <p:cNvCxnSpPr/>
            <p:nvPr/>
          </p:nvCxnSpPr>
          <p:spPr bwMode="auto">
            <a:xfrm flipV="1">
              <a:off x="2627784" y="491155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835697" y="496265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2195736" y="2492896"/>
              <a:ext cx="432867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21"/>
            <p:cNvCxnSpPr>
              <a:cxnSpLocks noChangeShapeType="1"/>
            </p:cNvCxnSpPr>
            <p:nvPr/>
          </p:nvCxnSpPr>
          <p:spPr bwMode="auto">
            <a:xfrm>
              <a:off x="2627784" y="249289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1330822" y="422108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막힌 원호 174"/>
            <p:cNvSpPr/>
            <p:nvPr/>
          </p:nvSpPr>
          <p:spPr bwMode="auto">
            <a:xfrm>
              <a:off x="1187624" y="2924944"/>
              <a:ext cx="2880320" cy="2880320"/>
            </a:xfrm>
            <a:prstGeom prst="blockArc">
              <a:avLst>
                <a:gd name="adj1" fmla="val 10800577"/>
                <a:gd name="adj2" fmla="val 16205404"/>
                <a:gd name="adj3" fmla="val 4948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2483768" y="3068960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A91723-7E7E-4D2E-BB03-601404E7A472}"/>
              </a:ext>
            </a:extLst>
          </p:cNvPr>
          <p:cNvGrpSpPr/>
          <p:nvPr/>
        </p:nvGrpSpPr>
        <p:grpSpPr>
          <a:xfrm>
            <a:off x="323528" y="476672"/>
            <a:ext cx="8640960" cy="3558009"/>
            <a:chOff x="323528" y="476672"/>
            <a:chExt cx="8640960" cy="355800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A936B27-9FC8-46E5-B9BF-FCB78AFAEFDC}"/>
                </a:ext>
              </a:extLst>
            </p:cNvPr>
            <p:cNvGrpSpPr/>
            <p:nvPr/>
          </p:nvGrpSpPr>
          <p:grpSpPr>
            <a:xfrm>
              <a:off x="323528" y="1010345"/>
              <a:ext cx="2736304" cy="2736304"/>
              <a:chOff x="323528" y="1010345"/>
              <a:chExt cx="2736304" cy="273630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11BB64C-95AE-4162-BE11-62D610D6B063}"/>
                  </a:ext>
                </a:extLst>
              </p:cNvPr>
              <p:cNvGrpSpPr/>
              <p:nvPr/>
            </p:nvGrpSpPr>
            <p:grpSpPr>
              <a:xfrm>
                <a:off x="323528" y="1010345"/>
                <a:ext cx="2736304" cy="2736304"/>
                <a:chOff x="323528" y="1010345"/>
                <a:chExt cx="2736304" cy="2736304"/>
              </a:xfrm>
            </p:grpSpPr>
            <p:sp>
              <p:nvSpPr>
                <p:cNvPr id="72" name="원호 71"/>
                <p:cNvSpPr/>
                <p:nvPr/>
              </p:nvSpPr>
              <p:spPr bwMode="auto">
                <a:xfrm>
                  <a:off x="323528" y="1010345"/>
                  <a:ext cx="2736304" cy="2736304"/>
                </a:xfrm>
                <a:prstGeom prst="arc">
                  <a:avLst>
                    <a:gd name="adj1" fmla="val 10793192"/>
                    <a:gd name="adj2" fmla="val 0"/>
                  </a:avLst>
                </a:prstGeom>
                <a:noFill/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74" name="직선 연결선 73"/>
                <p:cNvCxnSpPr/>
                <p:nvPr/>
              </p:nvCxnSpPr>
              <p:spPr bwMode="auto">
                <a:xfrm flipH="1">
                  <a:off x="323529" y="2378497"/>
                  <a:ext cx="288031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5" name="원호 74"/>
                <p:cNvSpPr/>
                <p:nvPr/>
              </p:nvSpPr>
              <p:spPr bwMode="auto">
                <a:xfrm>
                  <a:off x="611560" y="1010345"/>
                  <a:ext cx="2160240" cy="2736304"/>
                </a:xfrm>
                <a:prstGeom prst="arc">
                  <a:avLst>
                    <a:gd name="adj1" fmla="val 10793192"/>
                    <a:gd name="adj2" fmla="val 16203323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76" name="직선 연결선 75"/>
                <p:cNvCxnSpPr/>
                <p:nvPr/>
              </p:nvCxnSpPr>
              <p:spPr bwMode="auto">
                <a:xfrm flipH="1">
                  <a:off x="2771800" y="2378497"/>
                  <a:ext cx="288031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7" name="원호 76"/>
                <p:cNvSpPr/>
                <p:nvPr/>
              </p:nvSpPr>
              <p:spPr bwMode="auto">
                <a:xfrm flipH="1">
                  <a:off x="611560" y="1010345"/>
                  <a:ext cx="2160240" cy="2736304"/>
                </a:xfrm>
                <a:prstGeom prst="arc">
                  <a:avLst>
                    <a:gd name="adj1" fmla="val 10793192"/>
                    <a:gd name="adj2" fmla="val 16203323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 bwMode="auto">
                <a:xfrm>
                  <a:off x="395536" y="2162473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80" name="타원 79"/>
                <p:cNvSpPr/>
                <p:nvPr/>
              </p:nvSpPr>
              <p:spPr bwMode="auto">
                <a:xfrm>
                  <a:off x="2843808" y="2162473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1A7FE41-E094-4B36-8166-232237452C77}"/>
                  </a:ext>
                </a:extLst>
              </p:cNvPr>
              <p:cNvGrpSpPr/>
              <p:nvPr/>
            </p:nvGrpSpPr>
            <p:grpSpPr>
              <a:xfrm>
                <a:off x="611560" y="2132856"/>
                <a:ext cx="360044" cy="504056"/>
                <a:chOff x="899592" y="2132856"/>
                <a:chExt cx="360044" cy="504056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BAD1993-2A91-4170-8EFC-5ECFA36FCB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592" y="2132856"/>
                  <a:ext cx="360044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D99C0F10-E29E-436B-9F7F-6E66EBA903D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71604" y="2382221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C7A70961-829A-4228-B826-B4F3B9E42DEA}"/>
                  </a:ext>
                </a:extLst>
              </p:cNvPr>
              <p:cNvGrpSpPr/>
              <p:nvPr/>
            </p:nvGrpSpPr>
            <p:grpSpPr>
              <a:xfrm>
                <a:off x="2411760" y="2132856"/>
                <a:ext cx="360044" cy="504056"/>
                <a:chOff x="899592" y="2132856"/>
                <a:chExt cx="360044" cy="504056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4E00082-EFA7-4057-9CEC-43E3E99D7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592" y="2132856"/>
                  <a:ext cx="360044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9597872A-5FDE-4A3C-BB0A-E34F57B89E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71604" y="2382221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A71B01-BF9D-42A3-9A6F-2D8A8F0F75F0}"/>
                </a:ext>
              </a:extLst>
            </p:cNvPr>
            <p:cNvGrpSpPr/>
            <p:nvPr/>
          </p:nvGrpSpPr>
          <p:grpSpPr>
            <a:xfrm>
              <a:off x="3275856" y="476672"/>
              <a:ext cx="2736304" cy="3558009"/>
              <a:chOff x="3275856" y="476672"/>
              <a:chExt cx="2736304" cy="3558009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3275856" y="722312"/>
                <a:ext cx="2736304" cy="3312369"/>
                <a:chOff x="4860032" y="2204863"/>
                <a:chExt cx="2736304" cy="3312369"/>
              </a:xfrm>
            </p:grpSpPr>
            <p:sp>
              <p:nvSpPr>
                <p:cNvPr id="62" name="원호 61"/>
                <p:cNvSpPr/>
                <p:nvPr/>
              </p:nvSpPr>
              <p:spPr bwMode="auto">
                <a:xfrm>
                  <a:off x="4860032" y="2492896"/>
                  <a:ext cx="2736304" cy="2736304"/>
                </a:xfrm>
                <a:prstGeom prst="arc">
                  <a:avLst>
                    <a:gd name="adj1" fmla="val 10793192"/>
                    <a:gd name="adj2" fmla="val 0"/>
                  </a:avLst>
                </a:prstGeom>
                <a:noFill/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64" name="직선 연결선 63"/>
                <p:cNvCxnSpPr/>
                <p:nvPr/>
              </p:nvCxnSpPr>
              <p:spPr bwMode="auto">
                <a:xfrm rot="5400000" flipH="1">
                  <a:off x="6084168" y="2636912"/>
                  <a:ext cx="288031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5" name="원호 64"/>
                <p:cNvSpPr/>
                <p:nvPr/>
              </p:nvSpPr>
              <p:spPr bwMode="auto">
                <a:xfrm flipH="1">
                  <a:off x="4860032" y="2780928"/>
                  <a:ext cx="2736304" cy="2160240"/>
                </a:xfrm>
                <a:prstGeom prst="arc">
                  <a:avLst>
                    <a:gd name="adj1" fmla="val 10793192"/>
                    <a:gd name="adj2" fmla="val 16203323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66" name="원호 65"/>
                <p:cNvSpPr/>
                <p:nvPr/>
              </p:nvSpPr>
              <p:spPr bwMode="auto">
                <a:xfrm>
                  <a:off x="4860032" y="2204864"/>
                  <a:ext cx="2736304" cy="3312368"/>
                </a:xfrm>
                <a:prstGeom prst="arc">
                  <a:avLst>
                    <a:gd name="adj1" fmla="val 10793192"/>
                    <a:gd name="adj2" fmla="val 16203323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 bwMode="auto">
                <a:xfrm rot="5400000" flipH="1">
                  <a:off x="6084168" y="2348879"/>
                  <a:ext cx="288031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9" name="타원 68"/>
                <p:cNvSpPr/>
                <p:nvPr/>
              </p:nvSpPr>
              <p:spPr bwMode="auto">
                <a:xfrm>
                  <a:off x="6372200" y="2564904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70" name="타원 69"/>
                <p:cNvSpPr/>
                <p:nvPr/>
              </p:nvSpPr>
              <p:spPr bwMode="auto">
                <a:xfrm>
                  <a:off x="5940152" y="2276872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1D83361E-5B3C-46AA-80CE-E8F336C6AFC0}"/>
                  </a:ext>
                </a:extLst>
              </p:cNvPr>
              <p:cNvGrpSpPr/>
              <p:nvPr/>
            </p:nvGrpSpPr>
            <p:grpSpPr>
              <a:xfrm>
                <a:off x="4308907" y="1052736"/>
                <a:ext cx="360044" cy="504056"/>
                <a:chOff x="899592" y="2132856"/>
                <a:chExt cx="360044" cy="504056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30AAF52-3EB2-460F-9251-14A502E767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592" y="2132856"/>
                  <a:ext cx="360044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AE7D3C2A-48BF-4734-9086-559CA0D075F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71604" y="2382221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A2B5A7DE-8025-4DEE-9F6A-8B0DA41DF5A7}"/>
                  </a:ext>
                </a:extLst>
              </p:cNvPr>
              <p:cNvGrpSpPr/>
              <p:nvPr/>
            </p:nvGrpSpPr>
            <p:grpSpPr>
              <a:xfrm>
                <a:off x="4627378" y="476672"/>
                <a:ext cx="360044" cy="504056"/>
                <a:chOff x="899592" y="2132856"/>
                <a:chExt cx="360044" cy="504056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DCD731B-0FC9-4676-BCE2-950C589B84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592" y="2132856"/>
                  <a:ext cx="360044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445277FF-087B-46A6-A85B-8809E09790A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71604" y="2382221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16FABE-A81E-40A0-ACA5-C5E6AEB3ADC7}"/>
                </a:ext>
              </a:extLst>
            </p:cNvPr>
            <p:cNvGrpSpPr/>
            <p:nvPr/>
          </p:nvGrpSpPr>
          <p:grpSpPr>
            <a:xfrm>
              <a:off x="6228184" y="1010345"/>
              <a:ext cx="2736304" cy="2736304"/>
              <a:chOff x="6228184" y="1010345"/>
              <a:chExt cx="2736304" cy="2736304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6228184" y="1010345"/>
                <a:ext cx="2736304" cy="2736304"/>
                <a:chOff x="4860032" y="4682753"/>
                <a:chExt cx="2736304" cy="2736304"/>
              </a:xfrm>
            </p:grpSpPr>
            <p:sp>
              <p:nvSpPr>
                <p:cNvPr id="82" name="원호 81"/>
                <p:cNvSpPr/>
                <p:nvPr/>
              </p:nvSpPr>
              <p:spPr bwMode="auto">
                <a:xfrm>
                  <a:off x="4860032" y="4682753"/>
                  <a:ext cx="2736304" cy="2736304"/>
                </a:xfrm>
                <a:prstGeom prst="arc">
                  <a:avLst>
                    <a:gd name="adj1" fmla="val 10793192"/>
                    <a:gd name="adj2" fmla="val 0"/>
                  </a:avLst>
                </a:prstGeom>
                <a:noFill/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 bwMode="auto">
                <a:xfrm flipV="1">
                  <a:off x="6228184" y="4688408"/>
                  <a:ext cx="0" cy="35232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6" name="원호 85"/>
                <p:cNvSpPr/>
                <p:nvPr/>
              </p:nvSpPr>
              <p:spPr bwMode="auto">
                <a:xfrm flipH="1">
                  <a:off x="5580112" y="4970785"/>
                  <a:ext cx="2016224" cy="2130624"/>
                </a:xfrm>
                <a:prstGeom prst="arc">
                  <a:avLst>
                    <a:gd name="adj1" fmla="val 10793192"/>
                    <a:gd name="adj2" fmla="val 17404614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87" name="타원 86"/>
                <p:cNvSpPr/>
                <p:nvPr/>
              </p:nvSpPr>
              <p:spPr bwMode="auto">
                <a:xfrm>
                  <a:off x="6372200" y="4797152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88" name="타원 87"/>
                <p:cNvSpPr/>
                <p:nvPr/>
              </p:nvSpPr>
              <p:spPr bwMode="auto">
                <a:xfrm>
                  <a:off x="5940152" y="4809700"/>
                  <a:ext cx="131468" cy="131468"/>
                </a:xfrm>
                <a:prstGeom prst="ellipse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b="0" i="0" u="none" strike="noStrike" cap="none" normalizeH="0" baseline="0" dirty="0">
                      <a:ln>
                        <a:noFill/>
                      </a:ln>
                      <a:solidFill>
                        <a:srgbClr val="A90165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93" name="원호 92"/>
                <p:cNvSpPr/>
                <p:nvPr/>
              </p:nvSpPr>
              <p:spPr bwMode="auto">
                <a:xfrm>
                  <a:off x="4860032" y="4970785"/>
                  <a:ext cx="2016224" cy="2130624"/>
                </a:xfrm>
                <a:prstGeom prst="arc">
                  <a:avLst>
                    <a:gd name="adj1" fmla="val 10793192"/>
                    <a:gd name="adj2" fmla="val 17404614"/>
                  </a:avLst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30718D72-14CF-49AD-9052-00F3BE738481}"/>
                  </a:ext>
                </a:extLst>
              </p:cNvPr>
              <p:cNvGrpSpPr/>
              <p:nvPr/>
            </p:nvGrpSpPr>
            <p:grpSpPr>
              <a:xfrm>
                <a:off x="7419064" y="1340768"/>
                <a:ext cx="360044" cy="504056"/>
                <a:chOff x="899592" y="2132856"/>
                <a:chExt cx="360044" cy="504056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1B417D5-809D-4697-88BE-ADCC0E0CEB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9592" y="2132856"/>
                  <a:ext cx="360044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 err="1">
                      <a:latin typeface="Times New Roman" pitchFamily="18" charset="0"/>
                      <a:cs typeface="Times New Roman" pitchFamily="18" charset="0"/>
                    </a:rPr>
                    <a:t>Pr</a:t>
                  </a:r>
                  <a:endParaRPr lang="en-US" altLang="ko-KR" i="1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B48563E2-DA2E-46F2-B99E-5B8E9A13812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71604" y="2382221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8565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403648" y="765284"/>
            <a:ext cx="2467272" cy="2015644"/>
            <a:chOff x="1403648" y="765284"/>
            <a:chExt cx="2467272" cy="2015644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>
              <a:off x="3054795" y="170080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2195736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2195736" y="836712"/>
              <a:ext cx="0" cy="11521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1619672" y="980728"/>
              <a:ext cx="1723155" cy="1800200"/>
              <a:chOff x="1408685" y="2708920"/>
              <a:chExt cx="1723155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직선 연결선 96"/>
              <p:cNvCxnSpPr/>
              <p:nvPr/>
            </p:nvCxnSpPr>
            <p:spPr bwMode="auto">
              <a:xfrm>
                <a:off x="1408685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403648" y="1124744"/>
              <a:ext cx="2088232" cy="1440160"/>
              <a:chOff x="1979712" y="4437112"/>
              <a:chExt cx="2736304" cy="1440160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직선 연결선 9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582938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979762" y="765284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555776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3131840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907754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1619672" y="1124744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187600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타원 109"/>
            <p:cNvSpPr/>
            <p:nvPr/>
          </p:nvSpPr>
          <p:spPr bwMode="auto">
            <a:xfrm>
              <a:off x="2174305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1" name="타원 110"/>
            <p:cNvSpPr/>
            <p:nvPr/>
          </p:nvSpPr>
          <p:spPr bwMode="auto">
            <a:xfrm>
              <a:off x="3033641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2" name="타원 111"/>
            <p:cNvSpPr/>
            <p:nvPr/>
          </p:nvSpPr>
          <p:spPr bwMode="auto">
            <a:xfrm>
              <a:off x="1598243" y="2545856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3" name="TextBox 77"/>
            <p:cNvSpPr txBox="1">
              <a:spLocks noChangeArrowheads="1"/>
            </p:cNvSpPr>
            <p:nvPr/>
          </p:nvSpPr>
          <p:spPr bwMode="auto">
            <a:xfrm>
              <a:off x="2771800" y="220486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/>
            <p:cNvSpPr txBox="1">
              <a:spLocks noChangeArrowheads="1"/>
            </p:cNvSpPr>
            <p:nvPr/>
          </p:nvSpPr>
          <p:spPr bwMode="auto">
            <a:xfrm>
              <a:off x="1492323" y="229835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36096" y="1053316"/>
            <a:ext cx="2107232" cy="1655604"/>
            <a:chOff x="5436096" y="1053316"/>
            <a:chExt cx="2107232" cy="1655604"/>
          </a:xfrm>
        </p:grpSpPr>
        <p:grpSp>
          <p:nvGrpSpPr>
            <p:cNvPr id="117" name="그룹 116"/>
            <p:cNvGrpSpPr/>
            <p:nvPr/>
          </p:nvGrpSpPr>
          <p:grpSpPr>
            <a:xfrm>
              <a:off x="5508104" y="1484784"/>
              <a:ext cx="1224136" cy="1080120"/>
              <a:chOff x="5436096" y="3047474"/>
              <a:chExt cx="1224136" cy="1080120"/>
            </a:xfrm>
          </p:grpSpPr>
          <p:sp>
            <p:nvSpPr>
              <p:cNvPr id="118" name="원호 117"/>
              <p:cNvSpPr/>
              <p:nvPr/>
            </p:nvSpPr>
            <p:spPr bwMode="auto">
              <a:xfrm rot="16200000">
                <a:off x="5940152" y="3047474"/>
                <a:ext cx="720080" cy="720080"/>
              </a:xfrm>
              <a:prstGeom prst="arc">
                <a:avLst>
                  <a:gd name="adj1" fmla="val 10783186"/>
                  <a:gd name="adj2" fmla="val 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1" name="TextBox 86"/>
              <p:cNvSpPr txBox="1">
                <a:spLocks noChangeArrowheads="1"/>
              </p:cNvSpPr>
              <p:nvPr/>
            </p:nvSpPr>
            <p:spPr bwMode="auto">
              <a:xfrm>
                <a:off x="5436096" y="3789040"/>
                <a:ext cx="1152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=3.5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6" name="직선 화살표 연결선 125"/>
            <p:cNvCxnSpPr/>
            <p:nvPr/>
          </p:nvCxnSpPr>
          <p:spPr bwMode="auto">
            <a:xfrm>
              <a:off x="5868144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직선 화살표 연결선 126"/>
            <p:cNvCxnSpPr/>
            <p:nvPr/>
          </p:nvCxnSpPr>
          <p:spPr bwMode="auto">
            <a:xfrm flipV="1">
              <a:off x="5868144" y="1124744"/>
              <a:ext cx="0" cy="86409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28" name="그룹 127"/>
            <p:cNvGrpSpPr/>
            <p:nvPr/>
          </p:nvGrpSpPr>
          <p:grpSpPr>
            <a:xfrm>
              <a:off x="5580112" y="1268760"/>
              <a:ext cx="1435123" cy="1440160"/>
              <a:chOff x="1696717" y="2708920"/>
              <a:chExt cx="1435123" cy="2592288"/>
            </a:xfrm>
          </p:grpSpPr>
          <p:cxnSp>
            <p:nvCxnSpPr>
              <p:cNvPr id="148" name="직선 연결선 14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9" name="그룹 128"/>
            <p:cNvGrpSpPr/>
            <p:nvPr/>
          </p:nvGrpSpPr>
          <p:grpSpPr>
            <a:xfrm>
              <a:off x="5436096" y="1412776"/>
              <a:ext cx="1728192" cy="1152128"/>
              <a:chOff x="1979712" y="4725144"/>
              <a:chExt cx="2736304" cy="1152128"/>
            </a:xfrm>
          </p:grpSpPr>
          <p:cxnSp>
            <p:nvCxnSpPr>
              <p:cNvPr id="142" name="직선 연결선 141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연결선 14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0" name="TextBox 77"/>
            <p:cNvSpPr txBox="1">
              <a:spLocks noChangeArrowheads="1"/>
            </p:cNvSpPr>
            <p:nvPr/>
          </p:nvSpPr>
          <p:spPr bwMode="auto">
            <a:xfrm>
              <a:off x="7255346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77"/>
            <p:cNvSpPr txBox="1">
              <a:spLocks noChangeArrowheads="1"/>
            </p:cNvSpPr>
            <p:nvPr/>
          </p:nvSpPr>
          <p:spPr bwMode="auto">
            <a:xfrm>
              <a:off x="5652120" y="1053316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77"/>
            <p:cNvSpPr txBox="1">
              <a:spLocks noChangeArrowheads="1"/>
            </p:cNvSpPr>
            <p:nvPr/>
          </p:nvSpPr>
          <p:spPr bwMode="auto">
            <a:xfrm>
              <a:off x="622818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77"/>
            <p:cNvSpPr txBox="1">
              <a:spLocks noChangeArrowheads="1"/>
            </p:cNvSpPr>
            <p:nvPr/>
          </p:nvSpPr>
          <p:spPr bwMode="auto">
            <a:xfrm>
              <a:off x="6804248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77"/>
            <p:cNvSpPr txBox="1">
              <a:spLocks noChangeArrowheads="1"/>
            </p:cNvSpPr>
            <p:nvPr/>
          </p:nvSpPr>
          <p:spPr bwMode="auto">
            <a:xfrm>
              <a:off x="5580162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77"/>
            <p:cNvSpPr txBox="1">
              <a:spLocks noChangeArrowheads="1"/>
            </p:cNvSpPr>
            <p:nvPr/>
          </p:nvSpPr>
          <p:spPr bwMode="auto">
            <a:xfrm>
              <a:off x="5548412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타원 136"/>
            <p:cNvSpPr/>
            <p:nvPr/>
          </p:nvSpPr>
          <p:spPr bwMode="auto">
            <a:xfrm>
              <a:off x="5846713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8" name="타원 137"/>
            <p:cNvSpPr/>
            <p:nvPr/>
          </p:nvSpPr>
          <p:spPr bwMode="auto">
            <a:xfrm>
              <a:off x="6706049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0" name="TextBox 77"/>
            <p:cNvSpPr txBox="1">
              <a:spLocks noChangeArrowheads="1"/>
            </p:cNvSpPr>
            <p:nvPr/>
          </p:nvSpPr>
          <p:spPr bwMode="auto">
            <a:xfrm>
              <a:off x="6588224" y="21543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 rot="19286892">
            <a:off x="5709095" y="3387844"/>
            <a:ext cx="2199856" cy="721097"/>
            <a:chOff x="2760787" y="5013176"/>
            <a:chExt cx="2199856" cy="721097"/>
          </a:xfrm>
        </p:grpSpPr>
        <p:sp>
          <p:nvSpPr>
            <p:cNvPr id="156" name="TextBox 31"/>
            <p:cNvSpPr txBox="1">
              <a:spLocks noChangeArrowheads="1"/>
            </p:cNvSpPr>
            <p:nvPr/>
          </p:nvSpPr>
          <p:spPr bwMode="auto">
            <a:xfrm rot="2313108" flipH="1">
              <a:off x="3676386" y="5167735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자유형 157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9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3" name="자유형 162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4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그룹 165"/>
          <p:cNvGrpSpPr/>
          <p:nvPr/>
        </p:nvGrpSpPr>
        <p:grpSpPr>
          <a:xfrm rot="16200000">
            <a:off x="3502625" y="3367741"/>
            <a:ext cx="1274666" cy="864096"/>
            <a:chOff x="3171998" y="4936896"/>
            <a:chExt cx="1274666" cy="864096"/>
          </a:xfrm>
        </p:grpSpPr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 rot="5400000" flipH="1">
              <a:off x="3564803" y="5116110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9" name="자유형 168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 rot="5400000" flipH="1">
              <a:off x="3917345" y="5271674"/>
              <a:ext cx="7200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 rot="5400000">
              <a:off x="2981244" y="5127657"/>
              <a:ext cx="720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4" name="자유형 173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그룹 176"/>
          <p:cNvGrpSpPr/>
          <p:nvPr/>
        </p:nvGrpSpPr>
        <p:grpSpPr>
          <a:xfrm>
            <a:off x="1331640" y="3378478"/>
            <a:ext cx="1584176" cy="842610"/>
            <a:chOff x="3017243" y="4947633"/>
            <a:chExt cx="1584176" cy="842610"/>
          </a:xfrm>
        </p:grpSpPr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 flipH="1">
              <a:off x="3377282" y="5286187"/>
              <a:ext cx="45096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0" name="자유형 179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 flipH="1">
              <a:off x="4025355" y="545168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3017243" y="4947633"/>
              <a:ext cx="5760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5" name="자유형 184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79512" y="116632"/>
            <a:ext cx="4243586" cy="3795732"/>
            <a:chOff x="3851920" y="2370366"/>
            <a:chExt cx="4243586" cy="3795732"/>
          </a:xfrm>
        </p:grpSpPr>
        <p:sp>
          <p:nvSpPr>
            <p:cNvPr id="89" name="자유형 24"/>
            <p:cNvSpPr/>
            <p:nvPr/>
          </p:nvSpPr>
          <p:spPr bwMode="auto">
            <a:xfrm>
              <a:off x="4673368" y="3171039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90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626990" y="4437112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1" name="TextBox 86"/>
            <p:cNvSpPr txBox="1">
              <a:spLocks noChangeArrowheads="1"/>
            </p:cNvSpPr>
            <p:nvPr/>
          </p:nvSpPr>
          <p:spPr bwMode="auto">
            <a:xfrm>
              <a:off x="4065910" y="5610726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3851920" y="5661248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7908760" y="5466710"/>
              <a:ext cx="1867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직선 화살표 연결선 50"/>
            <p:cNvCxnSpPr>
              <a:cxnSpLocks noChangeShapeType="1"/>
            </p:cNvCxnSpPr>
            <p:nvPr/>
          </p:nvCxnSpPr>
          <p:spPr bwMode="auto">
            <a:xfrm>
              <a:off x="4355976" y="3645024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6" name="TextBox 72"/>
            <p:cNvSpPr txBox="1">
              <a:spLocks noChangeArrowheads="1"/>
            </p:cNvSpPr>
            <p:nvPr/>
          </p:nvSpPr>
          <p:spPr bwMode="auto">
            <a:xfrm>
              <a:off x="6367686" y="3522494"/>
              <a:ext cx="4316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300192" y="3789040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8" name="TextBox 31"/>
            <p:cNvSpPr txBox="1">
              <a:spLocks noChangeArrowheads="1"/>
            </p:cNvSpPr>
            <p:nvPr/>
          </p:nvSpPr>
          <p:spPr bwMode="auto">
            <a:xfrm>
              <a:off x="5220072" y="335699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31"/>
            <p:cNvSpPr txBox="1">
              <a:spLocks noChangeArrowheads="1"/>
            </p:cNvSpPr>
            <p:nvPr/>
          </p:nvSpPr>
          <p:spPr bwMode="auto">
            <a:xfrm>
              <a:off x="4207074" y="2370366"/>
              <a:ext cx="283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72"/>
            <p:cNvSpPr txBox="1">
              <a:spLocks noChangeArrowheads="1"/>
            </p:cNvSpPr>
            <p:nvPr/>
          </p:nvSpPr>
          <p:spPr bwMode="auto">
            <a:xfrm>
              <a:off x="5436096" y="4293096"/>
              <a:ext cx="5756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5688917" y="4761149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386104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5" name="직선 화살표 연결선 28"/>
            <p:cNvCxnSpPr>
              <a:cxnSpLocks noChangeShapeType="1"/>
            </p:cNvCxnSpPr>
            <p:nvPr/>
          </p:nvCxnSpPr>
          <p:spPr bwMode="auto">
            <a:xfrm rot="5400000" flipH="1" flipV="1">
              <a:off x="6300192" y="3645024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6511330" y="443711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2" name="TextBox 31"/>
          <p:cNvSpPr txBox="1">
            <a:spLocks noChangeArrowheads="1"/>
          </p:cNvSpPr>
          <p:nvPr/>
        </p:nvSpPr>
        <p:spPr bwMode="auto">
          <a:xfrm>
            <a:off x="534666" y="2889002"/>
            <a:ext cx="2835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8316416" y="1916832"/>
            <a:ext cx="432048" cy="648072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8316416" y="980728"/>
            <a:ext cx="432048" cy="648072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83568" y="4149080"/>
            <a:ext cx="1920678" cy="1974413"/>
            <a:chOff x="683568" y="4149080"/>
            <a:chExt cx="1920678" cy="1974413"/>
          </a:xfrm>
        </p:grpSpPr>
        <p:cxnSp>
          <p:nvCxnSpPr>
            <p:cNvPr id="18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899592" y="4797152"/>
              <a:ext cx="5740" cy="12241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13" name="그룹 12"/>
            <p:cNvGrpSpPr/>
            <p:nvPr/>
          </p:nvGrpSpPr>
          <p:grpSpPr>
            <a:xfrm>
              <a:off x="683568" y="5271011"/>
              <a:ext cx="216024" cy="246221"/>
              <a:chOff x="827584" y="5436513"/>
              <a:chExt cx="216024" cy="246221"/>
            </a:xfrm>
          </p:grpSpPr>
          <p:sp>
            <p:nvSpPr>
              <p:cNvPr id="187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543651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dirty="0"/>
              </a:p>
            </p:txBody>
          </p:sp>
          <p:cxnSp>
            <p:nvCxnSpPr>
              <p:cNvPr id="20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899592" y="5505327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70" name="그룹 269"/>
            <p:cNvGrpSpPr/>
            <p:nvPr/>
          </p:nvGrpSpPr>
          <p:grpSpPr>
            <a:xfrm>
              <a:off x="1049348" y="4149080"/>
              <a:ext cx="1372766" cy="1686381"/>
              <a:chOff x="2627784" y="4365104"/>
              <a:chExt cx="1372766" cy="1686381"/>
            </a:xfrm>
          </p:grpSpPr>
          <p:sp>
            <p:nvSpPr>
              <p:cNvPr id="271" name="자유형 58"/>
              <p:cNvSpPr/>
              <p:nvPr/>
            </p:nvSpPr>
            <p:spPr bwMode="auto">
              <a:xfrm>
                <a:off x="2632398" y="4368280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436510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9912" y="436510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74" name="TextBox 31"/>
              <p:cNvSpPr txBox="1">
                <a:spLocks noChangeArrowheads="1"/>
              </p:cNvSpPr>
              <p:nvPr/>
            </p:nvSpPr>
            <p:spPr bwMode="auto">
              <a:xfrm>
                <a:off x="3784526" y="486916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32398" y="580526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640510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27784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56612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79" name="TextBox 31"/>
              <p:cNvSpPr txBox="1">
                <a:spLocks noChangeArrowheads="1"/>
              </p:cNvSpPr>
              <p:nvPr/>
            </p:nvSpPr>
            <p:spPr bwMode="auto">
              <a:xfrm>
                <a:off x="2987824" y="5805264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2" name="직선 화살표 연결선 28"/>
            <p:cNvCxnSpPr>
              <a:cxnSpLocks noChangeShapeType="1"/>
            </p:cNvCxnSpPr>
            <p:nvPr/>
          </p:nvCxnSpPr>
          <p:spPr bwMode="auto">
            <a:xfrm>
              <a:off x="689308" y="6021288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2417500" y="58772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88024" y="548680"/>
            <a:ext cx="3141108" cy="2406461"/>
            <a:chOff x="4857998" y="1310571"/>
            <a:chExt cx="3141108" cy="2406461"/>
          </a:xfrm>
        </p:grpSpPr>
        <p:sp>
          <p:nvSpPr>
            <p:cNvPr id="328" name="자유형 58"/>
            <p:cNvSpPr/>
            <p:nvPr/>
          </p:nvSpPr>
          <p:spPr bwMode="auto">
            <a:xfrm>
              <a:off x="6156176" y="1992016"/>
              <a:ext cx="1008113" cy="1292968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147270" y="1556792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5" name="TextBox 86"/>
            <p:cNvSpPr txBox="1">
              <a:spLocks noChangeArrowheads="1"/>
            </p:cNvSpPr>
            <p:nvPr/>
          </p:nvSpPr>
          <p:spPr bwMode="auto">
            <a:xfrm>
              <a:off x="4857998" y="337847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6" name="직선 화살표 연결선 28"/>
            <p:cNvCxnSpPr>
              <a:cxnSpLocks noChangeShapeType="1"/>
            </p:cNvCxnSpPr>
            <p:nvPr/>
          </p:nvCxnSpPr>
          <p:spPr bwMode="auto">
            <a:xfrm>
              <a:off x="4932040" y="3427413"/>
              <a:ext cx="28803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7812360" y="3284984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8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5148064" y="2635325"/>
              <a:ext cx="1512168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2" name="TextBox 31"/>
            <p:cNvSpPr txBox="1">
              <a:spLocks noChangeArrowheads="1"/>
            </p:cNvSpPr>
            <p:nvPr/>
          </p:nvSpPr>
          <p:spPr bwMode="auto">
            <a:xfrm>
              <a:off x="4999162" y="1310571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660232" y="2636912"/>
              <a:ext cx="1588" cy="7920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7303690" y="2174667"/>
              <a:ext cx="3646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7303690" y="2822739"/>
              <a:ext cx="3646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3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1988840"/>
              <a:ext cx="1347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4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1988840"/>
              <a:ext cx="4614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8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32849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0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2636912"/>
              <a:ext cx="1347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1" name="직선 화살표 연결선 28"/>
            <p:cNvCxnSpPr>
              <a:cxnSpLocks noChangeShapeType="1"/>
            </p:cNvCxnSpPr>
            <p:nvPr/>
          </p:nvCxnSpPr>
          <p:spPr bwMode="auto">
            <a:xfrm>
              <a:off x="6156176" y="1844824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2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3" name="직선 화살표 연결선 28"/>
            <p:cNvCxnSpPr>
              <a:cxnSpLocks noChangeShapeType="1"/>
            </p:cNvCxnSpPr>
            <p:nvPr/>
          </p:nvCxnSpPr>
          <p:spPr bwMode="auto">
            <a:xfrm>
              <a:off x="6151562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4" name="TextBox 31"/>
            <p:cNvSpPr txBox="1">
              <a:spLocks noChangeArrowheads="1"/>
            </p:cNvSpPr>
            <p:nvPr/>
          </p:nvSpPr>
          <p:spPr bwMode="auto">
            <a:xfrm>
              <a:off x="6228184" y="1598603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5" name="직선 화살표 연결선 28"/>
            <p:cNvCxnSpPr>
              <a:cxnSpLocks noChangeShapeType="1"/>
            </p:cNvCxnSpPr>
            <p:nvPr/>
          </p:nvCxnSpPr>
          <p:spPr bwMode="auto">
            <a:xfrm>
              <a:off x="6660232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6" name="TextBox 31"/>
            <p:cNvSpPr txBox="1">
              <a:spLocks noChangeArrowheads="1"/>
            </p:cNvSpPr>
            <p:nvPr/>
          </p:nvSpPr>
          <p:spPr bwMode="auto">
            <a:xfrm>
              <a:off x="6736854" y="1598603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6638802" y="26150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724128" y="2390691"/>
              <a:ext cx="355600" cy="246221"/>
              <a:chOff x="5724128" y="2390691"/>
              <a:chExt cx="355600" cy="246221"/>
            </a:xfrm>
          </p:grpSpPr>
          <p:cxnSp>
            <p:nvCxnSpPr>
              <p:cNvPr id="32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868144" y="2464324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2390691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88224" y="2894747"/>
              <a:ext cx="355600" cy="246221"/>
              <a:chOff x="6588224" y="2894747"/>
              <a:chExt cx="355600" cy="246221"/>
            </a:xfrm>
          </p:grpSpPr>
          <p:sp>
            <p:nvSpPr>
              <p:cNvPr id="327" name="TextBox 31"/>
              <p:cNvSpPr txBox="1">
                <a:spLocks noChangeArrowheads="1"/>
              </p:cNvSpPr>
              <p:nvPr/>
            </p:nvSpPr>
            <p:spPr bwMode="auto">
              <a:xfrm>
                <a:off x="6588224" y="2894747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732240" y="296542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sp>
          <p:nvSpPr>
            <p:cNvPr id="349" name="TextBox 31"/>
            <p:cNvSpPr txBox="1">
              <a:spLocks noChangeArrowheads="1"/>
            </p:cNvSpPr>
            <p:nvPr/>
          </p:nvSpPr>
          <p:spPr bwMode="auto">
            <a:xfrm>
              <a:off x="6586190" y="2390691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75856" y="4149080"/>
            <a:ext cx="2448272" cy="1974413"/>
            <a:chOff x="3275856" y="4149080"/>
            <a:chExt cx="2448272" cy="1974413"/>
          </a:xfrm>
        </p:grpSpPr>
        <p:cxnSp>
          <p:nvCxnSpPr>
            <p:cNvPr id="29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851920" y="5445224"/>
              <a:ext cx="0" cy="5760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3275856" y="563105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0" dirty="0"/>
                <a:t>10</a:t>
              </a:r>
              <a:r>
                <a:rPr lang="en-US" altLang="ko-KR" dirty="0"/>
                <a:t>mm</a:t>
              </a:r>
              <a:endParaRPr lang="ko-KR" altLang="en-US" dirty="0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4001676" y="4149080"/>
              <a:ext cx="1722452" cy="1686381"/>
              <a:chOff x="2627784" y="4365104"/>
              <a:chExt cx="1722452" cy="1686381"/>
            </a:xfrm>
          </p:grpSpPr>
          <p:sp>
            <p:nvSpPr>
              <p:cNvPr id="300" name="자유형 58"/>
              <p:cNvSpPr/>
              <p:nvPr/>
            </p:nvSpPr>
            <p:spPr bwMode="auto">
              <a:xfrm>
                <a:off x="2632398" y="4368280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436510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9912" y="436510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03" name="TextBox 31"/>
              <p:cNvSpPr txBox="1">
                <a:spLocks noChangeArrowheads="1"/>
              </p:cNvSpPr>
              <p:nvPr/>
            </p:nvSpPr>
            <p:spPr bwMode="auto">
              <a:xfrm>
                <a:off x="3784526" y="4869160"/>
                <a:ext cx="5657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32398" y="580526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640510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27784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56612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08" name="TextBox 31"/>
              <p:cNvSpPr txBox="1">
                <a:spLocks noChangeArrowheads="1"/>
              </p:cNvSpPr>
              <p:nvPr/>
            </p:nvSpPr>
            <p:spPr bwMode="auto">
              <a:xfrm>
                <a:off x="2782154" y="5805264"/>
                <a:ext cx="70398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8" name="직선 화살표 연결선 28"/>
            <p:cNvCxnSpPr>
              <a:cxnSpLocks noChangeShapeType="1"/>
            </p:cNvCxnSpPr>
            <p:nvPr/>
          </p:nvCxnSpPr>
          <p:spPr bwMode="auto">
            <a:xfrm>
              <a:off x="3641636" y="6021288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9" name="TextBox 31"/>
            <p:cNvSpPr txBox="1">
              <a:spLocks noChangeArrowheads="1"/>
            </p:cNvSpPr>
            <p:nvPr/>
          </p:nvSpPr>
          <p:spPr bwMode="auto">
            <a:xfrm>
              <a:off x="5369828" y="58772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화살표 연결선 28"/>
            <p:cNvCxnSpPr>
              <a:cxnSpLocks noChangeShapeType="1"/>
            </p:cNvCxnSpPr>
            <p:nvPr/>
          </p:nvCxnSpPr>
          <p:spPr bwMode="auto">
            <a:xfrm>
              <a:off x="3779912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01805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그룹 249"/>
          <p:cNvGrpSpPr/>
          <p:nvPr/>
        </p:nvGrpSpPr>
        <p:grpSpPr>
          <a:xfrm>
            <a:off x="683568" y="620688"/>
            <a:ext cx="6091402" cy="2262445"/>
            <a:chOff x="683568" y="620688"/>
            <a:chExt cx="6091402" cy="2262445"/>
          </a:xfrm>
        </p:grpSpPr>
        <p:grpSp>
          <p:nvGrpSpPr>
            <p:cNvPr id="249" name="그룹 248"/>
            <p:cNvGrpSpPr/>
            <p:nvPr/>
          </p:nvGrpSpPr>
          <p:grpSpPr>
            <a:xfrm>
              <a:off x="755576" y="2636912"/>
              <a:ext cx="1986946" cy="246221"/>
              <a:chOff x="755576" y="2636912"/>
              <a:chExt cx="1986946" cy="246221"/>
            </a:xfrm>
          </p:grpSpPr>
          <p:cxnSp>
            <p:nvCxnSpPr>
              <p:cNvPr id="16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6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5076056" y="620688"/>
              <a:ext cx="1512168" cy="1686381"/>
              <a:chOff x="4932040" y="1772816"/>
              <a:chExt cx="1512168" cy="1686381"/>
            </a:xfrm>
          </p:grpSpPr>
          <p:sp>
            <p:nvSpPr>
              <p:cNvPr id="256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1988840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7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2636912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1772816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84168" y="1772816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6654" y="321297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944766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3068960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59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21297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4932040" y="1772816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74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33" name="그룹 232"/>
            <p:cNvGrpSpPr/>
            <p:nvPr/>
          </p:nvGrpSpPr>
          <p:grpSpPr>
            <a:xfrm>
              <a:off x="683568" y="1268760"/>
              <a:ext cx="432048" cy="1520882"/>
              <a:chOff x="827584" y="908720"/>
              <a:chExt cx="432048" cy="1520882"/>
            </a:xfrm>
          </p:grpSpPr>
          <p:cxnSp>
            <p:nvCxnSpPr>
              <p:cNvPr id="91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187624" y="908720"/>
                <a:ext cx="0" cy="15208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2" name="TextBox 31"/>
              <p:cNvSpPr txBox="1">
                <a:spLocks noChangeArrowheads="1"/>
              </p:cNvSpPr>
              <p:nvPr/>
            </p:nvSpPr>
            <p:spPr bwMode="auto">
              <a:xfrm>
                <a:off x="971600" y="184482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i="0" dirty="0"/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112474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9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9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9087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35" name="그룹 234"/>
            <p:cNvGrpSpPr/>
            <p:nvPr/>
          </p:nvGrpSpPr>
          <p:grpSpPr>
            <a:xfrm>
              <a:off x="2699792" y="1268760"/>
              <a:ext cx="432048" cy="648072"/>
              <a:chOff x="2627784" y="1772816"/>
              <a:chExt cx="432048" cy="648072"/>
            </a:xfrm>
          </p:grpSpPr>
          <p:cxnSp>
            <p:nvCxnSpPr>
              <p:cNvPr id="102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2987824" y="1772816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9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177281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30" name="그룹 229"/>
            <p:cNvGrpSpPr/>
            <p:nvPr/>
          </p:nvGrpSpPr>
          <p:grpSpPr>
            <a:xfrm>
              <a:off x="3203848" y="620688"/>
              <a:ext cx="1372766" cy="1691143"/>
              <a:chOff x="3131840" y="1124744"/>
              <a:chExt cx="1372766" cy="1691143"/>
            </a:xfrm>
          </p:grpSpPr>
          <p:cxnSp>
            <p:nvCxnSpPr>
              <p:cNvPr id="2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112474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0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83968" y="112474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09" name="TextBox 31"/>
              <p:cNvSpPr txBox="1">
                <a:spLocks noChangeArrowheads="1"/>
              </p:cNvSpPr>
              <p:nvPr/>
            </p:nvSpPr>
            <p:spPr bwMode="auto">
              <a:xfrm>
                <a:off x="4288582" y="163356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6454" y="256490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144566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1840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24208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58" name="TextBox 31"/>
              <p:cNvSpPr txBox="1">
                <a:spLocks noChangeArrowheads="1"/>
              </p:cNvSpPr>
              <p:nvPr/>
            </p:nvSpPr>
            <p:spPr bwMode="auto">
              <a:xfrm>
                <a:off x="3491880" y="256966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131840" y="1124744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128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9" name="타원 128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29" name="그룹 228"/>
            <p:cNvGrpSpPr/>
            <p:nvPr/>
          </p:nvGrpSpPr>
          <p:grpSpPr>
            <a:xfrm>
              <a:off x="1187624" y="620688"/>
              <a:ext cx="1372766" cy="1686381"/>
              <a:chOff x="1331640" y="260648"/>
              <a:chExt cx="1372766" cy="1686381"/>
            </a:xfrm>
          </p:grpSpPr>
          <p:cxnSp>
            <p:nvCxnSpPr>
              <p:cNvPr id="10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2606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3768" y="2606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08" name="TextBox 31"/>
              <p:cNvSpPr txBox="1">
                <a:spLocks noChangeArrowheads="1"/>
              </p:cNvSpPr>
              <p:nvPr/>
            </p:nvSpPr>
            <p:spPr bwMode="auto">
              <a:xfrm>
                <a:off x="2488382" y="76470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7008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2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1700808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1331640" y="260648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132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3" name="타원 132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54" name="그룹 153"/>
            <p:cNvGrpSpPr/>
            <p:nvPr/>
          </p:nvGrpSpPr>
          <p:grpSpPr>
            <a:xfrm>
              <a:off x="2771800" y="1772816"/>
              <a:ext cx="1986946" cy="246221"/>
              <a:chOff x="755576" y="2636912"/>
              <a:chExt cx="1986946" cy="246221"/>
            </a:xfrm>
          </p:grpSpPr>
          <p:cxnSp>
            <p:nvCxnSpPr>
              <p:cNvPr id="1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6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4788024" y="1124744"/>
              <a:ext cx="1986946" cy="246221"/>
              <a:chOff x="755576" y="2636912"/>
              <a:chExt cx="1986946" cy="246221"/>
            </a:xfrm>
          </p:grpSpPr>
          <p:cxnSp>
            <p:nvCxnSpPr>
              <p:cNvPr id="15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18" name="그룹 317"/>
          <p:cNvGrpSpPr/>
          <p:nvPr/>
        </p:nvGrpSpPr>
        <p:grpSpPr>
          <a:xfrm>
            <a:off x="683568" y="3356992"/>
            <a:ext cx="5875378" cy="3198549"/>
            <a:chOff x="827584" y="260648"/>
            <a:chExt cx="5875378" cy="3198549"/>
          </a:xfrm>
        </p:grpSpPr>
        <p:cxnSp>
          <p:nvCxnSpPr>
            <p:cNvPr id="319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2420888"/>
              <a:ext cx="561662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0" name="TextBox 31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1" name="그룹 320"/>
            <p:cNvGrpSpPr/>
            <p:nvPr/>
          </p:nvGrpSpPr>
          <p:grpSpPr>
            <a:xfrm>
              <a:off x="4932040" y="1772816"/>
              <a:ext cx="1512168" cy="1686381"/>
              <a:chOff x="4932040" y="1772816"/>
              <a:chExt cx="1512168" cy="1686381"/>
            </a:xfrm>
          </p:grpSpPr>
          <p:sp>
            <p:nvSpPr>
              <p:cNvPr id="358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1988840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2636912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1772816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84168" y="1772816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6654" y="321297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944766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3068960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6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21297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4932040" y="1772816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68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69" name="타원 368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322" name="그룹 321"/>
            <p:cNvGrpSpPr/>
            <p:nvPr/>
          </p:nvGrpSpPr>
          <p:grpSpPr>
            <a:xfrm>
              <a:off x="827584" y="908720"/>
              <a:ext cx="432048" cy="1520882"/>
              <a:chOff x="827584" y="908720"/>
              <a:chExt cx="432048" cy="1520882"/>
            </a:xfrm>
          </p:grpSpPr>
          <p:cxnSp>
            <p:nvCxnSpPr>
              <p:cNvPr id="353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187624" y="908720"/>
                <a:ext cx="0" cy="15208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TextBox 31"/>
              <p:cNvSpPr txBox="1">
                <a:spLocks noChangeArrowheads="1"/>
              </p:cNvSpPr>
              <p:nvPr/>
            </p:nvSpPr>
            <p:spPr bwMode="auto">
              <a:xfrm>
                <a:off x="971600" y="184482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i="0" dirty="0"/>
              </a:p>
            </p:txBody>
          </p:sp>
          <p:sp>
            <p:nvSpPr>
              <p:cNvPr id="355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112474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3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9087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323" name="그룹 322"/>
            <p:cNvGrpSpPr/>
            <p:nvPr/>
          </p:nvGrpSpPr>
          <p:grpSpPr>
            <a:xfrm>
              <a:off x="2627784" y="1772816"/>
              <a:ext cx="432048" cy="648072"/>
              <a:chOff x="2627784" y="1772816"/>
              <a:chExt cx="432048" cy="648072"/>
            </a:xfrm>
          </p:grpSpPr>
          <p:cxnSp>
            <p:nvCxnSpPr>
              <p:cNvPr id="350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2987824" y="1772816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35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177281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324" name="그룹 323"/>
            <p:cNvGrpSpPr/>
            <p:nvPr/>
          </p:nvGrpSpPr>
          <p:grpSpPr>
            <a:xfrm>
              <a:off x="3131840" y="1124744"/>
              <a:ext cx="1372766" cy="1691143"/>
              <a:chOff x="3131840" y="1124744"/>
              <a:chExt cx="1372766" cy="1691143"/>
            </a:xfrm>
          </p:grpSpPr>
          <p:cxnSp>
            <p:nvCxnSpPr>
              <p:cNvPr id="33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112474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83968" y="112474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40" name="TextBox 31"/>
              <p:cNvSpPr txBox="1">
                <a:spLocks noChangeArrowheads="1"/>
              </p:cNvSpPr>
              <p:nvPr/>
            </p:nvSpPr>
            <p:spPr bwMode="auto">
              <a:xfrm>
                <a:off x="4288582" y="163356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6454" y="256490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144566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1840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24208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45" name="TextBox 31"/>
              <p:cNvSpPr txBox="1">
                <a:spLocks noChangeArrowheads="1"/>
              </p:cNvSpPr>
              <p:nvPr/>
            </p:nvSpPr>
            <p:spPr bwMode="auto">
              <a:xfrm>
                <a:off x="3491880" y="256966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6" name="그룹 345"/>
              <p:cNvGrpSpPr/>
              <p:nvPr/>
            </p:nvGrpSpPr>
            <p:grpSpPr>
              <a:xfrm>
                <a:off x="3131840" y="1124744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47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" name="타원 347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325" name="그룹 324"/>
            <p:cNvGrpSpPr/>
            <p:nvPr/>
          </p:nvGrpSpPr>
          <p:grpSpPr>
            <a:xfrm>
              <a:off x="1331640" y="260648"/>
              <a:ext cx="1372766" cy="1686381"/>
              <a:chOff x="1331640" y="260648"/>
              <a:chExt cx="1372766" cy="1686381"/>
            </a:xfrm>
          </p:grpSpPr>
          <p:cxnSp>
            <p:nvCxnSpPr>
              <p:cNvPr id="32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2606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2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3768" y="2606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28" name="TextBox 31"/>
              <p:cNvSpPr txBox="1">
                <a:spLocks noChangeArrowheads="1"/>
              </p:cNvSpPr>
              <p:nvPr/>
            </p:nvSpPr>
            <p:spPr bwMode="auto">
              <a:xfrm>
                <a:off x="2488382" y="76470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7008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33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1700808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34" name="그룹 333"/>
              <p:cNvGrpSpPr/>
              <p:nvPr/>
            </p:nvGrpSpPr>
            <p:grpSpPr>
              <a:xfrm>
                <a:off x="1331640" y="260648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35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6" name="타원 335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0935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51520" y="116632"/>
            <a:ext cx="6120680" cy="2361057"/>
            <a:chOff x="899592" y="3501008"/>
            <a:chExt cx="6120680" cy="2361057"/>
          </a:xfrm>
        </p:grpSpPr>
        <p:grpSp>
          <p:nvGrpSpPr>
            <p:cNvPr id="57" name="그룹 56"/>
            <p:cNvGrpSpPr/>
            <p:nvPr/>
          </p:nvGrpSpPr>
          <p:grpSpPr>
            <a:xfrm>
              <a:off x="5445571" y="3800186"/>
              <a:ext cx="1574701" cy="2061879"/>
              <a:chOff x="3377142" y="3193926"/>
              <a:chExt cx="1574701" cy="2061879"/>
            </a:xfrm>
          </p:grpSpPr>
          <p:sp>
            <p:nvSpPr>
              <p:cNvPr id="100" name="이등변 삼각형 99"/>
              <p:cNvSpPr/>
              <p:nvPr/>
            </p:nvSpPr>
            <p:spPr bwMode="auto">
              <a:xfrm>
                <a:off x="3665174" y="3357051"/>
                <a:ext cx="1008112" cy="1296144"/>
              </a:xfrm>
              <a:prstGeom prst="triangle">
                <a:avLst>
                  <a:gd name="adj" fmla="val 2291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3377142" y="3357051"/>
                <a:ext cx="1574701" cy="1296144"/>
                <a:chOff x="6588224" y="2060848"/>
                <a:chExt cx="1800200" cy="1296144"/>
              </a:xfrm>
            </p:grpSpPr>
            <p:cxnSp>
              <p:nvCxnSpPr>
                <p:cNvPr id="124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356992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924944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492896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3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06084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grpSp>
            <p:nvGrpSpPr>
              <p:cNvPr id="104" name="그룹 103"/>
              <p:cNvGrpSpPr/>
              <p:nvPr/>
            </p:nvGrpSpPr>
            <p:grpSpPr>
              <a:xfrm rot="16804235">
                <a:off x="3355229" y="3608633"/>
                <a:ext cx="1824122" cy="994708"/>
                <a:chOff x="6588224" y="3789040"/>
                <a:chExt cx="1800200" cy="1296144"/>
              </a:xfrm>
            </p:grpSpPr>
            <p:cxnSp>
              <p:nvCxnSpPr>
                <p:cNvPr id="11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5085184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0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653136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1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221088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3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789040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grpSp>
            <p:nvGrpSpPr>
              <p:cNvPr id="105" name="그룹 104"/>
              <p:cNvGrpSpPr/>
              <p:nvPr/>
            </p:nvGrpSpPr>
            <p:grpSpPr>
              <a:xfrm rot="3546630">
                <a:off x="2907575" y="3811033"/>
                <a:ext cx="2028077" cy="861467"/>
                <a:chOff x="6588224" y="3789040"/>
                <a:chExt cx="1800200" cy="1296144"/>
              </a:xfrm>
            </p:grpSpPr>
            <p:cxnSp>
              <p:nvCxnSpPr>
                <p:cNvPr id="11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5085184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653136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221088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789040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13" name="타원 112"/>
              <p:cNvSpPr/>
              <p:nvPr/>
            </p:nvSpPr>
            <p:spPr bwMode="auto">
              <a:xfrm>
                <a:off x="4054907" y="4197475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TextBox 31"/>
              <p:cNvSpPr txBox="1">
                <a:spLocks noChangeArrowheads="1"/>
              </p:cNvSpPr>
              <p:nvPr/>
            </p:nvSpPr>
            <p:spPr bwMode="auto">
              <a:xfrm>
                <a:off x="4074303" y="3968401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899592" y="3501008"/>
              <a:ext cx="1986946" cy="2148625"/>
              <a:chOff x="4788024" y="2894748"/>
              <a:chExt cx="1986946" cy="2148625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5076056" y="3356992"/>
                <a:ext cx="1512168" cy="1686381"/>
                <a:chOff x="4932040" y="1772816"/>
                <a:chExt cx="1512168" cy="1686381"/>
              </a:xfrm>
            </p:grpSpPr>
            <p:sp>
              <p:nvSpPr>
                <p:cNvPr id="7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079554" y="1988840"/>
                  <a:ext cx="36465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079554" y="2636912"/>
                  <a:ext cx="36465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1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1772816"/>
                  <a:ext cx="1486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84168" y="1772816"/>
                  <a:ext cx="4614" cy="129614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3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936654" y="3212976"/>
                  <a:ext cx="100811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4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5944766" y="3140968"/>
                  <a:ext cx="0" cy="144016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932040" y="3140968"/>
                  <a:ext cx="0" cy="144016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3068960"/>
                  <a:ext cx="1486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sp>
              <p:nvSpPr>
                <p:cNvPr id="8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004048" y="3212976"/>
                  <a:ext cx="36004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9" name="그룹 88"/>
                <p:cNvGrpSpPr/>
                <p:nvPr/>
              </p:nvGrpSpPr>
              <p:grpSpPr>
                <a:xfrm>
                  <a:off x="4932040" y="1772816"/>
                  <a:ext cx="1008113" cy="1296144"/>
                  <a:chOff x="4932040" y="1772816"/>
                  <a:chExt cx="1008113" cy="1296144"/>
                </a:xfrm>
              </p:grpSpPr>
              <p:sp>
                <p:nvSpPr>
                  <p:cNvPr id="93" name="자유형 58"/>
                  <p:cNvSpPr/>
                  <p:nvPr/>
                </p:nvSpPr>
                <p:spPr bwMode="auto">
                  <a:xfrm>
                    <a:off x="4932040" y="1772816"/>
                    <a:ext cx="1008113" cy="1296144"/>
                  </a:xfrm>
                  <a:custGeom>
                    <a:avLst/>
                    <a:gdLst>
                      <a:gd name="connsiteX0" fmla="*/ 1025496 w 4426722"/>
                      <a:gd name="connsiteY0" fmla="*/ 17091 h 2221906"/>
                      <a:gd name="connsiteX1" fmla="*/ 0 w 4426722"/>
                      <a:gd name="connsiteY1" fmla="*/ 1367327 h 2221906"/>
                      <a:gd name="connsiteX2" fmla="*/ 957129 w 4426722"/>
                      <a:gd name="connsiteY2" fmla="*/ 2213360 h 2221906"/>
                      <a:gd name="connsiteX3" fmla="*/ 2991028 w 4426722"/>
                      <a:gd name="connsiteY3" fmla="*/ 2221906 h 2221906"/>
                      <a:gd name="connsiteX4" fmla="*/ 4426722 w 4426722"/>
                      <a:gd name="connsiteY4" fmla="*/ 905854 h 2221906"/>
                      <a:gd name="connsiteX5" fmla="*/ 3093578 w 4426722"/>
                      <a:gd name="connsiteY5" fmla="*/ 0 h 2221906"/>
                      <a:gd name="connsiteX6" fmla="*/ 1025496 w 4426722"/>
                      <a:gd name="connsiteY6" fmla="*/ 17091 h 2221906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957129 w 4426722"/>
                      <a:gd name="connsiteY2" fmla="*/ 2267257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93578 w 4426722"/>
                      <a:gd name="connsiteY5" fmla="*/ 53897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957129 w 4426722"/>
                      <a:gd name="connsiteY2" fmla="*/ 2267257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1039529 w 4426722"/>
                      <a:gd name="connsiteY2" fmla="*/ 72009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1039529 w 4426722"/>
                      <a:gd name="connsiteY2" fmla="*/ 1440161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304257"/>
                      <a:gd name="connsiteX1" fmla="*/ 0 w 4426722"/>
                      <a:gd name="connsiteY1" fmla="*/ 1421224 h 2304257"/>
                      <a:gd name="connsiteX2" fmla="*/ 1039529 w 4426722"/>
                      <a:gd name="connsiteY2" fmla="*/ 2304257 h 2304257"/>
                      <a:gd name="connsiteX3" fmla="*/ 2991028 w 4426722"/>
                      <a:gd name="connsiteY3" fmla="*/ 2275803 h 2304257"/>
                      <a:gd name="connsiteX4" fmla="*/ 4426722 w 4426722"/>
                      <a:gd name="connsiteY4" fmla="*/ 959751 h 2304257"/>
                      <a:gd name="connsiteX5" fmla="*/ 3055753 w 4426722"/>
                      <a:gd name="connsiteY5" fmla="*/ 1 h 2304257"/>
                      <a:gd name="connsiteX6" fmla="*/ 1039529 w 4426722"/>
                      <a:gd name="connsiteY6" fmla="*/ 0 h 2304257"/>
                      <a:gd name="connsiteX0" fmla="*/ 1039529 w 4426722"/>
                      <a:gd name="connsiteY0" fmla="*/ 0 h 2304257"/>
                      <a:gd name="connsiteX1" fmla="*/ 0 w 4426722"/>
                      <a:gd name="connsiteY1" fmla="*/ 1421224 h 2304257"/>
                      <a:gd name="connsiteX2" fmla="*/ 1039529 w 4426722"/>
                      <a:gd name="connsiteY2" fmla="*/ 2304257 h 2304257"/>
                      <a:gd name="connsiteX3" fmla="*/ 3055753 w 4426722"/>
                      <a:gd name="connsiteY3" fmla="*/ 2304257 h 2304257"/>
                      <a:gd name="connsiteX4" fmla="*/ 4426722 w 4426722"/>
                      <a:gd name="connsiteY4" fmla="*/ 959751 h 2304257"/>
                      <a:gd name="connsiteX5" fmla="*/ 3055753 w 4426722"/>
                      <a:gd name="connsiteY5" fmla="*/ 1 h 2304257"/>
                      <a:gd name="connsiteX6" fmla="*/ 1039529 w 4426722"/>
                      <a:gd name="connsiteY6" fmla="*/ 0 h 2304257"/>
                      <a:gd name="connsiteX0" fmla="*/ 864096 w 4251289"/>
                      <a:gd name="connsiteY0" fmla="*/ 0 h 2304257"/>
                      <a:gd name="connsiteX1" fmla="*/ 0 w 4251289"/>
                      <a:gd name="connsiteY1" fmla="*/ 1512169 h 2304257"/>
                      <a:gd name="connsiteX2" fmla="*/ 864096 w 4251289"/>
                      <a:gd name="connsiteY2" fmla="*/ 2304257 h 2304257"/>
                      <a:gd name="connsiteX3" fmla="*/ 2880320 w 4251289"/>
                      <a:gd name="connsiteY3" fmla="*/ 2304257 h 2304257"/>
                      <a:gd name="connsiteX4" fmla="*/ 4251289 w 4251289"/>
                      <a:gd name="connsiteY4" fmla="*/ 959751 h 2304257"/>
                      <a:gd name="connsiteX5" fmla="*/ 2880320 w 4251289"/>
                      <a:gd name="connsiteY5" fmla="*/ 1 h 2304257"/>
                      <a:gd name="connsiteX6" fmla="*/ 864096 w 4251289"/>
                      <a:gd name="connsiteY6" fmla="*/ 0 h 2304257"/>
                      <a:gd name="connsiteX0" fmla="*/ 1224136 w 4611329"/>
                      <a:gd name="connsiteY0" fmla="*/ 0 h 2664296"/>
                      <a:gd name="connsiteX1" fmla="*/ 0 w 4611329"/>
                      <a:gd name="connsiteY1" fmla="*/ 2664296 h 2664296"/>
                      <a:gd name="connsiteX2" fmla="*/ 1224136 w 4611329"/>
                      <a:gd name="connsiteY2" fmla="*/ 2304257 h 2664296"/>
                      <a:gd name="connsiteX3" fmla="*/ 3240360 w 4611329"/>
                      <a:gd name="connsiteY3" fmla="*/ 2304257 h 2664296"/>
                      <a:gd name="connsiteX4" fmla="*/ 4611329 w 4611329"/>
                      <a:gd name="connsiteY4" fmla="*/ 959751 h 2664296"/>
                      <a:gd name="connsiteX5" fmla="*/ 3240360 w 4611329"/>
                      <a:gd name="connsiteY5" fmla="*/ 1 h 2664296"/>
                      <a:gd name="connsiteX6" fmla="*/ 1224136 w 4611329"/>
                      <a:gd name="connsiteY6" fmla="*/ 0 h 2664296"/>
                      <a:gd name="connsiteX0" fmla="*/ 0 w 4611329"/>
                      <a:gd name="connsiteY0" fmla="*/ 72006 h 2664295"/>
                      <a:gd name="connsiteX1" fmla="*/ 0 w 4611329"/>
                      <a:gd name="connsiteY1" fmla="*/ 2664295 h 2664295"/>
                      <a:gd name="connsiteX2" fmla="*/ 1224136 w 4611329"/>
                      <a:gd name="connsiteY2" fmla="*/ 2304256 h 2664295"/>
                      <a:gd name="connsiteX3" fmla="*/ 3240360 w 4611329"/>
                      <a:gd name="connsiteY3" fmla="*/ 2304256 h 2664295"/>
                      <a:gd name="connsiteX4" fmla="*/ 4611329 w 4611329"/>
                      <a:gd name="connsiteY4" fmla="*/ 959750 h 2664295"/>
                      <a:gd name="connsiteX5" fmla="*/ 3240360 w 4611329"/>
                      <a:gd name="connsiteY5" fmla="*/ 0 h 2664295"/>
                      <a:gd name="connsiteX6" fmla="*/ 0 w 4611329"/>
                      <a:gd name="connsiteY6" fmla="*/ 72006 h 2664295"/>
                      <a:gd name="connsiteX0" fmla="*/ 0 w 4611329"/>
                      <a:gd name="connsiteY0" fmla="*/ 0 h 2592289"/>
                      <a:gd name="connsiteX1" fmla="*/ 0 w 4611329"/>
                      <a:gd name="connsiteY1" fmla="*/ 2592289 h 2592289"/>
                      <a:gd name="connsiteX2" fmla="*/ 1224136 w 4611329"/>
                      <a:gd name="connsiteY2" fmla="*/ 2232250 h 2592289"/>
                      <a:gd name="connsiteX3" fmla="*/ 3240360 w 4611329"/>
                      <a:gd name="connsiteY3" fmla="*/ 2232250 h 2592289"/>
                      <a:gd name="connsiteX4" fmla="*/ 4611329 w 4611329"/>
                      <a:gd name="connsiteY4" fmla="*/ 887744 h 2592289"/>
                      <a:gd name="connsiteX5" fmla="*/ 0 w 4611329"/>
                      <a:gd name="connsiteY5" fmla="*/ 0 h 2592289"/>
                      <a:gd name="connsiteX0" fmla="*/ 0 w 3240360"/>
                      <a:gd name="connsiteY0" fmla="*/ 0 h 2592289"/>
                      <a:gd name="connsiteX1" fmla="*/ 0 w 3240360"/>
                      <a:gd name="connsiteY1" fmla="*/ 2592289 h 2592289"/>
                      <a:gd name="connsiteX2" fmla="*/ 1224136 w 3240360"/>
                      <a:gd name="connsiteY2" fmla="*/ 2232250 h 2592289"/>
                      <a:gd name="connsiteX3" fmla="*/ 3240360 w 3240360"/>
                      <a:gd name="connsiteY3" fmla="*/ 2232250 h 2592289"/>
                      <a:gd name="connsiteX4" fmla="*/ 0 w 3240360"/>
                      <a:gd name="connsiteY4" fmla="*/ 0 h 2592289"/>
                      <a:gd name="connsiteX0" fmla="*/ 0 w 3240360"/>
                      <a:gd name="connsiteY0" fmla="*/ 0 h 2592289"/>
                      <a:gd name="connsiteX1" fmla="*/ 0 w 3240360"/>
                      <a:gd name="connsiteY1" fmla="*/ 2592289 h 2592289"/>
                      <a:gd name="connsiteX2" fmla="*/ 3240360 w 3240360"/>
                      <a:gd name="connsiteY2" fmla="*/ 2232250 h 2592289"/>
                      <a:gd name="connsiteX3" fmla="*/ 0 w 3240360"/>
                      <a:gd name="connsiteY3" fmla="*/ 0 h 2592289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0 w 4248472"/>
                      <a:gd name="connsiteY3" fmla="*/ 0 h 2592289"/>
                      <a:gd name="connsiteX0" fmla="*/ 0 w 4248472"/>
                      <a:gd name="connsiteY0" fmla="*/ 72008 h 2664297"/>
                      <a:gd name="connsiteX1" fmla="*/ 0 w 4248472"/>
                      <a:gd name="connsiteY1" fmla="*/ 2664297 h 2664297"/>
                      <a:gd name="connsiteX2" fmla="*/ 4248472 w 4248472"/>
                      <a:gd name="connsiteY2" fmla="*/ 2664296 h 2664297"/>
                      <a:gd name="connsiteX3" fmla="*/ 4176464 w 4248472"/>
                      <a:gd name="connsiteY3" fmla="*/ 0 h 2664297"/>
                      <a:gd name="connsiteX4" fmla="*/ 0 w 4248472"/>
                      <a:gd name="connsiteY4" fmla="*/ 72008 h 2664297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4176464 w 4248472"/>
                      <a:gd name="connsiteY3" fmla="*/ 0 h 2592289"/>
                      <a:gd name="connsiteX4" fmla="*/ 0 w 4248472"/>
                      <a:gd name="connsiteY4" fmla="*/ 0 h 2592289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4248472 w 4248472"/>
                      <a:gd name="connsiteY3" fmla="*/ 0 h 2592289"/>
                      <a:gd name="connsiteX4" fmla="*/ 0 w 4248472"/>
                      <a:gd name="connsiteY4" fmla="*/ 0 h 2592289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248472 w 4248472"/>
                      <a:gd name="connsiteY3" fmla="*/ 504056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248472 w 4248472"/>
                      <a:gd name="connsiteY3" fmla="*/ 504056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32048 w 4248472"/>
                      <a:gd name="connsiteY3" fmla="*/ 0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32048 w 4248472"/>
                      <a:gd name="connsiteY3" fmla="*/ 3096344 h 3096345"/>
                      <a:gd name="connsiteX4" fmla="*/ 432048 w 4248472"/>
                      <a:gd name="connsiteY4" fmla="*/ 0 h 3096345"/>
                      <a:gd name="connsiteX5" fmla="*/ 0 w 4248472"/>
                      <a:gd name="connsiteY5" fmla="*/ 0 h 3096345"/>
                      <a:gd name="connsiteX0" fmla="*/ 0 w 4248472"/>
                      <a:gd name="connsiteY0" fmla="*/ 0 h 3528392"/>
                      <a:gd name="connsiteX1" fmla="*/ 0 w 4248472"/>
                      <a:gd name="connsiteY1" fmla="*/ 3528392 h 3528392"/>
                      <a:gd name="connsiteX2" fmla="*/ 4248472 w 4248472"/>
                      <a:gd name="connsiteY2" fmla="*/ 3096344 h 3528392"/>
                      <a:gd name="connsiteX3" fmla="*/ 432048 w 4248472"/>
                      <a:gd name="connsiteY3" fmla="*/ 3096344 h 3528392"/>
                      <a:gd name="connsiteX4" fmla="*/ 432048 w 4248472"/>
                      <a:gd name="connsiteY4" fmla="*/ 0 h 3528392"/>
                      <a:gd name="connsiteX5" fmla="*/ 0 w 4248472"/>
                      <a:gd name="connsiteY5" fmla="*/ 0 h 3528392"/>
                      <a:gd name="connsiteX0" fmla="*/ 0 w 2592288"/>
                      <a:gd name="connsiteY0" fmla="*/ 0 h 3528392"/>
                      <a:gd name="connsiteX1" fmla="*/ 0 w 2592288"/>
                      <a:gd name="connsiteY1" fmla="*/ 3528392 h 3528392"/>
                      <a:gd name="connsiteX2" fmla="*/ 2592288 w 2592288"/>
                      <a:gd name="connsiteY2" fmla="*/ 3096343 h 3528392"/>
                      <a:gd name="connsiteX3" fmla="*/ 432048 w 2592288"/>
                      <a:gd name="connsiteY3" fmla="*/ 3096344 h 3528392"/>
                      <a:gd name="connsiteX4" fmla="*/ 432048 w 2592288"/>
                      <a:gd name="connsiteY4" fmla="*/ 0 h 3528392"/>
                      <a:gd name="connsiteX5" fmla="*/ 0 w 2592288"/>
                      <a:gd name="connsiteY5" fmla="*/ 0 h 3528392"/>
                      <a:gd name="connsiteX0" fmla="*/ 0 w 2592288"/>
                      <a:gd name="connsiteY0" fmla="*/ 0 h 3528392"/>
                      <a:gd name="connsiteX1" fmla="*/ 0 w 2592288"/>
                      <a:gd name="connsiteY1" fmla="*/ 3528392 h 3528392"/>
                      <a:gd name="connsiteX2" fmla="*/ 2592288 w 2592288"/>
                      <a:gd name="connsiteY2" fmla="*/ 3528391 h 3528392"/>
                      <a:gd name="connsiteX3" fmla="*/ 2592288 w 2592288"/>
                      <a:gd name="connsiteY3" fmla="*/ 3096343 h 3528392"/>
                      <a:gd name="connsiteX4" fmla="*/ 432048 w 2592288"/>
                      <a:gd name="connsiteY4" fmla="*/ 3096344 h 3528392"/>
                      <a:gd name="connsiteX5" fmla="*/ 432048 w 2592288"/>
                      <a:gd name="connsiteY5" fmla="*/ 0 h 3528392"/>
                      <a:gd name="connsiteX6" fmla="*/ 0 w 2592288"/>
                      <a:gd name="connsiteY6" fmla="*/ 0 h 3528392"/>
                      <a:gd name="connsiteX0" fmla="*/ 0 w 2593357"/>
                      <a:gd name="connsiteY0" fmla="*/ 0 h 3528392"/>
                      <a:gd name="connsiteX1" fmla="*/ 0 w 2593357"/>
                      <a:gd name="connsiteY1" fmla="*/ 3528392 h 3528392"/>
                      <a:gd name="connsiteX2" fmla="*/ 2592288 w 2593357"/>
                      <a:gd name="connsiteY2" fmla="*/ 3528391 h 3528392"/>
                      <a:gd name="connsiteX3" fmla="*/ 2592288 w 2593357"/>
                      <a:gd name="connsiteY3" fmla="*/ 3096343 h 3528392"/>
                      <a:gd name="connsiteX4" fmla="*/ 2593357 w 2593357"/>
                      <a:gd name="connsiteY4" fmla="*/ 12322 h 3528392"/>
                      <a:gd name="connsiteX5" fmla="*/ 432048 w 2593357"/>
                      <a:gd name="connsiteY5" fmla="*/ 0 h 3528392"/>
                      <a:gd name="connsiteX6" fmla="*/ 0 w 2593357"/>
                      <a:gd name="connsiteY6" fmla="*/ 0 h 3528392"/>
                      <a:gd name="connsiteX0" fmla="*/ 0 w 2593357"/>
                      <a:gd name="connsiteY0" fmla="*/ 3553 h 3531945"/>
                      <a:gd name="connsiteX1" fmla="*/ 0 w 2593357"/>
                      <a:gd name="connsiteY1" fmla="*/ 3531945 h 3531945"/>
                      <a:gd name="connsiteX2" fmla="*/ 2592288 w 2593357"/>
                      <a:gd name="connsiteY2" fmla="*/ 3531944 h 3531945"/>
                      <a:gd name="connsiteX3" fmla="*/ 2592288 w 2593357"/>
                      <a:gd name="connsiteY3" fmla="*/ 3099896 h 3531945"/>
                      <a:gd name="connsiteX4" fmla="*/ 2593357 w 2593357"/>
                      <a:gd name="connsiteY4" fmla="*/ 0 h 3531945"/>
                      <a:gd name="connsiteX5" fmla="*/ 432048 w 2593357"/>
                      <a:gd name="connsiteY5" fmla="*/ 3553 h 3531945"/>
                      <a:gd name="connsiteX6" fmla="*/ 0 w 2593357"/>
                      <a:gd name="connsiteY6" fmla="*/ 3553 h 3531945"/>
                      <a:gd name="connsiteX0" fmla="*/ 0 w 2592303"/>
                      <a:gd name="connsiteY0" fmla="*/ 0 h 3528392"/>
                      <a:gd name="connsiteX1" fmla="*/ 0 w 2592303"/>
                      <a:gd name="connsiteY1" fmla="*/ 3528392 h 3528392"/>
                      <a:gd name="connsiteX2" fmla="*/ 2592288 w 2592303"/>
                      <a:gd name="connsiteY2" fmla="*/ 3528391 h 3528392"/>
                      <a:gd name="connsiteX3" fmla="*/ 2592288 w 2592303"/>
                      <a:gd name="connsiteY3" fmla="*/ 3096343 h 3528392"/>
                      <a:gd name="connsiteX4" fmla="*/ 2587007 w 2592303"/>
                      <a:gd name="connsiteY4" fmla="*/ 2797 h 3528392"/>
                      <a:gd name="connsiteX5" fmla="*/ 432048 w 2592303"/>
                      <a:gd name="connsiteY5" fmla="*/ 0 h 3528392"/>
                      <a:gd name="connsiteX6" fmla="*/ 0 w 2592303"/>
                      <a:gd name="connsiteY6" fmla="*/ 0 h 3528392"/>
                      <a:gd name="connsiteX0" fmla="*/ 0 w 2592295"/>
                      <a:gd name="connsiteY0" fmla="*/ 378 h 3528770"/>
                      <a:gd name="connsiteX1" fmla="*/ 0 w 2592295"/>
                      <a:gd name="connsiteY1" fmla="*/ 3528770 h 3528770"/>
                      <a:gd name="connsiteX2" fmla="*/ 2592288 w 2592295"/>
                      <a:gd name="connsiteY2" fmla="*/ 3528769 h 3528770"/>
                      <a:gd name="connsiteX3" fmla="*/ 2592288 w 2592295"/>
                      <a:gd name="connsiteY3" fmla="*/ 3096721 h 3528770"/>
                      <a:gd name="connsiteX4" fmla="*/ 2580657 w 2592295"/>
                      <a:gd name="connsiteY4" fmla="*/ 0 h 3528770"/>
                      <a:gd name="connsiteX5" fmla="*/ 432048 w 2592295"/>
                      <a:gd name="connsiteY5" fmla="*/ 378 h 3528770"/>
                      <a:gd name="connsiteX6" fmla="*/ 0 w 2592295"/>
                      <a:gd name="connsiteY6" fmla="*/ 378 h 3528770"/>
                      <a:gd name="connsiteX0" fmla="*/ 0 w 2592319"/>
                      <a:gd name="connsiteY0" fmla="*/ 378 h 3528770"/>
                      <a:gd name="connsiteX1" fmla="*/ 0 w 2592319"/>
                      <a:gd name="connsiteY1" fmla="*/ 3528770 h 3528770"/>
                      <a:gd name="connsiteX2" fmla="*/ 2592288 w 2592319"/>
                      <a:gd name="connsiteY2" fmla="*/ 3528769 h 3528770"/>
                      <a:gd name="connsiteX3" fmla="*/ 2592288 w 2592319"/>
                      <a:gd name="connsiteY3" fmla="*/ 3096721 h 3528770"/>
                      <a:gd name="connsiteX4" fmla="*/ 2590182 w 2592319"/>
                      <a:gd name="connsiteY4" fmla="*/ 0 h 3528770"/>
                      <a:gd name="connsiteX5" fmla="*/ 432048 w 2592319"/>
                      <a:gd name="connsiteY5" fmla="*/ 378 h 3528770"/>
                      <a:gd name="connsiteX6" fmla="*/ 0 w 2592319"/>
                      <a:gd name="connsiteY6" fmla="*/ 378 h 3528770"/>
                      <a:gd name="connsiteX0" fmla="*/ 0 w 2592563"/>
                      <a:gd name="connsiteY0" fmla="*/ 378 h 3528770"/>
                      <a:gd name="connsiteX1" fmla="*/ 0 w 2592563"/>
                      <a:gd name="connsiteY1" fmla="*/ 3528770 h 3528770"/>
                      <a:gd name="connsiteX2" fmla="*/ 2592288 w 2592563"/>
                      <a:gd name="connsiteY2" fmla="*/ 3528769 h 3528770"/>
                      <a:gd name="connsiteX3" fmla="*/ 2592288 w 2592563"/>
                      <a:gd name="connsiteY3" fmla="*/ 3096721 h 3528770"/>
                      <a:gd name="connsiteX4" fmla="*/ 2592563 w 2592563"/>
                      <a:gd name="connsiteY4" fmla="*/ 0 h 3528770"/>
                      <a:gd name="connsiteX5" fmla="*/ 432048 w 2592563"/>
                      <a:gd name="connsiteY5" fmla="*/ 378 h 3528770"/>
                      <a:gd name="connsiteX6" fmla="*/ 0 w 2592563"/>
                      <a:gd name="connsiteY6" fmla="*/ 378 h 3528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92563" h="3528770">
                        <a:moveTo>
                          <a:pt x="0" y="378"/>
                        </a:moveTo>
                        <a:lnTo>
                          <a:pt x="0" y="3528770"/>
                        </a:lnTo>
                        <a:lnTo>
                          <a:pt x="2592288" y="3528769"/>
                        </a:lnTo>
                        <a:lnTo>
                          <a:pt x="2592288" y="3096721"/>
                        </a:lnTo>
                        <a:cubicBezTo>
                          <a:pt x="2592644" y="2068714"/>
                          <a:pt x="2592207" y="1028007"/>
                          <a:pt x="2592563" y="0"/>
                        </a:cubicBezTo>
                        <a:lnTo>
                          <a:pt x="432048" y="378"/>
                        </a:lnTo>
                        <a:lnTo>
                          <a:pt x="0" y="378"/>
                        </a:lnTo>
                        <a:close/>
                      </a:path>
                    </a:pathLst>
                  </a:custGeom>
                  <a:solidFill>
                    <a:schemeClr val="accent2">
                      <a:alpha val="39999"/>
                    </a:schemeClr>
                  </a:solidFill>
                  <a:ln w="6350" algn="ctr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 lIns="0" tIns="0" rIns="0" bIns="0" anchor="ctr"/>
                  <a:lstStyle/>
                  <a:p>
                    <a:endParaRPr lang="ko-KR" altLang="en-US" baseline="-25000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8" name="타원 97"/>
                  <p:cNvSpPr/>
                  <p:nvPr/>
                </p:nvSpPr>
                <p:spPr bwMode="auto">
                  <a:xfrm>
                    <a:off x="5412086" y="2400565"/>
                    <a:ext cx="45720" cy="45720"/>
                  </a:xfrm>
                  <a:prstGeom prst="ellips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9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1482" y="2171491"/>
                    <a:ext cx="211410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endParaRPr lang="ko-KR" alt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508104" y="3212976"/>
                  <a:ext cx="36004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4788024" y="3861048"/>
                <a:ext cx="1986946" cy="246221"/>
                <a:chOff x="755576" y="2636912"/>
                <a:chExt cx="1986946" cy="246221"/>
              </a:xfrm>
            </p:grpSpPr>
            <p:cxnSp>
              <p:nvCxnSpPr>
                <p:cNvPr id="7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278092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555776" y="2636912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16200000">
                <a:off x="4542034" y="3788811"/>
                <a:ext cx="1974872" cy="186746"/>
                <a:chOff x="755577" y="2666649"/>
                <a:chExt cx="1974872" cy="186746"/>
              </a:xfrm>
            </p:grpSpPr>
            <p:cxnSp>
              <p:nvCxnSpPr>
                <p:cNvPr id="7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7" y="2810665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3" name="Text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513966" y="263691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59" name="그룹 58"/>
            <p:cNvGrpSpPr/>
            <p:nvPr/>
          </p:nvGrpSpPr>
          <p:grpSpPr>
            <a:xfrm>
              <a:off x="2987824" y="3501008"/>
              <a:ext cx="1986946" cy="1974872"/>
              <a:chOff x="5148064" y="2894748"/>
              <a:chExt cx="1986946" cy="1974872"/>
            </a:xfrm>
          </p:grpSpPr>
          <p:sp>
            <p:nvSpPr>
              <p:cNvPr id="60" name="타원 59"/>
              <p:cNvSpPr/>
              <p:nvPr/>
            </p:nvSpPr>
            <p:spPr bwMode="auto">
              <a:xfrm>
                <a:off x="5436096" y="3356992"/>
                <a:ext cx="1296144" cy="1296144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 bwMode="auto">
              <a:xfrm>
                <a:off x="6062261" y="398315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6084168" y="3758843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5148064" y="3861048"/>
                <a:ext cx="1986946" cy="246221"/>
                <a:chOff x="755576" y="2636912"/>
                <a:chExt cx="1986946" cy="246221"/>
              </a:xfrm>
            </p:grpSpPr>
            <p:cxnSp>
              <p:nvCxnSpPr>
                <p:cNvPr id="6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278092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6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555776" y="2636912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 rot="16200000">
                <a:off x="5046090" y="3788811"/>
                <a:ext cx="1974872" cy="186746"/>
                <a:chOff x="755577" y="2666649"/>
                <a:chExt cx="1974872" cy="186746"/>
              </a:xfrm>
            </p:grpSpPr>
            <p:cxnSp>
              <p:nvCxnSpPr>
                <p:cNvPr id="6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7" y="2810665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66" name="Text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513966" y="263691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2" name="그룹 11"/>
          <p:cNvGrpSpPr/>
          <p:nvPr/>
        </p:nvGrpSpPr>
        <p:grpSpPr>
          <a:xfrm>
            <a:off x="6660232" y="620688"/>
            <a:ext cx="2342372" cy="1398349"/>
            <a:chOff x="5008662" y="3592125"/>
            <a:chExt cx="2342372" cy="1398349"/>
          </a:xfrm>
        </p:grpSpPr>
        <p:grpSp>
          <p:nvGrpSpPr>
            <p:cNvPr id="173" name="그룹 172"/>
            <p:cNvGrpSpPr/>
            <p:nvPr/>
          </p:nvGrpSpPr>
          <p:grpSpPr>
            <a:xfrm>
              <a:off x="5445570" y="3592125"/>
              <a:ext cx="278552" cy="1296144"/>
              <a:chOff x="6588224" y="2041739"/>
              <a:chExt cx="318441" cy="1296144"/>
            </a:xfrm>
          </p:grpSpPr>
          <p:cxnSp>
            <p:nvCxnSpPr>
              <p:cNvPr id="18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88224" y="3337883"/>
                <a:ext cx="714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742032" y="2041739"/>
                <a:ext cx="164633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1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6824352" y="2041739"/>
                <a:ext cx="0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sp>
          <p:nvSpPr>
            <p:cNvPr id="176" name="타원 175"/>
            <p:cNvSpPr/>
            <p:nvPr/>
          </p:nvSpPr>
          <p:spPr bwMode="auto">
            <a:xfrm>
              <a:off x="6123336" y="4432549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6142732" y="4203475"/>
              <a:ext cx="2114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31"/>
            <p:cNvSpPr txBox="1">
              <a:spLocks noChangeArrowheads="1"/>
            </p:cNvSpPr>
            <p:nvPr/>
          </p:nvSpPr>
          <p:spPr bwMode="auto">
            <a:xfrm>
              <a:off x="5008662" y="4096181"/>
              <a:ext cx="6434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5364088" y="4744253"/>
              <a:ext cx="1986946" cy="246221"/>
              <a:chOff x="755576" y="2636912"/>
              <a:chExt cx="1986946" cy="246221"/>
            </a:xfrm>
          </p:grpSpPr>
          <p:cxnSp>
            <p:nvCxnSpPr>
              <p:cNvPr id="14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8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6" name="이등변 삼각형 195"/>
            <p:cNvSpPr/>
            <p:nvPr/>
          </p:nvSpPr>
          <p:spPr bwMode="auto">
            <a:xfrm>
              <a:off x="5724128" y="3592125"/>
              <a:ext cx="1008112" cy="1296144"/>
            </a:xfrm>
            <a:prstGeom prst="triangle">
              <a:avLst>
                <a:gd name="adj" fmla="val 2291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827584" y="3110771"/>
            <a:ext cx="3528392" cy="2478469"/>
            <a:chOff x="5080496" y="3894148"/>
            <a:chExt cx="3528392" cy="2478469"/>
          </a:xfrm>
        </p:grpSpPr>
        <p:cxnSp>
          <p:nvCxnSpPr>
            <p:cNvPr id="351" name="직선 화살표 연결선 28"/>
            <p:cNvCxnSpPr>
              <a:cxnSpLocks noChangeShapeType="1"/>
            </p:cNvCxnSpPr>
            <p:nvPr/>
          </p:nvCxnSpPr>
          <p:spPr bwMode="auto">
            <a:xfrm>
              <a:off x="5080496" y="4293096"/>
              <a:ext cx="331236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2" name="TextBox 31"/>
            <p:cNvSpPr txBox="1">
              <a:spLocks noChangeArrowheads="1"/>
            </p:cNvSpPr>
            <p:nvPr/>
          </p:nvSpPr>
          <p:spPr bwMode="auto">
            <a:xfrm>
              <a:off x="8392864" y="414036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5292080" y="4293096"/>
              <a:ext cx="2376264" cy="1656184"/>
              <a:chOff x="2626520" y="2240868"/>
              <a:chExt cx="2376264" cy="1656184"/>
            </a:xfrm>
          </p:grpSpPr>
          <p:sp>
            <p:nvSpPr>
              <p:cNvPr id="369" name="직사각형 368"/>
              <p:cNvSpPr/>
              <p:nvPr/>
            </p:nvSpPr>
            <p:spPr bwMode="auto">
              <a:xfrm>
                <a:off x="2626520" y="2240868"/>
                <a:ext cx="2376264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 bwMode="auto">
              <a:xfrm>
                <a:off x="3562624" y="2600908"/>
                <a:ext cx="504056" cy="129614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54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4293096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5" name="직선 화살표 연결선 28"/>
            <p:cNvCxnSpPr>
              <a:cxnSpLocks noChangeShapeType="1"/>
            </p:cNvCxnSpPr>
            <p:nvPr/>
          </p:nvCxnSpPr>
          <p:spPr bwMode="auto">
            <a:xfrm>
              <a:off x="7740352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6" name="직선 화살표 연결선 28"/>
            <p:cNvCxnSpPr>
              <a:cxnSpLocks noChangeShapeType="1"/>
            </p:cNvCxnSpPr>
            <p:nvPr/>
          </p:nvCxnSpPr>
          <p:spPr bwMode="auto">
            <a:xfrm>
              <a:off x="7740352" y="59492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7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8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9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6093296"/>
              <a:ext cx="5040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0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40770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1" name="직선 화살표 연결선 28"/>
            <p:cNvCxnSpPr>
              <a:cxnSpLocks noChangeShapeType="1"/>
            </p:cNvCxnSpPr>
            <p:nvPr/>
          </p:nvCxnSpPr>
          <p:spPr bwMode="auto">
            <a:xfrm>
              <a:off x="7668344" y="40770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2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4149080"/>
              <a:ext cx="23762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63" name="TextBox 31"/>
            <p:cNvSpPr txBox="1">
              <a:spLocks noChangeArrowheads="1"/>
            </p:cNvSpPr>
            <p:nvPr/>
          </p:nvSpPr>
          <p:spPr bwMode="auto">
            <a:xfrm>
              <a:off x="6012160" y="3894148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1"/>
            <p:cNvSpPr txBox="1">
              <a:spLocks noChangeArrowheads="1"/>
            </p:cNvSpPr>
            <p:nvPr/>
          </p:nvSpPr>
          <p:spPr bwMode="auto">
            <a:xfrm>
              <a:off x="6084168" y="6126396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1"/>
            <p:cNvSpPr txBox="1">
              <a:spLocks noChangeArrowheads="1"/>
            </p:cNvSpPr>
            <p:nvPr/>
          </p:nvSpPr>
          <p:spPr bwMode="auto">
            <a:xfrm>
              <a:off x="7812360" y="4356393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TextBox 31"/>
            <p:cNvSpPr txBox="1">
              <a:spLocks noChangeArrowheads="1"/>
            </p:cNvSpPr>
            <p:nvPr/>
          </p:nvSpPr>
          <p:spPr bwMode="auto">
            <a:xfrm>
              <a:off x="7812360" y="5118284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44008" y="2420888"/>
            <a:ext cx="4248472" cy="2478469"/>
            <a:chOff x="4644008" y="2822739"/>
            <a:chExt cx="4248472" cy="2478469"/>
          </a:xfrm>
        </p:grpSpPr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5085184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7" name="TextBox 31"/>
            <p:cNvSpPr txBox="1">
              <a:spLocks noChangeArrowheads="1"/>
            </p:cNvSpPr>
            <p:nvPr/>
          </p:nvSpPr>
          <p:spPr bwMode="auto">
            <a:xfrm>
              <a:off x="8748464" y="4941168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3429000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0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2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3284984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5364088" y="3038763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TextBox 31"/>
            <p:cNvSpPr txBox="1">
              <a:spLocks noChangeArrowheads="1"/>
            </p:cNvSpPr>
            <p:nvPr/>
          </p:nvSpPr>
          <p:spPr bwMode="auto">
            <a:xfrm>
              <a:off x="7956376" y="40050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화살표 연결선 28"/>
            <p:cNvCxnSpPr>
              <a:cxnSpLocks noChangeShapeType="1"/>
              <a:endCxn id="342" idx="2"/>
            </p:cNvCxnSpPr>
            <p:nvPr/>
          </p:nvCxnSpPr>
          <p:spPr bwMode="auto">
            <a:xfrm>
              <a:off x="6732240" y="3429000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33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2996952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38" name="TextBox 31"/>
            <p:cNvSpPr txBox="1">
              <a:spLocks noChangeArrowheads="1"/>
            </p:cNvSpPr>
            <p:nvPr/>
          </p:nvSpPr>
          <p:spPr bwMode="auto">
            <a:xfrm>
              <a:off x="4716016" y="282273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9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0" name="TextBox 31"/>
            <p:cNvSpPr txBox="1">
              <a:spLocks noChangeArrowheads="1"/>
            </p:cNvSpPr>
            <p:nvPr/>
          </p:nvSpPr>
          <p:spPr bwMode="auto">
            <a:xfrm>
              <a:off x="7236296" y="303876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4860032" y="3429000"/>
              <a:ext cx="3528392" cy="1656184"/>
              <a:chOff x="2630960" y="2240868"/>
              <a:chExt cx="3528392" cy="1656184"/>
            </a:xfrm>
          </p:grpSpPr>
          <p:sp>
            <p:nvSpPr>
              <p:cNvPr id="341" name="직사각형 340"/>
              <p:cNvSpPr/>
              <p:nvPr/>
            </p:nvSpPr>
            <p:spPr bwMode="auto">
              <a:xfrm>
                <a:off x="2630960" y="2240868"/>
                <a:ext cx="1872208" cy="165618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2" name="직사각형 52"/>
              <p:cNvSpPr/>
              <p:nvPr/>
            </p:nvSpPr>
            <p:spPr bwMode="auto">
              <a:xfrm>
                <a:off x="4503168" y="2240868"/>
                <a:ext cx="1656184" cy="1656184"/>
              </a:xfrm>
              <a:custGeom>
                <a:avLst/>
                <a:gdLst>
                  <a:gd name="connsiteX0" fmla="*/ 0 w 936104"/>
                  <a:gd name="connsiteY0" fmla="*/ 0 h 1656184"/>
                  <a:gd name="connsiteX1" fmla="*/ 936104 w 936104"/>
                  <a:gd name="connsiteY1" fmla="*/ 0 h 1656184"/>
                  <a:gd name="connsiteX2" fmla="*/ 936104 w 936104"/>
                  <a:gd name="connsiteY2" fmla="*/ 1656184 h 1656184"/>
                  <a:gd name="connsiteX3" fmla="*/ 0 w 936104"/>
                  <a:gd name="connsiteY3" fmla="*/ 1656184 h 1656184"/>
                  <a:gd name="connsiteX4" fmla="*/ 0 w 936104"/>
                  <a:gd name="connsiteY4" fmla="*/ 0 h 1656184"/>
                  <a:gd name="connsiteX0" fmla="*/ 0 w 936104"/>
                  <a:gd name="connsiteY0" fmla="*/ 0 h 1656184"/>
                  <a:gd name="connsiteX1" fmla="*/ 936104 w 936104"/>
                  <a:gd name="connsiteY1" fmla="*/ 1656184 h 1656184"/>
                  <a:gd name="connsiteX2" fmla="*/ 0 w 936104"/>
                  <a:gd name="connsiteY2" fmla="*/ 1656184 h 1656184"/>
                  <a:gd name="connsiteX3" fmla="*/ 0 w 936104"/>
                  <a:gd name="connsiteY3" fmla="*/ 0 h 165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6104" h="1656184">
                    <a:moveTo>
                      <a:pt x="0" y="0"/>
                    </a:moveTo>
                    <a:lnTo>
                      <a:pt x="936104" y="1656184"/>
                    </a:lnTo>
                    <a:lnTo>
                      <a:pt x="0" y="1656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36" name="직사각형 435"/>
          <p:cNvSpPr/>
          <p:nvPr/>
        </p:nvSpPr>
        <p:spPr bwMode="auto">
          <a:xfrm>
            <a:off x="7884368" y="6237312"/>
            <a:ext cx="504056" cy="504056"/>
          </a:xfrm>
          <a:prstGeom prst="rect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27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51520" y="302459"/>
            <a:ext cx="4248472" cy="2478469"/>
            <a:chOff x="4644008" y="4478923"/>
            <a:chExt cx="4248472" cy="2478469"/>
          </a:xfrm>
        </p:grpSpPr>
        <p:cxnSp>
          <p:nvCxnSpPr>
            <p:cNvPr id="400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674136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1" name="TextBox 31"/>
            <p:cNvSpPr txBox="1">
              <a:spLocks noChangeArrowheads="1"/>
            </p:cNvSpPr>
            <p:nvPr/>
          </p:nvSpPr>
          <p:spPr bwMode="auto">
            <a:xfrm>
              <a:off x="8748464" y="65973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2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3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4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5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494116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06" name="TextBox 31"/>
            <p:cNvSpPr txBox="1">
              <a:spLocks noChangeArrowheads="1"/>
            </p:cNvSpPr>
            <p:nvPr/>
          </p:nvSpPr>
          <p:spPr bwMode="auto">
            <a:xfrm>
              <a:off x="5364088" y="4694947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31"/>
            <p:cNvSpPr txBox="1">
              <a:spLocks noChangeArrowheads="1"/>
            </p:cNvSpPr>
            <p:nvPr/>
          </p:nvSpPr>
          <p:spPr bwMode="auto">
            <a:xfrm>
              <a:off x="7956376" y="570305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8" name="직선 화살표 연결선 28"/>
            <p:cNvCxnSpPr>
              <a:cxnSpLocks noChangeShapeType="1"/>
              <a:endCxn id="420" idx="2"/>
            </p:cNvCxnSpPr>
            <p:nvPr/>
          </p:nvCxnSpPr>
          <p:spPr bwMode="auto">
            <a:xfrm>
              <a:off x="67322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40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4653136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10" name="TextBox 31"/>
            <p:cNvSpPr txBox="1">
              <a:spLocks noChangeArrowheads="1"/>
            </p:cNvSpPr>
            <p:nvPr/>
          </p:nvSpPr>
          <p:spPr bwMode="auto">
            <a:xfrm>
              <a:off x="4716016" y="447892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1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12" name="TextBox 31"/>
            <p:cNvSpPr txBox="1">
              <a:spLocks noChangeArrowheads="1"/>
            </p:cNvSpPr>
            <p:nvPr/>
          </p:nvSpPr>
          <p:spPr bwMode="auto">
            <a:xfrm>
              <a:off x="7236296" y="469494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3" name="그룹 412"/>
            <p:cNvGrpSpPr/>
            <p:nvPr/>
          </p:nvGrpSpPr>
          <p:grpSpPr>
            <a:xfrm>
              <a:off x="4860032" y="5085184"/>
              <a:ext cx="3528392" cy="1656184"/>
              <a:chOff x="4860032" y="3398803"/>
              <a:chExt cx="3528392" cy="1656184"/>
            </a:xfrm>
          </p:grpSpPr>
          <p:grpSp>
            <p:nvGrpSpPr>
              <p:cNvPr id="414" name="그룹 413"/>
              <p:cNvGrpSpPr/>
              <p:nvPr/>
            </p:nvGrpSpPr>
            <p:grpSpPr>
              <a:xfrm>
                <a:off x="4860032" y="3398803"/>
                <a:ext cx="3528392" cy="1656184"/>
                <a:chOff x="2630960" y="2210671"/>
                <a:chExt cx="3528392" cy="1656184"/>
              </a:xfrm>
            </p:grpSpPr>
            <p:sp>
              <p:nvSpPr>
                <p:cNvPr id="419" name="직사각형 418"/>
                <p:cNvSpPr/>
                <p:nvPr/>
              </p:nvSpPr>
              <p:spPr bwMode="auto">
                <a:xfrm>
                  <a:off x="2630960" y="2210671"/>
                  <a:ext cx="1872208" cy="165618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0" name="직사각형 52"/>
                <p:cNvSpPr/>
                <p:nvPr/>
              </p:nvSpPr>
              <p:spPr bwMode="auto">
                <a:xfrm>
                  <a:off x="4503168" y="2210671"/>
                  <a:ext cx="1656184" cy="1656184"/>
                </a:xfrm>
                <a:custGeom>
                  <a:avLst/>
                  <a:gdLst>
                    <a:gd name="connsiteX0" fmla="*/ 0 w 936104"/>
                    <a:gd name="connsiteY0" fmla="*/ 0 h 1656184"/>
                    <a:gd name="connsiteX1" fmla="*/ 936104 w 936104"/>
                    <a:gd name="connsiteY1" fmla="*/ 0 h 1656184"/>
                    <a:gd name="connsiteX2" fmla="*/ 936104 w 936104"/>
                    <a:gd name="connsiteY2" fmla="*/ 1656184 h 1656184"/>
                    <a:gd name="connsiteX3" fmla="*/ 0 w 936104"/>
                    <a:gd name="connsiteY3" fmla="*/ 1656184 h 1656184"/>
                    <a:gd name="connsiteX4" fmla="*/ 0 w 936104"/>
                    <a:gd name="connsiteY4" fmla="*/ 0 h 1656184"/>
                    <a:gd name="connsiteX0" fmla="*/ 0 w 936104"/>
                    <a:gd name="connsiteY0" fmla="*/ 0 h 1656184"/>
                    <a:gd name="connsiteX1" fmla="*/ 936104 w 936104"/>
                    <a:gd name="connsiteY1" fmla="*/ 1656184 h 1656184"/>
                    <a:gd name="connsiteX2" fmla="*/ 0 w 936104"/>
                    <a:gd name="connsiteY2" fmla="*/ 1656184 h 1656184"/>
                    <a:gd name="connsiteX3" fmla="*/ 0 w 936104"/>
                    <a:gd name="connsiteY3" fmla="*/ 0 h 1656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4" h="1656184">
                      <a:moveTo>
                        <a:pt x="0" y="0"/>
                      </a:moveTo>
                      <a:lnTo>
                        <a:pt x="936104" y="1656184"/>
                      </a:lnTo>
                      <a:lnTo>
                        <a:pt x="0" y="1656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15" name="타원 414"/>
              <p:cNvSpPr/>
              <p:nvPr/>
            </p:nvSpPr>
            <p:spPr bwMode="auto">
              <a:xfrm>
                <a:off x="5771978" y="420279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TextBox 31"/>
              <p:cNvSpPr txBox="1">
                <a:spLocks noChangeArrowheads="1"/>
              </p:cNvSpPr>
              <p:nvPr/>
            </p:nvSpPr>
            <p:spPr bwMode="auto">
              <a:xfrm>
                <a:off x="5800750" y="3974867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7" name="타원 416"/>
              <p:cNvSpPr/>
              <p:nvPr/>
            </p:nvSpPr>
            <p:spPr bwMode="auto">
              <a:xfrm>
                <a:off x="7250582" y="4493210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TextBox 31"/>
              <p:cNvSpPr txBox="1">
                <a:spLocks noChangeArrowheads="1"/>
              </p:cNvSpPr>
              <p:nvPr/>
            </p:nvSpPr>
            <p:spPr bwMode="auto">
              <a:xfrm>
                <a:off x="7308304" y="4262899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21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5911178"/>
              <a:ext cx="914675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7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6201023"/>
              <a:ext cx="238816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96136" y="5930232"/>
              <a:ext cx="0" cy="81113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7272583" y="6223026"/>
              <a:ext cx="0" cy="5183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>
              <a:off x="4932040" y="5661248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40/2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31"/>
            <p:cNvSpPr txBox="1">
              <a:spLocks noChangeArrowheads="1"/>
            </p:cNvSpPr>
            <p:nvPr/>
          </p:nvSpPr>
          <p:spPr bwMode="auto">
            <a:xfrm>
              <a:off x="5868144" y="5949280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 + 30/3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31"/>
            <p:cNvSpPr txBox="1">
              <a:spLocks noChangeArrowheads="1"/>
            </p:cNvSpPr>
            <p:nvPr/>
          </p:nvSpPr>
          <p:spPr bwMode="auto">
            <a:xfrm>
              <a:off x="5364088" y="63511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30/2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31"/>
            <p:cNvSpPr txBox="1">
              <a:spLocks noChangeArrowheads="1"/>
            </p:cNvSpPr>
            <p:nvPr/>
          </p:nvSpPr>
          <p:spPr bwMode="auto">
            <a:xfrm>
              <a:off x="7308304" y="63511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30/3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51520" y="3212976"/>
            <a:ext cx="4248472" cy="2478469"/>
            <a:chOff x="4644008" y="4478923"/>
            <a:chExt cx="4248472" cy="2478469"/>
          </a:xfrm>
        </p:grpSpPr>
        <p:cxnSp>
          <p:nvCxnSpPr>
            <p:cNvPr id="134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674136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8748464" y="65973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7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8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9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0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494116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41" name="TextBox 31"/>
            <p:cNvSpPr txBox="1">
              <a:spLocks noChangeArrowheads="1"/>
            </p:cNvSpPr>
            <p:nvPr/>
          </p:nvSpPr>
          <p:spPr bwMode="auto">
            <a:xfrm>
              <a:off x="5364088" y="4694947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31"/>
            <p:cNvSpPr txBox="1">
              <a:spLocks noChangeArrowheads="1"/>
            </p:cNvSpPr>
            <p:nvPr/>
          </p:nvSpPr>
          <p:spPr bwMode="auto">
            <a:xfrm>
              <a:off x="7956376" y="570305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28"/>
            <p:cNvCxnSpPr>
              <a:cxnSpLocks noChangeShapeType="1"/>
              <a:endCxn id="166" idx="2"/>
            </p:cNvCxnSpPr>
            <p:nvPr/>
          </p:nvCxnSpPr>
          <p:spPr bwMode="auto">
            <a:xfrm>
              <a:off x="67322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14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4653136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716016" y="447892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7236296" y="469494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4860032" y="5085184"/>
              <a:ext cx="3528392" cy="1656184"/>
              <a:chOff x="4860032" y="3398803"/>
              <a:chExt cx="3528392" cy="1656184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4860032" y="3398803"/>
                <a:ext cx="3528392" cy="1656184"/>
                <a:chOff x="2630960" y="2210671"/>
                <a:chExt cx="3528392" cy="1656184"/>
              </a:xfrm>
            </p:grpSpPr>
            <p:sp>
              <p:nvSpPr>
                <p:cNvPr id="165" name="직사각형 164"/>
                <p:cNvSpPr/>
                <p:nvPr/>
              </p:nvSpPr>
              <p:spPr bwMode="auto">
                <a:xfrm>
                  <a:off x="2630960" y="2210671"/>
                  <a:ext cx="1872208" cy="165618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6" name="직사각형 52"/>
                <p:cNvSpPr/>
                <p:nvPr/>
              </p:nvSpPr>
              <p:spPr bwMode="auto">
                <a:xfrm>
                  <a:off x="4503168" y="2210671"/>
                  <a:ext cx="1656184" cy="1656184"/>
                </a:xfrm>
                <a:custGeom>
                  <a:avLst/>
                  <a:gdLst>
                    <a:gd name="connsiteX0" fmla="*/ 0 w 936104"/>
                    <a:gd name="connsiteY0" fmla="*/ 0 h 1656184"/>
                    <a:gd name="connsiteX1" fmla="*/ 936104 w 936104"/>
                    <a:gd name="connsiteY1" fmla="*/ 0 h 1656184"/>
                    <a:gd name="connsiteX2" fmla="*/ 936104 w 936104"/>
                    <a:gd name="connsiteY2" fmla="*/ 1656184 h 1656184"/>
                    <a:gd name="connsiteX3" fmla="*/ 0 w 936104"/>
                    <a:gd name="connsiteY3" fmla="*/ 1656184 h 1656184"/>
                    <a:gd name="connsiteX4" fmla="*/ 0 w 936104"/>
                    <a:gd name="connsiteY4" fmla="*/ 0 h 1656184"/>
                    <a:gd name="connsiteX0" fmla="*/ 0 w 936104"/>
                    <a:gd name="connsiteY0" fmla="*/ 0 h 1656184"/>
                    <a:gd name="connsiteX1" fmla="*/ 936104 w 936104"/>
                    <a:gd name="connsiteY1" fmla="*/ 1656184 h 1656184"/>
                    <a:gd name="connsiteX2" fmla="*/ 0 w 936104"/>
                    <a:gd name="connsiteY2" fmla="*/ 1656184 h 1656184"/>
                    <a:gd name="connsiteX3" fmla="*/ 0 w 936104"/>
                    <a:gd name="connsiteY3" fmla="*/ 0 h 1656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4" h="1656184">
                      <a:moveTo>
                        <a:pt x="0" y="0"/>
                      </a:moveTo>
                      <a:lnTo>
                        <a:pt x="936104" y="1656184"/>
                      </a:lnTo>
                      <a:lnTo>
                        <a:pt x="0" y="1656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5508104" y="4130497"/>
                <a:ext cx="13940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31"/>
              <p:cNvSpPr txBox="1">
                <a:spLocks noChangeArrowheads="1"/>
              </p:cNvSpPr>
              <p:nvPr/>
            </p:nvSpPr>
            <p:spPr bwMode="auto">
              <a:xfrm>
                <a:off x="6300192" y="456254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 bwMode="auto">
              <a:xfrm>
                <a:off x="6271420" y="43468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TextBox 31"/>
              <p:cNvSpPr txBox="1">
                <a:spLocks noChangeArrowheads="1"/>
              </p:cNvSpPr>
              <p:nvPr/>
            </p:nvSpPr>
            <p:spPr bwMode="auto">
              <a:xfrm>
                <a:off x="6300192" y="4118883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6055198"/>
              <a:ext cx="141396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6293049" y="6079010"/>
              <a:ext cx="0" cy="66235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직선 화살표 연결선 28"/>
            <p:cNvCxnSpPr>
              <a:cxnSpLocks noChangeShapeType="1"/>
            </p:cNvCxnSpPr>
            <p:nvPr/>
          </p:nvCxnSpPr>
          <p:spPr bwMode="auto">
            <a:xfrm>
              <a:off x="5531757" y="5872475"/>
              <a:ext cx="94963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72" name="직선 화살표 연결선 28"/>
            <p:cNvCxnSpPr>
              <a:cxnSpLocks noChangeShapeType="1"/>
            </p:cNvCxnSpPr>
            <p:nvPr/>
          </p:nvCxnSpPr>
          <p:spPr bwMode="auto">
            <a:xfrm>
              <a:off x="6356325" y="6301884"/>
              <a:ext cx="1101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1" name="그룹 10"/>
          <p:cNvGrpSpPr/>
          <p:nvPr/>
        </p:nvGrpSpPr>
        <p:grpSpPr>
          <a:xfrm>
            <a:off x="5652120" y="908720"/>
            <a:ext cx="2592288" cy="2211924"/>
            <a:chOff x="4644008" y="2780928"/>
            <a:chExt cx="2592288" cy="2211924"/>
          </a:xfrm>
        </p:grpSpPr>
        <p:sp>
          <p:nvSpPr>
            <p:cNvPr id="179" name="자유형 58"/>
            <p:cNvSpPr/>
            <p:nvPr/>
          </p:nvSpPr>
          <p:spPr bwMode="auto">
            <a:xfrm>
              <a:off x="5148065" y="4221088"/>
              <a:ext cx="1080120" cy="360041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80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4579541"/>
              <a:ext cx="2458107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81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4221089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2" name="직선 화살표 연결선 28"/>
            <p:cNvCxnSpPr>
              <a:cxnSpLocks noChangeShapeType="1"/>
            </p:cNvCxnSpPr>
            <p:nvPr/>
          </p:nvCxnSpPr>
          <p:spPr bwMode="auto">
            <a:xfrm>
              <a:off x="6372200" y="2780929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3" name="TextBox 31"/>
            <p:cNvSpPr txBox="1">
              <a:spLocks noChangeArrowheads="1"/>
            </p:cNvSpPr>
            <p:nvPr/>
          </p:nvSpPr>
          <p:spPr bwMode="auto">
            <a:xfrm>
              <a:off x="7106555" y="4437112"/>
              <a:ext cx="1297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6372200" y="3325961"/>
              <a:ext cx="5617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28"/>
            <p:cNvCxnSpPr>
              <a:cxnSpLocks noChangeShapeType="1"/>
            </p:cNvCxnSpPr>
            <p:nvPr/>
          </p:nvCxnSpPr>
          <p:spPr bwMode="auto">
            <a:xfrm>
              <a:off x="4788024" y="4725145"/>
              <a:ext cx="14401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7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5364088" y="474663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자유형 36"/>
            <p:cNvSpPr/>
            <p:nvPr/>
          </p:nvSpPr>
          <p:spPr bwMode="auto">
            <a:xfrm>
              <a:off x="4788024" y="2780928"/>
              <a:ext cx="360041" cy="1800201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5" name="직선 화살표 연결선 28"/>
            <p:cNvCxnSpPr>
              <a:cxnSpLocks noChangeShapeType="1"/>
            </p:cNvCxnSpPr>
            <p:nvPr/>
          </p:nvCxnSpPr>
          <p:spPr bwMode="auto">
            <a:xfrm>
              <a:off x="478802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97" name="직선 화살표 연결선 28"/>
            <p:cNvCxnSpPr>
              <a:cxnSpLocks noChangeShapeType="1"/>
            </p:cNvCxnSpPr>
            <p:nvPr/>
          </p:nvCxnSpPr>
          <p:spPr bwMode="auto">
            <a:xfrm>
              <a:off x="514806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98" name="TextBox 31"/>
            <p:cNvSpPr txBox="1">
              <a:spLocks noChangeArrowheads="1"/>
            </p:cNvSpPr>
            <p:nvPr/>
          </p:nvSpPr>
          <p:spPr bwMode="auto">
            <a:xfrm>
              <a:off x="4644008" y="474663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9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2780929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00" name="TextBox 31"/>
            <p:cNvSpPr txBox="1">
              <a:spLocks noChangeArrowheads="1"/>
            </p:cNvSpPr>
            <p:nvPr/>
          </p:nvSpPr>
          <p:spPr bwMode="auto">
            <a:xfrm>
              <a:off x="6372200" y="4221089"/>
              <a:ext cx="5617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5436096" y="3861049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202" name="그룹 201"/>
            <p:cNvGrpSpPr/>
            <p:nvPr/>
          </p:nvGrpSpPr>
          <p:grpSpPr>
            <a:xfrm>
              <a:off x="5457525" y="4077072"/>
              <a:ext cx="128786" cy="246221"/>
              <a:chOff x="7605662" y="4741554"/>
              <a:chExt cx="128786" cy="246221"/>
            </a:xfrm>
          </p:grpSpPr>
          <p:sp>
            <p:nvSpPr>
              <p:cNvPr id="203" name="TextBox 31"/>
              <p:cNvSpPr txBox="1">
                <a:spLocks noChangeArrowheads="1"/>
              </p:cNvSpPr>
              <p:nvPr/>
            </p:nvSpPr>
            <p:spPr bwMode="auto">
              <a:xfrm>
                <a:off x="7605662" y="4741554"/>
                <a:ext cx="12878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직선 연결선 203"/>
              <p:cNvCxnSpPr>
                <a:cxnSpLocks/>
              </p:cNvCxnSpPr>
              <p:nvPr/>
            </p:nvCxnSpPr>
            <p:spPr bwMode="auto">
              <a:xfrm>
                <a:off x="7641380" y="4797152"/>
                <a:ext cx="7149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5" name="타원 204"/>
            <p:cNvSpPr/>
            <p:nvPr/>
          </p:nvSpPr>
          <p:spPr bwMode="auto">
            <a:xfrm>
              <a:off x="5414663" y="381532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TextBox 31"/>
            <p:cNvSpPr txBox="1">
              <a:spLocks noChangeArrowheads="1"/>
            </p:cNvSpPr>
            <p:nvPr/>
          </p:nvSpPr>
          <p:spPr bwMode="auto">
            <a:xfrm>
              <a:off x="5436096" y="361482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24128" y="3573016"/>
            <a:ext cx="1944216" cy="2406461"/>
            <a:chOff x="5724128" y="3573016"/>
            <a:chExt cx="1944216" cy="2406461"/>
          </a:xfrm>
        </p:grpSpPr>
        <p:sp>
          <p:nvSpPr>
            <p:cNvPr id="211" name="자유형 58"/>
            <p:cNvSpPr/>
            <p:nvPr/>
          </p:nvSpPr>
          <p:spPr bwMode="auto">
            <a:xfrm>
              <a:off x="5931272" y="3573017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2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24128" y="5588843"/>
              <a:ext cx="15841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3" name="직선 화살표 연결선 28"/>
            <p:cNvCxnSpPr>
              <a:cxnSpLocks noChangeShapeType="1"/>
            </p:cNvCxnSpPr>
            <p:nvPr/>
          </p:nvCxnSpPr>
          <p:spPr bwMode="auto">
            <a:xfrm>
              <a:off x="7011392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14" name="직선 화살표 연결선 28"/>
            <p:cNvCxnSpPr>
              <a:cxnSpLocks noChangeShapeType="1"/>
            </p:cNvCxnSpPr>
            <p:nvPr/>
          </p:nvCxnSpPr>
          <p:spPr bwMode="auto">
            <a:xfrm>
              <a:off x="7083400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15" name="TextBox 31"/>
            <p:cNvSpPr txBox="1">
              <a:spLocks noChangeArrowheads="1"/>
            </p:cNvSpPr>
            <p:nvPr/>
          </p:nvSpPr>
          <p:spPr bwMode="auto">
            <a:xfrm>
              <a:off x="7299424" y="5445224"/>
              <a:ext cx="1528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31"/>
            <p:cNvSpPr txBox="1">
              <a:spLocks noChangeArrowheads="1"/>
            </p:cNvSpPr>
            <p:nvPr/>
          </p:nvSpPr>
          <p:spPr bwMode="auto">
            <a:xfrm>
              <a:off x="7092280" y="44069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7" name="직선 화살표 연결선 28"/>
            <p:cNvCxnSpPr>
              <a:cxnSpLocks noChangeShapeType="1"/>
            </p:cNvCxnSpPr>
            <p:nvPr/>
          </p:nvCxnSpPr>
          <p:spPr bwMode="auto">
            <a:xfrm>
              <a:off x="5931272" y="5733256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18" name="직선 화살표 연결선 28"/>
            <p:cNvCxnSpPr>
              <a:cxnSpLocks noChangeShapeType="1"/>
            </p:cNvCxnSpPr>
            <p:nvPr/>
          </p:nvCxnSpPr>
          <p:spPr bwMode="auto">
            <a:xfrm>
              <a:off x="6939384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19" name="TextBox 31"/>
            <p:cNvSpPr txBox="1">
              <a:spLocks noChangeArrowheads="1"/>
            </p:cNvSpPr>
            <p:nvPr/>
          </p:nvSpPr>
          <p:spPr bwMode="auto">
            <a:xfrm>
              <a:off x="6147296" y="5733256"/>
              <a:ext cx="5849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42504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1520" y="548680"/>
            <a:ext cx="4248472" cy="2190437"/>
            <a:chOff x="251520" y="3861048"/>
            <a:chExt cx="4248472" cy="2190437"/>
          </a:xfrm>
        </p:grpSpPr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566124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2" name="TextBox 31"/>
            <p:cNvSpPr txBox="1">
              <a:spLocks noChangeArrowheads="1"/>
            </p:cNvSpPr>
            <p:nvPr/>
          </p:nvSpPr>
          <p:spPr bwMode="auto">
            <a:xfrm>
              <a:off x="4355976" y="551723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386104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805264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1907704" y="58052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3563888" y="465313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28"/>
            <p:cNvCxnSpPr>
              <a:cxnSpLocks noChangeShapeType="1"/>
            </p:cNvCxnSpPr>
            <p:nvPr/>
          </p:nvCxnSpPr>
          <p:spPr bwMode="auto">
            <a:xfrm>
              <a:off x="3995936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8" name="이등변 삼각형 7"/>
            <p:cNvSpPr/>
            <p:nvPr/>
          </p:nvSpPr>
          <p:spPr bwMode="auto">
            <a:xfrm>
              <a:off x="467544" y="3861048"/>
              <a:ext cx="3528392" cy="1800200"/>
            </a:xfrm>
            <a:prstGeom prst="triangle">
              <a:avLst>
                <a:gd name="adj" fmla="val 2662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89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8" name="그룹 17"/>
          <p:cNvGrpSpPr/>
          <p:nvPr/>
        </p:nvGrpSpPr>
        <p:grpSpPr>
          <a:xfrm>
            <a:off x="454363" y="3356992"/>
            <a:ext cx="3757597" cy="2190437"/>
            <a:chOff x="454363" y="3356992"/>
            <a:chExt cx="3757597" cy="2190437"/>
          </a:xfrm>
        </p:grpSpPr>
        <p:cxnSp>
          <p:nvCxnSpPr>
            <p:cNvPr id="191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54363" y="3507462"/>
              <a:ext cx="3266751" cy="191528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3" name="TextBox 31"/>
            <p:cNvSpPr txBox="1">
              <a:spLocks noChangeArrowheads="1"/>
            </p:cNvSpPr>
            <p:nvPr/>
          </p:nvSpPr>
          <p:spPr bwMode="auto">
            <a:xfrm>
              <a:off x="3707904" y="335699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3356992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96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51571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06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30120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07" name="TextBox 31"/>
            <p:cNvSpPr txBox="1">
              <a:spLocks noChangeArrowheads="1"/>
            </p:cNvSpPr>
            <p:nvPr/>
          </p:nvSpPr>
          <p:spPr bwMode="auto">
            <a:xfrm>
              <a:off x="1907704" y="530120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31"/>
            <p:cNvSpPr txBox="1">
              <a:spLocks noChangeArrowheads="1"/>
            </p:cNvSpPr>
            <p:nvPr/>
          </p:nvSpPr>
          <p:spPr bwMode="auto">
            <a:xfrm>
              <a:off x="3563888" y="414908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직선 화살표 연결선 28"/>
            <p:cNvCxnSpPr>
              <a:cxnSpLocks noChangeShapeType="1"/>
            </p:cNvCxnSpPr>
            <p:nvPr/>
          </p:nvCxnSpPr>
          <p:spPr bwMode="auto">
            <a:xfrm>
              <a:off x="3995936" y="52292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2" name="이등변 삼각형 221"/>
            <p:cNvSpPr/>
            <p:nvPr/>
          </p:nvSpPr>
          <p:spPr bwMode="auto">
            <a:xfrm>
              <a:off x="467544" y="3356992"/>
              <a:ext cx="3528392" cy="1800200"/>
            </a:xfrm>
            <a:prstGeom prst="triangle">
              <a:avLst>
                <a:gd name="adj" fmla="val 2662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23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2292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4" name="타원 223"/>
            <p:cNvSpPr/>
            <p:nvPr/>
          </p:nvSpPr>
          <p:spPr bwMode="auto">
            <a:xfrm>
              <a:off x="1907704" y="453540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TextBox 31"/>
            <p:cNvSpPr txBox="1">
              <a:spLocks noChangeArrowheads="1"/>
            </p:cNvSpPr>
            <p:nvPr/>
          </p:nvSpPr>
          <p:spPr bwMode="auto">
            <a:xfrm>
              <a:off x="1691680" y="433490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33569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235" name="그룹 234"/>
          <p:cNvGrpSpPr/>
          <p:nvPr/>
        </p:nvGrpSpPr>
        <p:grpSpPr>
          <a:xfrm>
            <a:off x="5436096" y="620688"/>
            <a:ext cx="3096345" cy="2406461"/>
            <a:chOff x="-1908720" y="4149080"/>
            <a:chExt cx="3096345" cy="2406461"/>
          </a:xfrm>
        </p:grpSpPr>
        <p:sp>
          <p:nvSpPr>
            <p:cNvPr id="236" name="자유형 58"/>
            <p:cNvSpPr/>
            <p:nvPr/>
          </p:nvSpPr>
          <p:spPr bwMode="auto">
            <a:xfrm>
              <a:off x="-612576" y="4149081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-1908720" y="6163716"/>
              <a:ext cx="289459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38" name="직선 화살표 연결선 28"/>
            <p:cNvCxnSpPr>
              <a:cxnSpLocks noChangeShapeType="1"/>
            </p:cNvCxnSpPr>
            <p:nvPr/>
          </p:nvCxnSpPr>
          <p:spPr bwMode="auto">
            <a:xfrm>
              <a:off x="481819" y="41490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39" name="직선 화살표 연결선 28"/>
            <p:cNvCxnSpPr>
              <a:cxnSpLocks noChangeShapeType="1"/>
            </p:cNvCxnSpPr>
            <p:nvPr/>
          </p:nvCxnSpPr>
          <p:spPr bwMode="auto">
            <a:xfrm>
              <a:off x="553827" y="4149080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985875" y="6021288"/>
              <a:ext cx="20174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31"/>
            <p:cNvSpPr txBox="1">
              <a:spLocks noChangeArrowheads="1"/>
            </p:cNvSpPr>
            <p:nvPr/>
          </p:nvSpPr>
          <p:spPr bwMode="auto">
            <a:xfrm>
              <a:off x="553827" y="5054987"/>
              <a:ext cx="633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2" name="직선 화살표 연결선 28"/>
            <p:cNvCxnSpPr>
              <a:cxnSpLocks noChangeShapeType="1"/>
            </p:cNvCxnSpPr>
            <p:nvPr/>
          </p:nvCxnSpPr>
          <p:spPr bwMode="auto">
            <a:xfrm>
              <a:off x="-1620688" y="6309320"/>
              <a:ext cx="201622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3" name="직선 화살표 연결선 28"/>
            <p:cNvCxnSpPr>
              <a:cxnSpLocks noChangeShapeType="1"/>
            </p:cNvCxnSpPr>
            <p:nvPr/>
          </p:nvCxnSpPr>
          <p:spPr bwMode="auto">
            <a:xfrm>
              <a:off x="395536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4" name="TextBox 31"/>
            <p:cNvSpPr txBox="1">
              <a:spLocks noChangeArrowheads="1"/>
            </p:cNvSpPr>
            <p:nvPr/>
          </p:nvSpPr>
          <p:spPr bwMode="auto">
            <a:xfrm>
              <a:off x="-401897" y="6309320"/>
              <a:ext cx="5867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자유형 42"/>
            <p:cNvSpPr/>
            <p:nvPr/>
          </p:nvSpPr>
          <p:spPr bwMode="auto">
            <a:xfrm>
              <a:off x="-1620688" y="4149080"/>
              <a:ext cx="1008113" cy="2016223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  <a:gd name="connsiteX0" fmla="*/ 0 w 2592563"/>
                <a:gd name="connsiteY0" fmla="*/ 378 h 3528768"/>
                <a:gd name="connsiteX1" fmla="*/ 2592288 w 2592563"/>
                <a:gd name="connsiteY1" fmla="*/ 3528769 h 3528768"/>
                <a:gd name="connsiteX2" fmla="*/ 2592288 w 2592563"/>
                <a:gd name="connsiteY2" fmla="*/ 3096721 h 3528768"/>
                <a:gd name="connsiteX3" fmla="*/ 2592563 w 2592563"/>
                <a:gd name="connsiteY3" fmla="*/ 0 h 3528768"/>
                <a:gd name="connsiteX4" fmla="*/ 432048 w 2592563"/>
                <a:gd name="connsiteY4" fmla="*/ 378 h 3528768"/>
                <a:gd name="connsiteX5" fmla="*/ 0 w 2592563"/>
                <a:gd name="connsiteY5" fmla="*/ 378 h 352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2563" h="3528768">
                  <a:moveTo>
                    <a:pt x="0" y="378"/>
                  </a:move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6" name="직선 화살표 연결선 28"/>
            <p:cNvCxnSpPr>
              <a:cxnSpLocks noChangeShapeType="1"/>
            </p:cNvCxnSpPr>
            <p:nvPr/>
          </p:nvCxnSpPr>
          <p:spPr bwMode="auto">
            <a:xfrm>
              <a:off x="-1620688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7" name="직선 화살표 연결선 28"/>
            <p:cNvCxnSpPr>
              <a:cxnSpLocks noChangeShapeType="1"/>
            </p:cNvCxnSpPr>
            <p:nvPr/>
          </p:nvCxnSpPr>
          <p:spPr bwMode="auto">
            <a:xfrm>
              <a:off x="-612576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8" name="TextBox 31"/>
            <p:cNvSpPr txBox="1">
              <a:spLocks noChangeArrowheads="1"/>
            </p:cNvSpPr>
            <p:nvPr/>
          </p:nvSpPr>
          <p:spPr bwMode="auto">
            <a:xfrm>
              <a:off x="-1410009" y="6309320"/>
              <a:ext cx="5867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6444208" y="3717032"/>
            <a:ext cx="1944216" cy="2406461"/>
            <a:chOff x="5724128" y="3573016"/>
            <a:chExt cx="1944216" cy="2406461"/>
          </a:xfrm>
        </p:grpSpPr>
        <p:sp>
          <p:nvSpPr>
            <p:cNvPr id="251" name="자유형 58"/>
            <p:cNvSpPr/>
            <p:nvPr/>
          </p:nvSpPr>
          <p:spPr bwMode="auto">
            <a:xfrm>
              <a:off x="5940151" y="3573017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2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24128" y="4581128"/>
              <a:ext cx="15841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3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54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55" name="TextBox 31"/>
            <p:cNvSpPr txBox="1">
              <a:spLocks noChangeArrowheads="1"/>
            </p:cNvSpPr>
            <p:nvPr/>
          </p:nvSpPr>
          <p:spPr bwMode="auto">
            <a:xfrm>
              <a:off x="7308304" y="4437112"/>
              <a:ext cx="1528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31"/>
            <p:cNvSpPr txBox="1">
              <a:spLocks noChangeArrowheads="1"/>
            </p:cNvSpPr>
            <p:nvPr/>
          </p:nvSpPr>
          <p:spPr bwMode="auto">
            <a:xfrm>
              <a:off x="7092280" y="419089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7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733256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58" name="직선 화살표 연결선 28"/>
            <p:cNvCxnSpPr>
              <a:cxnSpLocks noChangeShapeType="1"/>
            </p:cNvCxnSpPr>
            <p:nvPr/>
          </p:nvCxnSpPr>
          <p:spPr bwMode="auto">
            <a:xfrm>
              <a:off x="6948264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6156176" y="5733256"/>
              <a:ext cx="5849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61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2" name="자유형 58"/>
            <p:cNvSpPr/>
            <p:nvPr/>
          </p:nvSpPr>
          <p:spPr bwMode="auto">
            <a:xfrm>
              <a:off x="5940151" y="3573017"/>
              <a:ext cx="1008113" cy="504055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263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4" name="TextBox 31"/>
            <p:cNvSpPr txBox="1">
              <a:spLocks noChangeArrowheads="1"/>
            </p:cNvSpPr>
            <p:nvPr/>
          </p:nvSpPr>
          <p:spPr bwMode="auto">
            <a:xfrm>
              <a:off x="7092280" y="3717032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194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23528" y="116632"/>
            <a:ext cx="4032448" cy="2088232"/>
            <a:chOff x="4499992" y="3212976"/>
            <a:chExt cx="4032448" cy="2088232"/>
          </a:xfrm>
        </p:grpSpPr>
        <p:cxnSp>
          <p:nvCxnSpPr>
            <p:cNvPr id="85" name="직선 화살표 연결선 28"/>
            <p:cNvCxnSpPr>
              <a:cxnSpLocks noChangeShapeType="1"/>
            </p:cNvCxnSpPr>
            <p:nvPr/>
          </p:nvCxnSpPr>
          <p:spPr bwMode="auto">
            <a:xfrm>
              <a:off x="4499992" y="4919682"/>
              <a:ext cx="38884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>
              <a:off x="8388424" y="4766955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572000" y="3623538"/>
              <a:ext cx="3240360" cy="1296144"/>
              <a:chOff x="2198912" y="2600908"/>
              <a:chExt cx="3240360" cy="1296144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2198912" y="2600908"/>
                <a:ext cx="3240360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 bwMode="auto">
              <a:xfrm>
                <a:off x="3270152" y="2960948"/>
                <a:ext cx="1089000" cy="93610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88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7956376" y="3623538"/>
              <a:ext cx="4440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89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9835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0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62353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1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3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5063698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4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5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6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79522"/>
              <a:ext cx="32403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7" name="TextBox 31"/>
            <p:cNvSpPr txBox="1">
              <a:spLocks noChangeArrowheads="1"/>
            </p:cNvSpPr>
            <p:nvPr/>
          </p:nvSpPr>
          <p:spPr bwMode="auto">
            <a:xfrm>
              <a:off x="5859264" y="3212976"/>
              <a:ext cx="6569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31"/>
            <p:cNvSpPr txBox="1">
              <a:spLocks noChangeArrowheads="1"/>
            </p:cNvSpPr>
            <p:nvPr/>
          </p:nvSpPr>
          <p:spPr bwMode="auto">
            <a:xfrm>
              <a:off x="5906683" y="5054987"/>
              <a:ext cx="562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31"/>
            <p:cNvSpPr txBox="1">
              <a:spLocks noChangeArrowheads="1"/>
            </p:cNvSpPr>
            <p:nvPr/>
          </p:nvSpPr>
          <p:spPr bwMode="auto">
            <a:xfrm>
              <a:off x="7956376" y="368683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31"/>
            <p:cNvSpPr txBox="1">
              <a:spLocks noChangeArrowheads="1"/>
            </p:cNvSpPr>
            <p:nvPr/>
          </p:nvSpPr>
          <p:spPr bwMode="auto">
            <a:xfrm>
              <a:off x="7956376" y="42930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90407" y="4199602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04" name="그룹 103"/>
            <p:cNvGrpSpPr/>
            <p:nvPr/>
          </p:nvGrpSpPr>
          <p:grpSpPr>
            <a:xfrm>
              <a:off x="6190407" y="4406915"/>
              <a:ext cx="220464" cy="246221"/>
              <a:chOff x="7461646" y="4653136"/>
              <a:chExt cx="355600" cy="246221"/>
            </a:xfrm>
          </p:grpSpPr>
          <p:sp>
            <p:nvSpPr>
              <p:cNvPr id="105" name="TextBox 31"/>
              <p:cNvSpPr txBox="1">
                <a:spLocks noChangeArrowheads="1"/>
              </p:cNvSpPr>
              <p:nvPr/>
            </p:nvSpPr>
            <p:spPr bwMode="auto">
              <a:xfrm>
                <a:off x="7461646" y="4653136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/>
              <p:cNvCxnSpPr>
                <a:cxnSpLocks/>
              </p:cNvCxnSpPr>
              <p:nvPr/>
            </p:nvCxnSpPr>
            <p:spPr bwMode="auto">
              <a:xfrm>
                <a:off x="7605662" y="4702382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0" name="타원 109"/>
            <p:cNvSpPr/>
            <p:nvPr/>
          </p:nvSpPr>
          <p:spPr bwMode="auto">
            <a:xfrm>
              <a:off x="6170463" y="414908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TextBox 31"/>
            <p:cNvSpPr txBox="1">
              <a:spLocks noChangeArrowheads="1"/>
            </p:cNvSpPr>
            <p:nvPr/>
          </p:nvSpPr>
          <p:spPr bwMode="auto">
            <a:xfrm>
              <a:off x="6228184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16016" y="116632"/>
            <a:ext cx="4032448" cy="2088232"/>
            <a:chOff x="4499992" y="3212976"/>
            <a:chExt cx="4032448" cy="2088232"/>
          </a:xfrm>
        </p:grpSpPr>
        <p:cxnSp>
          <p:nvCxnSpPr>
            <p:cNvPr id="116" name="직선 화살표 연결선 28"/>
            <p:cNvCxnSpPr>
              <a:cxnSpLocks noChangeShapeType="1"/>
            </p:cNvCxnSpPr>
            <p:nvPr/>
          </p:nvCxnSpPr>
          <p:spPr bwMode="auto">
            <a:xfrm>
              <a:off x="4499992" y="3623538"/>
              <a:ext cx="38884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8388424" y="3470811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572000" y="3623538"/>
              <a:ext cx="3240360" cy="1296144"/>
              <a:chOff x="2198912" y="2600908"/>
              <a:chExt cx="3240360" cy="1296144"/>
            </a:xfrm>
          </p:grpSpPr>
          <p:sp>
            <p:nvSpPr>
              <p:cNvPr id="146" name="직사각형 145"/>
              <p:cNvSpPr/>
              <p:nvPr/>
            </p:nvSpPr>
            <p:spPr bwMode="auto">
              <a:xfrm>
                <a:off x="2198912" y="2600908"/>
                <a:ext cx="3240360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 bwMode="auto">
              <a:xfrm>
                <a:off x="3270152" y="2960948"/>
                <a:ext cx="1089000" cy="93610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19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7956376" y="3623538"/>
              <a:ext cx="4440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0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9835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5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491576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9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0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1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5063698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3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4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5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79522"/>
              <a:ext cx="32403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5859264" y="3212976"/>
              <a:ext cx="6569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5906683" y="5054987"/>
              <a:ext cx="562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31"/>
            <p:cNvSpPr txBox="1">
              <a:spLocks noChangeArrowheads="1"/>
            </p:cNvSpPr>
            <p:nvPr/>
          </p:nvSpPr>
          <p:spPr bwMode="auto">
            <a:xfrm>
              <a:off x="7956376" y="368683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31"/>
            <p:cNvSpPr txBox="1">
              <a:spLocks noChangeArrowheads="1"/>
            </p:cNvSpPr>
            <p:nvPr/>
          </p:nvSpPr>
          <p:spPr bwMode="auto">
            <a:xfrm>
              <a:off x="7956376" y="42930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" name="직선 화살표 연결선 50"/>
            <p:cNvCxnSpPr>
              <a:cxnSpLocks noChangeShapeType="1"/>
            </p:cNvCxnSpPr>
            <p:nvPr/>
          </p:nvCxnSpPr>
          <p:spPr bwMode="auto">
            <a:xfrm>
              <a:off x="6190407" y="3622799"/>
              <a:ext cx="0" cy="52628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41" name="그룹 140"/>
            <p:cNvGrpSpPr/>
            <p:nvPr/>
          </p:nvGrpSpPr>
          <p:grpSpPr>
            <a:xfrm>
              <a:off x="6190407" y="3717032"/>
              <a:ext cx="220464" cy="246221"/>
              <a:chOff x="7461646" y="3963253"/>
              <a:chExt cx="355600" cy="246221"/>
            </a:xfrm>
          </p:grpSpPr>
          <p:sp>
            <p:nvSpPr>
              <p:cNvPr id="144" name="TextBox 31"/>
              <p:cNvSpPr txBox="1">
                <a:spLocks noChangeArrowheads="1"/>
              </p:cNvSpPr>
              <p:nvPr/>
            </p:nvSpPr>
            <p:spPr bwMode="auto">
              <a:xfrm>
                <a:off x="7461646" y="3963253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5" name="직선 연결선 144"/>
              <p:cNvCxnSpPr>
                <a:cxnSpLocks/>
              </p:cNvCxnSpPr>
              <p:nvPr/>
            </p:nvCxnSpPr>
            <p:spPr bwMode="auto">
              <a:xfrm>
                <a:off x="7605663" y="4012499"/>
                <a:ext cx="7200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타원 141"/>
            <p:cNvSpPr/>
            <p:nvPr/>
          </p:nvSpPr>
          <p:spPr bwMode="auto">
            <a:xfrm>
              <a:off x="6170463" y="414908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6156176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582" y="2636912"/>
            <a:ext cx="2962163" cy="2932003"/>
            <a:chOff x="1249797" y="2636912"/>
            <a:chExt cx="2962163" cy="2932003"/>
          </a:xfrm>
        </p:grpSpPr>
        <p:sp>
          <p:nvSpPr>
            <p:cNvPr id="174" name="자유형 25"/>
            <p:cNvSpPr/>
            <p:nvPr/>
          </p:nvSpPr>
          <p:spPr bwMode="auto">
            <a:xfrm>
              <a:off x="1835696" y="4890646"/>
              <a:ext cx="1152128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1249797" y="5177090"/>
              <a:ext cx="274613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76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489064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77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3203848" y="3162454"/>
              <a:ext cx="1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>
              <a:off x="4000376" y="5013176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3208288" y="4170566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0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5322694"/>
              <a:ext cx="14401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20" name="직선 화살표 연결선 28"/>
            <p:cNvCxnSpPr>
              <a:cxnSpLocks noChangeShapeType="1"/>
            </p:cNvCxnSpPr>
            <p:nvPr/>
          </p:nvCxnSpPr>
          <p:spPr bwMode="auto">
            <a:xfrm>
              <a:off x="298782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6" name="TextBox 31"/>
            <p:cNvSpPr txBox="1">
              <a:spLocks noChangeArrowheads="1"/>
            </p:cNvSpPr>
            <p:nvPr/>
          </p:nvSpPr>
          <p:spPr bwMode="auto">
            <a:xfrm>
              <a:off x="2123728" y="532269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자유형 40"/>
            <p:cNvSpPr/>
            <p:nvPr/>
          </p:nvSpPr>
          <p:spPr bwMode="auto">
            <a:xfrm>
              <a:off x="1547665" y="3162455"/>
              <a:ext cx="288032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30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31" name="TextBox 31"/>
            <p:cNvSpPr txBox="1">
              <a:spLocks noChangeArrowheads="1"/>
            </p:cNvSpPr>
            <p:nvPr/>
          </p:nvSpPr>
          <p:spPr bwMode="auto">
            <a:xfrm>
              <a:off x="1403648" y="532269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2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316245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33" name="TextBox 31"/>
            <p:cNvSpPr txBox="1">
              <a:spLocks noChangeArrowheads="1"/>
            </p:cNvSpPr>
            <p:nvPr/>
          </p:nvSpPr>
          <p:spPr bwMode="auto">
            <a:xfrm>
              <a:off x="3208288" y="4840124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2051720" y="4098558"/>
              <a:ext cx="0" cy="108012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236" name="자유형 88"/>
            <p:cNvSpPr/>
            <p:nvPr/>
          </p:nvSpPr>
          <p:spPr bwMode="auto">
            <a:xfrm>
              <a:off x="1835696" y="3162454"/>
              <a:ext cx="576064" cy="57606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38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4098558"/>
              <a:ext cx="50405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239" name="그룹 238"/>
            <p:cNvGrpSpPr/>
            <p:nvPr/>
          </p:nvGrpSpPr>
          <p:grpSpPr>
            <a:xfrm>
              <a:off x="1691680" y="3830851"/>
              <a:ext cx="148902" cy="246221"/>
              <a:chOff x="7606171" y="4745469"/>
              <a:chExt cx="148902" cy="246221"/>
            </a:xfrm>
          </p:grpSpPr>
          <p:sp>
            <p:nvSpPr>
              <p:cNvPr id="247" name="TextBox 31"/>
              <p:cNvSpPr txBox="1">
                <a:spLocks noChangeArrowheads="1"/>
              </p:cNvSpPr>
              <p:nvPr/>
            </p:nvSpPr>
            <p:spPr bwMode="auto">
              <a:xfrm>
                <a:off x="7615497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8" name="직선 연결선 247"/>
              <p:cNvCxnSpPr/>
              <p:nvPr/>
            </p:nvCxnSpPr>
            <p:spPr bwMode="auto">
              <a:xfrm>
                <a:off x="7606171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0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3018438"/>
              <a:ext cx="8640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1" name="직선 화살표 연결선 28"/>
            <p:cNvCxnSpPr>
              <a:cxnSpLocks noChangeShapeType="1"/>
            </p:cNvCxnSpPr>
            <p:nvPr/>
          </p:nvCxnSpPr>
          <p:spPr bwMode="auto">
            <a:xfrm>
              <a:off x="2411760" y="294643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2" name="TextBox 31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373851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4" name="TextBox 31"/>
            <p:cNvSpPr txBox="1">
              <a:spLocks noChangeArrowheads="1"/>
            </p:cNvSpPr>
            <p:nvPr/>
          </p:nvSpPr>
          <p:spPr bwMode="auto">
            <a:xfrm>
              <a:off x="3208288" y="3306470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547664" y="2802414"/>
              <a:ext cx="0" cy="25922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31"/>
            <p:cNvSpPr txBox="1">
              <a:spLocks noChangeArrowheads="1"/>
            </p:cNvSpPr>
            <p:nvPr/>
          </p:nvSpPr>
          <p:spPr bwMode="auto">
            <a:xfrm>
              <a:off x="1264072" y="263691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1" name="그룹 250"/>
            <p:cNvGrpSpPr/>
            <p:nvPr/>
          </p:nvGrpSpPr>
          <p:grpSpPr>
            <a:xfrm>
              <a:off x="2111028" y="4509120"/>
              <a:ext cx="144016" cy="246221"/>
              <a:chOff x="6885582" y="4745469"/>
              <a:chExt cx="144016" cy="246221"/>
            </a:xfrm>
          </p:grpSpPr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3" name="직선 연결선 252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4" name="타원 253"/>
            <p:cNvSpPr/>
            <p:nvPr/>
          </p:nvSpPr>
          <p:spPr bwMode="auto">
            <a:xfrm>
              <a:off x="2030286" y="408183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TextBox 31"/>
            <p:cNvSpPr txBox="1">
              <a:spLocks noChangeArrowheads="1"/>
            </p:cNvSpPr>
            <p:nvPr/>
          </p:nvSpPr>
          <p:spPr bwMode="auto">
            <a:xfrm>
              <a:off x="2088007" y="386581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987824" y="2132856"/>
            <a:ext cx="3384376" cy="2592288"/>
            <a:chOff x="4648448" y="2996952"/>
            <a:chExt cx="3384376" cy="2592288"/>
          </a:xfrm>
        </p:grpSpPr>
        <p:cxnSp>
          <p:nvCxnSpPr>
            <p:cNvPr id="149" name="직선 화살표 연결선 28"/>
            <p:cNvCxnSpPr>
              <a:cxnSpLocks noChangeShapeType="1"/>
            </p:cNvCxnSpPr>
            <p:nvPr/>
          </p:nvCxnSpPr>
          <p:spPr bwMode="auto">
            <a:xfrm>
              <a:off x="4648448" y="5178678"/>
              <a:ext cx="31683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7816800" y="502701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5008488" y="3378478"/>
              <a:ext cx="2304256" cy="1800200"/>
              <a:chOff x="2702968" y="2096852"/>
              <a:chExt cx="2304256" cy="1800200"/>
            </a:xfrm>
          </p:grpSpPr>
          <p:sp>
            <p:nvSpPr>
              <p:cNvPr id="170" name="직사각형 76"/>
              <p:cNvSpPr/>
              <p:nvPr/>
            </p:nvSpPr>
            <p:spPr bwMode="auto">
              <a:xfrm>
                <a:off x="2702968" y="2096852"/>
                <a:ext cx="576064" cy="1800200"/>
              </a:xfrm>
              <a:custGeom>
                <a:avLst/>
                <a:gdLst>
                  <a:gd name="connsiteX0" fmla="*/ 0 w 1080120"/>
                  <a:gd name="connsiteY0" fmla="*/ 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  <a:gd name="connsiteX4" fmla="*/ 0 w 1080120"/>
                  <a:gd name="connsiteY4" fmla="*/ 0 h 1800200"/>
                  <a:gd name="connsiteX0" fmla="*/ 0 w 1080120"/>
                  <a:gd name="connsiteY0" fmla="*/ 180020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20" h="1800200">
                    <a:moveTo>
                      <a:pt x="0" y="1800200"/>
                    </a:moveTo>
                    <a:lnTo>
                      <a:pt x="1080120" y="0"/>
                    </a:lnTo>
                    <a:lnTo>
                      <a:pt x="1080120" y="1800200"/>
                    </a:lnTo>
                    <a:lnTo>
                      <a:pt x="0" y="180020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 bwMode="auto">
              <a:xfrm>
                <a:off x="3279032" y="2096852"/>
                <a:ext cx="1152128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72" name="직사각형 78"/>
              <p:cNvSpPr/>
              <p:nvPr/>
            </p:nvSpPr>
            <p:spPr bwMode="auto">
              <a:xfrm>
                <a:off x="4431160" y="2096852"/>
                <a:ext cx="576064" cy="1800200"/>
              </a:xfrm>
              <a:custGeom>
                <a:avLst/>
                <a:gdLst>
                  <a:gd name="connsiteX0" fmla="*/ 0 w 1089000"/>
                  <a:gd name="connsiteY0" fmla="*/ 0 h 1800200"/>
                  <a:gd name="connsiteX1" fmla="*/ 1089000 w 1089000"/>
                  <a:gd name="connsiteY1" fmla="*/ 0 h 1800200"/>
                  <a:gd name="connsiteX2" fmla="*/ 1089000 w 1089000"/>
                  <a:gd name="connsiteY2" fmla="*/ 1800200 h 1800200"/>
                  <a:gd name="connsiteX3" fmla="*/ 0 w 1089000"/>
                  <a:gd name="connsiteY3" fmla="*/ 1800200 h 1800200"/>
                  <a:gd name="connsiteX4" fmla="*/ 0 w 1089000"/>
                  <a:gd name="connsiteY4" fmla="*/ 0 h 1800200"/>
                  <a:gd name="connsiteX0" fmla="*/ 0 w 1089000"/>
                  <a:gd name="connsiteY0" fmla="*/ 0 h 1800200"/>
                  <a:gd name="connsiteX1" fmla="*/ 1089000 w 1089000"/>
                  <a:gd name="connsiteY1" fmla="*/ 1800200 h 1800200"/>
                  <a:gd name="connsiteX2" fmla="*/ 0 w 1089000"/>
                  <a:gd name="connsiteY2" fmla="*/ 1800200 h 1800200"/>
                  <a:gd name="connsiteX3" fmla="*/ 0 w 1089000"/>
                  <a:gd name="connsiteY3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000" h="1800200">
                    <a:moveTo>
                      <a:pt x="0" y="0"/>
                    </a:moveTo>
                    <a:lnTo>
                      <a:pt x="1089000" y="1800200"/>
                    </a:lnTo>
                    <a:lnTo>
                      <a:pt x="0" y="1800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</p:grpSp>
        <p:cxnSp>
          <p:nvCxnSpPr>
            <p:cNvPr id="152" name="직선 화살표 연결선 28"/>
            <p:cNvCxnSpPr>
              <a:cxnSpLocks noChangeShapeType="1"/>
            </p:cNvCxnSpPr>
            <p:nvPr/>
          </p:nvCxnSpPr>
          <p:spPr bwMode="auto">
            <a:xfrm>
              <a:off x="7456760" y="337847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3" name="직선 화살표 연결선 28"/>
            <p:cNvCxnSpPr>
              <a:cxnSpLocks noChangeShapeType="1"/>
            </p:cNvCxnSpPr>
            <p:nvPr/>
          </p:nvCxnSpPr>
          <p:spPr bwMode="auto">
            <a:xfrm>
              <a:off x="7384752" y="33784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4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5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322694"/>
              <a:ext cx="22998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7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8" name="직선 화살표 연결선 28"/>
            <p:cNvCxnSpPr>
              <a:cxnSpLocks noChangeShapeType="1"/>
            </p:cNvCxnSpPr>
            <p:nvPr/>
          </p:nvCxnSpPr>
          <p:spPr bwMode="auto">
            <a:xfrm>
              <a:off x="666467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9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234462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60" name="TextBox 31"/>
            <p:cNvSpPr txBox="1">
              <a:spLocks noChangeArrowheads="1"/>
            </p:cNvSpPr>
            <p:nvPr/>
          </p:nvSpPr>
          <p:spPr bwMode="auto">
            <a:xfrm>
              <a:off x="5800576" y="2996952"/>
              <a:ext cx="639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31"/>
            <p:cNvSpPr txBox="1">
              <a:spLocks noChangeArrowheads="1"/>
            </p:cNvSpPr>
            <p:nvPr/>
          </p:nvSpPr>
          <p:spPr bwMode="auto">
            <a:xfrm>
              <a:off x="5863704" y="5343019"/>
              <a:ext cx="5129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31"/>
            <p:cNvSpPr txBox="1">
              <a:spLocks noChangeArrowheads="1"/>
            </p:cNvSpPr>
            <p:nvPr/>
          </p:nvSpPr>
          <p:spPr bwMode="auto">
            <a:xfrm>
              <a:off x="7452320" y="4118883"/>
              <a:ext cx="5805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60616" y="4458598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66" name="그룹 165"/>
            <p:cNvGrpSpPr/>
            <p:nvPr/>
          </p:nvGrpSpPr>
          <p:grpSpPr>
            <a:xfrm>
              <a:off x="6201993" y="4694947"/>
              <a:ext cx="144016" cy="246221"/>
              <a:chOff x="6885582" y="4745469"/>
              <a:chExt cx="144016" cy="246221"/>
            </a:xfrm>
          </p:grpSpPr>
          <p:sp>
            <p:nvSpPr>
              <p:cNvPr id="168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9" name="직선 연결선 168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6" name="타원 255"/>
            <p:cNvSpPr/>
            <p:nvPr/>
          </p:nvSpPr>
          <p:spPr bwMode="auto">
            <a:xfrm>
              <a:off x="6139509" y="44152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TextBox 31"/>
            <p:cNvSpPr txBox="1">
              <a:spLocks noChangeArrowheads="1"/>
            </p:cNvSpPr>
            <p:nvPr/>
          </p:nvSpPr>
          <p:spPr bwMode="auto">
            <a:xfrm>
              <a:off x="6197230" y="41991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580112" y="4265712"/>
            <a:ext cx="3379936" cy="2592288"/>
            <a:chOff x="4648448" y="2996952"/>
            <a:chExt cx="3379936" cy="2592288"/>
          </a:xfrm>
        </p:grpSpPr>
        <p:cxnSp>
          <p:nvCxnSpPr>
            <p:cNvPr id="112" name="직선 화살표 연결선 28"/>
            <p:cNvCxnSpPr>
              <a:cxnSpLocks noChangeShapeType="1"/>
            </p:cNvCxnSpPr>
            <p:nvPr/>
          </p:nvCxnSpPr>
          <p:spPr bwMode="auto">
            <a:xfrm>
              <a:off x="4648448" y="5178678"/>
              <a:ext cx="31683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3" name="TextBox 31"/>
            <p:cNvSpPr txBox="1">
              <a:spLocks noChangeArrowheads="1"/>
            </p:cNvSpPr>
            <p:nvPr/>
          </p:nvSpPr>
          <p:spPr bwMode="auto">
            <a:xfrm>
              <a:off x="7816800" y="502701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008488" y="3378478"/>
              <a:ext cx="2304256" cy="1800200"/>
              <a:chOff x="2702968" y="2096852"/>
              <a:chExt cx="2304256" cy="1800200"/>
            </a:xfrm>
          </p:grpSpPr>
          <p:sp>
            <p:nvSpPr>
              <p:cNvPr id="183" name="직사각형 76"/>
              <p:cNvSpPr/>
              <p:nvPr/>
            </p:nvSpPr>
            <p:spPr bwMode="auto">
              <a:xfrm>
                <a:off x="2702968" y="2096852"/>
                <a:ext cx="576064" cy="1800200"/>
              </a:xfrm>
              <a:custGeom>
                <a:avLst/>
                <a:gdLst>
                  <a:gd name="connsiteX0" fmla="*/ 0 w 1080120"/>
                  <a:gd name="connsiteY0" fmla="*/ 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  <a:gd name="connsiteX4" fmla="*/ 0 w 1080120"/>
                  <a:gd name="connsiteY4" fmla="*/ 0 h 1800200"/>
                  <a:gd name="connsiteX0" fmla="*/ 0 w 1080120"/>
                  <a:gd name="connsiteY0" fmla="*/ 180020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20" h="1800200">
                    <a:moveTo>
                      <a:pt x="0" y="1800200"/>
                    </a:moveTo>
                    <a:lnTo>
                      <a:pt x="1080120" y="0"/>
                    </a:lnTo>
                    <a:lnTo>
                      <a:pt x="1080120" y="1800200"/>
                    </a:lnTo>
                    <a:lnTo>
                      <a:pt x="0" y="180020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 bwMode="auto">
              <a:xfrm>
                <a:off x="3279032" y="2096852"/>
                <a:ext cx="1152128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85" name="직사각형 78"/>
              <p:cNvSpPr/>
              <p:nvPr/>
            </p:nvSpPr>
            <p:spPr bwMode="auto">
              <a:xfrm>
                <a:off x="4431160" y="2096852"/>
                <a:ext cx="576064" cy="1800200"/>
              </a:xfrm>
              <a:custGeom>
                <a:avLst/>
                <a:gdLst>
                  <a:gd name="connsiteX0" fmla="*/ 0 w 1089000"/>
                  <a:gd name="connsiteY0" fmla="*/ 0 h 1800200"/>
                  <a:gd name="connsiteX1" fmla="*/ 1089000 w 1089000"/>
                  <a:gd name="connsiteY1" fmla="*/ 0 h 1800200"/>
                  <a:gd name="connsiteX2" fmla="*/ 1089000 w 1089000"/>
                  <a:gd name="connsiteY2" fmla="*/ 1800200 h 1800200"/>
                  <a:gd name="connsiteX3" fmla="*/ 0 w 1089000"/>
                  <a:gd name="connsiteY3" fmla="*/ 1800200 h 1800200"/>
                  <a:gd name="connsiteX4" fmla="*/ 0 w 1089000"/>
                  <a:gd name="connsiteY4" fmla="*/ 0 h 1800200"/>
                  <a:gd name="connsiteX0" fmla="*/ 0 w 1089000"/>
                  <a:gd name="connsiteY0" fmla="*/ 0 h 1800200"/>
                  <a:gd name="connsiteX1" fmla="*/ 1089000 w 1089000"/>
                  <a:gd name="connsiteY1" fmla="*/ 1800200 h 1800200"/>
                  <a:gd name="connsiteX2" fmla="*/ 0 w 1089000"/>
                  <a:gd name="connsiteY2" fmla="*/ 1800200 h 1800200"/>
                  <a:gd name="connsiteX3" fmla="*/ 0 w 1089000"/>
                  <a:gd name="connsiteY3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000" h="1800200">
                    <a:moveTo>
                      <a:pt x="0" y="0"/>
                    </a:moveTo>
                    <a:lnTo>
                      <a:pt x="1089000" y="1800200"/>
                    </a:lnTo>
                    <a:lnTo>
                      <a:pt x="0" y="1800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</p:grpSp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7456760" y="337847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2" name="직선 화살표 연결선 28"/>
            <p:cNvCxnSpPr>
              <a:cxnSpLocks noChangeShapeType="1"/>
            </p:cNvCxnSpPr>
            <p:nvPr/>
          </p:nvCxnSpPr>
          <p:spPr bwMode="auto">
            <a:xfrm>
              <a:off x="7384752" y="33784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322694"/>
              <a:ext cx="22998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7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8" name="직선 화살표 연결선 28"/>
            <p:cNvCxnSpPr>
              <a:cxnSpLocks noChangeShapeType="1"/>
            </p:cNvCxnSpPr>
            <p:nvPr/>
          </p:nvCxnSpPr>
          <p:spPr bwMode="auto">
            <a:xfrm>
              <a:off x="666467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2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234462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48" name="TextBox 31"/>
            <p:cNvSpPr txBox="1">
              <a:spLocks noChangeArrowheads="1"/>
            </p:cNvSpPr>
            <p:nvPr/>
          </p:nvSpPr>
          <p:spPr bwMode="auto">
            <a:xfrm>
              <a:off x="6012160" y="299695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31"/>
            <p:cNvSpPr txBox="1">
              <a:spLocks noChangeArrowheads="1"/>
            </p:cNvSpPr>
            <p:nvPr/>
          </p:nvSpPr>
          <p:spPr bwMode="auto">
            <a:xfrm>
              <a:off x="6012160" y="534301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31"/>
            <p:cNvSpPr txBox="1">
              <a:spLocks noChangeArrowheads="1"/>
            </p:cNvSpPr>
            <p:nvPr/>
          </p:nvSpPr>
          <p:spPr bwMode="auto">
            <a:xfrm>
              <a:off x="7452320" y="41188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60616" y="4458598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73" name="그룹 172"/>
            <p:cNvGrpSpPr/>
            <p:nvPr/>
          </p:nvGrpSpPr>
          <p:grpSpPr>
            <a:xfrm>
              <a:off x="6201993" y="4694947"/>
              <a:ext cx="144016" cy="246221"/>
              <a:chOff x="6885582" y="4745469"/>
              <a:chExt cx="144016" cy="246221"/>
            </a:xfrm>
          </p:grpSpPr>
          <p:sp>
            <p:nvSpPr>
              <p:cNvPr id="181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2" name="직선 연결선 181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9" name="타원 178"/>
            <p:cNvSpPr/>
            <p:nvPr/>
          </p:nvSpPr>
          <p:spPr bwMode="auto">
            <a:xfrm>
              <a:off x="6139509" y="44152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TextBox 31"/>
            <p:cNvSpPr txBox="1">
              <a:spLocks noChangeArrowheads="1"/>
            </p:cNvSpPr>
            <p:nvPr/>
          </p:nvSpPr>
          <p:spPr bwMode="auto">
            <a:xfrm>
              <a:off x="6197230" y="41991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41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788024" y="3182933"/>
            <a:ext cx="4219194" cy="3681913"/>
            <a:chOff x="4644008" y="1382579"/>
            <a:chExt cx="4219194" cy="3681913"/>
          </a:xfrm>
        </p:grpSpPr>
        <p:sp>
          <p:nvSpPr>
            <p:cNvPr id="308" name="자유형 24"/>
            <p:cNvSpPr/>
            <p:nvPr/>
          </p:nvSpPr>
          <p:spPr bwMode="auto">
            <a:xfrm>
              <a:off x="5465456" y="206943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309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3419078" y="3335506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0" name="TextBox 86"/>
            <p:cNvSpPr txBox="1">
              <a:spLocks noChangeArrowheads="1"/>
            </p:cNvSpPr>
            <p:nvPr/>
          </p:nvSpPr>
          <p:spPr bwMode="auto">
            <a:xfrm>
              <a:off x="4857998" y="4550931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4559642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8676456" y="4406915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72"/>
            <p:cNvSpPr txBox="1">
              <a:spLocks noChangeArrowheads="1"/>
            </p:cNvSpPr>
            <p:nvPr/>
          </p:nvSpPr>
          <p:spPr bwMode="auto">
            <a:xfrm>
              <a:off x="7226896" y="2462699"/>
              <a:ext cx="2974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 bwMode="auto">
            <a:xfrm>
              <a:off x="7092280" y="268743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4932040" y="1382579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2"/>
            <p:cNvSpPr txBox="1">
              <a:spLocks noChangeArrowheads="1"/>
            </p:cNvSpPr>
            <p:nvPr/>
          </p:nvSpPr>
          <p:spPr bwMode="auto">
            <a:xfrm>
              <a:off x="6371828" y="3470811"/>
              <a:ext cx="28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7381900" y="2760236"/>
              <a:ext cx="0" cy="45274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2759442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22" name="TextBox 31"/>
            <p:cNvSpPr txBox="1">
              <a:spLocks noChangeArrowheads="1"/>
            </p:cNvSpPr>
            <p:nvPr/>
          </p:nvSpPr>
          <p:spPr bwMode="auto">
            <a:xfrm>
              <a:off x="7668344" y="350100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86"/>
            <p:cNvSpPr txBox="1">
              <a:spLocks noChangeArrowheads="1"/>
            </p:cNvSpPr>
            <p:nvPr/>
          </p:nvSpPr>
          <p:spPr bwMode="auto">
            <a:xfrm>
              <a:off x="6516216" y="2966755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0"/>
            <p:cNvCxnSpPr>
              <a:cxnSpLocks noChangeShapeType="1"/>
            </p:cNvCxnSpPr>
            <p:nvPr/>
          </p:nvCxnSpPr>
          <p:spPr bwMode="auto">
            <a:xfrm>
              <a:off x="5364088" y="321297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7596336" y="2759442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7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6769037" y="365954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321138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7375872" y="3717032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7452320" y="378904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7381900" y="3212976"/>
              <a:ext cx="0" cy="134433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7387455" y="28529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타원 324"/>
            <p:cNvSpPr/>
            <p:nvPr/>
          </p:nvSpPr>
          <p:spPr bwMode="auto">
            <a:xfrm>
              <a:off x="6758528" y="318868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51520" y="25177"/>
            <a:ext cx="7416824" cy="3486581"/>
            <a:chOff x="251520" y="25177"/>
            <a:chExt cx="7416824" cy="3486581"/>
          </a:xfrm>
        </p:grpSpPr>
        <p:grpSp>
          <p:nvGrpSpPr>
            <p:cNvPr id="112" name="그룹 111"/>
            <p:cNvGrpSpPr/>
            <p:nvPr/>
          </p:nvGrpSpPr>
          <p:grpSpPr>
            <a:xfrm>
              <a:off x="3059832" y="624002"/>
              <a:ext cx="1800200" cy="2190437"/>
              <a:chOff x="3203848" y="-76631"/>
              <a:chExt cx="1800200" cy="2190437"/>
            </a:xfrm>
          </p:grpSpPr>
          <p:cxnSp>
            <p:nvCxnSpPr>
              <p:cNvPr id="3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123693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4644008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-76631"/>
                <a:ext cx="0" cy="180020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1723569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867585"/>
                <a:ext cx="1498987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1867585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1"/>
              <p:cNvSpPr txBox="1">
                <a:spLocks noChangeArrowheads="1"/>
              </p:cNvSpPr>
              <p:nvPr/>
            </p:nvSpPr>
            <p:spPr bwMode="auto">
              <a:xfrm>
                <a:off x="4702834" y="715457"/>
                <a:ext cx="22920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788024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4" name="이등변 삼각형 353"/>
              <p:cNvSpPr/>
              <p:nvPr/>
            </p:nvSpPr>
            <p:spPr bwMode="auto">
              <a:xfrm>
                <a:off x="3289037" y="-76631"/>
                <a:ext cx="1498987" cy="1800200"/>
              </a:xfrm>
              <a:prstGeom prst="triangle">
                <a:avLst>
                  <a:gd name="adj" fmla="val 2662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 bwMode="auto">
              <a:xfrm>
                <a:off x="3893725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90128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-76631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113" name="그룹 112"/>
            <p:cNvGrpSpPr/>
            <p:nvPr/>
          </p:nvGrpSpPr>
          <p:grpSpPr>
            <a:xfrm>
              <a:off x="251520" y="25177"/>
              <a:ext cx="2592288" cy="3486581"/>
              <a:chOff x="395536" y="-675456"/>
              <a:chExt cx="2592288" cy="3486581"/>
            </a:xfrm>
          </p:grpSpPr>
          <p:sp>
            <p:nvSpPr>
              <p:cNvPr id="164" name="자유형 29"/>
              <p:cNvSpPr/>
              <p:nvPr/>
            </p:nvSpPr>
            <p:spPr bwMode="auto">
              <a:xfrm>
                <a:off x="971600" y="-171400"/>
                <a:ext cx="1584176" cy="2592289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8472" h="2592289">
                    <a:moveTo>
                      <a:pt x="0" y="0"/>
                    </a:moveTo>
                    <a:lnTo>
                      <a:pt x="0" y="2592289"/>
                    </a:lnTo>
                    <a:lnTo>
                      <a:pt x="4248472" y="2592288"/>
                    </a:lnTo>
                    <a:lnTo>
                      <a:pt x="42484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539552" y="980728"/>
                <a:ext cx="2448272" cy="246221"/>
                <a:chOff x="755576" y="3356992"/>
                <a:chExt cx="2448272" cy="246221"/>
              </a:xfrm>
            </p:grpSpPr>
            <p:cxnSp>
              <p:nvCxnSpPr>
                <p:cNvPr id="1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3502596"/>
                  <a:ext cx="223224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87824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1619672" y="-675456"/>
                <a:ext cx="144016" cy="3384376"/>
                <a:chOff x="1835696" y="404664"/>
                <a:chExt cx="144016" cy="3384376"/>
              </a:xfrm>
            </p:grpSpPr>
            <p:cxnSp>
              <p:nvCxnSpPr>
                <p:cNvPr id="167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1979712" y="620688"/>
                  <a:ext cx="0" cy="316835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81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835696" y="404664"/>
                  <a:ext cx="14401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2" name="TextBox 31"/>
              <p:cNvSpPr txBox="1">
                <a:spLocks noChangeArrowheads="1"/>
              </p:cNvSpPr>
              <p:nvPr/>
            </p:nvSpPr>
            <p:spPr bwMode="auto">
              <a:xfrm>
                <a:off x="1187624" y="256490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/>
              <p:cNvCxnSpPr/>
              <p:nvPr/>
            </p:nvCxnSpPr>
            <p:spPr bwMode="auto">
              <a:xfrm rot="5400000">
                <a:off x="-540568" y="1124744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/>
              <p:cNvCxnSpPr/>
              <p:nvPr/>
            </p:nvCxnSpPr>
            <p:spPr bwMode="auto">
              <a:xfrm>
                <a:off x="683568" y="-171400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5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374467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1670611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7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971600" y="2564904"/>
                <a:ext cx="158417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484562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683568" y="2420888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900386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9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256490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7" name="타원 376"/>
              <p:cNvSpPr/>
              <p:nvPr/>
            </p:nvSpPr>
            <p:spPr bwMode="auto">
              <a:xfrm>
                <a:off x="1741463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TextBox 31"/>
              <p:cNvSpPr txBox="1">
                <a:spLocks noChangeArrowheads="1"/>
              </p:cNvSpPr>
              <p:nvPr/>
            </p:nvSpPr>
            <p:spPr bwMode="auto">
              <a:xfrm>
                <a:off x="1763688" y="89797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292080" y="889273"/>
              <a:ext cx="2376264" cy="1872208"/>
              <a:chOff x="5436096" y="4797152"/>
              <a:chExt cx="2376264" cy="1872208"/>
            </a:xfrm>
          </p:grpSpPr>
          <p:sp>
            <p:nvSpPr>
              <p:cNvPr id="65" name="타원 64"/>
              <p:cNvSpPr/>
              <p:nvPr/>
            </p:nvSpPr>
            <p:spPr bwMode="auto">
              <a:xfrm>
                <a:off x="5580112" y="4797152"/>
                <a:ext cx="1872208" cy="1872208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5733256"/>
                <a:ext cx="223224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61" name="TextBox 31"/>
              <p:cNvSpPr txBox="1">
                <a:spLocks noChangeArrowheads="1"/>
              </p:cNvSpPr>
              <p:nvPr/>
            </p:nvSpPr>
            <p:spPr bwMode="auto">
              <a:xfrm>
                <a:off x="7668344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16216" y="5734684"/>
                <a:ext cx="792088" cy="50262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5" name="TextBox 31"/>
              <p:cNvSpPr txBox="1">
                <a:spLocks noChangeArrowheads="1"/>
              </p:cNvSpPr>
              <p:nvPr/>
            </p:nvSpPr>
            <p:spPr bwMode="auto">
              <a:xfrm>
                <a:off x="6745421" y="5919083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 bwMode="auto">
              <a:xfrm>
                <a:off x="6489546" y="571182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TextBox 31"/>
              <p:cNvSpPr txBox="1">
                <a:spLocks noChangeArrowheads="1"/>
              </p:cNvSpPr>
              <p:nvPr/>
            </p:nvSpPr>
            <p:spPr bwMode="auto">
              <a:xfrm>
                <a:off x="6241365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027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95536" y="404664"/>
            <a:ext cx="7344816" cy="2982525"/>
            <a:chOff x="395536" y="-171400"/>
            <a:chExt cx="7344816" cy="2982525"/>
          </a:xfrm>
        </p:grpSpPr>
        <p:grpSp>
          <p:nvGrpSpPr>
            <p:cNvPr id="112" name="그룹 111"/>
            <p:cNvGrpSpPr/>
            <p:nvPr/>
          </p:nvGrpSpPr>
          <p:grpSpPr>
            <a:xfrm>
              <a:off x="3059832" y="-76631"/>
              <a:ext cx="2088232" cy="2190437"/>
              <a:chOff x="3059832" y="-76631"/>
              <a:chExt cx="2088232" cy="2190437"/>
            </a:xfrm>
          </p:grpSpPr>
          <p:cxnSp>
            <p:nvCxnSpPr>
              <p:cNvPr id="3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123693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4644008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-76631"/>
                <a:ext cx="0" cy="180020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1723569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867585"/>
                <a:ext cx="1498987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1867585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1"/>
              <p:cNvSpPr txBox="1">
                <a:spLocks noChangeArrowheads="1"/>
              </p:cNvSpPr>
              <p:nvPr/>
            </p:nvSpPr>
            <p:spPr bwMode="auto">
              <a:xfrm>
                <a:off x="4702834" y="715457"/>
                <a:ext cx="22920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788024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4" name="이등변 삼각형 353"/>
              <p:cNvSpPr/>
              <p:nvPr/>
            </p:nvSpPr>
            <p:spPr bwMode="auto">
              <a:xfrm>
                <a:off x="3289037" y="-76631"/>
                <a:ext cx="1498987" cy="1800200"/>
              </a:xfrm>
              <a:prstGeom prst="triangle">
                <a:avLst>
                  <a:gd name="adj" fmla="val 2662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 bwMode="auto">
              <a:xfrm>
                <a:off x="3893725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TextBox 31"/>
              <p:cNvSpPr txBox="1">
                <a:spLocks noChangeArrowheads="1"/>
              </p:cNvSpPr>
              <p:nvPr/>
            </p:nvSpPr>
            <p:spPr bwMode="auto">
              <a:xfrm>
                <a:off x="3779912" y="878523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-76631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84" name="TextBox 31"/>
              <p:cNvSpPr txBox="1">
                <a:spLocks noChangeArrowheads="1"/>
              </p:cNvSpPr>
              <p:nvPr/>
            </p:nvSpPr>
            <p:spPr bwMode="auto">
              <a:xfrm>
                <a:off x="3059832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722237"/>
                <a:ext cx="172819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5004048" y="1571836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31"/>
              <p:cNvSpPr txBox="1">
                <a:spLocks noChangeArrowheads="1"/>
              </p:cNvSpPr>
              <p:nvPr/>
            </p:nvSpPr>
            <p:spPr bwMode="auto">
              <a:xfrm>
                <a:off x="3059832" y="1571836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395536" y="-171400"/>
              <a:ext cx="2520280" cy="2982525"/>
              <a:chOff x="395536" y="-171400"/>
              <a:chExt cx="2520280" cy="2982525"/>
            </a:xfrm>
          </p:grpSpPr>
          <p:sp>
            <p:nvSpPr>
              <p:cNvPr id="164" name="자유형 29"/>
              <p:cNvSpPr/>
              <p:nvPr/>
            </p:nvSpPr>
            <p:spPr bwMode="auto">
              <a:xfrm>
                <a:off x="971600" y="-171400"/>
                <a:ext cx="1584176" cy="2592289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8472" h="2592289">
                    <a:moveTo>
                      <a:pt x="0" y="0"/>
                    </a:moveTo>
                    <a:lnTo>
                      <a:pt x="0" y="2592289"/>
                    </a:lnTo>
                    <a:lnTo>
                      <a:pt x="4248472" y="2592288"/>
                    </a:lnTo>
                    <a:lnTo>
                      <a:pt x="42484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467544" y="980728"/>
                <a:ext cx="2448272" cy="1540777"/>
                <a:chOff x="683568" y="3356992"/>
                <a:chExt cx="2448272" cy="1540777"/>
              </a:xfrm>
            </p:grpSpPr>
            <p:cxnSp>
              <p:nvCxnSpPr>
                <p:cNvPr id="1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899592" y="3502596"/>
                  <a:ext cx="2016224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83568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899592" y="4797152"/>
                  <a:ext cx="2016224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4651548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83568" y="4651548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2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256490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/>
              <p:cNvCxnSpPr/>
              <p:nvPr/>
            </p:nvCxnSpPr>
            <p:spPr bwMode="auto">
              <a:xfrm rot="5400000">
                <a:off x="-540568" y="1124744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/>
              <p:cNvCxnSpPr/>
              <p:nvPr/>
            </p:nvCxnSpPr>
            <p:spPr bwMode="auto">
              <a:xfrm>
                <a:off x="683568" y="-171400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5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374467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1670611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7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971600" y="2564904"/>
                <a:ext cx="158417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484562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683568" y="2420888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900386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7" name="타원 376"/>
              <p:cNvSpPr/>
              <p:nvPr/>
            </p:nvSpPr>
            <p:spPr bwMode="auto">
              <a:xfrm>
                <a:off x="1741463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TextBox 31"/>
              <p:cNvSpPr txBox="1">
                <a:spLocks noChangeArrowheads="1"/>
              </p:cNvSpPr>
              <p:nvPr/>
            </p:nvSpPr>
            <p:spPr bwMode="auto">
              <a:xfrm>
                <a:off x="1619672" y="836712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292080" y="188640"/>
              <a:ext cx="2448272" cy="1974413"/>
              <a:chOff x="5292080" y="4797152"/>
              <a:chExt cx="2448272" cy="1974413"/>
            </a:xfrm>
          </p:grpSpPr>
          <p:sp>
            <p:nvSpPr>
              <p:cNvPr id="65" name="타원 64"/>
              <p:cNvSpPr/>
              <p:nvPr/>
            </p:nvSpPr>
            <p:spPr bwMode="auto">
              <a:xfrm>
                <a:off x="5580112" y="4797152"/>
                <a:ext cx="1872208" cy="1872208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5733256"/>
                <a:ext cx="2160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1" name="TextBox 31"/>
              <p:cNvSpPr txBox="1">
                <a:spLocks noChangeArrowheads="1"/>
              </p:cNvSpPr>
              <p:nvPr/>
            </p:nvSpPr>
            <p:spPr bwMode="auto">
              <a:xfrm>
                <a:off x="7596336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16216" y="5734684"/>
                <a:ext cx="792088" cy="50262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5" name="TextBox 31"/>
              <p:cNvSpPr txBox="1">
                <a:spLocks noChangeArrowheads="1"/>
              </p:cNvSpPr>
              <p:nvPr/>
            </p:nvSpPr>
            <p:spPr bwMode="auto">
              <a:xfrm>
                <a:off x="6745421" y="5919083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 bwMode="auto">
              <a:xfrm>
                <a:off x="6489546" y="571182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6669360"/>
                <a:ext cx="2160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" name="TextBox 31"/>
              <p:cNvSpPr txBox="1">
                <a:spLocks noChangeArrowheads="1"/>
              </p:cNvSpPr>
              <p:nvPr/>
            </p:nvSpPr>
            <p:spPr bwMode="auto">
              <a:xfrm>
                <a:off x="7596336" y="65253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65253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251520" y="3645024"/>
            <a:ext cx="3528392" cy="2935455"/>
            <a:chOff x="3275856" y="3284984"/>
            <a:chExt cx="3528392" cy="2935455"/>
          </a:xfrm>
        </p:grpSpPr>
        <p:sp>
          <p:nvSpPr>
            <p:cNvPr id="100" name="자유형 28"/>
            <p:cNvSpPr/>
            <p:nvPr/>
          </p:nvSpPr>
          <p:spPr bwMode="auto">
            <a:xfrm>
              <a:off x="3718962" y="3284984"/>
              <a:ext cx="2648522" cy="2935455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  <a:gd name="connsiteX0" fmla="*/ 618713 w 2602146"/>
                <a:gd name="connsiteY0" fmla="*/ 113944 h 2826246"/>
                <a:gd name="connsiteX1" fmla="*/ 24003 w 2602146"/>
                <a:gd name="connsiteY1" fmla="*/ 834413 h 2826246"/>
                <a:gd name="connsiteX2" fmla="*/ 474697 w 2602146"/>
                <a:gd name="connsiteY2" fmla="*/ 1770128 h 2826246"/>
                <a:gd name="connsiteX3" fmla="*/ 402689 w 2602146"/>
                <a:gd name="connsiteY3" fmla="*/ 2130168 h 2826246"/>
                <a:gd name="connsiteX4" fmla="*/ 1050761 w 2602146"/>
                <a:gd name="connsiteY4" fmla="*/ 2346192 h 2826246"/>
                <a:gd name="connsiteX5" fmla="*/ 1189890 w 2602146"/>
                <a:gd name="connsiteY5" fmla="*/ 2778241 h 2826246"/>
                <a:gd name="connsiteX6" fmla="*/ 2058873 w 2602146"/>
                <a:gd name="connsiteY6" fmla="*/ 2058160 h 2826246"/>
                <a:gd name="connsiteX7" fmla="*/ 2553558 w 2602146"/>
                <a:gd name="connsiteY7" fmla="*/ 954054 h 2826246"/>
                <a:gd name="connsiteX8" fmla="*/ 1767345 w 2602146"/>
                <a:gd name="connsiteY8" fmla="*/ 150749 h 2826246"/>
                <a:gd name="connsiteX9" fmla="*/ 618713 w 2602146"/>
                <a:gd name="connsiteY9" fmla="*/ 113944 h 2826246"/>
                <a:gd name="connsiteX0" fmla="*/ 618713 w 2602146"/>
                <a:gd name="connsiteY0" fmla="*/ 113944 h 2862250"/>
                <a:gd name="connsiteX1" fmla="*/ 24003 w 2602146"/>
                <a:gd name="connsiteY1" fmla="*/ 834413 h 2862250"/>
                <a:gd name="connsiteX2" fmla="*/ 474697 w 2602146"/>
                <a:gd name="connsiteY2" fmla="*/ 1770128 h 2862250"/>
                <a:gd name="connsiteX3" fmla="*/ 402689 w 2602146"/>
                <a:gd name="connsiteY3" fmla="*/ 2130168 h 2862250"/>
                <a:gd name="connsiteX4" fmla="*/ 1050761 w 2602146"/>
                <a:gd name="connsiteY4" fmla="*/ 2346192 h 2862250"/>
                <a:gd name="connsiteX5" fmla="*/ 1189890 w 2602146"/>
                <a:gd name="connsiteY5" fmla="*/ 2778241 h 2862250"/>
                <a:gd name="connsiteX6" fmla="*/ 1549930 w 2602146"/>
                <a:gd name="connsiteY6" fmla="*/ 1842136 h 2862250"/>
                <a:gd name="connsiteX7" fmla="*/ 2058873 w 2602146"/>
                <a:gd name="connsiteY7" fmla="*/ 2058160 h 2862250"/>
                <a:gd name="connsiteX8" fmla="*/ 2553558 w 2602146"/>
                <a:gd name="connsiteY8" fmla="*/ 954054 h 2862250"/>
                <a:gd name="connsiteX9" fmla="*/ 1767345 w 2602146"/>
                <a:gd name="connsiteY9" fmla="*/ 150749 h 2862250"/>
                <a:gd name="connsiteX10" fmla="*/ 618713 w 2602146"/>
                <a:gd name="connsiteY10" fmla="*/ 113944 h 2862250"/>
                <a:gd name="connsiteX0" fmla="*/ 618713 w 2625334"/>
                <a:gd name="connsiteY0" fmla="*/ 113944 h 2862250"/>
                <a:gd name="connsiteX1" fmla="*/ 24003 w 2625334"/>
                <a:gd name="connsiteY1" fmla="*/ 834413 h 2862250"/>
                <a:gd name="connsiteX2" fmla="*/ 474697 w 2625334"/>
                <a:gd name="connsiteY2" fmla="*/ 1770128 h 2862250"/>
                <a:gd name="connsiteX3" fmla="*/ 402689 w 2625334"/>
                <a:gd name="connsiteY3" fmla="*/ 2130168 h 2862250"/>
                <a:gd name="connsiteX4" fmla="*/ 1050761 w 2625334"/>
                <a:gd name="connsiteY4" fmla="*/ 2346192 h 2862250"/>
                <a:gd name="connsiteX5" fmla="*/ 1189890 w 2625334"/>
                <a:gd name="connsiteY5" fmla="*/ 2778241 h 2862250"/>
                <a:gd name="connsiteX6" fmla="*/ 1549930 w 2625334"/>
                <a:gd name="connsiteY6" fmla="*/ 1842136 h 2862250"/>
                <a:gd name="connsiteX7" fmla="*/ 2198002 w 2625334"/>
                <a:gd name="connsiteY7" fmla="*/ 1554104 h 2862250"/>
                <a:gd name="connsiteX8" fmla="*/ 2553558 w 2625334"/>
                <a:gd name="connsiteY8" fmla="*/ 954054 h 2862250"/>
                <a:gd name="connsiteX9" fmla="*/ 1767345 w 2625334"/>
                <a:gd name="connsiteY9" fmla="*/ 150749 h 2862250"/>
                <a:gd name="connsiteX10" fmla="*/ 618713 w 2625334"/>
                <a:gd name="connsiteY10" fmla="*/ 113944 h 2862250"/>
                <a:gd name="connsiteX0" fmla="*/ 781030 w 2648522"/>
                <a:gd name="connsiteY0" fmla="*/ 113944 h 2904935"/>
                <a:gd name="connsiteX1" fmla="*/ 47191 w 2648522"/>
                <a:gd name="connsiteY1" fmla="*/ 877098 h 2904935"/>
                <a:gd name="connsiteX2" fmla="*/ 497885 w 2648522"/>
                <a:gd name="connsiteY2" fmla="*/ 1812813 h 2904935"/>
                <a:gd name="connsiteX3" fmla="*/ 425877 w 2648522"/>
                <a:gd name="connsiteY3" fmla="*/ 2172853 h 2904935"/>
                <a:gd name="connsiteX4" fmla="*/ 1073949 w 2648522"/>
                <a:gd name="connsiteY4" fmla="*/ 2388877 h 2904935"/>
                <a:gd name="connsiteX5" fmla="*/ 1213078 w 2648522"/>
                <a:gd name="connsiteY5" fmla="*/ 2820926 h 2904935"/>
                <a:gd name="connsiteX6" fmla="*/ 1573118 w 2648522"/>
                <a:gd name="connsiteY6" fmla="*/ 1884821 h 2904935"/>
                <a:gd name="connsiteX7" fmla="*/ 2221190 w 2648522"/>
                <a:gd name="connsiteY7" fmla="*/ 1596789 h 2904935"/>
                <a:gd name="connsiteX8" fmla="*/ 2576746 w 2648522"/>
                <a:gd name="connsiteY8" fmla="*/ 996739 h 2904935"/>
                <a:gd name="connsiteX9" fmla="*/ 1790533 w 2648522"/>
                <a:gd name="connsiteY9" fmla="*/ 193434 h 2904935"/>
                <a:gd name="connsiteX10" fmla="*/ 781030 w 2648522"/>
                <a:gd name="connsiteY10" fmla="*/ 113944 h 29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8522" h="2904935">
                  <a:moveTo>
                    <a:pt x="781030" y="113944"/>
                  </a:moveTo>
                  <a:cubicBezTo>
                    <a:pt x="490473" y="227888"/>
                    <a:pt x="94382" y="593953"/>
                    <a:pt x="47191" y="877098"/>
                  </a:cubicBezTo>
                  <a:cubicBezTo>
                    <a:pt x="0" y="1160243"/>
                    <a:pt x="434771" y="1596854"/>
                    <a:pt x="497885" y="1812813"/>
                  </a:cubicBezTo>
                  <a:cubicBezTo>
                    <a:pt x="560999" y="2028772"/>
                    <a:pt x="329866" y="2076842"/>
                    <a:pt x="425877" y="2172853"/>
                  </a:cubicBezTo>
                  <a:cubicBezTo>
                    <a:pt x="521888" y="2268864"/>
                    <a:pt x="942749" y="2280865"/>
                    <a:pt x="1073949" y="2388877"/>
                  </a:cubicBezTo>
                  <a:cubicBezTo>
                    <a:pt x="1205149" y="2496889"/>
                    <a:pt x="1129883" y="2904935"/>
                    <a:pt x="1213078" y="2820926"/>
                  </a:cubicBezTo>
                  <a:cubicBezTo>
                    <a:pt x="1296273" y="2736917"/>
                    <a:pt x="1405099" y="2088844"/>
                    <a:pt x="1573118" y="1884821"/>
                  </a:cubicBezTo>
                  <a:cubicBezTo>
                    <a:pt x="1741137" y="1680798"/>
                    <a:pt x="2053919" y="1744803"/>
                    <a:pt x="2221190" y="1596789"/>
                  </a:cubicBezTo>
                  <a:cubicBezTo>
                    <a:pt x="2388461" y="1448775"/>
                    <a:pt x="2648522" y="1230632"/>
                    <a:pt x="2576746" y="996739"/>
                  </a:cubicBezTo>
                  <a:cubicBezTo>
                    <a:pt x="2504970" y="762847"/>
                    <a:pt x="2089819" y="340566"/>
                    <a:pt x="1790533" y="193434"/>
                  </a:cubicBezTo>
                  <a:cubicBezTo>
                    <a:pt x="1491247" y="46302"/>
                    <a:pt x="1071587" y="0"/>
                    <a:pt x="781030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1" name="직선 화살표 연결선 50"/>
            <p:cNvCxnSpPr>
              <a:cxnSpLocks noChangeShapeType="1"/>
            </p:cNvCxnSpPr>
            <p:nvPr/>
          </p:nvCxnSpPr>
          <p:spPr bwMode="auto">
            <a:xfrm flipH="1" flipV="1">
              <a:off x="6372200" y="4293096"/>
              <a:ext cx="2" cy="18433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332811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3" name="직선 화살표 연결선 28"/>
            <p:cNvCxnSpPr>
              <a:cxnSpLocks noChangeShapeType="1"/>
            </p:cNvCxnSpPr>
            <p:nvPr/>
          </p:nvCxnSpPr>
          <p:spPr bwMode="auto">
            <a:xfrm>
              <a:off x="3491880" y="4293096"/>
              <a:ext cx="302433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372200" y="3328118"/>
              <a:ext cx="0" cy="9649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6372200" y="364502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31"/>
            <p:cNvSpPr txBox="1">
              <a:spLocks noChangeArrowheads="1"/>
            </p:cNvSpPr>
            <p:nvPr/>
          </p:nvSpPr>
          <p:spPr bwMode="auto">
            <a:xfrm>
              <a:off x="6372200" y="5013176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6136430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9" name="타원 108"/>
            <p:cNvSpPr/>
            <p:nvPr/>
          </p:nvSpPr>
          <p:spPr bwMode="auto">
            <a:xfrm>
              <a:off x="4981823" y="4270137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TextBox 31"/>
            <p:cNvSpPr txBox="1">
              <a:spLocks noChangeArrowheads="1"/>
            </p:cNvSpPr>
            <p:nvPr/>
          </p:nvSpPr>
          <p:spPr bwMode="auto">
            <a:xfrm>
              <a:off x="4860032" y="400506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31"/>
            <p:cNvSpPr txBox="1">
              <a:spLocks noChangeArrowheads="1"/>
            </p:cNvSpPr>
            <p:nvPr/>
          </p:nvSpPr>
          <p:spPr bwMode="auto">
            <a:xfrm>
              <a:off x="3275856" y="414908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6516216" y="414908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4293096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0" name="그룹 169"/>
          <p:cNvGrpSpPr/>
          <p:nvPr/>
        </p:nvGrpSpPr>
        <p:grpSpPr>
          <a:xfrm>
            <a:off x="3995936" y="2924944"/>
            <a:ext cx="2520280" cy="3486581"/>
            <a:chOff x="467544" y="-675456"/>
            <a:chExt cx="2520280" cy="3486581"/>
          </a:xfrm>
        </p:grpSpPr>
        <p:sp>
          <p:nvSpPr>
            <p:cNvPr id="171" name="자유형 29"/>
            <p:cNvSpPr/>
            <p:nvPr/>
          </p:nvSpPr>
          <p:spPr bwMode="auto">
            <a:xfrm>
              <a:off x="971600" y="-171400"/>
              <a:ext cx="1584176" cy="2592289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683568" y="980728"/>
              <a:ext cx="2304256" cy="246221"/>
              <a:chOff x="899592" y="3356992"/>
              <a:chExt cx="2304256" cy="246221"/>
            </a:xfrm>
          </p:grpSpPr>
          <p:cxnSp>
            <p:nvCxnSpPr>
              <p:cNvPr id="19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899592" y="3502596"/>
                <a:ext cx="20882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0" name="TextBox 31"/>
              <p:cNvSpPr txBox="1">
                <a:spLocks noChangeArrowheads="1"/>
              </p:cNvSpPr>
              <p:nvPr/>
            </p:nvSpPr>
            <p:spPr bwMode="auto">
              <a:xfrm>
                <a:off x="2987824" y="335699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1619672" y="-675456"/>
              <a:ext cx="144016" cy="3384376"/>
              <a:chOff x="1835696" y="404664"/>
              <a:chExt cx="144016" cy="3384376"/>
            </a:xfrm>
          </p:grpSpPr>
          <p:cxnSp>
            <p:nvCxnSpPr>
              <p:cNvPr id="189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979712" y="620688"/>
                <a:ext cx="0" cy="316835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0" name="TextBox 31"/>
              <p:cNvSpPr txBox="1">
                <a:spLocks noChangeArrowheads="1"/>
              </p:cNvSpPr>
              <p:nvPr/>
            </p:nvSpPr>
            <p:spPr bwMode="auto">
              <a:xfrm>
                <a:off x="1835696" y="40466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>
              <a:off x="1187624" y="256490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 bwMode="auto">
            <a:xfrm rot="5400000">
              <a:off x="-468560" y="1124744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직선 연결선 175"/>
            <p:cNvCxnSpPr/>
            <p:nvPr/>
          </p:nvCxnSpPr>
          <p:spPr bwMode="auto">
            <a:xfrm>
              <a:off x="755576" y="-17140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467544" y="3744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>
              <a:off x="467544" y="167061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50"/>
            <p:cNvCxnSpPr>
              <a:cxnSpLocks noChangeShapeType="1"/>
            </p:cNvCxnSpPr>
            <p:nvPr/>
          </p:nvCxnSpPr>
          <p:spPr bwMode="auto">
            <a:xfrm>
              <a:off x="971600" y="2564904"/>
              <a:ext cx="158417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2484562" y="256411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>
              <a:off x="755576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900386" y="256411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1979712" y="256490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타원 186"/>
            <p:cNvSpPr/>
            <p:nvPr/>
          </p:nvSpPr>
          <p:spPr bwMode="auto">
            <a:xfrm>
              <a:off x="1741463" y="1101785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1763688" y="89797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548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79512" y="230451"/>
            <a:ext cx="2380704" cy="2838509"/>
            <a:chOff x="611560" y="3542819"/>
            <a:chExt cx="2380704" cy="2838509"/>
          </a:xfrm>
        </p:grpSpPr>
        <p:cxnSp>
          <p:nvCxnSpPr>
            <p:cNvPr id="99" name="직선 화살표 연결선 28"/>
            <p:cNvCxnSpPr>
              <a:cxnSpLocks noChangeShapeType="1"/>
            </p:cNvCxnSpPr>
            <p:nvPr/>
          </p:nvCxnSpPr>
          <p:spPr bwMode="auto">
            <a:xfrm>
              <a:off x="611560" y="5949280"/>
              <a:ext cx="18722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6" name="TextBox 31"/>
            <p:cNvSpPr txBox="1">
              <a:spLocks noChangeArrowheads="1"/>
            </p:cNvSpPr>
            <p:nvPr/>
          </p:nvSpPr>
          <p:spPr bwMode="auto">
            <a:xfrm>
              <a:off x="2483768" y="580526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683568" y="3933056"/>
              <a:ext cx="1440160" cy="2016224"/>
              <a:chOff x="3063008" y="2304165"/>
              <a:chExt cx="1440160" cy="2016224"/>
            </a:xfrm>
          </p:grpSpPr>
          <p:sp>
            <p:nvSpPr>
              <p:cNvPr id="131" name="직사각형 130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18" name="직선 화살표 연결선 28"/>
            <p:cNvCxnSpPr>
              <a:cxnSpLocks noChangeShapeType="1"/>
            </p:cNvCxnSpPr>
            <p:nvPr/>
          </p:nvCxnSpPr>
          <p:spPr bwMode="auto">
            <a:xfrm>
              <a:off x="2267744" y="393305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19" name="직선 화살표 연결선 28"/>
            <p:cNvCxnSpPr>
              <a:cxnSpLocks noChangeShapeType="1"/>
            </p:cNvCxnSpPr>
            <p:nvPr/>
          </p:nvCxnSpPr>
          <p:spPr bwMode="auto">
            <a:xfrm>
              <a:off x="2195736" y="42210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0" name="직선 화살표 연결선 28"/>
            <p:cNvCxnSpPr>
              <a:cxnSpLocks noChangeShapeType="1"/>
            </p:cNvCxnSpPr>
            <p:nvPr/>
          </p:nvCxnSpPr>
          <p:spPr bwMode="auto">
            <a:xfrm>
              <a:off x="2195736" y="393305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133164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2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60932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378903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1043608" y="354281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1115616" y="613510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31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31"/>
            <p:cNvSpPr txBox="1">
              <a:spLocks noChangeArrowheads="1"/>
            </p:cNvSpPr>
            <p:nvPr/>
          </p:nvSpPr>
          <p:spPr bwMode="auto">
            <a:xfrm>
              <a:off x="2267744" y="505498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화살표 연결선 28"/>
            <p:cNvCxnSpPr>
              <a:cxnSpLocks noChangeShapeType="1"/>
            </p:cNvCxnSpPr>
            <p:nvPr/>
          </p:nvCxnSpPr>
          <p:spPr bwMode="auto">
            <a:xfrm>
              <a:off x="971600" y="60932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2" name="타원 261"/>
            <p:cNvSpPr/>
            <p:nvPr/>
          </p:nvSpPr>
          <p:spPr bwMode="auto">
            <a:xfrm>
              <a:off x="1381423" y="448616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TextBox 31"/>
            <p:cNvSpPr txBox="1">
              <a:spLocks noChangeArrowheads="1"/>
            </p:cNvSpPr>
            <p:nvPr/>
          </p:nvSpPr>
          <p:spPr bwMode="auto">
            <a:xfrm>
              <a:off x="1043608" y="43651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619672" y="4509120"/>
              <a:ext cx="0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265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45091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grpSp>
          <p:nvGrpSpPr>
            <p:cNvPr id="26" name="그룹 25"/>
            <p:cNvGrpSpPr/>
            <p:nvPr/>
          </p:nvGrpSpPr>
          <p:grpSpPr>
            <a:xfrm>
              <a:off x="1619672" y="5085184"/>
              <a:ext cx="216024" cy="246221"/>
              <a:chOff x="2483768" y="5661248"/>
              <a:chExt cx="216024" cy="246221"/>
            </a:xfrm>
          </p:grpSpPr>
          <p:sp>
            <p:nvSpPr>
              <p:cNvPr id="266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5661248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555776" y="571525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</p:grpSp>
      <p:grpSp>
        <p:nvGrpSpPr>
          <p:cNvPr id="66" name="그룹 65"/>
          <p:cNvGrpSpPr/>
          <p:nvPr/>
        </p:nvGrpSpPr>
        <p:grpSpPr>
          <a:xfrm>
            <a:off x="251520" y="3182779"/>
            <a:ext cx="2308696" cy="2838509"/>
            <a:chOff x="251520" y="3182779"/>
            <a:chExt cx="2308696" cy="2838509"/>
          </a:xfrm>
        </p:grpSpPr>
        <p:grpSp>
          <p:nvGrpSpPr>
            <p:cNvPr id="322" name="그룹 321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344" name="직사각형 343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23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7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0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2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7" name="타원 336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0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359" name="자유형 58"/>
            <p:cNvSpPr/>
            <p:nvPr/>
          </p:nvSpPr>
          <p:spPr bwMode="auto">
            <a:xfrm>
              <a:off x="251520" y="3573016"/>
              <a:ext cx="1440160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6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362" name="그룹 361"/>
          <p:cNvGrpSpPr/>
          <p:nvPr/>
        </p:nvGrpSpPr>
        <p:grpSpPr>
          <a:xfrm>
            <a:off x="2555776" y="3182779"/>
            <a:ext cx="2308696" cy="2838509"/>
            <a:chOff x="251520" y="3182779"/>
            <a:chExt cx="2308696" cy="2838509"/>
          </a:xfrm>
        </p:grpSpPr>
        <p:grpSp>
          <p:nvGrpSpPr>
            <p:cNvPr id="367" name="그룹 366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389" name="직사각형 388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0" name="직사각형 389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68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9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2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3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4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5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6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8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9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80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4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85" name="타원 384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7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388" name="자유형 58"/>
            <p:cNvSpPr/>
            <p:nvPr/>
          </p:nvSpPr>
          <p:spPr bwMode="auto">
            <a:xfrm>
              <a:off x="899592" y="3861048"/>
              <a:ext cx="144016" cy="172819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5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418" name="그룹 417"/>
          <p:cNvGrpSpPr/>
          <p:nvPr/>
        </p:nvGrpSpPr>
        <p:grpSpPr>
          <a:xfrm>
            <a:off x="5004048" y="3182779"/>
            <a:ext cx="2308696" cy="2838509"/>
            <a:chOff x="251520" y="3182779"/>
            <a:chExt cx="2308696" cy="2838509"/>
          </a:xfrm>
        </p:grpSpPr>
        <p:grpSp>
          <p:nvGrpSpPr>
            <p:cNvPr id="421" name="그룹 420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440" name="직사각형 439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1" name="직사각형 440"/>
              <p:cNvSpPr/>
              <p:nvPr/>
            </p:nvSpPr>
            <p:spPr bwMode="auto">
              <a:xfrm>
                <a:off x="3711080" y="2592197"/>
                <a:ext cx="139080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422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3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5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6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7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8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9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30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31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5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8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44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1" name="그룹 10"/>
          <p:cNvGrpSpPr/>
          <p:nvPr/>
        </p:nvGrpSpPr>
        <p:grpSpPr>
          <a:xfrm>
            <a:off x="2555776" y="230451"/>
            <a:ext cx="2380704" cy="2838509"/>
            <a:chOff x="2555776" y="230451"/>
            <a:chExt cx="2380704" cy="2838509"/>
          </a:xfrm>
        </p:grpSpPr>
        <p:grpSp>
          <p:nvGrpSpPr>
            <p:cNvPr id="271" name="그룹 270"/>
            <p:cNvGrpSpPr/>
            <p:nvPr/>
          </p:nvGrpSpPr>
          <p:grpSpPr>
            <a:xfrm>
              <a:off x="2627784" y="620688"/>
              <a:ext cx="1440160" cy="2016224"/>
              <a:chOff x="3063008" y="2304165"/>
              <a:chExt cx="1440160" cy="2016224"/>
            </a:xfrm>
          </p:grpSpPr>
          <p:sp>
            <p:nvSpPr>
              <p:cNvPr id="293" name="직사각형 292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272" name="직선 화살표 연결선 28"/>
            <p:cNvCxnSpPr>
              <a:cxnSpLocks noChangeShapeType="1"/>
            </p:cNvCxnSpPr>
            <p:nvPr/>
          </p:nvCxnSpPr>
          <p:spPr bwMode="auto">
            <a:xfrm>
              <a:off x="4211960" y="620688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3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9087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4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6206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5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6" name="직선 화살표 연결선 28"/>
            <p:cNvCxnSpPr>
              <a:cxnSpLocks noChangeShapeType="1"/>
            </p:cNvCxnSpPr>
            <p:nvPr/>
          </p:nvCxnSpPr>
          <p:spPr bwMode="auto">
            <a:xfrm>
              <a:off x="3419872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7" name="직선 화살표 연결선 28"/>
            <p:cNvCxnSpPr>
              <a:cxnSpLocks noChangeShapeType="1"/>
            </p:cNvCxnSpPr>
            <p:nvPr/>
          </p:nvCxnSpPr>
          <p:spPr bwMode="auto">
            <a:xfrm>
              <a:off x="3419872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8" name="직선 화살표 연결선 28"/>
            <p:cNvCxnSpPr>
              <a:cxnSpLocks noChangeShapeType="1"/>
            </p:cNvCxnSpPr>
            <p:nvPr/>
          </p:nvCxnSpPr>
          <p:spPr bwMode="auto">
            <a:xfrm>
              <a:off x="2627784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9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80" name="직선 화살표 연결선 28"/>
            <p:cNvCxnSpPr>
              <a:cxnSpLocks noChangeShapeType="1"/>
            </p:cNvCxnSpPr>
            <p:nvPr/>
          </p:nvCxnSpPr>
          <p:spPr bwMode="auto">
            <a:xfrm>
              <a:off x="2627784" y="476671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81" name="TextBox 31"/>
            <p:cNvSpPr txBox="1">
              <a:spLocks noChangeArrowheads="1"/>
            </p:cNvSpPr>
            <p:nvPr/>
          </p:nvSpPr>
          <p:spPr bwMode="auto">
            <a:xfrm>
              <a:off x="2987824" y="23045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31"/>
            <p:cNvSpPr txBox="1">
              <a:spLocks noChangeArrowheads="1"/>
            </p:cNvSpPr>
            <p:nvPr/>
          </p:nvSpPr>
          <p:spPr bwMode="auto">
            <a:xfrm>
              <a:off x="3059832" y="282273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4211960" y="620688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31"/>
            <p:cNvSpPr txBox="1">
              <a:spLocks noChangeArrowheads="1"/>
            </p:cNvSpPr>
            <p:nvPr/>
          </p:nvSpPr>
          <p:spPr bwMode="auto">
            <a:xfrm>
              <a:off x="4211960" y="1742619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5" name="직선 화살표 연결선 28"/>
            <p:cNvCxnSpPr>
              <a:cxnSpLocks noChangeShapeType="1"/>
            </p:cNvCxnSpPr>
            <p:nvPr/>
          </p:nvCxnSpPr>
          <p:spPr bwMode="auto">
            <a:xfrm>
              <a:off x="2915816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95" name="자유형 58"/>
            <p:cNvSpPr/>
            <p:nvPr/>
          </p:nvSpPr>
          <p:spPr bwMode="auto">
            <a:xfrm>
              <a:off x="2627784" y="620689"/>
              <a:ext cx="1440160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2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26369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0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764704"/>
              <a:ext cx="158417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</p:grpSp>
      <p:grpSp>
        <p:nvGrpSpPr>
          <p:cNvPr id="12" name="그룹 11"/>
          <p:cNvGrpSpPr/>
          <p:nvPr/>
        </p:nvGrpSpPr>
        <p:grpSpPr>
          <a:xfrm>
            <a:off x="5004048" y="230451"/>
            <a:ext cx="2308696" cy="2838509"/>
            <a:chOff x="5004048" y="230451"/>
            <a:chExt cx="2308696" cy="2838509"/>
          </a:xfrm>
        </p:grpSpPr>
        <p:grpSp>
          <p:nvGrpSpPr>
            <p:cNvPr id="300" name="그룹 299"/>
            <p:cNvGrpSpPr/>
            <p:nvPr/>
          </p:nvGrpSpPr>
          <p:grpSpPr>
            <a:xfrm>
              <a:off x="5004048" y="620688"/>
              <a:ext cx="1440160" cy="2016224"/>
              <a:chOff x="3063008" y="2304165"/>
              <a:chExt cx="1440160" cy="2016224"/>
            </a:xfrm>
          </p:grpSpPr>
          <p:sp>
            <p:nvSpPr>
              <p:cNvPr id="317" name="직사각형 316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8" name="직사각형 317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01" name="직선 화살표 연결선 28"/>
            <p:cNvCxnSpPr>
              <a:cxnSpLocks noChangeShapeType="1"/>
            </p:cNvCxnSpPr>
            <p:nvPr/>
          </p:nvCxnSpPr>
          <p:spPr bwMode="auto">
            <a:xfrm>
              <a:off x="6588224" y="620688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2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087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6206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4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5" name="직선 화살표 연결선 28"/>
            <p:cNvCxnSpPr>
              <a:cxnSpLocks noChangeShapeType="1"/>
            </p:cNvCxnSpPr>
            <p:nvPr/>
          </p:nvCxnSpPr>
          <p:spPr bwMode="auto">
            <a:xfrm>
              <a:off x="5796136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6" name="직선 화살표 연결선 28"/>
            <p:cNvCxnSpPr>
              <a:cxnSpLocks noChangeShapeType="1"/>
            </p:cNvCxnSpPr>
            <p:nvPr/>
          </p:nvCxnSpPr>
          <p:spPr bwMode="auto">
            <a:xfrm>
              <a:off x="5796136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7" name="직선 화살표 연결선 28"/>
            <p:cNvCxnSpPr>
              <a:cxnSpLocks noChangeShapeType="1"/>
            </p:cNvCxnSpPr>
            <p:nvPr/>
          </p:nvCxnSpPr>
          <p:spPr bwMode="auto">
            <a:xfrm>
              <a:off x="5004048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8" name="직선 화살표 연결선 28"/>
            <p:cNvCxnSpPr>
              <a:cxnSpLocks noChangeShapeType="1"/>
            </p:cNvCxnSpPr>
            <p:nvPr/>
          </p:nvCxnSpPr>
          <p:spPr bwMode="auto">
            <a:xfrm>
              <a:off x="6444208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9" name="직선 화살표 연결선 28"/>
            <p:cNvCxnSpPr>
              <a:cxnSpLocks noChangeShapeType="1"/>
            </p:cNvCxnSpPr>
            <p:nvPr/>
          </p:nvCxnSpPr>
          <p:spPr bwMode="auto">
            <a:xfrm>
              <a:off x="5004048" y="476671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10" name="TextBox 31"/>
            <p:cNvSpPr txBox="1">
              <a:spLocks noChangeArrowheads="1"/>
            </p:cNvSpPr>
            <p:nvPr/>
          </p:nvSpPr>
          <p:spPr bwMode="auto">
            <a:xfrm>
              <a:off x="5364088" y="23045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"/>
            <p:cNvSpPr txBox="1">
              <a:spLocks noChangeArrowheads="1"/>
            </p:cNvSpPr>
            <p:nvPr/>
          </p:nvSpPr>
          <p:spPr bwMode="auto">
            <a:xfrm>
              <a:off x="5436096" y="282273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6588224" y="620688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>
              <a:off x="6588224" y="1742619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4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16" name="자유형 58"/>
            <p:cNvSpPr/>
            <p:nvPr/>
          </p:nvSpPr>
          <p:spPr bwMode="auto">
            <a:xfrm>
              <a:off x="5652120" y="908720"/>
              <a:ext cx="144016" cy="172819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26369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3" name="직선 화살표 연결선 28"/>
            <p:cNvCxnSpPr>
              <a:cxnSpLocks noChangeShapeType="1"/>
            </p:cNvCxnSpPr>
            <p:nvPr/>
          </p:nvCxnSpPr>
          <p:spPr bwMode="auto">
            <a:xfrm>
              <a:off x="5580112" y="1772816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8038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251520" y="836712"/>
            <a:ext cx="5445910" cy="5028946"/>
            <a:chOff x="539552" y="518483"/>
            <a:chExt cx="5445910" cy="5028946"/>
          </a:xfrm>
        </p:grpSpPr>
        <p:grpSp>
          <p:nvGrpSpPr>
            <p:cNvPr id="70" name="그룹 69"/>
            <p:cNvGrpSpPr/>
            <p:nvPr/>
          </p:nvGrpSpPr>
          <p:grpSpPr>
            <a:xfrm>
              <a:off x="539552" y="518483"/>
              <a:ext cx="2639632" cy="2406461"/>
              <a:chOff x="539552" y="518483"/>
              <a:chExt cx="2639632" cy="2406461"/>
            </a:xfrm>
          </p:grpSpPr>
          <p:sp>
            <p:nvSpPr>
              <p:cNvPr id="3" name="자유형 58"/>
              <p:cNvSpPr/>
              <p:nvPr/>
            </p:nvSpPr>
            <p:spPr bwMode="auto">
              <a:xfrm>
                <a:off x="1336254" y="1199928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828824" y="764704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" name="TextBox 86"/>
              <p:cNvSpPr txBox="1">
                <a:spLocks noChangeArrowheads="1"/>
              </p:cNvSpPr>
              <p:nvPr/>
            </p:nvSpPr>
            <p:spPr bwMode="auto">
              <a:xfrm>
                <a:off x="539552" y="258639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13594" y="2635325"/>
                <a:ext cx="23742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" name="TextBox 31"/>
              <p:cNvSpPr txBox="1">
                <a:spLocks noChangeArrowheads="1"/>
              </p:cNvSpPr>
              <p:nvPr/>
            </p:nvSpPr>
            <p:spPr bwMode="auto">
              <a:xfrm>
                <a:off x="2992438" y="2492896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827584" y="1844824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" name="TextBox 31"/>
              <p:cNvSpPr txBox="1">
                <a:spLocks noChangeArrowheads="1"/>
              </p:cNvSpPr>
              <p:nvPr/>
            </p:nvSpPr>
            <p:spPr bwMode="auto">
              <a:xfrm>
                <a:off x="680716" y="518483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840310" y="1869969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1382579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2030651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1196752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8382" y="1196752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249289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1844824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05273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0" name="TextBox 31"/>
              <p:cNvSpPr txBox="1">
                <a:spLocks noChangeArrowheads="1"/>
              </p:cNvSpPr>
              <p:nvPr/>
            </p:nvSpPr>
            <p:spPr bwMode="auto">
              <a:xfrm>
                <a:off x="1408262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840310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2" name="TextBox 31"/>
              <p:cNvSpPr txBox="1">
                <a:spLocks noChangeArrowheads="1"/>
              </p:cNvSpPr>
              <p:nvPr/>
            </p:nvSpPr>
            <p:spPr bwMode="auto">
              <a:xfrm>
                <a:off x="1916932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1818880" y="182291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120056" y="1598603"/>
                <a:ext cx="355600" cy="246221"/>
                <a:chOff x="5724128" y="2390691"/>
                <a:chExt cx="355600" cy="246221"/>
              </a:xfrm>
            </p:grpSpPr>
            <p:cxnSp>
              <p:nvCxnSpPr>
                <p:cNvPr id="2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4128" y="2390691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1768302" y="2102659"/>
                <a:ext cx="355600" cy="246221"/>
                <a:chOff x="6588224" y="2894747"/>
                <a:chExt cx="355600" cy="246221"/>
              </a:xfrm>
            </p:grpSpPr>
            <p:sp>
              <p:nvSpPr>
                <p:cNvPr id="2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588224" y="2894747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26" name="TextBox 31"/>
              <p:cNvSpPr txBox="1">
                <a:spLocks noChangeArrowheads="1"/>
              </p:cNvSpPr>
              <p:nvPr/>
            </p:nvSpPr>
            <p:spPr bwMode="auto">
              <a:xfrm>
                <a:off x="1766268" y="1598603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419872" y="518483"/>
              <a:ext cx="2565590" cy="2406461"/>
              <a:chOff x="3419872" y="518483"/>
              <a:chExt cx="2565590" cy="2406461"/>
            </a:xfrm>
          </p:grpSpPr>
          <p:sp>
            <p:nvSpPr>
              <p:cNvPr id="72" name="자유형 58"/>
              <p:cNvSpPr/>
              <p:nvPr/>
            </p:nvSpPr>
            <p:spPr bwMode="auto">
              <a:xfrm flipH="1">
                <a:off x="3923927" y="1199928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3" name="직선 화살표 연결선 57"/>
              <p:cNvCxnSpPr>
                <a:cxnSpLocks noChangeShapeType="1"/>
              </p:cNvCxnSpPr>
              <p:nvPr/>
            </p:nvCxnSpPr>
            <p:spPr bwMode="auto">
              <a:xfrm flipH="1" flipV="1">
                <a:off x="5439470" y="764704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4" name="TextBox 86"/>
              <p:cNvSpPr txBox="1">
                <a:spLocks noChangeArrowheads="1"/>
              </p:cNvSpPr>
              <p:nvPr/>
            </p:nvSpPr>
            <p:spPr bwMode="auto">
              <a:xfrm flipH="1">
                <a:off x="5371554" y="258639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 flipH="1">
                <a:off x="3419872" y="2492896"/>
                <a:ext cx="2565590" cy="246221"/>
                <a:chOff x="3419872" y="2492896"/>
                <a:chExt cx="2565590" cy="246221"/>
              </a:xfrm>
            </p:grpSpPr>
            <p:cxnSp>
              <p:nvCxnSpPr>
                <p:cNvPr id="75" name="직선 화살표 연결선 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1232" y="2635325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6" name="TextBox 31"/>
                <p:cNvSpPr txBox="1">
                  <a:spLocks noChangeArrowheads="1"/>
                </p:cNvSpPr>
                <p:nvPr/>
              </p:nvSpPr>
              <p:spPr bwMode="auto">
                <a:xfrm flipH="1">
                  <a:off x="3419872" y="2492896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7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44503" y="1844824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303986" y="518483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9" name="직선 화살표 연결선 50"/>
              <p:cNvCxnSpPr>
                <a:cxnSpLocks noChangeShapeType="1"/>
              </p:cNvCxnSpPr>
              <p:nvPr/>
            </p:nvCxnSpPr>
            <p:spPr bwMode="auto">
              <a:xfrm flipH="1" flipV="1">
                <a:off x="4427984" y="1869969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1382579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2030651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2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1196752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3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75298" y="1196752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4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03290" y="249289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5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1844824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6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105273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7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8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936654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89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504606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0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427984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9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995936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 bwMode="auto">
              <a:xfrm flipH="1">
                <a:off x="4403694" y="182291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93" name="그룹 92"/>
              <p:cNvGrpSpPr/>
              <p:nvPr/>
            </p:nvGrpSpPr>
            <p:grpSpPr>
              <a:xfrm flipH="1">
                <a:off x="4788024" y="1598603"/>
                <a:ext cx="288032" cy="246221"/>
                <a:chOff x="5796310" y="2390691"/>
                <a:chExt cx="288032" cy="246221"/>
              </a:xfrm>
            </p:grpSpPr>
            <p:cxnSp>
              <p:nvCxnSpPr>
                <p:cNvPr id="98" name="직선 화살표 연결선 97"/>
                <p:cNvCxnSpPr>
                  <a:cxnSpLocks noChangeShapeType="1"/>
                </p:cNvCxnSpPr>
                <p:nvPr/>
              </p:nvCxnSpPr>
              <p:spPr bwMode="auto">
                <a:xfrm>
                  <a:off x="5868318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96310" y="2390691"/>
                  <a:ext cx="28803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flipH="1">
                <a:off x="4211960" y="2102659"/>
                <a:ext cx="216024" cy="246221"/>
                <a:chOff x="6660232" y="2894747"/>
                <a:chExt cx="216024" cy="246221"/>
              </a:xfrm>
            </p:grpSpPr>
            <p:sp>
              <p:nvSpPr>
                <p:cNvPr id="9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660232" y="2894747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95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146600" y="1598603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539552" y="3140968"/>
              <a:ext cx="2639632" cy="2406461"/>
              <a:chOff x="539552" y="3140968"/>
              <a:chExt cx="2639632" cy="2406461"/>
            </a:xfrm>
          </p:grpSpPr>
          <p:sp>
            <p:nvSpPr>
              <p:cNvPr id="103" name="자유형 58"/>
              <p:cNvSpPr/>
              <p:nvPr/>
            </p:nvSpPr>
            <p:spPr bwMode="auto">
              <a:xfrm>
                <a:off x="1336254" y="3864224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4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828824" y="3387189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5" name="TextBox 86"/>
              <p:cNvSpPr txBox="1">
                <a:spLocks noChangeArrowheads="1"/>
              </p:cNvSpPr>
              <p:nvPr/>
            </p:nvSpPr>
            <p:spPr bwMode="auto">
              <a:xfrm>
                <a:off x="539552" y="342900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1" name="그룹 160"/>
              <p:cNvGrpSpPr/>
              <p:nvPr/>
            </p:nvGrpSpPr>
            <p:grpSpPr>
              <a:xfrm>
                <a:off x="613594" y="3573016"/>
                <a:ext cx="2565590" cy="246221"/>
                <a:chOff x="613594" y="5115381"/>
                <a:chExt cx="2565590" cy="246221"/>
              </a:xfrm>
            </p:grpSpPr>
            <p:cxnSp>
              <p:nvCxnSpPr>
                <p:cNvPr id="10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13594" y="5257810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0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92438" y="511538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08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827584" y="4509411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9" name="TextBox 31"/>
              <p:cNvSpPr txBox="1">
                <a:spLocks noChangeArrowheads="1"/>
              </p:cNvSpPr>
              <p:nvPr/>
            </p:nvSpPr>
            <p:spPr bwMode="auto">
              <a:xfrm>
                <a:off x="680716" y="314096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1840310" y="3717032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1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4046875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4694947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3861048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8382" y="38610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51571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4509120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53012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0" name="TextBox 31"/>
              <p:cNvSpPr txBox="1">
                <a:spLocks noChangeArrowheads="1"/>
              </p:cNvSpPr>
              <p:nvPr/>
            </p:nvSpPr>
            <p:spPr bwMode="auto">
              <a:xfrm>
                <a:off x="1408262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840310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2" name="TextBox 31"/>
              <p:cNvSpPr txBox="1">
                <a:spLocks noChangeArrowheads="1"/>
              </p:cNvSpPr>
              <p:nvPr/>
            </p:nvSpPr>
            <p:spPr bwMode="auto">
              <a:xfrm>
                <a:off x="1916932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 bwMode="auto">
              <a:xfrm>
                <a:off x="1818880" y="44872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124" name="그룹 123"/>
              <p:cNvGrpSpPr/>
              <p:nvPr/>
            </p:nvGrpSpPr>
            <p:grpSpPr>
              <a:xfrm>
                <a:off x="1120056" y="4262899"/>
                <a:ext cx="355600" cy="246221"/>
                <a:chOff x="5724128" y="2390691"/>
                <a:chExt cx="355600" cy="246221"/>
              </a:xfrm>
            </p:grpSpPr>
            <p:cxnSp>
              <p:nvCxnSpPr>
                <p:cNvPr id="129" name="직선 화살표 연결선 128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4128" y="2390691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768302" y="3902859"/>
                <a:ext cx="283418" cy="246221"/>
                <a:chOff x="6588224" y="2894747"/>
                <a:chExt cx="283418" cy="246221"/>
              </a:xfrm>
            </p:grpSpPr>
            <p:sp>
              <p:nvSpPr>
                <p:cNvPr id="12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588224" y="2894747"/>
                  <a:ext cx="2834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26" name="TextBox 31"/>
              <p:cNvSpPr txBox="1">
                <a:spLocks noChangeArrowheads="1"/>
              </p:cNvSpPr>
              <p:nvPr/>
            </p:nvSpPr>
            <p:spPr bwMode="auto">
              <a:xfrm>
                <a:off x="1766268" y="4509120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419872" y="3140968"/>
              <a:ext cx="2565590" cy="2406461"/>
              <a:chOff x="3419872" y="3140968"/>
              <a:chExt cx="2565590" cy="2406461"/>
            </a:xfrm>
          </p:grpSpPr>
          <p:sp>
            <p:nvSpPr>
              <p:cNvPr id="132" name="자유형 58"/>
              <p:cNvSpPr/>
              <p:nvPr/>
            </p:nvSpPr>
            <p:spPr bwMode="auto">
              <a:xfrm flipH="1">
                <a:off x="3923927" y="3864224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3" name="직선 화살표 연결선 57"/>
              <p:cNvCxnSpPr>
                <a:cxnSpLocks noChangeShapeType="1"/>
              </p:cNvCxnSpPr>
              <p:nvPr/>
            </p:nvCxnSpPr>
            <p:spPr bwMode="auto">
              <a:xfrm flipH="1" flipV="1">
                <a:off x="5439470" y="3387189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4" name="TextBox 86"/>
              <p:cNvSpPr txBox="1">
                <a:spLocks noChangeArrowheads="1"/>
              </p:cNvSpPr>
              <p:nvPr/>
            </p:nvSpPr>
            <p:spPr bwMode="auto">
              <a:xfrm flipH="1">
                <a:off x="5371554" y="342900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 flipH="1">
                <a:off x="3419872" y="3573016"/>
                <a:ext cx="2565590" cy="246221"/>
                <a:chOff x="3419872" y="2492896"/>
                <a:chExt cx="2565590" cy="246221"/>
              </a:xfrm>
            </p:grpSpPr>
            <p:cxnSp>
              <p:nvCxnSpPr>
                <p:cNvPr id="159" name="직선 화살표 연결선 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1232" y="2635325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60" name="TextBox 31"/>
                <p:cNvSpPr txBox="1">
                  <a:spLocks noChangeArrowheads="1"/>
                </p:cNvSpPr>
                <p:nvPr/>
              </p:nvSpPr>
              <p:spPr bwMode="auto">
                <a:xfrm flipH="1">
                  <a:off x="3419872" y="2492896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36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44503" y="4509411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37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303986" y="314096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8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27984" y="3717032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39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4046875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4694947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3861048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2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75298" y="38610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3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03290" y="51571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4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4509120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5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53012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6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5199003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7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936654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48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504606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9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427984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995936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 bwMode="auto">
              <a:xfrm flipH="1">
                <a:off x="4403694" y="44872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 flipH="1">
                <a:off x="4792638" y="4262899"/>
                <a:ext cx="283418" cy="246221"/>
                <a:chOff x="5796310" y="2390691"/>
                <a:chExt cx="283418" cy="246221"/>
              </a:xfrm>
            </p:grpSpPr>
            <p:cxnSp>
              <p:nvCxnSpPr>
                <p:cNvPr id="157" name="직선 화살표 연결선 156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96310" y="2390691"/>
                  <a:ext cx="2834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 flipH="1">
                <a:off x="4144392" y="3902859"/>
                <a:ext cx="283592" cy="246221"/>
                <a:chOff x="6660232" y="2894747"/>
                <a:chExt cx="283592" cy="246221"/>
              </a:xfrm>
            </p:grpSpPr>
            <p:sp>
              <p:nvSpPr>
                <p:cNvPr id="15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660232" y="2894747"/>
                  <a:ext cx="28359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5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54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146600" y="4509120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5724128" y="476672"/>
            <a:ext cx="3168352" cy="3372762"/>
            <a:chOff x="5868144" y="374467"/>
            <a:chExt cx="3168352" cy="3372762"/>
          </a:xfrm>
        </p:grpSpPr>
        <p:sp>
          <p:nvSpPr>
            <p:cNvPr id="170" name="직사각형 169"/>
            <p:cNvSpPr/>
            <p:nvPr/>
          </p:nvSpPr>
          <p:spPr bwMode="auto">
            <a:xfrm>
              <a:off x="7271792" y="2852936"/>
              <a:ext cx="1008112" cy="50405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dirty="0"/>
            </a:p>
          </p:txBody>
        </p:sp>
        <p:cxnSp>
          <p:nvCxnSpPr>
            <p:cNvPr id="171" name="직선 화살표 연결선 28"/>
            <p:cNvCxnSpPr>
              <a:cxnSpLocks noChangeShapeType="1"/>
            </p:cNvCxnSpPr>
            <p:nvPr/>
          </p:nvCxnSpPr>
          <p:spPr bwMode="auto">
            <a:xfrm>
              <a:off x="6767736" y="3498195"/>
              <a:ext cx="151216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2" name="직선 화살표 연결선 28"/>
            <p:cNvCxnSpPr>
              <a:cxnSpLocks noChangeShapeType="1"/>
            </p:cNvCxnSpPr>
            <p:nvPr/>
          </p:nvCxnSpPr>
          <p:spPr bwMode="auto">
            <a:xfrm>
              <a:off x="7271792" y="342618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3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8367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4" name="직선 화살표 연결선 28"/>
            <p:cNvCxnSpPr>
              <a:cxnSpLocks noChangeShapeType="1"/>
            </p:cNvCxnSpPr>
            <p:nvPr/>
          </p:nvCxnSpPr>
          <p:spPr bwMode="auto">
            <a:xfrm>
              <a:off x="6623720" y="836712"/>
              <a:ext cx="0" cy="252028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8351912" y="2850123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28"/>
            <p:cNvCxnSpPr>
              <a:cxnSpLocks noChangeShapeType="1"/>
            </p:cNvCxnSpPr>
            <p:nvPr/>
          </p:nvCxnSpPr>
          <p:spPr bwMode="auto">
            <a:xfrm>
              <a:off x="8423920" y="2850123"/>
              <a:ext cx="0" cy="5040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7" name="직선 화살표 연결선 28"/>
            <p:cNvCxnSpPr>
              <a:cxnSpLocks noChangeShapeType="1"/>
            </p:cNvCxnSpPr>
            <p:nvPr/>
          </p:nvCxnSpPr>
          <p:spPr bwMode="auto">
            <a:xfrm>
              <a:off x="6767736" y="34290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33569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직선 화살표 연결선 28"/>
            <p:cNvCxnSpPr>
              <a:cxnSpLocks noChangeShapeType="1"/>
            </p:cNvCxnSpPr>
            <p:nvPr/>
          </p:nvCxnSpPr>
          <p:spPr bwMode="auto">
            <a:xfrm>
              <a:off x="7271792" y="662499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0" name="직선 화살표 연결선 28"/>
            <p:cNvCxnSpPr>
              <a:cxnSpLocks noChangeShapeType="1"/>
            </p:cNvCxnSpPr>
            <p:nvPr/>
          </p:nvCxnSpPr>
          <p:spPr bwMode="auto">
            <a:xfrm>
              <a:off x="8279904" y="342618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1" name="TextBox 31"/>
            <p:cNvSpPr txBox="1">
              <a:spLocks noChangeArrowheads="1"/>
            </p:cNvSpPr>
            <p:nvPr/>
          </p:nvSpPr>
          <p:spPr bwMode="auto">
            <a:xfrm>
              <a:off x="5868144" y="1914019"/>
              <a:ext cx="755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31"/>
            <p:cNvSpPr txBox="1">
              <a:spLocks noChangeArrowheads="1"/>
            </p:cNvSpPr>
            <p:nvPr/>
          </p:nvSpPr>
          <p:spPr bwMode="auto">
            <a:xfrm>
              <a:off x="6722265" y="3501008"/>
              <a:ext cx="5949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31"/>
            <p:cNvSpPr txBox="1">
              <a:spLocks noChangeArrowheads="1"/>
            </p:cNvSpPr>
            <p:nvPr/>
          </p:nvSpPr>
          <p:spPr bwMode="auto">
            <a:xfrm>
              <a:off x="8423920" y="2922131"/>
              <a:ext cx="612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7451304" y="3501008"/>
              <a:ext cx="649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7271792" y="488147"/>
              <a:ext cx="0" cy="2866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7308304" y="3744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31"/>
            <p:cNvSpPr txBox="1">
              <a:spLocks noChangeArrowheads="1"/>
            </p:cNvSpPr>
            <p:nvPr/>
          </p:nvSpPr>
          <p:spPr bwMode="auto">
            <a:xfrm>
              <a:off x="8603432" y="3212976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7271792" y="2850123"/>
              <a:ext cx="0" cy="5040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57"/>
            <p:cNvCxnSpPr>
              <a:cxnSpLocks noChangeShapeType="1"/>
            </p:cNvCxnSpPr>
            <p:nvPr/>
          </p:nvCxnSpPr>
          <p:spPr bwMode="auto">
            <a:xfrm>
              <a:off x="7271792" y="3354179"/>
              <a:ext cx="13681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190" name="직사각형 189"/>
            <p:cNvSpPr/>
            <p:nvPr/>
          </p:nvSpPr>
          <p:spPr bwMode="auto">
            <a:xfrm>
              <a:off x="6767736" y="833899"/>
              <a:ext cx="504056" cy="252028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796136" y="4293096"/>
            <a:ext cx="2880320" cy="2046421"/>
            <a:chOff x="6300192" y="704310"/>
            <a:chExt cx="2880320" cy="2046421"/>
          </a:xfrm>
        </p:grpSpPr>
        <p:cxnSp>
          <p:nvCxnSpPr>
            <p:cNvPr id="196" name="직선 화살표 연결선 28"/>
            <p:cNvCxnSpPr>
              <a:cxnSpLocks noChangeShapeType="1"/>
            </p:cNvCxnSpPr>
            <p:nvPr/>
          </p:nvCxnSpPr>
          <p:spPr bwMode="auto">
            <a:xfrm>
              <a:off x="6804248" y="2030651"/>
              <a:ext cx="18722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8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99234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9" name="직선 화살표 연결선 28"/>
            <p:cNvCxnSpPr>
              <a:cxnSpLocks noChangeShapeType="1"/>
            </p:cNvCxnSpPr>
            <p:nvPr/>
          </p:nvCxnSpPr>
          <p:spPr bwMode="auto">
            <a:xfrm>
              <a:off x="6623720" y="992342"/>
              <a:ext cx="0" cy="147035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직선 화살표 연결선 28"/>
            <p:cNvCxnSpPr>
              <a:cxnSpLocks noChangeShapeType="1"/>
            </p:cNvCxnSpPr>
            <p:nvPr/>
          </p:nvCxnSpPr>
          <p:spPr bwMode="auto">
            <a:xfrm>
              <a:off x="6804248" y="195864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3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1886635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5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195864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6" name="TextBox 31"/>
            <p:cNvSpPr txBox="1">
              <a:spLocks noChangeArrowheads="1"/>
            </p:cNvSpPr>
            <p:nvPr/>
          </p:nvSpPr>
          <p:spPr bwMode="auto">
            <a:xfrm>
              <a:off x="6300192" y="1322185"/>
              <a:ext cx="323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31"/>
            <p:cNvSpPr txBox="1">
              <a:spLocks noChangeArrowheads="1"/>
            </p:cNvSpPr>
            <p:nvPr/>
          </p:nvSpPr>
          <p:spPr bwMode="auto">
            <a:xfrm>
              <a:off x="7452320" y="203065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676456" y="878523"/>
              <a:ext cx="0" cy="187220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211" name="TextBox 31"/>
            <p:cNvSpPr txBox="1">
              <a:spLocks noChangeArrowheads="1"/>
            </p:cNvSpPr>
            <p:nvPr/>
          </p:nvSpPr>
          <p:spPr bwMode="auto">
            <a:xfrm>
              <a:off x="8460432" y="70431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31"/>
            <p:cNvSpPr txBox="1">
              <a:spLocks noChangeArrowheads="1"/>
            </p:cNvSpPr>
            <p:nvPr/>
          </p:nvSpPr>
          <p:spPr bwMode="auto">
            <a:xfrm>
              <a:off x="8963472" y="2318683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57"/>
            <p:cNvCxnSpPr>
              <a:cxnSpLocks noChangeShapeType="1"/>
            </p:cNvCxnSpPr>
            <p:nvPr/>
          </p:nvCxnSpPr>
          <p:spPr bwMode="auto">
            <a:xfrm>
              <a:off x="6444208" y="2462699"/>
              <a:ext cx="252028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215" name="직사각형 214"/>
            <p:cNvSpPr/>
            <p:nvPr/>
          </p:nvSpPr>
          <p:spPr bwMode="auto">
            <a:xfrm>
              <a:off x="6804248" y="992342"/>
              <a:ext cx="1656184" cy="894293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249" name="TextBox 31"/>
            <p:cNvSpPr txBox="1">
              <a:spLocks noChangeArrowheads="1"/>
            </p:cNvSpPr>
            <p:nvPr/>
          </p:nvSpPr>
          <p:spPr bwMode="auto">
            <a:xfrm>
              <a:off x="8675440" y="2462699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31"/>
            <p:cNvSpPr txBox="1">
              <a:spLocks noChangeArrowheads="1"/>
            </p:cNvSpPr>
            <p:nvPr/>
          </p:nvSpPr>
          <p:spPr bwMode="auto">
            <a:xfrm>
              <a:off x="6300192" y="2030651"/>
              <a:ext cx="323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8388424" y="203065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88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409" y="188640"/>
            <a:ext cx="3812525" cy="2232248"/>
            <a:chOff x="3419872" y="4077072"/>
            <a:chExt cx="3812525" cy="2232248"/>
          </a:xfrm>
        </p:grpSpPr>
        <p:cxnSp>
          <p:nvCxnSpPr>
            <p:cNvPr id="94" name="직선 화살표 연결선 48"/>
            <p:cNvCxnSpPr>
              <a:cxnSpLocks noChangeShapeType="1"/>
            </p:cNvCxnSpPr>
            <p:nvPr/>
          </p:nvCxnSpPr>
          <p:spPr bwMode="auto">
            <a:xfrm>
              <a:off x="3995936" y="5733256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3671900" y="4689142"/>
              <a:ext cx="1368154" cy="72007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3995936" y="4365104"/>
              <a:ext cx="295232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3995936" y="472514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99" name="TextBox 91"/>
            <p:cNvSpPr txBox="1">
              <a:spLocks noChangeArrowheads="1"/>
            </p:cNvSpPr>
            <p:nvPr/>
          </p:nvSpPr>
          <p:spPr bwMode="auto">
            <a:xfrm>
              <a:off x="3711803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직선 화살표 연결선 48"/>
            <p:cNvCxnSpPr>
              <a:cxnSpLocks noChangeShapeType="1"/>
            </p:cNvCxnSpPr>
            <p:nvPr/>
          </p:nvCxnSpPr>
          <p:spPr bwMode="auto">
            <a:xfrm>
              <a:off x="4716016" y="4365104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5904148" y="4689142"/>
              <a:ext cx="1368154" cy="72007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04" name="원호 103"/>
            <p:cNvSpPr/>
            <p:nvPr/>
          </p:nvSpPr>
          <p:spPr bwMode="auto">
            <a:xfrm>
              <a:off x="3419872" y="5157192"/>
              <a:ext cx="1152128" cy="1152128"/>
            </a:xfrm>
            <a:prstGeom prst="arc">
              <a:avLst>
                <a:gd name="adj1" fmla="val 20141418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05" name="TextBox 85"/>
            <p:cNvSpPr txBox="1">
              <a:spLocks noChangeArrowheads="1"/>
            </p:cNvSpPr>
            <p:nvPr/>
          </p:nvSpPr>
          <p:spPr bwMode="auto">
            <a:xfrm>
              <a:off x="4499992" y="4077072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85"/>
            <p:cNvSpPr txBox="1">
              <a:spLocks noChangeArrowheads="1"/>
            </p:cNvSpPr>
            <p:nvPr/>
          </p:nvSpPr>
          <p:spPr bwMode="auto">
            <a:xfrm>
              <a:off x="4139952" y="522920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85"/>
            <p:cNvSpPr txBox="1">
              <a:spLocks noChangeArrowheads="1"/>
            </p:cNvSpPr>
            <p:nvPr/>
          </p:nvSpPr>
          <p:spPr bwMode="auto">
            <a:xfrm>
              <a:off x="4499992" y="541189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85"/>
            <p:cNvSpPr txBox="1">
              <a:spLocks noChangeArrowheads="1"/>
            </p:cNvSpPr>
            <p:nvPr/>
          </p:nvSpPr>
          <p:spPr bwMode="auto">
            <a:xfrm>
              <a:off x="5276304" y="4766955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10" name="TextBox 85"/>
            <p:cNvSpPr txBox="1">
              <a:spLocks noChangeArrowheads="1"/>
            </p:cNvSpPr>
            <p:nvPr/>
          </p:nvSpPr>
          <p:spPr bwMode="auto">
            <a:xfrm>
              <a:off x="6876256" y="4170566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원호 110"/>
            <p:cNvSpPr/>
            <p:nvPr/>
          </p:nvSpPr>
          <p:spPr bwMode="auto">
            <a:xfrm>
              <a:off x="3635896" y="5373216"/>
              <a:ext cx="720080" cy="720080"/>
            </a:xfrm>
            <a:prstGeom prst="arc">
              <a:avLst>
                <a:gd name="adj1" fmla="val 1788747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14" name="TextBox 85"/>
            <p:cNvSpPr txBox="1">
              <a:spLocks noChangeArrowheads="1"/>
            </p:cNvSpPr>
            <p:nvPr/>
          </p:nvSpPr>
          <p:spPr bwMode="auto">
            <a:xfrm>
              <a:off x="6160075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86"/>
            <p:cNvSpPr txBox="1">
              <a:spLocks noChangeArrowheads="1"/>
            </p:cNvSpPr>
            <p:nvPr/>
          </p:nvSpPr>
          <p:spPr bwMode="auto">
            <a:xfrm>
              <a:off x="4911348" y="5689405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1</a:t>
              </a:r>
              <a:endParaRPr lang="ko-KR" altLang="en-US" i="0" baseline="-25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11960" y="282134"/>
            <a:ext cx="3092445" cy="2138754"/>
            <a:chOff x="4211960" y="282134"/>
            <a:chExt cx="3092445" cy="2138754"/>
          </a:xfrm>
        </p:grpSpPr>
        <p:cxnSp>
          <p:nvCxnSpPr>
            <p:cNvPr id="117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1844824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4788024" y="476672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4788024" y="476672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4394080" y="980728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121" name="TextBox 91"/>
            <p:cNvSpPr txBox="1">
              <a:spLocks noChangeArrowheads="1"/>
            </p:cNvSpPr>
            <p:nvPr/>
          </p:nvSpPr>
          <p:spPr bwMode="auto">
            <a:xfrm>
              <a:off x="4503891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476672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23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7020272" y="476672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24" name="원호 123"/>
            <p:cNvSpPr/>
            <p:nvPr/>
          </p:nvSpPr>
          <p:spPr bwMode="auto">
            <a:xfrm>
              <a:off x="4211960" y="1268760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25" name="TextBox 85"/>
            <p:cNvSpPr txBox="1">
              <a:spLocks noChangeArrowheads="1"/>
            </p:cNvSpPr>
            <p:nvPr/>
          </p:nvSpPr>
          <p:spPr bwMode="auto">
            <a:xfrm>
              <a:off x="4499992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85"/>
            <p:cNvSpPr txBox="1">
              <a:spLocks noChangeArrowheads="1"/>
            </p:cNvSpPr>
            <p:nvPr/>
          </p:nvSpPr>
          <p:spPr bwMode="auto">
            <a:xfrm>
              <a:off x="5292080" y="148478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85"/>
            <p:cNvSpPr txBox="1">
              <a:spLocks noChangeArrowheads="1"/>
            </p:cNvSpPr>
            <p:nvPr/>
          </p:nvSpPr>
          <p:spPr bwMode="auto">
            <a:xfrm>
              <a:off x="5724128" y="878523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29" name="TextBox 85"/>
            <p:cNvSpPr txBox="1">
              <a:spLocks noChangeArrowheads="1"/>
            </p:cNvSpPr>
            <p:nvPr/>
          </p:nvSpPr>
          <p:spPr bwMode="auto">
            <a:xfrm>
              <a:off x="6948264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85"/>
            <p:cNvSpPr txBox="1">
              <a:spLocks noChangeArrowheads="1"/>
            </p:cNvSpPr>
            <p:nvPr/>
          </p:nvSpPr>
          <p:spPr bwMode="auto">
            <a:xfrm>
              <a:off x="6948264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86"/>
            <p:cNvSpPr txBox="1">
              <a:spLocks noChangeArrowheads="1"/>
            </p:cNvSpPr>
            <p:nvPr/>
          </p:nvSpPr>
          <p:spPr bwMode="auto">
            <a:xfrm>
              <a:off x="5703436" y="1800973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1</a:t>
              </a:r>
              <a:endParaRPr lang="ko-KR" altLang="en-US" i="0" baseline="-25000" dirty="0"/>
            </a:p>
          </p:txBody>
        </p:sp>
        <p:sp>
          <p:nvSpPr>
            <p:cNvPr id="133" name="자유형 132"/>
            <p:cNvSpPr/>
            <p:nvPr/>
          </p:nvSpPr>
          <p:spPr bwMode="auto">
            <a:xfrm>
              <a:off x="4788024" y="1628800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3528" y="2348880"/>
            <a:ext cx="3092445" cy="2138754"/>
            <a:chOff x="323528" y="2348880"/>
            <a:chExt cx="3092445" cy="2138754"/>
          </a:xfrm>
        </p:grpSpPr>
        <p:cxnSp>
          <p:nvCxnSpPr>
            <p:cNvPr id="135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3911570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899592" y="2543418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899592" y="2543418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8" name="TextBox 86"/>
            <p:cNvSpPr txBox="1">
              <a:spLocks noChangeArrowheads="1"/>
            </p:cNvSpPr>
            <p:nvPr/>
          </p:nvSpPr>
          <p:spPr bwMode="auto">
            <a:xfrm>
              <a:off x="505648" y="304747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2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39" name="TextBox 91"/>
            <p:cNvSpPr txBox="1">
              <a:spLocks noChangeArrowheads="1"/>
            </p:cNvSpPr>
            <p:nvPr/>
          </p:nvSpPr>
          <p:spPr bwMode="auto">
            <a:xfrm>
              <a:off x="615459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2543418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41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3131840" y="2543418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42" name="원호 141"/>
            <p:cNvSpPr/>
            <p:nvPr/>
          </p:nvSpPr>
          <p:spPr bwMode="auto">
            <a:xfrm>
              <a:off x="323528" y="3335506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3" name="TextBox 8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85"/>
            <p:cNvSpPr txBox="1">
              <a:spLocks noChangeArrowheads="1"/>
            </p:cNvSpPr>
            <p:nvPr/>
          </p:nvSpPr>
          <p:spPr bwMode="auto">
            <a:xfrm>
              <a:off x="1403648" y="3614827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l-GR" altLang="ko-KR" dirty="0"/>
                <a:t>θ</a:t>
              </a:r>
              <a:endParaRPr lang="ko-KR" altLang="en-US" dirty="0"/>
            </a:p>
          </p:txBody>
        </p:sp>
        <p:sp>
          <p:nvSpPr>
            <p:cNvPr id="145" name="TextBox 85"/>
            <p:cNvSpPr txBox="1">
              <a:spLocks noChangeArrowheads="1"/>
            </p:cNvSpPr>
            <p:nvPr/>
          </p:nvSpPr>
          <p:spPr bwMode="auto">
            <a:xfrm>
              <a:off x="1835696" y="2945269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4D4D4D"/>
                  </a:solidFill>
                </a:rPr>
                <a:t>R</a:t>
              </a:r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146" name="TextBox 85"/>
            <p:cNvSpPr txBox="1">
              <a:spLocks noChangeArrowheads="1"/>
            </p:cNvSpPr>
            <p:nvPr/>
          </p:nvSpPr>
          <p:spPr bwMode="auto">
            <a:xfrm>
              <a:off x="3059832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85"/>
            <p:cNvSpPr txBox="1">
              <a:spLocks noChangeArrowheads="1"/>
            </p:cNvSpPr>
            <p:nvPr/>
          </p:nvSpPr>
          <p:spPr bwMode="auto">
            <a:xfrm>
              <a:off x="3059832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86"/>
            <p:cNvSpPr txBox="1">
              <a:spLocks noChangeArrowheads="1"/>
            </p:cNvSpPr>
            <p:nvPr/>
          </p:nvSpPr>
          <p:spPr bwMode="auto">
            <a:xfrm>
              <a:off x="1815004" y="3867719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1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49" name="자유형 148"/>
            <p:cNvSpPr/>
            <p:nvPr/>
          </p:nvSpPr>
          <p:spPr bwMode="auto">
            <a:xfrm>
              <a:off x="899592" y="369554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0" name="그룹 93"/>
          <p:cNvGrpSpPr>
            <a:grpSpLocks/>
          </p:cNvGrpSpPr>
          <p:nvPr/>
        </p:nvGrpSpPr>
        <p:grpSpPr bwMode="auto">
          <a:xfrm>
            <a:off x="3995936" y="2708920"/>
            <a:ext cx="4528705" cy="2951923"/>
            <a:chOff x="1623419" y="3192584"/>
            <a:chExt cx="4528544" cy="2951145"/>
          </a:xfrm>
        </p:grpSpPr>
        <p:cxnSp>
          <p:nvCxnSpPr>
            <p:cNvPr id="151" name="직선 화살표 연결선 48"/>
            <p:cNvCxnSpPr>
              <a:cxnSpLocks noChangeShapeType="1"/>
            </p:cNvCxnSpPr>
            <p:nvPr/>
          </p:nvCxnSpPr>
          <p:spPr bwMode="auto">
            <a:xfrm flipV="1">
              <a:off x="1907704" y="5229200"/>
              <a:ext cx="2664296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2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115616" y="4869160"/>
              <a:ext cx="1872208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3" name="직선 화살표 연결선 56"/>
            <p:cNvCxnSpPr>
              <a:cxnSpLocks noChangeShapeType="1"/>
            </p:cNvCxnSpPr>
            <p:nvPr/>
          </p:nvCxnSpPr>
          <p:spPr bwMode="auto">
            <a:xfrm rot="5400000" flipH="1" flipV="1">
              <a:off x="3779912" y="4149080"/>
              <a:ext cx="187220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95736" y="3356992"/>
              <a:ext cx="2664296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5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1907704" y="3356992"/>
              <a:ext cx="2952328" cy="25922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61"/>
            <p:cNvCxnSpPr>
              <a:cxnSpLocks noChangeShapeType="1"/>
            </p:cNvCxnSpPr>
            <p:nvPr/>
          </p:nvCxnSpPr>
          <p:spPr bwMode="auto">
            <a:xfrm flipV="1">
              <a:off x="4572000" y="4941168"/>
              <a:ext cx="106571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7" name="직선 화살표 연결선 62"/>
            <p:cNvCxnSpPr>
              <a:cxnSpLocks noChangeShapeType="1"/>
            </p:cNvCxnSpPr>
            <p:nvPr/>
          </p:nvCxnSpPr>
          <p:spPr bwMode="auto">
            <a:xfrm flipV="1">
              <a:off x="1907704" y="5877272"/>
              <a:ext cx="3960440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 type="oval" w="med" len="med"/>
            </a:ln>
          </p:spPr>
        </p:cxnSp>
        <p:cxnSp>
          <p:nvCxnSpPr>
            <p:cNvPr id="158" name="직선 화살표 연결선 65"/>
            <p:cNvCxnSpPr>
              <a:cxnSpLocks noChangeShapeType="1"/>
            </p:cNvCxnSpPr>
            <p:nvPr/>
          </p:nvCxnSpPr>
          <p:spPr bwMode="auto">
            <a:xfrm>
              <a:off x="2051720" y="5157192"/>
              <a:ext cx="3816424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9" name="직선 화살표 연결선 67"/>
            <p:cNvCxnSpPr>
              <a:cxnSpLocks noChangeShapeType="1"/>
            </p:cNvCxnSpPr>
            <p:nvPr/>
          </p:nvCxnSpPr>
          <p:spPr bwMode="auto">
            <a:xfrm rot="16200000" flipH="1">
              <a:off x="4067944" y="4077072"/>
              <a:ext cx="1944216" cy="165618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60" name="직선 화살표 연결선 76"/>
            <p:cNvCxnSpPr>
              <a:cxnSpLocks noChangeShapeType="1"/>
            </p:cNvCxnSpPr>
            <p:nvPr/>
          </p:nvCxnSpPr>
          <p:spPr bwMode="auto">
            <a:xfrm rot="16200000" flipH="1">
              <a:off x="5292080" y="5301208"/>
              <a:ext cx="936104" cy="21602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161" name="자유형 81"/>
            <p:cNvSpPr>
              <a:spLocks/>
            </p:cNvSpPr>
            <p:nvPr/>
          </p:nvSpPr>
          <p:spPr bwMode="auto">
            <a:xfrm>
              <a:off x="4106040" y="4027638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자유형 82"/>
            <p:cNvSpPr>
              <a:spLocks/>
            </p:cNvSpPr>
            <p:nvPr/>
          </p:nvSpPr>
          <p:spPr bwMode="auto">
            <a:xfrm rot="-2439810">
              <a:off x="2025538" y="5222057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" name="자유형 83"/>
            <p:cNvSpPr>
              <a:spLocks/>
            </p:cNvSpPr>
            <p:nvPr/>
          </p:nvSpPr>
          <p:spPr bwMode="auto">
            <a:xfrm rot="1509332">
              <a:off x="5484294" y="5013176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" name="TextBox 85"/>
            <p:cNvSpPr txBox="1">
              <a:spLocks noChangeArrowheads="1"/>
            </p:cNvSpPr>
            <p:nvPr/>
          </p:nvSpPr>
          <p:spPr bwMode="auto">
            <a:xfrm>
              <a:off x="4787759" y="319258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86"/>
            <p:cNvSpPr txBox="1">
              <a:spLocks noChangeArrowheads="1"/>
            </p:cNvSpPr>
            <p:nvPr/>
          </p:nvSpPr>
          <p:spPr bwMode="auto">
            <a:xfrm>
              <a:off x="1911441" y="386104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87"/>
            <p:cNvSpPr txBox="1">
              <a:spLocks noChangeArrowheads="1"/>
            </p:cNvSpPr>
            <p:nvPr/>
          </p:nvSpPr>
          <p:spPr bwMode="auto">
            <a:xfrm>
              <a:off x="4211716" y="4898840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88"/>
            <p:cNvSpPr txBox="1">
              <a:spLocks noChangeArrowheads="1"/>
            </p:cNvSpPr>
            <p:nvPr/>
          </p:nvSpPr>
          <p:spPr bwMode="auto">
            <a:xfrm>
              <a:off x="3711577" y="542424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89"/>
            <p:cNvSpPr txBox="1">
              <a:spLocks noChangeArrowheads="1"/>
            </p:cNvSpPr>
            <p:nvPr/>
          </p:nvSpPr>
          <p:spPr bwMode="auto">
            <a:xfrm>
              <a:off x="5670874" y="5186796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90"/>
            <p:cNvSpPr txBox="1">
              <a:spLocks noChangeArrowheads="1"/>
            </p:cNvSpPr>
            <p:nvPr/>
          </p:nvSpPr>
          <p:spPr bwMode="auto">
            <a:xfrm>
              <a:off x="4863944" y="4560375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91"/>
            <p:cNvSpPr txBox="1">
              <a:spLocks noChangeArrowheads="1"/>
            </p:cNvSpPr>
            <p:nvPr/>
          </p:nvSpPr>
          <p:spPr bwMode="auto">
            <a:xfrm>
              <a:off x="1623419" y="580526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92"/>
            <p:cNvSpPr txBox="1">
              <a:spLocks noChangeArrowheads="1"/>
            </p:cNvSpPr>
            <p:nvPr/>
          </p:nvSpPr>
          <p:spPr bwMode="auto">
            <a:xfrm>
              <a:off x="5795835" y="576270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907704" y="3284984"/>
            <a:ext cx="3313384" cy="3270557"/>
            <a:chOff x="4788024" y="3140968"/>
            <a:chExt cx="3313384" cy="3270557"/>
          </a:xfrm>
        </p:grpSpPr>
        <p:cxnSp>
          <p:nvCxnSpPr>
            <p:cNvPr id="307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6165304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8" name="직선 화살표 연결선 28"/>
            <p:cNvCxnSpPr>
              <a:cxnSpLocks noChangeShapeType="1"/>
            </p:cNvCxnSpPr>
            <p:nvPr/>
          </p:nvCxnSpPr>
          <p:spPr bwMode="auto">
            <a:xfrm>
              <a:off x="5111552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9" name="직선 화살표 연결선 28"/>
            <p:cNvCxnSpPr>
              <a:cxnSpLocks noChangeShapeType="1"/>
            </p:cNvCxnSpPr>
            <p:nvPr/>
          </p:nvCxnSpPr>
          <p:spPr bwMode="auto">
            <a:xfrm>
              <a:off x="5183560" y="3861048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0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1" name="직선 화살표 연결선 28"/>
            <p:cNvCxnSpPr>
              <a:cxnSpLocks noChangeShapeType="1"/>
            </p:cNvCxnSpPr>
            <p:nvPr/>
          </p:nvCxnSpPr>
          <p:spPr bwMode="auto">
            <a:xfrm>
              <a:off x="7236296" y="5229200"/>
              <a:ext cx="0" cy="7920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2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60932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3" name="직선 화살표 연결선 28"/>
            <p:cNvCxnSpPr>
              <a:cxnSpLocks noChangeShapeType="1"/>
            </p:cNvCxnSpPr>
            <p:nvPr/>
          </p:nvCxnSpPr>
          <p:spPr bwMode="auto">
            <a:xfrm>
              <a:off x="5111552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4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60932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15" name="TextBox 31"/>
            <p:cNvSpPr txBox="1">
              <a:spLocks noChangeArrowheads="1"/>
            </p:cNvSpPr>
            <p:nvPr/>
          </p:nvSpPr>
          <p:spPr bwMode="auto">
            <a:xfrm>
              <a:off x="4788024" y="4797152"/>
              <a:ext cx="3955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"/>
            <p:cNvSpPr txBox="1">
              <a:spLocks noChangeArrowheads="1"/>
            </p:cNvSpPr>
            <p:nvPr/>
          </p:nvSpPr>
          <p:spPr bwMode="auto">
            <a:xfrm>
              <a:off x="5436096" y="342900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7236296" y="566124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"/>
            <p:cNvSpPr txBox="1">
              <a:spLocks noChangeArrowheads="1"/>
            </p:cNvSpPr>
            <p:nvPr/>
          </p:nvSpPr>
          <p:spPr bwMode="auto">
            <a:xfrm>
              <a:off x="6012160" y="616530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940152" y="3356992"/>
              <a:ext cx="0" cy="187220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320" name="TextBox 31"/>
            <p:cNvSpPr txBox="1">
              <a:spLocks noChangeArrowheads="1"/>
            </p:cNvSpPr>
            <p:nvPr/>
          </p:nvSpPr>
          <p:spPr bwMode="auto">
            <a:xfrm>
              <a:off x="5940152" y="314096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1"/>
            <p:cNvSpPr txBox="1">
              <a:spLocks noChangeArrowheads="1"/>
            </p:cNvSpPr>
            <p:nvPr/>
          </p:nvSpPr>
          <p:spPr bwMode="auto">
            <a:xfrm>
              <a:off x="7884368" y="5085184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2" name="직선 화살표 연결선 57"/>
            <p:cNvCxnSpPr>
              <a:cxnSpLocks noChangeShapeType="1"/>
            </p:cNvCxnSpPr>
            <p:nvPr/>
          </p:nvCxnSpPr>
          <p:spPr bwMode="auto">
            <a:xfrm>
              <a:off x="5940152" y="5229200"/>
              <a:ext cx="19442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323" name="직사각형 322"/>
            <p:cNvSpPr/>
            <p:nvPr/>
          </p:nvSpPr>
          <p:spPr bwMode="auto">
            <a:xfrm>
              <a:off x="5364088" y="3861048"/>
              <a:ext cx="432048" cy="172819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324" name="직사각형 323"/>
            <p:cNvSpPr/>
            <p:nvPr/>
          </p:nvSpPr>
          <p:spPr bwMode="auto">
            <a:xfrm>
              <a:off x="5364088" y="5589238"/>
              <a:ext cx="1728192" cy="43205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5796136" y="364502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7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364502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3717032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371703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6.25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31"/>
            <p:cNvSpPr txBox="1">
              <a:spLocks noChangeArrowheads="1"/>
            </p:cNvSpPr>
            <p:nvPr/>
          </p:nvSpPr>
          <p:spPr bwMode="auto">
            <a:xfrm>
              <a:off x="7236296" y="5301208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18.75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TextBox 31"/>
            <p:cNvSpPr txBox="1">
              <a:spLocks noChangeArrowheads="1"/>
            </p:cNvSpPr>
            <p:nvPr/>
          </p:nvSpPr>
          <p:spPr bwMode="auto">
            <a:xfrm>
              <a:off x="5940152" y="4982979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251520" y="332656"/>
            <a:ext cx="4243586" cy="3702605"/>
            <a:chOff x="3851920" y="2463493"/>
            <a:chExt cx="4243586" cy="3702605"/>
          </a:xfrm>
        </p:grpSpPr>
        <p:sp>
          <p:nvSpPr>
            <p:cNvPr id="351" name="자유형 24"/>
            <p:cNvSpPr/>
            <p:nvPr/>
          </p:nvSpPr>
          <p:spPr bwMode="auto">
            <a:xfrm>
              <a:off x="4673368" y="3171039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352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626990" y="4437112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3" name="TextBox 86"/>
            <p:cNvSpPr txBox="1">
              <a:spLocks noChangeArrowheads="1"/>
            </p:cNvSpPr>
            <p:nvPr/>
          </p:nvSpPr>
          <p:spPr bwMode="auto">
            <a:xfrm>
              <a:off x="4135066" y="566204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4" name="직선 화살표 연결선 28"/>
            <p:cNvCxnSpPr>
              <a:cxnSpLocks noChangeShapeType="1"/>
            </p:cNvCxnSpPr>
            <p:nvPr/>
          </p:nvCxnSpPr>
          <p:spPr bwMode="auto">
            <a:xfrm>
              <a:off x="3851920" y="5661248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5" name="TextBox 31"/>
            <p:cNvSpPr txBox="1">
              <a:spLocks noChangeArrowheads="1"/>
            </p:cNvSpPr>
            <p:nvPr/>
          </p:nvSpPr>
          <p:spPr bwMode="auto">
            <a:xfrm>
              <a:off x="7908760" y="5518026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6" name="직선 화살표 연결선 50"/>
            <p:cNvCxnSpPr>
              <a:cxnSpLocks noChangeShapeType="1"/>
            </p:cNvCxnSpPr>
            <p:nvPr/>
          </p:nvCxnSpPr>
          <p:spPr bwMode="auto">
            <a:xfrm>
              <a:off x="4355976" y="3645024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TextBox 72"/>
            <p:cNvSpPr txBox="1">
              <a:spLocks noChangeArrowheads="1"/>
            </p:cNvSpPr>
            <p:nvPr/>
          </p:nvSpPr>
          <p:spPr bwMode="auto">
            <a:xfrm>
              <a:off x="6439694" y="3573810"/>
              <a:ext cx="2876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직사각형 357"/>
            <p:cNvSpPr/>
            <p:nvPr/>
          </p:nvSpPr>
          <p:spPr bwMode="auto">
            <a:xfrm>
              <a:off x="6300192" y="3789040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59" name="TextBox 31"/>
            <p:cNvSpPr txBox="1">
              <a:spLocks noChangeArrowheads="1"/>
            </p:cNvSpPr>
            <p:nvPr/>
          </p:nvSpPr>
          <p:spPr bwMode="auto">
            <a:xfrm>
              <a:off x="5292526" y="3399597"/>
              <a:ext cx="2106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TextBox 31"/>
            <p:cNvSpPr txBox="1">
              <a:spLocks noChangeArrowheads="1"/>
            </p:cNvSpPr>
            <p:nvPr/>
          </p:nvSpPr>
          <p:spPr bwMode="auto">
            <a:xfrm>
              <a:off x="4207074" y="2463493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72"/>
            <p:cNvSpPr txBox="1">
              <a:spLocks noChangeArrowheads="1"/>
            </p:cNvSpPr>
            <p:nvPr/>
          </p:nvSpPr>
          <p:spPr bwMode="auto">
            <a:xfrm>
              <a:off x="5872658" y="4293096"/>
              <a:ext cx="206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5688917" y="4761149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386104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4" name="직선 화살표 연결선 28"/>
            <p:cNvCxnSpPr>
              <a:cxnSpLocks noChangeShapeType="1"/>
            </p:cNvCxnSpPr>
            <p:nvPr/>
          </p:nvCxnSpPr>
          <p:spPr bwMode="auto">
            <a:xfrm rot="5400000" flipH="1" flipV="1">
              <a:off x="6300192" y="3645024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5" name="TextBox 31"/>
            <p:cNvSpPr txBox="1">
              <a:spLocks noChangeArrowheads="1"/>
            </p:cNvSpPr>
            <p:nvPr/>
          </p:nvSpPr>
          <p:spPr bwMode="auto">
            <a:xfrm>
              <a:off x="6583338" y="458192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6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351090" y="3861842"/>
              <a:ext cx="2016224" cy="180020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7" name="TextBox 31"/>
            <p:cNvSpPr txBox="1">
              <a:spLocks noChangeArrowheads="1"/>
            </p:cNvSpPr>
            <p:nvPr/>
          </p:nvSpPr>
          <p:spPr bwMode="auto">
            <a:xfrm>
              <a:off x="5220518" y="4479717"/>
              <a:ext cx="2106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427984" y="620688"/>
            <a:ext cx="1656184" cy="1758389"/>
            <a:chOff x="899592" y="4077072"/>
            <a:chExt cx="1656184" cy="1758389"/>
          </a:xfrm>
        </p:grpSpPr>
        <p:cxnSp>
          <p:nvCxnSpPr>
            <p:cNvPr id="369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89240"/>
              <a:ext cx="93610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0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1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4077072"/>
              <a:ext cx="0" cy="136815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2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3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4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75" name="TextBox 31"/>
            <p:cNvSpPr txBox="1">
              <a:spLocks noChangeArrowheads="1"/>
            </p:cNvSpPr>
            <p:nvPr/>
          </p:nvSpPr>
          <p:spPr bwMode="auto">
            <a:xfrm>
              <a:off x="899592" y="465313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TextBox 31"/>
            <p:cNvSpPr txBox="1">
              <a:spLocks noChangeArrowheads="1"/>
            </p:cNvSpPr>
            <p:nvPr/>
          </p:nvSpPr>
          <p:spPr bwMode="auto">
            <a:xfrm>
              <a:off x="1835696" y="5589240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직사각형 380"/>
            <p:cNvSpPr/>
            <p:nvPr/>
          </p:nvSpPr>
          <p:spPr bwMode="auto">
            <a:xfrm>
              <a:off x="1619672" y="4077072"/>
              <a:ext cx="936104" cy="1368151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</p:grpSp>
      <p:grpSp>
        <p:nvGrpSpPr>
          <p:cNvPr id="385" name="그룹 384"/>
          <p:cNvGrpSpPr/>
          <p:nvPr/>
        </p:nvGrpSpPr>
        <p:grpSpPr>
          <a:xfrm>
            <a:off x="6516216" y="620688"/>
            <a:ext cx="1728192" cy="1758389"/>
            <a:chOff x="827584" y="4077072"/>
            <a:chExt cx="1728192" cy="1758389"/>
          </a:xfrm>
        </p:grpSpPr>
        <p:cxnSp>
          <p:nvCxnSpPr>
            <p:cNvPr id="386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89240"/>
              <a:ext cx="93610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7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8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4077072"/>
              <a:ext cx="0" cy="136815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9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0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1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2" name="TextBox 31"/>
            <p:cNvSpPr txBox="1">
              <a:spLocks noChangeArrowheads="1"/>
            </p:cNvSpPr>
            <p:nvPr/>
          </p:nvSpPr>
          <p:spPr bwMode="auto">
            <a:xfrm>
              <a:off x="827584" y="4653136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TextBox 31"/>
            <p:cNvSpPr txBox="1">
              <a:spLocks noChangeArrowheads="1"/>
            </p:cNvSpPr>
            <p:nvPr/>
          </p:nvSpPr>
          <p:spPr bwMode="auto">
            <a:xfrm>
              <a:off x="1835696" y="5589240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직사각형 393"/>
            <p:cNvSpPr/>
            <p:nvPr/>
          </p:nvSpPr>
          <p:spPr bwMode="auto">
            <a:xfrm>
              <a:off x="1619672" y="4077072"/>
              <a:ext cx="936104" cy="1368151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64088" y="2780928"/>
            <a:ext cx="3384376" cy="3270557"/>
            <a:chOff x="5364088" y="2780928"/>
            <a:chExt cx="3384376" cy="3270557"/>
          </a:xfrm>
        </p:grpSpPr>
        <p:cxnSp>
          <p:nvCxnSpPr>
            <p:cNvPr id="401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5805264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2" name="직선 화살표 연결선 28"/>
            <p:cNvCxnSpPr>
              <a:cxnSpLocks noChangeShapeType="1"/>
            </p:cNvCxnSpPr>
            <p:nvPr/>
          </p:nvCxnSpPr>
          <p:spPr bwMode="auto">
            <a:xfrm>
              <a:off x="5975648" y="35010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3" name="직선 화살표 연결선 28"/>
            <p:cNvCxnSpPr>
              <a:cxnSpLocks noChangeShapeType="1"/>
            </p:cNvCxnSpPr>
            <p:nvPr/>
          </p:nvCxnSpPr>
          <p:spPr bwMode="auto">
            <a:xfrm>
              <a:off x="6047656" y="3501008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4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52292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5" name="직선 화살표 연결선 28"/>
            <p:cNvCxnSpPr>
              <a:cxnSpLocks noChangeShapeType="1"/>
            </p:cNvCxnSpPr>
            <p:nvPr/>
          </p:nvCxnSpPr>
          <p:spPr bwMode="auto">
            <a:xfrm>
              <a:off x="8100392" y="5229200"/>
              <a:ext cx="0" cy="43204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6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7" name="직선 화살표 연결선 28"/>
            <p:cNvCxnSpPr>
              <a:cxnSpLocks noChangeShapeType="1"/>
            </p:cNvCxnSpPr>
            <p:nvPr/>
          </p:nvCxnSpPr>
          <p:spPr bwMode="auto">
            <a:xfrm>
              <a:off x="5975648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8" name="직선 화살표 연결선 28"/>
            <p:cNvCxnSpPr>
              <a:cxnSpLocks noChangeShapeType="1"/>
            </p:cNvCxnSpPr>
            <p:nvPr/>
          </p:nvCxnSpPr>
          <p:spPr bwMode="auto">
            <a:xfrm>
              <a:off x="7956376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09" name="TextBox 31"/>
            <p:cNvSpPr txBox="1">
              <a:spLocks noChangeArrowheads="1"/>
            </p:cNvSpPr>
            <p:nvPr/>
          </p:nvSpPr>
          <p:spPr bwMode="auto">
            <a:xfrm>
              <a:off x="5364088" y="4437112"/>
              <a:ext cx="68356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TextBox 31"/>
            <p:cNvSpPr txBox="1">
              <a:spLocks noChangeArrowheads="1"/>
            </p:cNvSpPr>
            <p:nvPr/>
          </p:nvSpPr>
          <p:spPr bwMode="auto">
            <a:xfrm>
              <a:off x="6156176" y="306896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TextBox 31"/>
            <p:cNvSpPr txBox="1">
              <a:spLocks noChangeArrowheads="1"/>
            </p:cNvSpPr>
            <p:nvPr/>
          </p:nvSpPr>
          <p:spPr bwMode="auto">
            <a:xfrm>
              <a:off x="8100392" y="530120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31"/>
            <p:cNvSpPr txBox="1">
              <a:spLocks noChangeArrowheads="1"/>
            </p:cNvSpPr>
            <p:nvPr/>
          </p:nvSpPr>
          <p:spPr bwMode="auto">
            <a:xfrm>
              <a:off x="6732240" y="58052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227168" y="2996952"/>
              <a:ext cx="0" cy="26642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414" name="TextBox 31"/>
            <p:cNvSpPr txBox="1">
              <a:spLocks noChangeArrowheads="1"/>
            </p:cNvSpPr>
            <p:nvPr/>
          </p:nvSpPr>
          <p:spPr bwMode="auto">
            <a:xfrm>
              <a:off x="6084168" y="278092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TextBox 31"/>
            <p:cNvSpPr txBox="1">
              <a:spLocks noChangeArrowheads="1"/>
            </p:cNvSpPr>
            <p:nvPr/>
          </p:nvSpPr>
          <p:spPr bwMode="auto">
            <a:xfrm>
              <a:off x="8459416" y="5517232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6" name="직선 화살표 연결선 57"/>
            <p:cNvCxnSpPr>
              <a:cxnSpLocks noChangeShapeType="1"/>
            </p:cNvCxnSpPr>
            <p:nvPr/>
          </p:nvCxnSpPr>
          <p:spPr bwMode="auto">
            <a:xfrm>
              <a:off x="6227168" y="5661248"/>
              <a:ext cx="22332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417" name="직사각형 416"/>
            <p:cNvSpPr/>
            <p:nvPr/>
          </p:nvSpPr>
          <p:spPr bwMode="auto">
            <a:xfrm>
              <a:off x="6228184" y="3501008"/>
              <a:ext cx="432048" cy="172819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418" name="직사각형 417"/>
            <p:cNvSpPr/>
            <p:nvPr/>
          </p:nvSpPr>
          <p:spPr bwMode="auto">
            <a:xfrm>
              <a:off x="6228184" y="5229198"/>
              <a:ext cx="1728192" cy="43205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cxnSp>
          <p:nvCxnSpPr>
            <p:cNvPr id="419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0" name="직선 화살표 연결선 28"/>
            <p:cNvCxnSpPr>
              <a:cxnSpLocks noChangeShapeType="1"/>
            </p:cNvCxnSpPr>
            <p:nvPr/>
          </p:nvCxnSpPr>
          <p:spPr bwMode="auto">
            <a:xfrm>
              <a:off x="6660232" y="32849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1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32849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2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3356992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26" name="TextBox 31"/>
            <p:cNvSpPr txBox="1">
              <a:spLocks noChangeArrowheads="1"/>
            </p:cNvSpPr>
            <p:nvPr/>
          </p:nvSpPr>
          <p:spPr bwMode="auto">
            <a:xfrm>
              <a:off x="6012160" y="5661248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타원 426"/>
            <p:cNvSpPr/>
            <p:nvPr/>
          </p:nvSpPr>
          <p:spPr bwMode="auto">
            <a:xfrm>
              <a:off x="6782023" y="4918209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TextBox 31"/>
            <p:cNvSpPr txBox="1">
              <a:spLocks noChangeArrowheads="1"/>
            </p:cNvSpPr>
            <p:nvPr/>
          </p:nvSpPr>
          <p:spPr bwMode="auto">
            <a:xfrm>
              <a:off x="6804248" y="469494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9" name="직선 화살표 연결선 50"/>
            <p:cNvCxnSpPr>
              <a:cxnSpLocks noChangeShapeType="1"/>
              <a:endCxn id="427" idx="4"/>
            </p:cNvCxnSpPr>
            <p:nvPr/>
          </p:nvCxnSpPr>
          <p:spPr bwMode="auto">
            <a:xfrm flipV="1">
              <a:off x="6804248" y="4963929"/>
              <a:ext cx="635" cy="69732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62" name="그룹 61"/>
            <p:cNvGrpSpPr/>
            <p:nvPr/>
          </p:nvGrpSpPr>
          <p:grpSpPr>
            <a:xfrm>
              <a:off x="6804248" y="5199003"/>
              <a:ext cx="216024" cy="246221"/>
              <a:chOff x="6804248" y="5199003"/>
              <a:chExt cx="216024" cy="246221"/>
            </a:xfrm>
          </p:grpSpPr>
          <p:cxnSp>
            <p:nvCxnSpPr>
              <p:cNvPr id="43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876256" y="526253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TextBox 31"/>
              <p:cNvSpPr txBox="1">
                <a:spLocks noChangeArrowheads="1"/>
              </p:cNvSpPr>
              <p:nvPr/>
            </p:nvSpPr>
            <p:spPr bwMode="auto">
              <a:xfrm>
                <a:off x="6804248" y="519900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32" name="직선 화살표 연결선 50"/>
            <p:cNvCxnSpPr>
              <a:cxnSpLocks noChangeShapeType="1"/>
              <a:endCxn id="427" idx="2"/>
            </p:cNvCxnSpPr>
            <p:nvPr/>
          </p:nvCxnSpPr>
          <p:spPr bwMode="auto">
            <a:xfrm flipV="1">
              <a:off x="6228184" y="4941069"/>
              <a:ext cx="553839" cy="10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435" name="그룹 434"/>
            <p:cNvGrpSpPr/>
            <p:nvPr/>
          </p:nvGrpSpPr>
          <p:grpSpPr>
            <a:xfrm>
              <a:off x="6372200" y="4694947"/>
              <a:ext cx="216024" cy="246221"/>
              <a:chOff x="6799362" y="5199003"/>
              <a:chExt cx="216024" cy="246221"/>
            </a:xfrm>
          </p:grpSpPr>
          <p:cxnSp>
            <p:nvCxnSpPr>
              <p:cNvPr id="43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876256" y="526253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7" name="TextBox 31"/>
              <p:cNvSpPr txBox="1">
                <a:spLocks noChangeArrowheads="1"/>
              </p:cNvSpPr>
              <p:nvPr/>
            </p:nvSpPr>
            <p:spPr bwMode="auto">
              <a:xfrm>
                <a:off x="6799362" y="519900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627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81163" y="1500312"/>
            <a:ext cx="4218805" cy="3684490"/>
            <a:chOff x="2781163" y="1500312"/>
            <a:chExt cx="4218805" cy="3684490"/>
          </a:xfrm>
        </p:grpSpPr>
        <p:sp>
          <p:nvSpPr>
            <p:cNvPr id="141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2" name="TextBox 86"/>
            <p:cNvSpPr txBox="1">
              <a:spLocks noChangeArrowheads="1"/>
            </p:cNvSpPr>
            <p:nvPr/>
          </p:nvSpPr>
          <p:spPr bwMode="auto">
            <a:xfrm>
              <a:off x="3066602" y="4682950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50"/>
            <p:cNvCxnSpPr>
              <a:cxnSpLocks noChangeShapeType="1"/>
            </p:cNvCxnSpPr>
            <p:nvPr/>
          </p:nvCxnSpPr>
          <p:spPr bwMode="auto">
            <a:xfrm>
              <a:off x="3285219" y="2879752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44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259224" y="265244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2781163" y="1500312"/>
              <a:ext cx="4218805" cy="3684490"/>
              <a:chOff x="2339752" y="2481608"/>
              <a:chExt cx="4218805" cy="3684490"/>
            </a:xfrm>
          </p:grpSpPr>
          <p:cxnSp>
            <p:nvCxnSpPr>
              <p:cNvPr id="148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>
                <a:off x="6414541" y="55059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TextBox 31"/>
              <p:cNvSpPr txBox="1">
                <a:spLocks noChangeArrowheads="1"/>
              </p:cNvSpPr>
              <p:nvPr/>
            </p:nvSpPr>
            <p:spPr bwMode="auto">
              <a:xfrm>
                <a:off x="2725019" y="2481608"/>
                <a:ext cx="1611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402136" y="377985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53" name="TextBox 31"/>
            <p:cNvSpPr txBox="1">
              <a:spLocks noChangeArrowheads="1"/>
            </p:cNvSpPr>
            <p:nvPr/>
          </p:nvSpPr>
          <p:spPr bwMode="auto">
            <a:xfrm>
              <a:off x="5084290" y="3558347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950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07704" y="908720"/>
            <a:ext cx="4297053" cy="4062645"/>
            <a:chOff x="1907704" y="908720"/>
            <a:chExt cx="4297053" cy="4062645"/>
          </a:xfrm>
        </p:grpSpPr>
        <p:sp>
          <p:nvSpPr>
            <p:cNvPr id="141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2" name="TextBox 86"/>
            <p:cNvSpPr txBox="1">
              <a:spLocks noChangeArrowheads="1"/>
            </p:cNvSpPr>
            <p:nvPr/>
          </p:nvSpPr>
          <p:spPr bwMode="auto">
            <a:xfrm>
              <a:off x="3129766" y="4725144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 rot="19800000">
              <a:off x="1907704" y="908720"/>
              <a:ext cx="4236354" cy="3646923"/>
              <a:chOff x="2339752" y="2519175"/>
              <a:chExt cx="4236354" cy="3646923"/>
            </a:xfrm>
          </p:grpSpPr>
          <p:cxnSp>
            <p:nvCxnSpPr>
              <p:cNvPr id="155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7" name="TextBox 31"/>
              <p:cNvSpPr txBox="1">
                <a:spLocks noChangeArrowheads="1"/>
              </p:cNvSpPr>
              <p:nvPr/>
            </p:nvSpPr>
            <p:spPr bwMode="auto">
              <a:xfrm>
                <a:off x="6348680" y="5511703"/>
                <a:ext cx="227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TextBox 31"/>
              <p:cNvSpPr txBox="1">
                <a:spLocks noChangeArrowheads="1"/>
              </p:cNvSpPr>
              <p:nvPr/>
            </p:nvSpPr>
            <p:spPr bwMode="auto">
              <a:xfrm>
                <a:off x="2676126" y="2519175"/>
                <a:ext cx="2231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9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206071" y="2981807"/>
              <a:ext cx="474311" cy="27384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012315" y="2881092"/>
              <a:ext cx="2285423" cy="13194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4063504" y="3284984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5444330" y="2924944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509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07703" y="908721"/>
            <a:ext cx="5092265" cy="4276081"/>
            <a:chOff x="1907703" y="908721"/>
            <a:chExt cx="5092265" cy="4276081"/>
          </a:xfrm>
        </p:grpSpPr>
        <p:sp>
          <p:nvSpPr>
            <p:cNvPr id="42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43" name="TextBox 86"/>
            <p:cNvSpPr txBox="1">
              <a:spLocks noChangeArrowheads="1"/>
            </p:cNvSpPr>
            <p:nvPr/>
          </p:nvSpPr>
          <p:spPr bwMode="auto">
            <a:xfrm>
              <a:off x="3066602" y="4682950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직선 화살표 연결선 50"/>
            <p:cNvCxnSpPr>
              <a:cxnSpLocks noChangeShapeType="1"/>
            </p:cNvCxnSpPr>
            <p:nvPr/>
          </p:nvCxnSpPr>
          <p:spPr bwMode="auto">
            <a:xfrm>
              <a:off x="3285219" y="2879752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5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4259224" y="265244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781163" y="1500312"/>
              <a:ext cx="4218805" cy="3684490"/>
              <a:chOff x="2339752" y="2481608"/>
              <a:chExt cx="4218805" cy="3684490"/>
            </a:xfrm>
          </p:grpSpPr>
          <p:cxnSp>
            <p:nvCxnSpPr>
              <p:cNvPr id="77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9" name="TextBox 31"/>
              <p:cNvSpPr txBox="1">
                <a:spLocks noChangeArrowheads="1"/>
              </p:cNvSpPr>
              <p:nvPr/>
            </p:nvSpPr>
            <p:spPr bwMode="auto">
              <a:xfrm>
                <a:off x="6414541" y="55059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31"/>
              <p:cNvSpPr txBox="1">
                <a:spLocks noChangeArrowheads="1"/>
              </p:cNvSpPr>
              <p:nvPr/>
            </p:nvSpPr>
            <p:spPr bwMode="auto">
              <a:xfrm>
                <a:off x="2725019" y="2481608"/>
                <a:ext cx="1611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9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402136" y="377985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0" name="TextBox 31"/>
            <p:cNvSpPr txBox="1">
              <a:spLocks noChangeArrowheads="1"/>
            </p:cNvSpPr>
            <p:nvPr/>
          </p:nvSpPr>
          <p:spPr bwMode="auto">
            <a:xfrm>
              <a:off x="5084290" y="3558347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 rot="19800000">
              <a:off x="1907703" y="908721"/>
              <a:ext cx="4236355" cy="3646922"/>
              <a:chOff x="2339751" y="2519175"/>
              <a:chExt cx="4236355" cy="3646922"/>
            </a:xfrm>
          </p:grpSpPr>
          <p:cxnSp>
            <p:nvCxnSpPr>
              <p:cNvPr id="73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1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1" y="5661247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5" name="TextBox 31"/>
              <p:cNvSpPr txBox="1">
                <a:spLocks noChangeArrowheads="1"/>
              </p:cNvSpPr>
              <p:nvPr/>
            </p:nvSpPr>
            <p:spPr bwMode="auto">
              <a:xfrm>
                <a:off x="6348680" y="5511703"/>
                <a:ext cx="227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Box 31"/>
              <p:cNvSpPr txBox="1">
                <a:spLocks noChangeArrowheads="1"/>
              </p:cNvSpPr>
              <p:nvPr/>
            </p:nvSpPr>
            <p:spPr bwMode="auto">
              <a:xfrm>
                <a:off x="2676126" y="2519175"/>
                <a:ext cx="2231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2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206071" y="2981807"/>
              <a:ext cx="474311" cy="27384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012315" y="2881092"/>
              <a:ext cx="2285423" cy="13194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512253" y="2881092"/>
              <a:ext cx="767630" cy="4431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4609558" y="3995018"/>
              <a:ext cx="874383" cy="50482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6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427499" y="3603531"/>
              <a:ext cx="2295525" cy="132532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674958" y="3578133"/>
              <a:ext cx="103500" cy="5975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1975470" y="3755760"/>
              <a:ext cx="1349680" cy="77923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196396" y="3431953"/>
              <a:ext cx="122766" cy="708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701217" y="4303491"/>
              <a:ext cx="122766" cy="708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Box 31"/>
            <p:cNvSpPr txBox="1">
              <a:spLocks noChangeArrowheads="1"/>
            </p:cNvSpPr>
            <p:nvPr/>
          </p:nvSpPr>
          <p:spPr bwMode="auto">
            <a:xfrm rot="3600000">
              <a:off x="2123110" y="3848666"/>
              <a:ext cx="6357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 rot="3600000">
              <a:off x="2506662" y="3913841"/>
              <a:ext cx="6165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 rot="19800000">
              <a:off x="3846208" y="4483538"/>
              <a:ext cx="7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 rot="19800000">
              <a:off x="4998336" y="3819331"/>
              <a:ext cx="7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>
              <a:off x="3759608" y="4422443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원호 65"/>
            <p:cNvSpPr/>
            <p:nvPr/>
          </p:nvSpPr>
          <p:spPr bwMode="auto">
            <a:xfrm>
              <a:off x="2853171" y="4247904"/>
              <a:ext cx="864096" cy="864096"/>
            </a:xfrm>
            <a:prstGeom prst="arc">
              <a:avLst>
                <a:gd name="adj1" fmla="val 19812823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7" name="원호 66"/>
            <p:cNvSpPr/>
            <p:nvPr/>
          </p:nvSpPr>
          <p:spPr bwMode="auto">
            <a:xfrm rot="5400000">
              <a:off x="4869395" y="2447704"/>
              <a:ext cx="864096" cy="864096"/>
            </a:xfrm>
            <a:prstGeom prst="arc">
              <a:avLst>
                <a:gd name="adj1" fmla="val 19740534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 bwMode="auto">
            <a:xfrm rot="16200000">
              <a:off x="2853171" y="4247904"/>
              <a:ext cx="864096" cy="864096"/>
            </a:xfrm>
            <a:prstGeom prst="arc">
              <a:avLst>
                <a:gd name="adj1" fmla="val 19767611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원호 68"/>
            <p:cNvSpPr/>
            <p:nvPr/>
          </p:nvSpPr>
          <p:spPr bwMode="auto">
            <a:xfrm rot="10800000">
              <a:off x="4869395" y="2447704"/>
              <a:ext cx="864096" cy="864096"/>
            </a:xfrm>
            <a:prstGeom prst="arc">
              <a:avLst>
                <a:gd name="adj1" fmla="val 19714930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TextBox 31"/>
            <p:cNvSpPr txBox="1">
              <a:spLocks noChangeArrowheads="1"/>
            </p:cNvSpPr>
            <p:nvPr/>
          </p:nvSpPr>
          <p:spPr bwMode="auto">
            <a:xfrm>
              <a:off x="3098862" y="4020592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31"/>
            <p:cNvSpPr txBox="1">
              <a:spLocks noChangeArrowheads="1"/>
            </p:cNvSpPr>
            <p:nvPr/>
          </p:nvSpPr>
          <p:spPr bwMode="auto">
            <a:xfrm>
              <a:off x="4722850" y="2910275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31"/>
            <p:cNvSpPr txBox="1">
              <a:spLocks noChangeArrowheads="1"/>
            </p:cNvSpPr>
            <p:nvPr/>
          </p:nvSpPr>
          <p:spPr bwMode="auto">
            <a:xfrm>
              <a:off x="5370922" y="3300512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4063504" y="3284984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31"/>
            <p:cNvSpPr txBox="1">
              <a:spLocks noChangeArrowheads="1"/>
            </p:cNvSpPr>
            <p:nvPr/>
          </p:nvSpPr>
          <p:spPr bwMode="auto">
            <a:xfrm>
              <a:off x="5444330" y="2924944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603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9512" y="806515"/>
            <a:ext cx="3744416" cy="3788901"/>
            <a:chOff x="179512" y="806515"/>
            <a:chExt cx="3744416" cy="3788901"/>
          </a:xfrm>
        </p:grpSpPr>
        <p:cxnSp>
          <p:nvCxnSpPr>
            <p:cNvPr id="97" name="직선 화살표 연결선 96"/>
            <p:cNvCxnSpPr>
              <a:cxnSpLocks noChangeShapeType="1"/>
            </p:cNvCxnSpPr>
            <p:nvPr/>
          </p:nvCxnSpPr>
          <p:spPr bwMode="auto">
            <a:xfrm rot="5400000" flipH="1" flipV="1">
              <a:off x="-759371" y="2792437"/>
              <a:ext cx="360437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788028" y="4149080"/>
              <a:ext cx="2555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직선 화살표 연결선 28"/>
            <p:cNvCxnSpPr>
              <a:cxnSpLocks noChangeShapeType="1"/>
            </p:cNvCxnSpPr>
            <p:nvPr/>
          </p:nvCxnSpPr>
          <p:spPr bwMode="auto">
            <a:xfrm>
              <a:off x="539230" y="4149080"/>
              <a:ext cx="31639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0" name="TextBox 31"/>
            <p:cNvSpPr txBox="1">
              <a:spLocks noChangeArrowheads="1"/>
            </p:cNvSpPr>
            <p:nvPr/>
          </p:nvSpPr>
          <p:spPr bwMode="auto">
            <a:xfrm>
              <a:off x="3707904" y="4005064"/>
              <a:ext cx="1487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31"/>
            <p:cNvSpPr txBox="1">
              <a:spLocks noChangeArrowheads="1"/>
            </p:cNvSpPr>
            <p:nvPr/>
          </p:nvSpPr>
          <p:spPr bwMode="auto">
            <a:xfrm>
              <a:off x="899592" y="806515"/>
              <a:ext cx="1639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직선 화살표 연결선 82"/>
            <p:cNvCxnSpPr>
              <a:cxnSpLocks noChangeShapeType="1"/>
            </p:cNvCxnSpPr>
            <p:nvPr/>
          </p:nvCxnSpPr>
          <p:spPr bwMode="auto">
            <a:xfrm flipV="1">
              <a:off x="3203848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flipH="1">
              <a:off x="1043608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7" name="직사각형 106"/>
            <p:cNvSpPr/>
            <p:nvPr/>
          </p:nvSpPr>
          <p:spPr bwMode="auto">
            <a:xfrm>
              <a:off x="1043608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1475656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1759248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flipV="1">
              <a:off x="3347864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 flipH="1">
              <a:off x="3275856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2" name="TextBox 31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flipV="1">
              <a:off x="899592" y="1565747"/>
              <a:ext cx="0" cy="258333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4" name="직선 화살표 연결선 113"/>
            <p:cNvCxnSpPr>
              <a:cxnSpLocks noChangeShapeType="1"/>
            </p:cNvCxnSpPr>
            <p:nvPr/>
          </p:nvCxnSpPr>
          <p:spPr bwMode="auto">
            <a:xfrm flipH="1">
              <a:off x="827584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화살표 연결선 115"/>
            <p:cNvCxnSpPr>
              <a:cxnSpLocks noChangeShapeType="1"/>
            </p:cNvCxnSpPr>
            <p:nvPr/>
          </p:nvCxnSpPr>
          <p:spPr bwMode="auto">
            <a:xfrm flipV="1">
              <a:off x="1475656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7" name="직선 화살표 연결선 116"/>
            <p:cNvCxnSpPr>
              <a:cxnSpLocks noChangeShapeType="1"/>
            </p:cNvCxnSpPr>
            <p:nvPr/>
          </p:nvCxnSpPr>
          <p:spPr bwMode="auto">
            <a:xfrm flipH="1">
              <a:off x="1043608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8" name="TextBox 31"/>
            <p:cNvSpPr txBox="1">
              <a:spLocks noChangeArrowheads="1"/>
            </p:cNvSpPr>
            <p:nvPr/>
          </p:nvSpPr>
          <p:spPr bwMode="auto">
            <a:xfrm>
              <a:off x="971600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3" name="직선 화살표 연결선 122"/>
          <p:cNvCxnSpPr>
            <a:cxnSpLocks noChangeShapeType="1"/>
          </p:cNvCxnSpPr>
          <p:nvPr/>
        </p:nvCxnSpPr>
        <p:spPr bwMode="auto">
          <a:xfrm rot="5400000" flipH="1" flipV="1">
            <a:off x="3489101" y="2795083"/>
            <a:ext cx="3604370" cy="1588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round/>
            <a:headEnd/>
            <a:tailEnd type="triangle" w="med" len="med"/>
          </a:ln>
        </p:spPr>
      </p:cxnSp>
      <p:sp>
        <p:nvSpPr>
          <p:cNvPr id="124" name="TextBox 86"/>
          <p:cNvSpPr txBox="1">
            <a:spLocks noChangeArrowheads="1"/>
          </p:cNvSpPr>
          <p:nvPr/>
        </p:nvSpPr>
        <p:spPr bwMode="auto">
          <a:xfrm>
            <a:off x="5036500" y="4151726"/>
            <a:ext cx="2555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직선 화살표 연결선 28"/>
          <p:cNvCxnSpPr>
            <a:cxnSpLocks noChangeShapeType="1"/>
          </p:cNvCxnSpPr>
          <p:nvPr/>
        </p:nvCxnSpPr>
        <p:spPr bwMode="auto">
          <a:xfrm>
            <a:off x="4787702" y="4151726"/>
            <a:ext cx="3163912" cy="1588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round/>
            <a:headEnd/>
            <a:tailEnd type="triangle" w="med" len="med"/>
          </a:ln>
        </p:spPr>
      </p:cxnSp>
      <p:sp>
        <p:nvSpPr>
          <p:cNvPr id="126" name="TextBox 31"/>
          <p:cNvSpPr txBox="1">
            <a:spLocks noChangeArrowheads="1"/>
          </p:cNvSpPr>
          <p:nvPr/>
        </p:nvSpPr>
        <p:spPr bwMode="auto">
          <a:xfrm>
            <a:off x="7956376" y="4007710"/>
            <a:ext cx="1487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31"/>
          <p:cNvSpPr txBox="1">
            <a:spLocks noChangeArrowheads="1"/>
          </p:cNvSpPr>
          <p:nvPr/>
        </p:nvSpPr>
        <p:spPr bwMode="auto">
          <a:xfrm>
            <a:off x="5148064" y="809161"/>
            <a:ext cx="1639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직선 화살표 연결선 57"/>
          <p:cNvCxnSpPr>
            <a:cxnSpLocks noChangeShapeType="1"/>
          </p:cNvCxnSpPr>
          <p:nvPr/>
        </p:nvCxnSpPr>
        <p:spPr bwMode="auto">
          <a:xfrm flipV="1">
            <a:off x="5963624" y="3313826"/>
            <a:ext cx="0" cy="83790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129" name="직선 화살표 연결선 28"/>
          <p:cNvCxnSpPr>
            <a:cxnSpLocks noChangeShapeType="1"/>
          </p:cNvCxnSpPr>
          <p:nvPr/>
        </p:nvCxnSpPr>
        <p:spPr bwMode="auto">
          <a:xfrm>
            <a:off x="5292080" y="3291915"/>
            <a:ext cx="648072" cy="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/>
            <a:tailEnd type="triangle" w="med" len="med"/>
          </a:ln>
        </p:spPr>
      </p:cxnSp>
      <p:grpSp>
        <p:nvGrpSpPr>
          <p:cNvPr id="130" name="그룹 129"/>
          <p:cNvGrpSpPr/>
          <p:nvPr/>
        </p:nvGrpSpPr>
        <p:grpSpPr>
          <a:xfrm>
            <a:off x="5978233" y="3575662"/>
            <a:ext cx="153540" cy="246221"/>
            <a:chOff x="704982" y="4469399"/>
            <a:chExt cx="153540" cy="246221"/>
          </a:xfrm>
        </p:grpSpPr>
        <p:sp>
          <p:nvSpPr>
            <p:cNvPr id="131" name="TextBox 31"/>
            <p:cNvSpPr txBox="1">
              <a:spLocks noChangeArrowheads="1"/>
            </p:cNvSpPr>
            <p:nvPr/>
          </p:nvSpPr>
          <p:spPr bwMode="auto">
            <a:xfrm>
              <a:off x="704982" y="4469399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연결선 131"/>
            <p:cNvCxnSpPr>
              <a:cxnSpLocks/>
            </p:cNvCxnSpPr>
            <p:nvPr/>
          </p:nvCxnSpPr>
          <p:spPr bwMode="auto">
            <a:xfrm>
              <a:off x="738909" y="4509120"/>
              <a:ext cx="7677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그룹 132"/>
          <p:cNvGrpSpPr/>
          <p:nvPr/>
        </p:nvGrpSpPr>
        <p:grpSpPr>
          <a:xfrm>
            <a:off x="5508104" y="3041409"/>
            <a:ext cx="153540" cy="246221"/>
            <a:chOff x="863302" y="4541407"/>
            <a:chExt cx="153540" cy="246221"/>
          </a:xfrm>
        </p:grpSpPr>
        <p:sp>
          <p:nvSpPr>
            <p:cNvPr id="134" name="TextBox 31"/>
            <p:cNvSpPr txBox="1">
              <a:spLocks noChangeArrowheads="1"/>
            </p:cNvSpPr>
            <p:nvPr/>
          </p:nvSpPr>
          <p:spPr bwMode="auto">
            <a:xfrm>
              <a:off x="863302" y="4541407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연결선 134"/>
            <p:cNvCxnSpPr>
              <a:cxnSpLocks/>
            </p:cNvCxnSpPr>
            <p:nvPr/>
          </p:nvCxnSpPr>
          <p:spPr bwMode="auto">
            <a:xfrm>
              <a:off x="909118" y="4602559"/>
              <a:ext cx="6724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6" name="직선 화살표 연결선 135"/>
          <p:cNvCxnSpPr>
            <a:cxnSpLocks noChangeShapeType="1"/>
          </p:cNvCxnSpPr>
          <p:nvPr/>
        </p:nvCxnSpPr>
        <p:spPr bwMode="auto">
          <a:xfrm flipV="1">
            <a:off x="7452320" y="4223734"/>
            <a:ext cx="0" cy="14401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직선 화살표 연결선 136"/>
          <p:cNvCxnSpPr>
            <a:cxnSpLocks noChangeShapeType="1"/>
          </p:cNvCxnSpPr>
          <p:nvPr/>
        </p:nvCxnSpPr>
        <p:spPr bwMode="auto">
          <a:xfrm flipH="1">
            <a:off x="5292080" y="4295742"/>
            <a:ext cx="2160240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38" name="직사각형 137"/>
          <p:cNvSpPr/>
          <p:nvPr/>
        </p:nvSpPr>
        <p:spPr bwMode="auto">
          <a:xfrm>
            <a:off x="5292080" y="1559438"/>
            <a:ext cx="432048" cy="2592288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 dirty="0"/>
          </a:p>
        </p:txBody>
      </p:sp>
      <p:sp>
        <p:nvSpPr>
          <p:cNvPr id="139" name="직사각형 138"/>
          <p:cNvSpPr/>
          <p:nvPr/>
        </p:nvSpPr>
        <p:spPr bwMode="auto">
          <a:xfrm>
            <a:off x="5724128" y="3719678"/>
            <a:ext cx="1728192" cy="432048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 dirty="0"/>
          </a:p>
        </p:txBody>
      </p:sp>
      <p:sp>
        <p:nvSpPr>
          <p:cNvPr id="140" name="TextBox 31"/>
          <p:cNvSpPr txBox="1">
            <a:spLocks noChangeArrowheads="1"/>
          </p:cNvSpPr>
          <p:nvPr/>
        </p:nvSpPr>
        <p:spPr bwMode="auto">
          <a:xfrm>
            <a:off x="6007720" y="4295742"/>
            <a:ext cx="7965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1" name="직선 화살표 연결선 140"/>
          <p:cNvCxnSpPr>
            <a:cxnSpLocks noChangeShapeType="1"/>
          </p:cNvCxnSpPr>
          <p:nvPr/>
        </p:nvCxnSpPr>
        <p:spPr bwMode="auto">
          <a:xfrm flipV="1">
            <a:off x="7596336" y="3719678"/>
            <a:ext cx="0" cy="4320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직선 화살표 연결선 141"/>
          <p:cNvCxnSpPr>
            <a:cxnSpLocks noChangeShapeType="1"/>
          </p:cNvCxnSpPr>
          <p:nvPr/>
        </p:nvCxnSpPr>
        <p:spPr bwMode="auto">
          <a:xfrm flipH="1">
            <a:off x="7524328" y="3719678"/>
            <a:ext cx="14401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3" name="TextBox 31"/>
          <p:cNvSpPr txBox="1">
            <a:spLocks noChangeArrowheads="1"/>
          </p:cNvSpPr>
          <p:nvPr/>
        </p:nvSpPr>
        <p:spPr bwMode="auto">
          <a:xfrm>
            <a:off x="7596336" y="3791686"/>
            <a:ext cx="576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직선 화살표 연결선 143"/>
          <p:cNvCxnSpPr>
            <a:cxnSpLocks noChangeShapeType="1"/>
          </p:cNvCxnSpPr>
          <p:nvPr/>
        </p:nvCxnSpPr>
        <p:spPr bwMode="auto">
          <a:xfrm flipV="1">
            <a:off x="5148064" y="1568393"/>
            <a:ext cx="0" cy="258333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직선 화살표 연결선 144"/>
          <p:cNvCxnSpPr>
            <a:cxnSpLocks noChangeShapeType="1"/>
          </p:cNvCxnSpPr>
          <p:nvPr/>
        </p:nvCxnSpPr>
        <p:spPr bwMode="auto">
          <a:xfrm flipH="1">
            <a:off x="5076056" y="1559438"/>
            <a:ext cx="14401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TextBox 31"/>
          <p:cNvSpPr txBox="1">
            <a:spLocks noChangeArrowheads="1"/>
          </p:cNvSpPr>
          <p:nvPr/>
        </p:nvSpPr>
        <p:spPr bwMode="auto">
          <a:xfrm>
            <a:off x="4427984" y="2711566"/>
            <a:ext cx="720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직선 화살표 연결선 146"/>
          <p:cNvCxnSpPr>
            <a:cxnSpLocks noChangeShapeType="1"/>
          </p:cNvCxnSpPr>
          <p:nvPr/>
        </p:nvCxnSpPr>
        <p:spPr bwMode="auto">
          <a:xfrm flipV="1">
            <a:off x="5724128" y="1343414"/>
            <a:ext cx="0" cy="14401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직선 화살표 연결선 147"/>
          <p:cNvCxnSpPr>
            <a:cxnSpLocks noChangeShapeType="1"/>
          </p:cNvCxnSpPr>
          <p:nvPr/>
        </p:nvCxnSpPr>
        <p:spPr bwMode="auto">
          <a:xfrm flipH="1">
            <a:off x="5292080" y="1415422"/>
            <a:ext cx="432048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9" name="TextBox 31"/>
          <p:cNvSpPr txBox="1">
            <a:spLocks noChangeArrowheads="1"/>
          </p:cNvSpPr>
          <p:nvPr/>
        </p:nvSpPr>
        <p:spPr bwMode="auto">
          <a:xfrm>
            <a:off x="5220072" y="1169201"/>
            <a:ext cx="576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타원 149"/>
          <p:cNvSpPr/>
          <p:nvPr/>
        </p:nvSpPr>
        <p:spPr bwMode="auto">
          <a:xfrm flipH="1">
            <a:off x="5940152" y="3272865"/>
            <a:ext cx="45720" cy="45720"/>
          </a:xfrm>
          <a:prstGeom prst="ellipse">
            <a:avLst/>
          </a:prstGeom>
          <a:solidFill>
            <a:srgbClr val="6B0131">
              <a:alpha val="39999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1" name="TextBox 31"/>
          <p:cNvSpPr txBox="1">
            <a:spLocks noChangeArrowheads="1"/>
          </p:cNvSpPr>
          <p:nvPr/>
        </p:nvSpPr>
        <p:spPr bwMode="auto">
          <a:xfrm flipH="1">
            <a:off x="5971238" y="3045694"/>
            <a:ext cx="2111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2" name="직선 화살표 연결선 28"/>
          <p:cNvCxnSpPr>
            <a:cxnSpLocks noChangeShapeType="1"/>
          </p:cNvCxnSpPr>
          <p:nvPr/>
        </p:nvCxnSpPr>
        <p:spPr bwMode="auto">
          <a:xfrm>
            <a:off x="5292080" y="3719678"/>
            <a:ext cx="432048" cy="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53" name="TextBox 31"/>
          <p:cNvSpPr txBox="1">
            <a:spLocks noChangeArrowheads="1"/>
          </p:cNvSpPr>
          <p:nvPr/>
        </p:nvSpPr>
        <p:spPr bwMode="auto">
          <a:xfrm>
            <a:off x="5364088" y="2567550"/>
            <a:ext cx="288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31"/>
          <p:cNvSpPr txBox="1">
            <a:spLocks noChangeArrowheads="1"/>
          </p:cNvSpPr>
          <p:nvPr/>
        </p:nvSpPr>
        <p:spPr bwMode="auto">
          <a:xfrm>
            <a:off x="6372200" y="3791686"/>
            <a:ext cx="288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22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79512" y="260648"/>
            <a:ext cx="3897956" cy="4278669"/>
            <a:chOff x="4427984" y="260648"/>
            <a:chExt cx="3897956" cy="4278669"/>
          </a:xfrm>
        </p:grpSpPr>
        <p:cxnSp>
          <p:nvCxnSpPr>
            <p:cNvPr id="136" name="직선 화살표 연결선 135"/>
            <p:cNvCxnSpPr>
              <a:cxnSpLocks noChangeShapeType="1"/>
            </p:cNvCxnSpPr>
            <p:nvPr/>
          </p:nvCxnSpPr>
          <p:spPr bwMode="auto">
            <a:xfrm flipV="1">
              <a:off x="745232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7" name="직선 화살표 연결선 136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8" name="직사각형 137"/>
            <p:cNvSpPr/>
            <p:nvPr/>
          </p:nvSpPr>
          <p:spPr bwMode="auto">
            <a:xfrm>
              <a:off x="5292080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5724128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40" name="TextBox 31"/>
            <p:cNvSpPr txBox="1">
              <a:spLocks noChangeArrowheads="1"/>
            </p:cNvSpPr>
            <p:nvPr/>
          </p:nvSpPr>
          <p:spPr bwMode="auto">
            <a:xfrm>
              <a:off x="6007720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1" name="직선 화살표 연결선 140"/>
            <p:cNvCxnSpPr>
              <a:cxnSpLocks noChangeShapeType="1"/>
            </p:cNvCxnSpPr>
            <p:nvPr/>
          </p:nvCxnSpPr>
          <p:spPr bwMode="auto">
            <a:xfrm flipV="1">
              <a:off x="7596336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2" name="직선 화살표 연결선 141"/>
            <p:cNvCxnSpPr>
              <a:cxnSpLocks noChangeShapeType="1"/>
            </p:cNvCxnSpPr>
            <p:nvPr/>
          </p:nvCxnSpPr>
          <p:spPr bwMode="auto">
            <a:xfrm flipH="1">
              <a:off x="7524328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143"/>
            <p:cNvCxnSpPr>
              <a:cxnSpLocks noChangeShapeType="1"/>
            </p:cNvCxnSpPr>
            <p:nvPr/>
          </p:nvCxnSpPr>
          <p:spPr bwMode="auto">
            <a:xfrm flipV="1">
              <a:off x="5148064" y="1565747"/>
              <a:ext cx="0" cy="258333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5" name="직선 화살표 연결선 144"/>
            <p:cNvCxnSpPr>
              <a:cxnSpLocks noChangeShapeType="1"/>
            </p:cNvCxnSpPr>
            <p:nvPr/>
          </p:nvCxnSpPr>
          <p:spPr bwMode="auto">
            <a:xfrm flipH="1">
              <a:off x="5076056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427984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" name="직선 화살표 연결선 146"/>
            <p:cNvCxnSpPr>
              <a:cxnSpLocks noChangeShapeType="1"/>
            </p:cNvCxnSpPr>
            <p:nvPr/>
          </p:nvCxnSpPr>
          <p:spPr bwMode="auto">
            <a:xfrm flipV="1">
              <a:off x="5724128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8" name="직선 화살표 연결선 147"/>
            <p:cNvCxnSpPr>
              <a:cxnSpLocks noChangeShapeType="1"/>
            </p:cNvCxnSpPr>
            <p:nvPr/>
          </p:nvCxnSpPr>
          <p:spPr bwMode="auto">
            <a:xfrm flipH="1">
              <a:off x="5292080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9" name="TextBox 31"/>
            <p:cNvSpPr txBox="1">
              <a:spLocks noChangeArrowheads="1"/>
            </p:cNvSpPr>
            <p:nvPr/>
          </p:nvSpPr>
          <p:spPr bwMode="auto">
            <a:xfrm>
              <a:off x="5220072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459585" y="260648"/>
              <a:ext cx="2866355" cy="3470670"/>
              <a:chOff x="5459585" y="260648"/>
              <a:chExt cx="2866355" cy="3470670"/>
            </a:xfrm>
          </p:grpSpPr>
          <p:cxnSp>
            <p:nvCxnSpPr>
              <p:cNvPr id="128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302296" y="2072355"/>
                <a:ext cx="331633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59585" y="3293712"/>
                <a:ext cx="273186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/>
                <a:tailEnd type="triangle" w="med" len="med"/>
              </a:ln>
            </p:spPr>
          </p:cxnSp>
          <p:sp>
            <p:nvSpPr>
              <p:cNvPr id="80" name="타원 79"/>
              <p:cNvSpPr/>
              <p:nvPr/>
            </p:nvSpPr>
            <p:spPr bwMode="auto">
              <a:xfrm flipH="1">
                <a:off x="5940152" y="3272865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971238" y="3045694"/>
                <a:ext cx="21111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TextBox 31"/>
              <p:cNvSpPr txBox="1">
                <a:spLocks noChangeArrowheads="1"/>
              </p:cNvSpPr>
              <p:nvPr/>
            </p:nvSpPr>
            <p:spPr bwMode="auto">
              <a:xfrm>
                <a:off x="5796136" y="260648"/>
                <a:ext cx="1535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8172400" y="3140968"/>
                <a:ext cx="1535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3" name="직선 화살표 연결선 102"/>
            <p:cNvCxnSpPr>
              <a:cxnSpLocks noChangeShapeType="1"/>
            </p:cNvCxnSpPr>
            <p:nvPr/>
          </p:nvCxnSpPr>
          <p:spPr bwMode="auto">
            <a:xfrm flipV="1">
              <a:off x="529208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5" name="직선 화살표 연결선 104"/>
            <p:cNvCxnSpPr>
              <a:cxnSpLocks noChangeShapeType="1"/>
            </p:cNvCxnSpPr>
            <p:nvPr/>
          </p:nvCxnSpPr>
          <p:spPr bwMode="auto">
            <a:xfrm flipV="1">
              <a:off x="5292080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0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3719678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51" name="TextBox 31"/>
            <p:cNvSpPr txBox="1">
              <a:spLocks noChangeArrowheads="1"/>
            </p:cNvSpPr>
            <p:nvPr/>
          </p:nvSpPr>
          <p:spPr bwMode="auto">
            <a:xfrm>
              <a:off x="5364088" y="256755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31"/>
            <p:cNvSpPr txBox="1">
              <a:spLocks noChangeArrowheads="1"/>
            </p:cNvSpPr>
            <p:nvPr/>
          </p:nvSpPr>
          <p:spPr bwMode="auto">
            <a:xfrm>
              <a:off x="6372200" y="379168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370263" y="580520"/>
            <a:ext cx="3802137" cy="3958797"/>
            <a:chOff x="4370263" y="580520"/>
            <a:chExt cx="3802137" cy="3958797"/>
          </a:xfrm>
        </p:grpSpPr>
        <p:cxnSp>
          <p:nvCxnSpPr>
            <p:cNvPr id="154" name="직선 화살표 연결선 57"/>
            <p:cNvCxnSpPr>
              <a:cxnSpLocks noChangeShapeType="1"/>
            </p:cNvCxnSpPr>
            <p:nvPr/>
          </p:nvCxnSpPr>
          <p:spPr bwMode="auto">
            <a:xfrm rot="3606735" flipH="1" flipV="1">
              <a:off x="3694121" y="2237895"/>
              <a:ext cx="331633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/>
              <a:tailEnd type="triangle" w="med" len="med"/>
            </a:ln>
          </p:spPr>
        </p:cxnSp>
        <p:cxnSp>
          <p:nvCxnSpPr>
            <p:cNvPr id="155" name="직선 화살표 연결선 28"/>
            <p:cNvCxnSpPr>
              <a:cxnSpLocks noChangeShapeType="1"/>
            </p:cNvCxnSpPr>
            <p:nvPr/>
          </p:nvCxnSpPr>
          <p:spPr bwMode="auto">
            <a:xfrm rot="19806735">
              <a:off x="5344966" y="2865759"/>
              <a:ext cx="273186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/>
              <a:tailEnd type="triangle" w="med" len="med"/>
            </a:ln>
          </p:spPr>
        </p:cxnSp>
        <p:sp>
          <p:nvSpPr>
            <p:cNvPr id="156" name="TextBox 31"/>
            <p:cNvSpPr txBox="1">
              <a:spLocks noChangeArrowheads="1"/>
            </p:cNvSpPr>
            <p:nvPr/>
          </p:nvSpPr>
          <p:spPr bwMode="auto">
            <a:xfrm>
              <a:off x="4370263" y="595253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31"/>
            <p:cNvSpPr txBox="1">
              <a:spLocks noChangeArrowheads="1"/>
            </p:cNvSpPr>
            <p:nvPr/>
          </p:nvSpPr>
          <p:spPr bwMode="auto">
            <a:xfrm>
              <a:off x="7908179" y="1993602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3293712"/>
              <a:ext cx="7920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직선 화살표 연결선 158"/>
            <p:cNvCxnSpPr>
              <a:cxnSpLocks noChangeShapeType="1"/>
            </p:cNvCxnSpPr>
            <p:nvPr/>
          </p:nvCxnSpPr>
          <p:spPr bwMode="auto">
            <a:xfrm flipV="1">
              <a:off x="745232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1" name="직사각형 160"/>
            <p:cNvSpPr/>
            <p:nvPr/>
          </p:nvSpPr>
          <p:spPr bwMode="auto">
            <a:xfrm>
              <a:off x="5292080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5724128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63" name="TextBox 31"/>
            <p:cNvSpPr txBox="1">
              <a:spLocks noChangeArrowheads="1"/>
            </p:cNvSpPr>
            <p:nvPr/>
          </p:nvSpPr>
          <p:spPr bwMode="auto">
            <a:xfrm>
              <a:off x="6007720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flipV="1">
              <a:off x="7596336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164"/>
            <p:cNvCxnSpPr>
              <a:cxnSpLocks noChangeShapeType="1"/>
            </p:cNvCxnSpPr>
            <p:nvPr/>
          </p:nvCxnSpPr>
          <p:spPr bwMode="auto">
            <a:xfrm flipH="1">
              <a:off x="7524328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6" name="TextBox 3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166"/>
            <p:cNvCxnSpPr>
              <a:cxnSpLocks noChangeShapeType="1"/>
            </p:cNvCxnSpPr>
            <p:nvPr/>
          </p:nvCxnSpPr>
          <p:spPr bwMode="auto">
            <a:xfrm flipV="1">
              <a:off x="5148064" y="1556792"/>
              <a:ext cx="0" cy="259228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8" name="직선 화살표 연결선 167"/>
            <p:cNvCxnSpPr>
              <a:cxnSpLocks noChangeShapeType="1"/>
            </p:cNvCxnSpPr>
            <p:nvPr/>
          </p:nvCxnSpPr>
          <p:spPr bwMode="auto">
            <a:xfrm flipH="1">
              <a:off x="5076056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9" name="TextBox 31"/>
            <p:cNvSpPr txBox="1">
              <a:spLocks noChangeArrowheads="1"/>
            </p:cNvSpPr>
            <p:nvPr/>
          </p:nvSpPr>
          <p:spPr bwMode="auto">
            <a:xfrm>
              <a:off x="4427984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0" name="직선 화살표 연결선 169"/>
            <p:cNvCxnSpPr>
              <a:cxnSpLocks noChangeShapeType="1"/>
            </p:cNvCxnSpPr>
            <p:nvPr/>
          </p:nvCxnSpPr>
          <p:spPr bwMode="auto">
            <a:xfrm flipV="1">
              <a:off x="5724128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1" name="직선 화살표 연결선 170"/>
            <p:cNvCxnSpPr>
              <a:cxnSpLocks noChangeShapeType="1"/>
            </p:cNvCxnSpPr>
            <p:nvPr/>
          </p:nvCxnSpPr>
          <p:spPr bwMode="auto">
            <a:xfrm flipH="1">
              <a:off x="5292080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72" name="TextBox 31"/>
            <p:cNvSpPr txBox="1">
              <a:spLocks noChangeArrowheads="1"/>
            </p:cNvSpPr>
            <p:nvPr/>
          </p:nvSpPr>
          <p:spPr bwMode="auto">
            <a:xfrm>
              <a:off x="5220072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타원 172"/>
            <p:cNvSpPr/>
            <p:nvPr/>
          </p:nvSpPr>
          <p:spPr bwMode="auto">
            <a:xfrm flipH="1">
              <a:off x="5940152" y="327286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 flipH="1">
              <a:off x="5748086" y="3326795"/>
              <a:ext cx="211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원호 174"/>
            <p:cNvSpPr/>
            <p:nvPr/>
          </p:nvSpPr>
          <p:spPr bwMode="auto">
            <a:xfrm rot="10800000">
              <a:off x="5527156" y="2871988"/>
              <a:ext cx="864096" cy="864096"/>
            </a:xfrm>
            <a:prstGeom prst="arc">
              <a:avLst>
                <a:gd name="adj1" fmla="val 8980497"/>
                <a:gd name="adj2" fmla="val 1075745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TextBox 31"/>
            <p:cNvSpPr txBox="1">
              <a:spLocks noChangeArrowheads="1"/>
            </p:cNvSpPr>
            <p:nvPr/>
          </p:nvSpPr>
          <p:spPr bwMode="auto">
            <a:xfrm>
              <a:off x="6372200" y="2996952"/>
              <a:ext cx="2091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화살표 연결선 176"/>
            <p:cNvCxnSpPr>
              <a:cxnSpLocks noChangeShapeType="1"/>
            </p:cNvCxnSpPr>
            <p:nvPr/>
          </p:nvCxnSpPr>
          <p:spPr bwMode="auto">
            <a:xfrm flipV="1">
              <a:off x="529208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177"/>
            <p:cNvCxnSpPr>
              <a:cxnSpLocks noChangeShapeType="1"/>
            </p:cNvCxnSpPr>
            <p:nvPr/>
          </p:nvCxnSpPr>
          <p:spPr bwMode="auto">
            <a:xfrm flipV="1">
              <a:off x="5292080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직선 화살표 연결선 178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2025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395536" y="404664"/>
            <a:ext cx="4896544" cy="1584176"/>
            <a:chOff x="395536" y="404664"/>
            <a:chExt cx="4896544" cy="1584176"/>
          </a:xfrm>
        </p:grpSpPr>
        <p:sp>
          <p:nvSpPr>
            <p:cNvPr id="3" name="TextBox 31"/>
            <p:cNvSpPr txBox="1">
              <a:spLocks noChangeArrowheads="1"/>
            </p:cNvSpPr>
            <p:nvPr/>
          </p:nvSpPr>
          <p:spPr bwMode="auto">
            <a:xfrm>
              <a:off x="3419872" y="1052736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수직응력도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화살표 연결선 15"/>
            <p:cNvCxnSpPr>
              <a:cxnSpLocks noChangeShapeType="1"/>
            </p:cNvCxnSpPr>
            <p:nvPr/>
          </p:nvCxnSpPr>
          <p:spPr bwMode="auto">
            <a:xfrm flipH="1" flipV="1">
              <a:off x="2771800" y="1197593"/>
              <a:ext cx="720006" cy="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5" name="TextBox 31"/>
            <p:cNvSpPr txBox="1">
              <a:spLocks noChangeArrowheads="1"/>
            </p:cNvSpPr>
            <p:nvPr/>
          </p:nvSpPr>
          <p:spPr bwMode="auto">
            <a:xfrm>
              <a:off x="2627784" y="1598603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전단응력도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직선 화살표 연결선 30"/>
            <p:cNvCxnSpPr>
              <a:cxnSpLocks noChangeShapeType="1"/>
            </p:cNvCxnSpPr>
            <p:nvPr/>
          </p:nvCxnSpPr>
          <p:spPr bwMode="auto">
            <a:xfrm flipV="1">
              <a:off x="2699792" y="620688"/>
              <a:ext cx="0" cy="115297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44" name="그룹 43"/>
            <p:cNvGrpSpPr/>
            <p:nvPr/>
          </p:nvGrpSpPr>
          <p:grpSpPr>
            <a:xfrm>
              <a:off x="395536" y="404664"/>
              <a:ext cx="288032" cy="1584176"/>
              <a:chOff x="395536" y="332657"/>
              <a:chExt cx="288032" cy="1584176"/>
            </a:xfrm>
          </p:grpSpPr>
          <p:cxnSp>
            <p:nvCxnSpPr>
              <p:cNvPr id="13" name="직선 화살표 연결선 12"/>
              <p:cNvCxnSpPr>
                <a:cxnSpLocks noChangeShapeType="1"/>
              </p:cNvCxnSpPr>
              <p:nvPr/>
            </p:nvCxnSpPr>
            <p:spPr bwMode="auto">
              <a:xfrm flipH="1" flipV="1">
                <a:off x="539552" y="980728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직선 화살표 연결선 11"/>
              <p:cNvCxnSpPr>
                <a:cxnSpLocks noChangeShapeType="1"/>
              </p:cNvCxnSpPr>
              <p:nvPr/>
            </p:nvCxnSpPr>
            <p:spPr bwMode="auto">
              <a:xfrm flipV="1">
                <a:off x="539552" y="332657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직선 화살표 연결선 17"/>
              <p:cNvCxnSpPr>
                <a:cxnSpLocks noChangeShapeType="1"/>
              </p:cNvCxnSpPr>
              <p:nvPr/>
            </p:nvCxnSpPr>
            <p:spPr bwMode="auto">
              <a:xfrm flipH="1" flipV="1">
                <a:off x="395536" y="1196752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직선 화살표 연결선 18"/>
              <p:cNvCxnSpPr>
                <a:cxnSpLocks noChangeShapeType="1"/>
              </p:cNvCxnSpPr>
              <p:nvPr/>
            </p:nvCxnSpPr>
            <p:spPr bwMode="auto">
              <a:xfrm flipH="1">
                <a:off x="395536" y="1052736"/>
                <a:ext cx="288032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539552" y="1268761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그룹 47"/>
            <p:cNvGrpSpPr/>
            <p:nvPr/>
          </p:nvGrpSpPr>
          <p:grpSpPr>
            <a:xfrm>
              <a:off x="395536" y="548680"/>
              <a:ext cx="2231901" cy="1296986"/>
              <a:chOff x="395536" y="548680"/>
              <a:chExt cx="2231901" cy="1296986"/>
            </a:xfrm>
          </p:grpSpPr>
          <p:sp>
            <p:nvSpPr>
              <p:cNvPr id="9" name="직사각형 20"/>
              <p:cNvSpPr>
                <a:spLocks noChangeArrowheads="1"/>
              </p:cNvSpPr>
              <p:nvPr/>
            </p:nvSpPr>
            <p:spPr bwMode="auto">
              <a:xfrm>
                <a:off x="683568" y="548680"/>
                <a:ext cx="1943869" cy="1296986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395536" y="548680"/>
                <a:ext cx="288033" cy="1296143"/>
                <a:chOff x="539551" y="476673"/>
                <a:chExt cx="288033" cy="1296143"/>
              </a:xfrm>
            </p:grpSpPr>
            <p:sp>
              <p:nvSpPr>
                <p:cNvPr id="3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이등변 삼각형 40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54" name="직선 화살표 연결선 15"/>
            <p:cNvCxnSpPr>
              <a:cxnSpLocks noChangeShapeType="1"/>
            </p:cNvCxnSpPr>
            <p:nvPr/>
          </p:nvCxnSpPr>
          <p:spPr bwMode="auto">
            <a:xfrm flipH="1">
              <a:off x="539552" y="1197594"/>
              <a:ext cx="2088232" cy="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1043608" y="1238563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부재의 축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31"/>
            <p:cNvSpPr txBox="1">
              <a:spLocks noChangeArrowheads="1"/>
            </p:cNvSpPr>
            <p:nvPr/>
          </p:nvSpPr>
          <p:spPr bwMode="auto">
            <a:xfrm>
              <a:off x="3059832" y="620688"/>
              <a:ext cx="2232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부재의 단면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또는 절점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연결선: 구부러짐 59"/>
            <p:cNvCxnSpPr/>
            <p:nvPr/>
          </p:nvCxnSpPr>
          <p:spPr bwMode="auto">
            <a:xfrm flipV="1">
              <a:off x="2627784" y="764704"/>
              <a:ext cx="432048" cy="216024"/>
            </a:xfrm>
            <a:prstGeom prst="curvedConnector3">
              <a:avLst/>
            </a:prstGeom>
            <a:noFill/>
            <a:ln w="952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73" name="그룹 372"/>
          <p:cNvGrpSpPr/>
          <p:nvPr/>
        </p:nvGrpSpPr>
        <p:grpSpPr>
          <a:xfrm>
            <a:off x="395536" y="2276872"/>
            <a:ext cx="4320480" cy="3528392"/>
            <a:chOff x="395536" y="2276872"/>
            <a:chExt cx="4320480" cy="3528392"/>
          </a:xfrm>
        </p:grpSpPr>
        <p:grpSp>
          <p:nvGrpSpPr>
            <p:cNvPr id="368" name="그룹 367"/>
            <p:cNvGrpSpPr/>
            <p:nvPr/>
          </p:nvGrpSpPr>
          <p:grpSpPr>
            <a:xfrm>
              <a:off x="395536" y="4005064"/>
              <a:ext cx="4320480" cy="1800200"/>
              <a:chOff x="395536" y="4149080"/>
              <a:chExt cx="4320480" cy="1800200"/>
            </a:xfrm>
          </p:grpSpPr>
          <p:sp>
            <p:nvSpPr>
              <p:cNvPr id="63" name="Line 51"/>
              <p:cNvSpPr>
                <a:spLocks noChangeShapeType="1"/>
              </p:cNvSpPr>
              <p:nvPr/>
            </p:nvSpPr>
            <p:spPr bwMode="auto">
              <a:xfrm>
                <a:off x="539552" y="4941168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직사각형 20"/>
              <p:cNvSpPr>
                <a:spLocks noChangeArrowheads="1"/>
              </p:cNvSpPr>
              <p:nvPr/>
            </p:nvSpPr>
            <p:spPr bwMode="auto">
              <a:xfrm>
                <a:off x="683568" y="4293096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" name="자유형 8"/>
              <p:cNvSpPr/>
              <p:nvPr/>
            </p:nvSpPr>
            <p:spPr bwMode="auto">
              <a:xfrm>
                <a:off x="2877451" y="4260902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69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4751994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4575150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4622939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 bwMode="auto">
              <a:xfrm>
                <a:off x="2555776" y="428394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2555776" y="558008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74" name="그룹 41"/>
              <p:cNvGrpSpPr/>
              <p:nvPr/>
            </p:nvGrpSpPr>
            <p:grpSpPr>
              <a:xfrm>
                <a:off x="1691680" y="4293096"/>
                <a:ext cx="720080" cy="1297606"/>
                <a:chOff x="2339752" y="2962027"/>
                <a:chExt cx="720080" cy="1297606"/>
              </a:xfrm>
            </p:grpSpPr>
            <p:cxnSp>
              <p:nvCxnSpPr>
                <p:cNvPr id="75" name="직선 화살표 연결선 13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339752" y="4258044"/>
                  <a:ext cx="719832" cy="1589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76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4043469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77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827304"/>
                  <a:ext cx="7200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78" name="직사각형 77"/>
                <p:cNvSpPr/>
                <p:nvPr/>
              </p:nvSpPr>
              <p:spPr bwMode="auto">
                <a:xfrm>
                  <a:off x="2339752" y="2963044"/>
                  <a:ext cx="720080" cy="129614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ko-KR" altLang="en-US"/>
                </a:p>
              </p:txBody>
            </p:sp>
            <p:cxnSp>
              <p:nvCxnSpPr>
                <p:cNvPr id="79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394951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0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610975"/>
                  <a:ext cx="7200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1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179068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2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2962027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88" name="그룹 87"/>
              <p:cNvGrpSpPr/>
              <p:nvPr/>
            </p:nvGrpSpPr>
            <p:grpSpPr>
              <a:xfrm>
                <a:off x="395536" y="4149080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01" name="직선 화살표 연결선 10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직선 화살표 연결선 1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직선 화살표 연결선 10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직선 화살표 연결선 10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직선 화살표 연결선 10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395536" y="4293097"/>
                <a:ext cx="288033" cy="1296143"/>
                <a:chOff x="539551" y="476673"/>
                <a:chExt cx="288033" cy="1296143"/>
              </a:xfrm>
            </p:grpSpPr>
            <p:sp>
              <p:nvSpPr>
                <p:cNvPr id="96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" name="이등변 삼각형 97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이등변 삼각형 98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이등변 삼각형 99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58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570305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9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1691680" y="5733256"/>
                <a:ext cx="72008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 rot="5400000">
                <a:off x="1620466" y="5733256"/>
                <a:ext cx="143222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 rot="5400000">
                <a:off x="2339752" y="5733256"/>
                <a:ext cx="143222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9" name="그룹 368"/>
            <p:cNvGrpSpPr/>
            <p:nvPr/>
          </p:nvGrpSpPr>
          <p:grpSpPr>
            <a:xfrm>
              <a:off x="395536" y="2276872"/>
              <a:ext cx="4320480" cy="1584176"/>
              <a:chOff x="395536" y="2276872"/>
              <a:chExt cx="4320480" cy="1584176"/>
            </a:xfrm>
          </p:grpSpPr>
          <p:sp>
            <p:nvSpPr>
              <p:cNvPr id="326" name="Line 51"/>
              <p:cNvSpPr>
                <a:spLocks noChangeShapeType="1"/>
              </p:cNvSpPr>
              <p:nvPr/>
            </p:nvSpPr>
            <p:spPr bwMode="auto">
              <a:xfrm>
                <a:off x="539552" y="30689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7" name="직사각형 20"/>
              <p:cNvSpPr>
                <a:spLocks noChangeArrowheads="1"/>
              </p:cNvSpPr>
              <p:nvPr/>
            </p:nvSpPr>
            <p:spPr bwMode="auto">
              <a:xfrm>
                <a:off x="683568" y="24208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4" name="TextBox 31"/>
              <p:cNvSpPr txBox="1">
                <a:spLocks noChangeArrowheads="1"/>
              </p:cNvSpPr>
              <p:nvPr/>
            </p:nvSpPr>
            <p:spPr bwMode="auto">
              <a:xfrm>
                <a:off x="2272184" y="311077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5" name="직선 화살표 연결선 15"/>
              <p:cNvCxnSpPr>
                <a:cxnSpLocks noChangeShapeType="1"/>
              </p:cNvCxnSpPr>
              <p:nvPr/>
            </p:nvCxnSpPr>
            <p:spPr bwMode="auto">
              <a:xfrm flipH="1" flipV="1">
                <a:off x="1691680" y="3069836"/>
                <a:ext cx="720006" cy="1"/>
              </a:xfrm>
              <a:prstGeom prst="straightConnector1">
                <a:avLst/>
              </a:prstGeom>
              <a:noFill/>
              <a:ln w="12700" algn="ctr">
                <a:solidFill>
                  <a:srgbClr val="4D4D4D"/>
                </a:solidFill>
                <a:round/>
                <a:headEnd type="triangle" w="lg" len="lg"/>
                <a:tailEnd type="none" w="med" len="med"/>
              </a:ln>
            </p:spPr>
          </p:cxnSp>
          <p:grpSp>
            <p:nvGrpSpPr>
              <p:cNvPr id="338" name="그룹 337"/>
              <p:cNvGrpSpPr/>
              <p:nvPr/>
            </p:nvGrpSpPr>
            <p:grpSpPr>
              <a:xfrm>
                <a:off x="395536" y="22768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345" name="직선 화살표 연결선 34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직선 화살표 연결선 345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직선 화살표 연결선 34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직선 화살표 연결선 34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직선 화살표 연결선 348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9" name="그룹 338"/>
              <p:cNvGrpSpPr/>
              <p:nvPr/>
            </p:nvGrpSpPr>
            <p:grpSpPr>
              <a:xfrm>
                <a:off x="395536" y="2420889"/>
                <a:ext cx="288033" cy="1296143"/>
                <a:chOff x="539551" y="476673"/>
                <a:chExt cx="288033" cy="1296143"/>
              </a:xfrm>
            </p:grpSpPr>
            <p:sp>
              <p:nvSpPr>
                <p:cNvPr id="340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1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2" name="이등변 삼각형 341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3" name="이등변 삼각형 342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이등변 삼각형 343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3" name="Line 51"/>
              <p:cNvSpPr>
                <a:spLocks noChangeShapeType="1"/>
              </p:cNvSpPr>
              <p:nvPr/>
            </p:nvSpPr>
            <p:spPr bwMode="auto">
              <a:xfrm>
                <a:off x="2555776" y="30689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자유형 8"/>
              <p:cNvSpPr/>
              <p:nvPr/>
            </p:nvSpPr>
            <p:spPr bwMode="auto">
              <a:xfrm>
                <a:off x="2877451" y="23886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6" name="직선 연결선 365"/>
              <p:cNvCxnSpPr/>
              <p:nvPr/>
            </p:nvCxnSpPr>
            <p:spPr bwMode="auto">
              <a:xfrm>
                <a:off x="2555776" y="242088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>
                <a:off x="2555776" y="371703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3732978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395536" y="2276872"/>
            <a:ext cx="6552728" cy="3528392"/>
            <a:chOff x="395536" y="2276872"/>
            <a:chExt cx="6552728" cy="3528392"/>
          </a:xfrm>
        </p:grpSpPr>
        <p:grpSp>
          <p:nvGrpSpPr>
            <p:cNvPr id="33" name="그룹 32"/>
            <p:cNvGrpSpPr/>
            <p:nvPr/>
          </p:nvGrpSpPr>
          <p:grpSpPr>
            <a:xfrm>
              <a:off x="395536" y="2276872"/>
              <a:ext cx="4320480" cy="1584176"/>
              <a:chOff x="395536" y="2276872"/>
              <a:chExt cx="4320480" cy="1584176"/>
            </a:xfrm>
          </p:grpSpPr>
          <p:sp>
            <p:nvSpPr>
              <p:cNvPr id="348" name="Line 51"/>
              <p:cNvSpPr>
                <a:spLocks noChangeShapeType="1"/>
              </p:cNvSpPr>
              <p:nvPr/>
            </p:nvSpPr>
            <p:spPr bwMode="auto">
              <a:xfrm>
                <a:off x="539552" y="30689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직사각형 20"/>
              <p:cNvSpPr>
                <a:spLocks noChangeArrowheads="1"/>
              </p:cNvSpPr>
              <p:nvPr/>
            </p:nvSpPr>
            <p:spPr bwMode="auto">
              <a:xfrm>
                <a:off x="683568" y="24208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" name="자유형 8"/>
              <p:cNvSpPr/>
              <p:nvPr/>
            </p:nvSpPr>
            <p:spPr bwMode="auto">
              <a:xfrm>
                <a:off x="2877451" y="23886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7" name="직선 연결선 356"/>
              <p:cNvCxnSpPr/>
              <p:nvPr/>
            </p:nvCxnSpPr>
            <p:spPr bwMode="auto">
              <a:xfrm>
                <a:off x="2555776" y="2411734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/>
            </p:nvCxnSpPr>
            <p:spPr bwMode="auto">
              <a:xfrm>
                <a:off x="2555776" y="370787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60" name="그룹 359"/>
              <p:cNvGrpSpPr/>
              <p:nvPr/>
            </p:nvGrpSpPr>
            <p:grpSpPr>
              <a:xfrm>
                <a:off x="395536" y="22768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367" name="직선 화살표 연결선 36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직선 화살표 연결선 367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직선 화살표 연결선 36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직선 화살표 연결선 369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직선 화살표 연결선 37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1" name="그룹 360"/>
              <p:cNvGrpSpPr/>
              <p:nvPr/>
            </p:nvGrpSpPr>
            <p:grpSpPr>
              <a:xfrm>
                <a:off x="395536" y="2420889"/>
                <a:ext cx="288033" cy="1296143"/>
                <a:chOff x="539551" y="476673"/>
                <a:chExt cx="288033" cy="1296143"/>
              </a:xfrm>
            </p:grpSpPr>
            <p:sp>
              <p:nvSpPr>
                <p:cNvPr id="362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3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4" name="이등변 삼각형 363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5" name="이등변 삼각형 364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6" name="이등변 삼각형 365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88" name="TextBox 31"/>
              <p:cNvSpPr txBox="1">
                <a:spLocks noChangeArrowheads="1"/>
              </p:cNvSpPr>
              <p:nvPr/>
            </p:nvSpPr>
            <p:spPr bwMode="auto">
              <a:xfrm>
                <a:off x="1835696" y="347081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89" name="직선 화살표 연결선 15"/>
              <p:cNvCxnSpPr>
                <a:cxnSpLocks noChangeShapeType="1"/>
              </p:cNvCxnSpPr>
              <p:nvPr/>
            </p:nvCxnSpPr>
            <p:spPr bwMode="auto">
              <a:xfrm flipV="1">
                <a:off x="1835696" y="2564905"/>
                <a:ext cx="0" cy="1008111"/>
              </a:xfrm>
              <a:prstGeom prst="straightConnector1">
                <a:avLst/>
              </a:prstGeom>
              <a:noFill/>
              <a:ln w="12700" algn="ctr">
                <a:solidFill>
                  <a:srgbClr val="4D4D4D"/>
                </a:solidFill>
                <a:round/>
                <a:headEnd type="triangle" w="lg" len="lg"/>
                <a:tailEnd type="none" w="med" len="med"/>
              </a:ln>
            </p:spPr>
          </p:cxnSp>
          <p:sp>
            <p:nvSpPr>
              <p:cNvPr id="490" name="Line 51"/>
              <p:cNvSpPr>
                <a:spLocks noChangeShapeType="1"/>
              </p:cNvSpPr>
              <p:nvPr/>
            </p:nvSpPr>
            <p:spPr bwMode="auto">
              <a:xfrm>
                <a:off x="2555776" y="30689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32040" y="3758843"/>
              <a:ext cx="2016224" cy="2046421"/>
              <a:chOff x="7452320" y="3974867"/>
              <a:chExt cx="2016224" cy="2046421"/>
            </a:xfrm>
          </p:grpSpPr>
          <p:sp>
            <p:nvSpPr>
              <p:cNvPr id="492" name="직사각형 491"/>
              <p:cNvSpPr/>
              <p:nvPr/>
            </p:nvSpPr>
            <p:spPr bwMode="auto">
              <a:xfrm>
                <a:off x="7812360" y="4365104"/>
                <a:ext cx="1296144" cy="1296144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5" name="직선 화살표 연결선 49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021264" y="5012978"/>
                <a:ext cx="1296144" cy="39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6" name="TextBox 31"/>
              <p:cNvSpPr txBox="1">
                <a:spLocks noChangeArrowheads="1"/>
              </p:cNvSpPr>
              <p:nvPr/>
            </p:nvSpPr>
            <p:spPr bwMode="auto">
              <a:xfrm>
                <a:off x="8316416" y="3974867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7" name="직선 화살표 연결선 496"/>
              <p:cNvCxnSpPr>
                <a:cxnSpLocks noChangeShapeType="1"/>
              </p:cNvCxnSpPr>
              <p:nvPr/>
            </p:nvCxnSpPr>
            <p:spPr bwMode="auto">
              <a:xfrm rot="5400000">
                <a:off x="8604448" y="5013176"/>
                <a:ext cx="1296147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8" name="직선 화살표 연결선 497"/>
              <p:cNvCxnSpPr>
                <a:cxnSpLocks noChangeShapeType="1"/>
              </p:cNvCxnSpPr>
              <p:nvPr/>
            </p:nvCxnSpPr>
            <p:spPr bwMode="auto">
              <a:xfrm rot="10800000">
                <a:off x="7812362" y="4221088"/>
                <a:ext cx="122413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9" name="직선 화살표 연결선 498"/>
              <p:cNvCxnSpPr>
                <a:cxnSpLocks noChangeShapeType="1"/>
              </p:cNvCxnSpPr>
              <p:nvPr/>
            </p:nvCxnSpPr>
            <p:spPr bwMode="auto">
              <a:xfrm>
                <a:off x="7812360" y="5805264"/>
                <a:ext cx="129614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0" name="TextBox 31"/>
              <p:cNvSpPr txBox="1">
                <a:spLocks noChangeArrowheads="1"/>
              </p:cNvSpPr>
              <p:nvPr/>
            </p:nvSpPr>
            <p:spPr bwMode="auto">
              <a:xfrm>
                <a:off x="8392864" y="5775067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1" name="TextBox 31"/>
              <p:cNvSpPr txBox="1">
                <a:spLocks noChangeArrowheads="1"/>
              </p:cNvSpPr>
              <p:nvPr/>
            </p:nvSpPr>
            <p:spPr bwMode="auto">
              <a:xfrm>
                <a:off x="9248080" y="4910971"/>
                <a:ext cx="2204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2" name="TextBox 31"/>
              <p:cNvSpPr txBox="1">
                <a:spLocks noChangeArrowheads="1"/>
              </p:cNvSpPr>
              <p:nvPr/>
            </p:nvSpPr>
            <p:spPr bwMode="auto">
              <a:xfrm>
                <a:off x="7452320" y="491097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95536" y="4005064"/>
              <a:ext cx="4320480" cy="1800200"/>
              <a:chOff x="395536" y="4005064"/>
              <a:chExt cx="4320480" cy="1800200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971600" y="4149080"/>
                <a:ext cx="1440160" cy="1656184"/>
                <a:chOff x="971600" y="4365104"/>
                <a:chExt cx="1440160" cy="1656184"/>
              </a:xfrm>
            </p:grpSpPr>
            <p:grpSp>
              <p:nvGrpSpPr>
                <p:cNvPr id="406" name="그룹 405"/>
                <p:cNvGrpSpPr/>
                <p:nvPr/>
              </p:nvGrpSpPr>
              <p:grpSpPr>
                <a:xfrm>
                  <a:off x="971600" y="4365104"/>
                  <a:ext cx="1440160" cy="1296145"/>
                  <a:chOff x="971600" y="4365104"/>
                  <a:chExt cx="1440160" cy="1296145"/>
                </a:xfrm>
              </p:grpSpPr>
              <p:sp>
                <p:nvSpPr>
                  <p:cNvPr id="412" name="원호 411"/>
                  <p:cNvSpPr/>
                  <p:nvPr/>
                </p:nvSpPr>
                <p:spPr bwMode="auto">
                  <a:xfrm>
                    <a:off x="971600" y="4365104"/>
                    <a:ext cx="1440160" cy="1296144"/>
                  </a:xfrm>
                  <a:prstGeom prst="arc">
                    <a:avLst>
                      <a:gd name="adj1" fmla="val 16200000"/>
                      <a:gd name="adj2" fmla="val 5373854"/>
                    </a:avLst>
                  </a:prstGeom>
                  <a:solidFill>
                    <a:schemeClr val="accent2">
                      <a:alpha val="39999"/>
                    </a:schemeClr>
                  </a:solidFill>
                  <a:ln w="6350" algn="ctr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cxnSp>
                <p:nvCxnSpPr>
                  <p:cNvPr id="41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5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8008" y="5116404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3778" y="5553236"/>
                    <a:ext cx="216025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0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312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41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2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0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0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4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8062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5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1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7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7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8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810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8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2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558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5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6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308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26985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9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27057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16734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1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16806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2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75146" y="5541171"/>
                    <a:ext cx="192286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3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3530" y="5553237"/>
                    <a:ext cx="216023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4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77593" y="5528471"/>
                    <a:ext cx="166886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5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91155" y="5504659"/>
                    <a:ext cx="119261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84030" y="5265205"/>
                    <a:ext cx="72007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41621" y="5317863"/>
                    <a:ext cx="177330" cy="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468402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468402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82803" y="4483774"/>
                    <a:ext cx="176966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88031" y="4499056"/>
                    <a:ext cx="146008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2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95445" y="4518504"/>
                    <a:ext cx="108703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36183" y="4693984"/>
                    <a:ext cx="188201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89035" y="4757087"/>
                    <a:ext cx="61995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</p:grpSp>
            <p:grpSp>
              <p:nvGrpSpPr>
                <p:cNvPr id="407" name="그룹 406"/>
                <p:cNvGrpSpPr/>
                <p:nvPr/>
              </p:nvGrpSpPr>
              <p:grpSpPr>
                <a:xfrm>
                  <a:off x="1691680" y="5734050"/>
                  <a:ext cx="720080" cy="287238"/>
                  <a:chOff x="1691680" y="5734050"/>
                  <a:chExt cx="720080" cy="287238"/>
                </a:xfrm>
              </p:grpSpPr>
              <p:cxnSp>
                <p:nvCxnSpPr>
                  <p:cNvPr id="408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691680" y="5805264"/>
                    <a:ext cx="720080" cy="0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9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620466" y="5805264"/>
                    <a:ext cx="143222" cy="794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0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339752" y="5805264"/>
                    <a:ext cx="143222" cy="794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11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5696" y="5775067"/>
                    <a:ext cx="432048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l-GR" altLang="ko-KR" i="1" dirty="0">
                        <a:latin typeface="Times New Roman" pitchFamily="18" charset="0"/>
                        <a:cs typeface="Times New Roman" pitchFamily="18" charset="0"/>
                      </a:rPr>
                      <a:t>τ</a:t>
                    </a:r>
                    <a:r>
                      <a:rPr lang="en-US" altLang="ko-KR" i="1" baseline="-25000" dirty="0">
                        <a:latin typeface="Times New Roman" pitchFamily="18" charset="0"/>
                        <a:cs typeface="Times New Roman" pitchFamily="18" charset="0"/>
                      </a:rPr>
                      <a:t>max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382" name="Line 51"/>
              <p:cNvSpPr>
                <a:spLocks noChangeShapeType="1"/>
              </p:cNvSpPr>
              <p:nvPr/>
            </p:nvSpPr>
            <p:spPr bwMode="auto">
              <a:xfrm>
                <a:off x="539552" y="4797152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직사각형 20"/>
              <p:cNvSpPr>
                <a:spLocks noChangeArrowheads="1"/>
              </p:cNvSpPr>
              <p:nvPr/>
            </p:nvSpPr>
            <p:spPr bwMode="auto">
              <a:xfrm>
                <a:off x="683568" y="4149080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4" name="자유형 8"/>
              <p:cNvSpPr/>
              <p:nvPr/>
            </p:nvSpPr>
            <p:spPr bwMode="auto">
              <a:xfrm>
                <a:off x="2877451" y="4116886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38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4607978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4429546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0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4478923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1" name="직선 연결선 390"/>
              <p:cNvCxnSpPr>
                <a:cxnSpLocks/>
              </p:cNvCxnSpPr>
              <p:nvPr/>
            </p:nvCxnSpPr>
            <p:spPr bwMode="auto">
              <a:xfrm>
                <a:off x="2555776" y="413992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직선 연결선 391"/>
              <p:cNvCxnSpPr/>
              <p:nvPr/>
            </p:nvCxnSpPr>
            <p:spPr bwMode="auto">
              <a:xfrm>
                <a:off x="2555776" y="543607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93" name="그룹 392"/>
              <p:cNvGrpSpPr/>
              <p:nvPr/>
            </p:nvGrpSpPr>
            <p:grpSpPr>
              <a:xfrm>
                <a:off x="395536" y="4005064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401" name="직선 화살표 연결선 40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직선 화살표 연결선 4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직선 화살표 연결선 40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직선 화살표 연결선 40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직선 화살표 연결선 40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그룹 393"/>
              <p:cNvGrpSpPr/>
              <p:nvPr/>
            </p:nvGrpSpPr>
            <p:grpSpPr>
              <a:xfrm>
                <a:off x="395536" y="4149081"/>
                <a:ext cx="288033" cy="1296143"/>
                <a:chOff x="539551" y="476673"/>
                <a:chExt cx="288033" cy="1296143"/>
              </a:xfrm>
            </p:grpSpPr>
            <p:sp>
              <p:nvSpPr>
                <p:cNvPr id="396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8" name="이등변 삼각형 397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이등변 삼각형 398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이등변 삼각형 399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95" name="직사각형 394"/>
              <p:cNvSpPr/>
              <p:nvPr/>
            </p:nvSpPr>
            <p:spPr bwMode="auto">
              <a:xfrm>
                <a:off x="1475656" y="4725144"/>
                <a:ext cx="144016" cy="14401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03" name="TextBox 72"/>
              <p:cNvSpPr txBox="1">
                <a:spLocks noChangeArrowheads="1"/>
              </p:cNvSpPr>
              <p:nvPr/>
            </p:nvSpPr>
            <p:spPr bwMode="auto">
              <a:xfrm>
                <a:off x="1187624" y="4509120"/>
                <a:ext cx="2518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071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79512" y="-27384"/>
            <a:ext cx="6120680" cy="7303005"/>
            <a:chOff x="179512" y="-27384"/>
            <a:chExt cx="6120680" cy="7303005"/>
          </a:xfrm>
        </p:grpSpPr>
        <p:sp>
          <p:nvSpPr>
            <p:cNvPr id="255" name="자유형 38"/>
            <p:cNvSpPr/>
            <p:nvPr/>
          </p:nvSpPr>
          <p:spPr bwMode="auto">
            <a:xfrm>
              <a:off x="1547664" y="116632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6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1628801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62068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2" name="TextBox 31"/>
            <p:cNvSpPr txBox="1">
              <a:spLocks noChangeArrowheads="1"/>
            </p:cNvSpPr>
            <p:nvPr/>
          </p:nvSpPr>
          <p:spPr bwMode="auto">
            <a:xfrm>
              <a:off x="1979712" y="32849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3" name="직선 연결선 262"/>
            <p:cNvCxnSpPr/>
            <p:nvPr/>
          </p:nvCxnSpPr>
          <p:spPr bwMode="auto">
            <a:xfrm rot="5400000">
              <a:off x="-180528" y="1628801"/>
              <a:ext cx="302433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직선 연결선 263"/>
            <p:cNvCxnSpPr/>
            <p:nvPr/>
          </p:nvCxnSpPr>
          <p:spPr bwMode="auto">
            <a:xfrm>
              <a:off x="1259632" y="11663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3283397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화살표 연결선 265"/>
            <p:cNvCxnSpPr>
              <a:cxnSpLocks noChangeShapeType="1"/>
            </p:cNvCxnSpPr>
            <p:nvPr/>
          </p:nvCxnSpPr>
          <p:spPr bwMode="auto">
            <a:xfrm rot="5400000" flipH="1" flipV="1">
              <a:off x="2988618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>
              <a:off x="1259632" y="314096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72"/>
            <p:cNvSpPr txBox="1">
              <a:spLocks noChangeArrowheads="1"/>
            </p:cNvSpPr>
            <p:nvPr/>
          </p:nvSpPr>
          <p:spPr bwMode="auto">
            <a:xfrm>
              <a:off x="1043608" y="4766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1476450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31"/>
            <p:cNvSpPr txBox="1">
              <a:spLocks noChangeArrowheads="1"/>
            </p:cNvSpPr>
            <p:nvPr/>
          </p:nvSpPr>
          <p:spPr bwMode="auto">
            <a:xfrm>
              <a:off x="611560" y="227687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162880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Box 31"/>
            <p:cNvSpPr txBox="1">
              <a:spLocks noChangeArrowheads="1"/>
            </p:cNvSpPr>
            <p:nvPr/>
          </p:nvSpPr>
          <p:spPr bwMode="auto">
            <a:xfrm>
              <a:off x="611560" y="980728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31"/>
            <p:cNvSpPr txBox="1">
              <a:spLocks noChangeArrowheads="1"/>
            </p:cNvSpPr>
            <p:nvPr/>
          </p:nvSpPr>
          <p:spPr bwMode="auto">
            <a:xfrm>
              <a:off x="683568" y="23045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72"/>
            <p:cNvSpPr txBox="1">
              <a:spLocks noChangeArrowheads="1"/>
            </p:cNvSpPr>
            <p:nvPr/>
          </p:nvSpPr>
          <p:spPr bwMode="auto">
            <a:xfrm>
              <a:off x="1043608" y="14847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자유형 38"/>
            <p:cNvSpPr/>
            <p:nvPr/>
          </p:nvSpPr>
          <p:spPr bwMode="auto">
            <a:xfrm>
              <a:off x="4716016" y="116632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화살표 연결선 50"/>
            <p:cNvCxnSpPr>
              <a:cxnSpLocks noChangeShapeType="1"/>
            </p:cNvCxnSpPr>
            <p:nvPr/>
          </p:nvCxnSpPr>
          <p:spPr bwMode="auto">
            <a:xfrm>
              <a:off x="4644008" y="1628801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5148064" y="32849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7" name="직선 연결선 196"/>
            <p:cNvCxnSpPr>
              <a:cxnSpLocks/>
            </p:cNvCxnSpPr>
            <p:nvPr/>
          </p:nvCxnSpPr>
          <p:spPr bwMode="auto">
            <a:xfrm>
              <a:off x="4499992" y="116633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4427984" y="11663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화살표 연결선 50"/>
            <p:cNvCxnSpPr>
              <a:cxnSpLocks noChangeShapeType="1"/>
            </p:cNvCxnSpPr>
            <p:nvPr/>
          </p:nvCxnSpPr>
          <p:spPr bwMode="auto">
            <a:xfrm>
              <a:off x="4716016" y="3283397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화살표 연결선 199"/>
            <p:cNvCxnSpPr>
              <a:cxnSpLocks noChangeShapeType="1"/>
            </p:cNvCxnSpPr>
            <p:nvPr/>
          </p:nvCxnSpPr>
          <p:spPr bwMode="auto">
            <a:xfrm rot="5400000" flipH="1" flipV="1">
              <a:off x="6156970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2" name="TextBox 72"/>
            <p:cNvSpPr txBox="1">
              <a:spLocks noChangeArrowheads="1"/>
            </p:cNvSpPr>
            <p:nvPr/>
          </p:nvSpPr>
          <p:spPr bwMode="auto">
            <a:xfrm>
              <a:off x="4211960" y="-273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644802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화살표 연결선 50"/>
            <p:cNvCxnSpPr>
              <a:cxnSpLocks noChangeShapeType="1"/>
            </p:cNvCxnSpPr>
            <p:nvPr/>
          </p:nvCxnSpPr>
          <p:spPr bwMode="auto">
            <a:xfrm>
              <a:off x="4427984" y="162880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Box 31"/>
            <p:cNvSpPr txBox="1">
              <a:spLocks noChangeArrowheads="1"/>
            </p:cNvSpPr>
            <p:nvPr/>
          </p:nvSpPr>
          <p:spPr bwMode="auto">
            <a:xfrm>
              <a:off x="3419872" y="764704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72"/>
            <p:cNvSpPr txBox="1">
              <a:spLocks noChangeArrowheads="1"/>
            </p:cNvSpPr>
            <p:nvPr/>
          </p:nvSpPr>
          <p:spPr bwMode="auto">
            <a:xfrm>
              <a:off x="1043608" y="-273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자유형 38"/>
            <p:cNvSpPr/>
            <p:nvPr/>
          </p:nvSpPr>
          <p:spPr bwMode="auto">
            <a:xfrm>
              <a:off x="1547664" y="386104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3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537321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4365105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5" name="자유형 43"/>
            <p:cNvSpPr/>
            <p:nvPr/>
          </p:nvSpPr>
          <p:spPr bwMode="auto">
            <a:xfrm>
              <a:off x="1547664" y="3861048"/>
              <a:ext cx="1513069" cy="504057"/>
            </a:xfrm>
            <a:custGeom>
              <a:avLst/>
              <a:gdLst>
                <a:gd name="connsiteX0" fmla="*/ 6350 w 1212850"/>
                <a:gd name="connsiteY0" fmla="*/ 0 h 158750"/>
                <a:gd name="connsiteX1" fmla="*/ 939800 w 1212850"/>
                <a:gd name="connsiteY1" fmla="*/ 0 h 158750"/>
                <a:gd name="connsiteX2" fmla="*/ 1212850 w 1212850"/>
                <a:gd name="connsiteY2" fmla="*/ 158750 h 158750"/>
                <a:gd name="connsiteX3" fmla="*/ 0 w 1212850"/>
                <a:gd name="connsiteY3" fmla="*/ 133350 h 158750"/>
                <a:gd name="connsiteX4" fmla="*/ 6350 w 1212850"/>
                <a:gd name="connsiteY4" fmla="*/ 0 h 158750"/>
                <a:gd name="connsiteX0" fmla="*/ 2704 w 1212850"/>
                <a:gd name="connsiteY0" fmla="*/ 0 h 164852"/>
                <a:gd name="connsiteX1" fmla="*/ 939800 w 1212850"/>
                <a:gd name="connsiteY1" fmla="*/ 6102 h 164852"/>
                <a:gd name="connsiteX2" fmla="*/ 1212850 w 1212850"/>
                <a:gd name="connsiteY2" fmla="*/ 164852 h 164852"/>
                <a:gd name="connsiteX3" fmla="*/ 0 w 1212850"/>
                <a:gd name="connsiteY3" fmla="*/ 139452 h 164852"/>
                <a:gd name="connsiteX4" fmla="*/ 2704 w 1212850"/>
                <a:gd name="connsiteY4" fmla="*/ 0 h 164852"/>
                <a:gd name="connsiteX0" fmla="*/ 901 w 1211047"/>
                <a:gd name="connsiteY0" fmla="*/ 0 h 164852"/>
                <a:gd name="connsiteX1" fmla="*/ 937997 w 1211047"/>
                <a:gd name="connsiteY1" fmla="*/ 6102 h 164852"/>
                <a:gd name="connsiteX2" fmla="*/ 1211047 w 1211047"/>
                <a:gd name="connsiteY2" fmla="*/ 164852 h 164852"/>
                <a:gd name="connsiteX3" fmla="*/ 901 w 1211047"/>
                <a:gd name="connsiteY3" fmla="*/ 144016 h 164852"/>
                <a:gd name="connsiteX4" fmla="*/ 901 w 1211047"/>
                <a:gd name="connsiteY4" fmla="*/ 0 h 164852"/>
                <a:gd name="connsiteX0" fmla="*/ 901 w 1153029"/>
                <a:gd name="connsiteY0" fmla="*/ 0 h 144016"/>
                <a:gd name="connsiteX1" fmla="*/ 937997 w 1153029"/>
                <a:gd name="connsiteY1" fmla="*/ 6102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72079"/>
                <a:gd name="connsiteY0" fmla="*/ 0 h 146397"/>
                <a:gd name="connsiteX1" fmla="*/ 937005 w 1172079"/>
                <a:gd name="connsiteY1" fmla="*/ 0 h 146397"/>
                <a:gd name="connsiteX2" fmla="*/ 1172079 w 1172079"/>
                <a:gd name="connsiteY2" fmla="*/ 146397 h 146397"/>
                <a:gd name="connsiteX3" fmla="*/ 901 w 1172079"/>
                <a:gd name="connsiteY3" fmla="*/ 144016 h 146397"/>
                <a:gd name="connsiteX4" fmla="*/ 901 w 1172079"/>
                <a:gd name="connsiteY4" fmla="*/ 0 h 146397"/>
                <a:gd name="connsiteX0" fmla="*/ 901 w 1179223"/>
                <a:gd name="connsiteY0" fmla="*/ 0 h 146397"/>
                <a:gd name="connsiteX1" fmla="*/ 937005 w 1179223"/>
                <a:gd name="connsiteY1" fmla="*/ 0 h 146397"/>
                <a:gd name="connsiteX2" fmla="*/ 1179223 w 1179223"/>
                <a:gd name="connsiteY2" fmla="*/ 146397 h 146397"/>
                <a:gd name="connsiteX3" fmla="*/ 901 w 1179223"/>
                <a:gd name="connsiteY3" fmla="*/ 144016 h 146397"/>
                <a:gd name="connsiteX4" fmla="*/ 901 w 1179223"/>
                <a:gd name="connsiteY4" fmla="*/ 0 h 146397"/>
                <a:gd name="connsiteX0" fmla="*/ 901 w 1174460"/>
                <a:gd name="connsiteY0" fmla="*/ 0 h 148778"/>
                <a:gd name="connsiteX1" fmla="*/ 937005 w 1174460"/>
                <a:gd name="connsiteY1" fmla="*/ 0 h 148778"/>
                <a:gd name="connsiteX2" fmla="*/ 1174460 w 1174460"/>
                <a:gd name="connsiteY2" fmla="*/ 148778 h 148778"/>
                <a:gd name="connsiteX3" fmla="*/ 901 w 1174460"/>
                <a:gd name="connsiteY3" fmla="*/ 144016 h 148778"/>
                <a:gd name="connsiteX4" fmla="*/ 901 w 1174460"/>
                <a:gd name="connsiteY4" fmla="*/ 0 h 148778"/>
                <a:gd name="connsiteX0" fmla="*/ 901 w 1169697"/>
                <a:gd name="connsiteY0" fmla="*/ 0 h 144016"/>
                <a:gd name="connsiteX1" fmla="*/ 937005 w 1169697"/>
                <a:gd name="connsiteY1" fmla="*/ 0 h 144016"/>
                <a:gd name="connsiteX2" fmla="*/ 1169697 w 1169697"/>
                <a:gd name="connsiteY2" fmla="*/ 144016 h 144016"/>
                <a:gd name="connsiteX3" fmla="*/ 901 w 1169697"/>
                <a:gd name="connsiteY3" fmla="*/ 144016 h 144016"/>
                <a:gd name="connsiteX4" fmla="*/ 901 w 1169697"/>
                <a:gd name="connsiteY4" fmla="*/ 0 h 144016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1169697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4249373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374" h="144017">
                  <a:moveTo>
                    <a:pt x="901" y="1"/>
                  </a:moveTo>
                  <a:lnTo>
                    <a:pt x="4249374" y="0"/>
                  </a:lnTo>
                  <a:cubicBezTo>
                    <a:pt x="4249374" y="48006"/>
                    <a:pt x="4249373" y="96011"/>
                    <a:pt x="4249373" y="144017"/>
                  </a:cubicBezTo>
                  <a:lnTo>
                    <a:pt x="901" y="144017"/>
                  </a:lnTo>
                  <a:cubicBezTo>
                    <a:pt x="1802" y="97533"/>
                    <a:pt x="0" y="46485"/>
                    <a:pt x="901" y="1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6" name="TextBox 31"/>
            <p:cNvSpPr txBox="1">
              <a:spLocks noChangeArrowheads="1"/>
            </p:cNvSpPr>
            <p:nvPr/>
          </p:nvSpPr>
          <p:spPr bwMode="auto">
            <a:xfrm>
              <a:off x="1979712" y="702940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9" name="직선 연결선 248"/>
            <p:cNvCxnSpPr>
              <a:cxnSpLocks/>
            </p:cNvCxnSpPr>
            <p:nvPr/>
          </p:nvCxnSpPr>
          <p:spPr bwMode="auto">
            <a:xfrm>
              <a:off x="1331640" y="386104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1259632" y="38610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702781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직선 화살표 연결선 260"/>
            <p:cNvCxnSpPr>
              <a:cxnSpLocks noChangeShapeType="1"/>
            </p:cNvCxnSpPr>
            <p:nvPr/>
          </p:nvCxnSpPr>
          <p:spPr bwMode="auto">
            <a:xfrm rot="5400000" flipH="1" flipV="1">
              <a:off x="2988618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72"/>
            <p:cNvSpPr txBox="1">
              <a:spLocks noChangeArrowheads="1"/>
            </p:cNvSpPr>
            <p:nvPr/>
          </p:nvSpPr>
          <p:spPr bwMode="auto">
            <a:xfrm>
              <a:off x="1043608" y="422108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1476450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537321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9" name="TextBox 31"/>
            <p:cNvSpPr txBox="1">
              <a:spLocks noChangeArrowheads="1"/>
            </p:cNvSpPr>
            <p:nvPr/>
          </p:nvSpPr>
          <p:spPr bwMode="auto">
            <a:xfrm>
              <a:off x="179512" y="4725144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31"/>
            <p:cNvSpPr txBox="1">
              <a:spLocks noChangeArrowheads="1"/>
            </p:cNvSpPr>
            <p:nvPr/>
          </p:nvSpPr>
          <p:spPr bwMode="auto">
            <a:xfrm>
              <a:off x="683568" y="3974867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자유형 38"/>
            <p:cNvSpPr/>
            <p:nvPr/>
          </p:nvSpPr>
          <p:spPr bwMode="auto">
            <a:xfrm>
              <a:off x="4716016" y="386104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2" name="직선 화살표 연결선 50"/>
            <p:cNvCxnSpPr>
              <a:cxnSpLocks noChangeShapeType="1"/>
            </p:cNvCxnSpPr>
            <p:nvPr/>
          </p:nvCxnSpPr>
          <p:spPr bwMode="auto">
            <a:xfrm>
              <a:off x="4644008" y="537321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283" name="자유형 43"/>
            <p:cNvSpPr/>
            <p:nvPr/>
          </p:nvSpPr>
          <p:spPr bwMode="auto">
            <a:xfrm>
              <a:off x="4716016" y="3861048"/>
              <a:ext cx="1513069" cy="1512168"/>
            </a:xfrm>
            <a:custGeom>
              <a:avLst/>
              <a:gdLst>
                <a:gd name="connsiteX0" fmla="*/ 6350 w 1212850"/>
                <a:gd name="connsiteY0" fmla="*/ 0 h 158750"/>
                <a:gd name="connsiteX1" fmla="*/ 939800 w 1212850"/>
                <a:gd name="connsiteY1" fmla="*/ 0 h 158750"/>
                <a:gd name="connsiteX2" fmla="*/ 1212850 w 1212850"/>
                <a:gd name="connsiteY2" fmla="*/ 158750 h 158750"/>
                <a:gd name="connsiteX3" fmla="*/ 0 w 1212850"/>
                <a:gd name="connsiteY3" fmla="*/ 133350 h 158750"/>
                <a:gd name="connsiteX4" fmla="*/ 6350 w 1212850"/>
                <a:gd name="connsiteY4" fmla="*/ 0 h 158750"/>
                <a:gd name="connsiteX0" fmla="*/ 2704 w 1212850"/>
                <a:gd name="connsiteY0" fmla="*/ 0 h 164852"/>
                <a:gd name="connsiteX1" fmla="*/ 939800 w 1212850"/>
                <a:gd name="connsiteY1" fmla="*/ 6102 h 164852"/>
                <a:gd name="connsiteX2" fmla="*/ 1212850 w 1212850"/>
                <a:gd name="connsiteY2" fmla="*/ 164852 h 164852"/>
                <a:gd name="connsiteX3" fmla="*/ 0 w 1212850"/>
                <a:gd name="connsiteY3" fmla="*/ 139452 h 164852"/>
                <a:gd name="connsiteX4" fmla="*/ 2704 w 1212850"/>
                <a:gd name="connsiteY4" fmla="*/ 0 h 164852"/>
                <a:gd name="connsiteX0" fmla="*/ 901 w 1211047"/>
                <a:gd name="connsiteY0" fmla="*/ 0 h 164852"/>
                <a:gd name="connsiteX1" fmla="*/ 937997 w 1211047"/>
                <a:gd name="connsiteY1" fmla="*/ 6102 h 164852"/>
                <a:gd name="connsiteX2" fmla="*/ 1211047 w 1211047"/>
                <a:gd name="connsiteY2" fmla="*/ 164852 h 164852"/>
                <a:gd name="connsiteX3" fmla="*/ 901 w 1211047"/>
                <a:gd name="connsiteY3" fmla="*/ 144016 h 164852"/>
                <a:gd name="connsiteX4" fmla="*/ 901 w 1211047"/>
                <a:gd name="connsiteY4" fmla="*/ 0 h 164852"/>
                <a:gd name="connsiteX0" fmla="*/ 901 w 1153029"/>
                <a:gd name="connsiteY0" fmla="*/ 0 h 144016"/>
                <a:gd name="connsiteX1" fmla="*/ 937997 w 1153029"/>
                <a:gd name="connsiteY1" fmla="*/ 6102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72079"/>
                <a:gd name="connsiteY0" fmla="*/ 0 h 146397"/>
                <a:gd name="connsiteX1" fmla="*/ 937005 w 1172079"/>
                <a:gd name="connsiteY1" fmla="*/ 0 h 146397"/>
                <a:gd name="connsiteX2" fmla="*/ 1172079 w 1172079"/>
                <a:gd name="connsiteY2" fmla="*/ 146397 h 146397"/>
                <a:gd name="connsiteX3" fmla="*/ 901 w 1172079"/>
                <a:gd name="connsiteY3" fmla="*/ 144016 h 146397"/>
                <a:gd name="connsiteX4" fmla="*/ 901 w 1172079"/>
                <a:gd name="connsiteY4" fmla="*/ 0 h 146397"/>
                <a:gd name="connsiteX0" fmla="*/ 901 w 1179223"/>
                <a:gd name="connsiteY0" fmla="*/ 0 h 146397"/>
                <a:gd name="connsiteX1" fmla="*/ 937005 w 1179223"/>
                <a:gd name="connsiteY1" fmla="*/ 0 h 146397"/>
                <a:gd name="connsiteX2" fmla="*/ 1179223 w 1179223"/>
                <a:gd name="connsiteY2" fmla="*/ 146397 h 146397"/>
                <a:gd name="connsiteX3" fmla="*/ 901 w 1179223"/>
                <a:gd name="connsiteY3" fmla="*/ 144016 h 146397"/>
                <a:gd name="connsiteX4" fmla="*/ 901 w 1179223"/>
                <a:gd name="connsiteY4" fmla="*/ 0 h 146397"/>
                <a:gd name="connsiteX0" fmla="*/ 901 w 1174460"/>
                <a:gd name="connsiteY0" fmla="*/ 0 h 148778"/>
                <a:gd name="connsiteX1" fmla="*/ 937005 w 1174460"/>
                <a:gd name="connsiteY1" fmla="*/ 0 h 148778"/>
                <a:gd name="connsiteX2" fmla="*/ 1174460 w 1174460"/>
                <a:gd name="connsiteY2" fmla="*/ 148778 h 148778"/>
                <a:gd name="connsiteX3" fmla="*/ 901 w 1174460"/>
                <a:gd name="connsiteY3" fmla="*/ 144016 h 148778"/>
                <a:gd name="connsiteX4" fmla="*/ 901 w 1174460"/>
                <a:gd name="connsiteY4" fmla="*/ 0 h 148778"/>
                <a:gd name="connsiteX0" fmla="*/ 901 w 1169697"/>
                <a:gd name="connsiteY0" fmla="*/ 0 h 144016"/>
                <a:gd name="connsiteX1" fmla="*/ 937005 w 1169697"/>
                <a:gd name="connsiteY1" fmla="*/ 0 h 144016"/>
                <a:gd name="connsiteX2" fmla="*/ 1169697 w 1169697"/>
                <a:gd name="connsiteY2" fmla="*/ 144016 h 144016"/>
                <a:gd name="connsiteX3" fmla="*/ 901 w 1169697"/>
                <a:gd name="connsiteY3" fmla="*/ 144016 h 144016"/>
                <a:gd name="connsiteX4" fmla="*/ 901 w 1169697"/>
                <a:gd name="connsiteY4" fmla="*/ 0 h 144016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1169697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4249373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374" h="144017">
                  <a:moveTo>
                    <a:pt x="901" y="1"/>
                  </a:moveTo>
                  <a:lnTo>
                    <a:pt x="4249374" y="0"/>
                  </a:lnTo>
                  <a:cubicBezTo>
                    <a:pt x="4249374" y="48006"/>
                    <a:pt x="4249373" y="96011"/>
                    <a:pt x="4249373" y="144017"/>
                  </a:cubicBezTo>
                  <a:lnTo>
                    <a:pt x="901" y="144017"/>
                  </a:lnTo>
                  <a:cubicBezTo>
                    <a:pt x="1802" y="97533"/>
                    <a:pt x="0" y="46485"/>
                    <a:pt x="901" y="1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7" name="TextBox 31"/>
            <p:cNvSpPr txBox="1">
              <a:spLocks noChangeArrowheads="1"/>
            </p:cNvSpPr>
            <p:nvPr/>
          </p:nvSpPr>
          <p:spPr bwMode="auto">
            <a:xfrm>
              <a:off x="5148064" y="702940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8" name="직선 연결선 287"/>
            <p:cNvCxnSpPr>
              <a:cxnSpLocks/>
            </p:cNvCxnSpPr>
            <p:nvPr/>
          </p:nvCxnSpPr>
          <p:spPr bwMode="auto">
            <a:xfrm>
              <a:off x="4499992" y="386104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직선 연결선 289"/>
            <p:cNvCxnSpPr/>
            <p:nvPr/>
          </p:nvCxnSpPr>
          <p:spPr bwMode="auto">
            <a:xfrm>
              <a:off x="4427984" y="38610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직선 화살표 연결선 50"/>
            <p:cNvCxnSpPr>
              <a:cxnSpLocks noChangeShapeType="1"/>
            </p:cNvCxnSpPr>
            <p:nvPr/>
          </p:nvCxnSpPr>
          <p:spPr bwMode="auto">
            <a:xfrm>
              <a:off x="4716016" y="702781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직선 화살표 연결선 291"/>
            <p:cNvCxnSpPr>
              <a:cxnSpLocks noChangeShapeType="1"/>
            </p:cNvCxnSpPr>
            <p:nvPr/>
          </p:nvCxnSpPr>
          <p:spPr bwMode="auto">
            <a:xfrm rot="5400000" flipH="1" flipV="1">
              <a:off x="6156970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3" name="TextBox 72"/>
            <p:cNvSpPr txBox="1">
              <a:spLocks noChangeArrowheads="1"/>
            </p:cNvSpPr>
            <p:nvPr/>
          </p:nvSpPr>
          <p:spPr bwMode="auto">
            <a:xfrm>
              <a:off x="4211960" y="522920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644802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화살표 연결선 50"/>
            <p:cNvCxnSpPr>
              <a:cxnSpLocks noChangeShapeType="1"/>
            </p:cNvCxnSpPr>
            <p:nvPr/>
          </p:nvCxnSpPr>
          <p:spPr bwMode="auto">
            <a:xfrm>
              <a:off x="4427984" y="537321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" name="TextBox 31"/>
            <p:cNvSpPr txBox="1">
              <a:spLocks noChangeArrowheads="1"/>
            </p:cNvSpPr>
            <p:nvPr/>
          </p:nvSpPr>
          <p:spPr bwMode="auto">
            <a:xfrm>
              <a:off x="3779912" y="447892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연결선 297"/>
            <p:cNvCxnSpPr>
              <a:cxnSpLocks/>
            </p:cNvCxnSpPr>
            <p:nvPr/>
          </p:nvCxnSpPr>
          <p:spPr bwMode="auto">
            <a:xfrm>
              <a:off x="2304034" y="4113076"/>
              <a:ext cx="0" cy="12601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1" name="TextBox 31"/>
            <p:cNvSpPr txBox="1">
              <a:spLocks noChangeArrowheads="1"/>
            </p:cNvSpPr>
            <p:nvPr/>
          </p:nvSpPr>
          <p:spPr bwMode="auto">
            <a:xfrm>
              <a:off x="2339752" y="458112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연결선 301"/>
            <p:cNvCxnSpPr>
              <a:cxnSpLocks/>
            </p:cNvCxnSpPr>
            <p:nvPr/>
          </p:nvCxnSpPr>
          <p:spPr bwMode="auto">
            <a:xfrm>
              <a:off x="5472386" y="4612081"/>
              <a:ext cx="0" cy="761135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5508104" y="483896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8" name="직선 연결선 307"/>
            <p:cNvCxnSpPr>
              <a:cxnSpLocks/>
            </p:cNvCxnSpPr>
            <p:nvPr/>
          </p:nvCxnSpPr>
          <p:spPr bwMode="auto">
            <a:xfrm>
              <a:off x="5472386" y="116632"/>
              <a:ext cx="0" cy="151216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5508104" y="69269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타원 311"/>
            <p:cNvSpPr/>
            <p:nvPr/>
          </p:nvSpPr>
          <p:spPr bwMode="auto">
            <a:xfrm flipH="1">
              <a:off x="5450239" y="458015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 flipH="1">
              <a:off x="5508104" y="436510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타원 313"/>
            <p:cNvSpPr/>
            <p:nvPr/>
          </p:nvSpPr>
          <p:spPr bwMode="auto">
            <a:xfrm flipH="1">
              <a:off x="2279505" y="408086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TextBox 31"/>
            <p:cNvSpPr txBox="1">
              <a:spLocks noChangeArrowheads="1"/>
            </p:cNvSpPr>
            <p:nvPr/>
          </p:nvSpPr>
          <p:spPr bwMode="auto">
            <a:xfrm flipH="1">
              <a:off x="2308373" y="3861048"/>
              <a:ext cx="211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타원 316"/>
            <p:cNvSpPr/>
            <p:nvPr/>
          </p:nvSpPr>
          <p:spPr bwMode="auto">
            <a:xfrm flipH="1">
              <a:off x="5450239" y="971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TextBox 31"/>
            <p:cNvSpPr txBox="1">
              <a:spLocks noChangeArrowheads="1"/>
            </p:cNvSpPr>
            <p:nvPr/>
          </p:nvSpPr>
          <p:spPr bwMode="auto">
            <a:xfrm>
              <a:off x="5220072" y="1166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0" name="직선 화살표 연결선 50"/>
            <p:cNvCxnSpPr>
              <a:cxnSpLocks noChangeShapeType="1"/>
            </p:cNvCxnSpPr>
            <p:nvPr/>
          </p:nvCxnSpPr>
          <p:spPr bwMode="auto">
            <a:xfrm>
              <a:off x="5537251" y="4869160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화살표 연결선 50"/>
            <p:cNvCxnSpPr>
              <a:cxnSpLocks noChangeShapeType="1"/>
            </p:cNvCxnSpPr>
            <p:nvPr/>
          </p:nvCxnSpPr>
          <p:spPr bwMode="auto">
            <a:xfrm>
              <a:off x="2373090" y="4634088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화살표 연결선 50"/>
            <p:cNvCxnSpPr>
              <a:cxnSpLocks noChangeShapeType="1"/>
            </p:cNvCxnSpPr>
            <p:nvPr/>
          </p:nvCxnSpPr>
          <p:spPr bwMode="auto">
            <a:xfrm>
              <a:off x="5546201" y="745656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3" name="TextBox 31"/>
            <p:cNvSpPr txBox="1">
              <a:spLocks noChangeArrowheads="1"/>
            </p:cNvSpPr>
            <p:nvPr/>
          </p:nvSpPr>
          <p:spPr bwMode="auto">
            <a:xfrm>
              <a:off x="3275856" y="522920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444208" y="1916832"/>
            <a:ext cx="2524720" cy="2694493"/>
            <a:chOff x="6228184" y="734507"/>
            <a:chExt cx="2524720" cy="2694493"/>
          </a:xfrm>
        </p:grpSpPr>
        <p:grpSp>
          <p:nvGrpSpPr>
            <p:cNvPr id="74" name="그룹 73"/>
            <p:cNvGrpSpPr/>
            <p:nvPr/>
          </p:nvGrpSpPr>
          <p:grpSpPr>
            <a:xfrm>
              <a:off x="6516216" y="1124744"/>
              <a:ext cx="1440160" cy="2304256"/>
              <a:chOff x="3063008" y="2304165"/>
              <a:chExt cx="1440160" cy="2304256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 bwMode="auto">
              <a:xfrm>
                <a:off x="3063008" y="4320389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75" name="직선 화살표 연결선 28"/>
            <p:cNvCxnSpPr>
              <a:cxnSpLocks noChangeShapeType="1"/>
            </p:cNvCxnSpPr>
            <p:nvPr/>
          </p:nvCxnSpPr>
          <p:spPr bwMode="auto">
            <a:xfrm>
              <a:off x="8100392" y="1124744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6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4127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7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12474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8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9" name="직선 화살표 연결선 28"/>
            <p:cNvCxnSpPr>
              <a:cxnSpLocks noChangeShapeType="1"/>
            </p:cNvCxnSpPr>
            <p:nvPr/>
          </p:nvCxnSpPr>
          <p:spPr bwMode="auto">
            <a:xfrm>
              <a:off x="795637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80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80727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6876256" y="73450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31"/>
            <p:cNvSpPr txBox="1">
              <a:spLocks noChangeArrowheads="1"/>
            </p:cNvSpPr>
            <p:nvPr/>
          </p:nvSpPr>
          <p:spPr bwMode="auto">
            <a:xfrm>
              <a:off x="8100392" y="1124744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31"/>
            <p:cNvSpPr txBox="1">
              <a:spLocks noChangeArrowheads="1"/>
            </p:cNvSpPr>
            <p:nvPr/>
          </p:nvSpPr>
          <p:spPr bwMode="auto">
            <a:xfrm>
              <a:off x="8100392" y="256490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31"/>
            <p:cNvSpPr txBox="1">
              <a:spLocks noChangeArrowheads="1"/>
            </p:cNvSpPr>
            <p:nvPr/>
          </p:nvSpPr>
          <p:spPr bwMode="auto">
            <a:xfrm>
              <a:off x="6876256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276872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>
              <a:off x="6876256" y="17008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6228184" y="100930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22768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0" name="TextBox 31"/>
            <p:cNvSpPr txBox="1">
              <a:spLocks noChangeArrowheads="1"/>
            </p:cNvSpPr>
            <p:nvPr/>
          </p:nvSpPr>
          <p:spPr bwMode="auto">
            <a:xfrm>
              <a:off x="8100392" y="191683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8448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14096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3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8100392" y="314096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6" name="TextBox 31"/>
            <p:cNvSpPr txBox="1">
              <a:spLocks noChangeArrowheads="1"/>
            </p:cNvSpPr>
            <p:nvPr/>
          </p:nvSpPr>
          <p:spPr bwMode="auto">
            <a:xfrm>
              <a:off x="6516216" y="256490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01" name="TextBox 31"/>
            <p:cNvSpPr txBox="1">
              <a:spLocks noChangeArrowheads="1"/>
            </p:cNvSpPr>
            <p:nvPr/>
          </p:nvSpPr>
          <p:spPr bwMode="auto">
            <a:xfrm>
              <a:off x="8100392" y="149639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628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260648"/>
            <a:ext cx="4408774" cy="1418674"/>
            <a:chOff x="2192795" y="4221088"/>
            <a:chExt cx="4408774" cy="1418674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3865265" y="4725144"/>
              <a:ext cx="2160240" cy="432048"/>
            </a:xfrm>
            <a:prstGeom prst="rect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3649241" y="4797152"/>
              <a:ext cx="2592288" cy="28803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76" name="직선 화살표 연결선 21"/>
            <p:cNvCxnSpPr>
              <a:cxnSpLocks noChangeShapeType="1"/>
            </p:cNvCxnSpPr>
            <p:nvPr/>
          </p:nvCxnSpPr>
          <p:spPr bwMode="auto">
            <a:xfrm>
              <a:off x="6241529" y="4941168"/>
              <a:ext cx="36004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7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289201" y="4941168"/>
              <a:ext cx="36004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8" name="직선 연결선 77"/>
            <p:cNvCxnSpPr/>
            <p:nvPr/>
          </p:nvCxnSpPr>
          <p:spPr bwMode="auto">
            <a:xfrm flipV="1">
              <a:off x="3865265" y="52292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flipH="1">
              <a:off x="3865265" y="5301208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 flipV="1">
              <a:off x="6025505" y="52292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 flipV="1">
              <a:off x="3649241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H="1">
              <a:off x="3649241" y="4581128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V="1">
              <a:off x="6241529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V="1">
              <a:off x="3865265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flipV="1">
              <a:off x="6025505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 flipH="1">
              <a:off x="2929161" y="47251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 flipH="1">
              <a:off x="2929161" y="51571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 flipV="1">
              <a:off x="3001169" y="4725144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2713137" y="47251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H="1">
              <a:off x="2713137" y="479715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V="1">
              <a:off x="2785145" y="45811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 bwMode="auto">
            <a:xfrm flipH="1">
              <a:off x="2713137" y="508518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 bwMode="auto">
            <a:xfrm flipH="1">
              <a:off x="2713137" y="51571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 flipV="1">
              <a:off x="2785145" y="479715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 flipV="1">
              <a:off x="2785145" y="51571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직사각형 104"/>
            <p:cNvSpPr/>
            <p:nvPr/>
          </p:nvSpPr>
          <p:spPr>
            <a:xfrm>
              <a:off x="4788024" y="530120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72200" y="4941168"/>
              <a:ext cx="2160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87824" y="4746630"/>
              <a:ext cx="2160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75856" y="4941168"/>
              <a:ext cx="2376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192795" y="4581128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192795" y="4941168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419872" y="4221088"/>
              <a:ext cx="653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796136" y="4221088"/>
              <a:ext cx="653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128" y="116632"/>
            <a:ext cx="2011784" cy="2088232"/>
            <a:chOff x="4788024" y="1700808"/>
            <a:chExt cx="2011784" cy="2088232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5148064" y="2132856"/>
              <a:ext cx="1296144" cy="1296144"/>
            </a:xfrm>
            <a:prstGeom prst="rect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16" name="직선 화살표 연결선 115"/>
            <p:cNvCxnSpPr>
              <a:cxnSpLocks noChangeShapeType="1"/>
            </p:cNvCxnSpPr>
            <p:nvPr/>
          </p:nvCxnSpPr>
          <p:spPr bwMode="auto">
            <a:xfrm rot="5400000" flipH="1" flipV="1">
              <a:off x="4356968" y="2780730"/>
              <a:ext cx="1296144" cy="39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5652120" y="170080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직선 화살표 연결선 117"/>
            <p:cNvCxnSpPr>
              <a:cxnSpLocks noChangeShapeType="1"/>
            </p:cNvCxnSpPr>
            <p:nvPr/>
          </p:nvCxnSpPr>
          <p:spPr bwMode="auto">
            <a:xfrm rot="5400000">
              <a:off x="5940152" y="2780928"/>
              <a:ext cx="1296147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10800000">
              <a:off x="5148066" y="1988840"/>
              <a:ext cx="122413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>
              <a:off x="5148064" y="3573016"/>
              <a:ext cx="129614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1" name="TextBox 31"/>
            <p:cNvSpPr txBox="1">
              <a:spLocks noChangeArrowheads="1"/>
            </p:cNvSpPr>
            <p:nvPr/>
          </p:nvSpPr>
          <p:spPr bwMode="auto">
            <a:xfrm>
              <a:off x="5728568" y="3542819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31"/>
            <p:cNvSpPr txBox="1">
              <a:spLocks noChangeArrowheads="1"/>
            </p:cNvSpPr>
            <p:nvPr/>
          </p:nvSpPr>
          <p:spPr bwMode="auto">
            <a:xfrm>
              <a:off x="6588224" y="2606715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31"/>
            <p:cNvSpPr txBox="1">
              <a:spLocks noChangeArrowheads="1"/>
            </p:cNvSpPr>
            <p:nvPr/>
          </p:nvSpPr>
          <p:spPr bwMode="auto">
            <a:xfrm>
              <a:off x="4788024" y="2636912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자유형 73"/>
            <p:cNvSpPr/>
            <p:nvPr/>
          </p:nvSpPr>
          <p:spPr bwMode="auto">
            <a:xfrm rot="16200000">
              <a:off x="5004048" y="1988840"/>
              <a:ext cx="1584176" cy="1584176"/>
            </a:xfrm>
            <a:custGeom>
              <a:avLst/>
              <a:gdLst>
                <a:gd name="connsiteX0" fmla="*/ 0 w 1589518"/>
                <a:gd name="connsiteY0" fmla="*/ 1598064 h 1598064"/>
                <a:gd name="connsiteX1" fmla="*/ 299103 w 1589518"/>
                <a:gd name="connsiteY1" fmla="*/ 282012 h 1598064"/>
                <a:gd name="connsiteX2" fmla="*/ 1589518 w 1589518"/>
                <a:gd name="connsiteY2" fmla="*/ 0 h 1598064"/>
                <a:gd name="connsiteX3" fmla="*/ 1324599 w 1589518"/>
                <a:gd name="connsiteY3" fmla="*/ 1324598 h 1598064"/>
                <a:gd name="connsiteX4" fmla="*/ 0 w 1589518"/>
                <a:gd name="connsiteY4" fmla="*/ 1598064 h 1598064"/>
                <a:gd name="connsiteX0" fmla="*/ 0 w 1589518"/>
                <a:gd name="connsiteY0" fmla="*/ 1598064 h 1598064"/>
                <a:gd name="connsiteX1" fmla="*/ 305803 w 1589518"/>
                <a:gd name="connsiteY1" fmla="*/ 289877 h 1598064"/>
                <a:gd name="connsiteX2" fmla="*/ 1589518 w 1589518"/>
                <a:gd name="connsiteY2" fmla="*/ 0 h 1598064"/>
                <a:gd name="connsiteX3" fmla="*/ 1324599 w 1589518"/>
                <a:gd name="connsiteY3" fmla="*/ 1324598 h 1598064"/>
                <a:gd name="connsiteX4" fmla="*/ 0 w 1589518"/>
                <a:gd name="connsiteY4" fmla="*/ 1598064 h 1598064"/>
                <a:gd name="connsiteX0" fmla="*/ 0 w 1589518"/>
                <a:gd name="connsiteY0" fmla="*/ 1598064 h 1598064"/>
                <a:gd name="connsiteX1" fmla="*/ 305803 w 1589518"/>
                <a:gd name="connsiteY1" fmla="*/ 289877 h 1598064"/>
                <a:gd name="connsiteX2" fmla="*/ 1589518 w 1589518"/>
                <a:gd name="connsiteY2" fmla="*/ 0 h 1598064"/>
                <a:gd name="connsiteX3" fmla="*/ 1313915 w 1589518"/>
                <a:gd name="connsiteY3" fmla="*/ 1297989 h 1598064"/>
                <a:gd name="connsiteX4" fmla="*/ 0 w 1589518"/>
                <a:gd name="connsiteY4" fmla="*/ 1598064 h 1598064"/>
                <a:gd name="connsiteX0" fmla="*/ 0 w 1601947"/>
                <a:gd name="connsiteY0" fmla="*/ 1596219 h 1596219"/>
                <a:gd name="connsiteX1" fmla="*/ 305803 w 1601947"/>
                <a:gd name="connsiteY1" fmla="*/ 288032 h 1596219"/>
                <a:gd name="connsiteX2" fmla="*/ 1601947 w 1601947"/>
                <a:gd name="connsiteY2" fmla="*/ 0 h 1596219"/>
                <a:gd name="connsiteX3" fmla="*/ 1313915 w 1601947"/>
                <a:gd name="connsiteY3" fmla="*/ 1296144 h 1596219"/>
                <a:gd name="connsiteX4" fmla="*/ 0 w 1601947"/>
                <a:gd name="connsiteY4" fmla="*/ 1596219 h 1596219"/>
                <a:gd name="connsiteX0" fmla="*/ 0 w 1584176"/>
                <a:gd name="connsiteY0" fmla="*/ 1584176 h 1584176"/>
                <a:gd name="connsiteX1" fmla="*/ 288032 w 1584176"/>
                <a:gd name="connsiteY1" fmla="*/ 288032 h 1584176"/>
                <a:gd name="connsiteX2" fmla="*/ 1584176 w 1584176"/>
                <a:gd name="connsiteY2" fmla="*/ 0 h 1584176"/>
                <a:gd name="connsiteX3" fmla="*/ 1296144 w 1584176"/>
                <a:gd name="connsiteY3" fmla="*/ 1296144 h 1584176"/>
                <a:gd name="connsiteX4" fmla="*/ 0 w 1584176"/>
                <a:gd name="connsiteY4" fmla="*/ 1584176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176" h="1584176">
                  <a:moveTo>
                    <a:pt x="0" y="1584176"/>
                  </a:moveTo>
                  <a:lnTo>
                    <a:pt x="288032" y="288032"/>
                  </a:lnTo>
                  <a:lnTo>
                    <a:pt x="1584176" y="0"/>
                  </a:lnTo>
                  <a:lnTo>
                    <a:pt x="1296144" y="1296144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25" name="직선 화살표 연결선 124"/>
            <p:cNvCxnSpPr>
              <a:cxnSpLocks noChangeShapeType="1"/>
              <a:stCxn id="124" idx="1"/>
            </p:cNvCxnSpPr>
            <p:nvPr/>
          </p:nvCxnSpPr>
          <p:spPr bwMode="auto">
            <a:xfrm rot="5400000" flipH="1" flipV="1">
              <a:off x="5004048" y="2996952"/>
              <a:ext cx="57606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6" name="직선 화살표 연결선 125"/>
            <p:cNvCxnSpPr>
              <a:cxnSpLocks noChangeShapeType="1"/>
              <a:stCxn id="124" idx="1"/>
            </p:cNvCxnSpPr>
            <p:nvPr/>
          </p:nvCxnSpPr>
          <p:spPr bwMode="auto">
            <a:xfrm rot="5400000" flipH="1" flipV="1">
              <a:off x="5616116" y="2960948"/>
              <a:ext cx="1588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27" name="원호 126"/>
            <p:cNvSpPr/>
            <p:nvPr/>
          </p:nvSpPr>
          <p:spPr bwMode="auto">
            <a:xfrm>
              <a:off x="4788024" y="2780928"/>
              <a:ext cx="1008112" cy="1008112"/>
            </a:xfrm>
            <a:prstGeom prst="arc">
              <a:avLst>
                <a:gd name="adj1" fmla="val 10868"/>
                <a:gd name="adj2" fmla="val 754009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5868144" y="318277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γ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1" name="Group 23"/>
          <p:cNvGrpSpPr>
            <a:grpSpLocks/>
          </p:cNvGrpSpPr>
          <p:nvPr/>
        </p:nvGrpSpPr>
        <p:grpSpPr bwMode="auto">
          <a:xfrm>
            <a:off x="755576" y="1916832"/>
            <a:ext cx="3743325" cy="288925"/>
            <a:chOff x="567" y="1752"/>
            <a:chExt cx="2358" cy="182"/>
          </a:xfrm>
        </p:grpSpPr>
        <p:sp>
          <p:nvSpPr>
            <p:cNvPr id="132" name="Line 24"/>
            <p:cNvSpPr>
              <a:spLocks noChangeShapeType="1"/>
            </p:cNvSpPr>
            <p:nvPr/>
          </p:nvSpPr>
          <p:spPr bwMode="auto">
            <a:xfrm flipH="1">
              <a:off x="930" y="1752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Line 25"/>
            <p:cNvSpPr>
              <a:spLocks noChangeShapeType="1"/>
            </p:cNvSpPr>
            <p:nvPr/>
          </p:nvSpPr>
          <p:spPr bwMode="auto">
            <a:xfrm flipH="1">
              <a:off x="1248" y="1798"/>
              <a:ext cx="99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Arc 26"/>
            <p:cNvSpPr>
              <a:spLocks/>
            </p:cNvSpPr>
            <p:nvPr/>
          </p:nvSpPr>
          <p:spPr bwMode="auto">
            <a:xfrm flipH="1" flipV="1">
              <a:off x="1202" y="1752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Line 27"/>
            <p:cNvSpPr>
              <a:spLocks noChangeShapeType="1"/>
            </p:cNvSpPr>
            <p:nvPr/>
          </p:nvSpPr>
          <p:spPr bwMode="auto">
            <a:xfrm>
              <a:off x="2291" y="1752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Arc 28"/>
            <p:cNvSpPr>
              <a:spLocks/>
            </p:cNvSpPr>
            <p:nvPr/>
          </p:nvSpPr>
          <p:spPr bwMode="auto">
            <a:xfrm flipV="1">
              <a:off x="2245" y="1752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Line 29"/>
            <p:cNvSpPr>
              <a:spLocks noChangeShapeType="1"/>
            </p:cNvSpPr>
            <p:nvPr/>
          </p:nvSpPr>
          <p:spPr bwMode="auto">
            <a:xfrm rot="10800000" flipH="1">
              <a:off x="2292" y="193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Line 30"/>
            <p:cNvSpPr>
              <a:spLocks noChangeShapeType="1"/>
            </p:cNvSpPr>
            <p:nvPr/>
          </p:nvSpPr>
          <p:spPr bwMode="auto">
            <a:xfrm rot="10800000" flipH="1">
              <a:off x="1248" y="1888"/>
              <a:ext cx="99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Arc 31"/>
            <p:cNvSpPr>
              <a:spLocks/>
            </p:cNvSpPr>
            <p:nvPr/>
          </p:nvSpPr>
          <p:spPr bwMode="auto">
            <a:xfrm rot="10800000" flipH="1" flipV="1">
              <a:off x="2246" y="1888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Line 32"/>
            <p:cNvSpPr>
              <a:spLocks noChangeShapeType="1"/>
            </p:cNvSpPr>
            <p:nvPr/>
          </p:nvSpPr>
          <p:spPr bwMode="auto">
            <a:xfrm rot="10800000">
              <a:off x="930" y="193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Arc 33"/>
            <p:cNvSpPr>
              <a:spLocks/>
            </p:cNvSpPr>
            <p:nvPr/>
          </p:nvSpPr>
          <p:spPr bwMode="auto">
            <a:xfrm rot="10800000" flipV="1">
              <a:off x="1202" y="1888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Line 34"/>
            <p:cNvSpPr>
              <a:spLocks noChangeShapeType="1"/>
            </p:cNvSpPr>
            <p:nvPr/>
          </p:nvSpPr>
          <p:spPr bwMode="auto">
            <a:xfrm>
              <a:off x="930" y="1752"/>
              <a:ext cx="0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Line 35"/>
            <p:cNvSpPr>
              <a:spLocks noChangeShapeType="1"/>
            </p:cNvSpPr>
            <p:nvPr/>
          </p:nvSpPr>
          <p:spPr bwMode="auto">
            <a:xfrm flipH="1">
              <a:off x="2562" y="1752"/>
              <a:ext cx="1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Line 36"/>
            <p:cNvSpPr>
              <a:spLocks noChangeShapeType="1"/>
            </p:cNvSpPr>
            <p:nvPr/>
          </p:nvSpPr>
          <p:spPr bwMode="auto">
            <a:xfrm flipH="1" flipV="1">
              <a:off x="567" y="1843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Line 37"/>
            <p:cNvSpPr>
              <a:spLocks noChangeShapeType="1"/>
            </p:cNvSpPr>
            <p:nvPr/>
          </p:nvSpPr>
          <p:spPr bwMode="auto">
            <a:xfrm>
              <a:off x="2562" y="1843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8" name="Group 2"/>
          <p:cNvGrpSpPr>
            <a:grpSpLocks/>
          </p:cNvGrpSpPr>
          <p:nvPr/>
        </p:nvGrpSpPr>
        <p:grpSpPr bwMode="auto">
          <a:xfrm>
            <a:off x="755576" y="2492896"/>
            <a:ext cx="3743325" cy="288925"/>
            <a:chOff x="567" y="2704"/>
            <a:chExt cx="2358" cy="182"/>
          </a:xfrm>
        </p:grpSpPr>
        <p:sp>
          <p:nvSpPr>
            <p:cNvPr id="149" name="Line 3"/>
            <p:cNvSpPr>
              <a:spLocks noChangeShapeType="1"/>
            </p:cNvSpPr>
            <p:nvPr/>
          </p:nvSpPr>
          <p:spPr bwMode="auto">
            <a:xfrm flipH="1">
              <a:off x="930" y="270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Arc 4"/>
            <p:cNvSpPr>
              <a:spLocks/>
            </p:cNvSpPr>
            <p:nvPr/>
          </p:nvSpPr>
          <p:spPr bwMode="auto">
            <a:xfrm flipH="1" flipV="1">
              <a:off x="1202" y="2704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Line 5"/>
            <p:cNvSpPr>
              <a:spLocks noChangeShapeType="1"/>
            </p:cNvSpPr>
            <p:nvPr/>
          </p:nvSpPr>
          <p:spPr bwMode="auto">
            <a:xfrm>
              <a:off x="2291" y="270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Arc 6"/>
            <p:cNvSpPr>
              <a:spLocks/>
            </p:cNvSpPr>
            <p:nvPr/>
          </p:nvSpPr>
          <p:spPr bwMode="auto">
            <a:xfrm flipV="1">
              <a:off x="2245" y="2704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Line 7"/>
            <p:cNvSpPr>
              <a:spLocks noChangeShapeType="1"/>
            </p:cNvSpPr>
            <p:nvPr/>
          </p:nvSpPr>
          <p:spPr bwMode="auto">
            <a:xfrm rot="10800000" flipH="1">
              <a:off x="2292" y="2886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Line 8"/>
            <p:cNvSpPr>
              <a:spLocks noChangeShapeType="1"/>
            </p:cNvSpPr>
            <p:nvPr/>
          </p:nvSpPr>
          <p:spPr bwMode="auto">
            <a:xfrm rot="10800000" flipH="1">
              <a:off x="1248" y="284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Arc 9"/>
            <p:cNvSpPr>
              <a:spLocks/>
            </p:cNvSpPr>
            <p:nvPr/>
          </p:nvSpPr>
          <p:spPr bwMode="auto">
            <a:xfrm rot="10800000" flipH="1" flipV="1">
              <a:off x="2246" y="2840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Line 10"/>
            <p:cNvSpPr>
              <a:spLocks noChangeShapeType="1"/>
            </p:cNvSpPr>
            <p:nvPr/>
          </p:nvSpPr>
          <p:spPr bwMode="auto">
            <a:xfrm rot="10800000">
              <a:off x="930" y="2886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Arc 11"/>
            <p:cNvSpPr>
              <a:spLocks/>
            </p:cNvSpPr>
            <p:nvPr/>
          </p:nvSpPr>
          <p:spPr bwMode="auto">
            <a:xfrm rot="10800000" flipV="1">
              <a:off x="1202" y="2840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930" y="2704"/>
              <a:ext cx="0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Line 13"/>
            <p:cNvSpPr>
              <a:spLocks noChangeShapeType="1"/>
            </p:cNvSpPr>
            <p:nvPr/>
          </p:nvSpPr>
          <p:spPr bwMode="auto">
            <a:xfrm flipH="1">
              <a:off x="2562" y="2704"/>
              <a:ext cx="1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 flipH="1" flipV="1">
              <a:off x="567" y="2795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Line 15"/>
            <p:cNvSpPr>
              <a:spLocks noChangeShapeType="1"/>
            </p:cNvSpPr>
            <p:nvPr/>
          </p:nvSpPr>
          <p:spPr bwMode="auto">
            <a:xfrm>
              <a:off x="2562" y="2795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6"/>
            <p:cNvSpPr>
              <a:spLocks/>
            </p:cNvSpPr>
            <p:nvPr/>
          </p:nvSpPr>
          <p:spPr bwMode="auto">
            <a:xfrm>
              <a:off x="1565" y="2750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7"/>
            <p:cNvSpPr>
              <a:spLocks/>
            </p:cNvSpPr>
            <p:nvPr/>
          </p:nvSpPr>
          <p:spPr bwMode="auto">
            <a:xfrm flipH="1">
              <a:off x="1746" y="2750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8"/>
            <p:cNvSpPr>
              <a:spLocks/>
            </p:cNvSpPr>
            <p:nvPr/>
          </p:nvSpPr>
          <p:spPr bwMode="auto">
            <a:xfrm flipV="1">
              <a:off x="1565" y="2812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9"/>
            <p:cNvSpPr>
              <a:spLocks/>
            </p:cNvSpPr>
            <p:nvPr/>
          </p:nvSpPr>
          <p:spPr bwMode="auto">
            <a:xfrm flipH="1" flipV="1">
              <a:off x="1746" y="2812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rot="10800000" flipH="1">
              <a:off x="1927" y="284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Line 21"/>
            <p:cNvSpPr>
              <a:spLocks noChangeShapeType="1"/>
            </p:cNvSpPr>
            <p:nvPr/>
          </p:nvSpPr>
          <p:spPr bwMode="auto">
            <a:xfrm rot="10800000" flipH="1">
              <a:off x="1248" y="275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Line 22"/>
            <p:cNvSpPr>
              <a:spLocks noChangeShapeType="1"/>
            </p:cNvSpPr>
            <p:nvPr/>
          </p:nvSpPr>
          <p:spPr bwMode="auto">
            <a:xfrm rot="10800000" flipH="1">
              <a:off x="1927" y="275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33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3530" y="404664"/>
            <a:ext cx="2659854" cy="3528392"/>
            <a:chOff x="616000" y="2564904"/>
            <a:chExt cx="2659854" cy="3528392"/>
          </a:xfrm>
        </p:grpSpPr>
        <p:cxnSp>
          <p:nvCxnSpPr>
            <p:cNvPr id="17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8"/>
            <p:cNvSpPr txBox="1">
              <a:spLocks noChangeArrowheads="1"/>
            </p:cNvSpPr>
            <p:nvPr/>
          </p:nvSpPr>
          <p:spPr bwMode="auto">
            <a:xfrm>
              <a:off x="2952109" y="419089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1</a:t>
              </a:r>
              <a:endParaRPr lang="ko-KR" altLang="en-US" sz="1600" i="1" dirty="0"/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4293096"/>
              <a:ext cx="792088" cy="115212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0" name="원호 179"/>
            <p:cNvSpPr/>
            <p:nvPr/>
          </p:nvSpPr>
          <p:spPr bwMode="auto">
            <a:xfrm rot="10800000" flipV="1">
              <a:off x="1624110" y="4941168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81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832022" y="4077072"/>
              <a:ext cx="1296144" cy="1368153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5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186" name="TextBox 78"/>
            <p:cNvSpPr txBox="1">
              <a:spLocks noChangeArrowheads="1"/>
            </p:cNvSpPr>
            <p:nvPr/>
          </p:nvSpPr>
          <p:spPr bwMode="auto">
            <a:xfrm>
              <a:off x="616000" y="393305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2</a:t>
              </a:r>
              <a:endParaRPr lang="en-US" altLang="ko-KR" sz="1600" dirty="0"/>
            </a:p>
          </p:txBody>
        </p:sp>
        <p:cxnSp>
          <p:nvCxnSpPr>
            <p:cNvPr id="18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832022" y="2934237"/>
              <a:ext cx="792088" cy="11428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1296144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90" name="원호 189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91" name="TextBox 86"/>
            <p:cNvSpPr txBox="1">
              <a:spLocks noChangeArrowheads="1"/>
            </p:cNvSpPr>
            <p:nvPr/>
          </p:nvSpPr>
          <p:spPr bwMode="auto">
            <a:xfrm>
              <a:off x="2171601" y="479715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원호 213"/>
            <p:cNvSpPr/>
            <p:nvPr/>
          </p:nvSpPr>
          <p:spPr bwMode="auto">
            <a:xfrm rot="10800000" flipV="1">
              <a:off x="1768124" y="5085184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15" name="TextBox 86"/>
            <p:cNvSpPr txBox="1">
              <a:spLocks noChangeArrowheads="1"/>
            </p:cNvSpPr>
            <p:nvPr/>
          </p:nvSpPr>
          <p:spPr bwMode="auto">
            <a:xfrm>
              <a:off x="1624110" y="508518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131840" y="404664"/>
            <a:ext cx="2659856" cy="3384375"/>
            <a:chOff x="3275856" y="404664"/>
            <a:chExt cx="2659856" cy="3384375"/>
          </a:xfrm>
        </p:grpSpPr>
        <p:cxnSp>
          <p:nvCxnSpPr>
            <p:cNvPr id="202" name="직선 화살표 연결선 42"/>
            <p:cNvCxnSpPr>
              <a:cxnSpLocks noChangeShapeType="1"/>
            </p:cNvCxnSpPr>
            <p:nvPr/>
          </p:nvCxnSpPr>
          <p:spPr bwMode="auto">
            <a:xfrm>
              <a:off x="4788024" y="3284984"/>
              <a:ext cx="79208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08" name="TextBox 78"/>
            <p:cNvSpPr txBox="1">
              <a:spLocks noChangeArrowheads="1"/>
            </p:cNvSpPr>
            <p:nvPr/>
          </p:nvSpPr>
          <p:spPr bwMode="auto">
            <a:xfrm>
              <a:off x="4860032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sp>
          <p:nvSpPr>
            <p:cNvPr id="209" name="TextBox 78"/>
            <p:cNvSpPr txBox="1">
              <a:spLocks noChangeArrowheads="1"/>
            </p:cNvSpPr>
            <p:nvPr/>
          </p:nvSpPr>
          <p:spPr bwMode="auto">
            <a:xfrm>
              <a:off x="5364088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sp>
          <p:nvSpPr>
            <p:cNvPr id="210" name="TextBox 78"/>
            <p:cNvSpPr txBox="1">
              <a:spLocks noChangeArrowheads="1"/>
            </p:cNvSpPr>
            <p:nvPr/>
          </p:nvSpPr>
          <p:spPr bwMode="auto">
            <a:xfrm>
              <a:off x="3491880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cxnSp>
          <p:nvCxnSpPr>
            <p:cNvPr id="21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3284984"/>
              <a:ext cx="129614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1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1916832"/>
              <a:ext cx="0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78"/>
            <p:cNvSpPr txBox="1">
              <a:spLocks noChangeArrowheads="1"/>
            </p:cNvSpPr>
            <p:nvPr/>
          </p:nvSpPr>
          <p:spPr bwMode="auto">
            <a:xfrm>
              <a:off x="4860032" y="17728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cxnSp>
          <p:nvCxnSpPr>
            <p:cNvPr id="242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4788024" y="548680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3" name="TextBox 86"/>
            <p:cNvSpPr txBox="1">
              <a:spLocks noChangeArrowheads="1"/>
            </p:cNvSpPr>
            <p:nvPr/>
          </p:nvSpPr>
          <p:spPr bwMode="auto">
            <a:xfrm>
              <a:off x="4427986" y="325506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4" name="직선 화살표 연결선 28"/>
            <p:cNvCxnSpPr>
              <a:cxnSpLocks noChangeShapeType="1"/>
            </p:cNvCxnSpPr>
            <p:nvPr/>
          </p:nvCxnSpPr>
          <p:spPr bwMode="auto">
            <a:xfrm>
              <a:off x="3347864" y="328498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5" name="TextBox 31"/>
            <p:cNvSpPr txBox="1">
              <a:spLocks noChangeArrowheads="1"/>
            </p:cNvSpPr>
            <p:nvPr/>
          </p:nvSpPr>
          <p:spPr bwMode="auto">
            <a:xfrm>
              <a:off x="5580112" y="327569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2"/>
            <p:cNvSpPr txBox="1">
              <a:spLocks noChangeArrowheads="1"/>
            </p:cNvSpPr>
            <p:nvPr/>
          </p:nvSpPr>
          <p:spPr bwMode="auto">
            <a:xfrm>
              <a:off x="4783586" y="40466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78"/>
            <p:cNvSpPr txBox="1">
              <a:spLocks noChangeArrowheads="1"/>
            </p:cNvSpPr>
            <p:nvPr/>
          </p:nvSpPr>
          <p:spPr bwMode="auto">
            <a:xfrm>
              <a:off x="5611967" y="203065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1</a:t>
              </a:r>
              <a:endParaRPr lang="ko-KR" altLang="en-US" sz="1600" i="1" dirty="0"/>
            </a:p>
          </p:txBody>
        </p:sp>
        <p:cxnSp>
          <p:nvCxnSpPr>
            <p:cNvPr id="24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792088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9" name="원호 248"/>
            <p:cNvSpPr/>
            <p:nvPr/>
          </p:nvSpPr>
          <p:spPr bwMode="auto">
            <a:xfrm rot="10800000" flipV="1">
              <a:off x="4283966" y="2780925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51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3491880" y="1916832"/>
              <a:ext cx="1296144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3" name="TextBox 78"/>
            <p:cNvSpPr txBox="1">
              <a:spLocks noChangeArrowheads="1"/>
            </p:cNvSpPr>
            <p:nvPr/>
          </p:nvSpPr>
          <p:spPr bwMode="auto">
            <a:xfrm>
              <a:off x="3275856" y="177281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2</a:t>
              </a:r>
              <a:endParaRPr lang="en-US" altLang="ko-KR" sz="1600" dirty="0"/>
            </a:p>
          </p:txBody>
        </p:sp>
        <p:sp>
          <p:nvSpPr>
            <p:cNvPr id="258" name="TextBox 86"/>
            <p:cNvSpPr txBox="1">
              <a:spLocks noChangeArrowheads="1"/>
            </p:cNvSpPr>
            <p:nvPr/>
          </p:nvSpPr>
          <p:spPr bwMode="auto">
            <a:xfrm>
              <a:off x="4831459" y="263691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원호 258"/>
            <p:cNvSpPr/>
            <p:nvPr/>
          </p:nvSpPr>
          <p:spPr bwMode="auto">
            <a:xfrm rot="10800000" flipV="1">
              <a:off x="4427982" y="2924941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60" name="TextBox 86"/>
            <p:cNvSpPr txBox="1">
              <a:spLocks noChangeArrowheads="1"/>
            </p:cNvSpPr>
            <p:nvPr/>
          </p:nvSpPr>
          <p:spPr bwMode="auto">
            <a:xfrm>
              <a:off x="4283968" y="292494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580112" y="2132856"/>
              <a:ext cx="0" cy="115212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4788024" y="2132856"/>
              <a:ext cx="79208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1916832"/>
              <a:ext cx="129614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491880" y="1916832"/>
              <a:ext cx="0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" name="그룹 264"/>
          <p:cNvGrpSpPr/>
          <p:nvPr/>
        </p:nvGrpSpPr>
        <p:grpSpPr>
          <a:xfrm>
            <a:off x="6012160" y="404664"/>
            <a:ext cx="2587848" cy="3528392"/>
            <a:chOff x="688006" y="2564904"/>
            <a:chExt cx="2587848" cy="3528392"/>
          </a:xfrm>
        </p:grpSpPr>
        <p:cxnSp>
          <p:nvCxnSpPr>
            <p:cNvPr id="26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7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8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78"/>
            <p:cNvSpPr txBox="1">
              <a:spLocks noChangeArrowheads="1"/>
            </p:cNvSpPr>
            <p:nvPr/>
          </p:nvSpPr>
          <p:spPr bwMode="auto">
            <a:xfrm>
              <a:off x="2200176" y="2852936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2924944"/>
              <a:ext cx="2" cy="252028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4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5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2" y="5445224"/>
              <a:ext cx="504054" cy="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6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277" name="TextBox 78"/>
            <p:cNvSpPr txBox="1">
              <a:spLocks noChangeArrowheads="1"/>
            </p:cNvSpPr>
            <p:nvPr/>
          </p:nvSpPr>
          <p:spPr bwMode="auto">
            <a:xfrm>
              <a:off x="1552104" y="5445224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2" cy="2510987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24110" y="2924944"/>
              <a:ext cx="504058" cy="9293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81" name="원호 280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785169" y="908720"/>
            <a:ext cx="7675264" cy="4611649"/>
            <a:chOff x="785169" y="2092646"/>
            <a:chExt cx="7675264" cy="4611649"/>
          </a:xfrm>
        </p:grpSpPr>
        <p:sp>
          <p:nvSpPr>
            <p:cNvPr id="171" name="Line 3"/>
            <p:cNvSpPr>
              <a:spLocks noChangeShapeType="1"/>
            </p:cNvSpPr>
            <p:nvPr/>
          </p:nvSpPr>
          <p:spPr bwMode="auto">
            <a:xfrm flipV="1">
              <a:off x="1515448" y="2226091"/>
              <a:ext cx="0" cy="392415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Line 4"/>
            <p:cNvSpPr>
              <a:spLocks noChangeShapeType="1"/>
            </p:cNvSpPr>
            <p:nvPr/>
          </p:nvSpPr>
          <p:spPr bwMode="auto">
            <a:xfrm flipV="1">
              <a:off x="1515448" y="6150245"/>
              <a:ext cx="645226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3" name="Group 5"/>
            <p:cNvGrpSpPr>
              <a:grpSpLocks/>
            </p:cNvGrpSpPr>
            <p:nvPr/>
          </p:nvGrpSpPr>
          <p:grpSpPr bwMode="auto">
            <a:xfrm>
              <a:off x="1515448" y="2814127"/>
              <a:ext cx="5619337" cy="3336118"/>
              <a:chOff x="793" y="1518"/>
              <a:chExt cx="3832" cy="2275"/>
            </a:xfrm>
          </p:grpSpPr>
          <p:sp>
            <p:nvSpPr>
              <p:cNvPr id="225" name="Line 6"/>
              <p:cNvSpPr>
                <a:spLocks noChangeShapeType="1"/>
              </p:cNvSpPr>
              <p:nvPr/>
            </p:nvSpPr>
            <p:spPr bwMode="auto">
              <a:xfrm flipV="1">
                <a:off x="793" y="2478"/>
                <a:ext cx="363" cy="1315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6" name="Freeform 7"/>
              <p:cNvSpPr>
                <a:spLocks/>
              </p:cNvSpPr>
              <p:nvPr/>
            </p:nvSpPr>
            <p:spPr bwMode="auto">
              <a:xfrm>
                <a:off x="1156" y="2384"/>
                <a:ext cx="182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29" y="30"/>
                  </a:cxn>
                  <a:cxn ang="0">
                    <a:pos x="88" y="0"/>
                  </a:cxn>
                  <a:cxn ang="0">
                    <a:pos x="154" y="31"/>
                  </a:cxn>
                  <a:cxn ang="0">
                    <a:pos x="182" y="94"/>
                  </a:cxn>
                </a:cxnLst>
                <a:rect l="0" t="0" r="r" b="b"/>
                <a:pathLst>
                  <a:path w="182" h="94">
                    <a:moveTo>
                      <a:pt x="0" y="94"/>
                    </a:moveTo>
                    <a:cubicBezTo>
                      <a:pt x="5" y="83"/>
                      <a:pt x="15" y="45"/>
                      <a:pt x="29" y="30"/>
                    </a:cubicBezTo>
                    <a:cubicBezTo>
                      <a:pt x="43" y="15"/>
                      <a:pt x="67" y="0"/>
                      <a:pt x="88" y="0"/>
                    </a:cubicBezTo>
                    <a:cubicBezTo>
                      <a:pt x="109" y="0"/>
                      <a:pt x="138" y="15"/>
                      <a:pt x="154" y="31"/>
                    </a:cubicBezTo>
                    <a:cubicBezTo>
                      <a:pt x="170" y="47"/>
                      <a:pt x="176" y="81"/>
                      <a:pt x="182" y="94"/>
                    </a:cubicBezTo>
                  </a:path>
                </a:pathLst>
              </a:custGeom>
              <a:noFill/>
              <a:ln w="19050" cap="flat" cmpd="sng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7" name="Line 8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8" name="Freeform 9"/>
              <p:cNvSpPr>
                <a:spLocks/>
              </p:cNvSpPr>
              <p:nvPr/>
            </p:nvSpPr>
            <p:spPr bwMode="auto">
              <a:xfrm>
                <a:off x="2064" y="1518"/>
                <a:ext cx="2561" cy="960"/>
              </a:xfrm>
              <a:custGeom>
                <a:avLst/>
                <a:gdLst/>
                <a:ahLst/>
                <a:cxnLst>
                  <a:cxn ang="0">
                    <a:pos x="0" y="960"/>
                  </a:cxn>
                  <a:cxn ang="0">
                    <a:pos x="156" y="797"/>
                  </a:cxn>
                  <a:cxn ang="0">
                    <a:pos x="288" y="664"/>
                  </a:cxn>
                  <a:cxn ang="0">
                    <a:pos x="408" y="551"/>
                  </a:cxn>
                  <a:cxn ang="0">
                    <a:pos x="584" y="394"/>
                  </a:cxn>
                  <a:cxn ang="0">
                    <a:pos x="746" y="268"/>
                  </a:cxn>
                  <a:cxn ang="0">
                    <a:pos x="920" y="160"/>
                  </a:cxn>
                  <a:cxn ang="0">
                    <a:pos x="1182" y="56"/>
                  </a:cxn>
                  <a:cxn ang="0">
                    <a:pos x="1509" y="3"/>
                  </a:cxn>
                  <a:cxn ang="0">
                    <a:pos x="1834" y="37"/>
                  </a:cxn>
                  <a:cxn ang="0">
                    <a:pos x="1978" y="84"/>
                  </a:cxn>
                  <a:cxn ang="0">
                    <a:pos x="2147" y="176"/>
                  </a:cxn>
                  <a:cxn ang="0">
                    <a:pos x="2337" y="333"/>
                  </a:cxn>
                  <a:cxn ang="0">
                    <a:pos x="2488" y="518"/>
                  </a:cxn>
                  <a:cxn ang="0">
                    <a:pos x="2561" y="646"/>
                  </a:cxn>
                </a:cxnLst>
                <a:rect l="0" t="0" r="r" b="b"/>
                <a:pathLst>
                  <a:path w="2561" h="960">
                    <a:moveTo>
                      <a:pt x="0" y="960"/>
                    </a:moveTo>
                    <a:cubicBezTo>
                      <a:pt x="26" y="933"/>
                      <a:pt x="130" y="819"/>
                      <a:pt x="156" y="797"/>
                    </a:cubicBezTo>
                    <a:cubicBezTo>
                      <a:pt x="182" y="775"/>
                      <a:pt x="246" y="705"/>
                      <a:pt x="288" y="664"/>
                    </a:cubicBezTo>
                    <a:cubicBezTo>
                      <a:pt x="330" y="623"/>
                      <a:pt x="356" y="598"/>
                      <a:pt x="408" y="551"/>
                    </a:cubicBezTo>
                    <a:cubicBezTo>
                      <a:pt x="460" y="504"/>
                      <a:pt x="528" y="441"/>
                      <a:pt x="584" y="394"/>
                    </a:cubicBezTo>
                    <a:cubicBezTo>
                      <a:pt x="640" y="347"/>
                      <a:pt x="696" y="302"/>
                      <a:pt x="746" y="268"/>
                    </a:cubicBezTo>
                    <a:cubicBezTo>
                      <a:pt x="796" y="234"/>
                      <a:pt x="851" y="193"/>
                      <a:pt x="920" y="160"/>
                    </a:cubicBezTo>
                    <a:cubicBezTo>
                      <a:pt x="989" y="127"/>
                      <a:pt x="1081" y="85"/>
                      <a:pt x="1182" y="56"/>
                    </a:cubicBezTo>
                    <a:cubicBezTo>
                      <a:pt x="1283" y="27"/>
                      <a:pt x="1400" y="6"/>
                      <a:pt x="1509" y="3"/>
                    </a:cubicBezTo>
                    <a:cubicBezTo>
                      <a:pt x="1618" y="0"/>
                      <a:pt x="1776" y="22"/>
                      <a:pt x="1834" y="37"/>
                    </a:cubicBezTo>
                    <a:cubicBezTo>
                      <a:pt x="1892" y="52"/>
                      <a:pt x="1926" y="61"/>
                      <a:pt x="1978" y="84"/>
                    </a:cubicBezTo>
                    <a:cubicBezTo>
                      <a:pt x="2030" y="107"/>
                      <a:pt x="2087" y="134"/>
                      <a:pt x="2147" y="176"/>
                    </a:cubicBezTo>
                    <a:cubicBezTo>
                      <a:pt x="2207" y="218"/>
                      <a:pt x="2280" y="274"/>
                      <a:pt x="2337" y="333"/>
                    </a:cubicBezTo>
                    <a:cubicBezTo>
                      <a:pt x="2394" y="392"/>
                      <a:pt x="2454" y="466"/>
                      <a:pt x="2488" y="518"/>
                    </a:cubicBezTo>
                    <a:cubicBezTo>
                      <a:pt x="2522" y="570"/>
                      <a:pt x="2549" y="625"/>
                      <a:pt x="2561" y="646"/>
                    </a:cubicBezTo>
                  </a:path>
                </a:pathLst>
              </a:custGeom>
              <a:noFill/>
              <a:ln w="19050" cmpd="sng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4" name="Oval 10"/>
            <p:cNvSpPr>
              <a:spLocks noChangeArrowheads="1"/>
            </p:cNvSpPr>
            <p:nvPr/>
          </p:nvSpPr>
          <p:spPr bwMode="auto">
            <a:xfrm>
              <a:off x="1999368" y="4254157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Oval 11"/>
            <p:cNvSpPr>
              <a:spLocks noChangeArrowheads="1"/>
            </p:cNvSpPr>
            <p:nvPr/>
          </p:nvSpPr>
          <p:spPr bwMode="auto">
            <a:xfrm>
              <a:off x="2150410" y="4054723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Oval 12"/>
            <p:cNvSpPr>
              <a:spLocks noChangeArrowheads="1"/>
            </p:cNvSpPr>
            <p:nvPr/>
          </p:nvSpPr>
          <p:spPr bwMode="auto">
            <a:xfrm>
              <a:off x="2280922" y="4186702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Oval 13"/>
            <p:cNvSpPr>
              <a:spLocks noChangeArrowheads="1"/>
            </p:cNvSpPr>
            <p:nvPr/>
          </p:nvSpPr>
          <p:spPr bwMode="auto">
            <a:xfrm>
              <a:off x="2049227" y="4114847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5617037" y="2787732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0" name="Group 15"/>
            <p:cNvGrpSpPr>
              <a:grpSpLocks/>
            </p:cNvGrpSpPr>
            <p:nvPr/>
          </p:nvGrpSpPr>
          <p:grpSpPr bwMode="auto">
            <a:xfrm>
              <a:off x="2082954" y="2808262"/>
              <a:ext cx="5054764" cy="3339051"/>
              <a:chOff x="1180" y="1514"/>
              <a:chExt cx="3447" cy="2277"/>
            </a:xfrm>
          </p:grpSpPr>
          <p:sp>
            <p:nvSpPr>
              <p:cNvPr id="220" name="Line 16"/>
              <p:cNvSpPr>
                <a:spLocks noChangeShapeType="1"/>
              </p:cNvSpPr>
              <p:nvPr/>
            </p:nvSpPr>
            <p:spPr bwMode="auto">
              <a:xfrm>
                <a:off x="1180" y="2432"/>
                <a:ext cx="0" cy="1359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1" name="Line 17"/>
              <p:cNvSpPr>
                <a:spLocks noChangeShapeType="1"/>
              </p:cNvSpPr>
              <p:nvPr/>
            </p:nvSpPr>
            <p:spPr bwMode="auto">
              <a:xfrm>
                <a:off x="2064" y="2478"/>
                <a:ext cx="0" cy="1313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2" name="Line 18"/>
              <p:cNvSpPr>
                <a:spLocks noChangeShapeType="1"/>
              </p:cNvSpPr>
              <p:nvPr/>
            </p:nvSpPr>
            <p:spPr bwMode="auto">
              <a:xfrm>
                <a:off x="3610" y="1514"/>
                <a:ext cx="0" cy="2277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3" name="Line 19"/>
              <p:cNvSpPr>
                <a:spLocks noChangeShapeType="1"/>
              </p:cNvSpPr>
              <p:nvPr/>
            </p:nvSpPr>
            <p:spPr bwMode="auto">
              <a:xfrm>
                <a:off x="4627" y="2174"/>
                <a:ext cx="0" cy="1617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Line 20"/>
            <p:cNvSpPr>
              <a:spLocks noChangeShapeType="1"/>
            </p:cNvSpPr>
            <p:nvPr/>
          </p:nvSpPr>
          <p:spPr bwMode="auto">
            <a:xfrm flipH="1">
              <a:off x="1515448" y="4221896"/>
              <a:ext cx="46632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prstDash val="lg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Line 21"/>
            <p:cNvSpPr>
              <a:spLocks noChangeShapeType="1"/>
            </p:cNvSpPr>
            <p:nvPr/>
          </p:nvSpPr>
          <p:spPr bwMode="auto">
            <a:xfrm flipH="1">
              <a:off x="1515448" y="2815594"/>
              <a:ext cx="4125051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prstDash val="lg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Text Box 22"/>
            <p:cNvSpPr txBox="1">
              <a:spLocks noChangeArrowheads="1"/>
            </p:cNvSpPr>
            <p:nvPr/>
          </p:nvSpPr>
          <p:spPr bwMode="auto">
            <a:xfrm>
              <a:off x="1449459" y="6242630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탄성역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elastic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Text Box 23"/>
            <p:cNvSpPr txBox="1">
              <a:spLocks noChangeArrowheads="1"/>
            </p:cNvSpPr>
            <p:nvPr/>
          </p:nvSpPr>
          <p:spPr bwMode="auto">
            <a:xfrm>
              <a:off x="2380638" y="6242630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소성역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plastic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Text Box 24"/>
            <p:cNvSpPr txBox="1">
              <a:spLocks noChangeArrowheads="1"/>
            </p:cNvSpPr>
            <p:nvPr/>
          </p:nvSpPr>
          <p:spPr bwMode="auto">
            <a:xfrm>
              <a:off x="3691185" y="6242630"/>
              <a:ext cx="1528888" cy="4616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변형도 경화역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strain hardening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Text Box 25"/>
            <p:cNvSpPr txBox="1">
              <a:spLocks noChangeArrowheads="1"/>
            </p:cNvSpPr>
            <p:nvPr/>
          </p:nvSpPr>
          <p:spPr bwMode="auto">
            <a:xfrm>
              <a:off x="5946982" y="6242630"/>
              <a:ext cx="824130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파괴역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necking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Text Box 26"/>
            <p:cNvSpPr txBox="1">
              <a:spLocks noChangeArrowheads="1"/>
            </p:cNvSpPr>
            <p:nvPr/>
          </p:nvSpPr>
          <p:spPr bwMode="auto">
            <a:xfrm>
              <a:off x="6771112" y="6242630"/>
              <a:ext cx="824130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파괴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fracture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Line 27"/>
            <p:cNvSpPr>
              <a:spLocks noChangeShapeType="1"/>
            </p:cNvSpPr>
            <p:nvPr/>
          </p:nvSpPr>
          <p:spPr bwMode="auto">
            <a:xfrm flipH="1">
              <a:off x="7036535" y="3689583"/>
              <a:ext cx="199434" cy="19943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Line 28"/>
            <p:cNvSpPr>
              <a:spLocks noChangeShapeType="1"/>
            </p:cNvSpPr>
            <p:nvPr/>
          </p:nvSpPr>
          <p:spPr bwMode="auto">
            <a:xfrm>
              <a:off x="7036535" y="3689583"/>
              <a:ext cx="199434" cy="19943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 Box 29"/>
            <p:cNvSpPr txBox="1">
              <a:spLocks noChangeArrowheads="1"/>
            </p:cNvSpPr>
            <p:nvPr/>
          </p:nvSpPr>
          <p:spPr bwMode="auto">
            <a:xfrm>
              <a:off x="1874722" y="4647159"/>
              <a:ext cx="1703985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비례한도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proportional limit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Text Box 30"/>
            <p:cNvSpPr txBox="1">
              <a:spLocks noChangeArrowheads="1"/>
            </p:cNvSpPr>
            <p:nvPr/>
          </p:nvSpPr>
          <p:spPr bwMode="auto">
            <a:xfrm>
              <a:off x="1210484" y="4020996"/>
              <a:ext cx="36956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σ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y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1210484" y="2624958"/>
              <a:ext cx="36956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σ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u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32"/>
            <p:cNvSpPr txBox="1">
              <a:spLocks noChangeArrowheads="1"/>
            </p:cNvSpPr>
            <p:nvPr/>
          </p:nvSpPr>
          <p:spPr bwMode="auto">
            <a:xfrm>
              <a:off x="3275856" y="5848095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ε</a:t>
              </a:r>
              <a:r>
                <a:rPr kumimoji="1" lang="en-US" altLang="ko-KR" sz="1200" b="0" i="1" u="none" strike="noStrike" cap="none" normalizeH="0" baseline="-2500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sh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4" name="Text Box 33"/>
            <p:cNvSpPr txBox="1">
              <a:spLocks noChangeArrowheads="1"/>
            </p:cNvSpPr>
            <p:nvPr/>
          </p:nvSpPr>
          <p:spPr bwMode="auto">
            <a:xfrm>
              <a:off x="7020273" y="5848095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ε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f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V="1">
              <a:off x="3379273" y="2890381"/>
              <a:ext cx="1196602" cy="133151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Freeform 35"/>
            <p:cNvSpPr>
              <a:spLocks/>
            </p:cNvSpPr>
            <p:nvPr/>
          </p:nvSpPr>
          <p:spPr bwMode="auto">
            <a:xfrm>
              <a:off x="3918917" y="3166069"/>
              <a:ext cx="400334" cy="464857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273" y="317"/>
                </a:cxn>
                <a:cxn ang="0">
                  <a:pos x="273" y="0"/>
                </a:cxn>
              </a:cxnLst>
              <a:rect l="0" t="0" r="r" b="b"/>
              <a:pathLst>
                <a:path w="273" h="317">
                  <a:moveTo>
                    <a:pt x="0" y="317"/>
                  </a:moveTo>
                  <a:lnTo>
                    <a:pt x="273" y="317"/>
                  </a:lnTo>
                  <a:lnTo>
                    <a:pt x="273" y="0"/>
                  </a:lnTo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Text Box 36"/>
            <p:cNvSpPr txBox="1">
              <a:spLocks noChangeArrowheads="1"/>
            </p:cNvSpPr>
            <p:nvPr/>
          </p:nvSpPr>
          <p:spPr bwMode="auto">
            <a:xfrm>
              <a:off x="4211960" y="3289249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1" u="none" strike="noStrike" cap="none" normalizeH="0" baseline="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E</a:t>
              </a:r>
              <a:r>
                <a:rPr kumimoji="1" lang="en-US" altLang="ko-KR" sz="1200" b="0" i="1" u="none" strike="noStrike" cap="none" normalizeH="0" baseline="-2500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sh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37"/>
            <p:cNvSpPr txBox="1">
              <a:spLocks noChangeArrowheads="1"/>
            </p:cNvSpPr>
            <p:nvPr/>
          </p:nvSpPr>
          <p:spPr bwMode="auto">
            <a:xfrm>
              <a:off x="3844130" y="3601598"/>
              <a:ext cx="557241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8" name="Freeform 38"/>
            <p:cNvSpPr>
              <a:spLocks/>
            </p:cNvSpPr>
            <p:nvPr/>
          </p:nvSpPr>
          <p:spPr bwMode="auto">
            <a:xfrm>
              <a:off x="1591702" y="5019631"/>
              <a:ext cx="231695" cy="808000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273" y="317"/>
                </a:cxn>
                <a:cxn ang="0">
                  <a:pos x="273" y="0"/>
                </a:cxn>
              </a:cxnLst>
              <a:rect l="0" t="0" r="r" b="b"/>
              <a:pathLst>
                <a:path w="273" h="317">
                  <a:moveTo>
                    <a:pt x="0" y="317"/>
                  </a:moveTo>
                  <a:lnTo>
                    <a:pt x="273" y="317"/>
                  </a:lnTo>
                  <a:lnTo>
                    <a:pt x="273" y="0"/>
                  </a:ln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9" name="Text Box 39"/>
            <p:cNvSpPr txBox="1">
              <a:spLocks noChangeArrowheads="1"/>
            </p:cNvSpPr>
            <p:nvPr/>
          </p:nvSpPr>
          <p:spPr bwMode="auto">
            <a:xfrm>
              <a:off x="1755942" y="5286521"/>
              <a:ext cx="295778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E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1449459" y="5796837"/>
              <a:ext cx="557241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41"/>
            <p:cNvSpPr txBox="1">
              <a:spLocks noChangeArrowheads="1"/>
            </p:cNvSpPr>
            <p:nvPr/>
          </p:nvSpPr>
          <p:spPr bwMode="auto">
            <a:xfrm>
              <a:off x="2247194" y="3573016"/>
              <a:ext cx="1437096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상항복점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upper yield point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Text Box 42"/>
            <p:cNvSpPr txBox="1">
              <a:spLocks noChangeArrowheads="1"/>
            </p:cNvSpPr>
            <p:nvPr/>
          </p:nvSpPr>
          <p:spPr bwMode="auto">
            <a:xfrm>
              <a:off x="3511251" y="4287885"/>
              <a:ext cx="1305117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하항복점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lower yield point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Text Box 43"/>
            <p:cNvSpPr txBox="1">
              <a:spLocks noChangeArrowheads="1"/>
            </p:cNvSpPr>
            <p:nvPr/>
          </p:nvSpPr>
          <p:spPr bwMode="auto">
            <a:xfrm>
              <a:off x="1648893" y="3383100"/>
              <a:ext cx="1041161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탄성한도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elastic limit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4" name="AutoShape 44"/>
            <p:cNvCxnSpPr>
              <a:cxnSpLocks noChangeShapeType="1"/>
              <a:stCxn id="174" idx="5"/>
              <a:endCxn id="190" idx="0"/>
            </p:cNvCxnSpPr>
            <p:nvPr/>
          </p:nvCxnSpPr>
          <p:spPr bwMode="auto">
            <a:xfrm rot="16200000" flipH="1">
              <a:off x="2219332" y="4139776"/>
              <a:ext cx="340211" cy="674555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5" name="AutoShape 45"/>
            <p:cNvCxnSpPr>
              <a:cxnSpLocks noChangeShapeType="1"/>
              <a:stCxn id="177" idx="0"/>
              <a:endCxn id="213" idx="2"/>
            </p:cNvCxnSpPr>
            <p:nvPr/>
          </p:nvCxnSpPr>
          <p:spPr bwMode="auto">
            <a:xfrm rot="5400000" flipH="1" flipV="1">
              <a:off x="1971506" y="3916879"/>
              <a:ext cx="305017" cy="89452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6" name="AutoShape 46"/>
            <p:cNvCxnSpPr>
              <a:cxnSpLocks noChangeShapeType="1"/>
              <a:stCxn id="175" idx="7"/>
              <a:endCxn id="211" idx="2"/>
            </p:cNvCxnSpPr>
            <p:nvPr/>
          </p:nvCxnSpPr>
          <p:spPr bwMode="auto">
            <a:xfrm rot="5400000" flipH="1" flipV="1">
              <a:off x="2552363" y="3650364"/>
              <a:ext cx="63997" cy="762762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7" name="AutoShape 47"/>
            <p:cNvCxnSpPr>
              <a:cxnSpLocks noChangeShapeType="1"/>
              <a:stCxn id="176" idx="5"/>
              <a:endCxn id="212" idx="1"/>
            </p:cNvCxnSpPr>
            <p:nvPr/>
          </p:nvCxnSpPr>
          <p:spPr bwMode="auto">
            <a:xfrm rot="16200000" flipH="1">
              <a:off x="2791237" y="3781969"/>
              <a:ext cx="262490" cy="1177539"/>
            </a:xfrm>
            <a:prstGeom prst="curvedConnector2">
              <a:avLst/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218" name="Text Box 48"/>
            <p:cNvSpPr txBox="1">
              <a:spLocks noChangeArrowheads="1"/>
            </p:cNvSpPr>
            <p:nvPr/>
          </p:nvSpPr>
          <p:spPr bwMode="auto">
            <a:xfrm>
              <a:off x="785169" y="2092646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응력도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stress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9" name="Text Box 49"/>
            <p:cNvSpPr txBox="1">
              <a:spLocks noChangeArrowheads="1"/>
            </p:cNvSpPr>
            <p:nvPr/>
          </p:nvSpPr>
          <p:spPr bwMode="auto">
            <a:xfrm>
              <a:off x="7768281" y="6216235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변형도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strain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782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01702" y="476672"/>
            <a:ext cx="5914514" cy="2694498"/>
            <a:chOff x="601702" y="476672"/>
            <a:chExt cx="5914514" cy="2694498"/>
          </a:xfrm>
        </p:grpSpPr>
        <p:grpSp>
          <p:nvGrpSpPr>
            <p:cNvPr id="23" name="그룹 22"/>
            <p:cNvGrpSpPr/>
            <p:nvPr/>
          </p:nvGrpSpPr>
          <p:grpSpPr>
            <a:xfrm>
              <a:off x="3451944" y="878523"/>
              <a:ext cx="3064272" cy="2292647"/>
              <a:chOff x="3451944" y="878523"/>
              <a:chExt cx="3064272" cy="2292647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4542263" y="1053526"/>
                <a:ext cx="1869873" cy="1080120"/>
              </a:xfrm>
              <a:custGeom>
                <a:avLst/>
                <a:gdLst>
                  <a:gd name="connsiteX0" fmla="*/ 0 w 1869873"/>
                  <a:gd name="connsiteY0" fmla="*/ 0 h 1080120"/>
                  <a:gd name="connsiteX1" fmla="*/ 1869873 w 1869873"/>
                  <a:gd name="connsiteY1" fmla="*/ 0 h 1080120"/>
                  <a:gd name="connsiteX2" fmla="*/ 1869873 w 1869873"/>
                  <a:gd name="connsiteY2" fmla="*/ 1080120 h 1080120"/>
                  <a:gd name="connsiteX3" fmla="*/ 0 w 1869873"/>
                  <a:gd name="connsiteY3" fmla="*/ 1080120 h 1080120"/>
                  <a:gd name="connsiteX4" fmla="*/ 0 w 1869873"/>
                  <a:gd name="connsiteY4" fmla="*/ 0 h 1080120"/>
                  <a:gd name="connsiteX0" fmla="*/ 0 w 1869873"/>
                  <a:gd name="connsiteY0" fmla="*/ 0 h 1080120"/>
                  <a:gd name="connsiteX1" fmla="*/ 1869873 w 1869873"/>
                  <a:gd name="connsiteY1" fmla="*/ 1080120 h 1080120"/>
                  <a:gd name="connsiteX2" fmla="*/ 0 w 1869873"/>
                  <a:gd name="connsiteY2" fmla="*/ 1080120 h 1080120"/>
                  <a:gd name="connsiteX3" fmla="*/ 0 w 1869873"/>
                  <a:gd name="connsiteY3" fmla="*/ 0 h 108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873" h="1080120">
                    <a:moveTo>
                      <a:pt x="0" y="0"/>
                    </a:moveTo>
                    <a:lnTo>
                      <a:pt x="1869873" y="1080120"/>
                    </a:lnTo>
                    <a:lnTo>
                      <a:pt x="0" y="1080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cxnSp>
            <p:nvCxnSpPr>
              <p:cNvPr id="53" name="직선 화살표 연결선 52"/>
              <p:cNvCxnSpPr>
                <a:cxnSpLocks noChangeShapeType="1"/>
              </p:cNvCxnSpPr>
              <p:nvPr/>
            </p:nvCxnSpPr>
            <p:spPr bwMode="auto">
              <a:xfrm flipV="1">
                <a:off x="4395918" y="1196752"/>
                <a:ext cx="0" cy="8640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5" name="직선 화살표 연결선 54"/>
              <p:cNvCxnSpPr>
                <a:cxnSpLocks noChangeShapeType="1"/>
              </p:cNvCxnSpPr>
              <p:nvPr/>
            </p:nvCxnSpPr>
            <p:spPr bwMode="auto">
              <a:xfrm>
                <a:off x="4683944" y="2276867"/>
                <a:ext cx="1544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6" name="TextBox 31"/>
              <p:cNvSpPr txBox="1">
                <a:spLocks noChangeArrowheads="1"/>
              </p:cNvSpPr>
              <p:nvPr/>
            </p:nvSpPr>
            <p:spPr bwMode="auto">
              <a:xfrm>
                <a:off x="6228184" y="213285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TextBox 31"/>
              <p:cNvSpPr txBox="1">
                <a:spLocks noChangeArrowheads="1"/>
              </p:cNvSpPr>
              <p:nvPr/>
            </p:nvSpPr>
            <p:spPr bwMode="auto">
              <a:xfrm>
                <a:off x="4211961" y="878523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9" name="직선 화살표 연결선 58"/>
              <p:cNvCxnSpPr>
                <a:cxnSpLocks noChangeShapeType="1"/>
              </p:cNvCxnSpPr>
              <p:nvPr/>
            </p:nvCxnSpPr>
            <p:spPr bwMode="auto">
              <a:xfrm rot="16200000" flipH="1">
                <a:off x="5151995" y="2456886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" name="직선 화살표 연결선 60"/>
              <p:cNvCxnSpPr>
                <a:cxnSpLocks noChangeShapeType="1"/>
              </p:cNvCxnSpPr>
              <p:nvPr/>
            </p:nvCxnSpPr>
            <p:spPr bwMode="auto">
              <a:xfrm rot="10800000">
                <a:off x="3891856" y="1628794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3933932" y="1310571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TextBox 31"/>
              <p:cNvSpPr txBox="1">
                <a:spLocks noChangeArrowheads="1"/>
              </p:cNvSpPr>
              <p:nvPr/>
            </p:nvSpPr>
            <p:spPr bwMode="auto">
              <a:xfrm>
                <a:off x="5518108" y="2492896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7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240248" y="1593189"/>
                <a:ext cx="1080916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" name="TextBox 31"/>
              <p:cNvSpPr txBox="1">
                <a:spLocks noChangeArrowheads="1"/>
              </p:cNvSpPr>
              <p:nvPr/>
            </p:nvSpPr>
            <p:spPr bwMode="auto">
              <a:xfrm>
                <a:off x="3451944" y="141277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9" name="직선 화살표 연결선 68"/>
              <p:cNvCxnSpPr>
                <a:cxnSpLocks noChangeShapeType="1"/>
              </p:cNvCxnSpPr>
              <p:nvPr/>
            </p:nvCxnSpPr>
            <p:spPr bwMode="auto">
              <a:xfrm flipV="1">
                <a:off x="4539928" y="2924944"/>
                <a:ext cx="1872208" cy="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" name="TextBox 31"/>
              <p:cNvSpPr txBox="1">
                <a:spLocks noChangeArrowheads="1"/>
              </p:cNvSpPr>
              <p:nvPr/>
            </p:nvSpPr>
            <p:spPr bwMode="auto">
              <a:xfrm>
                <a:off x="5317967" y="2924949"/>
                <a:ext cx="3205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" name="직선 화살표 연결선 73"/>
              <p:cNvCxnSpPr>
                <a:cxnSpLocks noChangeShapeType="1"/>
              </p:cNvCxnSpPr>
              <p:nvPr/>
            </p:nvCxnSpPr>
            <p:spPr bwMode="auto">
              <a:xfrm rot="10800000">
                <a:off x="3707909" y="1052731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직선 화살표 연결선 74"/>
              <p:cNvCxnSpPr>
                <a:cxnSpLocks noChangeShapeType="1"/>
              </p:cNvCxnSpPr>
              <p:nvPr/>
            </p:nvCxnSpPr>
            <p:spPr bwMode="auto">
              <a:xfrm rot="10800000">
                <a:off x="3707909" y="2132851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직선 화살표 연결선 7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67124" y="2925736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직선 화살표 연결선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39336" y="2925736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그룹 23"/>
            <p:cNvGrpSpPr/>
            <p:nvPr/>
          </p:nvGrpSpPr>
          <p:grpSpPr>
            <a:xfrm>
              <a:off x="601702" y="476672"/>
              <a:ext cx="2602146" cy="2358193"/>
              <a:chOff x="601702" y="476672"/>
              <a:chExt cx="2602146" cy="2358193"/>
            </a:xfrm>
          </p:grpSpPr>
          <p:sp>
            <p:nvSpPr>
              <p:cNvPr id="84" name="자유형 28"/>
              <p:cNvSpPr/>
              <p:nvPr/>
            </p:nvSpPr>
            <p:spPr bwMode="auto">
              <a:xfrm>
                <a:off x="601702" y="476672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1537806" y="1556792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1677382" y="664356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121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23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97" name="그룹 196"/>
          <p:cNvGrpSpPr/>
          <p:nvPr/>
        </p:nvGrpSpPr>
        <p:grpSpPr>
          <a:xfrm>
            <a:off x="601702" y="3789044"/>
            <a:ext cx="6179493" cy="2430197"/>
            <a:chOff x="601702" y="548684"/>
            <a:chExt cx="6179493" cy="2430197"/>
          </a:xfrm>
        </p:grpSpPr>
        <p:grpSp>
          <p:nvGrpSpPr>
            <p:cNvPr id="198" name="그룹 197"/>
            <p:cNvGrpSpPr/>
            <p:nvPr/>
          </p:nvGrpSpPr>
          <p:grpSpPr>
            <a:xfrm>
              <a:off x="4107880" y="548684"/>
              <a:ext cx="2673315" cy="1728183"/>
              <a:chOff x="4107880" y="548684"/>
              <a:chExt cx="2673315" cy="1728183"/>
            </a:xfrm>
          </p:grpSpPr>
          <p:sp>
            <p:nvSpPr>
              <p:cNvPr id="243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1916832"/>
                <a:ext cx="2081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7" name="직선 화살표 연결선 246"/>
              <p:cNvCxnSpPr>
                <a:cxnSpLocks noChangeShapeType="1"/>
              </p:cNvCxnSpPr>
              <p:nvPr/>
            </p:nvCxnSpPr>
            <p:spPr bwMode="auto">
              <a:xfrm rot="10800000">
                <a:off x="4755952" y="1124739"/>
                <a:ext cx="1584176" cy="913948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49" name="직선 화살표 연결선 2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8019" y="1341051"/>
                <a:ext cx="504057" cy="288033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1238563"/>
                <a:ext cx="2428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직각 삼각형 259"/>
              <p:cNvSpPr/>
              <p:nvPr/>
            </p:nvSpPr>
            <p:spPr bwMode="auto">
              <a:xfrm>
                <a:off x="4539928" y="1196747"/>
                <a:ext cx="1872208" cy="1080120"/>
              </a:xfrm>
              <a:prstGeom prst="rtTriangl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1" name="원호 260"/>
              <p:cNvSpPr/>
              <p:nvPr/>
            </p:nvSpPr>
            <p:spPr bwMode="auto">
              <a:xfrm rot="5400000">
                <a:off x="4107880" y="764699"/>
                <a:ext cx="864096" cy="864096"/>
              </a:xfrm>
              <a:prstGeom prst="arc">
                <a:avLst>
                  <a:gd name="adj1" fmla="val 18010447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TextBox 31"/>
              <p:cNvSpPr txBox="1">
                <a:spLocks noChangeArrowheads="1"/>
              </p:cNvSpPr>
              <p:nvPr/>
            </p:nvSpPr>
            <p:spPr bwMode="auto">
              <a:xfrm>
                <a:off x="4691684" y="1556792"/>
                <a:ext cx="2403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7" name="직선 화살표 연결선 2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795834" y="579543"/>
                <a:ext cx="144012" cy="822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668040" y="1659661"/>
                <a:ext cx="144015" cy="822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rot="5400000" flipH="1">
                <a:off x="5267121" y="224643"/>
                <a:ext cx="1080120" cy="18722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TextBox 31"/>
              <p:cNvSpPr txBox="1">
                <a:spLocks noChangeArrowheads="1"/>
              </p:cNvSpPr>
              <p:nvPr/>
            </p:nvSpPr>
            <p:spPr bwMode="auto">
              <a:xfrm>
                <a:off x="5743430" y="908724"/>
                <a:ext cx="28460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601702" y="620688"/>
              <a:ext cx="2602146" cy="2358193"/>
              <a:chOff x="539552" y="908720"/>
              <a:chExt cx="2602146" cy="2358193"/>
            </a:xfrm>
          </p:grpSpPr>
          <p:sp>
            <p:nvSpPr>
              <p:cNvPr id="200" name="자유형 28"/>
              <p:cNvSpPr/>
              <p:nvPr/>
            </p:nvSpPr>
            <p:spPr bwMode="auto">
              <a:xfrm>
                <a:off x="539552" y="908720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>
                <a:off x="1615232" y="1096404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236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5" name="그룹 204"/>
              <p:cNvGrpSpPr/>
              <p:nvPr/>
            </p:nvGrpSpPr>
            <p:grpSpPr>
              <a:xfrm rot="17982070">
                <a:off x="841170" y="901709"/>
                <a:ext cx="1355180" cy="1456457"/>
                <a:chOff x="2604710" y="4434047"/>
                <a:chExt cx="1355180" cy="1456457"/>
              </a:xfrm>
            </p:grpSpPr>
            <p:cxnSp>
              <p:nvCxnSpPr>
                <p:cNvPr id="232" name="직선 화살표 연결선 57"/>
                <p:cNvCxnSpPr>
                  <a:cxnSpLocks noChangeShapeType="1"/>
                </p:cNvCxnSpPr>
                <p:nvPr/>
              </p:nvCxnSpPr>
              <p:spPr bwMode="auto">
                <a:xfrm rot="3617930" flipH="1" flipV="1">
                  <a:off x="2425243" y="4942688"/>
                  <a:ext cx="835541" cy="476607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8"/>
                <p:cNvCxnSpPr>
                  <a:cxnSpLocks noChangeShapeType="1"/>
                </p:cNvCxnSpPr>
                <p:nvPr/>
              </p:nvCxnSpPr>
              <p:spPr bwMode="auto">
                <a:xfrm rot="3617930" flipV="1">
                  <a:off x="3079148" y="5259342"/>
                  <a:ext cx="458510" cy="80381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2464" y="5557612"/>
                  <a:ext cx="22742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lang="ko-KR" altLang="en-US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7996" y="4434047"/>
                  <a:ext cx="2231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rPr>
                    <a:t>ι</a:t>
                  </a:r>
                  <a:endParaRPr lang="ko-KR" altLang="en-US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06" name="TextBox 31"/>
              <p:cNvSpPr txBox="1">
                <a:spLocks noChangeArrowheads="1"/>
              </p:cNvSpPr>
              <p:nvPr/>
            </p:nvSpPr>
            <p:spPr bwMode="auto">
              <a:xfrm>
                <a:off x="2150866" y="1844824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원호 223"/>
              <p:cNvSpPr/>
              <p:nvPr/>
            </p:nvSpPr>
            <p:spPr bwMode="auto">
              <a:xfrm>
                <a:off x="1303832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29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1670611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 bwMode="auto">
              <a:xfrm rot="17972662">
                <a:off x="1475656" y="1988840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31" name="원호 230"/>
              <p:cNvSpPr/>
              <p:nvPr/>
            </p:nvSpPr>
            <p:spPr bwMode="auto">
              <a:xfrm rot="16200000">
                <a:off x="1303065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29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그룹 196"/>
          <p:cNvGrpSpPr/>
          <p:nvPr/>
        </p:nvGrpSpPr>
        <p:grpSpPr>
          <a:xfrm>
            <a:off x="601702" y="404668"/>
            <a:ext cx="6178920" cy="2766502"/>
            <a:chOff x="601702" y="548684"/>
            <a:chExt cx="6178920" cy="2766502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451944" y="548684"/>
              <a:ext cx="3328678" cy="2766502"/>
              <a:chOff x="3451944" y="548684"/>
              <a:chExt cx="3328678" cy="2766502"/>
            </a:xfrm>
          </p:grpSpPr>
          <p:cxnSp>
            <p:nvCxnSpPr>
              <p:cNvPr id="242" name="직선 화살표 연결선 241"/>
              <p:cNvCxnSpPr>
                <a:cxnSpLocks noChangeShapeType="1"/>
              </p:cNvCxnSpPr>
              <p:nvPr/>
            </p:nvCxnSpPr>
            <p:spPr bwMode="auto">
              <a:xfrm flipV="1">
                <a:off x="4395918" y="1340768"/>
                <a:ext cx="0" cy="8640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3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1916832"/>
                <a:ext cx="2081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4" name="직선 화살표 연결선 243"/>
              <p:cNvCxnSpPr>
                <a:cxnSpLocks noChangeShapeType="1"/>
              </p:cNvCxnSpPr>
              <p:nvPr/>
            </p:nvCxnSpPr>
            <p:spPr bwMode="auto">
              <a:xfrm>
                <a:off x="4683944" y="2420883"/>
                <a:ext cx="1544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5" name="TextBox 31"/>
              <p:cNvSpPr txBox="1">
                <a:spLocks noChangeArrowheads="1"/>
              </p:cNvSpPr>
              <p:nvPr/>
            </p:nvSpPr>
            <p:spPr bwMode="auto">
              <a:xfrm>
                <a:off x="6228184" y="2276872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" name="TextBox 31"/>
              <p:cNvSpPr txBox="1">
                <a:spLocks noChangeArrowheads="1"/>
              </p:cNvSpPr>
              <p:nvPr/>
            </p:nvSpPr>
            <p:spPr bwMode="auto">
              <a:xfrm>
                <a:off x="4211961" y="1022539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7" name="직선 화살표 연결선 246"/>
              <p:cNvCxnSpPr>
                <a:cxnSpLocks noChangeShapeType="1"/>
              </p:cNvCxnSpPr>
              <p:nvPr/>
            </p:nvCxnSpPr>
            <p:spPr bwMode="auto">
              <a:xfrm rot="10800000">
                <a:off x="4755952" y="1124739"/>
                <a:ext cx="1584176" cy="913948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48" name="직선 화살표 연결선 247"/>
              <p:cNvCxnSpPr>
                <a:cxnSpLocks noChangeShapeType="1"/>
              </p:cNvCxnSpPr>
              <p:nvPr/>
            </p:nvCxnSpPr>
            <p:spPr bwMode="auto">
              <a:xfrm rot="16200000" flipH="1">
                <a:off x="5151995" y="2600902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8019" y="1341051"/>
                <a:ext cx="504057" cy="288033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49"/>
              <p:cNvCxnSpPr>
                <a:cxnSpLocks noChangeShapeType="1"/>
              </p:cNvCxnSpPr>
              <p:nvPr/>
            </p:nvCxnSpPr>
            <p:spPr bwMode="auto">
              <a:xfrm rot="10800000">
                <a:off x="3891856" y="1772810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51" name="TextBox 31"/>
              <p:cNvSpPr txBox="1">
                <a:spLocks noChangeArrowheads="1"/>
              </p:cNvSpPr>
              <p:nvPr/>
            </p:nvSpPr>
            <p:spPr bwMode="auto">
              <a:xfrm>
                <a:off x="3933932" y="1454587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1238563"/>
                <a:ext cx="2428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TextBox 31"/>
              <p:cNvSpPr txBox="1">
                <a:spLocks noChangeArrowheads="1"/>
              </p:cNvSpPr>
              <p:nvPr/>
            </p:nvSpPr>
            <p:spPr bwMode="auto">
              <a:xfrm>
                <a:off x="5518108" y="2636912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화살표 연결선 25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240248" y="1737205"/>
                <a:ext cx="1080916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7" name="TextBox 31"/>
              <p:cNvSpPr txBox="1">
                <a:spLocks noChangeArrowheads="1"/>
              </p:cNvSpPr>
              <p:nvPr/>
            </p:nvSpPr>
            <p:spPr bwMode="auto">
              <a:xfrm>
                <a:off x="3451944" y="1556792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8" name="직선 화살표 연결선 257"/>
              <p:cNvCxnSpPr>
                <a:cxnSpLocks noChangeShapeType="1"/>
              </p:cNvCxnSpPr>
              <p:nvPr/>
            </p:nvCxnSpPr>
            <p:spPr bwMode="auto">
              <a:xfrm flipV="1">
                <a:off x="4539928" y="3068960"/>
                <a:ext cx="1872208" cy="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TextBox 31"/>
              <p:cNvSpPr txBox="1">
                <a:spLocks noChangeArrowheads="1"/>
              </p:cNvSpPr>
              <p:nvPr/>
            </p:nvSpPr>
            <p:spPr bwMode="auto">
              <a:xfrm>
                <a:off x="5317967" y="3068965"/>
                <a:ext cx="3205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직각 삼각형 259"/>
              <p:cNvSpPr/>
              <p:nvPr/>
            </p:nvSpPr>
            <p:spPr bwMode="auto">
              <a:xfrm>
                <a:off x="4539928" y="1196747"/>
                <a:ext cx="1872208" cy="1080120"/>
              </a:xfrm>
              <a:prstGeom prst="rtTriangl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1" name="원호 260"/>
              <p:cNvSpPr/>
              <p:nvPr/>
            </p:nvSpPr>
            <p:spPr bwMode="auto">
              <a:xfrm rot="5400000">
                <a:off x="4107880" y="764699"/>
                <a:ext cx="864096" cy="864096"/>
              </a:xfrm>
              <a:prstGeom prst="arc">
                <a:avLst>
                  <a:gd name="adj1" fmla="val 18010447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TextBox 31"/>
              <p:cNvSpPr txBox="1">
                <a:spLocks noChangeArrowheads="1"/>
              </p:cNvSpPr>
              <p:nvPr/>
            </p:nvSpPr>
            <p:spPr bwMode="auto">
              <a:xfrm>
                <a:off x="4691684" y="1556792"/>
                <a:ext cx="2403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3" name="직선 화살표 연결선 262"/>
              <p:cNvCxnSpPr>
                <a:cxnSpLocks noChangeShapeType="1"/>
              </p:cNvCxnSpPr>
              <p:nvPr/>
            </p:nvCxnSpPr>
            <p:spPr bwMode="auto">
              <a:xfrm rot="10800000">
                <a:off x="3707909" y="1196747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직선 화살표 연결선 263"/>
              <p:cNvCxnSpPr>
                <a:cxnSpLocks noChangeShapeType="1"/>
              </p:cNvCxnSpPr>
              <p:nvPr/>
            </p:nvCxnSpPr>
            <p:spPr bwMode="auto">
              <a:xfrm rot="10800000">
                <a:off x="3707909" y="2276867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직선 화살표 연결선 26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67124" y="3069752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직선 화살표 연결선 26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39336" y="3069752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직선 화살표 연결선 2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795261" y="579543"/>
                <a:ext cx="144012" cy="822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667467" y="1659661"/>
                <a:ext cx="144015" cy="822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rot="5400000" flipH="1">
                <a:off x="5266548" y="224643"/>
                <a:ext cx="1080120" cy="18722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TextBox 31"/>
              <p:cNvSpPr txBox="1">
                <a:spLocks noChangeArrowheads="1"/>
              </p:cNvSpPr>
              <p:nvPr/>
            </p:nvSpPr>
            <p:spPr bwMode="auto">
              <a:xfrm>
                <a:off x="5742857" y="908724"/>
                <a:ext cx="28460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601702" y="620688"/>
              <a:ext cx="2602146" cy="2358193"/>
              <a:chOff x="539552" y="908720"/>
              <a:chExt cx="2602146" cy="2358193"/>
            </a:xfrm>
          </p:grpSpPr>
          <p:sp>
            <p:nvSpPr>
              <p:cNvPr id="200" name="자유형 28"/>
              <p:cNvSpPr/>
              <p:nvPr/>
            </p:nvSpPr>
            <p:spPr bwMode="auto">
              <a:xfrm>
                <a:off x="539552" y="908720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 bwMode="auto">
              <a:xfrm>
                <a:off x="1475656" y="1988840"/>
                <a:ext cx="516730" cy="516730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>
                <a:off x="1615232" y="1096404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236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5" name="그룹 204"/>
              <p:cNvGrpSpPr/>
              <p:nvPr/>
            </p:nvGrpSpPr>
            <p:grpSpPr>
              <a:xfrm rot="17982070">
                <a:off x="841170" y="901709"/>
                <a:ext cx="1355180" cy="1456457"/>
                <a:chOff x="2604710" y="4434047"/>
                <a:chExt cx="1355180" cy="1456457"/>
              </a:xfrm>
            </p:grpSpPr>
            <p:cxnSp>
              <p:nvCxnSpPr>
                <p:cNvPr id="232" name="직선 화살표 연결선 57"/>
                <p:cNvCxnSpPr>
                  <a:cxnSpLocks noChangeShapeType="1"/>
                </p:cNvCxnSpPr>
                <p:nvPr/>
              </p:nvCxnSpPr>
              <p:spPr bwMode="auto">
                <a:xfrm rot="3617930" flipH="1" flipV="1">
                  <a:off x="2425243" y="4942688"/>
                  <a:ext cx="835541" cy="476607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8"/>
                <p:cNvCxnSpPr>
                  <a:cxnSpLocks noChangeShapeType="1"/>
                </p:cNvCxnSpPr>
                <p:nvPr/>
              </p:nvCxnSpPr>
              <p:spPr bwMode="auto">
                <a:xfrm rot="3617930" flipV="1">
                  <a:off x="3079148" y="5259342"/>
                  <a:ext cx="458510" cy="80381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2464" y="5557612"/>
                  <a:ext cx="22742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7996" y="4434047"/>
                  <a:ext cx="2231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ι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06" name="TextBox 31"/>
              <p:cNvSpPr txBox="1">
                <a:spLocks noChangeArrowheads="1"/>
              </p:cNvSpPr>
              <p:nvPr/>
            </p:nvSpPr>
            <p:spPr bwMode="auto">
              <a:xfrm>
                <a:off x="2150866" y="1844824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원호 223"/>
              <p:cNvSpPr/>
              <p:nvPr/>
            </p:nvSpPr>
            <p:spPr bwMode="auto">
              <a:xfrm>
                <a:off x="1303832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29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1670611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 bwMode="auto">
              <a:xfrm rot="17972662">
                <a:off x="1475656" y="1988840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31" name="원호 230"/>
              <p:cNvSpPr/>
              <p:nvPr/>
            </p:nvSpPr>
            <p:spPr bwMode="auto">
              <a:xfrm rot="16200000">
                <a:off x="1303065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899592" y="3110771"/>
            <a:ext cx="3672408" cy="3270557"/>
            <a:chOff x="899592" y="3110771"/>
            <a:chExt cx="3672408" cy="3270557"/>
          </a:xfrm>
        </p:grpSpPr>
        <p:grpSp>
          <p:nvGrpSpPr>
            <p:cNvPr id="50" name="그룹 67"/>
            <p:cNvGrpSpPr/>
            <p:nvPr/>
          </p:nvGrpSpPr>
          <p:grpSpPr>
            <a:xfrm>
              <a:off x="1975272" y="3110771"/>
              <a:ext cx="1948656" cy="2076618"/>
              <a:chOff x="2411760" y="2246675"/>
              <a:chExt cx="1948656" cy="2076618"/>
            </a:xfrm>
          </p:grpSpPr>
          <p:cxnSp>
            <p:nvCxnSpPr>
              <p:cNvPr id="70" name="직선 화살표 연결선 69"/>
              <p:cNvCxnSpPr>
                <a:cxnSpLocks noChangeShapeType="1"/>
              </p:cNvCxnSpPr>
              <p:nvPr/>
            </p:nvCxnSpPr>
            <p:spPr bwMode="auto">
              <a:xfrm>
                <a:off x="364033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70"/>
              <p:cNvCxnSpPr>
                <a:cxnSpLocks noChangeShapeType="1"/>
              </p:cNvCxnSpPr>
              <p:nvPr/>
            </p:nvCxnSpPr>
            <p:spPr bwMode="auto">
              <a:xfrm flipV="1">
                <a:off x="2554982" y="2421682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2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246675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31"/>
              <p:cNvSpPr txBox="1">
                <a:spLocks noChangeArrowheads="1"/>
              </p:cNvSpPr>
              <p:nvPr/>
            </p:nvSpPr>
            <p:spPr bwMode="auto">
              <a:xfrm>
                <a:off x="421196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 bwMode="auto">
            <a:xfrm>
              <a:off x="1471216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787143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174959" y="4190891"/>
              <a:ext cx="304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</p:cNvCxnSpPr>
            <p:nvPr/>
          </p:nvCxnSpPr>
          <p:spPr bwMode="auto">
            <a:xfrm rot="5400000">
              <a:off x="2335312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직선 화살표 연결선 54"/>
            <p:cNvCxnSpPr>
              <a:cxnSpLocks noChangeShapeType="1"/>
            </p:cNvCxnSpPr>
            <p:nvPr/>
          </p:nvCxnSpPr>
          <p:spPr bwMode="auto">
            <a:xfrm rot="10800000">
              <a:off x="1543224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직선 화살표 연결선 55"/>
            <p:cNvCxnSpPr>
              <a:cxnSpLocks noChangeShapeType="1"/>
            </p:cNvCxnSpPr>
            <p:nvPr/>
          </p:nvCxnSpPr>
          <p:spPr bwMode="auto">
            <a:xfrm>
              <a:off x="1615232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771800" y="5703059"/>
              <a:ext cx="3013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1795252" y="4113076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 rot="16200000" flipH="1">
              <a:off x="1795253" y="6057291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직선 화살표 연결선 59"/>
            <p:cNvCxnSpPr>
              <a:cxnSpLocks noChangeShapeType="1"/>
            </p:cNvCxnSpPr>
            <p:nvPr/>
          </p:nvCxnSpPr>
          <p:spPr bwMode="auto">
            <a:xfrm flipV="1">
              <a:off x="2767360" y="5085184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직선 화살표 연결선 60"/>
            <p:cNvCxnSpPr>
              <a:cxnSpLocks noChangeShapeType="1"/>
            </p:cNvCxnSpPr>
            <p:nvPr/>
          </p:nvCxnSpPr>
          <p:spPr bwMode="auto">
            <a:xfrm rot="10800000">
              <a:off x="1183184" y="5085185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>
              <a:off x="899592" y="4941168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>
              <a:off x="2915816" y="4797152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>
              <a:off x="1840136" y="3686835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3338984" y="5415027"/>
              <a:ext cx="1233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(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31"/>
            <p:cNvSpPr txBox="1">
              <a:spLocks noChangeArrowheads="1"/>
            </p:cNvSpPr>
            <p:nvPr/>
          </p:nvSpPr>
          <p:spPr bwMode="auto">
            <a:xfrm>
              <a:off x="2672922" y="3830851"/>
              <a:ext cx="13230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(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, -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구부러진 연결선 26"/>
            <p:cNvCxnSpPr>
              <a:cxnSpLocks/>
            </p:cNvCxnSpPr>
            <p:nvPr/>
          </p:nvCxnSpPr>
          <p:spPr bwMode="auto">
            <a:xfrm rot="5400000" flipH="1" flipV="1">
              <a:off x="2785431" y="3960122"/>
              <a:ext cx="288032" cy="665947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구부러진 연결선 27"/>
            <p:cNvCxnSpPr>
              <a:cxnSpLocks/>
              <a:endCxn id="66" idx="1"/>
            </p:cNvCxnSpPr>
            <p:nvPr/>
          </p:nvCxnSpPr>
          <p:spPr bwMode="auto">
            <a:xfrm>
              <a:off x="2771800" y="5301208"/>
              <a:ext cx="567184" cy="236930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그룹 29"/>
          <p:cNvGrpSpPr/>
          <p:nvPr/>
        </p:nvGrpSpPr>
        <p:grpSpPr>
          <a:xfrm>
            <a:off x="4572000" y="3110771"/>
            <a:ext cx="3456384" cy="3270557"/>
            <a:chOff x="4572000" y="3110771"/>
            <a:chExt cx="3456384" cy="3270557"/>
          </a:xfrm>
        </p:grpSpPr>
        <p:grpSp>
          <p:nvGrpSpPr>
            <p:cNvPr id="102" name="그룹 67"/>
            <p:cNvGrpSpPr/>
            <p:nvPr/>
          </p:nvGrpSpPr>
          <p:grpSpPr>
            <a:xfrm>
              <a:off x="6079728" y="3110771"/>
              <a:ext cx="1948656" cy="2076618"/>
              <a:chOff x="2411760" y="2246675"/>
              <a:chExt cx="1948656" cy="2076618"/>
            </a:xfrm>
          </p:grpSpPr>
          <p:cxnSp>
            <p:nvCxnSpPr>
              <p:cNvPr id="122" name="직선 화살표 연결선 121"/>
              <p:cNvCxnSpPr>
                <a:cxnSpLocks noChangeShapeType="1"/>
              </p:cNvCxnSpPr>
              <p:nvPr/>
            </p:nvCxnSpPr>
            <p:spPr bwMode="auto">
              <a:xfrm>
                <a:off x="364033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122"/>
              <p:cNvCxnSpPr>
                <a:cxnSpLocks noChangeShapeType="1"/>
              </p:cNvCxnSpPr>
              <p:nvPr/>
            </p:nvCxnSpPr>
            <p:spPr bwMode="auto">
              <a:xfrm flipV="1">
                <a:off x="2554982" y="2421682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4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246675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31"/>
              <p:cNvSpPr txBox="1">
                <a:spLocks noChangeArrowheads="1"/>
              </p:cNvSpPr>
              <p:nvPr/>
            </p:nvSpPr>
            <p:spPr bwMode="auto">
              <a:xfrm>
                <a:off x="421196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4932040" y="4190891"/>
              <a:ext cx="65185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7" name="직선 화살표 연결선 106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8" name="직선 화살표 연결선 107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rot="5400000" flipH="1" flipV="1">
              <a:off x="5899708" y="4113076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 rot="16200000" flipH="1">
              <a:off x="5899709" y="6057291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6871816" y="5085184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rot="10800000">
              <a:off x="5287640" y="5085185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14" name="TextBox 31"/>
            <p:cNvSpPr txBox="1">
              <a:spLocks noChangeArrowheads="1"/>
            </p:cNvSpPr>
            <p:nvPr/>
          </p:nvSpPr>
          <p:spPr bwMode="auto">
            <a:xfrm>
              <a:off x="4572000" y="4941168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5508104" y="3686835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6228184" y="613510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210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67544" y="446475"/>
            <a:ext cx="3816424" cy="2838509"/>
            <a:chOff x="4572000" y="3368606"/>
            <a:chExt cx="3816424" cy="2838509"/>
          </a:xfrm>
        </p:grpSpPr>
        <p:grpSp>
          <p:nvGrpSpPr>
            <p:cNvPr id="102" name="그룹 67"/>
            <p:cNvGrpSpPr/>
            <p:nvPr/>
          </p:nvGrpSpPr>
          <p:grpSpPr>
            <a:xfrm>
              <a:off x="6079728" y="3368606"/>
              <a:ext cx="2308696" cy="1818783"/>
              <a:chOff x="2411760" y="2504510"/>
              <a:chExt cx="2308696" cy="1818783"/>
            </a:xfrm>
          </p:grpSpPr>
          <p:cxnSp>
            <p:nvCxnSpPr>
              <p:cNvPr id="122" name="직선 화살표 연결선 121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122"/>
              <p:cNvCxnSpPr>
                <a:cxnSpLocks noChangeShapeType="1"/>
              </p:cNvCxnSpPr>
              <p:nvPr/>
            </p:nvCxnSpPr>
            <p:spPr bwMode="auto">
              <a:xfrm flipV="1">
                <a:off x="2554982" y="2679517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4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504510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07" name="직선 화살표 연결선 106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08" name="직선 화살표 연결선 107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flipV="1">
              <a:off x="6223743" y="4118883"/>
              <a:ext cx="1" cy="31823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1" cy="32984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6871816" y="5085185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flipH="1">
              <a:off x="4860032" y="5085187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14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5436096" y="39028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6228184" y="596089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716016" y="446475"/>
            <a:ext cx="4248472" cy="2838509"/>
            <a:chOff x="4716016" y="446475"/>
            <a:chExt cx="4248472" cy="2838509"/>
          </a:xfrm>
        </p:grpSpPr>
        <p:grpSp>
          <p:nvGrpSpPr>
            <p:cNvPr id="119" name="그룹 67"/>
            <p:cNvGrpSpPr/>
            <p:nvPr/>
          </p:nvGrpSpPr>
          <p:grpSpPr>
            <a:xfrm>
              <a:off x="6223744" y="446475"/>
              <a:ext cx="2308696" cy="1818783"/>
              <a:chOff x="2411760" y="2504510"/>
              <a:chExt cx="2308696" cy="1818783"/>
            </a:xfrm>
          </p:grpSpPr>
          <p:cxnSp>
            <p:nvCxnSpPr>
              <p:cNvPr id="139" name="직선 화살표 연결선 138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0" name="직선 화살표 연결선 139"/>
              <p:cNvCxnSpPr>
                <a:cxnSpLocks noChangeShapeType="1"/>
              </p:cNvCxnSpPr>
              <p:nvPr/>
            </p:nvCxnSpPr>
            <p:spPr bwMode="auto">
              <a:xfrm flipV="1">
                <a:off x="2554982" y="2679517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1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504510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 bwMode="auto">
            <a:xfrm>
              <a:off x="5719688" y="1514981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21" name="직선 화살표 연결선 120"/>
            <p:cNvCxnSpPr>
              <a:cxnSpLocks noChangeShapeType="1"/>
            </p:cNvCxnSpPr>
            <p:nvPr/>
          </p:nvCxnSpPr>
          <p:spPr bwMode="auto">
            <a:xfrm rot="16200000" flipV="1">
              <a:off x="5035615" y="2199057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26" name="TextBox 31"/>
            <p:cNvSpPr txBox="1">
              <a:spLocks noChangeArrowheads="1"/>
            </p:cNvSpPr>
            <p:nvPr/>
          </p:nvSpPr>
          <p:spPr bwMode="auto">
            <a:xfrm>
              <a:off x="4932040" y="1310571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직선 화살표 연결선 126"/>
            <p:cNvCxnSpPr>
              <a:cxnSpLocks noChangeShapeType="1"/>
            </p:cNvCxnSpPr>
            <p:nvPr/>
          </p:nvCxnSpPr>
          <p:spPr bwMode="auto">
            <a:xfrm rot="5400000">
              <a:off x="6583784" y="2163053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직선 화살표 연결선 127"/>
            <p:cNvCxnSpPr>
              <a:cxnSpLocks noChangeShapeType="1"/>
            </p:cNvCxnSpPr>
            <p:nvPr/>
          </p:nvCxnSpPr>
          <p:spPr bwMode="auto">
            <a:xfrm rot="10800000">
              <a:off x="5791696" y="1370965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9" name="직선 화살표 연결선 128"/>
            <p:cNvCxnSpPr>
              <a:cxnSpLocks noChangeShapeType="1"/>
            </p:cNvCxnSpPr>
            <p:nvPr/>
          </p:nvCxnSpPr>
          <p:spPr bwMode="auto">
            <a:xfrm>
              <a:off x="5863704" y="2955141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0" name="TextBox 31"/>
            <p:cNvSpPr txBox="1">
              <a:spLocks noChangeArrowheads="1"/>
            </p:cNvSpPr>
            <p:nvPr/>
          </p:nvSpPr>
          <p:spPr bwMode="auto">
            <a:xfrm>
              <a:off x="7020272" y="2780928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직선 화살표 연결선 130"/>
            <p:cNvCxnSpPr>
              <a:cxnSpLocks noChangeShapeType="1"/>
            </p:cNvCxnSpPr>
            <p:nvPr/>
          </p:nvCxnSpPr>
          <p:spPr bwMode="auto">
            <a:xfrm flipV="1">
              <a:off x="6367759" y="1196752"/>
              <a:ext cx="1" cy="31823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32" name="직선 화살표 연결선 131"/>
            <p:cNvCxnSpPr>
              <a:cxnSpLocks noChangeShapeType="1"/>
            </p:cNvCxnSpPr>
            <p:nvPr/>
          </p:nvCxnSpPr>
          <p:spPr bwMode="auto">
            <a:xfrm>
              <a:off x="6367760" y="2811125"/>
              <a:ext cx="1" cy="32984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33" name="직선 화살표 연결선 132"/>
            <p:cNvCxnSpPr>
              <a:cxnSpLocks noChangeShapeType="1"/>
            </p:cNvCxnSpPr>
            <p:nvPr/>
          </p:nvCxnSpPr>
          <p:spPr bwMode="auto">
            <a:xfrm flipV="1">
              <a:off x="7015832" y="2163054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직선 화살표 연결선 133"/>
            <p:cNvCxnSpPr>
              <a:cxnSpLocks noChangeShapeType="1"/>
            </p:cNvCxnSpPr>
            <p:nvPr/>
          </p:nvCxnSpPr>
          <p:spPr bwMode="auto">
            <a:xfrm flipH="1">
              <a:off x="5004048" y="2163056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35" name="TextBox 31"/>
            <p:cNvSpPr txBox="1">
              <a:spLocks noChangeArrowheads="1"/>
            </p:cNvSpPr>
            <p:nvPr/>
          </p:nvSpPr>
          <p:spPr bwMode="auto">
            <a:xfrm>
              <a:off x="4716016" y="1886635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7164288" y="187502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5580112" y="980728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31"/>
            <p:cNvSpPr txBox="1">
              <a:spLocks noChangeArrowheads="1"/>
            </p:cNvSpPr>
            <p:nvPr/>
          </p:nvSpPr>
          <p:spPr bwMode="auto">
            <a:xfrm>
              <a:off x="6372200" y="303876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7587456" y="2492896"/>
              <a:ext cx="1377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(800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-550)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31"/>
            <p:cNvSpPr txBox="1">
              <a:spLocks noChangeArrowheads="1"/>
            </p:cNvSpPr>
            <p:nvPr/>
          </p:nvSpPr>
          <p:spPr bwMode="auto">
            <a:xfrm>
              <a:off x="6921394" y="950531"/>
              <a:ext cx="13230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(400, 550)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구부러진 연결선 26"/>
            <p:cNvCxnSpPr>
              <a:cxnSpLocks/>
            </p:cNvCxnSpPr>
            <p:nvPr/>
          </p:nvCxnSpPr>
          <p:spPr bwMode="auto">
            <a:xfrm rot="5400000" flipH="1" flipV="1">
              <a:off x="7033903" y="1037991"/>
              <a:ext cx="288032" cy="665947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구부러진 연결선 27"/>
            <p:cNvCxnSpPr>
              <a:cxnSpLocks/>
              <a:endCxn id="143" idx="1"/>
            </p:cNvCxnSpPr>
            <p:nvPr/>
          </p:nvCxnSpPr>
          <p:spPr bwMode="auto">
            <a:xfrm>
              <a:off x="7020272" y="2379077"/>
              <a:ext cx="567184" cy="236930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467544" y="3429000"/>
            <a:ext cx="3816424" cy="3096344"/>
            <a:chOff x="4572000" y="3224590"/>
            <a:chExt cx="3816424" cy="3096344"/>
          </a:xfrm>
        </p:grpSpPr>
        <p:grpSp>
          <p:nvGrpSpPr>
            <p:cNvPr id="49" name="그룹 67"/>
            <p:cNvGrpSpPr/>
            <p:nvPr/>
          </p:nvGrpSpPr>
          <p:grpSpPr>
            <a:xfrm>
              <a:off x="6079728" y="3224590"/>
              <a:ext cx="2308696" cy="1962799"/>
              <a:chOff x="2411760" y="2360494"/>
              <a:chExt cx="2308696" cy="1962799"/>
            </a:xfrm>
          </p:grpSpPr>
          <p:cxnSp>
            <p:nvCxnSpPr>
              <p:cNvPr id="65" name="직선 화살표 연결선 64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65"/>
              <p:cNvCxnSpPr>
                <a:cxnSpLocks noChangeShapeType="1"/>
              </p:cNvCxnSpPr>
              <p:nvPr/>
            </p:nvCxnSpPr>
            <p:spPr bwMode="auto">
              <a:xfrm flipV="1">
                <a:off x="2554982" y="2535501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7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360494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2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직선 화살표 연결선 52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직선 화살표 연결선 54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직선 화살표 연결선 56"/>
            <p:cNvCxnSpPr>
              <a:cxnSpLocks noChangeShapeType="1"/>
            </p:cNvCxnSpPr>
            <p:nvPr/>
          </p:nvCxnSpPr>
          <p:spPr bwMode="auto">
            <a:xfrm flipV="1">
              <a:off x="6223743" y="3944670"/>
              <a:ext cx="0" cy="4924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0" cy="51567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6871816" y="5085185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cxnSpLocks noChangeShapeType="1"/>
            </p:cNvCxnSpPr>
            <p:nvPr/>
          </p:nvCxnSpPr>
          <p:spPr bwMode="auto">
            <a:xfrm flipH="1">
              <a:off x="4860032" y="5085187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1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>
              <a:off x="5436096" y="380065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>
              <a:off x="6228184" y="607471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716016" y="3429000"/>
            <a:ext cx="3816424" cy="3096344"/>
            <a:chOff x="4572000" y="3224590"/>
            <a:chExt cx="3816424" cy="3096344"/>
          </a:xfrm>
        </p:grpSpPr>
        <p:grpSp>
          <p:nvGrpSpPr>
            <p:cNvPr id="74" name="그룹 67"/>
            <p:cNvGrpSpPr/>
            <p:nvPr/>
          </p:nvGrpSpPr>
          <p:grpSpPr>
            <a:xfrm>
              <a:off x="6079728" y="3224590"/>
              <a:ext cx="2308696" cy="1962799"/>
              <a:chOff x="2411760" y="2360494"/>
              <a:chExt cx="2308696" cy="1962799"/>
            </a:xfrm>
          </p:grpSpPr>
          <p:cxnSp>
            <p:nvCxnSpPr>
              <p:cNvPr id="90" name="직선 화살표 연결선 89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" name="직선 화살표 연결선 90"/>
              <p:cNvCxnSpPr>
                <a:cxnSpLocks noChangeShapeType="1"/>
              </p:cNvCxnSpPr>
              <p:nvPr/>
            </p:nvCxnSpPr>
            <p:spPr bwMode="auto">
              <a:xfrm flipV="1">
                <a:off x="2554982" y="2535501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2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360494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76" name="직선 화살표 연결선 75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화살표 연결선 77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직선 화살표 연결선 78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직선 화살표 연결선 79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 noChangeShapeType="1"/>
            </p:cNvCxnSpPr>
            <p:nvPr/>
          </p:nvCxnSpPr>
          <p:spPr bwMode="auto">
            <a:xfrm flipV="1">
              <a:off x="6223743" y="3944670"/>
              <a:ext cx="0" cy="4924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직선 화살표 연결선 82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0" cy="51567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직선 화살표 연결선 83"/>
            <p:cNvCxnSpPr>
              <a:cxnSpLocks noChangeShapeType="1"/>
            </p:cNvCxnSpPr>
            <p:nvPr/>
          </p:nvCxnSpPr>
          <p:spPr bwMode="auto">
            <a:xfrm flipV="1">
              <a:off x="6871816" y="5085185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85" name="직선 화살표 연결선 84"/>
            <p:cNvCxnSpPr>
              <a:cxnSpLocks noChangeShapeType="1"/>
            </p:cNvCxnSpPr>
            <p:nvPr/>
          </p:nvCxnSpPr>
          <p:spPr bwMode="auto">
            <a:xfrm flipH="1">
              <a:off x="4860032" y="5085187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5436096" y="380065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6228184" y="607471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401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95736" y="544522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43878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821252"/>
                </p:ext>
              </p:extLst>
            </p:nvPr>
          </p:nvGraphicFramePr>
          <p:xfrm>
            <a:off x="4387850" y="2905125"/>
            <a:ext cx="1414463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2" name="수식" r:id="rId3" imgW="1447560" imgH="558720" progId="Equation.3">
                    <p:embed/>
                  </p:oleObj>
                </mc:Choice>
                <mc:Fallback>
                  <p:oleObj name="수식" r:id="rId3" imgW="1447560" imgH="558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2905125"/>
                          <a:ext cx="1414463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227384"/>
                </p:ext>
              </p:extLst>
            </p:nvPr>
          </p:nvGraphicFramePr>
          <p:xfrm>
            <a:off x="3646488" y="4005263"/>
            <a:ext cx="1589087" cy="62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3" name="수식" r:id="rId5" imgW="1701720" imgH="507960" progId="Equation.3">
                    <p:embed/>
                  </p:oleObj>
                </mc:Choice>
                <mc:Fallback>
                  <p:oleObj name="수식" r:id="rId5" imgW="1701720" imgH="507960" progId="Equation.3">
                    <p:embed/>
                    <p:pic>
                      <p:nvPicPr>
                        <p:cNvPr id="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488" y="4005263"/>
                          <a:ext cx="1589087" cy="620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5243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38" name="직각 삼각형 37"/>
            <p:cNvSpPr/>
            <p:nvPr/>
          </p:nvSpPr>
          <p:spPr bwMode="auto">
            <a:xfrm>
              <a:off x="2800350" y="2376488"/>
              <a:ext cx="1627634" cy="1628575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40" name="직선 화살표 연결선 39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직선 화살표 연결선 40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4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직선 연결선 46"/>
            <p:cNvCxnSpPr>
              <a:cxnSpLocks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9" name="직선 연결선 48"/>
            <p:cNvCxnSpPr>
              <a:cxnSpLocks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직선 연결선 84"/>
            <p:cNvCxnSpPr>
              <a:cxnSpLocks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직선 연결선 85"/>
            <p:cNvCxnSpPr>
              <a:cxnSpLocks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87" name="원호 86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035811"/>
                </p:ext>
              </p:extLst>
            </p:nvPr>
          </p:nvGraphicFramePr>
          <p:xfrm>
            <a:off x="2720975" y="3038475"/>
            <a:ext cx="122396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1" name="수식" r:id="rId3" imgW="1130040" imgH="457200" progId="Equation.3">
                    <p:embed/>
                  </p:oleObj>
                </mc:Choice>
                <mc:Fallback>
                  <p:oleObj name="수식" r:id="rId3" imgW="1130040" imgH="457200" progId="Equation.3">
                    <p:embed/>
                    <p:pic>
                      <p:nvPicPr>
                        <p:cNvPr id="8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975" y="3038475"/>
                          <a:ext cx="1223963" cy="5429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타원 96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100" name="직선 화살표 연결선 99"/>
            <p:cNvCxnSpPr>
              <a:cxnSpLocks noChangeShapeType="1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직선 화살표 연결선 100"/>
            <p:cNvCxnSpPr/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04" name="직선 화살표 연결선 103"/>
            <p:cNvCxnSpPr/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105" name="직사각형 104"/>
            <p:cNvSpPr/>
            <p:nvPr/>
          </p:nvSpPr>
          <p:spPr>
            <a:xfrm>
              <a:off x="1811651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780203" y="407707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0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346924"/>
                </p:ext>
              </p:extLst>
            </p:nvPr>
          </p:nvGraphicFramePr>
          <p:xfrm>
            <a:off x="5180955" y="2996952"/>
            <a:ext cx="11112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2" name="수식" r:id="rId5" imgW="114120" imgH="126720" progId="Equation.3">
                    <p:embed/>
                  </p:oleObj>
                </mc:Choice>
                <mc:Fallback>
                  <p:oleObj name="수식" r:id="rId5" imgW="114120" imgH="126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955" y="2996952"/>
                          <a:ext cx="111125" cy="150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806531"/>
                </p:ext>
              </p:extLst>
            </p:nvPr>
          </p:nvGraphicFramePr>
          <p:xfrm>
            <a:off x="4193401" y="4049713"/>
            <a:ext cx="4857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3" name="수식" r:id="rId7" imgW="520560" imgH="228600" progId="Equation.3">
                    <p:embed/>
                  </p:oleObj>
                </mc:Choice>
                <mc:Fallback>
                  <p:oleObj name="수식" r:id="rId7" imgW="520560" imgH="228600" progId="Equation.3">
                    <p:embed/>
                    <p:pic>
                      <p:nvPicPr>
                        <p:cNvPr id="4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401" y="4049713"/>
                          <a:ext cx="4857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1564037"/>
                </p:ext>
              </p:extLst>
            </p:nvPr>
          </p:nvGraphicFramePr>
          <p:xfrm>
            <a:off x="6228184" y="3727450"/>
            <a:ext cx="124618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4" name="수식" r:id="rId9" imgW="1320480" imgH="228600" progId="Equation.3">
                    <p:embed/>
                  </p:oleObj>
                </mc:Choice>
                <mc:Fallback>
                  <p:oleObj name="수식" r:id="rId9" imgW="1320480" imgH="228600" progId="Equation.3">
                    <p:embed/>
                    <p:pic>
                      <p:nvPicPr>
                        <p:cNvPr id="46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3727450"/>
                          <a:ext cx="1246188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2422852"/>
                </p:ext>
              </p:extLst>
            </p:nvPr>
          </p:nvGraphicFramePr>
          <p:xfrm>
            <a:off x="1043608" y="4031158"/>
            <a:ext cx="1255712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5" name="수식" r:id="rId11" imgW="1333440" imgH="228600" progId="Equation.3">
                    <p:embed/>
                  </p:oleObj>
                </mc:Choice>
                <mc:Fallback>
                  <p:oleObj name="수식" r:id="rId11" imgW="1333440" imgH="228600" progId="Equation.3">
                    <p:embed/>
                    <p:pic>
                      <p:nvPicPr>
                        <p:cNvPr id="9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031158"/>
                          <a:ext cx="1255712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41283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2123728" y="15265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cxnSpLocks/>
              <a:stCxn id="50" idx="4"/>
              <a:endCxn id="50" idx="0"/>
            </p:cNvCxnSpPr>
            <p:nvPr/>
          </p:nvCxnSpPr>
          <p:spPr bwMode="auto">
            <a:xfrm flipV="1">
              <a:off x="4427984" y="1700808"/>
              <a:ext cx="0" cy="4608512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endCxn id="50" idx="0"/>
            </p:cNvCxnSpPr>
            <p:nvPr/>
          </p:nvCxnSpPr>
          <p:spPr bwMode="auto">
            <a:xfrm>
              <a:off x="2555776" y="1700808"/>
              <a:ext cx="1872208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연결선 70"/>
            <p:cNvCxnSpPr>
              <a:endCxn id="50" idx="4"/>
            </p:cNvCxnSpPr>
            <p:nvPr/>
          </p:nvCxnSpPr>
          <p:spPr bwMode="auto">
            <a:xfrm>
              <a:off x="2555776" y="6309320"/>
              <a:ext cx="1872208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067944" y="3645024"/>
              <a:ext cx="737016" cy="737016"/>
            </a:xfrm>
            <a:prstGeom prst="arc">
              <a:avLst>
                <a:gd name="adj1" fmla="val 5514008"/>
                <a:gd name="adj2" fmla="val 13502476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3707904" y="407707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463184"/>
                </p:ext>
              </p:extLst>
            </p:nvPr>
          </p:nvGraphicFramePr>
          <p:xfrm>
            <a:off x="4445000" y="1395413"/>
            <a:ext cx="4984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7" name="수식" r:id="rId3" imgW="507960" imgH="228600" progId="Equation.3">
                    <p:embed/>
                  </p:oleObj>
                </mc:Choice>
                <mc:Fallback>
                  <p:oleObj name="수식" r:id="rId3" imgW="507960" imgH="228600" progId="Equation.3">
                    <p:embed/>
                    <p:pic>
                      <p:nvPicPr>
                        <p:cNvPr id="8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000" y="1395413"/>
                          <a:ext cx="4984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직선 화살표 연결선 81"/>
            <p:cNvCxnSpPr>
              <a:stCxn id="50" idx="2"/>
              <a:endCxn id="50" idx="6"/>
            </p:cNvCxnSpPr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graphicFrame>
          <p:nvGraphicFramePr>
            <p:cNvPr id="83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9130339"/>
                </p:ext>
              </p:extLst>
            </p:nvPr>
          </p:nvGraphicFramePr>
          <p:xfrm>
            <a:off x="4350650" y="6381750"/>
            <a:ext cx="609600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8" name="수식" r:id="rId5" imgW="622080" imgH="228600" progId="Equation.3">
                    <p:embed/>
                  </p:oleObj>
                </mc:Choice>
                <mc:Fallback>
                  <p:oleObj name="수식" r:id="rId5" imgW="622080" imgH="228600" progId="Equation.3">
                    <p:embed/>
                    <p:pic>
                      <p:nvPicPr>
                        <p:cNvPr id="8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650" y="6381750"/>
                          <a:ext cx="609600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6155301"/>
                </p:ext>
              </p:extLst>
            </p:nvPr>
          </p:nvGraphicFramePr>
          <p:xfrm>
            <a:off x="4473616" y="4049713"/>
            <a:ext cx="4857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9" name="수식" r:id="rId7" imgW="520560" imgH="228600" progId="Equation.3">
                    <p:embed/>
                  </p:oleObj>
                </mc:Choice>
                <mc:Fallback>
                  <p:oleObj name="수식" r:id="rId7" imgW="520560" imgH="228600" progId="Equation.3">
                    <p:embed/>
                    <p:pic>
                      <p:nvPicPr>
                        <p:cNvPr id="9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616" y="4049713"/>
                          <a:ext cx="4857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646372"/>
                </p:ext>
              </p:extLst>
            </p:nvPr>
          </p:nvGraphicFramePr>
          <p:xfrm>
            <a:off x="6228184" y="3727450"/>
            <a:ext cx="124618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0" name="수식" r:id="rId9" imgW="1320480" imgH="228600" progId="Equation.3">
                    <p:embed/>
                  </p:oleObj>
                </mc:Choice>
                <mc:Fallback>
                  <p:oleObj name="수식" r:id="rId9" imgW="1320480" imgH="228600" progId="Equation.3">
                    <p:embed/>
                    <p:pic>
                      <p:nvPicPr>
                        <p:cNvPr id="102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3727450"/>
                          <a:ext cx="1246188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직사각형 48"/>
            <p:cNvSpPr/>
            <p:nvPr/>
          </p:nvSpPr>
          <p:spPr>
            <a:xfrm>
              <a:off x="4067944" y="6381328"/>
              <a:ext cx="28270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80203" y="407707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원호 85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662298"/>
                </p:ext>
              </p:extLst>
            </p:nvPr>
          </p:nvGraphicFramePr>
          <p:xfrm>
            <a:off x="5180955" y="2996952"/>
            <a:ext cx="11112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1" name="수식" r:id="rId11" imgW="114120" imgH="126720" progId="Equation.3">
                    <p:embed/>
                  </p:oleObj>
                </mc:Choice>
                <mc:Fallback>
                  <p:oleObj name="수식" r:id="rId11" imgW="114120" imgH="126720" progId="Equation.3">
                    <p:embed/>
                    <p:pic>
                      <p:nvPicPr>
                        <p:cNvPr id="1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955" y="2996952"/>
                          <a:ext cx="111125" cy="150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직사각형 88"/>
            <p:cNvSpPr/>
            <p:nvPr/>
          </p:nvSpPr>
          <p:spPr>
            <a:xfrm>
              <a:off x="4145278" y="1382579"/>
              <a:ext cx="28270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811651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9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3238654"/>
                </p:ext>
              </p:extLst>
            </p:nvPr>
          </p:nvGraphicFramePr>
          <p:xfrm>
            <a:off x="1043608" y="4031158"/>
            <a:ext cx="1255712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2" name="수식" r:id="rId13" imgW="1333440" imgH="228600" progId="Equation.3">
                    <p:embed/>
                  </p:oleObj>
                </mc:Choice>
                <mc:Fallback>
                  <p:oleObj name="수식" r:id="rId13" imgW="1333440" imgH="228600" progId="Equation.3">
                    <p:embed/>
                    <p:pic>
                      <p:nvPicPr>
                        <p:cNvPr id="47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031158"/>
                          <a:ext cx="1255712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965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48" name="직각 삼각형 47"/>
            <p:cNvSpPr/>
            <p:nvPr/>
          </p:nvSpPr>
          <p:spPr bwMode="auto">
            <a:xfrm>
              <a:off x="2800350" y="2376488"/>
              <a:ext cx="1627634" cy="1628575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2123728" y="15265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endCxn id="50" idx="0"/>
            </p:cNvCxnSpPr>
            <p:nvPr/>
          </p:nvCxnSpPr>
          <p:spPr bwMode="auto">
            <a:xfrm rot="5400000" flipH="1" flipV="1">
              <a:off x="3275855" y="2852937"/>
              <a:ext cx="230425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endCxn id="50" idx="0"/>
            </p:cNvCxnSpPr>
            <p:nvPr/>
          </p:nvCxnSpPr>
          <p:spPr bwMode="auto">
            <a:xfrm>
              <a:off x="2555776" y="1700808"/>
              <a:ext cx="187220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 rot="5400000">
              <a:off x="3275856" y="5157192"/>
              <a:ext cx="23042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oval" w="med" len="med"/>
            </a:ln>
          </p:spPr>
        </p:cxnSp>
        <p:cxnSp>
          <p:nvCxnSpPr>
            <p:cNvPr id="71" name="직선 연결선 70"/>
            <p:cNvCxnSpPr>
              <a:endCxn id="50" idx="4"/>
            </p:cNvCxnSpPr>
            <p:nvPr/>
          </p:nvCxnSpPr>
          <p:spPr bwMode="auto">
            <a:xfrm>
              <a:off x="2555776" y="6309320"/>
              <a:ext cx="187220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067944" y="3645024"/>
              <a:ext cx="737016" cy="737016"/>
            </a:xfrm>
            <a:prstGeom prst="arc">
              <a:avLst>
                <a:gd name="adj1" fmla="val 5514008"/>
                <a:gd name="adj2" fmla="val 13502476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3707904" y="407707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417934"/>
                </p:ext>
              </p:extLst>
            </p:nvPr>
          </p:nvGraphicFramePr>
          <p:xfrm>
            <a:off x="4427985" y="4005064"/>
            <a:ext cx="1008111" cy="620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5" name="Equation" r:id="rId3" imgW="1079280" imgH="507960" progId="Equation.3">
                    <p:embed/>
                  </p:oleObj>
                </mc:Choice>
                <mc:Fallback>
                  <p:oleObj name="Equation" r:id="rId3" imgW="1079280" imgH="507960" progId="Equation.3">
                    <p:embed/>
                    <p:pic>
                      <p:nvPicPr>
                        <p:cNvPr id="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5" y="4005064"/>
                          <a:ext cx="1008111" cy="620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stCxn id="50" idx="2"/>
              <a:endCxn id="50" idx="6"/>
            </p:cNvCxnSpPr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graphicFrame>
          <p:nvGraphicFramePr>
            <p:cNvPr id="3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88624"/>
                </p:ext>
              </p:extLst>
            </p:nvPr>
          </p:nvGraphicFramePr>
          <p:xfrm>
            <a:off x="4498975" y="2905125"/>
            <a:ext cx="1190625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6" name="수식" r:id="rId5" imgW="1218960" imgH="558720" progId="Equation.3">
                    <p:embed/>
                  </p:oleObj>
                </mc:Choice>
                <mc:Fallback>
                  <p:oleObj name="수식" r:id="rId5" imgW="1218960" imgH="558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975" y="2905125"/>
                          <a:ext cx="1190625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580013"/>
                </p:ext>
              </p:extLst>
            </p:nvPr>
          </p:nvGraphicFramePr>
          <p:xfrm>
            <a:off x="2700338" y="3030538"/>
            <a:ext cx="1203325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7" name="수식" r:id="rId7" imgW="1231560" imgH="469800" progId="Equation.3">
                    <p:embed/>
                  </p:oleObj>
                </mc:Choice>
                <mc:Fallback>
                  <p:oleObj name="수식" r:id="rId7" imgW="1231560" imgH="469800" progId="Equation.3">
                    <p:embed/>
                    <p:pic>
                      <p:nvPicPr>
                        <p:cNvPr id="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338" y="3030538"/>
                          <a:ext cx="1203325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7253953"/>
                </p:ext>
              </p:extLst>
            </p:nvPr>
          </p:nvGraphicFramePr>
          <p:xfrm>
            <a:off x="5688013" y="3325813"/>
            <a:ext cx="2160587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8" name="수식" r:id="rId9" imgW="2286000" imgH="558720" progId="Equation.3">
                    <p:embed/>
                  </p:oleObj>
                </mc:Choice>
                <mc:Fallback>
                  <p:oleObj name="수식" r:id="rId9" imgW="2286000" imgH="558720" progId="Equation.3">
                    <p:embed/>
                    <p:pic>
                      <p:nvPicPr>
                        <p:cNvPr id="102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8013" y="3325813"/>
                          <a:ext cx="2160587" cy="679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4700211"/>
                </p:ext>
              </p:extLst>
            </p:nvPr>
          </p:nvGraphicFramePr>
          <p:xfrm>
            <a:off x="1081088" y="4005263"/>
            <a:ext cx="215900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9" name="수식" r:id="rId11" imgW="2298600" imgH="558720" progId="Equation.3">
                    <p:embed/>
                  </p:oleObj>
                </mc:Choice>
                <mc:Fallback>
                  <p:oleObj name="수식" r:id="rId11" imgW="2298600" imgH="558720" progId="Equation.3">
                    <p:embed/>
                    <p:pic>
                      <p:nvPicPr>
                        <p:cNvPr id="10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88" y="4005263"/>
                          <a:ext cx="2159000" cy="641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152201"/>
                </p:ext>
              </p:extLst>
            </p:nvPr>
          </p:nvGraphicFramePr>
          <p:xfrm>
            <a:off x="4457700" y="1341438"/>
            <a:ext cx="1887538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0" name="수식" r:id="rId13" imgW="1930320" imgH="634680" progId="Equation.3">
                    <p:embed/>
                  </p:oleObj>
                </mc:Choice>
                <mc:Fallback>
                  <p:oleObj name="수식" r:id="rId13" imgW="1930320" imgH="634680" progId="Equation.3">
                    <p:embed/>
                    <p:pic>
                      <p:nvPicPr>
                        <p:cNvPr id="8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700" y="1341438"/>
                          <a:ext cx="1887538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2319190"/>
                </p:ext>
              </p:extLst>
            </p:nvPr>
          </p:nvGraphicFramePr>
          <p:xfrm>
            <a:off x="4464050" y="5894388"/>
            <a:ext cx="194945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1" name="수식" r:id="rId15" imgW="1993680" imgH="634680" progId="Equation.3">
                    <p:embed/>
                  </p:oleObj>
                </mc:Choice>
                <mc:Fallback>
                  <p:oleObj name="수식" r:id="rId15" imgW="1993680" imgH="634680" progId="Equation.3">
                    <p:embed/>
                    <p:pic>
                      <p:nvPicPr>
                        <p:cNvPr id="8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050" y="5894388"/>
                          <a:ext cx="1949450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13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475656" y="1124744"/>
            <a:ext cx="6336704" cy="5544616"/>
            <a:chOff x="1475656" y="1124744"/>
            <a:chExt cx="6336704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428396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28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4427984" y="2924448"/>
            <a:ext cx="4532461" cy="3744912"/>
            <a:chOff x="1691680" y="2205038"/>
            <a:chExt cx="4532461" cy="3744912"/>
          </a:xfrm>
        </p:grpSpPr>
        <p:cxnSp>
          <p:nvCxnSpPr>
            <p:cNvPr id="8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801019" y="4183857"/>
              <a:ext cx="936625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1581945" y="4183856"/>
              <a:ext cx="3529012" cy="317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직선 화살표 연결선 65"/>
            <p:cNvCxnSpPr>
              <a:cxnSpLocks noChangeShapeType="1"/>
            </p:cNvCxnSpPr>
            <p:nvPr/>
          </p:nvCxnSpPr>
          <p:spPr bwMode="auto">
            <a:xfrm>
              <a:off x="2268538" y="4581525"/>
              <a:ext cx="107950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995738" y="3716338"/>
              <a:ext cx="10810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009900" y="4152900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직선 화살표 연결선 28"/>
            <p:cNvCxnSpPr>
              <a:cxnSpLocks noChangeShapeType="1"/>
            </p:cNvCxnSpPr>
            <p:nvPr/>
          </p:nvCxnSpPr>
          <p:spPr bwMode="auto">
            <a:xfrm>
              <a:off x="1908175" y="4221163"/>
              <a:ext cx="396036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5868541" y="397510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Box 32"/>
            <p:cNvSpPr txBox="1">
              <a:spLocks noChangeArrowheads="1"/>
            </p:cNvSpPr>
            <p:nvPr/>
          </p:nvSpPr>
          <p:spPr bwMode="auto">
            <a:xfrm>
              <a:off x="3040063" y="2205038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42"/>
            <p:cNvCxnSpPr>
              <a:cxnSpLocks noChangeShapeType="1"/>
            </p:cNvCxnSpPr>
            <p:nvPr/>
          </p:nvCxnSpPr>
          <p:spPr bwMode="auto">
            <a:xfrm rot="5400000" flipH="1" flipV="1">
              <a:off x="4572794" y="4221956"/>
              <a:ext cx="187325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화살표 연결선 50"/>
            <p:cNvCxnSpPr>
              <a:cxnSpLocks noChangeShapeType="1"/>
            </p:cNvCxnSpPr>
            <p:nvPr/>
          </p:nvCxnSpPr>
          <p:spPr bwMode="auto">
            <a:xfrm>
              <a:off x="3348038" y="3789363"/>
              <a:ext cx="2160587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93" name="직선 화살표 연결선 66"/>
            <p:cNvCxnSpPr>
              <a:cxnSpLocks noChangeShapeType="1"/>
            </p:cNvCxnSpPr>
            <p:nvPr/>
          </p:nvCxnSpPr>
          <p:spPr bwMode="auto">
            <a:xfrm rot="5400000" flipH="1" flipV="1">
              <a:off x="2592388" y="4111625"/>
              <a:ext cx="2808288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직선 화살표 연결선 69"/>
            <p:cNvCxnSpPr>
              <a:cxnSpLocks noChangeShapeType="1"/>
            </p:cNvCxnSpPr>
            <p:nvPr/>
          </p:nvCxnSpPr>
          <p:spPr bwMode="auto">
            <a:xfrm>
              <a:off x="3348038" y="5229225"/>
              <a:ext cx="647700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95" name="TextBox 72"/>
            <p:cNvSpPr txBox="1">
              <a:spLocks noChangeArrowheads="1"/>
            </p:cNvSpPr>
            <p:nvPr/>
          </p:nvSpPr>
          <p:spPr bwMode="auto">
            <a:xfrm>
              <a:off x="3924300" y="2492375"/>
              <a:ext cx="5032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74"/>
            <p:cNvSpPr txBox="1">
              <a:spLocks noChangeArrowheads="1"/>
            </p:cNvSpPr>
            <p:nvPr/>
          </p:nvSpPr>
          <p:spPr bwMode="auto">
            <a:xfrm>
              <a:off x="3419475" y="5084763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77"/>
            <p:cNvSpPr txBox="1">
              <a:spLocks noChangeArrowheads="1"/>
            </p:cNvSpPr>
            <p:nvPr/>
          </p:nvSpPr>
          <p:spPr bwMode="auto">
            <a:xfrm>
              <a:off x="4860429" y="2823989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78"/>
            <p:cNvSpPr txBox="1">
              <a:spLocks noChangeArrowheads="1"/>
            </p:cNvSpPr>
            <p:nvPr/>
          </p:nvSpPr>
          <p:spPr bwMode="auto">
            <a:xfrm>
              <a:off x="1691680" y="3285654"/>
              <a:ext cx="11525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80"/>
            <p:cNvSpPr txBox="1">
              <a:spLocks noChangeArrowheads="1"/>
            </p:cNvSpPr>
            <p:nvPr/>
          </p:nvSpPr>
          <p:spPr bwMode="auto">
            <a:xfrm>
              <a:off x="2268538" y="4508500"/>
              <a:ext cx="1079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3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1520" y="282134"/>
            <a:ext cx="3956000" cy="2642810"/>
            <a:chOff x="251520" y="282134"/>
            <a:chExt cx="3956000" cy="2642810"/>
          </a:xfrm>
        </p:grpSpPr>
        <p:cxnSp>
          <p:nvCxnSpPr>
            <p:cNvPr id="287" name="직선 화살표 연결선 53"/>
            <p:cNvCxnSpPr>
              <a:cxnSpLocks noChangeShapeType="1"/>
            </p:cNvCxnSpPr>
            <p:nvPr/>
          </p:nvCxnSpPr>
          <p:spPr bwMode="auto">
            <a:xfrm>
              <a:off x="395536" y="2564904"/>
              <a:ext cx="10081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544664" y="476672"/>
              <a:ext cx="0" cy="24482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9" name="직선 화살표 연결선 65"/>
            <p:cNvCxnSpPr>
              <a:cxnSpLocks noChangeShapeType="1"/>
            </p:cNvCxnSpPr>
            <p:nvPr/>
          </p:nvCxnSpPr>
          <p:spPr bwMode="auto">
            <a:xfrm flipV="1">
              <a:off x="899592" y="1988840"/>
              <a:ext cx="0" cy="5760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1" name="TextBox 86"/>
            <p:cNvSpPr txBox="1">
              <a:spLocks noChangeArrowheads="1"/>
            </p:cNvSpPr>
            <p:nvPr/>
          </p:nvSpPr>
          <p:spPr bwMode="auto">
            <a:xfrm>
              <a:off x="1209700" y="1952703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1988840"/>
              <a:ext cx="36724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3851920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32"/>
            <p:cNvSpPr txBox="1">
              <a:spLocks noChangeArrowheads="1"/>
            </p:cNvSpPr>
            <p:nvPr/>
          </p:nvSpPr>
          <p:spPr bwMode="auto">
            <a:xfrm>
              <a:off x="1262485" y="28213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5" name="직선 화살표 연결선 42"/>
            <p:cNvCxnSpPr>
              <a:cxnSpLocks noChangeShapeType="1"/>
            </p:cNvCxnSpPr>
            <p:nvPr/>
          </p:nvCxnSpPr>
          <p:spPr bwMode="auto">
            <a:xfrm>
              <a:off x="1835696" y="764704"/>
              <a:ext cx="180020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6" name="직선 화살표 연결선 50"/>
            <p:cNvCxnSpPr>
              <a:cxnSpLocks noChangeShapeType="1"/>
            </p:cNvCxnSpPr>
            <p:nvPr/>
          </p:nvCxnSpPr>
          <p:spPr bwMode="auto">
            <a:xfrm>
              <a:off x="2627784" y="764704"/>
              <a:ext cx="0" cy="12241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97" name="직선 화살표 연결선 66"/>
            <p:cNvCxnSpPr>
              <a:cxnSpLocks noChangeShapeType="1"/>
            </p:cNvCxnSpPr>
            <p:nvPr/>
          </p:nvCxnSpPr>
          <p:spPr bwMode="auto">
            <a:xfrm>
              <a:off x="1043608" y="1484784"/>
              <a:ext cx="23042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98" name="직선 화살표 연결선 69"/>
            <p:cNvCxnSpPr>
              <a:cxnSpLocks noChangeShapeType="1"/>
            </p:cNvCxnSpPr>
            <p:nvPr/>
          </p:nvCxnSpPr>
          <p:spPr bwMode="auto">
            <a:xfrm flipV="1">
              <a:off x="1907704" y="1484784"/>
              <a:ext cx="0" cy="504056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9" name="TextBox 72"/>
            <p:cNvSpPr txBox="1">
              <a:spLocks noChangeArrowheads="1"/>
            </p:cNvSpPr>
            <p:nvPr/>
          </p:nvSpPr>
          <p:spPr bwMode="auto">
            <a:xfrm>
              <a:off x="3059832" y="1412776"/>
              <a:ext cx="2876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4"/>
            <p:cNvSpPr txBox="1">
              <a:spLocks noChangeArrowheads="1"/>
            </p:cNvSpPr>
            <p:nvPr/>
          </p:nvSpPr>
          <p:spPr bwMode="auto">
            <a:xfrm>
              <a:off x="1547664" y="1506270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8"/>
            <p:cNvSpPr txBox="1">
              <a:spLocks noChangeArrowheads="1"/>
            </p:cNvSpPr>
            <p:nvPr/>
          </p:nvSpPr>
          <p:spPr bwMode="auto">
            <a:xfrm>
              <a:off x="3131840" y="7141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80"/>
            <p:cNvSpPr txBox="1">
              <a:spLocks noChangeArrowheads="1"/>
            </p:cNvSpPr>
            <p:nvPr/>
          </p:nvSpPr>
          <p:spPr bwMode="auto">
            <a:xfrm>
              <a:off x="611560" y="2060848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78"/>
            <p:cNvSpPr txBox="1">
              <a:spLocks noChangeArrowheads="1"/>
            </p:cNvSpPr>
            <p:nvPr/>
          </p:nvSpPr>
          <p:spPr bwMode="auto">
            <a:xfrm>
              <a:off x="899592" y="25143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80"/>
            <p:cNvSpPr txBox="1">
              <a:spLocks noChangeArrowheads="1"/>
            </p:cNvSpPr>
            <p:nvPr/>
          </p:nvSpPr>
          <p:spPr bwMode="auto">
            <a:xfrm>
              <a:off x="2339752" y="1074222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475656" y="1124744"/>
            <a:ext cx="6336704" cy="5544616"/>
            <a:chOff x="1475656" y="1124744"/>
            <a:chExt cx="6336704" cy="5544616"/>
          </a:xfrm>
        </p:grpSpPr>
        <p:sp>
          <p:nvSpPr>
            <p:cNvPr id="48" name="직각 삼각형 47"/>
            <p:cNvSpPr/>
            <p:nvPr/>
          </p:nvSpPr>
          <p:spPr bwMode="auto">
            <a:xfrm flipH="1" flipV="1">
              <a:off x="4644008" y="4005062"/>
              <a:ext cx="864096" cy="194421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endCxn id="48" idx="2"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1550225"/>
                <a:gd name="adj2" fmla="val 3873611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5004048" y="4262899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70.02°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28" name="직사각형 127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31"/>
            <p:cNvSpPr txBox="1">
              <a:spLocks noChangeArrowheads="1"/>
            </p:cNvSpPr>
            <p:nvPr/>
          </p:nvSpPr>
          <p:spPr bwMode="auto">
            <a:xfrm>
              <a:off x="1547664" y="40050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14.77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31"/>
            <p:cNvSpPr txBox="1">
              <a:spLocks noChangeArrowheads="1"/>
            </p:cNvSpPr>
            <p:nvPr/>
          </p:nvSpPr>
          <p:spPr bwMode="auto">
            <a:xfrm>
              <a:off x="6372200" y="3758843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1185.23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392392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2989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259632" y="1124744"/>
            <a:ext cx="6552728" cy="5544616"/>
            <a:chOff x="1259632" y="1124744"/>
            <a:chExt cx="6552728" cy="5544616"/>
          </a:xfrm>
        </p:grpSpPr>
        <p:sp>
          <p:nvSpPr>
            <p:cNvPr id="48" name="직각 삼각형 47"/>
            <p:cNvSpPr/>
            <p:nvPr/>
          </p:nvSpPr>
          <p:spPr bwMode="auto">
            <a:xfrm flipH="1" flipV="1">
              <a:off x="4644008" y="4005062"/>
              <a:ext cx="864096" cy="194421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336080" y="1742619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cxnSpLocks/>
              <a:stCxn id="50" idx="4"/>
              <a:endCxn id="50" idx="0"/>
            </p:cNvCxnSpPr>
            <p:nvPr/>
          </p:nvCxnSpPr>
          <p:spPr bwMode="auto">
            <a:xfrm flipV="1">
              <a:off x="4644008" y="1879972"/>
              <a:ext cx="0" cy="4250184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cxnSpLocks/>
              <a:endCxn id="50" idx="0"/>
            </p:cNvCxnSpPr>
            <p:nvPr/>
          </p:nvCxnSpPr>
          <p:spPr bwMode="auto">
            <a:xfrm>
              <a:off x="2483768" y="1879972"/>
              <a:ext cx="2160240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endCxn id="48" idx="2"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1550225"/>
                <a:gd name="adj2" fmla="val 3873611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5004048" y="4262899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70.02°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연결선 70"/>
            <p:cNvCxnSpPr>
              <a:cxnSpLocks/>
              <a:endCxn id="50" idx="4"/>
            </p:cNvCxnSpPr>
            <p:nvPr/>
          </p:nvCxnSpPr>
          <p:spPr bwMode="auto">
            <a:xfrm>
              <a:off x="2483768" y="6130156"/>
              <a:ext cx="2160240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267032" y="3645024"/>
              <a:ext cx="737016" cy="737016"/>
            </a:xfrm>
            <a:prstGeom prst="arc">
              <a:avLst>
                <a:gd name="adj1" fmla="val 16226938"/>
                <a:gd name="adj2" fmla="val 3829877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4788024" y="3378671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160.02°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1259632" y="6021288"/>
              <a:ext cx="1228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-585.23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28" name="직사각형 127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896763" y="1598603"/>
              <a:ext cx="1467325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①’’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(600, 585.23)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51920" y="6165304"/>
              <a:ext cx="1584176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②’’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-585.23)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31"/>
            <p:cNvSpPr txBox="1">
              <a:spLocks noChangeArrowheads="1"/>
            </p:cNvSpPr>
            <p:nvPr/>
          </p:nvSpPr>
          <p:spPr bwMode="auto">
            <a:xfrm>
              <a:off x="1547664" y="40050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14.77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31"/>
            <p:cNvSpPr txBox="1">
              <a:spLocks noChangeArrowheads="1"/>
            </p:cNvSpPr>
            <p:nvPr/>
          </p:nvSpPr>
          <p:spPr bwMode="auto">
            <a:xfrm>
              <a:off x="6372200" y="3758843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1185.23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392392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444208" y="620688"/>
            <a:ext cx="3816424" cy="3096344"/>
            <a:chOff x="4572000" y="3224590"/>
            <a:chExt cx="3816424" cy="3096344"/>
          </a:xfrm>
        </p:grpSpPr>
        <p:grpSp>
          <p:nvGrpSpPr>
            <p:cNvPr id="40" name="그룹 67"/>
            <p:cNvGrpSpPr/>
            <p:nvPr/>
          </p:nvGrpSpPr>
          <p:grpSpPr>
            <a:xfrm>
              <a:off x="6079728" y="3224590"/>
              <a:ext cx="2308696" cy="1962799"/>
              <a:chOff x="2411760" y="2360494"/>
              <a:chExt cx="2308696" cy="1962799"/>
            </a:xfrm>
          </p:grpSpPr>
          <p:cxnSp>
            <p:nvCxnSpPr>
              <p:cNvPr id="84" name="직선 화살표 연결선 83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84"/>
              <p:cNvCxnSpPr>
                <a:cxnSpLocks noChangeShapeType="1"/>
              </p:cNvCxnSpPr>
              <p:nvPr/>
            </p:nvCxnSpPr>
            <p:spPr bwMode="auto">
              <a:xfrm flipV="1">
                <a:off x="2554982" y="2535501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360494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42" name="직선 화살표 연결선 41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765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직선 화살표 연결선 43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" name="직선 화살표 연결선 44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6" name="직선 화살표 연결선 45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765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직선 화살표 연결선 48"/>
            <p:cNvCxnSpPr>
              <a:cxnSpLocks noChangeShapeType="1"/>
            </p:cNvCxnSpPr>
            <p:nvPr/>
          </p:nvCxnSpPr>
          <p:spPr bwMode="auto">
            <a:xfrm flipV="1">
              <a:off x="6223743" y="3944670"/>
              <a:ext cx="0" cy="4924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70" name="직선 화살표 연결선 69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0" cy="51567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74" name="직선 화살표 연결선 73"/>
            <p:cNvCxnSpPr>
              <a:cxnSpLocks noChangeShapeType="1"/>
            </p:cNvCxnSpPr>
            <p:nvPr/>
          </p:nvCxnSpPr>
          <p:spPr bwMode="auto">
            <a:xfrm flipV="1">
              <a:off x="6871816" y="5085186"/>
              <a:ext cx="3999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직선 화살표 연결선 74"/>
            <p:cNvCxnSpPr>
              <a:cxnSpLocks noChangeShapeType="1"/>
            </p:cNvCxnSpPr>
            <p:nvPr/>
          </p:nvCxnSpPr>
          <p:spPr bwMode="auto">
            <a:xfrm flipH="1">
              <a:off x="5148064" y="5085187"/>
              <a:ext cx="4276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9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132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132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5436096" y="380065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387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31"/>
            <p:cNvSpPr txBox="1">
              <a:spLocks noChangeArrowheads="1"/>
            </p:cNvSpPr>
            <p:nvPr/>
          </p:nvSpPr>
          <p:spPr bwMode="auto">
            <a:xfrm>
              <a:off x="6228184" y="607471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387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519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7584" y="908720"/>
            <a:ext cx="3439484" cy="606261"/>
            <a:chOff x="1124066" y="3614827"/>
            <a:chExt cx="3439484" cy="606261"/>
          </a:xfrm>
        </p:grpSpPr>
        <p:sp>
          <p:nvSpPr>
            <p:cNvPr id="89" name="직사각형 77"/>
            <p:cNvSpPr>
              <a:spLocks noChangeArrowheads="1"/>
            </p:cNvSpPr>
            <p:nvPr/>
          </p:nvSpPr>
          <p:spPr bwMode="auto">
            <a:xfrm>
              <a:off x="1619672" y="3687415"/>
              <a:ext cx="2448272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90" name="TextBox 35"/>
            <p:cNvSpPr txBox="1">
              <a:spLocks noChangeArrowheads="1"/>
            </p:cNvSpPr>
            <p:nvPr/>
          </p:nvSpPr>
          <p:spPr bwMode="auto">
            <a:xfrm>
              <a:off x="1124066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 bwMode="auto">
            <a:xfrm>
              <a:off x="1619672" y="3975447"/>
              <a:ext cx="15841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2" name="TextBox 57"/>
            <p:cNvSpPr txBox="1">
              <a:spLocks noChangeArrowheads="1"/>
            </p:cNvSpPr>
            <p:nvPr/>
          </p:nvSpPr>
          <p:spPr bwMode="auto">
            <a:xfrm>
              <a:off x="3138246" y="3974867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 rot="5400000">
              <a:off x="3131840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rot="5400000">
              <a:off x="3203848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>
              <a:off x="3275856" y="3975447"/>
              <a:ext cx="2880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>
              <a:off x="2302669" y="3933056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 rot="5400000">
              <a:off x="1547664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원호 97"/>
            <p:cNvSpPr/>
            <p:nvPr/>
          </p:nvSpPr>
          <p:spPr bwMode="auto">
            <a:xfrm rot="16200000">
              <a:off x="1403648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9" name="원호 98"/>
            <p:cNvSpPr/>
            <p:nvPr/>
          </p:nvSpPr>
          <p:spPr bwMode="auto">
            <a:xfrm rot="5400000" flipH="1">
              <a:off x="3995936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0" name="TextBox 35"/>
            <p:cNvSpPr txBox="1">
              <a:spLocks noChangeArrowheads="1"/>
            </p:cNvSpPr>
            <p:nvPr/>
          </p:nvSpPr>
          <p:spPr bwMode="auto">
            <a:xfrm>
              <a:off x="4283968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3203848" y="3687415"/>
              <a:ext cx="72008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691680" y="-1035496"/>
            <a:ext cx="8352928" cy="7128792"/>
            <a:chOff x="1691680" y="-1035496"/>
            <a:chExt cx="8352928" cy="7128792"/>
          </a:xfrm>
        </p:grpSpPr>
        <p:grpSp>
          <p:nvGrpSpPr>
            <p:cNvPr id="4" name="그룹 3"/>
            <p:cNvGrpSpPr/>
            <p:nvPr/>
          </p:nvGrpSpPr>
          <p:grpSpPr>
            <a:xfrm>
              <a:off x="4139952" y="-1035496"/>
              <a:ext cx="5904656" cy="7128792"/>
              <a:chOff x="4139952" y="-1035496"/>
              <a:chExt cx="5904656" cy="7128792"/>
            </a:xfrm>
          </p:grpSpPr>
          <p:sp>
            <p:nvSpPr>
              <p:cNvPr id="40" name="자유형 42"/>
              <p:cNvSpPr/>
              <p:nvPr/>
            </p:nvSpPr>
            <p:spPr bwMode="auto">
              <a:xfrm>
                <a:off x="5532059" y="3750633"/>
                <a:ext cx="3150780" cy="1980109"/>
              </a:xfrm>
              <a:custGeom>
                <a:avLst/>
                <a:gdLst>
                  <a:gd name="connsiteX0" fmla="*/ 769122 w 3127761"/>
                  <a:gd name="connsiteY0" fmla="*/ 0 h 2050990"/>
                  <a:gd name="connsiteX1" fmla="*/ 0 w 3127761"/>
                  <a:gd name="connsiteY1" fmla="*/ 1692067 h 2050990"/>
                  <a:gd name="connsiteX2" fmla="*/ 1469877 w 3127761"/>
                  <a:gd name="connsiteY2" fmla="*/ 2050990 h 2050990"/>
                  <a:gd name="connsiteX3" fmla="*/ 3127761 w 3127761"/>
                  <a:gd name="connsiteY3" fmla="*/ 1649338 h 2050990"/>
                  <a:gd name="connsiteX4" fmla="*/ 2384277 w 3127761"/>
                  <a:gd name="connsiteY4" fmla="*/ 25637 h 2050990"/>
                  <a:gd name="connsiteX5" fmla="*/ 769122 w 3127761"/>
                  <a:gd name="connsiteY5" fmla="*/ 0 h 2050990"/>
                  <a:gd name="connsiteX0" fmla="*/ 715176 w 3127761"/>
                  <a:gd name="connsiteY0" fmla="*/ 38407 h 2025353"/>
                  <a:gd name="connsiteX1" fmla="*/ 0 w 3127761"/>
                  <a:gd name="connsiteY1" fmla="*/ 1666430 h 2025353"/>
                  <a:gd name="connsiteX2" fmla="*/ 1469877 w 3127761"/>
                  <a:gd name="connsiteY2" fmla="*/ 2025353 h 2025353"/>
                  <a:gd name="connsiteX3" fmla="*/ 3127761 w 3127761"/>
                  <a:gd name="connsiteY3" fmla="*/ 1623701 h 2025353"/>
                  <a:gd name="connsiteX4" fmla="*/ 2384277 w 3127761"/>
                  <a:gd name="connsiteY4" fmla="*/ 0 h 2025353"/>
                  <a:gd name="connsiteX5" fmla="*/ 715176 w 3127761"/>
                  <a:gd name="connsiteY5" fmla="*/ 38407 h 2025353"/>
                  <a:gd name="connsiteX0" fmla="*/ 756451 w 3127761"/>
                  <a:gd name="connsiteY0" fmla="*/ 3482 h 2025353"/>
                  <a:gd name="connsiteX1" fmla="*/ 0 w 3127761"/>
                  <a:gd name="connsiteY1" fmla="*/ 1666430 h 2025353"/>
                  <a:gd name="connsiteX2" fmla="*/ 1469877 w 3127761"/>
                  <a:gd name="connsiteY2" fmla="*/ 2025353 h 2025353"/>
                  <a:gd name="connsiteX3" fmla="*/ 3127761 w 3127761"/>
                  <a:gd name="connsiteY3" fmla="*/ 1623701 h 2025353"/>
                  <a:gd name="connsiteX4" fmla="*/ 2384277 w 3127761"/>
                  <a:gd name="connsiteY4" fmla="*/ 0 h 2025353"/>
                  <a:gd name="connsiteX5" fmla="*/ 756451 w 3127761"/>
                  <a:gd name="connsiteY5" fmla="*/ 3482 h 2025353"/>
                  <a:gd name="connsiteX0" fmla="*/ 737401 w 3108711"/>
                  <a:gd name="connsiteY0" fmla="*/ 3482 h 2025353"/>
                  <a:gd name="connsiteX1" fmla="*/ 0 w 3108711"/>
                  <a:gd name="connsiteY1" fmla="*/ 1647380 h 2025353"/>
                  <a:gd name="connsiteX2" fmla="*/ 1450827 w 3108711"/>
                  <a:gd name="connsiteY2" fmla="*/ 2025353 h 2025353"/>
                  <a:gd name="connsiteX3" fmla="*/ 3108711 w 3108711"/>
                  <a:gd name="connsiteY3" fmla="*/ 1623701 h 2025353"/>
                  <a:gd name="connsiteX4" fmla="*/ 2365227 w 3108711"/>
                  <a:gd name="connsiteY4" fmla="*/ 0 h 2025353"/>
                  <a:gd name="connsiteX5" fmla="*/ 737401 w 3108711"/>
                  <a:gd name="connsiteY5" fmla="*/ 3482 h 2025353"/>
                  <a:gd name="connsiteX0" fmla="*/ 737401 w 3108711"/>
                  <a:gd name="connsiteY0" fmla="*/ 3482 h 2025353"/>
                  <a:gd name="connsiteX1" fmla="*/ 0 w 3108711"/>
                  <a:gd name="connsiteY1" fmla="*/ 1647380 h 2025353"/>
                  <a:gd name="connsiteX2" fmla="*/ 1450827 w 3108711"/>
                  <a:gd name="connsiteY2" fmla="*/ 2025353 h 2025353"/>
                  <a:gd name="connsiteX3" fmla="*/ 3108711 w 3108711"/>
                  <a:gd name="connsiteY3" fmla="*/ 1623701 h 2025353"/>
                  <a:gd name="connsiteX4" fmla="*/ 2396977 w 3108711"/>
                  <a:gd name="connsiteY4" fmla="*/ 0 h 2025353"/>
                  <a:gd name="connsiteX5" fmla="*/ 737401 w 3108711"/>
                  <a:gd name="connsiteY5" fmla="*/ 3482 h 2025353"/>
                  <a:gd name="connsiteX0" fmla="*/ 737401 w 3143636"/>
                  <a:gd name="connsiteY0" fmla="*/ 3482 h 2025353"/>
                  <a:gd name="connsiteX1" fmla="*/ 0 w 3143636"/>
                  <a:gd name="connsiteY1" fmla="*/ 1647380 h 2025353"/>
                  <a:gd name="connsiteX2" fmla="*/ 1450827 w 3143636"/>
                  <a:gd name="connsiteY2" fmla="*/ 2025353 h 2025353"/>
                  <a:gd name="connsiteX3" fmla="*/ 3143636 w 3143636"/>
                  <a:gd name="connsiteY3" fmla="*/ 1639576 h 2025353"/>
                  <a:gd name="connsiteX4" fmla="*/ 2396977 w 3143636"/>
                  <a:gd name="connsiteY4" fmla="*/ 0 h 2025353"/>
                  <a:gd name="connsiteX5" fmla="*/ 737401 w 3143636"/>
                  <a:gd name="connsiteY5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3150780 w 3150780"/>
                  <a:gd name="connsiteY3" fmla="*/ 1641958 h 2025353"/>
                  <a:gd name="connsiteX4" fmla="*/ 2396977 w 3150780"/>
                  <a:gd name="connsiteY4" fmla="*/ 0 h 2025353"/>
                  <a:gd name="connsiteX5" fmla="*/ 737401 w 3150780"/>
                  <a:gd name="connsiteY5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837737 w 3150780"/>
                  <a:gd name="connsiteY3" fmla="*/ 1762259 h 2025353"/>
                  <a:gd name="connsiteX4" fmla="*/ 3150780 w 3150780"/>
                  <a:gd name="connsiteY4" fmla="*/ 1641958 h 2025353"/>
                  <a:gd name="connsiteX5" fmla="*/ 2396977 w 3150780"/>
                  <a:gd name="connsiteY5" fmla="*/ 0 h 2025353"/>
                  <a:gd name="connsiteX6" fmla="*/ 737401 w 3150780"/>
                  <a:gd name="connsiteY6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485312 w 3150780"/>
                  <a:gd name="connsiteY3" fmla="*/ 1871796 h 2025353"/>
                  <a:gd name="connsiteX4" fmla="*/ 2837737 w 3150780"/>
                  <a:gd name="connsiteY4" fmla="*/ 1762259 h 2025353"/>
                  <a:gd name="connsiteX5" fmla="*/ 3150780 w 3150780"/>
                  <a:gd name="connsiteY5" fmla="*/ 1641958 h 2025353"/>
                  <a:gd name="connsiteX6" fmla="*/ 2396977 w 3150780"/>
                  <a:gd name="connsiteY6" fmla="*/ 0 h 2025353"/>
                  <a:gd name="connsiteX7" fmla="*/ 737401 w 3150780"/>
                  <a:gd name="connsiteY7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161462 w 3150780"/>
                  <a:gd name="connsiteY3" fmla="*/ 1940852 h 2025353"/>
                  <a:gd name="connsiteX4" fmla="*/ 2485312 w 3150780"/>
                  <a:gd name="connsiteY4" fmla="*/ 1871796 h 2025353"/>
                  <a:gd name="connsiteX5" fmla="*/ 2837737 w 3150780"/>
                  <a:gd name="connsiteY5" fmla="*/ 1762259 h 2025353"/>
                  <a:gd name="connsiteX6" fmla="*/ 3150780 w 3150780"/>
                  <a:gd name="connsiteY6" fmla="*/ 1641958 h 2025353"/>
                  <a:gd name="connsiteX7" fmla="*/ 2396977 w 3150780"/>
                  <a:gd name="connsiteY7" fmla="*/ 0 h 2025353"/>
                  <a:gd name="connsiteX8" fmla="*/ 737401 w 3150780"/>
                  <a:gd name="connsiteY8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1880475 w 3150780"/>
                  <a:gd name="connsiteY3" fmla="*/ 1971809 h 2025353"/>
                  <a:gd name="connsiteX4" fmla="*/ 2161462 w 3150780"/>
                  <a:gd name="connsiteY4" fmla="*/ 1940852 h 2025353"/>
                  <a:gd name="connsiteX5" fmla="*/ 2485312 w 3150780"/>
                  <a:gd name="connsiteY5" fmla="*/ 1871796 h 2025353"/>
                  <a:gd name="connsiteX6" fmla="*/ 2837737 w 3150780"/>
                  <a:gd name="connsiteY6" fmla="*/ 1762259 h 2025353"/>
                  <a:gd name="connsiteX7" fmla="*/ 3150780 w 3150780"/>
                  <a:gd name="connsiteY7" fmla="*/ 1641958 h 2025353"/>
                  <a:gd name="connsiteX8" fmla="*/ 2396977 w 3150780"/>
                  <a:gd name="connsiteY8" fmla="*/ 0 h 2025353"/>
                  <a:gd name="connsiteX9" fmla="*/ 737401 w 3150780"/>
                  <a:gd name="connsiteY9" fmla="*/ 3482 h 2025353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1574652 w 3150780"/>
                  <a:gd name="connsiteY2" fmla="*/ 1980109 h 1980109"/>
                  <a:gd name="connsiteX3" fmla="*/ 1880475 w 3150780"/>
                  <a:gd name="connsiteY3" fmla="*/ 1971809 h 1980109"/>
                  <a:gd name="connsiteX4" fmla="*/ 2161462 w 3150780"/>
                  <a:gd name="connsiteY4" fmla="*/ 1940852 h 1980109"/>
                  <a:gd name="connsiteX5" fmla="*/ 2485312 w 3150780"/>
                  <a:gd name="connsiteY5" fmla="*/ 1871796 h 1980109"/>
                  <a:gd name="connsiteX6" fmla="*/ 2837737 w 3150780"/>
                  <a:gd name="connsiteY6" fmla="*/ 1762259 h 1980109"/>
                  <a:gd name="connsiteX7" fmla="*/ 3150780 w 3150780"/>
                  <a:gd name="connsiteY7" fmla="*/ 1641958 h 1980109"/>
                  <a:gd name="connsiteX8" fmla="*/ 2396977 w 3150780"/>
                  <a:gd name="connsiteY8" fmla="*/ 0 h 1980109"/>
                  <a:gd name="connsiteX9" fmla="*/ 737401 w 3150780"/>
                  <a:gd name="connsiteY9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1201818 w 3150780"/>
                  <a:gd name="connsiteY2" fmla="*/ 1967046 h 1980109"/>
                  <a:gd name="connsiteX3" fmla="*/ 1574652 w 3150780"/>
                  <a:gd name="connsiteY3" fmla="*/ 1980109 h 1980109"/>
                  <a:gd name="connsiteX4" fmla="*/ 1880475 w 3150780"/>
                  <a:gd name="connsiteY4" fmla="*/ 1971809 h 1980109"/>
                  <a:gd name="connsiteX5" fmla="*/ 2161462 w 3150780"/>
                  <a:gd name="connsiteY5" fmla="*/ 1940852 h 1980109"/>
                  <a:gd name="connsiteX6" fmla="*/ 2485312 w 3150780"/>
                  <a:gd name="connsiteY6" fmla="*/ 1871796 h 1980109"/>
                  <a:gd name="connsiteX7" fmla="*/ 2837737 w 3150780"/>
                  <a:gd name="connsiteY7" fmla="*/ 1762259 h 1980109"/>
                  <a:gd name="connsiteX8" fmla="*/ 3150780 w 3150780"/>
                  <a:gd name="connsiteY8" fmla="*/ 1641958 h 1980109"/>
                  <a:gd name="connsiteX9" fmla="*/ 2396977 w 3150780"/>
                  <a:gd name="connsiteY9" fmla="*/ 0 h 1980109"/>
                  <a:gd name="connsiteX10" fmla="*/ 737401 w 3150780"/>
                  <a:gd name="connsiteY10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792243 w 3150780"/>
                  <a:gd name="connsiteY2" fmla="*/ 1907515 h 1980109"/>
                  <a:gd name="connsiteX3" fmla="*/ 1201818 w 3150780"/>
                  <a:gd name="connsiteY3" fmla="*/ 1967046 h 1980109"/>
                  <a:gd name="connsiteX4" fmla="*/ 1574652 w 3150780"/>
                  <a:gd name="connsiteY4" fmla="*/ 1980109 h 1980109"/>
                  <a:gd name="connsiteX5" fmla="*/ 1880475 w 3150780"/>
                  <a:gd name="connsiteY5" fmla="*/ 1971809 h 1980109"/>
                  <a:gd name="connsiteX6" fmla="*/ 2161462 w 3150780"/>
                  <a:gd name="connsiteY6" fmla="*/ 1940852 h 1980109"/>
                  <a:gd name="connsiteX7" fmla="*/ 2485312 w 3150780"/>
                  <a:gd name="connsiteY7" fmla="*/ 1871796 h 1980109"/>
                  <a:gd name="connsiteX8" fmla="*/ 2837737 w 3150780"/>
                  <a:gd name="connsiteY8" fmla="*/ 1762259 h 1980109"/>
                  <a:gd name="connsiteX9" fmla="*/ 3150780 w 3150780"/>
                  <a:gd name="connsiteY9" fmla="*/ 1641958 h 1980109"/>
                  <a:gd name="connsiteX10" fmla="*/ 2396977 w 3150780"/>
                  <a:gd name="connsiteY10" fmla="*/ 0 h 1980109"/>
                  <a:gd name="connsiteX11" fmla="*/ 737401 w 3150780"/>
                  <a:gd name="connsiteY11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492206 w 3150780"/>
                  <a:gd name="connsiteY2" fmla="*/ 1833696 h 1980109"/>
                  <a:gd name="connsiteX3" fmla="*/ 792243 w 3150780"/>
                  <a:gd name="connsiteY3" fmla="*/ 1907515 h 1980109"/>
                  <a:gd name="connsiteX4" fmla="*/ 1201818 w 3150780"/>
                  <a:gd name="connsiteY4" fmla="*/ 1967046 h 1980109"/>
                  <a:gd name="connsiteX5" fmla="*/ 1574652 w 3150780"/>
                  <a:gd name="connsiteY5" fmla="*/ 1980109 h 1980109"/>
                  <a:gd name="connsiteX6" fmla="*/ 1880475 w 3150780"/>
                  <a:gd name="connsiteY6" fmla="*/ 1971809 h 1980109"/>
                  <a:gd name="connsiteX7" fmla="*/ 2161462 w 3150780"/>
                  <a:gd name="connsiteY7" fmla="*/ 1940852 h 1980109"/>
                  <a:gd name="connsiteX8" fmla="*/ 2485312 w 3150780"/>
                  <a:gd name="connsiteY8" fmla="*/ 1871796 h 1980109"/>
                  <a:gd name="connsiteX9" fmla="*/ 2837737 w 3150780"/>
                  <a:gd name="connsiteY9" fmla="*/ 1762259 h 1980109"/>
                  <a:gd name="connsiteX10" fmla="*/ 3150780 w 3150780"/>
                  <a:gd name="connsiteY10" fmla="*/ 1641958 h 1980109"/>
                  <a:gd name="connsiteX11" fmla="*/ 2396977 w 3150780"/>
                  <a:gd name="connsiteY11" fmla="*/ 0 h 1980109"/>
                  <a:gd name="connsiteX12" fmla="*/ 737401 w 3150780"/>
                  <a:gd name="connsiteY12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737401 w 3150780"/>
                  <a:gd name="connsiteY13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1599487 w 3150780"/>
                  <a:gd name="connsiteY13" fmla="*/ 182696 h 1980109"/>
                  <a:gd name="connsiteX14" fmla="*/ 737401 w 3150780"/>
                  <a:gd name="connsiteY14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599487 w 3150780"/>
                  <a:gd name="connsiteY14" fmla="*/ 182696 h 1980109"/>
                  <a:gd name="connsiteX15" fmla="*/ 737401 w 3150780"/>
                  <a:gd name="connsiteY15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737401 w 3150780"/>
                  <a:gd name="connsiteY16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0237 w 3150780"/>
                  <a:gd name="connsiteY16" fmla="*/ 157296 h 1980109"/>
                  <a:gd name="connsiteX17" fmla="*/ 737401 w 3150780"/>
                  <a:gd name="connsiteY17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0237 w 3150780"/>
                  <a:gd name="connsiteY16" fmla="*/ 15729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9762 w 3150780"/>
                  <a:gd name="connsiteY16" fmla="*/ 16364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74087 w 3150780"/>
                  <a:gd name="connsiteY15" fmla="*/ 185871 h 1980109"/>
                  <a:gd name="connsiteX16" fmla="*/ 1259762 w 3150780"/>
                  <a:gd name="connsiteY16" fmla="*/ 16364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50780" h="1980109">
                    <a:moveTo>
                      <a:pt x="737401" y="3482"/>
                    </a:moveTo>
                    <a:lnTo>
                      <a:pt x="0" y="1647380"/>
                    </a:lnTo>
                    <a:lnTo>
                      <a:pt x="244556" y="1752734"/>
                    </a:lnTo>
                    <a:lnTo>
                      <a:pt x="492206" y="1833696"/>
                    </a:lnTo>
                    <a:lnTo>
                      <a:pt x="792243" y="1907515"/>
                    </a:lnTo>
                    <a:lnTo>
                      <a:pt x="1201818" y="1967046"/>
                    </a:lnTo>
                    <a:lnTo>
                      <a:pt x="1574652" y="1980109"/>
                    </a:lnTo>
                    <a:lnTo>
                      <a:pt x="1880475" y="1971809"/>
                    </a:lnTo>
                    <a:lnTo>
                      <a:pt x="2161462" y="1940852"/>
                    </a:lnTo>
                    <a:lnTo>
                      <a:pt x="2485312" y="1871796"/>
                    </a:lnTo>
                    <a:lnTo>
                      <a:pt x="2837737" y="1762259"/>
                    </a:lnTo>
                    <a:lnTo>
                      <a:pt x="3150780" y="1641958"/>
                    </a:lnTo>
                    <a:lnTo>
                      <a:pt x="2396977" y="0"/>
                    </a:lnTo>
                    <a:lnTo>
                      <a:pt x="2161462" y="96971"/>
                    </a:lnTo>
                    <a:lnTo>
                      <a:pt x="1866187" y="160471"/>
                    </a:lnTo>
                    <a:lnTo>
                      <a:pt x="1574087" y="185871"/>
                    </a:lnTo>
                    <a:lnTo>
                      <a:pt x="1259762" y="163646"/>
                    </a:lnTo>
                    <a:lnTo>
                      <a:pt x="974012" y="96971"/>
                    </a:lnTo>
                    <a:lnTo>
                      <a:pt x="737401" y="3482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41" name="직선 화살표 연결선 4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48264" y="4653136"/>
                <a:ext cx="4320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" name="직선 연결선 41"/>
              <p:cNvCxnSpPr/>
              <p:nvPr/>
            </p:nvCxnSpPr>
            <p:spPr bwMode="auto">
              <a:xfrm rot="5400000">
                <a:off x="4839066" y="2513862"/>
                <a:ext cx="2682229" cy="1200137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/>
                <a:tailEnd type="triangle" w="med" len="med"/>
              </a:ln>
            </p:spPr>
          </p:cxnSp>
          <p:sp>
            <p:nvSpPr>
              <p:cNvPr id="43" name="원호 42"/>
              <p:cNvSpPr/>
              <p:nvPr/>
            </p:nvSpPr>
            <p:spPr bwMode="auto">
              <a:xfrm rot="10800000">
                <a:off x="6697192" y="1491110"/>
                <a:ext cx="827136" cy="827136"/>
              </a:xfrm>
              <a:prstGeom prst="arc">
                <a:avLst>
                  <a:gd name="adj1" fmla="val 14942675"/>
                  <a:gd name="adj2" fmla="val 17856800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" name="TextBox 35"/>
              <p:cNvSpPr txBox="1">
                <a:spLocks noChangeArrowheads="1"/>
              </p:cNvSpPr>
              <p:nvPr/>
            </p:nvSpPr>
            <p:spPr bwMode="auto">
              <a:xfrm>
                <a:off x="6956715" y="2318683"/>
                <a:ext cx="2795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35"/>
              <p:cNvSpPr txBox="1">
                <a:spLocks noChangeArrowheads="1"/>
              </p:cNvSpPr>
              <p:nvPr/>
            </p:nvSpPr>
            <p:spPr bwMode="auto">
              <a:xfrm>
                <a:off x="6045624" y="2852936"/>
                <a:ext cx="1105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ρ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직선 연결선 45"/>
              <p:cNvCxnSpPr>
                <a:cxnSpLocks/>
              </p:cNvCxnSpPr>
              <p:nvPr/>
            </p:nvCxnSpPr>
            <p:spPr bwMode="auto">
              <a:xfrm flipH="1">
                <a:off x="6318318" y="1916831"/>
                <a:ext cx="773966" cy="172819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직선 연결선 46"/>
              <p:cNvCxnSpPr>
                <a:cxnSpLocks/>
              </p:cNvCxnSpPr>
              <p:nvPr/>
            </p:nvCxnSpPr>
            <p:spPr bwMode="auto">
              <a:xfrm>
                <a:off x="7092280" y="1916832"/>
                <a:ext cx="788567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TextBox 35"/>
              <p:cNvSpPr txBox="1">
                <a:spLocks noChangeArrowheads="1"/>
              </p:cNvSpPr>
              <p:nvPr/>
            </p:nvSpPr>
            <p:spPr bwMode="auto">
              <a:xfrm>
                <a:off x="7164288" y="45091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xtBox 35"/>
              <p:cNvSpPr txBox="1">
                <a:spLocks noChangeArrowheads="1"/>
              </p:cNvSpPr>
              <p:nvPr/>
            </p:nvSpPr>
            <p:spPr bwMode="auto">
              <a:xfrm>
                <a:off x="5940152" y="3974867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35"/>
              <p:cNvSpPr txBox="1">
                <a:spLocks noChangeArrowheads="1"/>
              </p:cNvSpPr>
              <p:nvPr/>
            </p:nvSpPr>
            <p:spPr bwMode="auto">
              <a:xfrm>
                <a:off x="8172400" y="4005064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TextBox 35"/>
              <p:cNvSpPr txBox="1">
                <a:spLocks noChangeArrowheads="1"/>
              </p:cNvSpPr>
              <p:nvPr/>
            </p:nvSpPr>
            <p:spPr bwMode="auto">
              <a:xfrm>
                <a:off x="5660570" y="4509120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TextBox 35"/>
              <p:cNvSpPr txBox="1">
                <a:spLocks noChangeArrowheads="1"/>
              </p:cNvSpPr>
              <p:nvPr/>
            </p:nvSpPr>
            <p:spPr bwMode="auto">
              <a:xfrm>
                <a:off x="8388424" y="4509120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4869160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5847075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 bwMode="auto">
              <a:xfrm rot="5400000">
                <a:off x="5848807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직선 연결선 83"/>
              <p:cNvCxnSpPr/>
              <p:nvPr/>
            </p:nvCxnSpPr>
            <p:spPr bwMode="auto">
              <a:xfrm rot="5400000">
                <a:off x="8280412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직선 연결선 84"/>
              <p:cNvCxnSpPr/>
              <p:nvPr/>
            </p:nvCxnSpPr>
            <p:spPr bwMode="auto">
              <a:xfrm>
                <a:off x="5884811" y="5833836"/>
                <a:ext cx="243160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6" name="원호 85"/>
              <p:cNvSpPr/>
              <p:nvPr/>
            </p:nvSpPr>
            <p:spPr bwMode="auto">
              <a:xfrm rot="5400000">
                <a:off x="4139952" y="-1035496"/>
                <a:ext cx="5904656" cy="5904656"/>
              </a:xfrm>
              <a:prstGeom prst="arc">
                <a:avLst>
                  <a:gd name="adj1" fmla="val 19613378"/>
                  <a:gd name="adj2" fmla="val 2048802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 bwMode="auto">
              <a:xfrm rot="5400000">
                <a:off x="4572000" y="-603448"/>
                <a:ext cx="5040560" cy="5040560"/>
              </a:xfrm>
              <a:prstGeom prst="arc">
                <a:avLst>
                  <a:gd name="adj1" fmla="val 20126804"/>
                  <a:gd name="adj2" fmla="val 1453837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02" name="TextBox 35"/>
              <p:cNvSpPr txBox="1">
                <a:spLocks noChangeArrowheads="1"/>
              </p:cNvSpPr>
              <p:nvPr/>
            </p:nvSpPr>
            <p:spPr bwMode="auto">
              <a:xfrm>
                <a:off x="6909720" y="1772816"/>
                <a:ext cx="1105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4190891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691680" y="2492896"/>
              <a:ext cx="3168352" cy="3600400"/>
              <a:chOff x="1043608" y="2492896"/>
              <a:chExt cx="3168352" cy="36004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1547664" y="3933056"/>
                <a:ext cx="2448272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cxnSp>
            <p:nvCxnSpPr>
              <p:cNvPr id="105" name="직선 화살표 연결선 10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627784" y="4653136"/>
                <a:ext cx="4320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연결선 109"/>
              <p:cNvCxnSpPr>
                <a:cxnSpLocks/>
              </p:cNvCxnSpPr>
              <p:nvPr/>
            </p:nvCxnSpPr>
            <p:spPr bwMode="auto">
              <a:xfrm>
                <a:off x="1547664" y="2924944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>
                <a:cxnSpLocks/>
              </p:cNvCxnSpPr>
              <p:nvPr/>
            </p:nvCxnSpPr>
            <p:spPr bwMode="auto">
              <a:xfrm>
                <a:off x="3995936" y="2924944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2" name="TextBox 35"/>
              <p:cNvSpPr txBox="1">
                <a:spLocks noChangeArrowheads="1"/>
              </p:cNvSpPr>
              <p:nvPr/>
            </p:nvSpPr>
            <p:spPr bwMode="auto">
              <a:xfrm>
                <a:off x="2843808" y="45091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TextBox 35"/>
              <p:cNvSpPr txBox="1">
                <a:spLocks noChangeArrowheads="1"/>
              </p:cNvSpPr>
              <p:nvPr/>
            </p:nvSpPr>
            <p:spPr bwMode="auto">
              <a:xfrm>
                <a:off x="1331640" y="4293096"/>
                <a:ext cx="20757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TextBox 35"/>
              <p:cNvSpPr txBox="1">
                <a:spLocks noChangeArrowheads="1"/>
              </p:cNvSpPr>
              <p:nvPr/>
            </p:nvSpPr>
            <p:spPr bwMode="auto">
              <a:xfrm>
                <a:off x="3995936" y="42930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TextBox 35"/>
              <p:cNvSpPr txBox="1">
                <a:spLocks noChangeArrowheads="1"/>
              </p:cNvSpPr>
              <p:nvPr/>
            </p:nvSpPr>
            <p:spPr bwMode="auto">
              <a:xfrm>
                <a:off x="1371228" y="4838219"/>
                <a:ext cx="176436" cy="246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TextBox 35"/>
              <p:cNvSpPr txBox="1">
                <a:spLocks noChangeArrowheads="1"/>
              </p:cNvSpPr>
              <p:nvPr/>
            </p:nvSpPr>
            <p:spPr bwMode="auto">
              <a:xfrm>
                <a:off x="3995936" y="483896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4869160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5847075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9" name="직선 연결선 118"/>
              <p:cNvCxnSpPr/>
              <p:nvPr/>
            </p:nvCxnSpPr>
            <p:spPr bwMode="auto">
              <a:xfrm rot="5400000">
                <a:off x="1528327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직선 연결선 119"/>
              <p:cNvCxnSpPr/>
              <p:nvPr/>
            </p:nvCxnSpPr>
            <p:spPr bwMode="auto">
              <a:xfrm rot="5400000">
                <a:off x="3959932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직선 연결선 120"/>
              <p:cNvCxnSpPr/>
              <p:nvPr/>
            </p:nvCxnSpPr>
            <p:spPr bwMode="auto">
              <a:xfrm>
                <a:off x="1564331" y="5833836"/>
                <a:ext cx="243160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>
                <a:cxnSpLocks/>
              </p:cNvCxnSpPr>
              <p:nvPr/>
            </p:nvCxnSpPr>
            <p:spPr bwMode="auto">
              <a:xfrm flipH="1">
                <a:off x="1547664" y="4437112"/>
                <a:ext cx="24482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>
                <a:cxnSpLocks/>
              </p:cNvCxnSpPr>
              <p:nvPr/>
            </p:nvCxnSpPr>
            <p:spPr bwMode="auto">
              <a:xfrm flipH="1">
                <a:off x="1115616" y="4869160"/>
                <a:ext cx="30963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>
                <a:cxnSpLocks/>
              </p:cNvCxnSpPr>
              <p:nvPr/>
            </p:nvCxnSpPr>
            <p:spPr bwMode="auto">
              <a:xfrm>
                <a:off x="1259632" y="2924944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5" name="TextBox 35"/>
              <p:cNvSpPr txBox="1">
                <a:spLocks noChangeArrowheads="1"/>
              </p:cNvSpPr>
              <p:nvPr/>
            </p:nvSpPr>
            <p:spPr bwMode="auto">
              <a:xfrm>
                <a:off x="1043608" y="3717032"/>
                <a:ext cx="17643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ρ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4190891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연결선 140"/>
              <p:cNvCxnSpPr>
                <a:cxnSpLocks/>
              </p:cNvCxnSpPr>
              <p:nvPr/>
            </p:nvCxnSpPr>
            <p:spPr bwMode="auto">
              <a:xfrm>
                <a:off x="1547664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/>
              <p:cNvCxnSpPr>
                <a:cxnSpLocks/>
              </p:cNvCxnSpPr>
              <p:nvPr/>
            </p:nvCxnSpPr>
            <p:spPr bwMode="auto">
              <a:xfrm>
                <a:off x="3995936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>
                <a:cxnSpLocks/>
              </p:cNvCxnSpPr>
              <p:nvPr/>
            </p:nvCxnSpPr>
            <p:spPr bwMode="auto">
              <a:xfrm>
                <a:off x="1259632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511835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95536" y="476672"/>
            <a:ext cx="4320480" cy="3384376"/>
            <a:chOff x="395536" y="476672"/>
            <a:chExt cx="4320480" cy="3384376"/>
          </a:xfrm>
        </p:grpSpPr>
        <p:grpSp>
          <p:nvGrpSpPr>
            <p:cNvPr id="2" name="그룹 1"/>
            <p:cNvGrpSpPr/>
            <p:nvPr/>
          </p:nvGrpSpPr>
          <p:grpSpPr>
            <a:xfrm>
              <a:off x="395536" y="476672"/>
              <a:ext cx="4320480" cy="1584176"/>
              <a:chOff x="395536" y="476672"/>
              <a:chExt cx="4320480" cy="1584176"/>
            </a:xfrm>
          </p:grpSpPr>
          <p:sp>
            <p:nvSpPr>
              <p:cNvPr id="127" name="Line 51"/>
              <p:cNvSpPr>
                <a:spLocks noChangeShapeType="1"/>
              </p:cNvSpPr>
              <p:nvPr/>
            </p:nvSpPr>
            <p:spPr bwMode="auto">
              <a:xfrm>
                <a:off x="539552" y="12687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직사각형 20"/>
              <p:cNvSpPr>
                <a:spLocks noChangeArrowheads="1"/>
              </p:cNvSpPr>
              <p:nvPr/>
            </p:nvSpPr>
            <p:spPr bwMode="auto">
              <a:xfrm>
                <a:off x="683568" y="6206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9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1124744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395536" y="4766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49" name="직선 화살표 연결선 14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직선 화살표 연결선 1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직선 화살표 연결선 15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2" name="직선 화살표 연결선 151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직선 화살표 연결선 1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" name="그룹 131"/>
              <p:cNvGrpSpPr/>
              <p:nvPr/>
            </p:nvGrpSpPr>
            <p:grpSpPr>
              <a:xfrm>
                <a:off x="395536" y="620689"/>
                <a:ext cx="288033" cy="1296143"/>
                <a:chOff x="539551" y="476673"/>
                <a:chExt cx="288033" cy="1296143"/>
              </a:xfrm>
            </p:grpSpPr>
            <p:sp>
              <p:nvSpPr>
                <p:cNvPr id="144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5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이등변 삼각형 145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33" name="Line 51"/>
              <p:cNvSpPr>
                <a:spLocks noChangeShapeType="1"/>
              </p:cNvSpPr>
              <p:nvPr/>
            </p:nvSpPr>
            <p:spPr bwMode="auto">
              <a:xfrm>
                <a:off x="2555776" y="12687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6" name="자유형 8"/>
              <p:cNvSpPr/>
              <p:nvPr/>
            </p:nvSpPr>
            <p:spPr bwMode="auto">
              <a:xfrm>
                <a:off x="2877451" y="5884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7" name="직선 연결선 136"/>
              <p:cNvCxnSpPr/>
              <p:nvPr/>
            </p:nvCxnSpPr>
            <p:spPr bwMode="auto">
              <a:xfrm>
                <a:off x="2555776" y="62068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직선 연결선 138"/>
              <p:cNvCxnSpPr/>
              <p:nvPr/>
            </p:nvCxnSpPr>
            <p:spPr bwMode="auto">
              <a:xfrm>
                <a:off x="2555776" y="191683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원호 242"/>
              <p:cNvSpPr/>
              <p:nvPr/>
            </p:nvSpPr>
            <p:spPr bwMode="auto">
              <a:xfrm rot="16200000" flipV="1">
                <a:off x="1259632" y="764704"/>
                <a:ext cx="1008112" cy="1008112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95536" y="2060848"/>
              <a:ext cx="4320480" cy="1800200"/>
              <a:chOff x="395536" y="2060848"/>
              <a:chExt cx="4320480" cy="1800200"/>
            </a:xfrm>
          </p:grpSpPr>
          <p:grpSp>
            <p:nvGrpSpPr>
              <p:cNvPr id="66" name="그룹 34"/>
              <p:cNvGrpSpPr>
                <a:grpSpLocks/>
              </p:cNvGrpSpPr>
              <p:nvPr/>
            </p:nvGrpSpPr>
            <p:grpSpPr bwMode="auto">
              <a:xfrm>
                <a:off x="971600" y="2346449"/>
                <a:ext cx="1440110" cy="1298575"/>
                <a:chOff x="3635896" y="4653136"/>
                <a:chExt cx="1440606" cy="1297732"/>
              </a:xfrm>
            </p:grpSpPr>
            <p:sp>
              <p:nvSpPr>
                <p:cNvPr id="82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3635896" y="5301208"/>
                  <a:ext cx="720080" cy="64807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8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4356422" y="4653136"/>
                  <a:ext cx="720080" cy="64807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03" name="직선 화살표 연결선 13"/>
                <p:cNvCxnSpPr>
                  <a:cxnSpLocks noChangeShapeType="1"/>
                  <a:endCxn id="82" idx="2"/>
                </p:cNvCxnSpPr>
                <p:nvPr/>
              </p:nvCxnSpPr>
              <p:spPr bwMode="auto">
                <a:xfrm rot="10800000">
                  <a:off x="3635896" y="5949280"/>
                  <a:ext cx="72008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4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73357" y="5733256"/>
                  <a:ext cx="482867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6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4116133" y="5517232"/>
                  <a:ext cx="240091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7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4355976" y="4653136"/>
                  <a:ext cx="72008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356224" y="4869160"/>
                  <a:ext cx="478029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9" name="직선 화살표 연결선 30"/>
                <p:cNvCxnSpPr>
                  <a:cxnSpLocks noChangeShapeType="1"/>
                </p:cNvCxnSpPr>
                <p:nvPr/>
              </p:nvCxnSpPr>
              <p:spPr bwMode="auto">
                <a:xfrm>
                  <a:off x="4356224" y="5086772"/>
                  <a:ext cx="232449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sp>
            <p:nvSpPr>
              <p:cNvPr id="154" name="Line 51"/>
              <p:cNvSpPr>
                <a:spLocks noChangeShapeType="1"/>
              </p:cNvSpPr>
              <p:nvPr/>
            </p:nvSpPr>
            <p:spPr bwMode="auto">
              <a:xfrm>
                <a:off x="539552" y="2996952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직사각형 20"/>
              <p:cNvSpPr>
                <a:spLocks noChangeArrowheads="1"/>
              </p:cNvSpPr>
              <p:nvPr/>
            </p:nvSpPr>
            <p:spPr bwMode="auto">
              <a:xfrm>
                <a:off x="683568" y="2348880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6" name="자유형 8"/>
              <p:cNvSpPr/>
              <p:nvPr/>
            </p:nvSpPr>
            <p:spPr bwMode="auto">
              <a:xfrm>
                <a:off x="2877451" y="2316686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cxnSp>
            <p:nvCxnSpPr>
              <p:cNvPr id="157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2807778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2630934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9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2678723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" name="직선 연결선 159"/>
              <p:cNvCxnSpPr/>
              <p:nvPr/>
            </p:nvCxnSpPr>
            <p:spPr bwMode="auto">
              <a:xfrm>
                <a:off x="2555776" y="233972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직선 연결선 160"/>
              <p:cNvCxnSpPr/>
              <p:nvPr/>
            </p:nvCxnSpPr>
            <p:spPr bwMode="auto">
              <a:xfrm>
                <a:off x="2555776" y="363587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63" name="그룹 162"/>
              <p:cNvGrpSpPr/>
              <p:nvPr/>
            </p:nvGrpSpPr>
            <p:grpSpPr>
              <a:xfrm>
                <a:off x="395536" y="2204864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74" name="직선 화살표 연결선 17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직선 화살표 연결선 17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직선 화살표 연결선 17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직선 화살표 연결선 176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직선 화살표 연결선 177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" name="그룹 163"/>
              <p:cNvGrpSpPr/>
              <p:nvPr/>
            </p:nvGrpSpPr>
            <p:grpSpPr>
              <a:xfrm>
                <a:off x="395536" y="2348881"/>
                <a:ext cx="288033" cy="1296143"/>
                <a:chOff x="539551" y="476673"/>
                <a:chExt cx="288033" cy="1296143"/>
              </a:xfrm>
            </p:grpSpPr>
            <p:sp>
              <p:nvSpPr>
                <p:cNvPr id="169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0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1" name="이등변 삼각형 170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2" name="이등변 삼각형 171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3" name="이등변 삼각형 172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65" name="TextBox 31"/>
              <p:cNvSpPr txBox="1">
                <a:spLocks noChangeArrowheads="1"/>
              </p:cNvSpPr>
              <p:nvPr/>
            </p:nvSpPr>
            <p:spPr bwMode="auto">
              <a:xfrm>
                <a:off x="1907704" y="206084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131840" y="2492896"/>
                <a:ext cx="227626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3419872" y="2558554"/>
                <a:ext cx="144016" cy="14401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44" name="TextBox 31"/>
              <p:cNvSpPr txBox="1">
                <a:spLocks noChangeArrowheads="1"/>
              </p:cNvSpPr>
              <p:nvPr/>
            </p:nvSpPr>
            <p:spPr bwMode="auto">
              <a:xfrm>
                <a:off x="1187624" y="3614827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47" name="그룹 246"/>
          <p:cNvGrpSpPr/>
          <p:nvPr/>
        </p:nvGrpSpPr>
        <p:grpSpPr>
          <a:xfrm>
            <a:off x="395536" y="4293096"/>
            <a:ext cx="4320480" cy="1800200"/>
            <a:chOff x="395536" y="2060848"/>
            <a:chExt cx="4320480" cy="1800200"/>
          </a:xfrm>
        </p:grpSpPr>
        <p:grpSp>
          <p:nvGrpSpPr>
            <p:cNvPr id="248" name="그룹 34"/>
            <p:cNvGrpSpPr>
              <a:grpSpLocks/>
            </p:cNvGrpSpPr>
            <p:nvPr/>
          </p:nvGrpSpPr>
          <p:grpSpPr bwMode="auto">
            <a:xfrm>
              <a:off x="971600" y="2346449"/>
              <a:ext cx="1440110" cy="1298575"/>
              <a:chOff x="3635896" y="4653136"/>
              <a:chExt cx="1440606" cy="1297732"/>
            </a:xfrm>
          </p:grpSpPr>
          <p:sp>
            <p:nvSpPr>
              <p:cNvPr id="273" name="이등변 삼각형 21"/>
              <p:cNvSpPr>
                <a:spLocks noChangeArrowheads="1"/>
              </p:cNvSpPr>
              <p:nvPr/>
            </p:nvSpPr>
            <p:spPr bwMode="auto">
              <a:xfrm>
                <a:off x="3635896" y="5301208"/>
                <a:ext cx="720080" cy="648072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4" name="이등변 삼각형 22"/>
              <p:cNvSpPr>
                <a:spLocks noChangeArrowheads="1"/>
              </p:cNvSpPr>
              <p:nvPr/>
            </p:nvSpPr>
            <p:spPr bwMode="auto">
              <a:xfrm rot="10800000">
                <a:off x="4356422" y="4653136"/>
                <a:ext cx="720080" cy="648072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75" name="직선 화살표 연결선 13"/>
              <p:cNvCxnSpPr>
                <a:cxnSpLocks noChangeShapeType="1"/>
                <a:endCxn id="273" idx="2"/>
              </p:cNvCxnSpPr>
              <p:nvPr/>
            </p:nvCxnSpPr>
            <p:spPr bwMode="auto">
              <a:xfrm rot="10800000">
                <a:off x="3635896" y="5949280"/>
                <a:ext cx="720080" cy="1588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6" name="직선 화살표 연결선 14"/>
              <p:cNvCxnSpPr>
                <a:cxnSpLocks noChangeShapeType="1"/>
              </p:cNvCxnSpPr>
              <p:nvPr/>
            </p:nvCxnSpPr>
            <p:spPr bwMode="auto">
              <a:xfrm flipH="1">
                <a:off x="3873357" y="5733256"/>
                <a:ext cx="482867" cy="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7" name="직선 화살표 연결선 15"/>
              <p:cNvCxnSpPr>
                <a:cxnSpLocks noChangeShapeType="1"/>
              </p:cNvCxnSpPr>
              <p:nvPr/>
            </p:nvCxnSpPr>
            <p:spPr bwMode="auto">
              <a:xfrm flipH="1">
                <a:off x="4116133" y="5517232"/>
                <a:ext cx="240091" cy="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8" name="직선 화살표 연결선 23"/>
              <p:cNvCxnSpPr>
                <a:cxnSpLocks noChangeShapeType="1"/>
              </p:cNvCxnSpPr>
              <p:nvPr/>
            </p:nvCxnSpPr>
            <p:spPr bwMode="auto">
              <a:xfrm>
                <a:off x="4355976" y="4653136"/>
                <a:ext cx="720080" cy="1588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356224" y="4869160"/>
                <a:ext cx="478029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80" name="직선 화살표 연결선 30"/>
              <p:cNvCxnSpPr>
                <a:cxnSpLocks noChangeShapeType="1"/>
              </p:cNvCxnSpPr>
              <p:nvPr/>
            </p:nvCxnSpPr>
            <p:spPr bwMode="auto">
              <a:xfrm>
                <a:off x="4356224" y="5086772"/>
                <a:ext cx="232449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</p:grpSp>
        <p:sp>
          <p:nvSpPr>
            <p:cNvPr id="249" name="Line 51"/>
            <p:cNvSpPr>
              <a:spLocks noChangeShapeType="1"/>
            </p:cNvSpPr>
            <p:nvPr/>
          </p:nvSpPr>
          <p:spPr bwMode="auto">
            <a:xfrm>
              <a:off x="539552" y="2996952"/>
              <a:ext cx="4176464" cy="0"/>
            </a:xfrm>
            <a:prstGeom prst="line">
              <a:avLst/>
            </a:prstGeom>
            <a:noFill/>
            <a:ln w="0">
              <a:solidFill>
                <a:srgbClr val="4D4D4D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0" name="직사각형 20"/>
            <p:cNvSpPr>
              <a:spLocks noChangeArrowheads="1"/>
            </p:cNvSpPr>
            <p:nvPr/>
          </p:nvSpPr>
          <p:spPr bwMode="auto">
            <a:xfrm>
              <a:off x="683568" y="2348880"/>
              <a:ext cx="1007765" cy="129698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1" name="자유형 8"/>
            <p:cNvSpPr/>
            <p:nvPr/>
          </p:nvSpPr>
          <p:spPr bwMode="auto">
            <a:xfrm>
              <a:off x="2877451" y="2316686"/>
              <a:ext cx="1594760" cy="1328338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altLang="ko-KR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707904" y="2336976"/>
              <a:ext cx="0" cy="1308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54" name="TextBox 31"/>
            <p:cNvSpPr txBox="1">
              <a:spLocks noChangeArrowheads="1"/>
            </p:cNvSpPr>
            <p:nvPr/>
          </p:nvSpPr>
          <p:spPr bwMode="auto">
            <a:xfrm>
              <a:off x="3707904" y="253470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>
              <a:off x="2555776" y="2339726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>
              <a:off x="2555776" y="363587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7" name="그룹 256"/>
            <p:cNvGrpSpPr/>
            <p:nvPr/>
          </p:nvGrpSpPr>
          <p:grpSpPr>
            <a:xfrm>
              <a:off x="395536" y="2204864"/>
              <a:ext cx="288032" cy="1584176"/>
              <a:chOff x="395536" y="332657"/>
              <a:chExt cx="288032" cy="1584176"/>
            </a:xfrm>
          </p:grpSpPr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flipH="1" flipV="1">
                <a:off x="539552" y="980728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flipV="1">
                <a:off x="539552" y="332657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직선 화살표 연결선 269"/>
              <p:cNvCxnSpPr>
                <a:cxnSpLocks noChangeShapeType="1"/>
              </p:cNvCxnSpPr>
              <p:nvPr/>
            </p:nvCxnSpPr>
            <p:spPr bwMode="auto">
              <a:xfrm flipH="1" flipV="1">
                <a:off x="395536" y="1196752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직선 화살표 연결선 270"/>
              <p:cNvCxnSpPr>
                <a:cxnSpLocks noChangeShapeType="1"/>
              </p:cNvCxnSpPr>
              <p:nvPr/>
            </p:nvCxnSpPr>
            <p:spPr bwMode="auto">
              <a:xfrm flipH="1">
                <a:off x="395536" y="1052736"/>
                <a:ext cx="288032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직선 화살표 연결선 271"/>
              <p:cNvCxnSpPr>
                <a:cxnSpLocks noChangeShapeType="1"/>
              </p:cNvCxnSpPr>
              <p:nvPr/>
            </p:nvCxnSpPr>
            <p:spPr bwMode="auto">
              <a:xfrm flipV="1">
                <a:off x="539552" y="1268761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8" name="그룹 257"/>
            <p:cNvGrpSpPr/>
            <p:nvPr/>
          </p:nvGrpSpPr>
          <p:grpSpPr>
            <a:xfrm>
              <a:off x="395536" y="2348881"/>
              <a:ext cx="288033" cy="1296143"/>
              <a:chOff x="539551" y="476673"/>
              <a:chExt cx="288033" cy="1296143"/>
            </a:xfrm>
          </p:grpSpPr>
          <p:sp>
            <p:nvSpPr>
              <p:cNvPr id="263" name="직사각형 20"/>
              <p:cNvSpPr>
                <a:spLocks noChangeArrowheads="1"/>
              </p:cNvSpPr>
              <p:nvPr/>
            </p:nvSpPr>
            <p:spPr bwMode="auto">
              <a:xfrm>
                <a:off x="683567" y="476673"/>
                <a:ext cx="144016" cy="504055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" name="직사각형 20"/>
              <p:cNvSpPr>
                <a:spLocks noChangeArrowheads="1"/>
              </p:cNvSpPr>
              <p:nvPr/>
            </p:nvSpPr>
            <p:spPr bwMode="auto">
              <a:xfrm>
                <a:off x="683568" y="1124743"/>
                <a:ext cx="144016" cy="648073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5" name="이등변 삼각형 264"/>
              <p:cNvSpPr/>
              <p:nvPr/>
            </p:nvSpPr>
            <p:spPr bwMode="auto">
              <a:xfrm rot="16200000">
                <a:off x="539551" y="1124744"/>
                <a:ext cx="144016" cy="144016"/>
              </a:xfrm>
              <a:prstGeom prst="triangle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6" name="이등변 삼각형 265"/>
              <p:cNvSpPr/>
              <p:nvPr/>
            </p:nvSpPr>
            <p:spPr bwMode="auto">
              <a:xfrm>
                <a:off x="683567" y="1052736"/>
                <a:ext cx="144016" cy="72008"/>
              </a:xfrm>
              <a:prstGeom prst="triangle">
                <a:avLst>
                  <a:gd name="adj" fmla="val 100000"/>
                </a:avLst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7" name="이등변 삼각형 266"/>
              <p:cNvSpPr/>
              <p:nvPr/>
            </p:nvSpPr>
            <p:spPr bwMode="auto">
              <a:xfrm flipV="1">
                <a:off x="683567" y="980728"/>
                <a:ext cx="144016" cy="72008"/>
              </a:xfrm>
              <a:prstGeom prst="triangle">
                <a:avLst>
                  <a:gd name="adj" fmla="val 100000"/>
                </a:avLst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2272184" y="2060848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31"/>
            <p:cNvSpPr txBox="1">
              <a:spLocks noChangeArrowheads="1"/>
            </p:cNvSpPr>
            <p:nvPr/>
          </p:nvSpPr>
          <p:spPr bwMode="auto">
            <a:xfrm>
              <a:off x="755576" y="3614827"/>
              <a:ext cx="4364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1"/>
            <p:cNvSpPr txBox="1">
              <a:spLocks noChangeArrowheads="1"/>
            </p:cNvSpPr>
            <p:nvPr/>
          </p:nvSpPr>
          <p:spPr bwMode="auto">
            <a:xfrm>
              <a:off x="3707904" y="31107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08104" y="0"/>
            <a:ext cx="2520280" cy="3558589"/>
            <a:chOff x="3923928" y="404664"/>
            <a:chExt cx="2520280" cy="3558589"/>
          </a:xfrm>
        </p:grpSpPr>
        <p:sp>
          <p:nvSpPr>
            <p:cNvPr id="303" name="자유형 38"/>
            <p:cNvSpPr/>
            <p:nvPr/>
          </p:nvSpPr>
          <p:spPr bwMode="auto">
            <a:xfrm>
              <a:off x="4860032" y="548680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4" name="직선 화살표 연결선 50"/>
            <p:cNvCxnSpPr>
              <a:cxnSpLocks noChangeShapeType="1"/>
            </p:cNvCxnSpPr>
            <p:nvPr/>
          </p:nvCxnSpPr>
          <p:spPr bwMode="auto">
            <a:xfrm>
              <a:off x="4788024" y="2060849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105273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6" name="TextBox 31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7" name="직선 연결선 306"/>
            <p:cNvCxnSpPr/>
            <p:nvPr/>
          </p:nvCxnSpPr>
          <p:spPr bwMode="auto">
            <a:xfrm rot="5400000">
              <a:off x="3131840" y="2060849"/>
              <a:ext cx="302433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/>
          </p:nvCxnSpPr>
          <p:spPr bwMode="auto">
            <a:xfrm>
              <a:off x="4572000" y="54868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화살표 연결선 50"/>
            <p:cNvCxnSpPr>
              <a:cxnSpLocks noChangeShapeType="1"/>
            </p:cNvCxnSpPr>
            <p:nvPr/>
          </p:nvCxnSpPr>
          <p:spPr bwMode="auto">
            <a:xfrm>
              <a:off x="4860032" y="3715445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화살표 연결선 309"/>
            <p:cNvCxnSpPr>
              <a:cxnSpLocks noChangeShapeType="1"/>
            </p:cNvCxnSpPr>
            <p:nvPr/>
          </p:nvCxnSpPr>
          <p:spPr bwMode="auto">
            <a:xfrm rot="5400000" flipH="1" flipV="1">
              <a:off x="6300986" y="371623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/>
          </p:nvCxnSpPr>
          <p:spPr bwMode="auto">
            <a:xfrm>
              <a:off x="4572000" y="357301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2" name="TextBox 72"/>
            <p:cNvSpPr txBox="1">
              <a:spLocks noChangeArrowheads="1"/>
            </p:cNvSpPr>
            <p:nvPr/>
          </p:nvSpPr>
          <p:spPr bwMode="auto">
            <a:xfrm>
              <a:off x="4355976" y="90872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788818" y="371623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4" name="TextBox 31"/>
            <p:cNvSpPr txBox="1">
              <a:spLocks noChangeArrowheads="1"/>
            </p:cNvSpPr>
            <p:nvPr/>
          </p:nvSpPr>
          <p:spPr bwMode="auto">
            <a:xfrm>
              <a:off x="3923928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5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2060848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31"/>
            <p:cNvSpPr txBox="1">
              <a:spLocks noChangeArrowheads="1"/>
            </p:cNvSpPr>
            <p:nvPr/>
          </p:nvSpPr>
          <p:spPr bwMode="auto">
            <a:xfrm>
              <a:off x="3923928" y="141277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3995936" y="66249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2"/>
            <p:cNvSpPr txBox="1">
              <a:spLocks noChangeArrowheads="1"/>
            </p:cNvSpPr>
            <p:nvPr/>
          </p:nvSpPr>
          <p:spPr bwMode="auto">
            <a:xfrm>
              <a:off x="4355976" y="19168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72"/>
            <p:cNvSpPr txBox="1">
              <a:spLocks noChangeArrowheads="1"/>
            </p:cNvSpPr>
            <p:nvPr/>
          </p:nvSpPr>
          <p:spPr bwMode="auto">
            <a:xfrm>
              <a:off x="4355976" y="4046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5004048" y="3501008"/>
            <a:ext cx="4320480" cy="3558589"/>
            <a:chOff x="827584" y="1556792"/>
            <a:chExt cx="4320480" cy="3558589"/>
          </a:xfrm>
        </p:grpSpPr>
        <p:cxnSp>
          <p:nvCxnSpPr>
            <p:cNvPr id="445" name="직선 연결선 444"/>
            <p:cNvCxnSpPr>
              <a:cxnSpLocks/>
            </p:cNvCxnSpPr>
            <p:nvPr/>
          </p:nvCxnSpPr>
          <p:spPr bwMode="auto">
            <a:xfrm flipH="1">
              <a:off x="3923928" y="170080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6" name="자유형 38"/>
            <p:cNvSpPr/>
            <p:nvPr/>
          </p:nvSpPr>
          <p:spPr bwMode="auto">
            <a:xfrm>
              <a:off x="2267744" y="170080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47" name="직선 화살표 연결선 50"/>
            <p:cNvCxnSpPr>
              <a:cxnSpLocks noChangeShapeType="1"/>
            </p:cNvCxnSpPr>
            <p:nvPr/>
          </p:nvCxnSpPr>
          <p:spPr bwMode="auto">
            <a:xfrm>
              <a:off x="2195736" y="321297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448" name="TextBox 31"/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9" name="직선 연결선 448"/>
            <p:cNvCxnSpPr>
              <a:cxnSpLocks/>
            </p:cNvCxnSpPr>
            <p:nvPr/>
          </p:nvCxnSpPr>
          <p:spPr bwMode="auto">
            <a:xfrm>
              <a:off x="2051720" y="170080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직선 연결선 449"/>
            <p:cNvCxnSpPr/>
            <p:nvPr/>
          </p:nvCxnSpPr>
          <p:spPr bwMode="auto">
            <a:xfrm>
              <a:off x="1979712" y="170080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직선 화살표 연결선 50"/>
            <p:cNvCxnSpPr>
              <a:cxnSpLocks noChangeShapeType="1"/>
            </p:cNvCxnSpPr>
            <p:nvPr/>
          </p:nvCxnSpPr>
          <p:spPr bwMode="auto">
            <a:xfrm>
              <a:off x="2267744" y="486757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직선 화살표 연결선 451"/>
            <p:cNvCxnSpPr>
              <a:cxnSpLocks noChangeShapeType="1"/>
            </p:cNvCxnSpPr>
            <p:nvPr/>
          </p:nvCxnSpPr>
          <p:spPr bwMode="auto">
            <a:xfrm rot="5400000" flipH="1" flipV="1">
              <a:off x="3708698" y="486836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3" name="TextBox 72"/>
            <p:cNvSpPr txBox="1">
              <a:spLocks noChangeArrowheads="1"/>
            </p:cNvSpPr>
            <p:nvPr/>
          </p:nvSpPr>
          <p:spPr bwMode="auto">
            <a:xfrm>
              <a:off x="1763688" y="306896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2196530" y="486836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직선 화살표 연결선 50"/>
            <p:cNvCxnSpPr>
              <a:cxnSpLocks noChangeShapeType="1"/>
            </p:cNvCxnSpPr>
            <p:nvPr/>
          </p:nvCxnSpPr>
          <p:spPr bwMode="auto">
            <a:xfrm>
              <a:off x="1979712" y="321297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6" name="TextBox 31"/>
            <p:cNvSpPr txBox="1">
              <a:spLocks noChangeArrowheads="1"/>
            </p:cNvSpPr>
            <p:nvPr/>
          </p:nvSpPr>
          <p:spPr bwMode="auto">
            <a:xfrm>
              <a:off x="971600" y="2318683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31"/>
            <p:cNvSpPr txBox="1">
              <a:spLocks noChangeArrowheads="1"/>
            </p:cNvSpPr>
            <p:nvPr/>
          </p:nvSpPr>
          <p:spPr bwMode="auto">
            <a:xfrm>
              <a:off x="827584" y="306896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72"/>
            <p:cNvSpPr txBox="1">
              <a:spLocks noChangeArrowheads="1"/>
            </p:cNvSpPr>
            <p:nvPr/>
          </p:nvSpPr>
          <p:spPr bwMode="auto">
            <a:xfrm>
              <a:off x="1763688" y="155679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9" name="직선 연결선 458"/>
            <p:cNvCxnSpPr>
              <a:cxnSpLocks/>
            </p:cNvCxnSpPr>
            <p:nvPr/>
          </p:nvCxnSpPr>
          <p:spPr bwMode="auto">
            <a:xfrm>
              <a:off x="3995936" y="170080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0" name="직선 화살표 연결선 50"/>
            <p:cNvCxnSpPr>
              <a:cxnSpLocks noChangeShapeType="1"/>
            </p:cNvCxnSpPr>
            <p:nvPr/>
          </p:nvCxnSpPr>
          <p:spPr bwMode="auto">
            <a:xfrm>
              <a:off x="3923928" y="2204865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1" name="TextBox 72"/>
            <p:cNvSpPr txBox="1">
              <a:spLocks noChangeArrowheads="1"/>
            </p:cNvSpPr>
            <p:nvPr/>
          </p:nvSpPr>
          <p:spPr bwMode="auto">
            <a:xfrm>
              <a:off x="4067944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2" name="직선 화살표 연결선 50"/>
            <p:cNvCxnSpPr>
              <a:cxnSpLocks noChangeShapeType="1"/>
            </p:cNvCxnSpPr>
            <p:nvPr/>
          </p:nvCxnSpPr>
          <p:spPr bwMode="auto">
            <a:xfrm>
              <a:off x="3923928" y="321297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3" name="TextBox 31"/>
            <p:cNvSpPr txBox="1">
              <a:spLocks noChangeArrowheads="1"/>
            </p:cNvSpPr>
            <p:nvPr/>
          </p:nvSpPr>
          <p:spPr bwMode="auto">
            <a:xfrm>
              <a:off x="3995936" y="2564904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385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755576" y="1916832"/>
            <a:ext cx="2524720" cy="2694493"/>
            <a:chOff x="6228184" y="734507"/>
            <a:chExt cx="2524720" cy="2694493"/>
          </a:xfrm>
        </p:grpSpPr>
        <p:grpSp>
          <p:nvGrpSpPr>
            <p:cNvPr id="134" name="그룹 133"/>
            <p:cNvGrpSpPr/>
            <p:nvPr/>
          </p:nvGrpSpPr>
          <p:grpSpPr>
            <a:xfrm>
              <a:off x="6516216" y="1124744"/>
              <a:ext cx="1440160" cy="2304256"/>
              <a:chOff x="3063008" y="2304165"/>
              <a:chExt cx="1440160" cy="2304256"/>
            </a:xfrm>
          </p:grpSpPr>
          <p:sp>
            <p:nvSpPr>
              <p:cNvPr id="193" name="직사각형 192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직사각형 193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 bwMode="auto">
              <a:xfrm>
                <a:off x="3063008" y="4320389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35" name="직선 화살표 연결선 28"/>
            <p:cNvCxnSpPr>
              <a:cxnSpLocks noChangeShapeType="1"/>
            </p:cNvCxnSpPr>
            <p:nvPr/>
          </p:nvCxnSpPr>
          <p:spPr bwMode="auto">
            <a:xfrm>
              <a:off x="8100392" y="1124744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8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4127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0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12474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1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2" name="직선 화살표 연결선 28"/>
            <p:cNvCxnSpPr>
              <a:cxnSpLocks noChangeShapeType="1"/>
            </p:cNvCxnSpPr>
            <p:nvPr/>
          </p:nvCxnSpPr>
          <p:spPr bwMode="auto">
            <a:xfrm>
              <a:off x="795637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80727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62" name="TextBox 31"/>
            <p:cNvSpPr txBox="1">
              <a:spLocks noChangeArrowheads="1"/>
            </p:cNvSpPr>
            <p:nvPr/>
          </p:nvSpPr>
          <p:spPr bwMode="auto">
            <a:xfrm>
              <a:off x="6876256" y="73450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31"/>
            <p:cNvSpPr txBox="1">
              <a:spLocks noChangeArrowheads="1"/>
            </p:cNvSpPr>
            <p:nvPr/>
          </p:nvSpPr>
          <p:spPr bwMode="auto">
            <a:xfrm>
              <a:off x="8100392" y="1124744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>
              <a:off x="8100392" y="256490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31"/>
            <p:cNvSpPr txBox="1">
              <a:spLocks noChangeArrowheads="1"/>
            </p:cNvSpPr>
            <p:nvPr/>
          </p:nvSpPr>
          <p:spPr bwMode="auto">
            <a:xfrm>
              <a:off x="6876256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276872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180" name="TextBox 31"/>
            <p:cNvSpPr txBox="1">
              <a:spLocks noChangeArrowheads="1"/>
            </p:cNvSpPr>
            <p:nvPr/>
          </p:nvSpPr>
          <p:spPr bwMode="auto">
            <a:xfrm>
              <a:off x="6876256" y="17008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182" name="TextBox 31"/>
            <p:cNvSpPr txBox="1">
              <a:spLocks noChangeArrowheads="1"/>
            </p:cNvSpPr>
            <p:nvPr/>
          </p:nvSpPr>
          <p:spPr bwMode="auto">
            <a:xfrm>
              <a:off x="6228184" y="100930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3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22768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8100392" y="191683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8448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6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14096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7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8100392" y="314096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6516216" y="256490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92" name="TextBox 31"/>
            <p:cNvSpPr txBox="1">
              <a:spLocks noChangeArrowheads="1"/>
            </p:cNvSpPr>
            <p:nvPr/>
          </p:nvSpPr>
          <p:spPr bwMode="auto">
            <a:xfrm>
              <a:off x="8100392" y="149639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6228184" y="128037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2760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그룹 623"/>
          <p:cNvGrpSpPr/>
          <p:nvPr/>
        </p:nvGrpSpPr>
        <p:grpSpPr>
          <a:xfrm>
            <a:off x="755576" y="476672"/>
            <a:ext cx="6048672" cy="2088232"/>
            <a:chOff x="899592" y="764704"/>
            <a:chExt cx="6048672" cy="2088232"/>
          </a:xfrm>
        </p:grpSpPr>
        <p:grpSp>
          <p:nvGrpSpPr>
            <p:cNvPr id="622" name="그룹 621"/>
            <p:cNvGrpSpPr/>
            <p:nvPr/>
          </p:nvGrpSpPr>
          <p:grpSpPr>
            <a:xfrm>
              <a:off x="899592" y="764704"/>
              <a:ext cx="2736304" cy="2088232"/>
              <a:chOff x="899592" y="764704"/>
              <a:chExt cx="2736304" cy="2088232"/>
            </a:xfrm>
          </p:grpSpPr>
          <p:cxnSp>
            <p:nvCxnSpPr>
              <p:cNvPr id="8" name="직선 연결선 7"/>
              <p:cNvCxnSpPr>
                <a:cxnSpLocks/>
              </p:cNvCxnSpPr>
              <p:nvPr/>
            </p:nvCxnSpPr>
            <p:spPr bwMode="auto">
              <a:xfrm>
                <a:off x="899592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직선 연결선 365"/>
              <p:cNvCxnSpPr>
                <a:cxnSpLocks/>
              </p:cNvCxnSpPr>
              <p:nvPr/>
            </p:nvCxnSpPr>
            <p:spPr bwMode="auto">
              <a:xfrm>
                <a:off x="1763688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직선 연결선 366"/>
              <p:cNvCxnSpPr>
                <a:cxnSpLocks/>
              </p:cNvCxnSpPr>
              <p:nvPr/>
            </p:nvCxnSpPr>
            <p:spPr bwMode="auto">
              <a:xfrm>
                <a:off x="899592" y="2060848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직선 연결선 369"/>
              <p:cNvCxnSpPr>
                <a:cxnSpLocks/>
              </p:cNvCxnSpPr>
              <p:nvPr/>
            </p:nvCxnSpPr>
            <p:spPr bwMode="auto">
              <a:xfrm>
                <a:off x="899592" y="764704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직선 연결선 370"/>
              <p:cNvCxnSpPr>
                <a:cxnSpLocks/>
              </p:cNvCxnSpPr>
              <p:nvPr/>
            </p:nvCxnSpPr>
            <p:spPr bwMode="auto">
              <a:xfrm>
                <a:off x="899592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직선 연결선 443"/>
              <p:cNvCxnSpPr>
                <a:cxnSpLocks/>
              </p:cNvCxnSpPr>
              <p:nvPr/>
            </p:nvCxnSpPr>
            <p:spPr bwMode="auto">
              <a:xfrm>
                <a:off x="2123728" y="2564378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직선 연결선 444"/>
              <p:cNvCxnSpPr>
                <a:cxnSpLocks/>
              </p:cNvCxnSpPr>
              <p:nvPr/>
            </p:nvCxnSpPr>
            <p:spPr bwMode="auto">
              <a:xfrm>
                <a:off x="2987824" y="2564378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직선 연결선 371"/>
              <p:cNvCxnSpPr>
                <a:cxnSpLocks/>
              </p:cNvCxnSpPr>
              <p:nvPr/>
            </p:nvCxnSpPr>
            <p:spPr bwMode="auto">
              <a:xfrm>
                <a:off x="1763688" y="1124744"/>
                <a:ext cx="720080" cy="158417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직선 연결선 446"/>
              <p:cNvCxnSpPr>
                <a:cxnSpLocks/>
              </p:cNvCxnSpPr>
              <p:nvPr/>
            </p:nvCxnSpPr>
            <p:spPr bwMode="auto">
              <a:xfrm>
                <a:off x="2627784" y="1124744"/>
                <a:ext cx="720080" cy="158417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3" name="그룹 92"/>
              <p:cNvGrpSpPr/>
              <p:nvPr/>
            </p:nvGrpSpPr>
            <p:grpSpPr>
              <a:xfrm>
                <a:off x="1763688" y="1123503"/>
                <a:ext cx="1224333" cy="793750"/>
                <a:chOff x="6516216" y="1771575"/>
                <a:chExt cx="1224333" cy="793750"/>
              </a:xfrm>
            </p:grpSpPr>
            <p:cxnSp>
              <p:nvCxnSpPr>
                <p:cNvPr id="446" name="직선 연결선 445"/>
                <p:cNvCxnSpPr>
                  <a:cxnSpLocks/>
                </p:cNvCxnSpPr>
                <p:nvPr/>
              </p:nvCxnSpPr>
              <p:spPr bwMode="auto">
                <a:xfrm>
                  <a:off x="6516216" y="1772816"/>
                  <a:ext cx="864096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직선 화살표 연결선 23"/>
                <p:cNvCxnSpPr>
                  <a:cxnSpLocks noChangeShapeType="1"/>
                  <a:stCxn id="453" idx="0"/>
                  <a:endCxn id="453" idx="2"/>
                </p:cNvCxnSpPr>
                <p:nvPr/>
              </p:nvCxnSpPr>
              <p:spPr bwMode="auto">
                <a:xfrm>
                  <a:off x="6517580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3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634017" y="2035969"/>
                  <a:ext cx="242436" cy="9812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4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750844" y="2299280"/>
                  <a:ext cx="125609" cy="5084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6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804248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2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3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380312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78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7381676" y="1771575"/>
                  <a:ext cx="358873" cy="793750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1255 w 361255"/>
                    <a:gd name="connsiteY0" fmla="*/ 793750 h 793750"/>
                    <a:gd name="connsiteX1" fmla="*/ 0 w 361255"/>
                    <a:gd name="connsiteY1" fmla="*/ 0 h 793750"/>
                    <a:gd name="connsiteX2" fmla="*/ 0 w 361255"/>
                    <a:gd name="connsiteY2" fmla="*/ 648493 h 793750"/>
                    <a:gd name="connsiteX3" fmla="*/ 361255 w 361255"/>
                    <a:gd name="connsiteY3" fmla="*/ 793750 h 793750"/>
                    <a:gd name="connsiteX0" fmla="*/ 358873 w 358873"/>
                    <a:gd name="connsiteY0" fmla="*/ 793750 h 793750"/>
                    <a:gd name="connsiteX1" fmla="*/ 0 w 358873"/>
                    <a:gd name="connsiteY1" fmla="*/ 0 h 793750"/>
                    <a:gd name="connsiteX2" fmla="*/ 0 w 358873"/>
                    <a:gd name="connsiteY2" fmla="*/ 648493 h 793750"/>
                    <a:gd name="connsiteX3" fmla="*/ 358873 w 358873"/>
                    <a:gd name="connsiteY3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73" h="793750">
                      <a:moveTo>
                        <a:pt x="358873" y="793750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58873" y="79375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81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498113" y="2035969"/>
                  <a:ext cx="242436" cy="9812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82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614940" y="2299280"/>
                  <a:ext cx="125609" cy="5084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53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6517580" y="1771575"/>
                  <a:ext cx="358873" cy="793750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1255 w 361255"/>
                    <a:gd name="connsiteY0" fmla="*/ 793750 h 793750"/>
                    <a:gd name="connsiteX1" fmla="*/ 0 w 361255"/>
                    <a:gd name="connsiteY1" fmla="*/ 0 h 793750"/>
                    <a:gd name="connsiteX2" fmla="*/ 0 w 361255"/>
                    <a:gd name="connsiteY2" fmla="*/ 648493 h 793750"/>
                    <a:gd name="connsiteX3" fmla="*/ 361255 w 361255"/>
                    <a:gd name="connsiteY3" fmla="*/ 793750 h 793750"/>
                    <a:gd name="connsiteX0" fmla="*/ 358873 w 358873"/>
                    <a:gd name="connsiteY0" fmla="*/ 793750 h 793750"/>
                    <a:gd name="connsiteX1" fmla="*/ 0 w 358873"/>
                    <a:gd name="connsiteY1" fmla="*/ 0 h 793750"/>
                    <a:gd name="connsiteX2" fmla="*/ 0 w 358873"/>
                    <a:gd name="connsiteY2" fmla="*/ 648493 h 793750"/>
                    <a:gd name="connsiteX3" fmla="*/ 358873 w 358873"/>
                    <a:gd name="connsiteY3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73" h="793750">
                      <a:moveTo>
                        <a:pt x="358873" y="793750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58873" y="79375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1" name="평행 사변형 90"/>
                <p:cNvSpPr/>
                <p:nvPr/>
              </p:nvSpPr>
              <p:spPr bwMode="auto">
                <a:xfrm flipV="1">
                  <a:off x="6516216" y="1772816"/>
                  <a:ext cx="1224136" cy="144016"/>
                </a:xfrm>
                <a:prstGeom prst="parallelogram">
                  <a:avLst>
                    <a:gd name="adj" fmla="val 246366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5" name="직사각형 364"/>
              <p:cNvSpPr/>
              <p:nvPr/>
            </p:nvSpPr>
            <p:spPr bwMode="auto">
              <a:xfrm>
                <a:off x="2123728" y="1268760"/>
                <a:ext cx="864096" cy="1296144"/>
              </a:xfrm>
              <a:prstGeom prst="rect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2123728" y="1916832"/>
                <a:ext cx="1230114" cy="798511"/>
                <a:chOff x="6876256" y="2564904"/>
                <a:chExt cx="1230114" cy="798511"/>
              </a:xfrm>
            </p:grpSpPr>
            <p:cxnSp>
              <p:nvCxnSpPr>
                <p:cNvPr id="448" name="직선 연결선 447"/>
                <p:cNvCxnSpPr>
                  <a:cxnSpLocks/>
                </p:cNvCxnSpPr>
                <p:nvPr/>
              </p:nvCxnSpPr>
              <p:spPr bwMode="auto">
                <a:xfrm>
                  <a:off x="7236296" y="3356992"/>
                  <a:ext cx="864096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4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6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1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7" y="2996954"/>
                  <a:ext cx="238918" cy="955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2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6" y="2780929"/>
                  <a:ext cx="119992" cy="479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4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164288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5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452320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6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2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77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7740352" y="2564904"/>
                  <a:ext cx="366018" cy="798511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6018 w 366018"/>
                    <a:gd name="connsiteY0" fmla="*/ 798511 h 798511"/>
                    <a:gd name="connsiteX1" fmla="*/ 0 w 366018"/>
                    <a:gd name="connsiteY1" fmla="*/ 0 h 798511"/>
                    <a:gd name="connsiteX2" fmla="*/ 0 w 366018"/>
                    <a:gd name="connsiteY2" fmla="*/ 648493 h 798511"/>
                    <a:gd name="connsiteX3" fmla="*/ 366018 w 366018"/>
                    <a:gd name="connsiteY3" fmla="*/ 798511 h 798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6018" h="798511">
                      <a:moveTo>
                        <a:pt x="366018" y="798511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66018" y="798511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79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3" y="2996954"/>
                  <a:ext cx="238918" cy="955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80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2" y="2780929"/>
                  <a:ext cx="119992" cy="479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52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6876256" y="2564904"/>
                  <a:ext cx="366018" cy="798511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6018 w 366018"/>
                    <a:gd name="connsiteY0" fmla="*/ 798511 h 798511"/>
                    <a:gd name="connsiteX1" fmla="*/ 0 w 366018"/>
                    <a:gd name="connsiteY1" fmla="*/ 0 h 798511"/>
                    <a:gd name="connsiteX2" fmla="*/ 0 w 366018"/>
                    <a:gd name="connsiteY2" fmla="*/ 648493 h 798511"/>
                    <a:gd name="connsiteX3" fmla="*/ 366018 w 366018"/>
                    <a:gd name="connsiteY3" fmla="*/ 798511 h 798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6018" h="798511">
                      <a:moveTo>
                        <a:pt x="366018" y="798511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66018" y="798511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3" name="평행 사변형 482"/>
                <p:cNvSpPr/>
                <p:nvPr/>
              </p:nvSpPr>
              <p:spPr bwMode="auto">
                <a:xfrm flipV="1">
                  <a:off x="6876256" y="3212976"/>
                  <a:ext cx="1224136" cy="144016"/>
                </a:xfrm>
                <a:prstGeom prst="parallelogram">
                  <a:avLst>
                    <a:gd name="adj" fmla="val 246366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69" name="직선 연결선 368"/>
              <p:cNvCxnSpPr>
                <a:cxnSpLocks/>
              </p:cNvCxnSpPr>
              <p:nvPr/>
            </p:nvCxnSpPr>
            <p:spPr bwMode="auto">
              <a:xfrm>
                <a:off x="1979712" y="1916832"/>
                <a:ext cx="1152128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4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1484784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5" name="원호 484"/>
              <p:cNvSpPr/>
              <p:nvPr/>
            </p:nvSpPr>
            <p:spPr bwMode="auto">
              <a:xfrm rot="16200000" flipV="1">
                <a:off x="2051720" y="1628800"/>
                <a:ext cx="1008112" cy="576064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86" name="직선 연결선 485"/>
              <p:cNvCxnSpPr>
                <a:cxnSpLocks/>
              </p:cNvCxnSpPr>
              <p:nvPr/>
            </p:nvCxnSpPr>
            <p:spPr bwMode="auto">
              <a:xfrm>
                <a:off x="2123728" y="1268760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직선 연결선 486"/>
              <p:cNvCxnSpPr>
                <a:cxnSpLocks/>
              </p:cNvCxnSpPr>
              <p:nvPr/>
            </p:nvCxnSpPr>
            <p:spPr bwMode="auto">
              <a:xfrm>
                <a:off x="2987824" y="1268760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직선 연결선 487"/>
              <p:cNvCxnSpPr>
                <a:cxnSpLocks/>
              </p:cNvCxnSpPr>
              <p:nvPr/>
            </p:nvCxnSpPr>
            <p:spPr bwMode="auto">
              <a:xfrm>
                <a:off x="1763688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직선 연결선 488"/>
              <p:cNvCxnSpPr>
                <a:cxnSpLocks/>
              </p:cNvCxnSpPr>
              <p:nvPr/>
            </p:nvCxnSpPr>
            <p:spPr bwMode="auto">
              <a:xfrm>
                <a:off x="899592" y="2060848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직선 연결선 489"/>
              <p:cNvCxnSpPr>
                <a:cxnSpLocks/>
              </p:cNvCxnSpPr>
              <p:nvPr/>
            </p:nvCxnSpPr>
            <p:spPr bwMode="auto">
              <a:xfrm>
                <a:off x="1763688" y="2060848"/>
                <a:ext cx="1224136" cy="504055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10" name="그룹 609"/>
              <p:cNvGrpSpPr/>
              <p:nvPr/>
            </p:nvGrpSpPr>
            <p:grpSpPr>
              <a:xfrm>
                <a:off x="976040" y="1268760"/>
                <a:ext cx="1795760" cy="894293"/>
                <a:chOff x="5728568" y="1916832"/>
                <a:chExt cx="1795760" cy="894293"/>
              </a:xfrm>
            </p:grpSpPr>
            <p:cxnSp>
              <p:nvCxnSpPr>
                <p:cNvPr id="584" name="직선 연결선 583"/>
                <p:cNvCxnSpPr>
                  <a:cxnSpLocks/>
                </p:cNvCxnSpPr>
                <p:nvPr/>
              </p:nvCxnSpPr>
              <p:spPr bwMode="auto">
                <a:xfrm>
                  <a:off x="6084168" y="2060848"/>
                  <a:ext cx="1224136" cy="500783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589" name="직선 연결선 588"/>
                <p:cNvCxnSpPr>
                  <a:cxnSpLocks/>
                </p:cNvCxnSpPr>
                <p:nvPr/>
              </p:nvCxnSpPr>
              <p:spPr bwMode="auto">
                <a:xfrm>
                  <a:off x="5907669" y="1988840"/>
                  <a:ext cx="176019" cy="72008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0" name="직선 연결선 589"/>
                <p:cNvCxnSpPr>
                  <a:cxnSpLocks/>
                </p:cNvCxnSpPr>
                <p:nvPr/>
              </p:nvCxnSpPr>
              <p:spPr bwMode="auto">
                <a:xfrm>
                  <a:off x="7308304" y="2564904"/>
                  <a:ext cx="216024" cy="88374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03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8568" y="1916832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7308304" y="2564904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06" name="TextBox 31"/>
              <p:cNvSpPr txBox="1">
                <a:spLocks noChangeArrowheads="1"/>
              </p:cNvSpPr>
              <p:nvPr/>
            </p:nvSpPr>
            <p:spPr bwMode="auto">
              <a:xfrm>
                <a:off x="1763688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9" name="TextBox 31"/>
              <p:cNvSpPr txBox="1">
                <a:spLocks noChangeArrowheads="1"/>
              </p:cNvSpPr>
              <p:nvPr/>
            </p:nvSpPr>
            <p:spPr bwMode="auto">
              <a:xfrm>
                <a:off x="3131840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23" name="그룹 622"/>
            <p:cNvGrpSpPr/>
            <p:nvPr/>
          </p:nvGrpSpPr>
          <p:grpSpPr>
            <a:xfrm>
              <a:off x="4211960" y="764704"/>
              <a:ext cx="2736304" cy="2088232"/>
              <a:chOff x="4211960" y="764704"/>
              <a:chExt cx="2736304" cy="2088232"/>
            </a:xfrm>
          </p:grpSpPr>
          <p:cxnSp>
            <p:nvCxnSpPr>
              <p:cNvPr id="491" name="직선 연결선 490"/>
              <p:cNvCxnSpPr>
                <a:cxnSpLocks/>
              </p:cNvCxnSpPr>
              <p:nvPr/>
            </p:nvCxnSpPr>
            <p:spPr bwMode="auto">
              <a:xfrm>
                <a:off x="4211960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직선 연결선 491"/>
              <p:cNvCxnSpPr>
                <a:cxnSpLocks/>
              </p:cNvCxnSpPr>
              <p:nvPr/>
            </p:nvCxnSpPr>
            <p:spPr bwMode="auto">
              <a:xfrm>
                <a:off x="5076056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직선 연결선 492"/>
              <p:cNvCxnSpPr>
                <a:cxnSpLocks/>
              </p:cNvCxnSpPr>
              <p:nvPr/>
            </p:nvCxnSpPr>
            <p:spPr bwMode="auto">
              <a:xfrm>
                <a:off x="4211960" y="2060848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직선 연결선 493"/>
              <p:cNvCxnSpPr>
                <a:cxnSpLocks/>
              </p:cNvCxnSpPr>
              <p:nvPr/>
            </p:nvCxnSpPr>
            <p:spPr bwMode="auto">
              <a:xfrm>
                <a:off x="4211960" y="764704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직선 연결선 494"/>
              <p:cNvCxnSpPr>
                <a:cxnSpLocks/>
              </p:cNvCxnSpPr>
              <p:nvPr/>
            </p:nvCxnSpPr>
            <p:spPr bwMode="auto">
              <a:xfrm>
                <a:off x="4211960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직선 연결선 495"/>
              <p:cNvCxnSpPr>
                <a:cxnSpLocks/>
              </p:cNvCxnSpPr>
              <p:nvPr/>
            </p:nvCxnSpPr>
            <p:spPr bwMode="auto">
              <a:xfrm>
                <a:off x="5436096" y="2564378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직선 연결선 496"/>
              <p:cNvCxnSpPr>
                <a:cxnSpLocks/>
              </p:cNvCxnSpPr>
              <p:nvPr/>
            </p:nvCxnSpPr>
            <p:spPr bwMode="auto">
              <a:xfrm>
                <a:off x="6300192" y="2564378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직사각형 512"/>
              <p:cNvSpPr/>
              <p:nvPr/>
            </p:nvSpPr>
            <p:spPr bwMode="auto">
              <a:xfrm>
                <a:off x="5436096" y="1268760"/>
                <a:ext cx="864096" cy="1296144"/>
              </a:xfrm>
              <a:prstGeom prst="rect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527" name="직선 연결선 526"/>
              <p:cNvCxnSpPr>
                <a:cxnSpLocks/>
              </p:cNvCxnSpPr>
              <p:nvPr/>
            </p:nvCxnSpPr>
            <p:spPr bwMode="auto">
              <a:xfrm>
                <a:off x="5292080" y="1916832"/>
                <a:ext cx="1152128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8" name="TextBox 31"/>
              <p:cNvSpPr txBox="1">
                <a:spLocks noChangeArrowheads="1"/>
              </p:cNvSpPr>
              <p:nvPr/>
            </p:nvSpPr>
            <p:spPr bwMode="auto">
              <a:xfrm>
                <a:off x="5872584" y="167061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0" name="직선 연결선 529"/>
              <p:cNvCxnSpPr>
                <a:cxnSpLocks/>
              </p:cNvCxnSpPr>
              <p:nvPr/>
            </p:nvCxnSpPr>
            <p:spPr bwMode="auto">
              <a:xfrm>
                <a:off x="5436096" y="1268760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직선 연결선 530"/>
              <p:cNvCxnSpPr>
                <a:cxnSpLocks/>
              </p:cNvCxnSpPr>
              <p:nvPr/>
            </p:nvCxnSpPr>
            <p:spPr bwMode="auto">
              <a:xfrm>
                <a:off x="6300192" y="1268760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직선 연결선 531"/>
              <p:cNvCxnSpPr>
                <a:cxnSpLocks/>
              </p:cNvCxnSpPr>
              <p:nvPr/>
            </p:nvCxnSpPr>
            <p:spPr bwMode="auto">
              <a:xfrm>
                <a:off x="5076056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직선 연결선 532"/>
              <p:cNvCxnSpPr>
                <a:cxnSpLocks/>
              </p:cNvCxnSpPr>
              <p:nvPr/>
            </p:nvCxnSpPr>
            <p:spPr bwMode="auto">
              <a:xfrm>
                <a:off x="4211960" y="2060848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직선 연결선 533"/>
              <p:cNvCxnSpPr>
                <a:cxnSpLocks/>
              </p:cNvCxnSpPr>
              <p:nvPr/>
            </p:nvCxnSpPr>
            <p:spPr bwMode="auto">
              <a:xfrm>
                <a:off x="5076056" y="2060848"/>
                <a:ext cx="1224136" cy="504055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0" name="그룹 139"/>
              <p:cNvGrpSpPr/>
              <p:nvPr/>
            </p:nvGrpSpPr>
            <p:grpSpPr>
              <a:xfrm>
                <a:off x="6300192" y="1268760"/>
                <a:ext cx="364803" cy="1296144"/>
                <a:chOff x="7740352" y="4221088"/>
                <a:chExt cx="364803" cy="1296144"/>
              </a:xfrm>
            </p:grpSpPr>
            <p:sp>
              <p:nvSpPr>
                <p:cNvPr id="560" name="타원 111"/>
                <p:cNvSpPr/>
                <p:nvPr/>
              </p:nvSpPr>
              <p:spPr bwMode="auto">
                <a:xfrm>
                  <a:off x="7740352" y="4221088"/>
                  <a:ext cx="364803" cy="1296144"/>
                </a:xfrm>
                <a:custGeom>
                  <a:avLst/>
                  <a:gdLst>
                    <a:gd name="connsiteX0" fmla="*/ 0 w 720080"/>
                    <a:gd name="connsiteY0" fmla="*/ 648072 h 1296144"/>
                    <a:gd name="connsiteX1" fmla="*/ 360040 w 720080"/>
                    <a:gd name="connsiteY1" fmla="*/ 0 h 1296144"/>
                    <a:gd name="connsiteX2" fmla="*/ 720080 w 720080"/>
                    <a:gd name="connsiteY2" fmla="*/ 648072 h 1296144"/>
                    <a:gd name="connsiteX3" fmla="*/ 360040 w 720080"/>
                    <a:gd name="connsiteY3" fmla="*/ 1296144 h 1296144"/>
                    <a:gd name="connsiteX4" fmla="*/ 0 w 720080"/>
                    <a:gd name="connsiteY4" fmla="*/ 648072 h 1296144"/>
                    <a:gd name="connsiteX0" fmla="*/ 45006 w 405046"/>
                    <a:gd name="connsiteY0" fmla="*/ 1314159 h 1332174"/>
                    <a:gd name="connsiteX1" fmla="*/ 45006 w 405046"/>
                    <a:gd name="connsiteY1" fmla="*/ 18015 h 1332174"/>
                    <a:gd name="connsiteX2" fmla="*/ 405046 w 405046"/>
                    <a:gd name="connsiteY2" fmla="*/ 666087 h 1332174"/>
                    <a:gd name="connsiteX3" fmla="*/ 45006 w 405046"/>
                    <a:gd name="connsiteY3" fmla="*/ 1314159 h 1332174"/>
                    <a:gd name="connsiteX0" fmla="*/ 0 w 360040"/>
                    <a:gd name="connsiteY0" fmla="*/ 1314159 h 1332174"/>
                    <a:gd name="connsiteX1" fmla="*/ 0 w 360040"/>
                    <a:gd name="connsiteY1" fmla="*/ 18015 h 1332174"/>
                    <a:gd name="connsiteX2" fmla="*/ 360040 w 360040"/>
                    <a:gd name="connsiteY2" fmla="*/ 666087 h 1332174"/>
                    <a:gd name="connsiteX3" fmla="*/ 0 w 360040"/>
                    <a:gd name="connsiteY3" fmla="*/ 1314159 h 1332174"/>
                    <a:gd name="connsiteX0" fmla="*/ 77469 w 437509"/>
                    <a:gd name="connsiteY0" fmla="*/ 1305940 h 1323955"/>
                    <a:gd name="connsiteX1" fmla="*/ 77469 w 437509"/>
                    <a:gd name="connsiteY1" fmla="*/ 9796 h 1323955"/>
                    <a:gd name="connsiteX2" fmla="*/ 437509 w 437509"/>
                    <a:gd name="connsiteY2" fmla="*/ 657868 h 1323955"/>
                    <a:gd name="connsiteX3" fmla="*/ 77469 w 437509"/>
                    <a:gd name="connsiteY3" fmla="*/ 1305940 h 1323955"/>
                    <a:gd name="connsiteX0" fmla="*/ 0 w 360040"/>
                    <a:gd name="connsiteY0" fmla="*/ 1296144 h 1314159"/>
                    <a:gd name="connsiteX1" fmla="*/ 0 w 360040"/>
                    <a:gd name="connsiteY1" fmla="*/ 0 h 1314159"/>
                    <a:gd name="connsiteX2" fmla="*/ 360040 w 360040"/>
                    <a:gd name="connsiteY2" fmla="*/ 648072 h 1314159"/>
                    <a:gd name="connsiteX3" fmla="*/ 0 w 360040"/>
                    <a:gd name="connsiteY3" fmla="*/ 1296144 h 1314159"/>
                    <a:gd name="connsiteX0" fmla="*/ 88052 w 448092"/>
                    <a:gd name="connsiteY0" fmla="*/ 1325416 h 1343431"/>
                    <a:gd name="connsiteX1" fmla="*/ 88052 w 448092"/>
                    <a:gd name="connsiteY1" fmla="*/ 29272 h 1343431"/>
                    <a:gd name="connsiteX2" fmla="*/ 448092 w 448092"/>
                    <a:gd name="connsiteY2" fmla="*/ 677344 h 1343431"/>
                    <a:gd name="connsiteX3" fmla="*/ 88052 w 448092"/>
                    <a:gd name="connsiteY3" fmla="*/ 1325416 h 1343431"/>
                    <a:gd name="connsiteX0" fmla="*/ 45601 w 410404"/>
                    <a:gd name="connsiteY0" fmla="*/ 1304301 h 1340622"/>
                    <a:gd name="connsiteX1" fmla="*/ 45601 w 410404"/>
                    <a:gd name="connsiteY1" fmla="*/ 8157 h 1340622"/>
                    <a:gd name="connsiteX2" fmla="*/ 410404 w 410404"/>
                    <a:gd name="connsiteY2" fmla="*/ 820535 h 1340622"/>
                    <a:gd name="connsiteX3" fmla="*/ 45601 w 410404"/>
                    <a:gd name="connsiteY3" fmla="*/ 1304301 h 1340622"/>
                    <a:gd name="connsiteX0" fmla="*/ 0 w 364803"/>
                    <a:gd name="connsiteY0" fmla="*/ 1304301 h 1340622"/>
                    <a:gd name="connsiteX1" fmla="*/ 0 w 364803"/>
                    <a:gd name="connsiteY1" fmla="*/ 8157 h 1340622"/>
                    <a:gd name="connsiteX2" fmla="*/ 364803 w 364803"/>
                    <a:gd name="connsiteY2" fmla="*/ 820535 h 1340622"/>
                    <a:gd name="connsiteX3" fmla="*/ 0 w 364803"/>
                    <a:gd name="connsiteY3" fmla="*/ 1304301 h 1340622"/>
                    <a:gd name="connsiteX0" fmla="*/ 40780 w 405583"/>
                    <a:gd name="connsiteY0" fmla="*/ 1299810 h 1336131"/>
                    <a:gd name="connsiteX1" fmla="*/ 40780 w 405583"/>
                    <a:gd name="connsiteY1" fmla="*/ 3666 h 1336131"/>
                    <a:gd name="connsiteX2" fmla="*/ 405583 w 405583"/>
                    <a:gd name="connsiteY2" fmla="*/ 816044 h 1336131"/>
                    <a:gd name="connsiteX3" fmla="*/ 40780 w 405583"/>
                    <a:gd name="connsiteY3" fmla="*/ 1299810 h 1336131"/>
                    <a:gd name="connsiteX0" fmla="*/ 53260 w 418063"/>
                    <a:gd name="connsiteY0" fmla="*/ 1298347 h 1334668"/>
                    <a:gd name="connsiteX1" fmla="*/ 53260 w 418063"/>
                    <a:gd name="connsiteY1" fmla="*/ 2203 h 1334668"/>
                    <a:gd name="connsiteX2" fmla="*/ 418063 w 418063"/>
                    <a:gd name="connsiteY2" fmla="*/ 814581 h 1334668"/>
                    <a:gd name="connsiteX3" fmla="*/ 53260 w 418063"/>
                    <a:gd name="connsiteY3" fmla="*/ 1298347 h 1334668"/>
                    <a:gd name="connsiteX0" fmla="*/ 0 w 364803"/>
                    <a:gd name="connsiteY0" fmla="*/ 1296144 h 1332465"/>
                    <a:gd name="connsiteX1" fmla="*/ 0 w 364803"/>
                    <a:gd name="connsiteY1" fmla="*/ 0 h 1332465"/>
                    <a:gd name="connsiteX2" fmla="*/ 364803 w 364803"/>
                    <a:gd name="connsiteY2" fmla="*/ 812378 h 1332465"/>
                    <a:gd name="connsiteX3" fmla="*/ 0 w 364803"/>
                    <a:gd name="connsiteY3" fmla="*/ 1296144 h 1332465"/>
                    <a:gd name="connsiteX0" fmla="*/ 126162 w 490965"/>
                    <a:gd name="connsiteY0" fmla="*/ 1351873 h 1388194"/>
                    <a:gd name="connsiteX1" fmla="*/ 126162 w 490965"/>
                    <a:gd name="connsiteY1" fmla="*/ 55729 h 1388194"/>
                    <a:gd name="connsiteX2" fmla="*/ 490965 w 490965"/>
                    <a:gd name="connsiteY2" fmla="*/ 868107 h 1388194"/>
                    <a:gd name="connsiteX3" fmla="*/ 126162 w 490965"/>
                    <a:gd name="connsiteY3" fmla="*/ 1351873 h 1388194"/>
                    <a:gd name="connsiteX0" fmla="*/ 176033 w 540836"/>
                    <a:gd name="connsiteY0" fmla="*/ 1338462 h 1339201"/>
                    <a:gd name="connsiteX1" fmla="*/ 176033 w 540836"/>
                    <a:gd name="connsiteY1" fmla="*/ 42318 h 1339201"/>
                    <a:gd name="connsiteX2" fmla="*/ 540836 w 540836"/>
                    <a:gd name="connsiteY2" fmla="*/ 854696 h 1339201"/>
                    <a:gd name="connsiteX3" fmla="*/ 176033 w 540836"/>
                    <a:gd name="connsiteY3" fmla="*/ 1338462 h 1339201"/>
                    <a:gd name="connsiteX0" fmla="*/ 0 w 364803"/>
                    <a:gd name="connsiteY0" fmla="*/ 1296144 h 1296144"/>
                    <a:gd name="connsiteX1" fmla="*/ 0 w 364803"/>
                    <a:gd name="connsiteY1" fmla="*/ 0 h 1296144"/>
                    <a:gd name="connsiteX2" fmla="*/ 364803 w 364803"/>
                    <a:gd name="connsiteY2" fmla="*/ 812378 h 1296144"/>
                    <a:gd name="connsiteX3" fmla="*/ 0 w 364803"/>
                    <a:gd name="connsiteY3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803" h="1296144">
                      <a:moveTo>
                        <a:pt x="0" y="1296144"/>
                      </a:moveTo>
                      <a:lnTo>
                        <a:pt x="0" y="0"/>
                      </a:lnTo>
                      <a:cubicBezTo>
                        <a:pt x="203675" y="233696"/>
                        <a:pt x="364803" y="454458"/>
                        <a:pt x="364803" y="812378"/>
                      </a:cubicBezTo>
                      <a:cubicBezTo>
                        <a:pt x="364803" y="1170298"/>
                        <a:pt x="179863" y="1255328"/>
                        <a:pt x="0" y="1296144"/>
                      </a:cubicBez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561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293096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2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691807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3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5085184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693636"/>
                  <a:ext cx="0" cy="17552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5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941168"/>
                  <a:ext cx="0" cy="17552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6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5157196"/>
                  <a:ext cx="0" cy="14401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7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43711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8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79715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9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515719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570" name="그룹 569"/>
              <p:cNvGrpSpPr/>
              <p:nvPr/>
            </p:nvGrpSpPr>
            <p:grpSpPr>
              <a:xfrm>
                <a:off x="5436096" y="1268760"/>
                <a:ext cx="364803" cy="1296144"/>
                <a:chOff x="7740352" y="4221088"/>
                <a:chExt cx="364803" cy="1296144"/>
              </a:xfrm>
            </p:grpSpPr>
            <p:sp>
              <p:nvSpPr>
                <p:cNvPr id="571" name="타원 111"/>
                <p:cNvSpPr/>
                <p:nvPr/>
              </p:nvSpPr>
              <p:spPr bwMode="auto">
                <a:xfrm>
                  <a:off x="7740352" y="4221088"/>
                  <a:ext cx="364803" cy="1296144"/>
                </a:xfrm>
                <a:custGeom>
                  <a:avLst/>
                  <a:gdLst>
                    <a:gd name="connsiteX0" fmla="*/ 0 w 720080"/>
                    <a:gd name="connsiteY0" fmla="*/ 648072 h 1296144"/>
                    <a:gd name="connsiteX1" fmla="*/ 360040 w 720080"/>
                    <a:gd name="connsiteY1" fmla="*/ 0 h 1296144"/>
                    <a:gd name="connsiteX2" fmla="*/ 720080 w 720080"/>
                    <a:gd name="connsiteY2" fmla="*/ 648072 h 1296144"/>
                    <a:gd name="connsiteX3" fmla="*/ 360040 w 720080"/>
                    <a:gd name="connsiteY3" fmla="*/ 1296144 h 1296144"/>
                    <a:gd name="connsiteX4" fmla="*/ 0 w 720080"/>
                    <a:gd name="connsiteY4" fmla="*/ 648072 h 1296144"/>
                    <a:gd name="connsiteX0" fmla="*/ 45006 w 405046"/>
                    <a:gd name="connsiteY0" fmla="*/ 1314159 h 1332174"/>
                    <a:gd name="connsiteX1" fmla="*/ 45006 w 405046"/>
                    <a:gd name="connsiteY1" fmla="*/ 18015 h 1332174"/>
                    <a:gd name="connsiteX2" fmla="*/ 405046 w 405046"/>
                    <a:gd name="connsiteY2" fmla="*/ 666087 h 1332174"/>
                    <a:gd name="connsiteX3" fmla="*/ 45006 w 405046"/>
                    <a:gd name="connsiteY3" fmla="*/ 1314159 h 1332174"/>
                    <a:gd name="connsiteX0" fmla="*/ 0 w 360040"/>
                    <a:gd name="connsiteY0" fmla="*/ 1314159 h 1332174"/>
                    <a:gd name="connsiteX1" fmla="*/ 0 w 360040"/>
                    <a:gd name="connsiteY1" fmla="*/ 18015 h 1332174"/>
                    <a:gd name="connsiteX2" fmla="*/ 360040 w 360040"/>
                    <a:gd name="connsiteY2" fmla="*/ 666087 h 1332174"/>
                    <a:gd name="connsiteX3" fmla="*/ 0 w 360040"/>
                    <a:gd name="connsiteY3" fmla="*/ 1314159 h 1332174"/>
                    <a:gd name="connsiteX0" fmla="*/ 77469 w 437509"/>
                    <a:gd name="connsiteY0" fmla="*/ 1305940 h 1323955"/>
                    <a:gd name="connsiteX1" fmla="*/ 77469 w 437509"/>
                    <a:gd name="connsiteY1" fmla="*/ 9796 h 1323955"/>
                    <a:gd name="connsiteX2" fmla="*/ 437509 w 437509"/>
                    <a:gd name="connsiteY2" fmla="*/ 657868 h 1323955"/>
                    <a:gd name="connsiteX3" fmla="*/ 77469 w 437509"/>
                    <a:gd name="connsiteY3" fmla="*/ 1305940 h 1323955"/>
                    <a:gd name="connsiteX0" fmla="*/ 0 w 360040"/>
                    <a:gd name="connsiteY0" fmla="*/ 1296144 h 1314159"/>
                    <a:gd name="connsiteX1" fmla="*/ 0 w 360040"/>
                    <a:gd name="connsiteY1" fmla="*/ 0 h 1314159"/>
                    <a:gd name="connsiteX2" fmla="*/ 360040 w 360040"/>
                    <a:gd name="connsiteY2" fmla="*/ 648072 h 1314159"/>
                    <a:gd name="connsiteX3" fmla="*/ 0 w 360040"/>
                    <a:gd name="connsiteY3" fmla="*/ 1296144 h 1314159"/>
                    <a:gd name="connsiteX0" fmla="*/ 88052 w 448092"/>
                    <a:gd name="connsiteY0" fmla="*/ 1325416 h 1343431"/>
                    <a:gd name="connsiteX1" fmla="*/ 88052 w 448092"/>
                    <a:gd name="connsiteY1" fmla="*/ 29272 h 1343431"/>
                    <a:gd name="connsiteX2" fmla="*/ 448092 w 448092"/>
                    <a:gd name="connsiteY2" fmla="*/ 677344 h 1343431"/>
                    <a:gd name="connsiteX3" fmla="*/ 88052 w 448092"/>
                    <a:gd name="connsiteY3" fmla="*/ 1325416 h 1343431"/>
                    <a:gd name="connsiteX0" fmla="*/ 45601 w 410404"/>
                    <a:gd name="connsiteY0" fmla="*/ 1304301 h 1340622"/>
                    <a:gd name="connsiteX1" fmla="*/ 45601 w 410404"/>
                    <a:gd name="connsiteY1" fmla="*/ 8157 h 1340622"/>
                    <a:gd name="connsiteX2" fmla="*/ 410404 w 410404"/>
                    <a:gd name="connsiteY2" fmla="*/ 820535 h 1340622"/>
                    <a:gd name="connsiteX3" fmla="*/ 45601 w 410404"/>
                    <a:gd name="connsiteY3" fmla="*/ 1304301 h 1340622"/>
                    <a:gd name="connsiteX0" fmla="*/ 0 w 364803"/>
                    <a:gd name="connsiteY0" fmla="*/ 1304301 h 1340622"/>
                    <a:gd name="connsiteX1" fmla="*/ 0 w 364803"/>
                    <a:gd name="connsiteY1" fmla="*/ 8157 h 1340622"/>
                    <a:gd name="connsiteX2" fmla="*/ 364803 w 364803"/>
                    <a:gd name="connsiteY2" fmla="*/ 820535 h 1340622"/>
                    <a:gd name="connsiteX3" fmla="*/ 0 w 364803"/>
                    <a:gd name="connsiteY3" fmla="*/ 1304301 h 1340622"/>
                    <a:gd name="connsiteX0" fmla="*/ 40780 w 405583"/>
                    <a:gd name="connsiteY0" fmla="*/ 1299810 h 1336131"/>
                    <a:gd name="connsiteX1" fmla="*/ 40780 w 405583"/>
                    <a:gd name="connsiteY1" fmla="*/ 3666 h 1336131"/>
                    <a:gd name="connsiteX2" fmla="*/ 405583 w 405583"/>
                    <a:gd name="connsiteY2" fmla="*/ 816044 h 1336131"/>
                    <a:gd name="connsiteX3" fmla="*/ 40780 w 405583"/>
                    <a:gd name="connsiteY3" fmla="*/ 1299810 h 1336131"/>
                    <a:gd name="connsiteX0" fmla="*/ 53260 w 418063"/>
                    <a:gd name="connsiteY0" fmla="*/ 1298347 h 1334668"/>
                    <a:gd name="connsiteX1" fmla="*/ 53260 w 418063"/>
                    <a:gd name="connsiteY1" fmla="*/ 2203 h 1334668"/>
                    <a:gd name="connsiteX2" fmla="*/ 418063 w 418063"/>
                    <a:gd name="connsiteY2" fmla="*/ 814581 h 1334668"/>
                    <a:gd name="connsiteX3" fmla="*/ 53260 w 418063"/>
                    <a:gd name="connsiteY3" fmla="*/ 1298347 h 1334668"/>
                    <a:gd name="connsiteX0" fmla="*/ 0 w 364803"/>
                    <a:gd name="connsiteY0" fmla="*/ 1296144 h 1332465"/>
                    <a:gd name="connsiteX1" fmla="*/ 0 w 364803"/>
                    <a:gd name="connsiteY1" fmla="*/ 0 h 1332465"/>
                    <a:gd name="connsiteX2" fmla="*/ 364803 w 364803"/>
                    <a:gd name="connsiteY2" fmla="*/ 812378 h 1332465"/>
                    <a:gd name="connsiteX3" fmla="*/ 0 w 364803"/>
                    <a:gd name="connsiteY3" fmla="*/ 1296144 h 1332465"/>
                    <a:gd name="connsiteX0" fmla="*/ 126162 w 490965"/>
                    <a:gd name="connsiteY0" fmla="*/ 1351873 h 1388194"/>
                    <a:gd name="connsiteX1" fmla="*/ 126162 w 490965"/>
                    <a:gd name="connsiteY1" fmla="*/ 55729 h 1388194"/>
                    <a:gd name="connsiteX2" fmla="*/ 490965 w 490965"/>
                    <a:gd name="connsiteY2" fmla="*/ 868107 h 1388194"/>
                    <a:gd name="connsiteX3" fmla="*/ 126162 w 490965"/>
                    <a:gd name="connsiteY3" fmla="*/ 1351873 h 1388194"/>
                    <a:gd name="connsiteX0" fmla="*/ 176033 w 540836"/>
                    <a:gd name="connsiteY0" fmla="*/ 1338462 h 1339201"/>
                    <a:gd name="connsiteX1" fmla="*/ 176033 w 540836"/>
                    <a:gd name="connsiteY1" fmla="*/ 42318 h 1339201"/>
                    <a:gd name="connsiteX2" fmla="*/ 540836 w 540836"/>
                    <a:gd name="connsiteY2" fmla="*/ 854696 h 1339201"/>
                    <a:gd name="connsiteX3" fmla="*/ 176033 w 540836"/>
                    <a:gd name="connsiteY3" fmla="*/ 1338462 h 1339201"/>
                    <a:gd name="connsiteX0" fmla="*/ 0 w 364803"/>
                    <a:gd name="connsiteY0" fmla="*/ 1296144 h 1296144"/>
                    <a:gd name="connsiteX1" fmla="*/ 0 w 364803"/>
                    <a:gd name="connsiteY1" fmla="*/ 0 h 1296144"/>
                    <a:gd name="connsiteX2" fmla="*/ 364803 w 364803"/>
                    <a:gd name="connsiteY2" fmla="*/ 812378 h 1296144"/>
                    <a:gd name="connsiteX3" fmla="*/ 0 w 364803"/>
                    <a:gd name="connsiteY3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803" h="1296144">
                      <a:moveTo>
                        <a:pt x="0" y="1296144"/>
                      </a:moveTo>
                      <a:lnTo>
                        <a:pt x="0" y="0"/>
                      </a:lnTo>
                      <a:cubicBezTo>
                        <a:pt x="203675" y="233696"/>
                        <a:pt x="364803" y="454458"/>
                        <a:pt x="364803" y="812378"/>
                      </a:cubicBezTo>
                      <a:cubicBezTo>
                        <a:pt x="364803" y="1170298"/>
                        <a:pt x="179863" y="1255328"/>
                        <a:pt x="0" y="1296144"/>
                      </a:cubicBez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572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293096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3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691807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5085184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5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693636"/>
                  <a:ext cx="0" cy="17552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6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941168"/>
                  <a:ext cx="0" cy="17552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7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5157196"/>
                  <a:ext cx="0" cy="14401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8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43711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9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79715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80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515719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cxnSp>
            <p:nvCxnSpPr>
              <p:cNvPr id="582" name="직선 화살표 연결선 23"/>
              <p:cNvCxnSpPr>
                <a:cxnSpLocks noChangeShapeType="1"/>
              </p:cNvCxnSpPr>
              <p:nvPr/>
            </p:nvCxnSpPr>
            <p:spPr bwMode="auto">
              <a:xfrm flipV="1">
                <a:off x="5868144" y="1493168"/>
                <a:ext cx="0" cy="855712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grpSp>
            <p:nvGrpSpPr>
              <p:cNvPr id="611" name="그룹 610"/>
              <p:cNvGrpSpPr/>
              <p:nvPr/>
            </p:nvGrpSpPr>
            <p:grpSpPr>
              <a:xfrm>
                <a:off x="4288408" y="1268760"/>
                <a:ext cx="1795760" cy="894293"/>
                <a:chOff x="5728568" y="1916832"/>
                <a:chExt cx="1795760" cy="894293"/>
              </a:xfrm>
            </p:grpSpPr>
            <p:cxnSp>
              <p:nvCxnSpPr>
                <p:cNvPr id="612" name="직선 연결선 611"/>
                <p:cNvCxnSpPr>
                  <a:cxnSpLocks/>
                </p:cNvCxnSpPr>
                <p:nvPr/>
              </p:nvCxnSpPr>
              <p:spPr bwMode="auto">
                <a:xfrm>
                  <a:off x="6084168" y="2060848"/>
                  <a:ext cx="1224136" cy="500783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613" name="직선 연결선 612"/>
                <p:cNvCxnSpPr>
                  <a:cxnSpLocks/>
                </p:cNvCxnSpPr>
                <p:nvPr/>
              </p:nvCxnSpPr>
              <p:spPr bwMode="auto">
                <a:xfrm>
                  <a:off x="5907669" y="1988840"/>
                  <a:ext cx="176019" cy="72008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4" name="직선 연결선 613"/>
                <p:cNvCxnSpPr>
                  <a:cxnSpLocks/>
                </p:cNvCxnSpPr>
                <p:nvPr/>
              </p:nvCxnSpPr>
              <p:spPr bwMode="auto">
                <a:xfrm>
                  <a:off x="7308304" y="2564904"/>
                  <a:ext cx="216024" cy="88374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1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8568" y="1916832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7308304" y="2564904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17" name="TextBox 31"/>
              <p:cNvSpPr txBox="1">
                <a:spLocks noChangeArrowheads="1"/>
              </p:cNvSpPr>
              <p:nvPr/>
            </p:nvSpPr>
            <p:spPr bwMode="auto">
              <a:xfrm>
                <a:off x="5076056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8" name="TextBox 31"/>
              <p:cNvSpPr txBox="1">
                <a:spLocks noChangeArrowheads="1"/>
              </p:cNvSpPr>
              <p:nvPr/>
            </p:nvSpPr>
            <p:spPr bwMode="auto">
              <a:xfrm>
                <a:off x="6444208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32" name="그룹 931"/>
          <p:cNvGrpSpPr/>
          <p:nvPr/>
        </p:nvGrpSpPr>
        <p:grpSpPr>
          <a:xfrm>
            <a:off x="971487" y="2852936"/>
            <a:ext cx="5904770" cy="1944216"/>
            <a:chOff x="971487" y="2852936"/>
            <a:chExt cx="5904770" cy="1944216"/>
          </a:xfrm>
        </p:grpSpPr>
        <p:grpSp>
          <p:nvGrpSpPr>
            <p:cNvPr id="705" name="그룹 704"/>
            <p:cNvGrpSpPr/>
            <p:nvPr/>
          </p:nvGrpSpPr>
          <p:grpSpPr>
            <a:xfrm>
              <a:off x="5004049" y="2852936"/>
              <a:ext cx="1872208" cy="1830400"/>
              <a:chOff x="5580112" y="3614827"/>
              <a:chExt cx="1872208" cy="1830400"/>
            </a:xfrm>
          </p:grpSpPr>
          <p:sp>
            <p:nvSpPr>
              <p:cNvPr id="667" name="TextBox 31"/>
              <p:cNvSpPr txBox="1">
                <a:spLocks noChangeArrowheads="1"/>
              </p:cNvSpPr>
              <p:nvPr/>
            </p:nvSpPr>
            <p:spPr bwMode="auto">
              <a:xfrm>
                <a:off x="5580112" y="4581128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5" name="TextBox 31"/>
              <p:cNvSpPr txBox="1">
                <a:spLocks noChangeArrowheads="1"/>
              </p:cNvSpPr>
              <p:nvPr/>
            </p:nvSpPr>
            <p:spPr bwMode="auto">
              <a:xfrm>
                <a:off x="6516216" y="3614827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1" name="직선 화살표 연결선 660"/>
              <p:cNvCxnSpPr>
                <a:cxnSpLocks noChangeShapeType="1"/>
              </p:cNvCxnSpPr>
              <p:nvPr/>
            </p:nvCxnSpPr>
            <p:spPr bwMode="auto">
              <a:xfrm>
                <a:off x="6156176" y="544522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2" name="직선 화살표 연결선 661"/>
              <p:cNvCxnSpPr>
                <a:cxnSpLocks noChangeShapeType="1"/>
              </p:cNvCxnSpPr>
              <p:nvPr/>
            </p:nvCxnSpPr>
            <p:spPr bwMode="auto">
              <a:xfrm flipV="1">
                <a:off x="6228184" y="4005064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5" name="직선 화살표 연결선 664"/>
              <p:cNvCxnSpPr>
                <a:cxnSpLocks noChangeShapeType="1"/>
              </p:cNvCxnSpPr>
              <p:nvPr/>
            </p:nvCxnSpPr>
            <p:spPr bwMode="auto">
              <a:xfrm>
                <a:off x="6156176" y="4005061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9" name="직선 화살표 연결선 668"/>
              <p:cNvCxnSpPr>
                <a:cxnSpLocks noChangeShapeType="1"/>
              </p:cNvCxnSpPr>
              <p:nvPr/>
            </p:nvCxnSpPr>
            <p:spPr bwMode="auto">
              <a:xfrm flipV="1">
                <a:off x="6372200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화살표 연결선 671"/>
              <p:cNvCxnSpPr>
                <a:cxnSpLocks noChangeShapeType="1"/>
              </p:cNvCxnSpPr>
              <p:nvPr/>
            </p:nvCxnSpPr>
            <p:spPr bwMode="auto">
              <a:xfrm>
                <a:off x="6372200" y="3861048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4" name="직선 화살표 연결선 673"/>
              <p:cNvCxnSpPr>
                <a:cxnSpLocks noChangeShapeType="1"/>
              </p:cNvCxnSpPr>
              <p:nvPr/>
            </p:nvCxnSpPr>
            <p:spPr bwMode="auto">
              <a:xfrm flipV="1">
                <a:off x="7380312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84" name="직사각형 683"/>
              <p:cNvSpPr/>
              <p:nvPr/>
            </p:nvSpPr>
            <p:spPr bwMode="auto">
              <a:xfrm>
                <a:off x="6372200" y="4005064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27" name="직선 화살표 연결선 826"/>
              <p:cNvCxnSpPr>
                <a:cxnSpLocks noChangeShapeType="1"/>
              </p:cNvCxnSpPr>
              <p:nvPr/>
            </p:nvCxnSpPr>
            <p:spPr bwMode="auto">
              <a:xfrm>
                <a:off x="6300191" y="4725144"/>
                <a:ext cx="1152129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26" name="그룹 825"/>
            <p:cNvGrpSpPr/>
            <p:nvPr/>
          </p:nvGrpSpPr>
          <p:grpSpPr>
            <a:xfrm>
              <a:off x="971487" y="3212975"/>
              <a:ext cx="3456592" cy="1584177"/>
              <a:chOff x="1259519" y="3974866"/>
              <a:chExt cx="3456592" cy="1584177"/>
            </a:xfrm>
          </p:grpSpPr>
          <p:sp>
            <p:nvSpPr>
              <p:cNvPr id="759" name="직사각형 77"/>
              <p:cNvSpPr>
                <a:spLocks noChangeArrowheads="1"/>
              </p:cNvSpPr>
              <p:nvPr/>
            </p:nvSpPr>
            <p:spPr bwMode="auto">
              <a:xfrm>
                <a:off x="1547663" y="4509050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60" name="TextBox 35"/>
              <p:cNvSpPr txBox="1">
                <a:spLocks noChangeArrowheads="1"/>
              </p:cNvSpPr>
              <p:nvPr/>
            </p:nvSpPr>
            <p:spPr bwMode="auto">
              <a:xfrm>
                <a:off x="1259519" y="4433486"/>
                <a:ext cx="288146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1" name="TextBox 760"/>
              <p:cNvSpPr txBox="1">
                <a:spLocks noChangeArrowheads="1"/>
              </p:cNvSpPr>
              <p:nvPr/>
            </p:nvSpPr>
            <p:spPr bwMode="auto">
              <a:xfrm>
                <a:off x="4427891" y="4433486"/>
                <a:ext cx="288220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62" name="직선 연결선 761"/>
              <p:cNvCxnSpPr/>
              <p:nvPr/>
            </p:nvCxnSpPr>
            <p:spPr bwMode="auto">
              <a:xfrm>
                <a:off x="1547664" y="522920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3" name="직선 연결선 762"/>
              <p:cNvCxnSpPr>
                <a:cxnSpLocks/>
              </p:cNvCxnSpPr>
              <p:nvPr/>
            </p:nvCxnSpPr>
            <p:spPr bwMode="auto">
              <a:xfrm>
                <a:off x="1547664" y="5301208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4" name="직선 연결선 763"/>
              <p:cNvCxnSpPr/>
              <p:nvPr/>
            </p:nvCxnSpPr>
            <p:spPr bwMode="auto">
              <a:xfrm rot="5400000">
                <a:off x="435734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5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66" name="그룹 74"/>
              <p:cNvGrpSpPr>
                <a:grpSpLocks/>
              </p:cNvGrpSpPr>
              <p:nvPr/>
            </p:nvGrpSpPr>
            <p:grpSpPr bwMode="auto">
              <a:xfrm>
                <a:off x="1259632" y="4653136"/>
                <a:ext cx="558675" cy="495544"/>
                <a:chOff x="5220072" y="3573016"/>
                <a:chExt cx="558800" cy="495424"/>
              </a:xfrm>
            </p:grpSpPr>
            <p:sp>
              <p:nvSpPr>
                <p:cNvPr id="79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7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8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67" name="그룹 75"/>
              <p:cNvGrpSpPr>
                <a:grpSpLocks/>
              </p:cNvGrpSpPr>
              <p:nvPr/>
            </p:nvGrpSpPr>
            <p:grpSpPr bwMode="auto">
              <a:xfrm>
                <a:off x="4139952" y="4653136"/>
                <a:ext cx="558675" cy="495544"/>
                <a:chOff x="6084168" y="3573016"/>
                <a:chExt cx="558800" cy="495424"/>
              </a:xfrm>
            </p:grpSpPr>
            <p:sp>
              <p:nvSpPr>
                <p:cNvPr id="79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5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68" name="TextBox 57"/>
              <p:cNvSpPr txBox="1">
                <a:spLocks noChangeArrowheads="1"/>
              </p:cNvSpPr>
              <p:nvPr/>
            </p:nvSpPr>
            <p:spPr bwMode="auto">
              <a:xfrm>
                <a:off x="2555778" y="3974866"/>
                <a:ext cx="864094" cy="246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69" name="그룹 768"/>
              <p:cNvGrpSpPr/>
              <p:nvPr/>
            </p:nvGrpSpPr>
            <p:grpSpPr>
              <a:xfrm>
                <a:off x="1547664" y="4221088"/>
                <a:ext cx="2882633" cy="288947"/>
                <a:chOff x="539553" y="1844824"/>
                <a:chExt cx="2882633" cy="288947"/>
              </a:xfrm>
            </p:grpSpPr>
            <p:cxnSp>
              <p:nvCxnSpPr>
                <p:cNvPr id="774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965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544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11450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7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47454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9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7375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0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967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1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546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0613" y="1844824"/>
                  <a:ext cx="287926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1681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77053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799" name="타원 798"/>
              <p:cNvSpPr/>
              <p:nvPr/>
            </p:nvSpPr>
            <p:spPr bwMode="auto">
              <a:xfrm>
                <a:off x="2165080" y="4923745"/>
                <a:ext cx="203250" cy="203250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05" name="직선 연결선 904"/>
              <p:cNvCxnSpPr/>
              <p:nvPr/>
            </p:nvCxnSpPr>
            <p:spPr bwMode="auto">
              <a:xfrm rot="5400000">
                <a:off x="219710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06" name="TextBox 57"/>
              <p:cNvSpPr txBox="1">
                <a:spLocks noChangeArrowheads="1"/>
              </p:cNvSpPr>
              <p:nvPr/>
            </p:nvSpPr>
            <p:spPr bwMode="auto">
              <a:xfrm>
                <a:off x="169168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20" name="그룹 919"/>
          <p:cNvGrpSpPr/>
          <p:nvPr/>
        </p:nvGrpSpPr>
        <p:grpSpPr>
          <a:xfrm>
            <a:off x="899592" y="5123284"/>
            <a:ext cx="1584176" cy="1330052"/>
            <a:chOff x="899592" y="5123284"/>
            <a:chExt cx="1584176" cy="1330052"/>
          </a:xfrm>
        </p:grpSpPr>
        <p:sp>
          <p:nvSpPr>
            <p:cNvPr id="852" name="직사각형 77"/>
            <p:cNvSpPr>
              <a:spLocks noChangeArrowheads="1"/>
            </p:cNvSpPr>
            <p:nvPr/>
          </p:nvSpPr>
          <p:spPr bwMode="auto">
            <a:xfrm>
              <a:off x="1259631" y="5661175"/>
              <a:ext cx="72008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53" name="TextBox 35"/>
            <p:cNvSpPr txBox="1">
              <a:spLocks noChangeArrowheads="1"/>
            </p:cNvSpPr>
            <p:nvPr/>
          </p:nvSpPr>
          <p:spPr bwMode="auto">
            <a:xfrm>
              <a:off x="971601" y="5589240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6" name="직선 연결선 855"/>
            <p:cNvCxnSpPr>
              <a:cxnSpLocks/>
            </p:cNvCxnSpPr>
            <p:nvPr/>
          </p:nvCxnSpPr>
          <p:spPr bwMode="auto">
            <a:xfrm>
              <a:off x="1259632" y="5949280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58" name="TextBox 57"/>
            <p:cNvSpPr txBox="1">
              <a:spLocks noChangeArrowheads="1"/>
            </p:cNvSpPr>
            <p:nvPr/>
          </p:nvSpPr>
          <p:spPr bwMode="auto">
            <a:xfrm>
              <a:off x="1475656" y="5949280"/>
              <a:ext cx="288032" cy="28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1" name="TextBox 57"/>
            <p:cNvSpPr txBox="1">
              <a:spLocks noChangeArrowheads="1"/>
            </p:cNvSpPr>
            <p:nvPr/>
          </p:nvSpPr>
          <p:spPr bwMode="auto">
            <a:xfrm>
              <a:off x="1187624" y="5123284"/>
              <a:ext cx="864096" cy="24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62" name="그룹 861"/>
            <p:cNvGrpSpPr/>
            <p:nvPr/>
          </p:nvGrpSpPr>
          <p:grpSpPr>
            <a:xfrm>
              <a:off x="1259632" y="5373213"/>
              <a:ext cx="720080" cy="288947"/>
              <a:chOff x="539553" y="1844824"/>
              <a:chExt cx="720080" cy="288947"/>
            </a:xfrm>
          </p:grpSpPr>
          <p:cxnSp>
            <p:nvCxnSpPr>
              <p:cNvPr id="8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7544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11450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7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71902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9" name="TextBox 57"/>
            <p:cNvSpPr txBox="1">
              <a:spLocks noChangeArrowheads="1"/>
            </p:cNvSpPr>
            <p:nvPr/>
          </p:nvSpPr>
          <p:spPr bwMode="auto">
            <a:xfrm>
              <a:off x="1979712" y="587727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909159" y="5731801"/>
              <a:ext cx="287238" cy="2116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1" name="직선 화살표 연결선 21"/>
            <p:cNvCxnSpPr>
              <a:cxnSpLocks noChangeShapeType="1"/>
              <a:stCxn id="912" idx="0"/>
            </p:cNvCxnSpPr>
            <p:nvPr/>
          </p:nvCxnSpPr>
          <p:spPr bwMode="auto">
            <a:xfrm flipV="1">
              <a:off x="1259632" y="5805264"/>
              <a:ext cx="0" cy="360040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2" name="TextBox 57"/>
            <p:cNvSpPr txBox="1">
              <a:spLocks noChangeArrowheads="1"/>
            </p:cNvSpPr>
            <p:nvPr/>
          </p:nvSpPr>
          <p:spPr bwMode="auto">
            <a:xfrm>
              <a:off x="899592" y="6165304"/>
              <a:ext cx="72008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1,000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3" name="원호 912"/>
            <p:cNvSpPr/>
            <p:nvPr/>
          </p:nvSpPr>
          <p:spPr bwMode="auto">
            <a:xfrm rot="16200000" flipV="1">
              <a:off x="1979712" y="5589240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14" name="TextBox 35"/>
            <p:cNvSpPr txBox="1">
              <a:spLocks noChangeArrowheads="1"/>
            </p:cNvSpPr>
            <p:nvPr/>
          </p:nvSpPr>
          <p:spPr bwMode="auto">
            <a:xfrm>
              <a:off x="2195850" y="5373216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47" name="그룹 946"/>
          <p:cNvGrpSpPr/>
          <p:nvPr/>
        </p:nvGrpSpPr>
        <p:grpSpPr>
          <a:xfrm>
            <a:off x="2699792" y="4766952"/>
            <a:ext cx="2448272" cy="1830400"/>
            <a:chOff x="2699792" y="4766952"/>
            <a:chExt cx="2448272" cy="1830400"/>
          </a:xfrm>
        </p:grpSpPr>
        <p:sp>
          <p:nvSpPr>
            <p:cNvPr id="922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3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4" name="직선 화살표 연결선 923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5" name="직선 화살표 연결선 924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6" name="직선 화살표 연결선 925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7" name="직선 화살표 연결선 926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8" name="직선 화살표 연결선 927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9" name="직선 화살표 연결선 928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0" name="직사각형 929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931" name="직선 화살표 연결선 930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5" name="직선 화살표 연결선 944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6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1" cy="72008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8" name="TextBox 31"/>
            <p:cNvSpPr txBox="1">
              <a:spLocks noChangeArrowheads="1"/>
            </p:cNvSpPr>
            <p:nvPr/>
          </p:nvSpPr>
          <p:spPr bwMode="auto">
            <a:xfrm>
              <a:off x="4716016" y="53732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0" name="직사각형 939"/>
            <p:cNvSpPr/>
            <p:nvPr/>
          </p:nvSpPr>
          <p:spPr bwMode="auto">
            <a:xfrm>
              <a:off x="3491880" y="5157192"/>
              <a:ext cx="1008112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0180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340350" y="404664"/>
            <a:ext cx="5895946" cy="1830400"/>
            <a:chOff x="1340350" y="-129592"/>
            <a:chExt cx="5895946" cy="1830400"/>
          </a:xfrm>
        </p:grpSpPr>
        <p:grpSp>
          <p:nvGrpSpPr>
            <p:cNvPr id="3" name="그룹 2"/>
            <p:cNvGrpSpPr/>
            <p:nvPr/>
          </p:nvGrpSpPr>
          <p:grpSpPr>
            <a:xfrm>
              <a:off x="1340350" y="404664"/>
              <a:ext cx="3303656" cy="936104"/>
              <a:chOff x="1340350" y="404664"/>
              <a:chExt cx="3303656" cy="936104"/>
            </a:xfrm>
          </p:grpSpPr>
          <p:sp>
            <p:nvSpPr>
              <p:cNvPr id="150" name="직사각형 77"/>
              <p:cNvSpPr>
                <a:spLocks noChangeArrowheads="1"/>
              </p:cNvSpPr>
              <p:nvPr/>
            </p:nvSpPr>
            <p:spPr bwMode="auto">
              <a:xfrm>
                <a:off x="1619671" y="764634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 rot="5400000">
                <a:off x="1200746" y="705672"/>
                <a:ext cx="558675" cy="279468"/>
                <a:chOff x="2268538" y="3459095"/>
                <a:chExt cx="558675" cy="279468"/>
              </a:xfrm>
            </p:grpSpPr>
            <p:sp>
              <p:nvSpPr>
                <p:cNvPr id="15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2268538" y="3459095"/>
                  <a:ext cx="558675" cy="279468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0" name="Line 7"/>
                <p:cNvSpPr>
                  <a:spLocks noChangeShapeType="1"/>
                </p:cNvSpPr>
                <p:nvPr/>
              </p:nvSpPr>
              <p:spPr bwMode="auto">
                <a:xfrm>
                  <a:off x="2268538" y="3459095"/>
                  <a:ext cx="558675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51" name="TextBox 35"/>
              <p:cNvSpPr txBox="1">
                <a:spLocks noChangeArrowheads="1"/>
              </p:cNvSpPr>
              <p:nvPr/>
            </p:nvSpPr>
            <p:spPr bwMode="auto">
              <a:xfrm>
                <a:off x="1619748" y="908720"/>
                <a:ext cx="215948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TextBox 57"/>
              <p:cNvSpPr txBox="1">
                <a:spLocks noChangeArrowheads="1"/>
              </p:cNvSpPr>
              <p:nvPr/>
            </p:nvSpPr>
            <p:spPr bwMode="auto">
              <a:xfrm>
                <a:off x="3707904" y="404664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" name="TextBox 94"/>
              <p:cNvSpPr txBox="1">
                <a:spLocks noChangeArrowheads="1"/>
              </p:cNvSpPr>
              <p:nvPr/>
            </p:nvSpPr>
            <p:spPr bwMode="auto">
              <a:xfrm>
                <a:off x="4355976" y="908720"/>
                <a:ext cx="288030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4" name="직선 연결선 153"/>
              <p:cNvCxnSpPr/>
              <p:nvPr/>
            </p:nvCxnSpPr>
            <p:spPr bwMode="auto">
              <a:xfrm>
                <a:off x="1619672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>
                <a:cxnSpLocks/>
              </p:cNvCxnSpPr>
              <p:nvPr/>
            </p:nvCxnSpPr>
            <p:spPr bwMode="auto">
              <a:xfrm>
                <a:off x="1619672" y="1268760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 rot="5400000">
                <a:off x="4429348" y="1268536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7" name="TextBox 57"/>
              <p:cNvSpPr txBox="1">
                <a:spLocks noChangeArrowheads="1"/>
              </p:cNvSpPr>
              <p:nvPr/>
            </p:nvSpPr>
            <p:spPr bwMode="auto">
              <a:xfrm>
                <a:off x="2915816" y="1026448"/>
                <a:ext cx="288032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357431" y="619961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287" name="그룹 286"/>
            <p:cNvGrpSpPr/>
            <p:nvPr/>
          </p:nvGrpSpPr>
          <p:grpSpPr>
            <a:xfrm>
              <a:off x="5364088" y="-129592"/>
              <a:ext cx="1872208" cy="1830400"/>
              <a:chOff x="5580112" y="3614827"/>
              <a:chExt cx="1872208" cy="1830400"/>
            </a:xfrm>
          </p:grpSpPr>
          <p:sp>
            <p:nvSpPr>
              <p:cNvPr id="288" name="TextBox 31"/>
              <p:cNvSpPr txBox="1">
                <a:spLocks noChangeArrowheads="1"/>
              </p:cNvSpPr>
              <p:nvPr/>
            </p:nvSpPr>
            <p:spPr bwMode="auto">
              <a:xfrm>
                <a:off x="5580112" y="4581128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9" name="TextBox 31"/>
              <p:cNvSpPr txBox="1">
                <a:spLocks noChangeArrowheads="1"/>
              </p:cNvSpPr>
              <p:nvPr/>
            </p:nvSpPr>
            <p:spPr bwMode="auto">
              <a:xfrm>
                <a:off x="6516216" y="3614827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0" name="직선 화살표 연결선 289"/>
              <p:cNvCxnSpPr>
                <a:cxnSpLocks noChangeShapeType="1"/>
              </p:cNvCxnSpPr>
              <p:nvPr/>
            </p:nvCxnSpPr>
            <p:spPr bwMode="auto">
              <a:xfrm>
                <a:off x="6156176" y="544522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화살표 연결선 290"/>
              <p:cNvCxnSpPr>
                <a:cxnSpLocks noChangeShapeType="1"/>
              </p:cNvCxnSpPr>
              <p:nvPr/>
            </p:nvCxnSpPr>
            <p:spPr bwMode="auto">
              <a:xfrm flipV="1">
                <a:off x="6228184" y="4005064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화살표 연결선 291"/>
              <p:cNvCxnSpPr>
                <a:cxnSpLocks noChangeShapeType="1"/>
              </p:cNvCxnSpPr>
              <p:nvPr/>
            </p:nvCxnSpPr>
            <p:spPr bwMode="auto">
              <a:xfrm>
                <a:off x="6156176" y="4005061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화살표 연결선 292"/>
              <p:cNvCxnSpPr>
                <a:cxnSpLocks noChangeShapeType="1"/>
              </p:cNvCxnSpPr>
              <p:nvPr/>
            </p:nvCxnSpPr>
            <p:spPr bwMode="auto">
              <a:xfrm flipV="1">
                <a:off x="6372200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화살표 연결선 293"/>
              <p:cNvCxnSpPr>
                <a:cxnSpLocks noChangeShapeType="1"/>
              </p:cNvCxnSpPr>
              <p:nvPr/>
            </p:nvCxnSpPr>
            <p:spPr bwMode="auto">
              <a:xfrm>
                <a:off x="6372200" y="3861048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화살표 연결선 294"/>
              <p:cNvCxnSpPr>
                <a:cxnSpLocks noChangeShapeType="1"/>
              </p:cNvCxnSpPr>
              <p:nvPr/>
            </p:nvCxnSpPr>
            <p:spPr bwMode="auto">
              <a:xfrm flipV="1">
                <a:off x="7380312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6" name="직사각형 295"/>
              <p:cNvSpPr/>
              <p:nvPr/>
            </p:nvSpPr>
            <p:spPr bwMode="auto">
              <a:xfrm>
                <a:off x="6372200" y="4005064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97" name="직선 화살표 연결선 296"/>
              <p:cNvCxnSpPr>
                <a:cxnSpLocks noChangeShapeType="1"/>
              </p:cNvCxnSpPr>
              <p:nvPr/>
            </p:nvCxnSpPr>
            <p:spPr bwMode="auto">
              <a:xfrm>
                <a:off x="6300192" y="4725144"/>
                <a:ext cx="1152128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" name="그룹 11"/>
          <p:cNvGrpSpPr/>
          <p:nvPr/>
        </p:nvGrpSpPr>
        <p:grpSpPr>
          <a:xfrm>
            <a:off x="827584" y="2091048"/>
            <a:ext cx="4248472" cy="2448272"/>
            <a:chOff x="827584" y="1556792"/>
            <a:chExt cx="4248472" cy="2448272"/>
          </a:xfrm>
        </p:grpSpPr>
        <p:grpSp>
          <p:nvGrpSpPr>
            <p:cNvPr id="6" name="그룹 5"/>
            <p:cNvGrpSpPr/>
            <p:nvPr/>
          </p:nvGrpSpPr>
          <p:grpSpPr>
            <a:xfrm>
              <a:off x="827584" y="1556792"/>
              <a:ext cx="3816422" cy="1008112"/>
              <a:chOff x="827584" y="1556792"/>
              <a:chExt cx="3816422" cy="1008112"/>
            </a:xfrm>
          </p:grpSpPr>
          <p:sp>
            <p:nvSpPr>
              <p:cNvPr id="400" name="직사각형 77"/>
              <p:cNvSpPr>
                <a:spLocks noChangeArrowheads="1"/>
              </p:cNvSpPr>
              <p:nvPr/>
            </p:nvSpPr>
            <p:spPr bwMode="auto">
              <a:xfrm>
                <a:off x="1619671" y="1916762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02" name="TextBox 35"/>
              <p:cNvSpPr txBox="1">
                <a:spLocks noChangeArrowheads="1"/>
              </p:cNvSpPr>
              <p:nvPr/>
            </p:nvSpPr>
            <p:spPr bwMode="auto">
              <a:xfrm>
                <a:off x="1619748" y="2060848"/>
                <a:ext cx="215948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3" name="TextBox 57"/>
              <p:cNvSpPr txBox="1">
                <a:spLocks noChangeArrowheads="1"/>
              </p:cNvSpPr>
              <p:nvPr/>
            </p:nvSpPr>
            <p:spPr bwMode="auto">
              <a:xfrm>
                <a:off x="3707904" y="1556792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4" name="TextBox 94"/>
              <p:cNvSpPr txBox="1">
                <a:spLocks noChangeArrowheads="1"/>
              </p:cNvSpPr>
              <p:nvPr/>
            </p:nvSpPr>
            <p:spPr bwMode="auto">
              <a:xfrm>
                <a:off x="4355976" y="2060848"/>
                <a:ext cx="288030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6" name="직선 연결선 405"/>
              <p:cNvCxnSpPr>
                <a:cxnSpLocks/>
              </p:cNvCxnSpPr>
              <p:nvPr/>
            </p:nvCxnSpPr>
            <p:spPr bwMode="auto">
              <a:xfrm>
                <a:off x="1619672" y="2492896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rot="5400000">
                <a:off x="4429348" y="249267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8" name="TextBox 57"/>
              <p:cNvSpPr txBox="1">
                <a:spLocks noChangeArrowheads="1"/>
              </p:cNvSpPr>
              <p:nvPr/>
            </p:nvSpPr>
            <p:spPr bwMode="auto">
              <a:xfrm>
                <a:off x="2915816" y="2250584"/>
                <a:ext cx="288032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357431" y="1772089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12" name="TextBox 57"/>
              <p:cNvSpPr txBox="1">
                <a:spLocks noChangeArrowheads="1"/>
              </p:cNvSpPr>
              <p:nvPr/>
            </p:nvSpPr>
            <p:spPr bwMode="auto">
              <a:xfrm>
                <a:off x="827584" y="2204794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3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V="1">
                <a:off x="1477111" y="2204137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37" name="원호 436"/>
              <p:cNvSpPr/>
              <p:nvPr/>
            </p:nvSpPr>
            <p:spPr bwMode="auto">
              <a:xfrm rot="5400000" flipV="1">
                <a:off x="1403648" y="1844824"/>
                <a:ext cx="288032" cy="288032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38" name="직선 연결선 437"/>
              <p:cNvCxnSpPr/>
              <p:nvPr/>
            </p:nvCxnSpPr>
            <p:spPr bwMode="auto">
              <a:xfrm rot="5400000">
                <a:off x="1549028" y="249267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9" name="TextBox 57"/>
              <p:cNvSpPr txBox="1">
                <a:spLocks noChangeArrowheads="1"/>
              </p:cNvSpPr>
              <p:nvPr/>
            </p:nvSpPr>
            <p:spPr bwMode="auto">
              <a:xfrm>
                <a:off x="1115616" y="1556792"/>
                <a:ext cx="864096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043608" y="3429000"/>
              <a:ext cx="3456384" cy="576064"/>
              <a:chOff x="1043608" y="3861048"/>
              <a:chExt cx="3456384" cy="576064"/>
            </a:xfrm>
          </p:grpSpPr>
          <p:sp>
            <p:nvSpPr>
              <p:cNvPr id="469" name="이등변 삼각형 468"/>
              <p:cNvSpPr/>
              <p:nvPr/>
            </p:nvSpPr>
            <p:spPr bwMode="auto">
              <a:xfrm rot="10800000" flipH="1" flipV="1">
                <a:off x="1619672" y="4005064"/>
                <a:ext cx="2880319" cy="432048"/>
              </a:xfrm>
              <a:prstGeom prst="triangle">
                <a:avLst>
                  <a:gd name="adj" fmla="val 0"/>
                </a:avLst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500" name="직선 연결선 499"/>
              <p:cNvCxnSpPr>
                <a:cxnSpLocks/>
              </p:cNvCxnSpPr>
              <p:nvPr/>
            </p:nvCxnSpPr>
            <p:spPr bwMode="auto">
              <a:xfrm>
                <a:off x="1624806" y="4437112"/>
                <a:ext cx="2875186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01" name="타원 500"/>
              <p:cNvSpPr/>
              <p:nvPr/>
            </p:nvSpPr>
            <p:spPr bwMode="auto">
              <a:xfrm>
                <a:off x="2479202" y="4216522"/>
                <a:ext cx="148582" cy="148582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02" name="TextBox 57"/>
              <p:cNvSpPr txBox="1">
                <a:spLocks noChangeArrowheads="1"/>
              </p:cNvSpPr>
              <p:nvPr/>
            </p:nvSpPr>
            <p:spPr bwMode="auto">
              <a:xfrm>
                <a:off x="1043608" y="3861048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3" name="그룹 502"/>
            <p:cNvGrpSpPr/>
            <p:nvPr/>
          </p:nvGrpSpPr>
          <p:grpSpPr>
            <a:xfrm>
              <a:off x="1043608" y="2708920"/>
              <a:ext cx="4032448" cy="578991"/>
              <a:chOff x="1475656" y="2564904"/>
              <a:chExt cx="4032448" cy="578991"/>
            </a:xfrm>
          </p:grpSpPr>
          <p:sp>
            <p:nvSpPr>
              <p:cNvPr id="504" name="자유형 56"/>
              <p:cNvSpPr/>
              <p:nvPr/>
            </p:nvSpPr>
            <p:spPr bwMode="auto">
              <a:xfrm>
                <a:off x="2051720" y="2708920"/>
                <a:ext cx="2880320" cy="434975"/>
              </a:xfrm>
              <a:custGeom>
                <a:avLst/>
                <a:gdLst>
                  <a:gd name="connsiteX0" fmla="*/ 0 w 4035425"/>
                  <a:gd name="connsiteY0" fmla="*/ 425450 h 863600"/>
                  <a:gd name="connsiteX1" fmla="*/ 0 w 4035425"/>
                  <a:gd name="connsiteY1" fmla="*/ 0 h 863600"/>
                  <a:gd name="connsiteX2" fmla="*/ 4035425 w 4035425"/>
                  <a:gd name="connsiteY2" fmla="*/ 863600 h 863600"/>
                  <a:gd name="connsiteX3" fmla="*/ 4035425 w 4035425"/>
                  <a:gd name="connsiteY3" fmla="*/ 428625 h 863600"/>
                  <a:gd name="connsiteX4" fmla="*/ 0 w 4035425"/>
                  <a:gd name="connsiteY4" fmla="*/ 425450 h 863600"/>
                  <a:gd name="connsiteX0" fmla="*/ 0 w 4035425"/>
                  <a:gd name="connsiteY0" fmla="*/ 425450 h 428625"/>
                  <a:gd name="connsiteX1" fmla="*/ 0 w 4035425"/>
                  <a:gd name="connsiteY1" fmla="*/ 0 h 428625"/>
                  <a:gd name="connsiteX2" fmla="*/ 2022732 w 4035425"/>
                  <a:gd name="connsiteY2" fmla="*/ 0 h 428625"/>
                  <a:gd name="connsiteX3" fmla="*/ 4035425 w 4035425"/>
                  <a:gd name="connsiteY3" fmla="*/ 428625 h 428625"/>
                  <a:gd name="connsiteX4" fmla="*/ 0 w 4035425"/>
                  <a:gd name="connsiteY4" fmla="*/ 425450 h 428625"/>
                  <a:gd name="connsiteX0" fmla="*/ 0 w 2022732"/>
                  <a:gd name="connsiteY0" fmla="*/ 425450 h 434975"/>
                  <a:gd name="connsiteX1" fmla="*/ 0 w 2022732"/>
                  <a:gd name="connsiteY1" fmla="*/ 0 h 434975"/>
                  <a:gd name="connsiteX2" fmla="*/ 2022732 w 2022732"/>
                  <a:gd name="connsiteY2" fmla="*/ 0 h 434975"/>
                  <a:gd name="connsiteX3" fmla="*/ 2015305 w 2022732"/>
                  <a:gd name="connsiteY3" fmla="*/ 434975 h 434975"/>
                  <a:gd name="connsiteX4" fmla="*/ 0 w 2022732"/>
                  <a:gd name="connsiteY4" fmla="*/ 425450 h 434975"/>
                  <a:gd name="connsiteX0" fmla="*/ 0 w 2019019"/>
                  <a:gd name="connsiteY0" fmla="*/ 425450 h 434975"/>
                  <a:gd name="connsiteX1" fmla="*/ 0 w 2019019"/>
                  <a:gd name="connsiteY1" fmla="*/ 0 h 434975"/>
                  <a:gd name="connsiteX2" fmla="*/ 2019019 w 2019019"/>
                  <a:gd name="connsiteY2" fmla="*/ 0 h 434975"/>
                  <a:gd name="connsiteX3" fmla="*/ 2015305 w 2019019"/>
                  <a:gd name="connsiteY3" fmla="*/ 434975 h 434975"/>
                  <a:gd name="connsiteX4" fmla="*/ 0 w 2019019"/>
                  <a:gd name="connsiteY4" fmla="*/ 425450 h 4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019" h="434975">
                    <a:moveTo>
                      <a:pt x="0" y="425450"/>
                    </a:moveTo>
                    <a:lnTo>
                      <a:pt x="0" y="0"/>
                    </a:lnTo>
                    <a:lnTo>
                      <a:pt x="2019019" y="0"/>
                    </a:lnTo>
                    <a:lnTo>
                      <a:pt x="2015305" y="434975"/>
                    </a:lnTo>
                    <a:lnTo>
                      <a:pt x="0" y="425450"/>
                    </a:lnTo>
                    <a:close/>
                  </a:path>
                </a:pathLst>
              </a:cu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508" name="직선 연결선 507"/>
              <p:cNvCxnSpPr>
                <a:cxnSpLocks/>
              </p:cNvCxnSpPr>
              <p:nvPr/>
            </p:nvCxnSpPr>
            <p:spPr bwMode="auto">
              <a:xfrm flipV="1">
                <a:off x="2056854" y="3140966"/>
                <a:ext cx="2875186" cy="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09" name="타원 508"/>
              <p:cNvSpPr/>
              <p:nvPr/>
            </p:nvSpPr>
            <p:spPr bwMode="auto">
              <a:xfrm>
                <a:off x="3419872" y="2852936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11" name="TextBox 57"/>
              <p:cNvSpPr txBox="1">
                <a:spLocks noChangeArrowheads="1"/>
              </p:cNvSpPr>
              <p:nvPr/>
            </p:nvSpPr>
            <p:spPr bwMode="auto">
              <a:xfrm>
                <a:off x="1475656" y="2564904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2" name="TextBox 57"/>
              <p:cNvSpPr txBox="1">
                <a:spLocks noChangeArrowheads="1"/>
              </p:cNvSpPr>
              <p:nvPr/>
            </p:nvSpPr>
            <p:spPr bwMode="auto">
              <a:xfrm>
                <a:off x="4932040" y="2564904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87" name="그룹 686"/>
          <p:cNvGrpSpPr/>
          <p:nvPr/>
        </p:nvGrpSpPr>
        <p:grpSpPr>
          <a:xfrm>
            <a:off x="5364088" y="2451088"/>
            <a:ext cx="2448272" cy="1830400"/>
            <a:chOff x="2699792" y="4766952"/>
            <a:chExt cx="2448272" cy="1830400"/>
          </a:xfrm>
        </p:grpSpPr>
        <p:sp>
          <p:nvSpPr>
            <p:cNvPr id="688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9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0" name="직선 화살표 연결선 689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1" name="직선 화살표 연결선 690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2" name="직선 화살표 연결선 691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3" name="직선 화살표 연결선 692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4" name="직선 화살표 연결선 693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5" name="직선 화살표 연결선 694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6" name="직사각형 695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97" name="직선 화살표 연결선 696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8" name="직선 화살표 연결선 697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9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1" cy="72008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0" name="TextBox 31"/>
            <p:cNvSpPr txBox="1">
              <a:spLocks noChangeArrowheads="1"/>
            </p:cNvSpPr>
            <p:nvPr/>
          </p:nvSpPr>
          <p:spPr bwMode="auto">
            <a:xfrm>
              <a:off x="4716016" y="53732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1" name="직사각형 700"/>
            <p:cNvSpPr/>
            <p:nvPr/>
          </p:nvSpPr>
          <p:spPr bwMode="auto">
            <a:xfrm>
              <a:off x="3491880" y="5157192"/>
              <a:ext cx="1008112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7034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그룹 283"/>
          <p:cNvGrpSpPr/>
          <p:nvPr/>
        </p:nvGrpSpPr>
        <p:grpSpPr>
          <a:xfrm>
            <a:off x="971600" y="2849228"/>
            <a:ext cx="1512168" cy="1330052"/>
            <a:chOff x="971600" y="5123284"/>
            <a:chExt cx="1512168" cy="1330052"/>
          </a:xfrm>
        </p:grpSpPr>
        <p:sp>
          <p:nvSpPr>
            <p:cNvPr id="285" name="직사각형 77"/>
            <p:cNvSpPr>
              <a:spLocks noChangeArrowheads="1"/>
            </p:cNvSpPr>
            <p:nvPr/>
          </p:nvSpPr>
          <p:spPr bwMode="auto">
            <a:xfrm>
              <a:off x="1259631" y="5661175"/>
              <a:ext cx="72008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6" name="TextBox 35"/>
            <p:cNvSpPr txBox="1">
              <a:spLocks noChangeArrowheads="1"/>
            </p:cNvSpPr>
            <p:nvPr/>
          </p:nvSpPr>
          <p:spPr bwMode="auto">
            <a:xfrm>
              <a:off x="971601" y="5589240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연결선 286"/>
            <p:cNvCxnSpPr>
              <a:cxnSpLocks/>
            </p:cNvCxnSpPr>
            <p:nvPr/>
          </p:nvCxnSpPr>
          <p:spPr bwMode="auto">
            <a:xfrm>
              <a:off x="1259632" y="5949280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8" name="TextBox 57"/>
            <p:cNvSpPr txBox="1">
              <a:spLocks noChangeArrowheads="1"/>
            </p:cNvSpPr>
            <p:nvPr/>
          </p:nvSpPr>
          <p:spPr bwMode="auto">
            <a:xfrm>
              <a:off x="1475656" y="5949280"/>
              <a:ext cx="288032" cy="28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57"/>
            <p:cNvSpPr txBox="1">
              <a:spLocks noChangeArrowheads="1"/>
            </p:cNvSpPr>
            <p:nvPr/>
          </p:nvSpPr>
          <p:spPr bwMode="auto">
            <a:xfrm>
              <a:off x="1187624" y="5123284"/>
              <a:ext cx="864096" cy="24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0" name="그룹 289"/>
            <p:cNvGrpSpPr/>
            <p:nvPr/>
          </p:nvGrpSpPr>
          <p:grpSpPr>
            <a:xfrm>
              <a:off x="1259632" y="5373213"/>
              <a:ext cx="720080" cy="288947"/>
              <a:chOff x="539553" y="1844824"/>
              <a:chExt cx="720080" cy="288947"/>
            </a:xfrm>
          </p:grpSpPr>
          <p:cxnSp>
            <p:nvCxnSpPr>
              <p:cNvPr id="2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7544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11450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71902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1979712" y="587727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909159" y="5731801"/>
              <a:ext cx="287238" cy="2116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3" name="직선 화살표 연결선 21"/>
            <p:cNvCxnSpPr>
              <a:cxnSpLocks noChangeShapeType="1"/>
              <a:stCxn id="294" idx="0"/>
            </p:cNvCxnSpPr>
            <p:nvPr/>
          </p:nvCxnSpPr>
          <p:spPr bwMode="auto">
            <a:xfrm flipV="1">
              <a:off x="1259632" y="5805264"/>
              <a:ext cx="0" cy="360040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971600" y="616530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원호 294"/>
            <p:cNvSpPr/>
            <p:nvPr/>
          </p:nvSpPr>
          <p:spPr bwMode="auto">
            <a:xfrm rot="16200000" flipV="1">
              <a:off x="1979712" y="5589240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6" name="TextBox 35"/>
            <p:cNvSpPr txBox="1">
              <a:spLocks noChangeArrowheads="1"/>
            </p:cNvSpPr>
            <p:nvPr/>
          </p:nvSpPr>
          <p:spPr bwMode="auto">
            <a:xfrm>
              <a:off x="2195850" y="5373216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2699792" y="2462696"/>
            <a:ext cx="3058244" cy="1830400"/>
            <a:chOff x="2699792" y="4766952"/>
            <a:chExt cx="3058244" cy="1830400"/>
          </a:xfrm>
        </p:grpSpPr>
        <p:sp>
          <p:nvSpPr>
            <p:cNvPr id="302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4" name="직선 화살표 연결선 303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화살표 연결선 304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화살표 연결선 305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화살표 연결선 306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화살표 연결선 307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화살표 연결선 308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0" name="직사각형 309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11" name="직선 화살표 연결선 310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화살표 연결선 311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620193"/>
              <a:ext cx="0" cy="25707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4" name="TextBox 31"/>
            <p:cNvSpPr txBox="1">
              <a:spLocks noChangeArrowheads="1"/>
            </p:cNvSpPr>
            <p:nvPr/>
          </p:nvSpPr>
          <p:spPr bwMode="auto">
            <a:xfrm>
              <a:off x="4749924" y="558924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 bwMode="auto">
            <a:xfrm>
              <a:off x="3491880" y="5157192"/>
              <a:ext cx="1008112" cy="473099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64" name="직선 화살표 연결선 363"/>
            <p:cNvCxnSpPr>
              <a:cxnSpLocks noChangeShapeType="1"/>
            </p:cNvCxnSpPr>
            <p:nvPr/>
          </p:nvCxnSpPr>
          <p:spPr bwMode="auto">
            <a:xfrm>
              <a:off x="4644008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화살표 연결선 364"/>
            <p:cNvCxnSpPr>
              <a:cxnSpLocks noChangeShapeType="1"/>
            </p:cNvCxnSpPr>
            <p:nvPr/>
          </p:nvCxnSpPr>
          <p:spPr bwMode="auto">
            <a:xfrm flipV="1">
              <a:off x="4716016" y="5157189"/>
              <a:ext cx="0" cy="50405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화살표 연결선 365"/>
            <p:cNvCxnSpPr>
              <a:cxnSpLocks noChangeShapeType="1"/>
            </p:cNvCxnSpPr>
            <p:nvPr/>
          </p:nvCxnSpPr>
          <p:spPr bwMode="auto">
            <a:xfrm>
              <a:off x="4644008" y="5627343"/>
              <a:ext cx="144017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7" name="TextBox 31"/>
            <p:cNvSpPr txBox="1">
              <a:spLocks noChangeArrowheads="1"/>
            </p:cNvSpPr>
            <p:nvPr/>
          </p:nvSpPr>
          <p:spPr bwMode="auto">
            <a:xfrm>
              <a:off x="4749924" y="527101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71487" y="188640"/>
            <a:ext cx="6696857" cy="1944217"/>
            <a:chOff x="971487" y="188640"/>
            <a:chExt cx="6696857" cy="1944217"/>
          </a:xfrm>
        </p:grpSpPr>
        <p:grpSp>
          <p:nvGrpSpPr>
            <p:cNvPr id="7" name="그룹 6"/>
            <p:cNvGrpSpPr/>
            <p:nvPr/>
          </p:nvGrpSpPr>
          <p:grpSpPr>
            <a:xfrm>
              <a:off x="5004163" y="188640"/>
              <a:ext cx="2664181" cy="1830400"/>
              <a:chOff x="5004163" y="188640"/>
              <a:chExt cx="2664181" cy="1830400"/>
            </a:xfrm>
          </p:grpSpPr>
          <p:sp>
            <p:nvSpPr>
              <p:cNvPr id="140" name="TextBox 31"/>
              <p:cNvSpPr txBox="1">
                <a:spLocks noChangeArrowheads="1"/>
              </p:cNvSpPr>
              <p:nvPr/>
            </p:nvSpPr>
            <p:spPr bwMode="auto">
              <a:xfrm>
                <a:off x="5004163" y="1154941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" name="TextBox 31"/>
              <p:cNvSpPr txBox="1">
                <a:spLocks noChangeArrowheads="1"/>
              </p:cNvSpPr>
              <p:nvPr/>
            </p:nvSpPr>
            <p:spPr bwMode="auto">
              <a:xfrm>
                <a:off x="5940267" y="188640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2" name="직선 화살표 연결선 141"/>
              <p:cNvCxnSpPr>
                <a:cxnSpLocks noChangeShapeType="1"/>
              </p:cNvCxnSpPr>
              <p:nvPr/>
            </p:nvCxnSpPr>
            <p:spPr bwMode="auto">
              <a:xfrm>
                <a:off x="5580227" y="2019037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화살표 연결선 142"/>
              <p:cNvCxnSpPr>
                <a:cxnSpLocks noChangeShapeType="1"/>
              </p:cNvCxnSpPr>
              <p:nvPr/>
            </p:nvCxnSpPr>
            <p:spPr bwMode="auto">
              <a:xfrm flipV="1">
                <a:off x="5652235" y="578877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직선 화살표 연결선 143"/>
              <p:cNvCxnSpPr>
                <a:cxnSpLocks noChangeShapeType="1"/>
              </p:cNvCxnSpPr>
              <p:nvPr/>
            </p:nvCxnSpPr>
            <p:spPr bwMode="auto">
              <a:xfrm>
                <a:off x="5580227" y="57887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화살표 연결선 144"/>
              <p:cNvCxnSpPr>
                <a:cxnSpLocks noChangeShapeType="1"/>
              </p:cNvCxnSpPr>
              <p:nvPr/>
            </p:nvCxnSpPr>
            <p:spPr bwMode="auto">
              <a:xfrm flipV="1">
                <a:off x="5796251" y="362854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화살표 연결선 145"/>
              <p:cNvCxnSpPr>
                <a:cxnSpLocks noChangeShapeType="1"/>
              </p:cNvCxnSpPr>
              <p:nvPr/>
            </p:nvCxnSpPr>
            <p:spPr bwMode="auto">
              <a:xfrm>
                <a:off x="5796251" y="434861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직선 화살표 연결선 239"/>
              <p:cNvCxnSpPr>
                <a:cxnSpLocks noChangeShapeType="1"/>
              </p:cNvCxnSpPr>
              <p:nvPr/>
            </p:nvCxnSpPr>
            <p:spPr bwMode="auto">
              <a:xfrm flipV="1">
                <a:off x="6804363" y="362854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1" name="직사각형 240"/>
              <p:cNvSpPr/>
              <p:nvPr/>
            </p:nvSpPr>
            <p:spPr bwMode="auto">
              <a:xfrm>
                <a:off x="5796251" y="578877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42" name="직선 화살표 연결선 241"/>
              <p:cNvCxnSpPr>
                <a:cxnSpLocks noChangeShapeType="1"/>
              </p:cNvCxnSpPr>
              <p:nvPr/>
            </p:nvCxnSpPr>
            <p:spPr bwMode="auto">
              <a:xfrm>
                <a:off x="5724243" y="1298957"/>
                <a:ext cx="1152128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화살표 연결선 279"/>
              <p:cNvCxnSpPr>
                <a:cxnSpLocks noChangeShapeType="1"/>
              </p:cNvCxnSpPr>
              <p:nvPr/>
            </p:nvCxnSpPr>
            <p:spPr bwMode="auto">
              <a:xfrm flipV="1">
                <a:off x="7020387" y="1052736"/>
                <a:ext cx="0" cy="24622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화살표 연결선 280"/>
              <p:cNvCxnSpPr>
                <a:cxnSpLocks noChangeShapeType="1"/>
              </p:cNvCxnSpPr>
              <p:nvPr/>
            </p:nvCxnSpPr>
            <p:spPr bwMode="auto">
              <a:xfrm>
                <a:off x="6948264" y="1052736"/>
                <a:ext cx="144131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화살표 연결선 281"/>
              <p:cNvCxnSpPr>
                <a:cxnSpLocks noChangeShapeType="1"/>
              </p:cNvCxnSpPr>
              <p:nvPr/>
            </p:nvCxnSpPr>
            <p:spPr bwMode="auto">
              <a:xfrm>
                <a:off x="6948379" y="1298959"/>
                <a:ext cx="144016" cy="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3" name="TextBox 31"/>
              <p:cNvSpPr txBox="1">
                <a:spLocks noChangeArrowheads="1"/>
              </p:cNvSpPr>
              <p:nvPr/>
            </p:nvSpPr>
            <p:spPr bwMode="auto">
              <a:xfrm>
                <a:off x="7020272" y="1052736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TextBox 72"/>
              <p:cNvSpPr txBox="1">
                <a:spLocks noChangeArrowheads="1"/>
              </p:cNvSpPr>
              <p:nvPr/>
            </p:nvSpPr>
            <p:spPr bwMode="auto">
              <a:xfrm>
                <a:off x="6323052" y="80651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타원 278"/>
              <p:cNvSpPr/>
              <p:nvPr/>
            </p:nvSpPr>
            <p:spPr bwMode="auto">
              <a:xfrm>
                <a:off x="6300192" y="103368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318" name="그룹 317"/>
            <p:cNvGrpSpPr/>
            <p:nvPr/>
          </p:nvGrpSpPr>
          <p:grpSpPr>
            <a:xfrm>
              <a:off x="971487" y="548680"/>
              <a:ext cx="3456592" cy="1584177"/>
              <a:chOff x="1259519" y="3974866"/>
              <a:chExt cx="3456592" cy="1584177"/>
            </a:xfrm>
          </p:grpSpPr>
          <p:sp>
            <p:nvSpPr>
              <p:cNvPr id="319" name="직사각형 77"/>
              <p:cNvSpPr>
                <a:spLocks noChangeArrowheads="1"/>
              </p:cNvSpPr>
              <p:nvPr/>
            </p:nvSpPr>
            <p:spPr bwMode="auto">
              <a:xfrm>
                <a:off x="1547663" y="4509050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20" name="TextBox 35"/>
              <p:cNvSpPr txBox="1">
                <a:spLocks noChangeArrowheads="1"/>
              </p:cNvSpPr>
              <p:nvPr/>
            </p:nvSpPr>
            <p:spPr bwMode="auto">
              <a:xfrm>
                <a:off x="1259519" y="4433486"/>
                <a:ext cx="288146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1" name="TextBox 320"/>
              <p:cNvSpPr txBox="1">
                <a:spLocks noChangeArrowheads="1"/>
              </p:cNvSpPr>
              <p:nvPr/>
            </p:nvSpPr>
            <p:spPr bwMode="auto">
              <a:xfrm>
                <a:off x="4427891" y="4433486"/>
                <a:ext cx="288220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2" name="직선 연결선 321"/>
              <p:cNvCxnSpPr/>
              <p:nvPr/>
            </p:nvCxnSpPr>
            <p:spPr bwMode="auto">
              <a:xfrm>
                <a:off x="1547664" y="522920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>
                <a:cxnSpLocks/>
              </p:cNvCxnSpPr>
              <p:nvPr/>
            </p:nvCxnSpPr>
            <p:spPr bwMode="auto">
              <a:xfrm>
                <a:off x="1547664" y="5301208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4" name="직선 연결선 323"/>
              <p:cNvCxnSpPr/>
              <p:nvPr/>
            </p:nvCxnSpPr>
            <p:spPr bwMode="auto">
              <a:xfrm rot="5400000">
                <a:off x="435734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5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6" name="그룹 74"/>
              <p:cNvGrpSpPr>
                <a:grpSpLocks/>
              </p:cNvGrpSpPr>
              <p:nvPr/>
            </p:nvGrpSpPr>
            <p:grpSpPr bwMode="auto">
              <a:xfrm>
                <a:off x="1259632" y="4653136"/>
                <a:ext cx="558675" cy="495544"/>
                <a:chOff x="5220072" y="3573016"/>
                <a:chExt cx="558800" cy="495424"/>
              </a:xfrm>
            </p:grpSpPr>
            <p:sp>
              <p:nvSpPr>
                <p:cNvPr id="3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8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27" name="그룹 75"/>
              <p:cNvGrpSpPr>
                <a:grpSpLocks/>
              </p:cNvGrpSpPr>
              <p:nvPr/>
            </p:nvGrpSpPr>
            <p:grpSpPr bwMode="auto">
              <a:xfrm>
                <a:off x="4139952" y="4653136"/>
                <a:ext cx="558675" cy="495544"/>
                <a:chOff x="6084168" y="3573016"/>
                <a:chExt cx="558800" cy="495424"/>
              </a:xfrm>
            </p:grpSpPr>
            <p:sp>
              <p:nvSpPr>
                <p:cNvPr id="3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8" name="TextBox 57"/>
              <p:cNvSpPr txBox="1">
                <a:spLocks noChangeArrowheads="1"/>
              </p:cNvSpPr>
              <p:nvPr/>
            </p:nvSpPr>
            <p:spPr bwMode="auto">
              <a:xfrm>
                <a:off x="2555778" y="3974866"/>
                <a:ext cx="864094" cy="246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9" name="그룹 328"/>
              <p:cNvGrpSpPr/>
              <p:nvPr/>
            </p:nvGrpSpPr>
            <p:grpSpPr>
              <a:xfrm>
                <a:off x="1547664" y="4221088"/>
                <a:ext cx="2882633" cy="288947"/>
                <a:chOff x="539553" y="1844824"/>
                <a:chExt cx="2882633" cy="288947"/>
              </a:xfrm>
            </p:grpSpPr>
            <p:cxnSp>
              <p:nvCxnSpPr>
                <p:cNvPr id="33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965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4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544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11450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47454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7375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967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546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0613" y="1844824"/>
                  <a:ext cx="287926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1681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77053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330" name="타원 329"/>
              <p:cNvSpPr/>
              <p:nvPr/>
            </p:nvSpPr>
            <p:spPr bwMode="auto">
              <a:xfrm>
                <a:off x="2165080" y="4923745"/>
                <a:ext cx="203250" cy="203250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1" name="직선 연결선 330"/>
              <p:cNvCxnSpPr/>
              <p:nvPr/>
            </p:nvCxnSpPr>
            <p:spPr bwMode="auto">
              <a:xfrm rot="5400000">
                <a:off x="219710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2" name="TextBox 57"/>
              <p:cNvSpPr txBox="1">
                <a:spLocks noChangeArrowheads="1"/>
              </p:cNvSpPr>
              <p:nvPr/>
            </p:nvSpPr>
            <p:spPr bwMode="auto">
              <a:xfrm>
                <a:off x="169168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68" name="그룹 367"/>
          <p:cNvGrpSpPr/>
          <p:nvPr/>
        </p:nvGrpSpPr>
        <p:grpSpPr>
          <a:xfrm>
            <a:off x="6012160" y="2348880"/>
            <a:ext cx="2736304" cy="1830397"/>
            <a:chOff x="2843808" y="4910971"/>
            <a:chExt cx="2736304" cy="1830397"/>
          </a:xfrm>
        </p:grpSpPr>
        <p:sp>
          <p:nvSpPr>
            <p:cNvPr id="369" name="TextBox 31"/>
            <p:cNvSpPr txBox="1">
              <a:spLocks noChangeArrowheads="1"/>
            </p:cNvSpPr>
            <p:nvPr/>
          </p:nvSpPr>
          <p:spPr bwMode="auto">
            <a:xfrm>
              <a:off x="2843808" y="5126995"/>
              <a:ext cx="79208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 err="1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xy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3.9609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직사각형 376"/>
            <p:cNvSpPr/>
            <p:nvPr/>
          </p:nvSpPr>
          <p:spPr bwMode="auto">
            <a:xfrm>
              <a:off x="3491880" y="5589239"/>
              <a:ext cx="1008112" cy="1008109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80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5877272"/>
              <a:ext cx="0" cy="43204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995936" y="5085184"/>
              <a:ext cx="0" cy="3600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1" name="직선 화살표 연결선 50"/>
            <p:cNvCxnSpPr>
              <a:cxnSpLocks noChangeShapeType="1"/>
            </p:cNvCxnSpPr>
            <p:nvPr/>
          </p:nvCxnSpPr>
          <p:spPr bwMode="auto">
            <a:xfrm>
              <a:off x="5148064" y="6093296"/>
              <a:ext cx="2160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419872" y="5877272"/>
              <a:ext cx="0" cy="43204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4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79912" y="5517232"/>
              <a:ext cx="43204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5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6669360"/>
              <a:ext cx="43204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6" name="직선 화살표 연결선 50"/>
            <p:cNvCxnSpPr>
              <a:cxnSpLocks noChangeShapeType="1"/>
            </p:cNvCxnSpPr>
            <p:nvPr/>
          </p:nvCxnSpPr>
          <p:spPr bwMode="auto">
            <a:xfrm>
              <a:off x="4499992" y="6093296"/>
              <a:ext cx="57606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7" name="TextBox 31"/>
            <p:cNvSpPr txBox="1">
              <a:spLocks noChangeArrowheads="1"/>
            </p:cNvSpPr>
            <p:nvPr/>
          </p:nvSpPr>
          <p:spPr bwMode="auto">
            <a:xfrm>
              <a:off x="5392638" y="5949280"/>
              <a:ext cx="1874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1"/>
            <p:cNvSpPr txBox="1">
              <a:spLocks noChangeArrowheads="1"/>
            </p:cNvSpPr>
            <p:nvPr/>
          </p:nvSpPr>
          <p:spPr bwMode="auto">
            <a:xfrm>
              <a:off x="3779912" y="4910971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2915816" y="6093296"/>
              <a:ext cx="57606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31"/>
            <p:cNvSpPr txBox="1">
              <a:spLocks noChangeArrowheads="1"/>
            </p:cNvSpPr>
            <p:nvPr/>
          </p:nvSpPr>
          <p:spPr bwMode="auto">
            <a:xfrm>
              <a:off x="4644008" y="5570656"/>
              <a:ext cx="86409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 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30.8642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1"/>
            <p:cNvSpPr txBox="1">
              <a:spLocks noChangeArrowheads="1"/>
            </p:cNvSpPr>
            <p:nvPr/>
          </p:nvSpPr>
          <p:spPr bwMode="auto">
            <a:xfrm>
              <a:off x="2915816" y="57750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1"/>
            <p:cNvSpPr txBox="1">
              <a:spLocks noChangeArrowheads="1"/>
            </p:cNvSpPr>
            <p:nvPr/>
          </p:nvSpPr>
          <p:spPr bwMode="auto">
            <a:xfrm>
              <a:off x="4499992" y="64951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 err="1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873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/>
          <p:cNvGrpSpPr/>
          <p:nvPr/>
        </p:nvGrpSpPr>
        <p:grpSpPr>
          <a:xfrm>
            <a:off x="1187624" y="1124744"/>
            <a:ext cx="6768752" cy="5544616"/>
            <a:chOff x="1187624" y="1124744"/>
            <a:chExt cx="6768752" cy="5544616"/>
          </a:xfrm>
        </p:grpSpPr>
        <p:sp>
          <p:nvSpPr>
            <p:cNvPr id="140" name="직각 삼각형 139"/>
            <p:cNvSpPr/>
            <p:nvPr/>
          </p:nvSpPr>
          <p:spPr bwMode="auto">
            <a:xfrm flipH="1">
              <a:off x="4644008" y="3284984"/>
              <a:ext cx="2016224" cy="72007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142" name="직선 화살표 연결선 141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3" name="직선 화살표 연결선 142"/>
            <p:cNvCxnSpPr>
              <a:cxnSpLocks noChangeShapeType="1"/>
            </p:cNvCxnSpPr>
            <p:nvPr/>
          </p:nvCxnSpPr>
          <p:spPr bwMode="auto">
            <a:xfrm rot="16200000" flipV="1">
              <a:off x="-36906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4" name="TextBox 31"/>
            <p:cNvSpPr txBox="1">
              <a:spLocks noChangeArrowheads="1"/>
            </p:cNvSpPr>
            <p:nvPr/>
          </p:nvSpPr>
          <p:spPr bwMode="auto">
            <a:xfrm>
              <a:off x="1403648" y="1742619"/>
              <a:ext cx="12241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15.9323</a:t>
              </a:r>
              <a:endParaRPr lang="ko-KR" altLang="en-US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화살표 연결선 144"/>
            <p:cNvCxnSpPr>
              <a:cxnSpLocks noChangeShapeType="1"/>
              <a:endCxn id="141" idx="1"/>
            </p:cNvCxnSpPr>
            <p:nvPr/>
          </p:nvCxnSpPr>
          <p:spPr bwMode="auto">
            <a:xfrm flipH="1" flipV="1">
              <a:off x="3141341" y="2502397"/>
              <a:ext cx="1502672" cy="15026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2627784" y="40050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5724128" y="4005064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30.8642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31"/>
            <p:cNvSpPr txBox="1">
              <a:spLocks noChangeArrowheads="1"/>
            </p:cNvSpPr>
            <p:nvPr/>
          </p:nvSpPr>
          <p:spPr bwMode="auto">
            <a:xfrm>
              <a:off x="2335311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2" name="직선 연결선 241"/>
            <p:cNvCxnSpPr>
              <a:cxnSpLocks/>
              <a:stCxn id="141" idx="4"/>
              <a:endCxn id="141" idx="0"/>
            </p:cNvCxnSpPr>
            <p:nvPr/>
          </p:nvCxnSpPr>
          <p:spPr bwMode="auto">
            <a:xfrm flipV="1">
              <a:off x="4644008" y="1879972"/>
              <a:ext cx="0" cy="4250184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cxnSp>
          <p:nvCxnSpPr>
            <p:cNvPr id="243" name="직선 연결선 242"/>
            <p:cNvCxnSpPr>
              <a:cxnSpLocks/>
              <a:endCxn id="141" idx="0"/>
            </p:cNvCxnSpPr>
            <p:nvPr/>
          </p:nvCxnSpPr>
          <p:spPr bwMode="auto">
            <a:xfrm>
              <a:off x="2627784" y="1879972"/>
              <a:ext cx="201622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243"/>
            <p:cNvCxnSpPr>
              <a:cxnSpLocks/>
            </p:cNvCxnSpPr>
            <p:nvPr/>
          </p:nvCxnSpPr>
          <p:spPr bwMode="auto">
            <a:xfrm flipV="1">
              <a:off x="2627784" y="3284984"/>
              <a:ext cx="4032448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45" name="직선 연결선 244"/>
            <p:cNvCxnSpPr>
              <a:cxnSpLocks/>
            </p:cNvCxnSpPr>
            <p:nvPr/>
          </p:nvCxnSpPr>
          <p:spPr bwMode="auto">
            <a:xfrm flipV="1">
              <a:off x="6660232" y="3284984"/>
              <a:ext cx="0" cy="72008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직선 연결선 246"/>
            <p:cNvCxnSpPr>
              <a:cxnSpLocks/>
            </p:cNvCxnSpPr>
            <p:nvPr/>
          </p:nvCxnSpPr>
          <p:spPr bwMode="auto">
            <a:xfrm>
              <a:off x="2627784" y="3284984"/>
              <a:ext cx="403244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49" name="원호 248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0429852"/>
                <a:gd name="adj2" fmla="val 100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0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-14.3952°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6732240" y="3068960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339752" y="458112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4" name="직선 연결선 253"/>
            <p:cNvCxnSpPr>
              <a:cxnSpLocks/>
              <a:endCxn id="141" idx="4"/>
            </p:cNvCxnSpPr>
            <p:nvPr/>
          </p:nvCxnSpPr>
          <p:spPr bwMode="auto">
            <a:xfrm>
              <a:off x="2627784" y="6130156"/>
              <a:ext cx="201622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55" name="원호 254"/>
            <p:cNvSpPr/>
            <p:nvPr/>
          </p:nvSpPr>
          <p:spPr bwMode="auto">
            <a:xfrm>
              <a:off x="4267032" y="3645024"/>
              <a:ext cx="737016" cy="737016"/>
            </a:xfrm>
            <a:prstGeom prst="arc">
              <a:avLst>
                <a:gd name="adj1" fmla="val 20433050"/>
                <a:gd name="adj2" fmla="val 530692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6" name="TextBox 31"/>
            <p:cNvSpPr txBox="1">
              <a:spLocks noChangeArrowheads="1"/>
            </p:cNvSpPr>
            <p:nvPr/>
          </p:nvSpPr>
          <p:spPr bwMode="auto">
            <a:xfrm>
              <a:off x="4788024" y="4334907"/>
              <a:ext cx="15841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= -104.3952°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31"/>
            <p:cNvSpPr txBox="1">
              <a:spLocks noChangeArrowheads="1"/>
            </p:cNvSpPr>
            <p:nvPr/>
          </p:nvSpPr>
          <p:spPr bwMode="auto">
            <a:xfrm>
              <a:off x="1187624" y="4581128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-3.9609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31"/>
            <p:cNvSpPr txBox="1">
              <a:spLocks noChangeArrowheads="1"/>
            </p:cNvSpPr>
            <p:nvPr/>
          </p:nvSpPr>
          <p:spPr bwMode="auto">
            <a:xfrm>
              <a:off x="1331640" y="6021288"/>
              <a:ext cx="129614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-15.9323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1547664" y="3140968"/>
              <a:ext cx="10801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3.9609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59"/>
            <p:cNvCxnSpPr>
              <a:cxnSpLocks/>
              <a:stCxn id="141" idx="2"/>
              <a:endCxn id="141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261" name="직사각형 260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665931" y="1598603"/>
              <a:ext cx="1928991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②’’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(15.4321, 15.9323)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3635896" y="6165304"/>
              <a:ext cx="20162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①’’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(15.4321, -15.9323)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31"/>
            <p:cNvSpPr txBox="1">
              <a:spLocks noChangeArrowheads="1"/>
            </p:cNvSpPr>
            <p:nvPr/>
          </p:nvSpPr>
          <p:spPr bwMode="auto">
            <a:xfrm>
              <a:off x="1403648" y="4005064"/>
              <a:ext cx="10756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-0.5002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31"/>
            <p:cNvSpPr txBox="1">
              <a:spLocks noChangeArrowheads="1"/>
            </p:cNvSpPr>
            <p:nvPr/>
          </p:nvSpPr>
          <p:spPr bwMode="auto">
            <a:xfrm>
              <a:off x="6804248" y="3717032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31.3644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1"/>
            <p:cNvSpPr txBox="1">
              <a:spLocks noChangeArrowheads="1"/>
            </p:cNvSpPr>
            <p:nvPr/>
          </p:nvSpPr>
          <p:spPr bwMode="auto">
            <a:xfrm>
              <a:off x="3635896" y="270892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15.9323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TextBox 31"/>
            <p:cNvSpPr txBox="1">
              <a:spLocks noChangeArrowheads="1"/>
            </p:cNvSpPr>
            <p:nvPr/>
          </p:nvSpPr>
          <p:spPr bwMode="auto">
            <a:xfrm>
              <a:off x="3635896" y="3758843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(15.4321, 0)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660232" y="764704"/>
            <a:ext cx="2128490" cy="2133609"/>
            <a:chOff x="6156176" y="734507"/>
            <a:chExt cx="2128490" cy="2133609"/>
          </a:xfrm>
        </p:grpSpPr>
        <p:sp>
          <p:nvSpPr>
            <p:cNvPr id="38" name="TextBox 57"/>
            <p:cNvSpPr txBox="1">
              <a:spLocks noChangeArrowheads="1"/>
            </p:cNvSpPr>
            <p:nvPr/>
          </p:nvSpPr>
          <p:spPr bwMode="auto">
            <a:xfrm>
              <a:off x="6156176" y="167119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7996634" y="25080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V="1">
              <a:off x="6556474" y="9239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8068642" y="2508076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6556474" y="995908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V="1">
              <a:off x="6583862" y="134368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화살표 연결선 43"/>
            <p:cNvCxnSpPr>
              <a:cxnSpLocks noChangeShapeType="1"/>
            </p:cNvCxnSpPr>
            <p:nvPr/>
          </p:nvCxnSpPr>
          <p:spPr bwMode="auto">
            <a:xfrm flipV="1">
              <a:off x="6484466" y="1283940"/>
              <a:ext cx="0" cy="100811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5" name="직사각형 44"/>
            <p:cNvSpPr>
              <a:spLocks noChangeArrowheads="1"/>
            </p:cNvSpPr>
            <p:nvPr/>
          </p:nvSpPr>
          <p:spPr bwMode="auto">
            <a:xfrm>
              <a:off x="6556474" y="1139924"/>
              <a:ext cx="1368152" cy="136815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46" name="평행 사변형 45"/>
            <p:cNvSpPr/>
            <p:nvPr/>
          </p:nvSpPr>
          <p:spPr bwMode="auto">
            <a:xfrm rot="5400000">
              <a:off x="6376454" y="1319944"/>
              <a:ext cx="1728192" cy="1368152"/>
            </a:xfrm>
            <a:prstGeom prst="parallelogram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47" name="직선 화살표 연결선 46"/>
            <p:cNvCxnSpPr>
              <a:cxnSpLocks noChangeShapeType="1"/>
            </p:cNvCxnSpPr>
            <p:nvPr/>
          </p:nvCxnSpPr>
          <p:spPr bwMode="auto">
            <a:xfrm>
              <a:off x="7996634" y="1283940"/>
              <a:ext cx="0" cy="100811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직선 연결선 47"/>
            <p:cNvCxnSpPr/>
            <p:nvPr/>
          </p:nvCxnSpPr>
          <p:spPr bwMode="auto">
            <a:xfrm>
              <a:off x="7996634" y="28681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57"/>
            <p:cNvSpPr txBox="1">
              <a:spLocks noChangeArrowheads="1"/>
            </p:cNvSpPr>
            <p:nvPr/>
          </p:nvSpPr>
          <p:spPr bwMode="auto">
            <a:xfrm>
              <a:off x="7996634" y="16143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 flipV="1">
              <a:off x="7924626" y="9239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7"/>
            <p:cNvSpPr txBox="1">
              <a:spLocks noChangeArrowheads="1"/>
            </p:cNvSpPr>
            <p:nvPr/>
          </p:nvSpPr>
          <p:spPr bwMode="auto">
            <a:xfrm>
              <a:off x="7092280" y="73450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8100392" y="256490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71600" y="158443"/>
            <a:ext cx="5040560" cy="924490"/>
            <a:chOff x="971600" y="158443"/>
            <a:chExt cx="5040560" cy="924490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1768709" y="404664"/>
              <a:ext cx="3451363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 bwMode="auto">
            <a:xfrm flipV="1">
              <a:off x="1763688" y="3326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 flipV="1">
              <a:off x="5220072" y="3326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1630387" y="836712"/>
              <a:ext cx="373370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7"/>
            <p:cNvSpPr txBox="1">
              <a:spLocks noChangeArrowheads="1"/>
            </p:cNvSpPr>
            <p:nvPr/>
          </p:nvSpPr>
          <p:spPr bwMode="auto">
            <a:xfrm>
              <a:off x="971600" y="4766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 noChangeShapeType="1"/>
            </p:cNvCxnSpPr>
            <p:nvPr/>
          </p:nvCxnSpPr>
          <p:spPr bwMode="auto">
            <a:xfrm flipV="1">
              <a:off x="5366204" y="620688"/>
              <a:ext cx="429932" cy="24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직선 연결선 60"/>
            <p:cNvCxnSpPr/>
            <p:nvPr/>
          </p:nvCxnSpPr>
          <p:spPr bwMode="auto">
            <a:xfrm flipV="1">
              <a:off x="1619672" y="7647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 flipV="1">
              <a:off x="5364088" y="7647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화살표 연결선 63"/>
            <p:cNvCxnSpPr>
              <a:cxnSpLocks noChangeShapeType="1"/>
            </p:cNvCxnSpPr>
            <p:nvPr/>
          </p:nvCxnSpPr>
          <p:spPr bwMode="auto">
            <a:xfrm flipH="1" flipV="1">
              <a:off x="1189740" y="620688"/>
              <a:ext cx="429932" cy="24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5" name="TextBox 57"/>
            <p:cNvSpPr txBox="1">
              <a:spLocks noChangeArrowheads="1"/>
            </p:cNvSpPr>
            <p:nvPr/>
          </p:nvSpPr>
          <p:spPr bwMode="auto">
            <a:xfrm>
              <a:off x="5796136" y="50628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직사각형 65"/>
            <p:cNvSpPr>
              <a:spLocks noChangeArrowheads="1"/>
            </p:cNvSpPr>
            <p:nvPr/>
          </p:nvSpPr>
          <p:spPr bwMode="auto">
            <a:xfrm>
              <a:off x="1614650" y="548680"/>
              <a:ext cx="3749438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 flipV="1">
              <a:off x="5220072" y="548680"/>
              <a:ext cx="0" cy="14401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68" name="직선 연결선 67"/>
            <p:cNvCxnSpPr/>
            <p:nvPr/>
          </p:nvCxnSpPr>
          <p:spPr bwMode="auto">
            <a:xfrm flipV="1">
              <a:off x="1763688" y="548680"/>
              <a:ext cx="0" cy="14401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69" name="TextBox 57"/>
            <p:cNvSpPr txBox="1">
              <a:spLocks noChangeArrowheads="1"/>
            </p:cNvSpPr>
            <p:nvPr/>
          </p:nvSpPr>
          <p:spPr bwMode="auto">
            <a:xfrm>
              <a:off x="3347864" y="15844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>
              <a:off x="3131840" y="83671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 +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742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339752" y="-1107504"/>
            <a:ext cx="6296015" cy="7029515"/>
            <a:chOff x="3140908" y="-689998"/>
            <a:chExt cx="6296015" cy="7029515"/>
          </a:xfrm>
        </p:grpSpPr>
        <p:sp>
          <p:nvSpPr>
            <p:cNvPr id="262" name="자유형 34"/>
            <p:cNvSpPr/>
            <p:nvPr/>
          </p:nvSpPr>
          <p:spPr bwMode="auto">
            <a:xfrm rot="19292290">
              <a:off x="6286143" y="3473983"/>
              <a:ext cx="3150780" cy="1980109"/>
            </a:xfrm>
            <a:custGeom>
              <a:avLst/>
              <a:gdLst>
                <a:gd name="connsiteX0" fmla="*/ 769122 w 3127761"/>
                <a:gd name="connsiteY0" fmla="*/ 0 h 2050990"/>
                <a:gd name="connsiteX1" fmla="*/ 0 w 3127761"/>
                <a:gd name="connsiteY1" fmla="*/ 1692067 h 2050990"/>
                <a:gd name="connsiteX2" fmla="*/ 1469877 w 3127761"/>
                <a:gd name="connsiteY2" fmla="*/ 2050990 h 2050990"/>
                <a:gd name="connsiteX3" fmla="*/ 3127761 w 3127761"/>
                <a:gd name="connsiteY3" fmla="*/ 1649338 h 2050990"/>
                <a:gd name="connsiteX4" fmla="*/ 2384277 w 3127761"/>
                <a:gd name="connsiteY4" fmla="*/ 25637 h 2050990"/>
                <a:gd name="connsiteX5" fmla="*/ 769122 w 3127761"/>
                <a:gd name="connsiteY5" fmla="*/ 0 h 2050990"/>
                <a:gd name="connsiteX0" fmla="*/ 715176 w 3127761"/>
                <a:gd name="connsiteY0" fmla="*/ 38407 h 2025353"/>
                <a:gd name="connsiteX1" fmla="*/ 0 w 3127761"/>
                <a:gd name="connsiteY1" fmla="*/ 1666430 h 2025353"/>
                <a:gd name="connsiteX2" fmla="*/ 1469877 w 3127761"/>
                <a:gd name="connsiteY2" fmla="*/ 2025353 h 2025353"/>
                <a:gd name="connsiteX3" fmla="*/ 3127761 w 3127761"/>
                <a:gd name="connsiteY3" fmla="*/ 1623701 h 2025353"/>
                <a:gd name="connsiteX4" fmla="*/ 2384277 w 3127761"/>
                <a:gd name="connsiteY4" fmla="*/ 0 h 2025353"/>
                <a:gd name="connsiteX5" fmla="*/ 715176 w 3127761"/>
                <a:gd name="connsiteY5" fmla="*/ 38407 h 2025353"/>
                <a:gd name="connsiteX0" fmla="*/ 756451 w 3127761"/>
                <a:gd name="connsiteY0" fmla="*/ 3482 h 2025353"/>
                <a:gd name="connsiteX1" fmla="*/ 0 w 3127761"/>
                <a:gd name="connsiteY1" fmla="*/ 1666430 h 2025353"/>
                <a:gd name="connsiteX2" fmla="*/ 1469877 w 3127761"/>
                <a:gd name="connsiteY2" fmla="*/ 2025353 h 2025353"/>
                <a:gd name="connsiteX3" fmla="*/ 3127761 w 3127761"/>
                <a:gd name="connsiteY3" fmla="*/ 1623701 h 2025353"/>
                <a:gd name="connsiteX4" fmla="*/ 2384277 w 3127761"/>
                <a:gd name="connsiteY4" fmla="*/ 0 h 2025353"/>
                <a:gd name="connsiteX5" fmla="*/ 756451 w 3127761"/>
                <a:gd name="connsiteY5" fmla="*/ 3482 h 2025353"/>
                <a:gd name="connsiteX0" fmla="*/ 737401 w 3108711"/>
                <a:gd name="connsiteY0" fmla="*/ 3482 h 2025353"/>
                <a:gd name="connsiteX1" fmla="*/ 0 w 3108711"/>
                <a:gd name="connsiteY1" fmla="*/ 1647380 h 2025353"/>
                <a:gd name="connsiteX2" fmla="*/ 1450827 w 3108711"/>
                <a:gd name="connsiteY2" fmla="*/ 2025353 h 2025353"/>
                <a:gd name="connsiteX3" fmla="*/ 3108711 w 3108711"/>
                <a:gd name="connsiteY3" fmla="*/ 1623701 h 2025353"/>
                <a:gd name="connsiteX4" fmla="*/ 2365227 w 3108711"/>
                <a:gd name="connsiteY4" fmla="*/ 0 h 2025353"/>
                <a:gd name="connsiteX5" fmla="*/ 737401 w 3108711"/>
                <a:gd name="connsiteY5" fmla="*/ 3482 h 2025353"/>
                <a:gd name="connsiteX0" fmla="*/ 737401 w 3108711"/>
                <a:gd name="connsiteY0" fmla="*/ 3482 h 2025353"/>
                <a:gd name="connsiteX1" fmla="*/ 0 w 3108711"/>
                <a:gd name="connsiteY1" fmla="*/ 1647380 h 2025353"/>
                <a:gd name="connsiteX2" fmla="*/ 1450827 w 3108711"/>
                <a:gd name="connsiteY2" fmla="*/ 2025353 h 2025353"/>
                <a:gd name="connsiteX3" fmla="*/ 3108711 w 3108711"/>
                <a:gd name="connsiteY3" fmla="*/ 1623701 h 2025353"/>
                <a:gd name="connsiteX4" fmla="*/ 2396977 w 3108711"/>
                <a:gd name="connsiteY4" fmla="*/ 0 h 2025353"/>
                <a:gd name="connsiteX5" fmla="*/ 737401 w 3108711"/>
                <a:gd name="connsiteY5" fmla="*/ 3482 h 2025353"/>
                <a:gd name="connsiteX0" fmla="*/ 737401 w 3143636"/>
                <a:gd name="connsiteY0" fmla="*/ 3482 h 2025353"/>
                <a:gd name="connsiteX1" fmla="*/ 0 w 3143636"/>
                <a:gd name="connsiteY1" fmla="*/ 1647380 h 2025353"/>
                <a:gd name="connsiteX2" fmla="*/ 1450827 w 3143636"/>
                <a:gd name="connsiteY2" fmla="*/ 2025353 h 2025353"/>
                <a:gd name="connsiteX3" fmla="*/ 3143636 w 3143636"/>
                <a:gd name="connsiteY3" fmla="*/ 1639576 h 2025353"/>
                <a:gd name="connsiteX4" fmla="*/ 2396977 w 3143636"/>
                <a:gd name="connsiteY4" fmla="*/ 0 h 2025353"/>
                <a:gd name="connsiteX5" fmla="*/ 737401 w 3143636"/>
                <a:gd name="connsiteY5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3150780 w 3150780"/>
                <a:gd name="connsiteY3" fmla="*/ 1641958 h 2025353"/>
                <a:gd name="connsiteX4" fmla="*/ 2396977 w 3150780"/>
                <a:gd name="connsiteY4" fmla="*/ 0 h 2025353"/>
                <a:gd name="connsiteX5" fmla="*/ 737401 w 3150780"/>
                <a:gd name="connsiteY5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2837737 w 3150780"/>
                <a:gd name="connsiteY3" fmla="*/ 1762259 h 2025353"/>
                <a:gd name="connsiteX4" fmla="*/ 3150780 w 3150780"/>
                <a:gd name="connsiteY4" fmla="*/ 1641958 h 2025353"/>
                <a:gd name="connsiteX5" fmla="*/ 2396977 w 3150780"/>
                <a:gd name="connsiteY5" fmla="*/ 0 h 2025353"/>
                <a:gd name="connsiteX6" fmla="*/ 737401 w 3150780"/>
                <a:gd name="connsiteY6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2485312 w 3150780"/>
                <a:gd name="connsiteY3" fmla="*/ 1871796 h 2025353"/>
                <a:gd name="connsiteX4" fmla="*/ 2837737 w 3150780"/>
                <a:gd name="connsiteY4" fmla="*/ 1762259 h 2025353"/>
                <a:gd name="connsiteX5" fmla="*/ 3150780 w 3150780"/>
                <a:gd name="connsiteY5" fmla="*/ 1641958 h 2025353"/>
                <a:gd name="connsiteX6" fmla="*/ 2396977 w 3150780"/>
                <a:gd name="connsiteY6" fmla="*/ 0 h 2025353"/>
                <a:gd name="connsiteX7" fmla="*/ 737401 w 3150780"/>
                <a:gd name="connsiteY7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2161462 w 3150780"/>
                <a:gd name="connsiteY3" fmla="*/ 1940852 h 2025353"/>
                <a:gd name="connsiteX4" fmla="*/ 2485312 w 3150780"/>
                <a:gd name="connsiteY4" fmla="*/ 1871796 h 2025353"/>
                <a:gd name="connsiteX5" fmla="*/ 2837737 w 3150780"/>
                <a:gd name="connsiteY5" fmla="*/ 1762259 h 2025353"/>
                <a:gd name="connsiteX6" fmla="*/ 3150780 w 3150780"/>
                <a:gd name="connsiteY6" fmla="*/ 1641958 h 2025353"/>
                <a:gd name="connsiteX7" fmla="*/ 2396977 w 3150780"/>
                <a:gd name="connsiteY7" fmla="*/ 0 h 2025353"/>
                <a:gd name="connsiteX8" fmla="*/ 737401 w 3150780"/>
                <a:gd name="connsiteY8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1880475 w 3150780"/>
                <a:gd name="connsiteY3" fmla="*/ 1971809 h 2025353"/>
                <a:gd name="connsiteX4" fmla="*/ 2161462 w 3150780"/>
                <a:gd name="connsiteY4" fmla="*/ 1940852 h 2025353"/>
                <a:gd name="connsiteX5" fmla="*/ 2485312 w 3150780"/>
                <a:gd name="connsiteY5" fmla="*/ 1871796 h 2025353"/>
                <a:gd name="connsiteX6" fmla="*/ 2837737 w 3150780"/>
                <a:gd name="connsiteY6" fmla="*/ 1762259 h 2025353"/>
                <a:gd name="connsiteX7" fmla="*/ 3150780 w 3150780"/>
                <a:gd name="connsiteY7" fmla="*/ 1641958 h 2025353"/>
                <a:gd name="connsiteX8" fmla="*/ 2396977 w 3150780"/>
                <a:gd name="connsiteY8" fmla="*/ 0 h 2025353"/>
                <a:gd name="connsiteX9" fmla="*/ 737401 w 3150780"/>
                <a:gd name="connsiteY9" fmla="*/ 3482 h 2025353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1574652 w 3150780"/>
                <a:gd name="connsiteY2" fmla="*/ 1980109 h 1980109"/>
                <a:gd name="connsiteX3" fmla="*/ 1880475 w 3150780"/>
                <a:gd name="connsiteY3" fmla="*/ 1971809 h 1980109"/>
                <a:gd name="connsiteX4" fmla="*/ 2161462 w 3150780"/>
                <a:gd name="connsiteY4" fmla="*/ 1940852 h 1980109"/>
                <a:gd name="connsiteX5" fmla="*/ 2485312 w 3150780"/>
                <a:gd name="connsiteY5" fmla="*/ 1871796 h 1980109"/>
                <a:gd name="connsiteX6" fmla="*/ 2837737 w 3150780"/>
                <a:gd name="connsiteY6" fmla="*/ 1762259 h 1980109"/>
                <a:gd name="connsiteX7" fmla="*/ 3150780 w 3150780"/>
                <a:gd name="connsiteY7" fmla="*/ 1641958 h 1980109"/>
                <a:gd name="connsiteX8" fmla="*/ 2396977 w 3150780"/>
                <a:gd name="connsiteY8" fmla="*/ 0 h 1980109"/>
                <a:gd name="connsiteX9" fmla="*/ 737401 w 3150780"/>
                <a:gd name="connsiteY9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1201818 w 3150780"/>
                <a:gd name="connsiteY2" fmla="*/ 1967046 h 1980109"/>
                <a:gd name="connsiteX3" fmla="*/ 1574652 w 3150780"/>
                <a:gd name="connsiteY3" fmla="*/ 1980109 h 1980109"/>
                <a:gd name="connsiteX4" fmla="*/ 1880475 w 3150780"/>
                <a:gd name="connsiteY4" fmla="*/ 1971809 h 1980109"/>
                <a:gd name="connsiteX5" fmla="*/ 2161462 w 3150780"/>
                <a:gd name="connsiteY5" fmla="*/ 1940852 h 1980109"/>
                <a:gd name="connsiteX6" fmla="*/ 2485312 w 3150780"/>
                <a:gd name="connsiteY6" fmla="*/ 1871796 h 1980109"/>
                <a:gd name="connsiteX7" fmla="*/ 2837737 w 3150780"/>
                <a:gd name="connsiteY7" fmla="*/ 1762259 h 1980109"/>
                <a:gd name="connsiteX8" fmla="*/ 3150780 w 3150780"/>
                <a:gd name="connsiteY8" fmla="*/ 1641958 h 1980109"/>
                <a:gd name="connsiteX9" fmla="*/ 2396977 w 3150780"/>
                <a:gd name="connsiteY9" fmla="*/ 0 h 1980109"/>
                <a:gd name="connsiteX10" fmla="*/ 737401 w 3150780"/>
                <a:gd name="connsiteY10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792243 w 3150780"/>
                <a:gd name="connsiteY2" fmla="*/ 1907515 h 1980109"/>
                <a:gd name="connsiteX3" fmla="*/ 1201818 w 3150780"/>
                <a:gd name="connsiteY3" fmla="*/ 1967046 h 1980109"/>
                <a:gd name="connsiteX4" fmla="*/ 1574652 w 3150780"/>
                <a:gd name="connsiteY4" fmla="*/ 1980109 h 1980109"/>
                <a:gd name="connsiteX5" fmla="*/ 1880475 w 3150780"/>
                <a:gd name="connsiteY5" fmla="*/ 1971809 h 1980109"/>
                <a:gd name="connsiteX6" fmla="*/ 2161462 w 3150780"/>
                <a:gd name="connsiteY6" fmla="*/ 1940852 h 1980109"/>
                <a:gd name="connsiteX7" fmla="*/ 2485312 w 3150780"/>
                <a:gd name="connsiteY7" fmla="*/ 1871796 h 1980109"/>
                <a:gd name="connsiteX8" fmla="*/ 2837737 w 3150780"/>
                <a:gd name="connsiteY8" fmla="*/ 1762259 h 1980109"/>
                <a:gd name="connsiteX9" fmla="*/ 3150780 w 3150780"/>
                <a:gd name="connsiteY9" fmla="*/ 1641958 h 1980109"/>
                <a:gd name="connsiteX10" fmla="*/ 2396977 w 3150780"/>
                <a:gd name="connsiteY10" fmla="*/ 0 h 1980109"/>
                <a:gd name="connsiteX11" fmla="*/ 737401 w 3150780"/>
                <a:gd name="connsiteY11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492206 w 3150780"/>
                <a:gd name="connsiteY2" fmla="*/ 1833696 h 1980109"/>
                <a:gd name="connsiteX3" fmla="*/ 792243 w 3150780"/>
                <a:gd name="connsiteY3" fmla="*/ 1907515 h 1980109"/>
                <a:gd name="connsiteX4" fmla="*/ 1201818 w 3150780"/>
                <a:gd name="connsiteY4" fmla="*/ 1967046 h 1980109"/>
                <a:gd name="connsiteX5" fmla="*/ 1574652 w 3150780"/>
                <a:gd name="connsiteY5" fmla="*/ 1980109 h 1980109"/>
                <a:gd name="connsiteX6" fmla="*/ 1880475 w 3150780"/>
                <a:gd name="connsiteY6" fmla="*/ 1971809 h 1980109"/>
                <a:gd name="connsiteX7" fmla="*/ 2161462 w 3150780"/>
                <a:gd name="connsiteY7" fmla="*/ 1940852 h 1980109"/>
                <a:gd name="connsiteX8" fmla="*/ 2485312 w 3150780"/>
                <a:gd name="connsiteY8" fmla="*/ 1871796 h 1980109"/>
                <a:gd name="connsiteX9" fmla="*/ 2837737 w 3150780"/>
                <a:gd name="connsiteY9" fmla="*/ 1762259 h 1980109"/>
                <a:gd name="connsiteX10" fmla="*/ 3150780 w 3150780"/>
                <a:gd name="connsiteY10" fmla="*/ 1641958 h 1980109"/>
                <a:gd name="connsiteX11" fmla="*/ 2396977 w 3150780"/>
                <a:gd name="connsiteY11" fmla="*/ 0 h 1980109"/>
                <a:gd name="connsiteX12" fmla="*/ 737401 w 3150780"/>
                <a:gd name="connsiteY12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737401 w 3150780"/>
                <a:gd name="connsiteY13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1599487 w 3150780"/>
                <a:gd name="connsiteY13" fmla="*/ 182696 h 1980109"/>
                <a:gd name="connsiteX14" fmla="*/ 737401 w 3150780"/>
                <a:gd name="connsiteY14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599487 w 3150780"/>
                <a:gd name="connsiteY14" fmla="*/ 182696 h 1980109"/>
                <a:gd name="connsiteX15" fmla="*/ 737401 w 3150780"/>
                <a:gd name="connsiteY15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737401 w 3150780"/>
                <a:gd name="connsiteY16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1250237 w 3150780"/>
                <a:gd name="connsiteY16" fmla="*/ 157296 h 1980109"/>
                <a:gd name="connsiteX17" fmla="*/ 737401 w 3150780"/>
                <a:gd name="connsiteY17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1250237 w 3150780"/>
                <a:gd name="connsiteY16" fmla="*/ 157296 h 1980109"/>
                <a:gd name="connsiteX17" fmla="*/ 974012 w 3150780"/>
                <a:gd name="connsiteY17" fmla="*/ 96971 h 1980109"/>
                <a:gd name="connsiteX18" fmla="*/ 737401 w 3150780"/>
                <a:gd name="connsiteY18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1259762 w 3150780"/>
                <a:gd name="connsiteY16" fmla="*/ 163646 h 1980109"/>
                <a:gd name="connsiteX17" fmla="*/ 974012 w 3150780"/>
                <a:gd name="connsiteY17" fmla="*/ 96971 h 1980109"/>
                <a:gd name="connsiteX18" fmla="*/ 737401 w 3150780"/>
                <a:gd name="connsiteY18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74087 w 3150780"/>
                <a:gd name="connsiteY15" fmla="*/ 185871 h 1980109"/>
                <a:gd name="connsiteX16" fmla="*/ 1259762 w 3150780"/>
                <a:gd name="connsiteY16" fmla="*/ 163646 h 1980109"/>
                <a:gd name="connsiteX17" fmla="*/ 974012 w 3150780"/>
                <a:gd name="connsiteY17" fmla="*/ 96971 h 1980109"/>
                <a:gd name="connsiteX18" fmla="*/ 737401 w 3150780"/>
                <a:gd name="connsiteY18" fmla="*/ 3482 h 198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50780" h="1980109">
                  <a:moveTo>
                    <a:pt x="737401" y="3482"/>
                  </a:moveTo>
                  <a:lnTo>
                    <a:pt x="0" y="1647380"/>
                  </a:lnTo>
                  <a:lnTo>
                    <a:pt x="244556" y="1752734"/>
                  </a:lnTo>
                  <a:lnTo>
                    <a:pt x="492206" y="1833696"/>
                  </a:lnTo>
                  <a:lnTo>
                    <a:pt x="792243" y="1907515"/>
                  </a:lnTo>
                  <a:lnTo>
                    <a:pt x="1201818" y="1967046"/>
                  </a:lnTo>
                  <a:lnTo>
                    <a:pt x="1574652" y="1980109"/>
                  </a:lnTo>
                  <a:lnTo>
                    <a:pt x="1880475" y="1971809"/>
                  </a:lnTo>
                  <a:lnTo>
                    <a:pt x="2161462" y="1940852"/>
                  </a:lnTo>
                  <a:lnTo>
                    <a:pt x="2485312" y="1871796"/>
                  </a:lnTo>
                  <a:lnTo>
                    <a:pt x="2837737" y="1762259"/>
                  </a:lnTo>
                  <a:lnTo>
                    <a:pt x="3150780" y="1641958"/>
                  </a:lnTo>
                  <a:lnTo>
                    <a:pt x="2396977" y="0"/>
                  </a:lnTo>
                  <a:lnTo>
                    <a:pt x="2161462" y="96971"/>
                  </a:lnTo>
                  <a:lnTo>
                    <a:pt x="1866187" y="160471"/>
                  </a:lnTo>
                  <a:lnTo>
                    <a:pt x="1574087" y="185871"/>
                  </a:lnTo>
                  <a:lnTo>
                    <a:pt x="1259762" y="163646"/>
                  </a:lnTo>
                  <a:lnTo>
                    <a:pt x="974012" y="96971"/>
                  </a:lnTo>
                  <a:lnTo>
                    <a:pt x="737401" y="3482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63" name="직선 화살표 연결선 262"/>
            <p:cNvCxnSpPr>
              <a:cxnSpLocks noChangeShapeType="1"/>
            </p:cNvCxnSpPr>
            <p:nvPr/>
          </p:nvCxnSpPr>
          <p:spPr bwMode="auto">
            <a:xfrm rot="5400000">
              <a:off x="5501101" y="4364053"/>
              <a:ext cx="152241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4" name="원호 263"/>
            <p:cNvSpPr/>
            <p:nvPr/>
          </p:nvSpPr>
          <p:spPr bwMode="auto">
            <a:xfrm rot="8492290">
              <a:off x="5686580" y="1827749"/>
              <a:ext cx="827136" cy="827136"/>
            </a:xfrm>
            <a:prstGeom prst="arc">
              <a:avLst>
                <a:gd name="adj1" fmla="val 14942675"/>
                <a:gd name="adj2" fmla="val 1785680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65" name="TextBox 35"/>
            <p:cNvSpPr txBox="1">
              <a:spLocks noChangeArrowheads="1"/>
            </p:cNvSpPr>
            <p:nvPr/>
          </p:nvSpPr>
          <p:spPr bwMode="auto">
            <a:xfrm>
              <a:off x="6236154" y="2534707"/>
              <a:ext cx="3520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35"/>
            <p:cNvSpPr txBox="1">
              <a:spLocks noChangeArrowheads="1"/>
            </p:cNvSpPr>
            <p:nvPr/>
          </p:nvSpPr>
          <p:spPr bwMode="auto">
            <a:xfrm>
              <a:off x="7556069" y="2462699"/>
              <a:ext cx="22415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ρ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7" name="직선 연결선 266"/>
            <p:cNvCxnSpPr/>
            <p:nvPr/>
          </p:nvCxnSpPr>
          <p:spPr bwMode="auto">
            <a:xfrm rot="3092290">
              <a:off x="5423843" y="2826127"/>
              <a:ext cx="1837283" cy="82282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 rot="13892290" flipH="1">
              <a:off x="6074242" y="2301677"/>
              <a:ext cx="1833800" cy="8367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Box 35"/>
            <p:cNvSpPr txBox="1">
              <a:spLocks noChangeArrowheads="1"/>
            </p:cNvSpPr>
            <p:nvPr/>
          </p:nvSpPr>
          <p:spPr bwMode="auto">
            <a:xfrm>
              <a:off x="5436096" y="3861048"/>
              <a:ext cx="256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35"/>
            <p:cNvSpPr txBox="1">
              <a:spLocks noChangeArrowheads="1"/>
            </p:cNvSpPr>
            <p:nvPr/>
          </p:nvSpPr>
          <p:spPr bwMode="auto">
            <a:xfrm>
              <a:off x="6586785" y="5089748"/>
              <a:ext cx="2492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35"/>
            <p:cNvSpPr txBox="1">
              <a:spLocks noChangeArrowheads="1"/>
            </p:cNvSpPr>
            <p:nvPr/>
          </p:nvSpPr>
          <p:spPr bwMode="auto">
            <a:xfrm>
              <a:off x="8752480" y="3298840"/>
              <a:ext cx="3157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35"/>
            <p:cNvSpPr txBox="1">
              <a:spLocks noChangeArrowheads="1"/>
            </p:cNvSpPr>
            <p:nvPr/>
          </p:nvSpPr>
          <p:spPr bwMode="auto">
            <a:xfrm>
              <a:off x="7815538" y="4478923"/>
              <a:ext cx="4606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ds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TextBox 35"/>
            <p:cNvSpPr txBox="1">
              <a:spLocks noChangeArrowheads="1"/>
            </p:cNvSpPr>
            <p:nvPr/>
          </p:nvSpPr>
          <p:spPr bwMode="auto">
            <a:xfrm>
              <a:off x="7564521" y="6093296"/>
              <a:ext cx="4235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4" name="직선 연결선 273"/>
            <p:cNvCxnSpPr/>
            <p:nvPr/>
          </p:nvCxnSpPr>
          <p:spPr bwMode="auto">
            <a:xfrm>
              <a:off x="6823289" y="6107153"/>
              <a:ext cx="190038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원호 274"/>
            <p:cNvSpPr/>
            <p:nvPr/>
          </p:nvSpPr>
          <p:spPr bwMode="auto">
            <a:xfrm rot="3092290">
              <a:off x="3140908" y="-689998"/>
              <a:ext cx="5904656" cy="5904656"/>
            </a:xfrm>
            <a:prstGeom prst="arc">
              <a:avLst>
                <a:gd name="adj1" fmla="val 19613378"/>
                <a:gd name="adj2" fmla="val 2048802"/>
              </a:avLst>
            </a:prstGeom>
            <a:noFill/>
            <a:ln w="3175" cap="flat" cmpd="sng" algn="ctr">
              <a:solidFill>
                <a:srgbClr val="4D4D4D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76" name="직선 연결선 275"/>
            <p:cNvCxnSpPr/>
            <p:nvPr/>
          </p:nvCxnSpPr>
          <p:spPr bwMode="auto">
            <a:xfrm rot="10800000">
              <a:off x="5467838" y="2962723"/>
              <a:ext cx="180592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직선 연결선 276"/>
            <p:cNvCxnSpPr>
              <a:cxnSpLocks/>
            </p:cNvCxnSpPr>
            <p:nvPr/>
          </p:nvCxnSpPr>
          <p:spPr bwMode="auto">
            <a:xfrm flipH="1">
              <a:off x="6606435" y="4854618"/>
              <a:ext cx="1238364" cy="32149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9" name="TextBox 35"/>
            <p:cNvSpPr txBox="1">
              <a:spLocks noChangeArrowheads="1"/>
            </p:cNvSpPr>
            <p:nvPr/>
          </p:nvSpPr>
          <p:spPr bwMode="auto">
            <a:xfrm>
              <a:off x="7555457" y="4887958"/>
              <a:ext cx="2326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원호 279"/>
            <p:cNvSpPr/>
            <p:nvPr/>
          </p:nvSpPr>
          <p:spPr bwMode="auto">
            <a:xfrm rot="5400000">
              <a:off x="6021228" y="4350562"/>
              <a:ext cx="1547216" cy="1547216"/>
            </a:xfrm>
            <a:prstGeom prst="arc">
              <a:avLst>
                <a:gd name="adj1" fmla="val 15351700"/>
                <a:gd name="adj2" fmla="val 16200166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81" name="직선 연결선 280"/>
            <p:cNvCxnSpPr/>
            <p:nvPr/>
          </p:nvCxnSpPr>
          <p:spPr bwMode="auto">
            <a:xfrm rot="5400000" flipH="1" flipV="1">
              <a:off x="7534352" y="4991029"/>
              <a:ext cx="237626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직선 연결선 281"/>
            <p:cNvCxnSpPr/>
            <p:nvPr/>
          </p:nvCxnSpPr>
          <p:spPr bwMode="auto">
            <a:xfrm rot="5400000" flipH="1" flipV="1">
              <a:off x="6425657" y="5783117"/>
              <a:ext cx="79209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직선 화살표 연결선 282"/>
            <p:cNvCxnSpPr>
              <a:cxnSpLocks noChangeShapeType="1"/>
            </p:cNvCxnSpPr>
            <p:nvPr/>
          </p:nvCxnSpPr>
          <p:spPr bwMode="auto">
            <a:xfrm rot="5400000">
              <a:off x="4605371" y="4044386"/>
              <a:ext cx="2160157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84" name="직선 연결선 283"/>
            <p:cNvCxnSpPr/>
            <p:nvPr/>
          </p:nvCxnSpPr>
          <p:spPr bwMode="auto">
            <a:xfrm>
              <a:off x="6187917" y="2080827"/>
              <a:ext cx="2622000" cy="1336616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85" name="TextBox 35"/>
            <p:cNvSpPr txBox="1">
              <a:spLocks noChangeArrowheads="1"/>
            </p:cNvSpPr>
            <p:nvPr/>
          </p:nvSpPr>
          <p:spPr bwMode="auto">
            <a:xfrm>
              <a:off x="5940152" y="4149080"/>
              <a:ext cx="32829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6" name="직선 연결선 285"/>
            <p:cNvCxnSpPr/>
            <p:nvPr/>
          </p:nvCxnSpPr>
          <p:spPr bwMode="auto">
            <a:xfrm rot="10800000">
              <a:off x="6115908" y="3602747"/>
              <a:ext cx="23762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 rot="10800000">
              <a:off x="5467838" y="5121265"/>
              <a:ext cx="180592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>
              <a:cxnSpLocks/>
            </p:cNvCxnSpPr>
            <p:nvPr/>
          </p:nvCxnSpPr>
          <p:spPr bwMode="auto">
            <a:xfrm flipH="1">
              <a:off x="6606434" y="5123602"/>
              <a:ext cx="128700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8" name="그룹 287"/>
          <p:cNvGrpSpPr/>
          <p:nvPr/>
        </p:nvGrpSpPr>
        <p:grpSpPr>
          <a:xfrm>
            <a:off x="323528" y="1916832"/>
            <a:ext cx="3439484" cy="606261"/>
            <a:chOff x="1124066" y="3614827"/>
            <a:chExt cx="3439484" cy="606261"/>
          </a:xfrm>
        </p:grpSpPr>
        <p:sp>
          <p:nvSpPr>
            <p:cNvPr id="289" name="직사각형 77"/>
            <p:cNvSpPr>
              <a:spLocks noChangeArrowheads="1"/>
            </p:cNvSpPr>
            <p:nvPr/>
          </p:nvSpPr>
          <p:spPr bwMode="auto">
            <a:xfrm>
              <a:off x="1619672" y="3687415"/>
              <a:ext cx="2448272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90" name="TextBox 35"/>
            <p:cNvSpPr txBox="1">
              <a:spLocks noChangeArrowheads="1"/>
            </p:cNvSpPr>
            <p:nvPr/>
          </p:nvSpPr>
          <p:spPr bwMode="auto">
            <a:xfrm>
              <a:off x="1124066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1" name="직선 연결선 290"/>
            <p:cNvCxnSpPr/>
            <p:nvPr/>
          </p:nvCxnSpPr>
          <p:spPr bwMode="auto">
            <a:xfrm>
              <a:off x="1619672" y="3975447"/>
              <a:ext cx="15841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3138246" y="3974867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연결선 292"/>
            <p:cNvCxnSpPr/>
            <p:nvPr/>
          </p:nvCxnSpPr>
          <p:spPr bwMode="auto">
            <a:xfrm rot="5400000">
              <a:off x="3131840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직선 연결선 293"/>
            <p:cNvCxnSpPr/>
            <p:nvPr/>
          </p:nvCxnSpPr>
          <p:spPr bwMode="auto">
            <a:xfrm rot="5400000">
              <a:off x="3203848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3275856" y="3975447"/>
              <a:ext cx="2880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96" name="TextBox 57"/>
            <p:cNvSpPr txBox="1">
              <a:spLocks noChangeArrowheads="1"/>
            </p:cNvSpPr>
            <p:nvPr/>
          </p:nvSpPr>
          <p:spPr bwMode="auto">
            <a:xfrm>
              <a:off x="2302669" y="3933056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7" name="직선 연결선 296"/>
            <p:cNvCxnSpPr/>
            <p:nvPr/>
          </p:nvCxnSpPr>
          <p:spPr bwMode="auto">
            <a:xfrm rot="5400000">
              <a:off x="1547664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8" name="원호 297"/>
            <p:cNvSpPr/>
            <p:nvPr/>
          </p:nvSpPr>
          <p:spPr bwMode="auto">
            <a:xfrm rot="16200000">
              <a:off x="1403648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9" name="원호 298"/>
            <p:cNvSpPr/>
            <p:nvPr/>
          </p:nvSpPr>
          <p:spPr bwMode="auto">
            <a:xfrm rot="5400000" flipH="1">
              <a:off x="3995936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0" name="TextBox 35"/>
            <p:cNvSpPr txBox="1">
              <a:spLocks noChangeArrowheads="1"/>
            </p:cNvSpPr>
            <p:nvPr/>
          </p:nvSpPr>
          <p:spPr bwMode="auto">
            <a:xfrm>
              <a:off x="4283968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직사각형 300"/>
            <p:cNvSpPr/>
            <p:nvPr/>
          </p:nvSpPr>
          <p:spPr bwMode="auto">
            <a:xfrm>
              <a:off x="3203848" y="3687415"/>
              <a:ext cx="72008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sp>
        <p:nvSpPr>
          <p:cNvPr id="303" name="직사각형 77"/>
          <p:cNvSpPr>
            <a:spLocks noChangeArrowheads="1"/>
          </p:cNvSpPr>
          <p:nvPr/>
        </p:nvSpPr>
        <p:spPr bwMode="auto">
          <a:xfrm>
            <a:off x="6695729" y="549260"/>
            <a:ext cx="2448272" cy="144016"/>
          </a:xfrm>
          <a:prstGeom prst="rect">
            <a:avLst/>
          </a:prstGeom>
          <a:noFill/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304" name="TextBox 35"/>
          <p:cNvSpPr txBox="1">
            <a:spLocks noChangeArrowheads="1"/>
          </p:cNvSpPr>
          <p:nvPr/>
        </p:nvSpPr>
        <p:spPr bwMode="auto">
          <a:xfrm>
            <a:off x="6200123" y="476672"/>
            <a:ext cx="2795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5" name="직선 연결선 304"/>
          <p:cNvCxnSpPr/>
          <p:nvPr/>
        </p:nvCxnSpPr>
        <p:spPr bwMode="auto">
          <a:xfrm>
            <a:off x="6695729" y="837292"/>
            <a:ext cx="158417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6" name="TextBox 57"/>
          <p:cNvSpPr txBox="1">
            <a:spLocks noChangeArrowheads="1"/>
          </p:cNvSpPr>
          <p:nvPr/>
        </p:nvSpPr>
        <p:spPr bwMode="auto">
          <a:xfrm>
            <a:off x="8214303" y="836712"/>
            <a:ext cx="2096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dx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7" name="직선 연결선 306"/>
          <p:cNvCxnSpPr/>
          <p:nvPr/>
        </p:nvCxnSpPr>
        <p:spPr bwMode="auto">
          <a:xfrm rot="5400000">
            <a:off x="8207897" y="837292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직선 연결선 307"/>
          <p:cNvCxnSpPr/>
          <p:nvPr/>
        </p:nvCxnSpPr>
        <p:spPr bwMode="auto">
          <a:xfrm rot="5400000">
            <a:off x="8279905" y="837292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직선 연결선 308"/>
          <p:cNvCxnSpPr/>
          <p:nvPr/>
        </p:nvCxnSpPr>
        <p:spPr bwMode="auto">
          <a:xfrm>
            <a:off x="8351913" y="837292"/>
            <a:ext cx="288032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0" name="TextBox 57"/>
          <p:cNvSpPr txBox="1">
            <a:spLocks noChangeArrowheads="1"/>
          </p:cNvSpPr>
          <p:nvPr/>
        </p:nvSpPr>
        <p:spPr bwMode="auto">
          <a:xfrm>
            <a:off x="7370276" y="794901"/>
            <a:ext cx="2096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1" name="직선 연결선 310"/>
          <p:cNvCxnSpPr/>
          <p:nvPr/>
        </p:nvCxnSpPr>
        <p:spPr bwMode="auto">
          <a:xfrm rot="5400000">
            <a:off x="6623721" y="837292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2" name="원호 311"/>
          <p:cNvSpPr/>
          <p:nvPr/>
        </p:nvSpPr>
        <p:spPr bwMode="auto">
          <a:xfrm rot="16200000">
            <a:off x="6479705" y="477252"/>
            <a:ext cx="288032" cy="288032"/>
          </a:xfrm>
          <a:prstGeom prst="arc">
            <a:avLst>
              <a:gd name="adj1" fmla="val 10752126"/>
              <a:gd name="adj2" fmla="val 0"/>
            </a:avLst>
          </a:prstGeom>
          <a:noFill/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3" name="원호 312"/>
          <p:cNvSpPr/>
          <p:nvPr/>
        </p:nvSpPr>
        <p:spPr bwMode="auto">
          <a:xfrm rot="5400000" flipH="1">
            <a:off x="9071993" y="477252"/>
            <a:ext cx="288032" cy="288032"/>
          </a:xfrm>
          <a:prstGeom prst="arc">
            <a:avLst>
              <a:gd name="adj1" fmla="val 10752126"/>
              <a:gd name="adj2" fmla="val 0"/>
            </a:avLst>
          </a:prstGeom>
          <a:noFill/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4" name="TextBox 35"/>
          <p:cNvSpPr txBox="1">
            <a:spLocks noChangeArrowheads="1"/>
          </p:cNvSpPr>
          <p:nvPr/>
        </p:nvSpPr>
        <p:spPr bwMode="auto">
          <a:xfrm>
            <a:off x="9368475" y="476672"/>
            <a:ext cx="2795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직사각형 314"/>
          <p:cNvSpPr/>
          <p:nvPr/>
        </p:nvSpPr>
        <p:spPr bwMode="auto">
          <a:xfrm>
            <a:off x="8279905" y="549260"/>
            <a:ext cx="72008" cy="144016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4" name="타원 3"/>
          <p:cNvSpPr/>
          <p:nvPr/>
        </p:nvSpPr>
        <p:spPr bwMode="auto">
          <a:xfrm>
            <a:off x="6695729" y="1268760"/>
            <a:ext cx="2448271" cy="399856"/>
          </a:xfrm>
          <a:custGeom>
            <a:avLst/>
            <a:gdLst>
              <a:gd name="connsiteX0" fmla="*/ 0 w 2448272"/>
              <a:gd name="connsiteY0" fmla="*/ 396044 h 792088"/>
              <a:gd name="connsiteX1" fmla="*/ 1224136 w 2448272"/>
              <a:gd name="connsiteY1" fmla="*/ 0 h 792088"/>
              <a:gd name="connsiteX2" fmla="*/ 2448272 w 2448272"/>
              <a:gd name="connsiteY2" fmla="*/ 396044 h 792088"/>
              <a:gd name="connsiteX3" fmla="*/ 1224136 w 2448272"/>
              <a:gd name="connsiteY3" fmla="*/ 792088 h 792088"/>
              <a:gd name="connsiteX4" fmla="*/ 0 w 2448272"/>
              <a:gd name="connsiteY4" fmla="*/ 396044 h 792088"/>
              <a:gd name="connsiteX0" fmla="*/ 0 w 2482300"/>
              <a:gd name="connsiteY0" fmla="*/ 49506 h 445550"/>
              <a:gd name="connsiteX1" fmla="*/ 2448272 w 2482300"/>
              <a:gd name="connsiteY1" fmla="*/ 49506 h 445550"/>
              <a:gd name="connsiteX2" fmla="*/ 1224136 w 2482300"/>
              <a:gd name="connsiteY2" fmla="*/ 445550 h 445550"/>
              <a:gd name="connsiteX3" fmla="*/ 0 w 2482300"/>
              <a:gd name="connsiteY3" fmla="*/ 49506 h 445550"/>
              <a:gd name="connsiteX0" fmla="*/ 2366834 w 2400862"/>
              <a:gd name="connsiteY0" fmla="*/ 0 h 396044"/>
              <a:gd name="connsiteX1" fmla="*/ 1142698 w 2400862"/>
              <a:gd name="connsiteY1" fmla="*/ 396044 h 396044"/>
              <a:gd name="connsiteX2" fmla="*/ 10002 w 2400862"/>
              <a:gd name="connsiteY2" fmla="*/ 91440 h 396044"/>
              <a:gd name="connsiteX0" fmla="*/ 2385099 w 2411526"/>
              <a:gd name="connsiteY0" fmla="*/ 3810 h 399854"/>
              <a:gd name="connsiteX1" fmla="*/ 1160963 w 2411526"/>
              <a:gd name="connsiteY1" fmla="*/ 399854 h 399854"/>
              <a:gd name="connsiteX2" fmla="*/ 6836 w 2411526"/>
              <a:gd name="connsiteY2" fmla="*/ 0 h 399854"/>
              <a:gd name="connsiteX0" fmla="*/ 2385099 w 2385099"/>
              <a:gd name="connsiteY0" fmla="*/ 3810 h 399855"/>
              <a:gd name="connsiteX1" fmla="*/ 1160963 w 2385099"/>
              <a:gd name="connsiteY1" fmla="*/ 399854 h 399855"/>
              <a:gd name="connsiteX2" fmla="*/ 6836 w 2385099"/>
              <a:gd name="connsiteY2" fmla="*/ 0 h 399855"/>
              <a:gd name="connsiteX0" fmla="*/ 2378274 w 2378274"/>
              <a:gd name="connsiteY0" fmla="*/ 3810 h 399855"/>
              <a:gd name="connsiteX1" fmla="*/ 1154138 w 2378274"/>
              <a:gd name="connsiteY1" fmla="*/ 399854 h 399855"/>
              <a:gd name="connsiteX2" fmla="*/ 11 w 2378274"/>
              <a:gd name="connsiteY2" fmla="*/ 0 h 399855"/>
              <a:gd name="connsiteX0" fmla="*/ 2378274 w 2378274"/>
              <a:gd name="connsiteY0" fmla="*/ 3810 h 399855"/>
              <a:gd name="connsiteX1" fmla="*/ 1154138 w 2378274"/>
              <a:gd name="connsiteY1" fmla="*/ 399854 h 399855"/>
              <a:gd name="connsiteX2" fmla="*/ 11 w 2378274"/>
              <a:gd name="connsiteY2" fmla="*/ 0 h 399855"/>
              <a:gd name="connsiteX0" fmla="*/ 2378274 w 2378274"/>
              <a:gd name="connsiteY0" fmla="*/ 3810 h 399856"/>
              <a:gd name="connsiteX1" fmla="*/ 1154138 w 2378274"/>
              <a:gd name="connsiteY1" fmla="*/ 399854 h 399856"/>
              <a:gd name="connsiteX2" fmla="*/ 11 w 2378274"/>
              <a:gd name="connsiteY2" fmla="*/ 0 h 399856"/>
              <a:gd name="connsiteX0" fmla="*/ 2378274 w 2378274"/>
              <a:gd name="connsiteY0" fmla="*/ 3810 h 399856"/>
              <a:gd name="connsiteX1" fmla="*/ 1154138 w 2378274"/>
              <a:gd name="connsiteY1" fmla="*/ 399854 h 399856"/>
              <a:gd name="connsiteX2" fmla="*/ 11 w 2378274"/>
              <a:gd name="connsiteY2" fmla="*/ 0 h 399856"/>
              <a:gd name="connsiteX0" fmla="*/ 2378274 w 2378274"/>
              <a:gd name="connsiteY0" fmla="*/ 3810 h 399856"/>
              <a:gd name="connsiteX1" fmla="*/ 1154138 w 2378274"/>
              <a:gd name="connsiteY1" fmla="*/ 399854 h 399856"/>
              <a:gd name="connsiteX2" fmla="*/ 11 w 2378274"/>
              <a:gd name="connsiteY2" fmla="*/ 0 h 399856"/>
              <a:gd name="connsiteX0" fmla="*/ 2378263 w 2378263"/>
              <a:gd name="connsiteY0" fmla="*/ 3810 h 399856"/>
              <a:gd name="connsiteX1" fmla="*/ 1154127 w 2378263"/>
              <a:gd name="connsiteY1" fmla="*/ 399854 h 399856"/>
              <a:gd name="connsiteX2" fmla="*/ 0 w 2378263"/>
              <a:gd name="connsiteY2" fmla="*/ 0 h 39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8263" h="399856">
                <a:moveTo>
                  <a:pt x="2378263" y="3810"/>
                </a:moveTo>
                <a:cubicBezTo>
                  <a:pt x="2158425" y="260317"/>
                  <a:pt x="1550504" y="400489"/>
                  <a:pt x="1154127" y="399854"/>
                </a:cubicBezTo>
                <a:cubicBezTo>
                  <a:pt x="757750" y="399219"/>
                  <a:pt x="220503" y="253496"/>
                  <a:pt x="0" y="0"/>
                </a:cubicBezTo>
              </a:path>
            </a:pathLst>
          </a:cu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43337" y="548680"/>
            <a:ext cx="2546476" cy="520059"/>
            <a:chOff x="945404" y="4581128"/>
            <a:chExt cx="2546476" cy="520059"/>
          </a:xfrm>
        </p:grpSpPr>
        <p:sp>
          <p:nvSpPr>
            <p:cNvPr id="333" name="타원 3"/>
            <p:cNvSpPr/>
            <p:nvPr/>
          </p:nvSpPr>
          <p:spPr bwMode="auto">
            <a:xfrm>
              <a:off x="945404" y="4701331"/>
              <a:ext cx="2546476" cy="399856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263" h="399856">
                  <a:moveTo>
                    <a:pt x="2378263" y="3810"/>
                  </a:moveTo>
                  <a:cubicBezTo>
                    <a:pt x="2158425" y="260317"/>
                    <a:pt x="1550504" y="400489"/>
                    <a:pt x="1154127" y="399854"/>
                  </a:cubicBezTo>
                  <a:cubicBezTo>
                    <a:pt x="757750" y="399219"/>
                    <a:pt x="220503" y="253496"/>
                    <a:pt x="0" y="0"/>
                  </a:cubicBezTo>
                </a:path>
              </a:pathLst>
            </a:cu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334" name="타원 3"/>
            <p:cNvSpPr/>
            <p:nvPr/>
          </p:nvSpPr>
          <p:spPr bwMode="auto">
            <a:xfrm>
              <a:off x="1030510" y="4581128"/>
              <a:ext cx="2376264" cy="360040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263" h="399856">
                  <a:moveTo>
                    <a:pt x="2378263" y="3810"/>
                  </a:moveTo>
                  <a:cubicBezTo>
                    <a:pt x="2158425" y="260317"/>
                    <a:pt x="1550504" y="400489"/>
                    <a:pt x="1154127" y="399854"/>
                  </a:cubicBezTo>
                  <a:cubicBezTo>
                    <a:pt x="757750" y="399219"/>
                    <a:pt x="220503" y="253496"/>
                    <a:pt x="0" y="0"/>
                  </a:cubicBezTo>
                </a:path>
              </a:pathLst>
            </a:cu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cxnSp>
        <p:nvCxnSpPr>
          <p:cNvPr id="8" name="직선 연결선 7"/>
          <p:cNvCxnSpPr>
            <a:cxnSpLocks/>
            <a:stCxn id="334" idx="0"/>
            <a:endCxn id="333" idx="0"/>
          </p:cNvCxnSpPr>
          <p:nvPr/>
        </p:nvCxnSpPr>
        <p:spPr bwMode="auto">
          <a:xfrm>
            <a:off x="9104707" y="552111"/>
            <a:ext cx="85106" cy="120582"/>
          </a:xfrm>
          <a:prstGeom prst="line">
            <a:avLst/>
          </a:prstGeom>
          <a:noFill/>
          <a:ln w="3175" algn="ctr">
            <a:solidFill>
              <a:srgbClr val="4D4D4D"/>
            </a:solidFill>
            <a:round/>
            <a:headEnd/>
            <a:tailEnd/>
          </a:ln>
        </p:spPr>
      </p:cxnSp>
      <p:cxnSp>
        <p:nvCxnSpPr>
          <p:cNvPr id="335" name="직선 연결선 334"/>
          <p:cNvCxnSpPr>
            <a:cxnSpLocks/>
            <a:stCxn id="334" idx="2"/>
            <a:endCxn id="333" idx="2"/>
          </p:cNvCxnSpPr>
          <p:nvPr/>
        </p:nvCxnSpPr>
        <p:spPr bwMode="auto">
          <a:xfrm flipH="1">
            <a:off x="6643337" y="548680"/>
            <a:ext cx="85106" cy="120203"/>
          </a:xfrm>
          <a:prstGeom prst="line">
            <a:avLst/>
          </a:prstGeom>
          <a:noFill/>
          <a:ln w="31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46" name="그룹 45"/>
          <p:cNvGrpSpPr/>
          <p:nvPr/>
        </p:nvGrpSpPr>
        <p:grpSpPr>
          <a:xfrm>
            <a:off x="971600" y="188640"/>
            <a:ext cx="4896544" cy="1489680"/>
            <a:chOff x="971600" y="2389612"/>
            <a:chExt cx="2448272" cy="1489680"/>
          </a:xfrm>
        </p:grpSpPr>
        <p:cxnSp>
          <p:nvCxnSpPr>
            <p:cNvPr id="17" name="직선 연결선 16"/>
            <p:cNvCxnSpPr>
              <a:cxnSpLocks/>
            </p:cNvCxnSpPr>
            <p:nvPr/>
          </p:nvCxnSpPr>
          <p:spPr bwMode="auto">
            <a:xfrm>
              <a:off x="980050" y="2848594"/>
              <a:ext cx="2439822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336" name="타원 3"/>
            <p:cNvSpPr/>
            <p:nvPr/>
          </p:nvSpPr>
          <p:spPr bwMode="auto">
            <a:xfrm>
              <a:off x="971600" y="2848594"/>
              <a:ext cx="2448271" cy="399856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263" h="399856">
                  <a:moveTo>
                    <a:pt x="2378263" y="3810"/>
                  </a:moveTo>
                  <a:cubicBezTo>
                    <a:pt x="2158425" y="260317"/>
                    <a:pt x="1550504" y="400489"/>
                    <a:pt x="1154127" y="399854"/>
                  </a:cubicBezTo>
                  <a:cubicBezTo>
                    <a:pt x="757750" y="399219"/>
                    <a:pt x="220503" y="253496"/>
                    <a:pt x="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7" name="원호 26"/>
            <p:cNvSpPr/>
            <p:nvPr/>
          </p:nvSpPr>
          <p:spPr bwMode="auto">
            <a:xfrm>
              <a:off x="1092644" y="2389612"/>
              <a:ext cx="779056" cy="1489680"/>
            </a:xfrm>
            <a:prstGeom prst="arc">
              <a:avLst>
                <a:gd name="adj1" fmla="val 21591132"/>
                <a:gd name="adj2" fmla="val 579093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9" name="직선 연결선 28"/>
            <p:cNvCxnSpPr>
              <a:cxnSpLocks/>
            </p:cNvCxnSpPr>
            <p:nvPr/>
          </p:nvCxnSpPr>
          <p:spPr bwMode="auto">
            <a:xfrm>
              <a:off x="1475656" y="2848594"/>
              <a:ext cx="0" cy="2815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4" name="직선 연결선 353"/>
            <p:cNvCxnSpPr>
              <a:cxnSpLocks/>
            </p:cNvCxnSpPr>
            <p:nvPr/>
          </p:nvCxnSpPr>
          <p:spPr bwMode="auto">
            <a:xfrm flipH="1" flipV="1">
              <a:off x="1257300" y="3073142"/>
              <a:ext cx="722412" cy="2235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>
              <a:cxnSpLocks/>
            </p:cNvCxnSpPr>
            <p:nvPr/>
          </p:nvCxnSpPr>
          <p:spPr bwMode="auto">
            <a:xfrm>
              <a:off x="1259632" y="3134872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6" name="TextBox 35"/>
            <p:cNvSpPr txBox="1">
              <a:spLocks noChangeArrowheads="1"/>
            </p:cNvSpPr>
            <p:nvPr/>
          </p:nvSpPr>
          <p:spPr bwMode="auto">
            <a:xfrm>
              <a:off x="1475656" y="2852936"/>
              <a:ext cx="1124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TextBox 35"/>
            <p:cNvSpPr txBox="1">
              <a:spLocks noChangeArrowheads="1"/>
            </p:cNvSpPr>
            <p:nvPr/>
          </p:nvSpPr>
          <p:spPr bwMode="auto">
            <a:xfrm>
              <a:off x="1835696" y="2894747"/>
              <a:ext cx="72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23528" y="3212976"/>
            <a:ext cx="4015059" cy="923910"/>
            <a:chOff x="611560" y="5126995"/>
            <a:chExt cx="4015059" cy="923910"/>
          </a:xfrm>
        </p:grpSpPr>
        <p:grpSp>
          <p:nvGrpSpPr>
            <p:cNvPr id="368" name="그룹 367"/>
            <p:cNvGrpSpPr>
              <a:grpSpLocks/>
            </p:cNvGrpSpPr>
            <p:nvPr/>
          </p:nvGrpSpPr>
          <p:grpSpPr bwMode="auto">
            <a:xfrm>
              <a:off x="4067944" y="5330825"/>
              <a:ext cx="558675" cy="495544"/>
              <a:chOff x="6084168" y="3573016"/>
              <a:chExt cx="558800" cy="495424"/>
            </a:xfrm>
          </p:grpSpPr>
          <p:sp>
            <p:nvSpPr>
              <p:cNvPr id="38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3" name="이등변 삼각형 38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69" name="그룹 368"/>
            <p:cNvGrpSpPr>
              <a:grpSpLocks/>
            </p:cNvGrpSpPr>
            <p:nvPr/>
          </p:nvGrpSpPr>
          <p:grpSpPr bwMode="auto">
            <a:xfrm>
              <a:off x="611560" y="5330825"/>
              <a:ext cx="558675" cy="495544"/>
              <a:chOff x="5220072" y="3573016"/>
              <a:chExt cx="558800" cy="495424"/>
            </a:xfrm>
          </p:grpSpPr>
          <p:sp>
            <p:nvSpPr>
              <p:cNvPr id="3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7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79" name="이등변 삼각형 378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370" name="직사각형 77"/>
            <p:cNvSpPr>
              <a:spLocks noChangeArrowheads="1"/>
            </p:cNvSpPr>
            <p:nvPr/>
          </p:nvSpPr>
          <p:spPr bwMode="auto">
            <a:xfrm>
              <a:off x="904613" y="5187724"/>
              <a:ext cx="3451363" cy="14200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74" name="직선 연결선 373"/>
            <p:cNvCxnSpPr/>
            <p:nvPr/>
          </p:nvCxnSpPr>
          <p:spPr bwMode="auto">
            <a:xfrm rot="5400000">
              <a:off x="4283968" y="59788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/>
          </p:nvCxnSpPr>
          <p:spPr bwMode="auto">
            <a:xfrm>
              <a:off x="899592" y="5978897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/>
          </p:nvCxnSpPr>
          <p:spPr bwMode="auto">
            <a:xfrm rot="5400000">
              <a:off x="827584" y="59788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9" name="TextBox 35"/>
            <p:cNvSpPr txBox="1">
              <a:spLocks noChangeArrowheads="1"/>
            </p:cNvSpPr>
            <p:nvPr/>
          </p:nvSpPr>
          <p:spPr bwMode="auto">
            <a:xfrm>
              <a:off x="2492218" y="5703059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TextBox 35"/>
            <p:cNvSpPr txBox="1">
              <a:spLocks noChangeArrowheads="1"/>
            </p:cNvSpPr>
            <p:nvPr/>
          </p:nvSpPr>
          <p:spPr bwMode="auto">
            <a:xfrm>
              <a:off x="683568" y="512699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TextBox 35"/>
            <p:cNvSpPr txBox="1">
              <a:spLocks noChangeArrowheads="1"/>
            </p:cNvSpPr>
            <p:nvPr/>
          </p:nvSpPr>
          <p:spPr bwMode="auto">
            <a:xfrm>
              <a:off x="4355976" y="512699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32092" y="4838963"/>
            <a:ext cx="3735852" cy="954107"/>
            <a:chOff x="332092" y="4838963"/>
            <a:chExt cx="3735852" cy="954107"/>
          </a:xfrm>
        </p:grpSpPr>
        <p:sp>
          <p:nvSpPr>
            <p:cNvPr id="395" name="직사각형 394"/>
            <p:cNvSpPr>
              <a:spLocks noChangeArrowheads="1"/>
            </p:cNvSpPr>
            <p:nvPr/>
          </p:nvSpPr>
          <p:spPr bwMode="auto">
            <a:xfrm>
              <a:off x="611560" y="5085184"/>
              <a:ext cx="3456384" cy="14405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392" name="그룹 391"/>
            <p:cNvGrpSpPr>
              <a:grpSpLocks/>
            </p:cNvGrpSpPr>
            <p:nvPr/>
          </p:nvGrpSpPr>
          <p:grpSpPr bwMode="auto">
            <a:xfrm rot="5400000">
              <a:off x="192488" y="5008764"/>
              <a:ext cx="558675" cy="279468"/>
              <a:chOff x="5220072" y="3789040"/>
              <a:chExt cx="558800" cy="279400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396" name="직선 연결선 395"/>
            <p:cNvCxnSpPr/>
            <p:nvPr/>
          </p:nvCxnSpPr>
          <p:spPr bwMode="auto">
            <a:xfrm rot="5400000">
              <a:off x="3995823" y="55468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7" name="직선 연결선 396"/>
            <p:cNvCxnSpPr/>
            <p:nvPr/>
          </p:nvCxnSpPr>
          <p:spPr bwMode="auto">
            <a:xfrm>
              <a:off x="611447" y="5546849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8" name="직선 연결선 397"/>
            <p:cNvCxnSpPr/>
            <p:nvPr/>
          </p:nvCxnSpPr>
          <p:spPr bwMode="auto">
            <a:xfrm rot="5400000">
              <a:off x="539439" y="55468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9" name="TextBox 57"/>
            <p:cNvSpPr txBox="1">
              <a:spLocks noChangeArrowheads="1"/>
            </p:cNvSpPr>
            <p:nvPr/>
          </p:nvSpPr>
          <p:spPr bwMode="auto">
            <a:xfrm>
              <a:off x="2195463" y="5546849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35"/>
            <p:cNvSpPr txBox="1">
              <a:spLocks noChangeArrowheads="1"/>
            </p:cNvSpPr>
            <p:nvPr/>
          </p:nvSpPr>
          <p:spPr bwMode="auto">
            <a:xfrm>
              <a:off x="611560" y="483896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8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7584" y="692696"/>
            <a:ext cx="2083792" cy="1944216"/>
            <a:chOff x="827584" y="692696"/>
            <a:chExt cx="2083792" cy="1944216"/>
          </a:xfrm>
        </p:grpSpPr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1161336" y="692696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59695" y="836712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직선 화살표 연결선 28"/>
            <p:cNvCxnSpPr>
              <a:cxnSpLocks noChangeShapeType="1"/>
            </p:cNvCxnSpPr>
            <p:nvPr/>
          </p:nvCxnSpPr>
          <p:spPr bwMode="auto">
            <a:xfrm>
              <a:off x="897312" y="1982520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2555776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직선 화살표 연결선 66"/>
            <p:cNvCxnSpPr>
              <a:cxnSpLocks noChangeShapeType="1"/>
            </p:cNvCxnSpPr>
            <p:nvPr/>
          </p:nvCxnSpPr>
          <p:spPr bwMode="auto">
            <a:xfrm>
              <a:off x="1459698" y="1982522"/>
              <a:ext cx="80576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직선 화살표 연결선 66"/>
            <p:cNvCxnSpPr>
              <a:cxnSpLocks noChangeShapeType="1"/>
            </p:cNvCxnSpPr>
            <p:nvPr/>
          </p:nvCxnSpPr>
          <p:spPr bwMode="auto">
            <a:xfrm flipV="1">
              <a:off x="1458902" y="1196752"/>
              <a:ext cx="0" cy="78656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6" name="타원 45"/>
            <p:cNvSpPr/>
            <p:nvPr/>
          </p:nvSpPr>
          <p:spPr bwMode="auto">
            <a:xfrm>
              <a:off x="1531134" y="983008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flipV="1">
              <a:off x="827584" y="1467754"/>
              <a:ext cx="1149848" cy="1034092"/>
              <a:chOff x="827584" y="1467754"/>
              <a:chExt cx="1149848" cy="1034092"/>
            </a:xfrm>
          </p:grpSpPr>
          <p:sp>
            <p:nvSpPr>
              <p:cNvPr id="45" name="원호 44"/>
              <p:cNvSpPr/>
              <p:nvPr/>
            </p:nvSpPr>
            <p:spPr bwMode="auto">
              <a:xfrm>
                <a:off x="943340" y="1467754"/>
                <a:ext cx="1034092" cy="1034092"/>
              </a:xfrm>
              <a:prstGeom prst="arc">
                <a:avLst>
                  <a:gd name="adj1" fmla="val 13518789"/>
                  <a:gd name="adj2" fmla="val 8101648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 bwMode="auto">
              <a:xfrm rot="10800000">
                <a:off x="827584" y="2060848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48" name="타원 47"/>
            <p:cNvSpPr/>
            <p:nvPr/>
          </p:nvSpPr>
          <p:spPr bwMode="auto">
            <a:xfrm>
              <a:off x="2123728" y="1591996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3203848" y="692696"/>
            <a:ext cx="2232198" cy="1296144"/>
            <a:chOff x="1115616" y="4437112"/>
            <a:chExt cx="2232198" cy="1296144"/>
          </a:xfrm>
        </p:grpSpPr>
        <p:sp>
          <p:nvSpPr>
            <p:cNvPr id="36" name="원호 35"/>
            <p:cNvSpPr/>
            <p:nvPr/>
          </p:nvSpPr>
          <p:spPr bwMode="auto">
            <a:xfrm rot="16200000">
              <a:off x="1259632" y="4869160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4" name="직선 화살표 연결선 153"/>
            <p:cNvCxnSpPr/>
            <p:nvPr/>
          </p:nvCxnSpPr>
          <p:spPr bwMode="auto">
            <a:xfrm>
              <a:off x="1115616" y="5157192"/>
              <a:ext cx="19442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직선 화살표 연결선 154"/>
            <p:cNvCxnSpPr/>
            <p:nvPr/>
          </p:nvCxnSpPr>
          <p:spPr bwMode="auto">
            <a:xfrm flipV="1">
              <a:off x="1835696" y="4509120"/>
              <a:ext cx="0" cy="12241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2915816" y="497507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2771800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6" name="TextBox 77"/>
            <p:cNvSpPr txBox="1">
              <a:spLocks noChangeArrowheads="1"/>
            </p:cNvSpPr>
            <p:nvPr/>
          </p:nvSpPr>
          <p:spPr bwMode="auto">
            <a:xfrm>
              <a:off x="1924371" y="4653136"/>
              <a:ext cx="8640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77"/>
            <p:cNvSpPr txBox="1">
              <a:spLocks noChangeArrowheads="1"/>
            </p:cNvSpPr>
            <p:nvPr/>
          </p:nvSpPr>
          <p:spPr bwMode="auto">
            <a:xfrm>
              <a:off x="1507406" y="4725144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77"/>
            <p:cNvSpPr txBox="1">
              <a:spLocks noChangeArrowheads="1"/>
            </p:cNvSpPr>
            <p:nvPr/>
          </p:nvSpPr>
          <p:spPr bwMode="auto">
            <a:xfrm>
              <a:off x="1664741" y="4437112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33"/>
            <p:cNvCxnSpPr/>
            <p:nvPr/>
          </p:nvCxnSpPr>
          <p:spPr bwMode="auto">
            <a:xfrm>
              <a:off x="1835696" y="5373216"/>
              <a:ext cx="93610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77"/>
            <p:cNvSpPr txBox="1">
              <a:spLocks noChangeArrowheads="1"/>
            </p:cNvSpPr>
            <p:nvPr/>
          </p:nvSpPr>
          <p:spPr bwMode="auto">
            <a:xfrm>
              <a:off x="2051720" y="53226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77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5724128" y="764704"/>
            <a:ext cx="2808313" cy="1368152"/>
            <a:chOff x="4644007" y="4221088"/>
            <a:chExt cx="2808313" cy="1368152"/>
          </a:xfrm>
        </p:grpSpPr>
        <p:sp>
          <p:nvSpPr>
            <p:cNvPr id="240" name="원호 239"/>
            <p:cNvSpPr/>
            <p:nvPr/>
          </p:nvSpPr>
          <p:spPr bwMode="auto">
            <a:xfrm rot="16200000">
              <a:off x="5940051" y="443711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804247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5" name="TextBox 77"/>
            <p:cNvSpPr txBox="1">
              <a:spLocks noChangeArrowheads="1"/>
            </p:cNvSpPr>
            <p:nvPr/>
          </p:nvSpPr>
          <p:spPr bwMode="auto">
            <a:xfrm>
              <a:off x="6604890" y="4386590"/>
              <a:ext cx="4153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77"/>
            <p:cNvSpPr txBox="1">
              <a:spLocks noChangeArrowheads="1"/>
            </p:cNvSpPr>
            <p:nvPr/>
          </p:nvSpPr>
          <p:spPr bwMode="auto">
            <a:xfrm>
              <a:off x="5724127" y="4293096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2" name="그룹 261"/>
            <p:cNvGrpSpPr/>
            <p:nvPr/>
          </p:nvGrpSpPr>
          <p:grpSpPr>
            <a:xfrm>
              <a:off x="4975520" y="4221088"/>
              <a:ext cx="2476800" cy="1224136"/>
              <a:chOff x="7971328" y="4149080"/>
              <a:chExt cx="2476800" cy="1224136"/>
            </a:xfrm>
          </p:grpSpPr>
          <p:cxnSp>
            <p:nvCxnSpPr>
              <p:cNvPr id="241" name="직선 화살표 연결선 240"/>
              <p:cNvCxnSpPr/>
              <p:nvPr/>
            </p:nvCxnSpPr>
            <p:spPr bwMode="auto">
              <a:xfrm>
                <a:off x="9870112" y="513433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2" name="직선 화살표 연결선 241"/>
              <p:cNvCxnSpPr/>
              <p:nvPr/>
            </p:nvCxnSpPr>
            <p:spPr bwMode="auto">
              <a:xfrm flipV="1">
                <a:off x="8143872" y="4221088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3" name="TextBox 77"/>
              <p:cNvSpPr txBox="1">
                <a:spLocks noChangeArrowheads="1"/>
              </p:cNvSpPr>
              <p:nvPr/>
            </p:nvSpPr>
            <p:spPr bwMode="auto">
              <a:xfrm>
                <a:off x="10088088" y="503466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7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149080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48" name="직선 화살표 연결선 247"/>
            <p:cNvCxnSpPr/>
            <p:nvPr/>
          </p:nvCxnSpPr>
          <p:spPr bwMode="auto">
            <a:xfrm>
              <a:off x="5148063" y="5207714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9" name="TextBox 77"/>
            <p:cNvSpPr txBox="1">
              <a:spLocks noChangeArrowheads="1"/>
            </p:cNvSpPr>
            <p:nvPr/>
          </p:nvSpPr>
          <p:spPr bwMode="auto">
            <a:xfrm>
              <a:off x="5724127" y="51571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148088" y="4941168"/>
              <a:ext cx="1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77"/>
            <p:cNvSpPr txBox="1">
              <a:spLocks noChangeArrowheads="1"/>
            </p:cNvSpPr>
            <p:nvPr/>
          </p:nvSpPr>
          <p:spPr bwMode="auto">
            <a:xfrm>
              <a:off x="4644007" y="465313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835696" y="2780928"/>
            <a:ext cx="3240360" cy="1080120"/>
            <a:chOff x="4788024" y="4509120"/>
            <a:chExt cx="3240360" cy="1080120"/>
          </a:xfrm>
        </p:grpSpPr>
        <p:cxnSp>
          <p:nvCxnSpPr>
            <p:cNvPr id="26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730830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70" name="그룹 269"/>
            <p:cNvGrpSpPr/>
            <p:nvPr/>
          </p:nvGrpSpPr>
          <p:grpSpPr>
            <a:xfrm>
              <a:off x="4975520" y="4509120"/>
              <a:ext cx="3052864" cy="958964"/>
              <a:chOff x="7971328" y="4437112"/>
              <a:chExt cx="3052864" cy="958964"/>
            </a:xfrm>
          </p:grpSpPr>
          <p:cxnSp>
            <p:nvCxnSpPr>
              <p:cNvPr id="275" name="직선 화살표 연결선 274"/>
              <p:cNvCxnSpPr/>
              <p:nvPr/>
            </p:nvCxnSpPr>
            <p:spPr bwMode="auto">
              <a:xfrm>
                <a:off x="10446176" y="515719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6" name="직선 화살표 연결선 275"/>
              <p:cNvCxnSpPr/>
              <p:nvPr/>
            </p:nvCxnSpPr>
            <p:spPr bwMode="auto">
              <a:xfrm flipV="1">
                <a:off x="8143872" y="4509120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7" name="TextBox 77"/>
              <p:cNvSpPr txBox="1">
                <a:spLocks noChangeArrowheads="1"/>
              </p:cNvSpPr>
              <p:nvPr/>
            </p:nvSpPr>
            <p:spPr bwMode="auto">
              <a:xfrm>
                <a:off x="10664152" y="505752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437112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1" name="직선 화살표 연결선 270"/>
            <p:cNvCxnSpPr/>
            <p:nvPr/>
          </p:nvCxnSpPr>
          <p:spPr bwMode="auto">
            <a:xfrm>
              <a:off x="5148063" y="5229200"/>
              <a:ext cx="2160241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77"/>
            <p:cNvSpPr txBox="1">
              <a:spLocks noChangeArrowheads="1"/>
            </p:cNvSpPr>
            <p:nvPr/>
          </p:nvSpPr>
          <p:spPr bwMode="auto">
            <a:xfrm>
              <a:off x="601215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42"/>
            <p:cNvCxnSpPr>
              <a:cxnSpLocks noChangeShapeType="1"/>
            </p:cNvCxnSpPr>
            <p:nvPr/>
          </p:nvCxnSpPr>
          <p:spPr bwMode="auto">
            <a:xfrm>
              <a:off x="514806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4" name="TextBox 77"/>
            <p:cNvSpPr txBox="1">
              <a:spLocks noChangeArrowheads="1"/>
            </p:cNvSpPr>
            <p:nvPr/>
          </p:nvSpPr>
          <p:spPr bwMode="auto">
            <a:xfrm>
              <a:off x="5436095" y="4797152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868144" y="5085184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6588224" y="4869160"/>
              <a:ext cx="0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7" name="TextBox 77"/>
            <p:cNvSpPr txBox="1">
              <a:spLocks noChangeArrowheads="1"/>
            </p:cNvSpPr>
            <p:nvPr/>
          </p:nvSpPr>
          <p:spPr bwMode="auto">
            <a:xfrm>
              <a:off x="6156175" y="4581128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77"/>
            <p:cNvSpPr txBox="1">
              <a:spLocks noChangeArrowheads="1"/>
            </p:cNvSpPr>
            <p:nvPr/>
          </p:nvSpPr>
          <p:spPr bwMode="auto">
            <a:xfrm>
              <a:off x="7236296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77"/>
            <p:cNvSpPr txBox="1">
              <a:spLocks noChangeArrowheads="1"/>
            </p:cNvSpPr>
            <p:nvPr/>
          </p:nvSpPr>
          <p:spPr bwMode="auto">
            <a:xfrm>
              <a:off x="4788024" y="522920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77"/>
            <p:cNvSpPr txBox="1">
              <a:spLocks noChangeArrowheads="1"/>
            </p:cNvSpPr>
            <p:nvPr/>
          </p:nvSpPr>
          <p:spPr bwMode="auto">
            <a:xfrm>
              <a:off x="529207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TextBox 77"/>
            <p:cNvSpPr txBox="1">
              <a:spLocks noChangeArrowheads="1"/>
            </p:cNvSpPr>
            <p:nvPr/>
          </p:nvSpPr>
          <p:spPr bwMode="auto">
            <a:xfrm>
              <a:off x="673223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9" name="그룹 328"/>
          <p:cNvGrpSpPr/>
          <p:nvPr/>
        </p:nvGrpSpPr>
        <p:grpSpPr>
          <a:xfrm>
            <a:off x="1403648" y="4365104"/>
            <a:ext cx="4178416" cy="1224136"/>
            <a:chOff x="1403648" y="4365104"/>
            <a:chExt cx="4178416" cy="1224136"/>
          </a:xfrm>
        </p:grpSpPr>
        <p:cxnSp>
          <p:nvCxnSpPr>
            <p:cNvPr id="313" name="직선 화살표 연결선 312"/>
            <p:cNvCxnSpPr/>
            <p:nvPr/>
          </p:nvCxnSpPr>
          <p:spPr bwMode="auto">
            <a:xfrm>
              <a:off x="5004048" y="5085184"/>
              <a:ext cx="36004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직선 화살표 연결선 313"/>
            <p:cNvCxnSpPr/>
            <p:nvPr/>
          </p:nvCxnSpPr>
          <p:spPr bwMode="auto">
            <a:xfrm flipV="1">
              <a:off x="2195736" y="4437112"/>
              <a:ext cx="0" cy="360041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TextBox 77"/>
            <p:cNvSpPr txBox="1">
              <a:spLocks noChangeArrowheads="1"/>
            </p:cNvSpPr>
            <p:nvPr/>
          </p:nvSpPr>
          <p:spPr bwMode="auto">
            <a:xfrm>
              <a:off x="5222024" y="4985514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77"/>
            <p:cNvSpPr txBox="1">
              <a:spLocks noChangeArrowheads="1"/>
            </p:cNvSpPr>
            <p:nvPr/>
          </p:nvSpPr>
          <p:spPr bwMode="auto">
            <a:xfrm>
              <a:off x="2023192" y="4365104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301"/>
            <p:cNvCxnSpPr/>
            <p:nvPr/>
          </p:nvCxnSpPr>
          <p:spPr bwMode="auto">
            <a:xfrm>
              <a:off x="2195735" y="5085184"/>
              <a:ext cx="2232249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화살표 연결선 42"/>
            <p:cNvCxnSpPr>
              <a:cxnSpLocks noChangeShapeType="1"/>
            </p:cNvCxnSpPr>
            <p:nvPr/>
          </p:nvCxnSpPr>
          <p:spPr bwMode="auto">
            <a:xfrm>
              <a:off x="2195736" y="486916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5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3779912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1979712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2555775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77"/>
            <p:cNvSpPr txBox="1">
              <a:spLocks noChangeArrowheads="1"/>
            </p:cNvSpPr>
            <p:nvPr/>
          </p:nvSpPr>
          <p:spPr bwMode="auto">
            <a:xfrm>
              <a:off x="3707903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원호 316"/>
            <p:cNvSpPr/>
            <p:nvPr/>
          </p:nvSpPr>
          <p:spPr bwMode="auto">
            <a:xfrm rot="16200000">
              <a:off x="1763688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8" name="TextBox 77"/>
            <p:cNvSpPr txBox="1">
              <a:spLocks noChangeArrowheads="1"/>
            </p:cNvSpPr>
            <p:nvPr/>
          </p:nvSpPr>
          <p:spPr bwMode="auto">
            <a:xfrm>
              <a:off x="1619672" y="445859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19672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77"/>
            <p:cNvSpPr txBox="1">
              <a:spLocks noChangeArrowheads="1"/>
            </p:cNvSpPr>
            <p:nvPr/>
          </p:nvSpPr>
          <p:spPr bwMode="auto">
            <a:xfrm>
              <a:off x="1403648" y="503466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347864" y="4941168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3" name="직선 화살표 연결선 42"/>
            <p:cNvCxnSpPr>
              <a:cxnSpLocks noChangeShapeType="1"/>
            </p:cNvCxnSpPr>
            <p:nvPr/>
          </p:nvCxnSpPr>
          <p:spPr bwMode="auto">
            <a:xfrm>
              <a:off x="4427984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5" name="원호 324"/>
            <p:cNvSpPr/>
            <p:nvPr/>
          </p:nvSpPr>
          <p:spPr bwMode="auto">
            <a:xfrm rot="16200000" flipV="1">
              <a:off x="4139952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26" name="직선 화살표 연결선 325"/>
            <p:cNvCxnSpPr/>
            <p:nvPr/>
          </p:nvCxnSpPr>
          <p:spPr bwMode="auto">
            <a:xfrm>
              <a:off x="4427984" y="5013176"/>
              <a:ext cx="1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4644008" y="478286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7504" y="-459432"/>
            <a:ext cx="4592552" cy="1656184"/>
            <a:chOff x="683568" y="3140968"/>
            <a:chExt cx="4592552" cy="1656184"/>
          </a:xfrm>
        </p:grpSpPr>
        <p:grpSp>
          <p:nvGrpSpPr>
            <p:cNvPr id="4" name="그룹 3"/>
            <p:cNvGrpSpPr/>
            <p:nvPr/>
          </p:nvGrpSpPr>
          <p:grpSpPr>
            <a:xfrm>
              <a:off x="683568" y="3140968"/>
              <a:ext cx="2160240" cy="1656184"/>
              <a:chOff x="683568" y="3140968"/>
              <a:chExt cx="2160240" cy="1656184"/>
            </a:xfrm>
          </p:grpSpPr>
          <p:sp>
            <p:nvSpPr>
              <p:cNvPr id="57" name="TextBox 31"/>
              <p:cNvSpPr txBox="1">
                <a:spLocks noChangeArrowheads="1"/>
              </p:cNvSpPr>
              <p:nvPr/>
            </p:nvSpPr>
            <p:spPr bwMode="auto">
              <a:xfrm>
                <a:off x="2576364" y="3709695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" name="직선 화살표 연결선 66"/>
              <p:cNvCxnSpPr>
                <a:cxnSpLocks noChangeShapeType="1"/>
              </p:cNvCxnSpPr>
              <p:nvPr/>
            </p:nvCxnSpPr>
            <p:spPr bwMode="auto">
              <a:xfrm>
                <a:off x="1380158" y="3861048"/>
                <a:ext cx="1224136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948110" y="4293096"/>
                <a:ext cx="864096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0" name="원호 59"/>
              <p:cNvSpPr/>
              <p:nvPr/>
            </p:nvSpPr>
            <p:spPr bwMode="auto">
              <a:xfrm>
                <a:off x="683568" y="3140968"/>
                <a:ext cx="1424200" cy="1424200"/>
              </a:xfrm>
              <a:prstGeom prst="arc">
                <a:avLst>
                  <a:gd name="adj1" fmla="val 21590120"/>
                  <a:gd name="adj2" fmla="val 309619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 bwMode="auto">
              <a:xfrm>
                <a:off x="1956222" y="4293096"/>
                <a:ext cx="285752" cy="285752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4550931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103910" y="3140968"/>
              <a:ext cx="2172210" cy="1656184"/>
              <a:chOff x="3103910" y="3140968"/>
              <a:chExt cx="2172210" cy="1656184"/>
            </a:xfrm>
          </p:grpSpPr>
          <p:sp>
            <p:nvSpPr>
              <p:cNvPr id="64" name="TextBox 31"/>
              <p:cNvSpPr txBox="1">
                <a:spLocks noChangeArrowheads="1"/>
              </p:cNvSpPr>
              <p:nvPr/>
            </p:nvSpPr>
            <p:spPr bwMode="auto">
              <a:xfrm>
                <a:off x="3103910" y="3709695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" name="직선 화살표 연결선 66"/>
              <p:cNvCxnSpPr>
                <a:cxnSpLocks noChangeShapeType="1"/>
              </p:cNvCxnSpPr>
              <p:nvPr/>
            </p:nvCxnSpPr>
            <p:spPr bwMode="auto">
              <a:xfrm rot="10800000">
                <a:off x="3347864" y="3861048"/>
                <a:ext cx="1224136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4140746" y="4293096"/>
                <a:ext cx="863302" cy="794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7" name="원호 66"/>
              <p:cNvSpPr/>
              <p:nvPr/>
            </p:nvSpPr>
            <p:spPr bwMode="auto">
              <a:xfrm flipH="1">
                <a:off x="3851920" y="3140968"/>
                <a:ext cx="1424200" cy="1424200"/>
              </a:xfrm>
              <a:prstGeom prst="arc">
                <a:avLst>
                  <a:gd name="adj1" fmla="val 21590120"/>
                  <a:gd name="adj2" fmla="val 309619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 bwMode="auto">
              <a:xfrm>
                <a:off x="3707904" y="4293096"/>
                <a:ext cx="285752" cy="285752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9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550931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467544" y="1725196"/>
            <a:ext cx="3738119" cy="1199748"/>
            <a:chOff x="836261" y="2217058"/>
            <a:chExt cx="3738119" cy="1199748"/>
          </a:xfrm>
        </p:grpSpPr>
        <p:grpSp>
          <p:nvGrpSpPr>
            <p:cNvPr id="250" name="그룹 249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2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2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53" name="직사각형 252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8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57"/>
            <p:cNvSpPr txBox="1">
              <a:spLocks noChangeArrowheads="1"/>
            </p:cNvSpPr>
            <p:nvPr/>
          </p:nvSpPr>
          <p:spPr bwMode="auto">
            <a:xfrm>
              <a:off x="4364653" y="2217058"/>
              <a:ext cx="2073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59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1115616" y="2420888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83182" y="3152582"/>
            <a:ext cx="3722481" cy="1068506"/>
            <a:chOff x="1203262" y="3182779"/>
            <a:chExt cx="3722481" cy="1068506"/>
          </a:xfrm>
        </p:grpSpPr>
        <p:cxnSp>
          <p:nvCxnSpPr>
            <p:cNvPr id="90" name="직선 화살표 연결선 89"/>
            <p:cNvCxnSpPr>
              <a:cxnSpLocks noChangeShapeType="1"/>
            </p:cNvCxnSpPr>
            <p:nvPr/>
          </p:nvCxnSpPr>
          <p:spPr bwMode="auto">
            <a:xfrm flipV="1">
              <a:off x="1477762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원호 91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직사각형 95"/>
            <p:cNvSpPr>
              <a:spLocks noChangeArrowheads="1"/>
            </p:cNvSpPr>
            <p:nvPr/>
          </p:nvSpPr>
          <p:spPr bwMode="auto">
            <a:xfrm>
              <a:off x="1467092" y="3644989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01" name="TextBox 57"/>
            <p:cNvSpPr txBox="1">
              <a:spLocks noChangeArrowheads="1"/>
            </p:cNvSpPr>
            <p:nvPr/>
          </p:nvSpPr>
          <p:spPr bwMode="auto">
            <a:xfrm>
              <a:off x="4716016" y="3182779"/>
              <a:ext cx="2073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직선 화살표 연결선 101"/>
            <p:cNvCxnSpPr>
              <a:cxnSpLocks noChangeShapeType="1"/>
            </p:cNvCxnSpPr>
            <p:nvPr/>
          </p:nvCxnSpPr>
          <p:spPr bwMode="auto">
            <a:xfrm>
              <a:off x="4925743" y="32129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06" name="그룹 105"/>
            <p:cNvGrpSpPr/>
            <p:nvPr/>
          </p:nvGrpSpPr>
          <p:grpSpPr>
            <a:xfrm>
              <a:off x="1476450" y="3912731"/>
              <a:ext cx="880696" cy="266546"/>
              <a:chOff x="2539176" y="4345204"/>
              <a:chExt cx="880696" cy="266546"/>
            </a:xfrm>
          </p:grpSpPr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395726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482146" y="4520734"/>
            <a:ext cx="1785598" cy="996498"/>
            <a:chOff x="1203262" y="3254787"/>
            <a:chExt cx="1785598" cy="996498"/>
          </a:xfrm>
        </p:grpSpPr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1478959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1260668" y="4005064"/>
              <a:ext cx="2149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원호 113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5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직사각형 115"/>
            <p:cNvSpPr>
              <a:spLocks noChangeArrowheads="1"/>
            </p:cNvSpPr>
            <p:nvPr/>
          </p:nvSpPr>
          <p:spPr bwMode="auto">
            <a:xfrm>
              <a:off x="1467092" y="3644989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22" name="직선 화살표 연결선 121"/>
            <p:cNvCxnSpPr>
              <a:cxnSpLocks noChangeShapeType="1"/>
            </p:cNvCxnSpPr>
            <p:nvPr/>
          </p:nvCxnSpPr>
          <p:spPr bwMode="auto">
            <a:xfrm>
              <a:off x="2415063" y="350100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23" name="그룹 122"/>
            <p:cNvGrpSpPr/>
            <p:nvPr/>
          </p:nvGrpSpPr>
          <p:grpSpPr>
            <a:xfrm>
              <a:off x="1476450" y="3912731"/>
              <a:ext cx="864338" cy="266546"/>
              <a:chOff x="2539176" y="4345204"/>
              <a:chExt cx="864338" cy="266546"/>
            </a:xfrm>
          </p:grpSpPr>
          <p:cxnSp>
            <p:nvCxnSpPr>
              <p:cNvPr id="125" name="직선 연결선 124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26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9" name="원호 128"/>
            <p:cNvSpPr/>
            <p:nvPr/>
          </p:nvSpPr>
          <p:spPr bwMode="auto">
            <a:xfrm rot="10800000" flipH="1">
              <a:off x="2268781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0" name="TextBox 57"/>
            <p:cNvSpPr txBox="1">
              <a:spLocks noChangeArrowheads="1"/>
            </p:cNvSpPr>
            <p:nvPr/>
          </p:nvSpPr>
          <p:spPr bwMode="auto">
            <a:xfrm>
              <a:off x="25568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1980748" y="33267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940604" y="1670611"/>
            <a:ext cx="3735852" cy="1254333"/>
            <a:chOff x="4940604" y="1670611"/>
            <a:chExt cx="3735852" cy="1254333"/>
          </a:xfrm>
        </p:grpSpPr>
        <p:sp>
          <p:nvSpPr>
            <p:cNvPr id="194" name="직사각형 77"/>
            <p:cNvSpPr>
              <a:spLocks noChangeArrowheads="1"/>
            </p:cNvSpPr>
            <p:nvPr/>
          </p:nvSpPr>
          <p:spPr bwMode="auto">
            <a:xfrm>
              <a:off x="5219498" y="2206871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0" name="그룹 189"/>
            <p:cNvGrpSpPr>
              <a:grpSpLocks/>
            </p:cNvGrpSpPr>
            <p:nvPr/>
          </p:nvGrpSpPr>
          <p:grpSpPr bwMode="auto">
            <a:xfrm rot="5400000">
              <a:off x="4801000" y="2128444"/>
              <a:ext cx="558675" cy="279468"/>
              <a:chOff x="5220072" y="3789040"/>
              <a:chExt cx="558800" cy="279400"/>
            </a:xfrm>
          </p:grpSpPr>
          <p:sp>
            <p:nvSpPr>
              <p:cNvPr id="19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93" name="TextBox 57"/>
            <p:cNvSpPr txBox="1">
              <a:spLocks noChangeArrowheads="1"/>
            </p:cNvSpPr>
            <p:nvPr/>
          </p:nvSpPr>
          <p:spPr bwMode="auto">
            <a:xfrm>
              <a:off x="6798653" y="16706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직선 연결선 194"/>
            <p:cNvCxnSpPr/>
            <p:nvPr/>
          </p:nvCxnSpPr>
          <p:spPr bwMode="auto">
            <a:xfrm>
              <a:off x="5214477" y="2678723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/>
          </p:nvCxnSpPr>
          <p:spPr bwMode="auto">
            <a:xfrm rot="5400000">
              <a:off x="8604448" y="267872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7" name="TextBox 57"/>
            <p:cNvSpPr txBox="1">
              <a:spLocks noChangeArrowheads="1"/>
            </p:cNvSpPr>
            <p:nvPr/>
          </p:nvSpPr>
          <p:spPr bwMode="auto">
            <a:xfrm>
              <a:off x="6792897" y="2678723"/>
              <a:ext cx="2993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 bwMode="auto">
            <a:xfrm rot="5400000">
              <a:off x="5148064" y="267872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5" name="그룹 181"/>
            <p:cNvGrpSpPr/>
            <p:nvPr/>
          </p:nvGrpSpPr>
          <p:grpSpPr>
            <a:xfrm>
              <a:off x="5219498" y="1915917"/>
              <a:ext cx="3456958" cy="288947"/>
              <a:chOff x="2987823" y="1772816"/>
              <a:chExt cx="2471979" cy="288947"/>
            </a:xfrm>
          </p:grpSpPr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27" name="그룹 26"/>
          <p:cNvGrpSpPr/>
          <p:nvPr/>
        </p:nvGrpSpPr>
        <p:grpSpPr>
          <a:xfrm>
            <a:off x="4644008" y="3068960"/>
            <a:ext cx="4032448" cy="1152128"/>
            <a:chOff x="4644008" y="3068960"/>
            <a:chExt cx="4032448" cy="1152128"/>
          </a:xfrm>
        </p:grpSpPr>
        <p:cxnSp>
          <p:nvCxnSpPr>
            <p:cNvPr id="234" name="직선 화살표 연결선 233"/>
            <p:cNvCxnSpPr>
              <a:cxnSpLocks noChangeShapeType="1"/>
            </p:cNvCxnSpPr>
            <p:nvPr/>
          </p:nvCxnSpPr>
          <p:spPr bwMode="auto">
            <a:xfrm flipV="1">
              <a:off x="5220072" y="3758844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TextBox 57"/>
            <p:cNvSpPr txBox="1">
              <a:spLocks noChangeArrowheads="1"/>
            </p:cNvSpPr>
            <p:nvPr/>
          </p:nvSpPr>
          <p:spPr bwMode="auto">
            <a:xfrm>
              <a:off x="4875670" y="3974867"/>
              <a:ext cx="3444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원호 235"/>
            <p:cNvSpPr/>
            <p:nvPr/>
          </p:nvSpPr>
          <p:spPr bwMode="auto">
            <a:xfrm flipH="1">
              <a:off x="4932040" y="347065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4644008" y="321297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직사각형 237"/>
            <p:cNvSpPr>
              <a:spLocks noChangeArrowheads="1"/>
            </p:cNvSpPr>
            <p:nvPr/>
          </p:nvSpPr>
          <p:spPr bwMode="auto">
            <a:xfrm>
              <a:off x="5217805" y="3614792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5227163" y="3882534"/>
              <a:ext cx="880696" cy="266546"/>
              <a:chOff x="2539176" y="4345204"/>
              <a:chExt cx="880696" cy="266546"/>
            </a:xfrm>
          </p:grpSpPr>
          <p:cxnSp>
            <p:nvCxnSpPr>
              <p:cNvPr id="242" name="직선 연결선 241"/>
              <p:cNvCxnSpPr/>
              <p:nvPr/>
            </p:nvCxnSpPr>
            <p:spPr bwMode="auto">
              <a:xfrm>
                <a:off x="2539176" y="4395726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6798653" y="30689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0" name="그룹 181"/>
            <p:cNvGrpSpPr/>
            <p:nvPr/>
          </p:nvGrpSpPr>
          <p:grpSpPr>
            <a:xfrm>
              <a:off x="5219498" y="3314266"/>
              <a:ext cx="3456958" cy="288947"/>
              <a:chOff x="2987823" y="1772816"/>
              <a:chExt cx="2471979" cy="288947"/>
            </a:xfrm>
          </p:grpSpPr>
          <p:cxnSp>
            <p:nvCxnSpPr>
              <p:cNvPr id="31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26" name="그룹 25"/>
          <p:cNvGrpSpPr/>
          <p:nvPr/>
        </p:nvGrpSpPr>
        <p:grpSpPr>
          <a:xfrm>
            <a:off x="4646242" y="4421872"/>
            <a:ext cx="2085998" cy="1167368"/>
            <a:chOff x="4646242" y="4421872"/>
            <a:chExt cx="2085998" cy="1167368"/>
          </a:xfrm>
        </p:grpSpPr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57"/>
            <p:cNvSpPr txBox="1">
              <a:spLocks noChangeArrowheads="1"/>
            </p:cNvSpPr>
            <p:nvPr/>
          </p:nvSpPr>
          <p:spPr bwMode="auto">
            <a:xfrm>
              <a:off x="4860032" y="5343019"/>
              <a:ext cx="3590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원호 246"/>
            <p:cNvSpPr/>
            <p:nvPr/>
          </p:nvSpPr>
          <p:spPr bwMode="auto">
            <a:xfrm flipH="1">
              <a:off x="4947678" y="481279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4646242" y="4550931"/>
              <a:ext cx="5738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직사각형 24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4" name="직선 화살표 연결선 253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8" name="그룹 287"/>
            <p:cNvGrpSpPr/>
            <p:nvPr/>
          </p:nvGrpSpPr>
          <p:grpSpPr>
            <a:xfrm>
              <a:off x="5219830" y="4421872"/>
              <a:ext cx="864338" cy="1023352"/>
              <a:chOff x="2539176" y="3588398"/>
              <a:chExt cx="864338" cy="1023352"/>
            </a:xfrm>
          </p:grpSpPr>
          <p:cxnSp>
            <p:nvCxnSpPr>
              <p:cNvPr id="292" name="직선 연결선 29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9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0" name="TextBox 57"/>
              <p:cNvSpPr txBox="1">
                <a:spLocks noChangeArrowheads="1"/>
              </p:cNvSpPr>
              <p:nvPr/>
            </p:nvSpPr>
            <p:spPr bwMode="auto">
              <a:xfrm>
                <a:off x="2827450" y="3588398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원호 28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5" name="그룹 181"/>
            <p:cNvGrpSpPr/>
            <p:nvPr/>
          </p:nvGrpSpPr>
          <p:grpSpPr>
            <a:xfrm>
              <a:off x="5219500" y="4652221"/>
              <a:ext cx="864671" cy="288947"/>
              <a:chOff x="2987823" y="1772816"/>
              <a:chExt cx="618303" cy="288947"/>
            </a:xfrm>
          </p:grpSpPr>
          <p:cxnSp>
            <p:nvCxnSpPr>
              <p:cNvPr id="32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54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956372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860032" y="4550931"/>
            <a:ext cx="1872208" cy="1038309"/>
            <a:chOff x="4860032" y="4550931"/>
            <a:chExt cx="1872208" cy="1038309"/>
          </a:xfrm>
        </p:grpSpPr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57"/>
            <p:cNvSpPr txBox="1">
              <a:spLocks noChangeArrowheads="1"/>
            </p:cNvSpPr>
            <p:nvPr/>
          </p:nvSpPr>
          <p:spPr bwMode="auto">
            <a:xfrm>
              <a:off x="4860032" y="5343019"/>
              <a:ext cx="3590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직사각형 24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4" name="직선 화살표 연결선 253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8" name="그룹 287"/>
            <p:cNvGrpSpPr/>
            <p:nvPr/>
          </p:nvGrpSpPr>
          <p:grpSpPr>
            <a:xfrm>
              <a:off x="5219830" y="5178678"/>
              <a:ext cx="864338" cy="266546"/>
              <a:chOff x="2539176" y="4345204"/>
              <a:chExt cx="864338" cy="266546"/>
            </a:xfrm>
          </p:grpSpPr>
          <p:cxnSp>
            <p:nvCxnSpPr>
              <p:cNvPr id="292" name="직선 연결선 29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9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원호 28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7544" y="1268760"/>
            <a:ext cx="4015059" cy="1398349"/>
            <a:chOff x="467544" y="1670611"/>
            <a:chExt cx="4015059" cy="1398349"/>
          </a:xfrm>
        </p:grpSpPr>
        <p:grpSp>
          <p:nvGrpSpPr>
            <p:cNvPr id="124" name="그룹 123"/>
            <p:cNvGrpSpPr>
              <a:grpSpLocks/>
            </p:cNvGrpSpPr>
            <p:nvPr/>
          </p:nvGrpSpPr>
          <p:grpSpPr bwMode="auto">
            <a:xfrm>
              <a:off x="3923928" y="2348880"/>
              <a:ext cx="558675" cy="495544"/>
              <a:chOff x="6084168" y="3573016"/>
              <a:chExt cx="558800" cy="495424"/>
            </a:xfrm>
          </p:grpSpPr>
          <p:sp>
            <p:nvSpPr>
              <p:cNvPr id="12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3" name="이등변 삼각형 13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34" name="그룹 133"/>
            <p:cNvGrpSpPr>
              <a:grpSpLocks/>
            </p:cNvGrpSpPr>
            <p:nvPr/>
          </p:nvGrpSpPr>
          <p:grpSpPr bwMode="auto">
            <a:xfrm>
              <a:off x="467544" y="2348880"/>
              <a:ext cx="558675" cy="495544"/>
              <a:chOff x="5220072" y="3573016"/>
              <a:chExt cx="558800" cy="495424"/>
            </a:xfrm>
          </p:grpSpPr>
          <p:sp>
            <p:nvSpPr>
              <p:cNvPr id="13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7" name="이등변 삼각형 136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39" name="그룹 181"/>
            <p:cNvGrpSpPr/>
            <p:nvPr/>
          </p:nvGrpSpPr>
          <p:grpSpPr>
            <a:xfrm>
              <a:off x="760597" y="1916832"/>
              <a:ext cx="3456958" cy="288947"/>
              <a:chOff x="2987823" y="1772816"/>
              <a:chExt cx="2471979" cy="288947"/>
            </a:xfrm>
          </p:grpSpPr>
          <p:cxnSp>
            <p:nvCxnSpPr>
              <p:cNvPr id="1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7" name="직선 화살표 연결선 146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54" name="직사각형 77"/>
            <p:cNvSpPr>
              <a:spLocks noChangeArrowheads="1"/>
            </p:cNvSpPr>
            <p:nvPr/>
          </p:nvSpPr>
          <p:spPr bwMode="auto">
            <a:xfrm>
              <a:off x="760597" y="2205779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 bwMode="auto">
            <a:xfrm>
              <a:off x="755576" y="2996952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TextBox 57"/>
            <p:cNvSpPr txBox="1">
              <a:spLocks noChangeArrowheads="1"/>
            </p:cNvSpPr>
            <p:nvPr/>
          </p:nvSpPr>
          <p:spPr bwMode="auto">
            <a:xfrm>
              <a:off x="2339752" y="16706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57"/>
            <p:cNvSpPr txBox="1">
              <a:spLocks noChangeArrowheads="1"/>
            </p:cNvSpPr>
            <p:nvPr/>
          </p:nvSpPr>
          <p:spPr bwMode="auto">
            <a:xfrm>
              <a:off x="2339752" y="270892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2" name="직선 연결선 271"/>
            <p:cNvCxnSpPr>
              <a:cxnSpLocks/>
            </p:cNvCxnSpPr>
            <p:nvPr/>
          </p:nvCxnSpPr>
          <p:spPr bwMode="auto">
            <a:xfrm>
              <a:off x="755576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>
              <a:cxnSpLocks/>
            </p:cNvCxnSpPr>
            <p:nvPr/>
          </p:nvCxnSpPr>
          <p:spPr bwMode="auto">
            <a:xfrm>
              <a:off x="4211960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그룹 12"/>
          <p:cNvGrpSpPr/>
          <p:nvPr/>
        </p:nvGrpSpPr>
        <p:grpSpPr>
          <a:xfrm>
            <a:off x="251520" y="3038763"/>
            <a:ext cx="4464496" cy="1140514"/>
            <a:chOff x="251520" y="3038763"/>
            <a:chExt cx="4464496" cy="1140514"/>
          </a:xfrm>
        </p:grpSpPr>
        <p:cxnSp>
          <p:nvCxnSpPr>
            <p:cNvPr id="90" name="직선 화살표 연결선 89"/>
            <p:cNvCxnSpPr>
              <a:cxnSpLocks noChangeShapeType="1"/>
            </p:cNvCxnSpPr>
            <p:nvPr/>
          </p:nvCxnSpPr>
          <p:spPr bwMode="auto">
            <a:xfrm flipV="1">
              <a:off x="757682" y="371703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251520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직사각형 95"/>
            <p:cNvSpPr>
              <a:spLocks noChangeArrowheads="1"/>
            </p:cNvSpPr>
            <p:nvPr/>
          </p:nvSpPr>
          <p:spPr bwMode="auto">
            <a:xfrm>
              <a:off x="755576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01" name="TextBox 57"/>
            <p:cNvSpPr txBox="1">
              <a:spLocks noChangeArrowheads="1"/>
            </p:cNvSpPr>
            <p:nvPr/>
          </p:nvSpPr>
          <p:spPr bwMode="auto">
            <a:xfrm>
              <a:off x="4220636" y="3933056"/>
              <a:ext cx="4953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56370" y="3810526"/>
              <a:ext cx="880696" cy="266546"/>
              <a:chOff x="2539176" y="4284810"/>
              <a:chExt cx="880696" cy="266546"/>
            </a:xfrm>
          </p:grpSpPr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335332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284810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4" name="직선 화살표 연결선 273"/>
            <p:cNvCxnSpPr>
              <a:cxnSpLocks noChangeShapeType="1"/>
            </p:cNvCxnSpPr>
            <p:nvPr/>
          </p:nvCxnSpPr>
          <p:spPr bwMode="auto">
            <a:xfrm flipV="1">
              <a:off x="4211960" y="371703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76" name="그룹 181"/>
            <p:cNvGrpSpPr/>
            <p:nvPr/>
          </p:nvGrpSpPr>
          <p:grpSpPr>
            <a:xfrm>
              <a:off x="760597" y="3284984"/>
              <a:ext cx="3456958" cy="288947"/>
              <a:chOff x="2987823" y="1772816"/>
              <a:chExt cx="2471979" cy="288947"/>
            </a:xfrm>
          </p:grpSpPr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83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2339752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4" name="그룹 363"/>
          <p:cNvGrpSpPr/>
          <p:nvPr/>
        </p:nvGrpSpPr>
        <p:grpSpPr>
          <a:xfrm>
            <a:off x="251520" y="4421872"/>
            <a:ext cx="2013990" cy="1167368"/>
            <a:chOff x="4718250" y="4421872"/>
            <a:chExt cx="2013990" cy="1167368"/>
          </a:xfrm>
        </p:grpSpPr>
        <p:cxnSp>
          <p:nvCxnSpPr>
            <p:cNvPr id="365" name="직선 화살표 연결선 36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6" name="TextBox 57"/>
            <p:cNvSpPr txBox="1">
              <a:spLocks noChangeArrowheads="1"/>
            </p:cNvSpPr>
            <p:nvPr/>
          </p:nvSpPr>
          <p:spPr bwMode="auto">
            <a:xfrm>
              <a:off x="4718250" y="5343019"/>
              <a:ext cx="5007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직사각형 36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370" name="직선 화살표 연결선 369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71" name="그룹 370"/>
            <p:cNvGrpSpPr/>
            <p:nvPr/>
          </p:nvGrpSpPr>
          <p:grpSpPr>
            <a:xfrm>
              <a:off x="5219830" y="4421872"/>
              <a:ext cx="864338" cy="1023352"/>
              <a:chOff x="2539176" y="3588398"/>
              <a:chExt cx="864338" cy="1023352"/>
            </a:xfrm>
          </p:grpSpPr>
          <p:cxnSp>
            <p:nvCxnSpPr>
              <p:cNvPr id="381" name="직선 연결선 380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82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3" name="TextBox 57"/>
              <p:cNvSpPr txBox="1">
                <a:spLocks noChangeArrowheads="1"/>
              </p:cNvSpPr>
              <p:nvPr/>
            </p:nvSpPr>
            <p:spPr bwMode="auto">
              <a:xfrm>
                <a:off x="2827450" y="3588398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72" name="원호 371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3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75" name="그룹 181"/>
            <p:cNvGrpSpPr/>
            <p:nvPr/>
          </p:nvGrpSpPr>
          <p:grpSpPr>
            <a:xfrm>
              <a:off x="5219500" y="4652221"/>
              <a:ext cx="864671" cy="288947"/>
              <a:chOff x="2987823" y="1772816"/>
              <a:chExt cx="618303" cy="288947"/>
            </a:xfrm>
          </p:grpSpPr>
          <p:cxnSp>
            <p:nvCxnSpPr>
              <p:cNvPr id="3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54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" name="그룹 14"/>
          <p:cNvGrpSpPr/>
          <p:nvPr/>
        </p:nvGrpSpPr>
        <p:grpSpPr>
          <a:xfrm>
            <a:off x="4932040" y="1268760"/>
            <a:ext cx="4015059" cy="1398349"/>
            <a:chOff x="4932040" y="1268760"/>
            <a:chExt cx="4015059" cy="1398349"/>
          </a:xfrm>
        </p:grpSpPr>
        <p:grpSp>
          <p:nvGrpSpPr>
            <p:cNvPr id="385" name="그룹 384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4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4" name="이등변 삼각형 41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86" name="그룹 385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4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0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" name="이등변 삼각형 40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388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89" name="직선 연결선 388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0" name="TextBox 57"/>
            <p:cNvSpPr txBox="1">
              <a:spLocks noChangeArrowheads="1"/>
            </p:cNvSpPr>
            <p:nvPr/>
          </p:nvSpPr>
          <p:spPr bwMode="auto">
            <a:xfrm>
              <a:off x="6660232" y="12687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TextBox 57"/>
            <p:cNvSpPr txBox="1">
              <a:spLocks noChangeArrowheads="1"/>
            </p:cNvSpPr>
            <p:nvPr/>
          </p:nvSpPr>
          <p:spPr bwMode="auto">
            <a:xfrm>
              <a:off x="5940152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연결선 391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3" name="직선 연결선 392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직선 화살표 연결선 414"/>
            <p:cNvCxnSpPr>
              <a:cxnSpLocks noChangeShapeType="1"/>
            </p:cNvCxnSpPr>
            <p:nvPr/>
          </p:nvCxnSpPr>
          <p:spPr bwMode="auto">
            <a:xfrm>
              <a:off x="6948264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6" name="직선 연결선 415"/>
            <p:cNvCxnSpPr>
              <a:cxnSpLocks/>
            </p:cNvCxnSpPr>
            <p:nvPr/>
          </p:nvCxnSpPr>
          <p:spPr bwMode="auto">
            <a:xfrm>
              <a:off x="6948264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7" name="TextBox 57"/>
            <p:cNvSpPr txBox="1">
              <a:spLocks noChangeArrowheads="1"/>
            </p:cNvSpPr>
            <p:nvPr/>
          </p:nvSpPr>
          <p:spPr bwMode="auto">
            <a:xfrm>
              <a:off x="7668344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88024" y="3038763"/>
            <a:ext cx="4320480" cy="1140514"/>
            <a:chOff x="4788024" y="3038763"/>
            <a:chExt cx="4320480" cy="1140514"/>
          </a:xfrm>
        </p:grpSpPr>
        <p:cxnSp>
          <p:nvCxnSpPr>
            <p:cNvPr id="234" name="직선 화살표 연결선 233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TextBox 57"/>
            <p:cNvSpPr txBox="1">
              <a:spLocks noChangeArrowheads="1"/>
            </p:cNvSpPr>
            <p:nvPr/>
          </p:nvSpPr>
          <p:spPr bwMode="auto">
            <a:xfrm>
              <a:off x="4788024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직사각형 237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5227163" y="3810526"/>
              <a:ext cx="880696" cy="266546"/>
              <a:chOff x="2539176" y="4294682"/>
              <a:chExt cx="880696" cy="266546"/>
            </a:xfrm>
          </p:grpSpPr>
          <p:cxnSp>
            <p:nvCxnSpPr>
              <p:cNvPr id="242" name="직선 연결선 241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294682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6660232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8" name="직선 화살표 연결선 417"/>
            <p:cNvCxnSpPr>
              <a:cxnSpLocks noChangeShapeType="1"/>
            </p:cNvCxnSpPr>
            <p:nvPr/>
          </p:nvCxnSpPr>
          <p:spPr bwMode="auto">
            <a:xfrm>
              <a:off x="6948264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9" name="직선 화살표 연결선 418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0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9432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51520" y="3501008"/>
            <a:ext cx="2016224" cy="1038309"/>
            <a:chOff x="4716016" y="4550931"/>
            <a:chExt cx="2016224" cy="1038309"/>
          </a:xfrm>
        </p:grpSpPr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57"/>
            <p:cNvSpPr txBox="1">
              <a:spLocks noChangeArrowheads="1"/>
            </p:cNvSpPr>
            <p:nvPr/>
          </p:nvSpPr>
          <p:spPr bwMode="auto">
            <a:xfrm>
              <a:off x="4716016" y="5343019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직사각형 24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4" name="직선 화살표 연결선 253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8" name="그룹 287"/>
            <p:cNvGrpSpPr/>
            <p:nvPr/>
          </p:nvGrpSpPr>
          <p:grpSpPr>
            <a:xfrm>
              <a:off x="5219830" y="5199003"/>
              <a:ext cx="954086" cy="266546"/>
              <a:chOff x="2539176" y="4365529"/>
              <a:chExt cx="954086" cy="266546"/>
            </a:xfrm>
          </p:grpSpPr>
          <p:cxnSp>
            <p:nvCxnSpPr>
              <p:cNvPr id="292" name="직선 연결선 29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93" name="TextBox 57"/>
              <p:cNvSpPr txBox="1">
                <a:spLocks noChangeArrowheads="1"/>
              </p:cNvSpPr>
              <p:nvPr/>
            </p:nvSpPr>
            <p:spPr bwMode="auto">
              <a:xfrm>
                <a:off x="3187490" y="4365529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원호 28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7544" y="230451"/>
            <a:ext cx="4015059" cy="1386735"/>
            <a:chOff x="4932040" y="1280374"/>
            <a:chExt cx="4015059" cy="1386735"/>
          </a:xfrm>
        </p:grpSpPr>
        <p:grpSp>
          <p:nvGrpSpPr>
            <p:cNvPr id="385" name="그룹 384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4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4" name="이등변 삼각형 41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86" name="그룹 385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4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0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" name="이등변 삼각형 40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388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89" name="직선 연결선 388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0" name="TextBox 57"/>
            <p:cNvSpPr txBox="1">
              <a:spLocks noChangeArrowheads="1"/>
            </p:cNvSpPr>
            <p:nvPr/>
          </p:nvSpPr>
          <p:spPr bwMode="auto">
            <a:xfrm>
              <a:off x="6084168" y="128037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TextBox 57"/>
            <p:cNvSpPr txBox="1">
              <a:spLocks noChangeArrowheads="1"/>
            </p:cNvSpPr>
            <p:nvPr/>
          </p:nvSpPr>
          <p:spPr bwMode="auto">
            <a:xfrm>
              <a:off x="5652120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연결선 391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3" name="직선 연결선 392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직선 화살표 연결선 414"/>
            <p:cNvCxnSpPr>
              <a:cxnSpLocks noChangeShapeType="1"/>
            </p:cNvCxnSpPr>
            <p:nvPr/>
          </p:nvCxnSpPr>
          <p:spPr bwMode="auto">
            <a:xfrm>
              <a:off x="6372200" y="1382580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6" name="직선 연결선 415"/>
            <p:cNvCxnSpPr>
              <a:cxnSpLocks/>
            </p:cNvCxnSpPr>
            <p:nvPr/>
          </p:nvCxnSpPr>
          <p:spPr bwMode="auto">
            <a:xfrm>
              <a:off x="6372200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7" name="TextBox 57"/>
            <p:cNvSpPr txBox="1">
              <a:spLocks noChangeArrowheads="1"/>
            </p:cNvSpPr>
            <p:nvPr/>
          </p:nvSpPr>
          <p:spPr bwMode="auto">
            <a:xfrm>
              <a:off x="7164288" y="230706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 = L-a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1520" y="1988840"/>
            <a:ext cx="4464496" cy="1140514"/>
            <a:chOff x="4716016" y="3038763"/>
            <a:chExt cx="4464496" cy="1140514"/>
          </a:xfrm>
        </p:grpSpPr>
        <p:cxnSp>
          <p:nvCxnSpPr>
            <p:cNvPr id="234" name="직선 화살표 연결선 233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TextBox 57"/>
            <p:cNvSpPr txBox="1">
              <a:spLocks noChangeArrowheads="1"/>
            </p:cNvSpPr>
            <p:nvPr/>
          </p:nvSpPr>
          <p:spPr bwMode="auto">
            <a:xfrm>
              <a:off x="471601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직사각형 237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5227163" y="3830851"/>
              <a:ext cx="1937125" cy="266546"/>
              <a:chOff x="2539176" y="4315007"/>
              <a:chExt cx="1937125" cy="266546"/>
            </a:xfrm>
          </p:grpSpPr>
          <p:cxnSp>
            <p:nvCxnSpPr>
              <p:cNvPr id="242" name="직선 연결선 241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3" name="TextBox 57"/>
              <p:cNvSpPr txBox="1">
                <a:spLocks noChangeArrowheads="1"/>
              </p:cNvSpPr>
              <p:nvPr/>
            </p:nvSpPr>
            <p:spPr bwMode="auto">
              <a:xfrm>
                <a:off x="3162417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8" name="직선 연결선 117"/>
              <p:cNvCxnSpPr>
                <a:cxnSpLocks/>
              </p:cNvCxnSpPr>
              <p:nvPr/>
            </p:nvCxnSpPr>
            <p:spPr bwMode="auto">
              <a:xfrm>
                <a:off x="2539176" y="4346206"/>
                <a:ext cx="186511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9" name="TextBox 57"/>
              <p:cNvSpPr txBox="1">
                <a:spLocks noChangeArrowheads="1"/>
              </p:cNvSpPr>
              <p:nvPr/>
            </p:nvSpPr>
            <p:spPr bwMode="auto">
              <a:xfrm>
                <a:off x="4170529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6084168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8" name="직선 화살표 연결선 417"/>
            <p:cNvCxnSpPr>
              <a:cxnSpLocks noChangeShapeType="1"/>
            </p:cNvCxnSpPr>
            <p:nvPr/>
          </p:nvCxnSpPr>
          <p:spPr bwMode="auto">
            <a:xfrm>
              <a:off x="6372200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9" name="직선 화살표 연결선 418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0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51520" y="4797152"/>
            <a:ext cx="3024336" cy="1110317"/>
            <a:chOff x="4716016" y="4406915"/>
            <a:chExt cx="3024336" cy="1110317"/>
          </a:xfrm>
        </p:grpSpPr>
        <p:cxnSp>
          <p:nvCxnSpPr>
            <p:cNvPr id="122" name="직선 화살표 연결선 121"/>
            <p:cNvCxnSpPr>
              <a:cxnSpLocks noChangeShapeType="1"/>
            </p:cNvCxnSpPr>
            <p:nvPr/>
          </p:nvCxnSpPr>
          <p:spPr bwMode="auto">
            <a:xfrm flipV="1">
              <a:off x="5220072" y="5054987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3" name="TextBox 57"/>
            <p:cNvSpPr txBox="1">
              <a:spLocks noChangeArrowheads="1"/>
            </p:cNvSpPr>
            <p:nvPr/>
          </p:nvSpPr>
          <p:spPr bwMode="auto">
            <a:xfrm>
              <a:off x="4716016" y="5271011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직사각형 124"/>
            <p:cNvSpPr>
              <a:spLocks noChangeArrowheads="1"/>
            </p:cNvSpPr>
            <p:nvPr/>
          </p:nvSpPr>
          <p:spPr bwMode="auto">
            <a:xfrm>
              <a:off x="5220072" y="4910971"/>
              <a:ext cx="1872208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26" name="직선 화살표 연결선 125"/>
            <p:cNvCxnSpPr>
              <a:cxnSpLocks noChangeShapeType="1"/>
            </p:cNvCxnSpPr>
            <p:nvPr/>
          </p:nvCxnSpPr>
          <p:spPr bwMode="auto">
            <a:xfrm>
              <a:off x="7166555" y="4766955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29" name="그룹 128"/>
            <p:cNvGrpSpPr/>
            <p:nvPr/>
          </p:nvGrpSpPr>
          <p:grpSpPr>
            <a:xfrm>
              <a:off x="5219830" y="5148481"/>
              <a:ext cx="1944458" cy="266546"/>
              <a:chOff x="2539176" y="4315007"/>
              <a:chExt cx="1944458" cy="266546"/>
            </a:xfrm>
          </p:grpSpPr>
          <p:cxnSp>
            <p:nvCxnSpPr>
              <p:cNvPr id="155" name="직선 연결선 154"/>
              <p:cNvCxnSpPr>
                <a:cxnSpLocks/>
              </p:cNvCxnSpPr>
              <p:nvPr/>
            </p:nvCxnSpPr>
            <p:spPr bwMode="auto">
              <a:xfrm>
                <a:off x="2539176" y="4365529"/>
                <a:ext cx="187245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6" name="TextBox 57"/>
              <p:cNvSpPr txBox="1">
                <a:spLocks noChangeArrowheads="1"/>
              </p:cNvSpPr>
              <p:nvPr/>
            </p:nvSpPr>
            <p:spPr bwMode="auto">
              <a:xfrm>
                <a:off x="4177862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0" name="원호 129"/>
            <p:cNvSpPr/>
            <p:nvPr/>
          </p:nvSpPr>
          <p:spPr bwMode="auto">
            <a:xfrm rot="10800000" flipH="1">
              <a:off x="7020273" y="4766955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7308304" y="51269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57"/>
            <p:cNvSpPr txBox="1">
              <a:spLocks noChangeArrowheads="1"/>
            </p:cNvSpPr>
            <p:nvPr/>
          </p:nvSpPr>
          <p:spPr bwMode="auto">
            <a:xfrm>
              <a:off x="7092280" y="447892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/>
            <p:cNvCxnSpPr>
              <a:cxnSpLocks noChangeShapeType="1"/>
            </p:cNvCxnSpPr>
            <p:nvPr/>
          </p:nvCxnSpPr>
          <p:spPr bwMode="auto">
            <a:xfrm>
              <a:off x="6371164" y="447892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6084168" y="4406915"/>
              <a:ext cx="286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932040" y="548680"/>
            <a:ext cx="3738119" cy="1199748"/>
            <a:chOff x="836261" y="2217058"/>
            <a:chExt cx="3738119" cy="1199748"/>
          </a:xfrm>
        </p:grpSpPr>
        <p:grpSp>
          <p:nvGrpSpPr>
            <p:cNvPr id="160" name="그룹 159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17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7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62" name="직사각형 161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63" name="직선 연결선 162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57"/>
            <p:cNvSpPr txBox="1">
              <a:spLocks noChangeArrowheads="1"/>
            </p:cNvSpPr>
            <p:nvPr/>
          </p:nvSpPr>
          <p:spPr bwMode="auto">
            <a:xfrm>
              <a:off x="4076621" y="2217058"/>
              <a:ext cx="4953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0" name="직선 화살표 연결선 169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636461" y="245584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932040" y="2174667"/>
            <a:ext cx="4015059" cy="1398349"/>
            <a:chOff x="467544" y="1670611"/>
            <a:chExt cx="4015059" cy="1398349"/>
          </a:xfrm>
        </p:grpSpPr>
        <p:grpSp>
          <p:nvGrpSpPr>
            <p:cNvPr id="175" name="그룹 174"/>
            <p:cNvGrpSpPr>
              <a:grpSpLocks/>
            </p:cNvGrpSpPr>
            <p:nvPr/>
          </p:nvGrpSpPr>
          <p:grpSpPr bwMode="auto">
            <a:xfrm>
              <a:off x="3923928" y="2348880"/>
              <a:ext cx="558675" cy="495544"/>
              <a:chOff x="6084168" y="3573016"/>
              <a:chExt cx="558800" cy="495424"/>
            </a:xfrm>
          </p:grpSpPr>
          <p:sp>
            <p:nvSpPr>
              <p:cNvPr id="20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4" name="이등변 삼각형 20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76" name="그룹 175"/>
            <p:cNvGrpSpPr>
              <a:grpSpLocks/>
            </p:cNvGrpSpPr>
            <p:nvPr/>
          </p:nvGrpSpPr>
          <p:grpSpPr bwMode="auto">
            <a:xfrm>
              <a:off x="467544" y="2348880"/>
              <a:ext cx="558675" cy="495544"/>
              <a:chOff x="5220072" y="3573016"/>
              <a:chExt cx="558800" cy="495424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0" name="이등변 삼각형 19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77" name="그룹 181"/>
            <p:cNvGrpSpPr/>
            <p:nvPr/>
          </p:nvGrpSpPr>
          <p:grpSpPr>
            <a:xfrm>
              <a:off x="760597" y="1916832"/>
              <a:ext cx="3456958" cy="288947"/>
              <a:chOff x="2987823" y="1772816"/>
              <a:chExt cx="2471979" cy="288947"/>
            </a:xfrm>
          </p:grpSpPr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1" name="직선 화살표 연결선 190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760597" y="2205779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연결선 178"/>
            <p:cNvCxnSpPr/>
            <p:nvPr/>
          </p:nvCxnSpPr>
          <p:spPr bwMode="auto">
            <a:xfrm>
              <a:off x="755576" y="2996952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0" name="TextBox 57"/>
            <p:cNvSpPr txBox="1">
              <a:spLocks noChangeArrowheads="1"/>
            </p:cNvSpPr>
            <p:nvPr/>
          </p:nvSpPr>
          <p:spPr bwMode="auto">
            <a:xfrm>
              <a:off x="2195736" y="167061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57"/>
            <p:cNvSpPr txBox="1">
              <a:spLocks noChangeArrowheads="1"/>
            </p:cNvSpPr>
            <p:nvPr/>
          </p:nvSpPr>
          <p:spPr bwMode="auto">
            <a:xfrm>
              <a:off x="2339752" y="275073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연결선 181"/>
            <p:cNvCxnSpPr>
              <a:cxnSpLocks/>
            </p:cNvCxnSpPr>
            <p:nvPr/>
          </p:nvCxnSpPr>
          <p:spPr bwMode="auto">
            <a:xfrm>
              <a:off x="755576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>
              <a:cxnSpLocks/>
            </p:cNvCxnSpPr>
            <p:nvPr/>
          </p:nvCxnSpPr>
          <p:spPr bwMode="auto">
            <a:xfrm>
              <a:off x="4211960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2267744" y="23488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4932040" y="4406915"/>
            <a:ext cx="4015059" cy="1398349"/>
            <a:chOff x="4932040" y="1268760"/>
            <a:chExt cx="4015059" cy="1398349"/>
          </a:xfrm>
        </p:grpSpPr>
        <p:grpSp>
          <p:nvGrpSpPr>
            <p:cNvPr id="206" name="그룹 205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22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3" name="이등변 삼각형 22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2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9" name="이등변 삼각형 218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08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09" name="직선 연결선 208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0" name="TextBox 57"/>
            <p:cNvSpPr txBox="1">
              <a:spLocks noChangeArrowheads="1"/>
            </p:cNvSpPr>
            <p:nvPr/>
          </p:nvSpPr>
          <p:spPr bwMode="auto">
            <a:xfrm>
              <a:off x="6012160" y="126876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5724128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직선 연결선 211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직선 연결선 212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화살표 연결선 213"/>
            <p:cNvCxnSpPr>
              <a:cxnSpLocks noChangeShapeType="1"/>
            </p:cNvCxnSpPr>
            <p:nvPr/>
          </p:nvCxnSpPr>
          <p:spPr bwMode="auto">
            <a:xfrm>
              <a:off x="6444208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5" name="직선 연결선 214"/>
            <p:cNvCxnSpPr>
              <a:cxnSpLocks/>
            </p:cNvCxnSpPr>
            <p:nvPr/>
          </p:nvCxnSpPr>
          <p:spPr bwMode="auto">
            <a:xfrm>
              <a:off x="6444208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7452320" y="230706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TextBox 57"/>
            <p:cNvSpPr txBox="1">
              <a:spLocks noChangeArrowheads="1"/>
            </p:cNvSpPr>
            <p:nvPr/>
          </p:nvSpPr>
          <p:spPr bwMode="auto">
            <a:xfrm>
              <a:off x="6660232" y="194702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5485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7544" y="188640"/>
            <a:ext cx="8352928" cy="2153885"/>
            <a:chOff x="467544" y="188640"/>
            <a:chExt cx="8352928" cy="2153885"/>
          </a:xfrm>
        </p:grpSpPr>
        <p:sp>
          <p:nvSpPr>
            <p:cNvPr id="127" name="원호 126"/>
            <p:cNvSpPr/>
            <p:nvPr/>
          </p:nvSpPr>
          <p:spPr bwMode="auto">
            <a:xfrm rot="10800000">
              <a:off x="467544" y="188640"/>
              <a:ext cx="8352928" cy="1512168"/>
            </a:xfrm>
            <a:prstGeom prst="arc">
              <a:avLst>
                <a:gd name="adj1" fmla="val 11424877"/>
                <a:gd name="adj2" fmla="val 20969645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32" name="직선 연결선 131"/>
            <p:cNvCxnSpPr/>
            <p:nvPr/>
          </p:nvCxnSpPr>
          <p:spPr bwMode="auto">
            <a:xfrm rot="10800000" flipH="1">
              <a:off x="1691680" y="1484779"/>
              <a:ext cx="5906862" cy="0"/>
            </a:xfrm>
            <a:prstGeom prst="line">
              <a:avLst/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57"/>
            <p:cNvSpPr txBox="1">
              <a:spLocks noChangeArrowheads="1"/>
            </p:cNvSpPr>
            <p:nvPr/>
          </p:nvSpPr>
          <p:spPr bwMode="auto">
            <a:xfrm>
              <a:off x="3779912" y="10945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 rot="5400000">
              <a:off x="4067944" y="1340764"/>
              <a:ext cx="14401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 rot="5400000">
              <a:off x="3635893" y="1340767"/>
              <a:ext cx="144017" cy="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 rot="5400000">
              <a:off x="6156174" y="1340767"/>
              <a:ext cx="14401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3707904" y="1340764"/>
              <a:ext cx="25202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2411759" y="1584345"/>
              <a:ext cx="5616624" cy="7581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flipV="1">
              <a:off x="6229352" y="1520276"/>
              <a:ext cx="1792681" cy="12104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TextBox 57"/>
            <p:cNvSpPr txBox="1">
              <a:spLocks noChangeArrowheads="1"/>
            </p:cNvSpPr>
            <p:nvPr/>
          </p:nvSpPr>
          <p:spPr bwMode="auto">
            <a:xfrm>
              <a:off x="5102668" y="1094547"/>
              <a:ext cx="1894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57"/>
            <p:cNvSpPr txBox="1">
              <a:spLocks noChangeArrowheads="1"/>
            </p:cNvSpPr>
            <p:nvPr/>
          </p:nvSpPr>
          <p:spPr bwMode="auto">
            <a:xfrm>
              <a:off x="6110780" y="1022539"/>
              <a:ext cx="2614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2294356" y="1219513"/>
              <a:ext cx="2614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 bwMode="auto">
            <a:xfrm rot="5400000" flipH="1" flipV="1">
              <a:off x="6000774" y="1874685"/>
              <a:ext cx="454819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8" name="직선 연결선 147"/>
            <p:cNvCxnSpPr/>
            <p:nvPr/>
          </p:nvCxnSpPr>
          <p:spPr bwMode="auto">
            <a:xfrm>
              <a:off x="3710285" y="1681751"/>
              <a:ext cx="2517899" cy="23507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/>
          </p:nvCxnSpPr>
          <p:spPr bwMode="auto">
            <a:xfrm rot="5400000">
              <a:off x="3635893" y="1683667"/>
              <a:ext cx="144017" cy="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 rot="5400000">
              <a:off x="4067944" y="1700802"/>
              <a:ext cx="14401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 bwMode="auto">
            <a:xfrm>
              <a:off x="4142333" y="1696042"/>
              <a:ext cx="2085851" cy="7677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>
              <a:off x="6372199" y="1647274"/>
              <a:ext cx="7864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직선 연결선 152"/>
            <p:cNvCxnSpPr/>
            <p:nvPr/>
          </p:nvCxnSpPr>
          <p:spPr bwMode="auto">
            <a:xfrm>
              <a:off x="6398811" y="2102093"/>
              <a:ext cx="75979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/>
            <p:nvPr/>
          </p:nvCxnSpPr>
          <p:spPr bwMode="auto">
            <a:xfrm rot="5400000">
              <a:off x="6857888" y="1873382"/>
              <a:ext cx="45742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/>
          </p:nvCxnSpPr>
          <p:spPr bwMode="auto">
            <a:xfrm>
              <a:off x="6300193" y="1772810"/>
              <a:ext cx="14401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/>
          </p:nvCxnSpPr>
          <p:spPr bwMode="auto">
            <a:xfrm>
              <a:off x="6300193" y="1916940"/>
              <a:ext cx="14401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/>
          </p:nvCxnSpPr>
          <p:spPr bwMode="auto">
            <a:xfrm rot="5400000">
              <a:off x="6300135" y="1844876"/>
              <a:ext cx="1441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57"/>
            <p:cNvSpPr txBox="1">
              <a:spLocks noChangeArrowheads="1"/>
            </p:cNvSpPr>
            <p:nvPr/>
          </p:nvSpPr>
          <p:spPr bwMode="auto">
            <a:xfrm>
              <a:off x="5697514" y="1886635"/>
              <a:ext cx="2426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>
              <a:off x="7092281" y="174261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TextBox 57"/>
            <p:cNvSpPr txBox="1">
              <a:spLocks noChangeArrowheads="1"/>
            </p:cNvSpPr>
            <p:nvPr/>
          </p:nvSpPr>
          <p:spPr bwMode="auto">
            <a:xfrm>
              <a:off x="6381238" y="1700808"/>
              <a:ext cx="3510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57"/>
            <p:cNvSpPr txBox="1">
              <a:spLocks noChangeArrowheads="1"/>
            </p:cNvSpPr>
            <p:nvPr/>
          </p:nvSpPr>
          <p:spPr bwMode="auto">
            <a:xfrm>
              <a:off x="7773287" y="1814627"/>
              <a:ext cx="3991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자유형 174"/>
            <p:cNvSpPr/>
            <p:nvPr/>
          </p:nvSpPr>
          <p:spPr bwMode="auto">
            <a:xfrm>
              <a:off x="5810250" y="1759198"/>
              <a:ext cx="7144" cy="116682"/>
            </a:xfrm>
            <a:custGeom>
              <a:avLst/>
              <a:gdLst>
                <a:gd name="connsiteX0" fmla="*/ 7144 w 7144"/>
                <a:gd name="connsiteY0" fmla="*/ 0 h 116682"/>
                <a:gd name="connsiteX1" fmla="*/ 4763 w 7144"/>
                <a:gd name="connsiteY1" fmla="*/ 57150 h 116682"/>
                <a:gd name="connsiteX2" fmla="*/ 0 w 7144"/>
                <a:gd name="connsiteY2" fmla="*/ 116682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" h="116682">
                  <a:moveTo>
                    <a:pt x="7144" y="0"/>
                  </a:moveTo>
                  <a:cubicBezTo>
                    <a:pt x="6350" y="19050"/>
                    <a:pt x="5557" y="38100"/>
                    <a:pt x="4763" y="57150"/>
                  </a:cubicBezTo>
                  <a:lnTo>
                    <a:pt x="0" y="116682"/>
                  </a:lnTo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1" name="자유형 178"/>
            <p:cNvSpPr/>
            <p:nvPr/>
          </p:nvSpPr>
          <p:spPr bwMode="auto">
            <a:xfrm>
              <a:off x="7721442" y="1542028"/>
              <a:ext cx="60194" cy="763904"/>
            </a:xfrm>
            <a:custGeom>
              <a:avLst/>
              <a:gdLst>
                <a:gd name="connsiteX0" fmla="*/ 30480 w 106680"/>
                <a:gd name="connsiteY0" fmla="*/ 0 h 754380"/>
                <a:gd name="connsiteX1" fmla="*/ 99060 w 106680"/>
                <a:gd name="connsiteY1" fmla="*/ 213360 h 754380"/>
                <a:gd name="connsiteX2" fmla="*/ 106680 w 106680"/>
                <a:gd name="connsiteY2" fmla="*/ 518160 h 754380"/>
                <a:gd name="connsiteX3" fmla="*/ 0 w 106680"/>
                <a:gd name="connsiteY3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9060 w 106680"/>
                <a:gd name="connsiteY2" fmla="*/ 213360 h 754380"/>
                <a:gd name="connsiteX3" fmla="*/ 106680 w 106680"/>
                <a:gd name="connsiteY3" fmla="*/ 518160 h 754380"/>
                <a:gd name="connsiteX4" fmla="*/ 0 w 106680"/>
                <a:gd name="connsiteY4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518160 h 754380"/>
                <a:gd name="connsiteX4" fmla="*/ 0 w 106680"/>
                <a:gd name="connsiteY4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367650 h 754380"/>
                <a:gd name="connsiteX4" fmla="*/ 106680 w 106680"/>
                <a:gd name="connsiteY4" fmla="*/ 518160 h 754380"/>
                <a:gd name="connsiteX5" fmla="*/ 0 w 106680"/>
                <a:gd name="connsiteY5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367650 h 754380"/>
                <a:gd name="connsiteX4" fmla="*/ 106680 w 106680"/>
                <a:gd name="connsiteY4" fmla="*/ 492628 h 754380"/>
                <a:gd name="connsiteX5" fmla="*/ 0 w 106680"/>
                <a:gd name="connsiteY5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367650 h 754380"/>
                <a:gd name="connsiteX4" fmla="*/ 106680 w 106680"/>
                <a:gd name="connsiteY4" fmla="*/ 492628 h 754380"/>
                <a:gd name="connsiteX5" fmla="*/ 59392 w 106680"/>
                <a:gd name="connsiteY5" fmla="*/ 655692 h 754380"/>
                <a:gd name="connsiteX6" fmla="*/ 0 w 106680"/>
                <a:gd name="connsiteY6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83905 w 106680"/>
                <a:gd name="connsiteY2" fmla="*/ 209350 h 754380"/>
                <a:gd name="connsiteX3" fmla="*/ 106680 w 106680"/>
                <a:gd name="connsiteY3" fmla="*/ 367650 h 754380"/>
                <a:gd name="connsiteX4" fmla="*/ 106680 w 106680"/>
                <a:gd name="connsiteY4" fmla="*/ 492628 h 754380"/>
                <a:gd name="connsiteX5" fmla="*/ 59392 w 106680"/>
                <a:gd name="connsiteY5" fmla="*/ 655692 h 754380"/>
                <a:gd name="connsiteX6" fmla="*/ 0 w 106680"/>
                <a:gd name="connsiteY6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83905 w 106680"/>
                <a:gd name="connsiteY2" fmla="*/ 209350 h 754380"/>
                <a:gd name="connsiteX3" fmla="*/ 94773 w 106680"/>
                <a:gd name="connsiteY3" fmla="*/ 329550 h 754380"/>
                <a:gd name="connsiteX4" fmla="*/ 106680 w 106680"/>
                <a:gd name="connsiteY4" fmla="*/ 492628 h 754380"/>
                <a:gd name="connsiteX5" fmla="*/ 59392 w 106680"/>
                <a:gd name="connsiteY5" fmla="*/ 655692 h 754380"/>
                <a:gd name="connsiteX6" fmla="*/ 0 w 106680"/>
                <a:gd name="connsiteY6" fmla="*/ 754380 h 754380"/>
                <a:gd name="connsiteX0" fmla="*/ 30480 w 94774"/>
                <a:gd name="connsiteY0" fmla="*/ 0 h 754380"/>
                <a:gd name="connsiteX1" fmla="*/ 59392 w 94774"/>
                <a:gd name="connsiteY1" fmla="*/ 95497 h 754380"/>
                <a:gd name="connsiteX2" fmla="*/ 83905 w 94774"/>
                <a:gd name="connsiteY2" fmla="*/ 209350 h 754380"/>
                <a:gd name="connsiteX3" fmla="*/ 94773 w 94774"/>
                <a:gd name="connsiteY3" fmla="*/ 329550 h 754380"/>
                <a:gd name="connsiteX4" fmla="*/ 94774 w 94774"/>
                <a:gd name="connsiteY4" fmla="*/ 452146 h 754380"/>
                <a:gd name="connsiteX5" fmla="*/ 59392 w 94774"/>
                <a:gd name="connsiteY5" fmla="*/ 655692 h 754380"/>
                <a:gd name="connsiteX6" fmla="*/ 0 w 94774"/>
                <a:gd name="connsiteY6" fmla="*/ 754380 h 754380"/>
                <a:gd name="connsiteX0" fmla="*/ 30480 w 94774"/>
                <a:gd name="connsiteY0" fmla="*/ 0 h 754380"/>
                <a:gd name="connsiteX1" fmla="*/ 59392 w 94774"/>
                <a:gd name="connsiteY1" fmla="*/ 95497 h 754380"/>
                <a:gd name="connsiteX2" fmla="*/ 83905 w 94774"/>
                <a:gd name="connsiteY2" fmla="*/ 209350 h 754380"/>
                <a:gd name="connsiteX3" fmla="*/ 94773 w 94774"/>
                <a:gd name="connsiteY3" fmla="*/ 329550 h 754380"/>
                <a:gd name="connsiteX4" fmla="*/ 94774 w 94774"/>
                <a:gd name="connsiteY4" fmla="*/ 452146 h 754380"/>
                <a:gd name="connsiteX5" fmla="*/ 79534 w 94774"/>
                <a:gd name="connsiteY5" fmla="*/ 569595 h 754380"/>
                <a:gd name="connsiteX6" fmla="*/ 59392 w 94774"/>
                <a:gd name="connsiteY6" fmla="*/ 655692 h 754380"/>
                <a:gd name="connsiteX7" fmla="*/ 0 w 94774"/>
                <a:gd name="connsiteY7" fmla="*/ 754380 h 754380"/>
                <a:gd name="connsiteX0" fmla="*/ 0 w 64294"/>
                <a:gd name="connsiteY0" fmla="*/ 0 h 756761"/>
                <a:gd name="connsiteX1" fmla="*/ 28912 w 64294"/>
                <a:gd name="connsiteY1" fmla="*/ 95497 h 756761"/>
                <a:gd name="connsiteX2" fmla="*/ 53425 w 64294"/>
                <a:gd name="connsiteY2" fmla="*/ 209350 h 756761"/>
                <a:gd name="connsiteX3" fmla="*/ 64293 w 64294"/>
                <a:gd name="connsiteY3" fmla="*/ 329550 h 756761"/>
                <a:gd name="connsiteX4" fmla="*/ 64294 w 64294"/>
                <a:gd name="connsiteY4" fmla="*/ 452146 h 756761"/>
                <a:gd name="connsiteX5" fmla="*/ 49054 w 64294"/>
                <a:gd name="connsiteY5" fmla="*/ 569595 h 756761"/>
                <a:gd name="connsiteX6" fmla="*/ 28912 w 64294"/>
                <a:gd name="connsiteY6" fmla="*/ 655692 h 756761"/>
                <a:gd name="connsiteX7" fmla="*/ 10002 w 64294"/>
                <a:gd name="connsiteY7" fmla="*/ 756761 h 756761"/>
                <a:gd name="connsiteX0" fmla="*/ 0 w 64294"/>
                <a:gd name="connsiteY0" fmla="*/ 0 h 756761"/>
                <a:gd name="connsiteX1" fmla="*/ 28912 w 64294"/>
                <a:gd name="connsiteY1" fmla="*/ 95497 h 756761"/>
                <a:gd name="connsiteX2" fmla="*/ 53425 w 64294"/>
                <a:gd name="connsiteY2" fmla="*/ 209350 h 756761"/>
                <a:gd name="connsiteX3" fmla="*/ 64293 w 64294"/>
                <a:gd name="connsiteY3" fmla="*/ 329550 h 756761"/>
                <a:gd name="connsiteX4" fmla="*/ 64294 w 64294"/>
                <a:gd name="connsiteY4" fmla="*/ 452146 h 756761"/>
                <a:gd name="connsiteX5" fmla="*/ 49054 w 64294"/>
                <a:gd name="connsiteY5" fmla="*/ 569595 h 756761"/>
                <a:gd name="connsiteX6" fmla="*/ 36056 w 64294"/>
                <a:gd name="connsiteY6" fmla="*/ 660454 h 756761"/>
                <a:gd name="connsiteX7" fmla="*/ 10002 w 64294"/>
                <a:gd name="connsiteY7" fmla="*/ 756761 h 756761"/>
                <a:gd name="connsiteX0" fmla="*/ 0 w 64294"/>
                <a:gd name="connsiteY0" fmla="*/ 0 h 756761"/>
                <a:gd name="connsiteX1" fmla="*/ 28912 w 64294"/>
                <a:gd name="connsiteY1" fmla="*/ 95497 h 756761"/>
                <a:gd name="connsiteX2" fmla="*/ 53425 w 64294"/>
                <a:gd name="connsiteY2" fmla="*/ 209350 h 756761"/>
                <a:gd name="connsiteX3" fmla="*/ 64293 w 64294"/>
                <a:gd name="connsiteY3" fmla="*/ 329550 h 756761"/>
                <a:gd name="connsiteX4" fmla="*/ 64294 w 64294"/>
                <a:gd name="connsiteY4" fmla="*/ 452146 h 756761"/>
                <a:gd name="connsiteX5" fmla="*/ 49054 w 64294"/>
                <a:gd name="connsiteY5" fmla="*/ 569595 h 756761"/>
                <a:gd name="connsiteX6" fmla="*/ 36056 w 64294"/>
                <a:gd name="connsiteY6" fmla="*/ 660454 h 756761"/>
                <a:gd name="connsiteX7" fmla="*/ 10002 w 64294"/>
                <a:gd name="connsiteY7" fmla="*/ 756761 h 756761"/>
                <a:gd name="connsiteX0" fmla="*/ 6666 w 54292"/>
                <a:gd name="connsiteY0" fmla="*/ 0 h 759142"/>
                <a:gd name="connsiteX1" fmla="*/ 18910 w 54292"/>
                <a:gd name="connsiteY1" fmla="*/ 97878 h 759142"/>
                <a:gd name="connsiteX2" fmla="*/ 43423 w 54292"/>
                <a:gd name="connsiteY2" fmla="*/ 211731 h 759142"/>
                <a:gd name="connsiteX3" fmla="*/ 54291 w 54292"/>
                <a:gd name="connsiteY3" fmla="*/ 331931 h 759142"/>
                <a:gd name="connsiteX4" fmla="*/ 54292 w 54292"/>
                <a:gd name="connsiteY4" fmla="*/ 454527 h 759142"/>
                <a:gd name="connsiteX5" fmla="*/ 39052 w 54292"/>
                <a:gd name="connsiteY5" fmla="*/ 571976 h 759142"/>
                <a:gd name="connsiteX6" fmla="*/ 26054 w 54292"/>
                <a:gd name="connsiteY6" fmla="*/ 662835 h 759142"/>
                <a:gd name="connsiteX7" fmla="*/ 0 w 54292"/>
                <a:gd name="connsiteY7" fmla="*/ 759142 h 759142"/>
                <a:gd name="connsiteX0" fmla="*/ 6666 w 54292"/>
                <a:gd name="connsiteY0" fmla="*/ 0 h 759142"/>
                <a:gd name="connsiteX1" fmla="*/ 33197 w 54292"/>
                <a:gd name="connsiteY1" fmla="*/ 97878 h 759142"/>
                <a:gd name="connsiteX2" fmla="*/ 43423 w 54292"/>
                <a:gd name="connsiteY2" fmla="*/ 211731 h 759142"/>
                <a:gd name="connsiteX3" fmla="*/ 54291 w 54292"/>
                <a:gd name="connsiteY3" fmla="*/ 331931 h 759142"/>
                <a:gd name="connsiteX4" fmla="*/ 54292 w 54292"/>
                <a:gd name="connsiteY4" fmla="*/ 454527 h 759142"/>
                <a:gd name="connsiteX5" fmla="*/ 39052 w 54292"/>
                <a:gd name="connsiteY5" fmla="*/ 571976 h 759142"/>
                <a:gd name="connsiteX6" fmla="*/ 26054 w 54292"/>
                <a:gd name="connsiteY6" fmla="*/ 662835 h 759142"/>
                <a:gd name="connsiteX7" fmla="*/ 0 w 54292"/>
                <a:gd name="connsiteY7" fmla="*/ 759142 h 759142"/>
                <a:gd name="connsiteX0" fmla="*/ 20954 w 54292"/>
                <a:gd name="connsiteY0" fmla="*/ 0 h 761523"/>
                <a:gd name="connsiteX1" fmla="*/ 33197 w 54292"/>
                <a:gd name="connsiteY1" fmla="*/ 100259 h 761523"/>
                <a:gd name="connsiteX2" fmla="*/ 43423 w 54292"/>
                <a:gd name="connsiteY2" fmla="*/ 214112 h 761523"/>
                <a:gd name="connsiteX3" fmla="*/ 54291 w 54292"/>
                <a:gd name="connsiteY3" fmla="*/ 334312 h 761523"/>
                <a:gd name="connsiteX4" fmla="*/ 54292 w 54292"/>
                <a:gd name="connsiteY4" fmla="*/ 456908 h 761523"/>
                <a:gd name="connsiteX5" fmla="*/ 39052 w 54292"/>
                <a:gd name="connsiteY5" fmla="*/ 574357 h 761523"/>
                <a:gd name="connsiteX6" fmla="*/ 26054 w 54292"/>
                <a:gd name="connsiteY6" fmla="*/ 665216 h 761523"/>
                <a:gd name="connsiteX7" fmla="*/ 0 w 54292"/>
                <a:gd name="connsiteY7" fmla="*/ 761523 h 761523"/>
                <a:gd name="connsiteX0" fmla="*/ 20954 w 54292"/>
                <a:gd name="connsiteY0" fmla="*/ 0 h 761523"/>
                <a:gd name="connsiteX1" fmla="*/ 33197 w 54292"/>
                <a:gd name="connsiteY1" fmla="*/ 100259 h 761523"/>
                <a:gd name="connsiteX2" fmla="*/ 48185 w 54292"/>
                <a:gd name="connsiteY2" fmla="*/ 199825 h 761523"/>
                <a:gd name="connsiteX3" fmla="*/ 54291 w 54292"/>
                <a:gd name="connsiteY3" fmla="*/ 334312 h 761523"/>
                <a:gd name="connsiteX4" fmla="*/ 54292 w 54292"/>
                <a:gd name="connsiteY4" fmla="*/ 456908 h 761523"/>
                <a:gd name="connsiteX5" fmla="*/ 39052 w 54292"/>
                <a:gd name="connsiteY5" fmla="*/ 574357 h 761523"/>
                <a:gd name="connsiteX6" fmla="*/ 26054 w 54292"/>
                <a:gd name="connsiteY6" fmla="*/ 665216 h 761523"/>
                <a:gd name="connsiteX7" fmla="*/ 0 w 54292"/>
                <a:gd name="connsiteY7" fmla="*/ 761523 h 761523"/>
                <a:gd name="connsiteX0" fmla="*/ 20954 w 54292"/>
                <a:gd name="connsiteY0" fmla="*/ 0 h 761523"/>
                <a:gd name="connsiteX1" fmla="*/ 37959 w 54292"/>
                <a:gd name="connsiteY1" fmla="*/ 83590 h 761523"/>
                <a:gd name="connsiteX2" fmla="*/ 48185 w 54292"/>
                <a:gd name="connsiteY2" fmla="*/ 199825 h 761523"/>
                <a:gd name="connsiteX3" fmla="*/ 54291 w 54292"/>
                <a:gd name="connsiteY3" fmla="*/ 334312 h 761523"/>
                <a:gd name="connsiteX4" fmla="*/ 54292 w 54292"/>
                <a:gd name="connsiteY4" fmla="*/ 456908 h 761523"/>
                <a:gd name="connsiteX5" fmla="*/ 39052 w 54292"/>
                <a:gd name="connsiteY5" fmla="*/ 574357 h 761523"/>
                <a:gd name="connsiteX6" fmla="*/ 26054 w 54292"/>
                <a:gd name="connsiteY6" fmla="*/ 665216 h 761523"/>
                <a:gd name="connsiteX7" fmla="*/ 0 w 54292"/>
                <a:gd name="connsiteY7" fmla="*/ 761523 h 761523"/>
                <a:gd name="connsiteX0" fmla="*/ 30479 w 54292"/>
                <a:gd name="connsiteY0" fmla="*/ 0 h 763904"/>
                <a:gd name="connsiteX1" fmla="*/ 37959 w 54292"/>
                <a:gd name="connsiteY1" fmla="*/ 85971 h 763904"/>
                <a:gd name="connsiteX2" fmla="*/ 48185 w 54292"/>
                <a:gd name="connsiteY2" fmla="*/ 202206 h 763904"/>
                <a:gd name="connsiteX3" fmla="*/ 54291 w 54292"/>
                <a:gd name="connsiteY3" fmla="*/ 336693 h 763904"/>
                <a:gd name="connsiteX4" fmla="*/ 54292 w 54292"/>
                <a:gd name="connsiteY4" fmla="*/ 459289 h 763904"/>
                <a:gd name="connsiteX5" fmla="*/ 39052 w 54292"/>
                <a:gd name="connsiteY5" fmla="*/ 576738 h 763904"/>
                <a:gd name="connsiteX6" fmla="*/ 26054 w 54292"/>
                <a:gd name="connsiteY6" fmla="*/ 667597 h 763904"/>
                <a:gd name="connsiteX7" fmla="*/ 0 w 54292"/>
                <a:gd name="connsiteY7" fmla="*/ 763904 h 763904"/>
                <a:gd name="connsiteX0" fmla="*/ 30479 w 54292"/>
                <a:gd name="connsiteY0" fmla="*/ 0 h 763904"/>
                <a:gd name="connsiteX1" fmla="*/ 45103 w 54292"/>
                <a:gd name="connsiteY1" fmla="*/ 85971 h 763904"/>
                <a:gd name="connsiteX2" fmla="*/ 48185 w 54292"/>
                <a:gd name="connsiteY2" fmla="*/ 202206 h 763904"/>
                <a:gd name="connsiteX3" fmla="*/ 54291 w 54292"/>
                <a:gd name="connsiteY3" fmla="*/ 336693 h 763904"/>
                <a:gd name="connsiteX4" fmla="*/ 54292 w 54292"/>
                <a:gd name="connsiteY4" fmla="*/ 459289 h 763904"/>
                <a:gd name="connsiteX5" fmla="*/ 39052 w 54292"/>
                <a:gd name="connsiteY5" fmla="*/ 576738 h 763904"/>
                <a:gd name="connsiteX6" fmla="*/ 26054 w 54292"/>
                <a:gd name="connsiteY6" fmla="*/ 667597 h 763904"/>
                <a:gd name="connsiteX7" fmla="*/ 0 w 54292"/>
                <a:gd name="connsiteY7" fmla="*/ 763904 h 763904"/>
                <a:gd name="connsiteX0" fmla="*/ 30479 w 54292"/>
                <a:gd name="connsiteY0" fmla="*/ 0 h 763904"/>
                <a:gd name="connsiteX1" fmla="*/ 47485 w 54292"/>
                <a:gd name="connsiteY1" fmla="*/ 97877 h 763904"/>
                <a:gd name="connsiteX2" fmla="*/ 48185 w 54292"/>
                <a:gd name="connsiteY2" fmla="*/ 202206 h 763904"/>
                <a:gd name="connsiteX3" fmla="*/ 54291 w 54292"/>
                <a:gd name="connsiteY3" fmla="*/ 336693 h 763904"/>
                <a:gd name="connsiteX4" fmla="*/ 54292 w 54292"/>
                <a:gd name="connsiteY4" fmla="*/ 459289 h 763904"/>
                <a:gd name="connsiteX5" fmla="*/ 39052 w 54292"/>
                <a:gd name="connsiteY5" fmla="*/ 576738 h 763904"/>
                <a:gd name="connsiteX6" fmla="*/ 26054 w 54292"/>
                <a:gd name="connsiteY6" fmla="*/ 667597 h 763904"/>
                <a:gd name="connsiteX7" fmla="*/ 0 w 54292"/>
                <a:gd name="connsiteY7" fmla="*/ 763904 h 763904"/>
                <a:gd name="connsiteX0" fmla="*/ 30479 w 57710"/>
                <a:gd name="connsiteY0" fmla="*/ 0 h 763904"/>
                <a:gd name="connsiteX1" fmla="*/ 47485 w 57710"/>
                <a:gd name="connsiteY1" fmla="*/ 97877 h 763904"/>
                <a:gd name="connsiteX2" fmla="*/ 57710 w 57710"/>
                <a:gd name="connsiteY2" fmla="*/ 204587 h 763904"/>
                <a:gd name="connsiteX3" fmla="*/ 54291 w 57710"/>
                <a:gd name="connsiteY3" fmla="*/ 336693 h 763904"/>
                <a:gd name="connsiteX4" fmla="*/ 54292 w 57710"/>
                <a:gd name="connsiteY4" fmla="*/ 459289 h 763904"/>
                <a:gd name="connsiteX5" fmla="*/ 39052 w 57710"/>
                <a:gd name="connsiteY5" fmla="*/ 576738 h 763904"/>
                <a:gd name="connsiteX6" fmla="*/ 26054 w 57710"/>
                <a:gd name="connsiteY6" fmla="*/ 667597 h 763904"/>
                <a:gd name="connsiteX7" fmla="*/ 0 w 57710"/>
                <a:gd name="connsiteY7" fmla="*/ 763904 h 763904"/>
                <a:gd name="connsiteX0" fmla="*/ 30479 w 60194"/>
                <a:gd name="connsiteY0" fmla="*/ 0 h 763904"/>
                <a:gd name="connsiteX1" fmla="*/ 47485 w 60194"/>
                <a:gd name="connsiteY1" fmla="*/ 97877 h 763904"/>
                <a:gd name="connsiteX2" fmla="*/ 57710 w 60194"/>
                <a:gd name="connsiteY2" fmla="*/ 204587 h 763904"/>
                <a:gd name="connsiteX3" fmla="*/ 59054 w 60194"/>
                <a:gd name="connsiteY3" fmla="*/ 329549 h 763904"/>
                <a:gd name="connsiteX4" fmla="*/ 54292 w 60194"/>
                <a:gd name="connsiteY4" fmla="*/ 459289 h 763904"/>
                <a:gd name="connsiteX5" fmla="*/ 39052 w 60194"/>
                <a:gd name="connsiteY5" fmla="*/ 576738 h 763904"/>
                <a:gd name="connsiteX6" fmla="*/ 26054 w 60194"/>
                <a:gd name="connsiteY6" fmla="*/ 667597 h 763904"/>
                <a:gd name="connsiteX7" fmla="*/ 0 w 60194"/>
                <a:gd name="connsiteY7" fmla="*/ 763904 h 763904"/>
                <a:gd name="connsiteX0" fmla="*/ 30479 w 60194"/>
                <a:gd name="connsiteY0" fmla="*/ 0 h 763904"/>
                <a:gd name="connsiteX1" fmla="*/ 47485 w 60194"/>
                <a:gd name="connsiteY1" fmla="*/ 97877 h 763904"/>
                <a:gd name="connsiteX2" fmla="*/ 57710 w 60194"/>
                <a:gd name="connsiteY2" fmla="*/ 204587 h 763904"/>
                <a:gd name="connsiteX3" fmla="*/ 59054 w 60194"/>
                <a:gd name="connsiteY3" fmla="*/ 329549 h 763904"/>
                <a:gd name="connsiteX4" fmla="*/ 54292 w 60194"/>
                <a:gd name="connsiteY4" fmla="*/ 459289 h 763904"/>
                <a:gd name="connsiteX5" fmla="*/ 41433 w 60194"/>
                <a:gd name="connsiteY5" fmla="*/ 571975 h 763904"/>
                <a:gd name="connsiteX6" fmla="*/ 26054 w 60194"/>
                <a:gd name="connsiteY6" fmla="*/ 667597 h 763904"/>
                <a:gd name="connsiteX7" fmla="*/ 0 w 60194"/>
                <a:gd name="connsiteY7" fmla="*/ 763904 h 76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94" h="763904">
                  <a:moveTo>
                    <a:pt x="30479" y="0"/>
                  </a:moveTo>
                  <a:lnTo>
                    <a:pt x="47485" y="97877"/>
                  </a:lnTo>
                  <a:cubicBezTo>
                    <a:pt x="48512" y="136622"/>
                    <a:pt x="56683" y="165842"/>
                    <a:pt x="57710" y="204587"/>
                  </a:cubicBezTo>
                  <a:cubicBezTo>
                    <a:pt x="56570" y="248622"/>
                    <a:pt x="60194" y="285514"/>
                    <a:pt x="59054" y="329549"/>
                  </a:cubicBezTo>
                  <a:cubicBezTo>
                    <a:pt x="59054" y="370414"/>
                    <a:pt x="54292" y="418424"/>
                    <a:pt x="54292" y="459289"/>
                  </a:cubicBezTo>
                  <a:lnTo>
                    <a:pt x="41433" y="571975"/>
                  </a:lnTo>
                  <a:lnTo>
                    <a:pt x="26054" y="667597"/>
                  </a:lnTo>
                  <a:lnTo>
                    <a:pt x="0" y="763904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2" name="타원 251"/>
            <p:cNvSpPr/>
            <p:nvPr/>
          </p:nvSpPr>
          <p:spPr bwMode="auto">
            <a:xfrm>
              <a:off x="2411760" y="146335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3" name="타원 252"/>
            <p:cNvSpPr/>
            <p:nvPr/>
          </p:nvSpPr>
          <p:spPr bwMode="auto">
            <a:xfrm>
              <a:off x="6206753" y="146335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2411760" y="156393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6" name="타원 255"/>
            <p:cNvSpPr/>
            <p:nvPr/>
          </p:nvSpPr>
          <p:spPr bwMode="auto">
            <a:xfrm>
              <a:off x="6206753" y="162403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2" name="직선 연결선 261"/>
            <p:cNvCxnSpPr>
              <a:cxnSpLocks/>
              <a:stCxn id="255" idx="0"/>
              <a:endCxn id="252" idx="4"/>
            </p:cNvCxnSpPr>
            <p:nvPr/>
          </p:nvCxnSpPr>
          <p:spPr bwMode="auto">
            <a:xfrm flipV="1">
              <a:off x="2434620" y="1509074"/>
              <a:ext cx="0" cy="5486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직선 연결선 262"/>
            <p:cNvCxnSpPr>
              <a:cxnSpLocks/>
              <a:stCxn id="256" idx="0"/>
              <a:endCxn id="253" idx="4"/>
            </p:cNvCxnSpPr>
            <p:nvPr/>
          </p:nvCxnSpPr>
          <p:spPr bwMode="auto">
            <a:xfrm flipV="1">
              <a:off x="6229613" y="1509074"/>
              <a:ext cx="0" cy="1149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4" name="그룹 103"/>
          <p:cNvGrpSpPr/>
          <p:nvPr/>
        </p:nvGrpSpPr>
        <p:grpSpPr>
          <a:xfrm>
            <a:off x="1403648" y="1124744"/>
            <a:ext cx="6480720" cy="2796699"/>
            <a:chOff x="1403648" y="1124744"/>
            <a:chExt cx="6480720" cy="2796699"/>
          </a:xfrm>
        </p:grpSpPr>
        <p:sp>
          <p:nvSpPr>
            <p:cNvPr id="233" name="원호 232"/>
            <p:cNvSpPr/>
            <p:nvPr/>
          </p:nvSpPr>
          <p:spPr bwMode="auto">
            <a:xfrm rot="10800000">
              <a:off x="1403648" y="1124744"/>
              <a:ext cx="6480720" cy="2664296"/>
            </a:xfrm>
            <a:prstGeom prst="arc">
              <a:avLst>
                <a:gd name="adj1" fmla="val 11424877"/>
                <a:gd name="adj2" fmla="val 20969645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 bwMode="auto">
            <a:xfrm rot="10800000" flipH="1">
              <a:off x="1691680" y="2996947"/>
              <a:ext cx="5906862" cy="0"/>
            </a:xfrm>
            <a:prstGeom prst="line">
              <a:avLst/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3779912" y="26067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9" name="직선 연결선 238"/>
            <p:cNvCxnSpPr/>
            <p:nvPr/>
          </p:nvCxnSpPr>
          <p:spPr bwMode="auto">
            <a:xfrm>
              <a:off x="3491880" y="3754587"/>
              <a:ext cx="3600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자유형 226"/>
            <p:cNvSpPr/>
            <p:nvPr/>
          </p:nvSpPr>
          <p:spPr bwMode="auto">
            <a:xfrm>
              <a:off x="3705523" y="2996952"/>
              <a:ext cx="436016" cy="775420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016" h="775420">
                  <a:moveTo>
                    <a:pt x="2381" y="0"/>
                  </a:moveTo>
                  <a:lnTo>
                    <a:pt x="434429" y="0"/>
                  </a:lnTo>
                  <a:cubicBezTo>
                    <a:pt x="432842" y="258763"/>
                    <a:pt x="436016" y="516657"/>
                    <a:pt x="434429" y="775420"/>
                  </a:cubicBezTo>
                  <a:lnTo>
                    <a:pt x="216396" y="757635"/>
                  </a:lnTo>
                  <a:lnTo>
                    <a:pt x="2381" y="734368"/>
                  </a:lnTo>
                  <a:cubicBezTo>
                    <a:pt x="4762" y="492274"/>
                    <a:pt x="0" y="242094"/>
                    <a:pt x="2381" y="0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en-US" altLang="ko-KR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4" name="직선 연결선 243"/>
            <p:cNvCxnSpPr/>
            <p:nvPr/>
          </p:nvCxnSpPr>
          <p:spPr bwMode="auto">
            <a:xfrm flipV="1">
              <a:off x="3561879" y="2996952"/>
              <a:ext cx="2009" cy="757635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/>
          </p:nvCxnSpPr>
          <p:spPr bwMode="auto">
            <a:xfrm rot="5400000" flipH="1" flipV="1">
              <a:off x="3635895" y="2852937"/>
              <a:ext cx="14401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>
              <a:cxnSpLocks/>
            </p:cNvCxnSpPr>
            <p:nvPr/>
          </p:nvCxnSpPr>
          <p:spPr bwMode="auto">
            <a:xfrm flipH="1">
              <a:off x="3707904" y="2852936"/>
              <a:ext cx="4320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rot="5400000" flipH="1" flipV="1">
              <a:off x="4067943" y="2852937"/>
              <a:ext cx="14401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그룹 3"/>
            <p:cNvGrpSpPr/>
            <p:nvPr/>
          </p:nvGrpSpPr>
          <p:grpSpPr>
            <a:xfrm>
              <a:off x="3203848" y="3128268"/>
              <a:ext cx="360040" cy="492443"/>
              <a:chOff x="2339752" y="3645024"/>
              <a:chExt cx="288032" cy="492443"/>
            </a:xfrm>
          </p:grpSpPr>
          <p:sp>
            <p:nvSpPr>
              <p:cNvPr id="257" name="TextBox 57"/>
              <p:cNvSpPr txBox="1">
                <a:spLocks noChangeArrowheads="1"/>
              </p:cNvSpPr>
              <p:nvPr/>
            </p:nvSpPr>
            <p:spPr bwMode="auto">
              <a:xfrm>
                <a:off x="2339752" y="3645024"/>
                <a:ext cx="28803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8" name="직선 연결선 257"/>
              <p:cNvCxnSpPr>
                <a:cxnSpLocks/>
              </p:cNvCxnSpPr>
              <p:nvPr/>
            </p:nvCxnSpPr>
            <p:spPr bwMode="auto">
              <a:xfrm>
                <a:off x="2397358" y="3897337"/>
                <a:ext cx="17281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12" name="직선 연결선 311"/>
            <p:cNvCxnSpPr>
              <a:cxnSpLocks/>
            </p:cNvCxnSpPr>
            <p:nvPr/>
          </p:nvCxnSpPr>
          <p:spPr bwMode="auto">
            <a:xfrm rot="5400000" flipH="1" flipV="1">
              <a:off x="6156175" y="2852937"/>
              <a:ext cx="14401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5" name="TextBox 57"/>
            <p:cNvSpPr txBox="1">
              <a:spLocks noChangeArrowheads="1"/>
            </p:cNvSpPr>
            <p:nvPr/>
          </p:nvSpPr>
          <p:spPr bwMode="auto">
            <a:xfrm>
              <a:off x="5076056" y="260671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0" name="직선 연결선 319"/>
            <p:cNvCxnSpPr>
              <a:cxnSpLocks/>
            </p:cNvCxnSpPr>
            <p:nvPr/>
          </p:nvCxnSpPr>
          <p:spPr bwMode="auto">
            <a:xfrm flipH="1">
              <a:off x="4139952" y="2852936"/>
              <a:ext cx="20882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1" name="TextBox 57"/>
            <p:cNvSpPr txBox="1">
              <a:spLocks noChangeArrowheads="1"/>
            </p:cNvSpPr>
            <p:nvPr/>
          </p:nvSpPr>
          <p:spPr bwMode="auto">
            <a:xfrm>
              <a:off x="6084168" y="253470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3" name="그룹 322"/>
            <p:cNvGrpSpPr/>
            <p:nvPr/>
          </p:nvGrpSpPr>
          <p:grpSpPr>
            <a:xfrm>
              <a:off x="6660232" y="3429000"/>
              <a:ext cx="360040" cy="492443"/>
              <a:chOff x="2339752" y="3645024"/>
              <a:chExt cx="288032" cy="492443"/>
            </a:xfrm>
          </p:grpSpPr>
          <p:sp>
            <p:nvSpPr>
              <p:cNvPr id="324" name="TextBox 57"/>
              <p:cNvSpPr txBox="1">
                <a:spLocks noChangeArrowheads="1"/>
              </p:cNvSpPr>
              <p:nvPr/>
            </p:nvSpPr>
            <p:spPr bwMode="auto">
              <a:xfrm>
                <a:off x="2339752" y="3645024"/>
                <a:ext cx="28803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5" name="직선 연결선 324"/>
              <p:cNvCxnSpPr>
                <a:cxnSpLocks/>
              </p:cNvCxnSpPr>
              <p:nvPr/>
            </p:nvCxnSpPr>
            <p:spPr bwMode="auto">
              <a:xfrm>
                <a:off x="2397358" y="3897337"/>
                <a:ext cx="17281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27" name="TextBox 57"/>
            <p:cNvSpPr txBox="1">
              <a:spLocks noChangeArrowheads="1"/>
            </p:cNvSpPr>
            <p:nvPr/>
          </p:nvSpPr>
          <p:spPr bwMode="auto">
            <a:xfrm>
              <a:off x="6948264" y="354281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diagram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03648" y="2852936"/>
            <a:ext cx="6480720" cy="2808312"/>
            <a:chOff x="1403648" y="2852936"/>
            <a:chExt cx="6480720" cy="2808312"/>
          </a:xfrm>
        </p:grpSpPr>
        <p:cxnSp>
          <p:nvCxnSpPr>
            <p:cNvPr id="304" name="직선 연결선 303"/>
            <p:cNvCxnSpPr>
              <a:cxnSpLocks/>
            </p:cNvCxnSpPr>
            <p:nvPr/>
          </p:nvCxnSpPr>
          <p:spPr bwMode="auto">
            <a:xfrm flipV="1">
              <a:off x="6228184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원호 264"/>
            <p:cNvSpPr/>
            <p:nvPr/>
          </p:nvSpPr>
          <p:spPr bwMode="auto">
            <a:xfrm rot="10800000">
              <a:off x="1403648" y="2852936"/>
              <a:ext cx="6480720" cy="2664296"/>
            </a:xfrm>
            <a:prstGeom prst="arc">
              <a:avLst>
                <a:gd name="adj1" fmla="val 11424877"/>
                <a:gd name="adj2" fmla="val 20969645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 bwMode="auto">
            <a:xfrm rot="10800000" flipH="1">
              <a:off x="1691680" y="4725139"/>
              <a:ext cx="5906862" cy="0"/>
            </a:xfrm>
            <a:prstGeom prst="line">
              <a:avLst/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자유형 226"/>
            <p:cNvSpPr/>
            <p:nvPr/>
          </p:nvSpPr>
          <p:spPr bwMode="auto">
            <a:xfrm>
              <a:off x="2435226" y="4725144"/>
              <a:ext cx="3796506" cy="78859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2048" h="788592">
                  <a:moveTo>
                    <a:pt x="0" y="0"/>
                  </a:moveTo>
                  <a:lnTo>
                    <a:pt x="432048" y="0"/>
                  </a:lnTo>
                  <a:lnTo>
                    <a:pt x="432048" y="616670"/>
                  </a:lnTo>
                  <a:cubicBezTo>
                    <a:pt x="422213" y="641847"/>
                    <a:pt x="415630" y="655911"/>
                    <a:pt x="405795" y="669181"/>
                  </a:cubicBezTo>
                  <a:lnTo>
                    <a:pt x="367473" y="723156"/>
                  </a:lnTo>
                  <a:cubicBezTo>
                    <a:pt x="343996" y="750958"/>
                    <a:pt x="332387" y="758288"/>
                    <a:pt x="307097" y="773956"/>
                  </a:cubicBezTo>
                  <a:cubicBezTo>
                    <a:pt x="278415" y="785598"/>
                    <a:pt x="262748" y="787714"/>
                    <a:pt x="252866" y="786656"/>
                  </a:cubicBezTo>
                  <a:lnTo>
                    <a:pt x="214286" y="788592"/>
                  </a:lnTo>
                  <a:cubicBezTo>
                    <a:pt x="201933" y="788063"/>
                    <a:pt x="188107" y="776395"/>
                    <a:pt x="174773" y="764431"/>
                  </a:cubicBezTo>
                  <a:cubicBezTo>
                    <a:pt x="161439" y="752467"/>
                    <a:pt x="146031" y="735327"/>
                    <a:pt x="132473" y="716806"/>
                  </a:cubicBezTo>
                  <a:cubicBezTo>
                    <a:pt x="118915" y="698285"/>
                    <a:pt x="107949" y="686643"/>
                    <a:pt x="94873" y="666006"/>
                  </a:cubicBezTo>
                  <a:cubicBezTo>
                    <a:pt x="81797" y="645369"/>
                    <a:pt x="67818" y="619439"/>
                    <a:pt x="55827" y="592981"/>
                  </a:cubicBezTo>
                  <a:cubicBezTo>
                    <a:pt x="44860" y="564406"/>
                    <a:pt x="36786" y="542181"/>
                    <a:pt x="25819" y="513606"/>
                  </a:cubicBezTo>
                  <a:lnTo>
                    <a:pt x="0" y="435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                        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CD</a:t>
              </a:r>
            </a:p>
          </p:txBody>
        </p:sp>
        <p:cxnSp>
          <p:nvCxnSpPr>
            <p:cNvPr id="272" name="직선 연결선 271"/>
            <p:cNvCxnSpPr>
              <a:cxnSpLocks/>
            </p:cNvCxnSpPr>
            <p:nvPr/>
          </p:nvCxnSpPr>
          <p:spPr bwMode="auto">
            <a:xfrm flipH="1">
              <a:off x="4405978" y="4581128"/>
              <a:ext cx="182220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>
              <a:cxnSpLocks/>
            </p:cNvCxnSpPr>
            <p:nvPr/>
          </p:nvCxnSpPr>
          <p:spPr bwMode="auto">
            <a:xfrm flipV="1">
              <a:off x="4404174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타원 274"/>
            <p:cNvSpPr/>
            <p:nvPr/>
          </p:nvSpPr>
          <p:spPr bwMode="auto">
            <a:xfrm>
              <a:off x="4382264" y="5075753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8" name="TextBox 57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TextBox 57"/>
            <p:cNvSpPr txBox="1">
              <a:spLocks noChangeArrowheads="1"/>
            </p:cNvSpPr>
            <p:nvPr/>
          </p:nvSpPr>
          <p:spPr bwMode="auto">
            <a:xfrm>
              <a:off x="6084168" y="426289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1" name="그룹 310"/>
            <p:cNvGrpSpPr/>
            <p:nvPr/>
          </p:nvGrpSpPr>
          <p:grpSpPr>
            <a:xfrm>
              <a:off x="5263502" y="4334907"/>
              <a:ext cx="144016" cy="246221"/>
              <a:chOff x="5148064" y="4334907"/>
              <a:chExt cx="288032" cy="246221"/>
            </a:xfrm>
          </p:grpSpPr>
          <p:sp>
            <p:nvSpPr>
              <p:cNvPr id="267" name="TextBox 57"/>
              <p:cNvSpPr txBox="1">
                <a:spLocks noChangeArrowheads="1"/>
              </p:cNvSpPr>
              <p:nvPr/>
            </p:nvSpPr>
            <p:spPr bwMode="auto">
              <a:xfrm>
                <a:off x="5148064" y="4334907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7" name="직선 연결선 306"/>
              <p:cNvCxnSpPr>
                <a:cxnSpLocks/>
              </p:cNvCxnSpPr>
              <p:nvPr/>
            </p:nvCxnSpPr>
            <p:spPr bwMode="auto">
              <a:xfrm flipH="1">
                <a:off x="5215884" y="4385900"/>
                <a:ext cx="14401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29" name="그룹 328"/>
            <p:cNvGrpSpPr/>
            <p:nvPr/>
          </p:nvGrpSpPr>
          <p:grpSpPr>
            <a:xfrm>
              <a:off x="6660232" y="5168805"/>
              <a:ext cx="360040" cy="492443"/>
              <a:chOff x="2339752" y="3645024"/>
              <a:chExt cx="288032" cy="492443"/>
            </a:xfrm>
          </p:grpSpPr>
          <p:sp>
            <p:nvSpPr>
              <p:cNvPr id="330" name="TextBox 57"/>
              <p:cNvSpPr txBox="1">
                <a:spLocks noChangeArrowheads="1"/>
              </p:cNvSpPr>
              <p:nvPr/>
            </p:nvSpPr>
            <p:spPr bwMode="auto">
              <a:xfrm>
                <a:off x="2339752" y="3645024"/>
                <a:ext cx="28803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1" name="직선 연결선 330"/>
              <p:cNvCxnSpPr>
                <a:cxnSpLocks/>
              </p:cNvCxnSpPr>
              <p:nvPr/>
            </p:nvCxnSpPr>
            <p:spPr bwMode="auto">
              <a:xfrm>
                <a:off x="2397358" y="3897337"/>
                <a:ext cx="17281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2" name="TextBox 57"/>
            <p:cNvSpPr txBox="1">
              <a:spLocks noChangeArrowheads="1"/>
            </p:cNvSpPr>
            <p:nvPr/>
          </p:nvSpPr>
          <p:spPr bwMode="auto">
            <a:xfrm>
              <a:off x="6948264" y="528262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diagram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8046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480720" cy="300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115616" y="4172770"/>
            <a:ext cx="4392488" cy="1734699"/>
            <a:chOff x="1115616" y="4172770"/>
            <a:chExt cx="4392488" cy="1734699"/>
          </a:xfrm>
        </p:grpSpPr>
        <p:cxnSp>
          <p:nvCxnSpPr>
            <p:cNvPr id="103" name="직선 화살표 연결선 102"/>
            <p:cNvCxnSpPr>
              <a:cxnSpLocks noChangeShapeType="1"/>
            </p:cNvCxnSpPr>
            <p:nvPr/>
          </p:nvCxnSpPr>
          <p:spPr bwMode="auto">
            <a:xfrm flipV="1">
              <a:off x="1978921" y="4316786"/>
              <a:ext cx="0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6" name="자유형 226"/>
            <p:cNvSpPr/>
            <p:nvPr/>
          </p:nvSpPr>
          <p:spPr bwMode="auto">
            <a:xfrm flipV="1">
              <a:off x="1979712" y="4571601"/>
              <a:ext cx="3024336" cy="945629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5" h="974369">
                  <a:moveTo>
                    <a:pt x="0" y="2309"/>
                  </a:moveTo>
                  <a:lnTo>
                    <a:pt x="339095" y="0"/>
                  </a:lnTo>
                  <a:lnTo>
                    <a:pt x="294147" y="14087"/>
                  </a:lnTo>
                  <a:cubicBezTo>
                    <a:pt x="279971" y="21197"/>
                    <a:pt x="266415" y="33137"/>
                    <a:pt x="254040" y="42662"/>
                  </a:cubicBezTo>
                  <a:cubicBezTo>
                    <a:pt x="241665" y="52187"/>
                    <a:pt x="229032" y="68675"/>
                    <a:pt x="219896" y="80763"/>
                  </a:cubicBezTo>
                  <a:cubicBezTo>
                    <a:pt x="213005" y="92239"/>
                    <a:pt x="205582" y="103715"/>
                    <a:pt x="198691" y="115191"/>
                  </a:cubicBezTo>
                  <a:lnTo>
                    <a:pt x="178668" y="154707"/>
                  </a:lnTo>
                  <a:cubicBezTo>
                    <a:pt x="168022" y="181611"/>
                    <a:pt x="156575" y="201154"/>
                    <a:pt x="145929" y="228058"/>
                  </a:cubicBezTo>
                  <a:lnTo>
                    <a:pt x="119630" y="304600"/>
                  </a:lnTo>
                  <a:cubicBezTo>
                    <a:pt x="108790" y="347462"/>
                    <a:pt x="96867" y="380800"/>
                    <a:pt x="86027" y="423662"/>
                  </a:cubicBezTo>
                  <a:cubicBezTo>
                    <a:pt x="79791" y="452516"/>
                    <a:pt x="73555" y="478916"/>
                    <a:pt x="67319" y="507770"/>
                  </a:cubicBezTo>
                  <a:lnTo>
                    <a:pt x="52300" y="583456"/>
                  </a:lnTo>
                  <a:cubicBezTo>
                    <a:pt x="46203" y="625293"/>
                    <a:pt x="38774" y="659770"/>
                    <a:pt x="32677" y="701607"/>
                  </a:cubicBezTo>
                  <a:lnTo>
                    <a:pt x="16330" y="818405"/>
                  </a:lnTo>
                  <a:cubicBezTo>
                    <a:pt x="11153" y="867939"/>
                    <a:pt x="5444" y="924835"/>
                    <a:pt x="267" y="974369"/>
                  </a:cubicBezTo>
                  <a:cubicBezTo>
                    <a:pt x="89" y="653620"/>
                    <a:pt x="178" y="323058"/>
                    <a:pt x="0" y="2309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직선 연결선 80"/>
            <p:cNvCxnSpPr>
              <a:cxnSpLocks/>
              <a:endCxn id="86" idx="0"/>
            </p:cNvCxnSpPr>
            <p:nvPr/>
          </p:nvCxnSpPr>
          <p:spPr bwMode="auto">
            <a:xfrm flipH="1">
              <a:off x="1979712" y="5184381"/>
              <a:ext cx="1780" cy="33060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화살표 연결선 101"/>
            <p:cNvCxnSpPr>
              <a:cxnSpLocks noChangeShapeType="1"/>
            </p:cNvCxnSpPr>
            <p:nvPr/>
          </p:nvCxnSpPr>
          <p:spPr bwMode="auto">
            <a:xfrm>
              <a:off x="1763688" y="5517232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1763688" y="417277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31"/>
            <p:cNvSpPr txBox="1">
              <a:spLocks noChangeArrowheads="1"/>
            </p:cNvSpPr>
            <p:nvPr/>
          </p:nvSpPr>
          <p:spPr bwMode="auto">
            <a:xfrm>
              <a:off x="5292080" y="539690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/>
            <p:cNvCxnSpPr>
              <a:cxnSpLocks noChangeShapeType="1"/>
              <a:endCxn id="158" idx="2"/>
            </p:cNvCxnSpPr>
            <p:nvPr/>
          </p:nvCxnSpPr>
          <p:spPr bwMode="auto">
            <a:xfrm>
              <a:off x="1979712" y="5278348"/>
              <a:ext cx="53034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22" name="그룹 21"/>
            <p:cNvGrpSpPr/>
            <p:nvPr/>
          </p:nvGrpSpPr>
          <p:grpSpPr>
            <a:xfrm>
              <a:off x="1115616" y="4941168"/>
              <a:ext cx="2736304" cy="966301"/>
              <a:chOff x="647416" y="5157192"/>
              <a:chExt cx="4063532" cy="966301"/>
            </a:xfrm>
          </p:grpSpPr>
          <p:sp>
            <p:nvSpPr>
              <p:cNvPr id="159" name="TextBox 31"/>
              <p:cNvSpPr txBox="1">
                <a:spLocks noChangeArrowheads="1"/>
              </p:cNvSpPr>
              <p:nvPr/>
            </p:nvSpPr>
            <p:spPr bwMode="auto">
              <a:xfrm>
                <a:off x="2244848" y="5245075"/>
                <a:ext cx="2204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" name="직선 화살표 연결선 159"/>
              <p:cNvCxnSpPr>
                <a:cxnSpLocks noChangeShapeType="1"/>
              </p:cNvCxnSpPr>
              <p:nvPr/>
            </p:nvCxnSpPr>
            <p:spPr bwMode="auto">
              <a:xfrm>
                <a:off x="2293875" y="5307559"/>
                <a:ext cx="106935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TextBox 31"/>
              <p:cNvSpPr txBox="1">
                <a:spLocks noChangeArrowheads="1"/>
              </p:cNvSpPr>
              <p:nvPr/>
            </p:nvSpPr>
            <p:spPr bwMode="auto">
              <a:xfrm>
                <a:off x="3655735" y="5877272"/>
                <a:ext cx="105521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TextBox 31"/>
              <p:cNvSpPr txBox="1">
                <a:spLocks noChangeArrowheads="1"/>
              </p:cNvSpPr>
              <p:nvPr/>
            </p:nvSpPr>
            <p:spPr bwMode="auto">
              <a:xfrm>
                <a:off x="647416" y="5157192"/>
                <a:ext cx="105521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120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8" name="타원 157"/>
            <p:cNvSpPr/>
            <p:nvPr/>
          </p:nvSpPr>
          <p:spPr bwMode="auto">
            <a:xfrm>
              <a:off x="2510056" y="525548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" name="직선 화살표 연결선 17"/>
            <p:cNvCxnSpPr>
              <a:cxnSpLocks noChangeShapeType="1"/>
            </p:cNvCxnSpPr>
            <p:nvPr/>
          </p:nvCxnSpPr>
          <p:spPr bwMode="auto">
            <a:xfrm flipV="1">
              <a:off x="5004048" y="558924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" name="직선 화살표 연결선 19"/>
            <p:cNvCxnSpPr>
              <a:cxnSpLocks noChangeShapeType="1"/>
            </p:cNvCxnSpPr>
            <p:nvPr/>
          </p:nvCxnSpPr>
          <p:spPr bwMode="auto">
            <a:xfrm flipH="1">
              <a:off x="1979712" y="5661248"/>
              <a:ext cx="30243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" name="직선 화살표 연결선 32"/>
            <p:cNvCxnSpPr>
              <a:cxnSpLocks noChangeShapeType="1"/>
            </p:cNvCxnSpPr>
            <p:nvPr/>
          </p:nvCxnSpPr>
          <p:spPr bwMode="auto">
            <a:xfrm flipH="1">
              <a:off x="1763688" y="458112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직선 화살표 연결선 35"/>
            <p:cNvCxnSpPr>
              <a:cxnSpLocks noChangeShapeType="1"/>
            </p:cNvCxnSpPr>
            <p:nvPr/>
          </p:nvCxnSpPr>
          <p:spPr bwMode="auto">
            <a:xfrm flipV="1">
              <a:off x="1835696" y="4581128"/>
              <a:ext cx="0" cy="93610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403343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그룹 171"/>
          <p:cNvGrpSpPr/>
          <p:nvPr/>
        </p:nvGrpSpPr>
        <p:grpSpPr>
          <a:xfrm>
            <a:off x="-3204864" y="188640"/>
            <a:ext cx="8146518" cy="3384376"/>
            <a:chOff x="-3204864" y="908720"/>
            <a:chExt cx="8146518" cy="3384376"/>
          </a:xfrm>
        </p:grpSpPr>
        <p:sp>
          <p:nvSpPr>
            <p:cNvPr id="47" name="TextBox 57"/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직사각형 47"/>
            <p:cNvSpPr>
              <a:spLocks noChangeArrowheads="1"/>
            </p:cNvSpPr>
            <p:nvPr/>
          </p:nvSpPr>
          <p:spPr bwMode="auto">
            <a:xfrm>
              <a:off x="747012" y="2132856"/>
              <a:ext cx="3456384" cy="144051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9" name="TextBox 57"/>
            <p:cNvSpPr txBox="1">
              <a:spLocks noChangeArrowheads="1"/>
            </p:cNvSpPr>
            <p:nvPr/>
          </p:nvSpPr>
          <p:spPr bwMode="auto">
            <a:xfrm>
              <a:off x="4139952" y="1886635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57"/>
            <p:cNvSpPr txBox="1">
              <a:spLocks noChangeArrowheads="1"/>
            </p:cNvSpPr>
            <p:nvPr/>
          </p:nvSpPr>
          <p:spPr bwMode="auto">
            <a:xfrm>
              <a:off x="4355976" y="23186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원호 144"/>
            <p:cNvSpPr/>
            <p:nvPr/>
          </p:nvSpPr>
          <p:spPr bwMode="auto">
            <a:xfrm rot="10800000" flipH="1" flipV="1">
              <a:off x="-3204864" y="2204864"/>
              <a:ext cx="7920880" cy="2088232"/>
            </a:xfrm>
            <a:prstGeom prst="arc">
              <a:avLst>
                <a:gd name="adj1" fmla="val 16207909"/>
                <a:gd name="adj2" fmla="val 21092972"/>
              </a:avLst>
            </a:prstGeom>
            <a:noFill/>
            <a:ln w="12700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" name="직선 연결선 3"/>
            <p:cNvCxnSpPr>
              <a:cxnSpLocks/>
            </p:cNvCxnSpPr>
            <p:nvPr/>
          </p:nvCxnSpPr>
          <p:spPr bwMode="auto">
            <a:xfrm>
              <a:off x="539552" y="1076468"/>
              <a:ext cx="4402102" cy="19924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>
              <a:cxnSpLocks/>
            </p:cNvCxnSpPr>
            <p:nvPr/>
          </p:nvCxnSpPr>
          <p:spPr bwMode="auto">
            <a:xfrm>
              <a:off x="539552" y="220486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>
              <a:cxnSpLocks/>
            </p:cNvCxnSpPr>
            <p:nvPr/>
          </p:nvCxnSpPr>
          <p:spPr bwMode="auto">
            <a:xfrm>
              <a:off x="3851920" y="2735114"/>
              <a:ext cx="10801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직선 연결선 152"/>
            <p:cNvCxnSpPr>
              <a:cxnSpLocks/>
            </p:cNvCxnSpPr>
            <p:nvPr/>
          </p:nvCxnSpPr>
          <p:spPr bwMode="auto">
            <a:xfrm>
              <a:off x="4202436" y="2204864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>
              <a:cxnSpLocks/>
            </p:cNvCxnSpPr>
            <p:nvPr/>
          </p:nvCxnSpPr>
          <p:spPr bwMode="auto">
            <a:xfrm>
              <a:off x="747012" y="1168179"/>
              <a:ext cx="0" cy="1036685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타원 160"/>
            <p:cNvSpPr/>
            <p:nvPr/>
          </p:nvSpPr>
          <p:spPr bwMode="auto">
            <a:xfrm>
              <a:off x="727000" y="21834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타원 161"/>
            <p:cNvSpPr/>
            <p:nvPr/>
          </p:nvSpPr>
          <p:spPr bwMode="auto">
            <a:xfrm>
              <a:off x="4180526" y="21834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 bwMode="auto">
            <a:xfrm>
              <a:off x="4355976" y="2204864"/>
              <a:ext cx="0" cy="53263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원호 165"/>
            <p:cNvSpPr/>
            <p:nvPr/>
          </p:nvSpPr>
          <p:spPr bwMode="auto">
            <a:xfrm rot="10800000" flipH="1">
              <a:off x="3836282" y="2371910"/>
              <a:ext cx="735718" cy="735718"/>
            </a:xfrm>
            <a:prstGeom prst="arc">
              <a:avLst>
                <a:gd name="adj1" fmla="val 20171675"/>
                <a:gd name="adj2" fmla="val 16529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7" name="TextBox 57"/>
            <p:cNvSpPr txBox="1">
              <a:spLocks noChangeArrowheads="1"/>
            </p:cNvSpPr>
            <p:nvPr/>
          </p:nvSpPr>
          <p:spPr bwMode="auto">
            <a:xfrm>
              <a:off x="4572000" y="270892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타원 168"/>
            <p:cNvSpPr/>
            <p:nvPr/>
          </p:nvSpPr>
          <p:spPr bwMode="auto">
            <a:xfrm>
              <a:off x="4180526" y="270892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0" name="타원 169"/>
            <p:cNvSpPr/>
            <p:nvPr/>
          </p:nvSpPr>
          <p:spPr bwMode="auto">
            <a:xfrm>
              <a:off x="727000" y="1153682"/>
              <a:ext cx="45720" cy="4307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1" name="TextBox 57"/>
            <p:cNvSpPr txBox="1">
              <a:spLocks noChangeArrowheads="1"/>
            </p:cNvSpPr>
            <p:nvPr/>
          </p:nvSpPr>
          <p:spPr bwMode="auto">
            <a:xfrm>
              <a:off x="4067944" y="278092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57"/>
            <p:cNvSpPr txBox="1">
              <a:spLocks noChangeArrowheads="1"/>
            </p:cNvSpPr>
            <p:nvPr/>
          </p:nvSpPr>
          <p:spPr bwMode="auto">
            <a:xfrm>
              <a:off x="611722" y="908720"/>
              <a:ext cx="2878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23528" y="2852936"/>
            <a:ext cx="3960440" cy="1182325"/>
            <a:chOff x="323528" y="4509120"/>
            <a:chExt cx="3960440" cy="1182325"/>
          </a:xfrm>
        </p:grpSpPr>
        <p:sp>
          <p:nvSpPr>
            <p:cNvPr id="206" name="이등변 삼각형 205"/>
            <p:cNvSpPr/>
            <p:nvPr/>
          </p:nvSpPr>
          <p:spPr bwMode="auto">
            <a:xfrm>
              <a:off x="755576" y="4509120"/>
              <a:ext cx="3456384" cy="792088"/>
            </a:xfrm>
            <a:prstGeom prst="triangle">
              <a:avLst>
                <a:gd name="adj" fmla="val 0"/>
              </a:avLst>
            </a:pr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/>
            <p:cNvCxnSpPr>
              <a:cxnSpLocks noChangeShapeType="1"/>
              <a:endCxn id="158" idx="2"/>
            </p:cNvCxnSpPr>
            <p:nvPr/>
          </p:nvCxnSpPr>
          <p:spPr bwMode="auto">
            <a:xfrm flipH="1">
              <a:off x="1885794" y="5013176"/>
              <a:ext cx="232616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59" name="TextBox 31"/>
            <p:cNvSpPr txBox="1">
              <a:spLocks noChangeArrowheads="1"/>
            </p:cNvSpPr>
            <p:nvPr/>
          </p:nvSpPr>
          <p:spPr bwMode="auto">
            <a:xfrm>
              <a:off x="2987824" y="4763879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>
              <a:off x="3020838" y="4826363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2349272" y="5445224"/>
              <a:ext cx="278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타원 157"/>
            <p:cNvSpPr/>
            <p:nvPr/>
          </p:nvSpPr>
          <p:spPr bwMode="auto">
            <a:xfrm>
              <a:off x="1885794" y="499031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" name="직선 화살표 연결선 17"/>
            <p:cNvCxnSpPr>
              <a:cxnSpLocks noChangeShapeType="1"/>
            </p:cNvCxnSpPr>
            <p:nvPr/>
          </p:nvCxnSpPr>
          <p:spPr bwMode="auto">
            <a:xfrm flipV="1">
              <a:off x="4211960" y="53732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" name="직선 화살표 연결선 19"/>
            <p:cNvCxnSpPr>
              <a:cxnSpLocks noChangeShapeType="1"/>
            </p:cNvCxnSpPr>
            <p:nvPr/>
          </p:nvCxnSpPr>
          <p:spPr bwMode="auto">
            <a:xfrm flipH="1">
              <a:off x="755576" y="544522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" name="직선 화살표 연결선 32"/>
            <p:cNvCxnSpPr>
              <a:cxnSpLocks noChangeShapeType="1"/>
            </p:cNvCxnSpPr>
            <p:nvPr/>
          </p:nvCxnSpPr>
          <p:spPr bwMode="auto">
            <a:xfrm flipH="1">
              <a:off x="539552" y="45091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직선 화살표 연결선 35"/>
            <p:cNvCxnSpPr>
              <a:cxnSpLocks noChangeShapeType="1"/>
            </p:cNvCxnSpPr>
            <p:nvPr/>
          </p:nvCxnSpPr>
          <p:spPr bwMode="auto">
            <a:xfrm flipV="1">
              <a:off x="611560" y="4509120"/>
              <a:ext cx="0" cy="7920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4" name="TextBox 57"/>
            <p:cNvSpPr txBox="1">
              <a:spLocks noChangeArrowheads="1"/>
            </p:cNvSpPr>
            <p:nvPr/>
          </p:nvSpPr>
          <p:spPr bwMode="auto">
            <a:xfrm>
              <a:off x="539552" y="5301208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86" name="TextBox 57"/>
            <p:cNvSpPr txBox="1">
              <a:spLocks noChangeArrowheads="1"/>
            </p:cNvSpPr>
            <p:nvPr/>
          </p:nvSpPr>
          <p:spPr bwMode="auto">
            <a:xfrm>
              <a:off x="4139952" y="5054987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94" name="타원 193"/>
            <p:cNvSpPr/>
            <p:nvPr/>
          </p:nvSpPr>
          <p:spPr bwMode="auto">
            <a:xfrm>
              <a:off x="734143" y="527977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5" name="타원 194"/>
            <p:cNvSpPr/>
            <p:nvPr/>
          </p:nvSpPr>
          <p:spPr bwMode="auto">
            <a:xfrm>
              <a:off x="4190055" y="527977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10" name="직선 화살표 연결선 209"/>
            <p:cNvCxnSpPr>
              <a:cxnSpLocks noChangeShapeType="1"/>
            </p:cNvCxnSpPr>
            <p:nvPr/>
          </p:nvCxnSpPr>
          <p:spPr bwMode="auto">
            <a:xfrm flipH="1">
              <a:off x="539552" y="53012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8" name="직선 화살표 연결선 217"/>
            <p:cNvCxnSpPr>
              <a:cxnSpLocks noChangeShapeType="1"/>
            </p:cNvCxnSpPr>
            <p:nvPr/>
          </p:nvCxnSpPr>
          <p:spPr bwMode="auto">
            <a:xfrm flipV="1">
              <a:off x="755576" y="53732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6" name="그룹 5"/>
            <p:cNvGrpSpPr/>
            <p:nvPr/>
          </p:nvGrpSpPr>
          <p:grpSpPr>
            <a:xfrm>
              <a:off x="323528" y="4653136"/>
              <a:ext cx="278512" cy="492443"/>
              <a:chOff x="323528" y="4797152"/>
              <a:chExt cx="278512" cy="492443"/>
            </a:xfrm>
          </p:grpSpPr>
          <p:sp>
            <p:nvSpPr>
              <p:cNvPr id="32" name="TextBox 31"/>
              <p:cNvSpPr txBox="1">
                <a:spLocks noChangeArrowheads="1"/>
              </p:cNvSpPr>
              <p:nvPr/>
            </p:nvSpPr>
            <p:spPr bwMode="auto">
              <a:xfrm>
                <a:off x="323528" y="4797152"/>
                <a:ext cx="2785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2" name="직선 화살표 연결선 151"/>
              <p:cNvCxnSpPr>
                <a:cxnSpLocks noChangeShapeType="1"/>
              </p:cNvCxnSpPr>
              <p:nvPr/>
            </p:nvCxnSpPr>
            <p:spPr bwMode="auto">
              <a:xfrm flipH="1">
                <a:off x="352100" y="5048893"/>
                <a:ext cx="21602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9" name="직선 화살표 연결선 218"/>
            <p:cNvCxnSpPr>
              <a:cxnSpLocks noChangeShapeType="1"/>
            </p:cNvCxnSpPr>
            <p:nvPr/>
          </p:nvCxnSpPr>
          <p:spPr bwMode="auto">
            <a:xfrm flipV="1">
              <a:off x="4211960" y="494116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5" name="그룹 274"/>
          <p:cNvGrpSpPr/>
          <p:nvPr/>
        </p:nvGrpSpPr>
        <p:grpSpPr>
          <a:xfrm>
            <a:off x="323528" y="4737844"/>
            <a:ext cx="4176463" cy="2003524"/>
            <a:chOff x="323528" y="4737844"/>
            <a:chExt cx="4176463" cy="2003524"/>
          </a:xfrm>
        </p:grpSpPr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683568" y="5373216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직사각형 231"/>
            <p:cNvSpPr>
              <a:spLocks noChangeArrowheads="1"/>
            </p:cNvSpPr>
            <p:nvPr/>
          </p:nvSpPr>
          <p:spPr bwMode="auto">
            <a:xfrm>
              <a:off x="747012" y="5589240"/>
              <a:ext cx="3456384" cy="144051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2371028" y="5703059"/>
              <a:ext cx="2567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57"/>
            <p:cNvSpPr txBox="1">
              <a:spLocks noChangeArrowheads="1"/>
            </p:cNvSpPr>
            <p:nvPr/>
          </p:nvSpPr>
          <p:spPr bwMode="auto">
            <a:xfrm>
              <a:off x="323528" y="56612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6" name="직선 연결선 235"/>
            <p:cNvCxnSpPr>
              <a:cxnSpLocks/>
            </p:cNvCxnSpPr>
            <p:nvPr/>
          </p:nvCxnSpPr>
          <p:spPr bwMode="auto">
            <a:xfrm>
              <a:off x="539552" y="5567015"/>
              <a:ext cx="2276370" cy="103033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>
              <a:cxnSpLocks/>
            </p:cNvCxnSpPr>
            <p:nvPr/>
          </p:nvCxnSpPr>
          <p:spPr bwMode="auto">
            <a:xfrm>
              <a:off x="467544" y="5961980"/>
              <a:ext cx="23762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>
              <a:cxnSpLocks/>
            </p:cNvCxnSpPr>
            <p:nvPr/>
          </p:nvCxnSpPr>
          <p:spPr bwMode="auto">
            <a:xfrm>
              <a:off x="2489882" y="5962516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직선 연결선 239"/>
            <p:cNvCxnSpPr>
              <a:cxnSpLocks/>
              <a:stCxn id="247" idx="0"/>
            </p:cNvCxnSpPr>
            <p:nvPr/>
          </p:nvCxnSpPr>
          <p:spPr bwMode="auto">
            <a:xfrm flipH="1" flipV="1">
              <a:off x="747012" y="5661248"/>
              <a:ext cx="2848" cy="28168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1" name="타원 240"/>
            <p:cNvSpPr/>
            <p:nvPr/>
          </p:nvSpPr>
          <p:spPr bwMode="auto">
            <a:xfrm>
              <a:off x="727000" y="563981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2" name="타원 241"/>
            <p:cNvSpPr/>
            <p:nvPr/>
          </p:nvSpPr>
          <p:spPr bwMode="auto">
            <a:xfrm>
              <a:off x="2467972" y="594108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3" name="직선 연결선 242"/>
            <p:cNvCxnSpPr>
              <a:cxnSpLocks/>
            </p:cNvCxnSpPr>
            <p:nvPr/>
          </p:nvCxnSpPr>
          <p:spPr bwMode="auto">
            <a:xfrm>
              <a:off x="539552" y="5661248"/>
              <a:ext cx="0" cy="30390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원호 243"/>
            <p:cNvSpPr/>
            <p:nvPr/>
          </p:nvSpPr>
          <p:spPr bwMode="auto">
            <a:xfrm rot="10800000" flipH="1">
              <a:off x="1043844" y="5595590"/>
              <a:ext cx="735718" cy="735718"/>
            </a:xfrm>
            <a:prstGeom prst="arc">
              <a:avLst>
                <a:gd name="adj1" fmla="val 20171675"/>
                <a:gd name="adj2" fmla="val 16529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5" name="TextBox 57"/>
            <p:cNvSpPr txBox="1">
              <a:spLocks noChangeArrowheads="1"/>
            </p:cNvSpPr>
            <p:nvPr/>
          </p:nvSpPr>
          <p:spPr bwMode="auto">
            <a:xfrm>
              <a:off x="1744638" y="59317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타원 245"/>
            <p:cNvSpPr/>
            <p:nvPr/>
          </p:nvSpPr>
          <p:spPr bwMode="auto">
            <a:xfrm>
              <a:off x="2467972" y="642878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7" name="타원 246"/>
            <p:cNvSpPr/>
            <p:nvPr/>
          </p:nvSpPr>
          <p:spPr bwMode="auto">
            <a:xfrm>
              <a:off x="727000" y="5942930"/>
              <a:ext cx="45720" cy="4307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2355390" y="64951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611722" y="5991091"/>
              <a:ext cx="2878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원호 250"/>
            <p:cNvSpPr/>
            <p:nvPr/>
          </p:nvSpPr>
          <p:spPr bwMode="auto">
            <a:xfrm rot="10800000">
              <a:off x="467543" y="4737844"/>
              <a:ext cx="4032448" cy="1224138"/>
            </a:xfrm>
            <a:prstGeom prst="arc">
              <a:avLst>
                <a:gd name="adj1" fmla="val 11424877"/>
                <a:gd name="adj2" fmla="val 20986778"/>
              </a:avLst>
            </a:prstGeom>
            <a:noFill/>
            <a:ln w="12700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64" name="직선 연결선 263"/>
            <p:cNvCxnSpPr>
              <a:cxnSpLocks/>
            </p:cNvCxnSpPr>
            <p:nvPr/>
          </p:nvCxnSpPr>
          <p:spPr bwMode="auto">
            <a:xfrm>
              <a:off x="467544" y="566124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그룹 27"/>
          <p:cNvGrpSpPr/>
          <p:nvPr/>
        </p:nvGrpSpPr>
        <p:grpSpPr>
          <a:xfrm>
            <a:off x="4644008" y="3182779"/>
            <a:ext cx="4104456" cy="1326341"/>
            <a:chOff x="4644008" y="5415027"/>
            <a:chExt cx="4104456" cy="1326341"/>
          </a:xfrm>
        </p:grpSpPr>
        <p:cxnSp>
          <p:nvCxnSpPr>
            <p:cNvPr id="277" name="직선 화살표 연결선 276"/>
            <p:cNvCxnSpPr>
              <a:cxnSpLocks noChangeShapeType="1"/>
            </p:cNvCxnSpPr>
            <p:nvPr/>
          </p:nvCxnSpPr>
          <p:spPr bwMode="auto">
            <a:xfrm flipV="1">
              <a:off x="5291289" y="6423139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>
              <a:off x="5292080" y="5949280"/>
              <a:ext cx="12241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21" name="그룹 20"/>
            <p:cNvGrpSpPr/>
            <p:nvPr/>
          </p:nvGrpSpPr>
          <p:grpSpPr>
            <a:xfrm>
              <a:off x="5863704" y="5703059"/>
              <a:ext cx="148456" cy="246221"/>
              <a:chOff x="7308304" y="5816878"/>
              <a:chExt cx="148456" cy="246221"/>
            </a:xfrm>
          </p:grpSpPr>
          <p:sp>
            <p:nvSpPr>
              <p:cNvPr id="281" name="TextBox 31"/>
              <p:cNvSpPr txBox="1">
                <a:spLocks noChangeArrowheads="1"/>
              </p:cNvSpPr>
              <p:nvPr/>
            </p:nvSpPr>
            <p:spPr bwMode="auto">
              <a:xfrm>
                <a:off x="7308304" y="5816878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2" name="직선 화살표 연결선 281"/>
              <p:cNvCxnSpPr>
                <a:cxnSpLocks noChangeShapeType="1"/>
              </p:cNvCxnSpPr>
              <p:nvPr/>
            </p:nvCxnSpPr>
            <p:spPr bwMode="auto">
              <a:xfrm>
                <a:off x="7341318" y="5879362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7740352" y="649514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타원 283"/>
            <p:cNvSpPr/>
            <p:nvPr/>
          </p:nvSpPr>
          <p:spPr bwMode="auto">
            <a:xfrm>
              <a:off x="6516216" y="592737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85" name="직선 화살표 연결선 284"/>
            <p:cNvCxnSpPr>
              <a:cxnSpLocks noChangeShapeType="1"/>
            </p:cNvCxnSpPr>
            <p:nvPr/>
          </p:nvCxnSpPr>
          <p:spPr bwMode="auto">
            <a:xfrm flipV="1">
              <a:off x="8748464" y="6423139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6" name="직선 화살표 연결선 285"/>
            <p:cNvCxnSpPr>
              <a:cxnSpLocks noChangeShapeType="1"/>
            </p:cNvCxnSpPr>
            <p:nvPr/>
          </p:nvCxnSpPr>
          <p:spPr bwMode="auto">
            <a:xfrm flipH="1">
              <a:off x="5292080" y="6495147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7" name="직선 화살표 연결선 286"/>
            <p:cNvCxnSpPr>
              <a:cxnSpLocks noChangeShapeType="1"/>
            </p:cNvCxnSpPr>
            <p:nvPr/>
          </p:nvCxnSpPr>
          <p:spPr bwMode="auto">
            <a:xfrm flipH="1">
              <a:off x="5076056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8" name="직선 화살표 연결선 287"/>
            <p:cNvCxnSpPr>
              <a:cxnSpLocks noChangeShapeType="1"/>
            </p:cNvCxnSpPr>
            <p:nvPr/>
          </p:nvCxnSpPr>
          <p:spPr bwMode="auto">
            <a:xfrm flipV="1">
              <a:off x="5148064" y="5661248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9" name="직선 화살표 연결선 288"/>
            <p:cNvCxnSpPr>
              <a:cxnSpLocks noChangeShapeType="1"/>
            </p:cNvCxnSpPr>
            <p:nvPr/>
          </p:nvCxnSpPr>
          <p:spPr bwMode="auto">
            <a:xfrm flipH="1">
              <a:off x="5076056" y="63093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5219910" y="5415027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953026" y="54166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93" name="타원 292"/>
            <p:cNvSpPr/>
            <p:nvPr/>
          </p:nvSpPr>
          <p:spPr bwMode="auto">
            <a:xfrm>
              <a:off x="5270175" y="5638583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타원 293"/>
            <p:cNvSpPr/>
            <p:nvPr/>
          </p:nvSpPr>
          <p:spPr bwMode="auto">
            <a:xfrm>
              <a:off x="7003605" y="5638583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4644008" y="5733256"/>
              <a:ext cx="566544" cy="492443"/>
              <a:chOff x="4572000" y="4959752"/>
              <a:chExt cx="566544" cy="492443"/>
            </a:xfrm>
          </p:grpSpPr>
          <p:sp>
            <p:nvSpPr>
              <p:cNvPr id="296" name="TextBox 295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7" name="직선 화살표 연결선 296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" name="그룹 10"/>
            <p:cNvGrpSpPr/>
            <p:nvPr/>
          </p:nvGrpSpPr>
          <p:grpSpPr>
            <a:xfrm>
              <a:off x="5292080" y="5661248"/>
              <a:ext cx="3456384" cy="648072"/>
              <a:chOff x="5292080" y="4797152"/>
              <a:chExt cx="3456384" cy="648072"/>
            </a:xfrm>
          </p:grpSpPr>
          <p:sp>
            <p:nvSpPr>
              <p:cNvPr id="127" name="타원 3"/>
              <p:cNvSpPr/>
              <p:nvPr/>
            </p:nvSpPr>
            <p:spPr bwMode="auto">
              <a:xfrm>
                <a:off x="5292080" y="4797152"/>
                <a:ext cx="3456384" cy="648072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8263" h="400809">
                    <a:moveTo>
                      <a:pt x="2378263" y="0"/>
                    </a:moveTo>
                    <a:cubicBezTo>
                      <a:pt x="2158425" y="256507"/>
                      <a:pt x="1550504" y="401442"/>
                      <a:pt x="1154127" y="400807"/>
                    </a:cubicBezTo>
                    <a:cubicBezTo>
                      <a:pt x="757750" y="400172"/>
                      <a:pt x="220503" y="254449"/>
                      <a:pt x="0" y="953"/>
                    </a:cubicBezTo>
                    <a:lnTo>
                      <a:pt x="2378263" y="0"/>
                    </a:lnTo>
                    <a:close/>
                  </a:path>
                </a:pathLst>
              </a:cu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타원 3"/>
              <p:cNvSpPr/>
              <p:nvPr/>
            </p:nvSpPr>
            <p:spPr bwMode="auto">
              <a:xfrm>
                <a:off x="5292080" y="4797152"/>
                <a:ext cx="1732836" cy="648069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  <a:gd name="connsiteX0" fmla="*/ 1195276 w 1297505"/>
                  <a:gd name="connsiteY0" fmla="*/ 1992 h 399856"/>
                  <a:gd name="connsiteX1" fmla="*/ 1154127 w 1297505"/>
                  <a:gd name="connsiteY1" fmla="*/ 399854 h 399856"/>
                  <a:gd name="connsiteX2" fmla="*/ 0 w 1297505"/>
                  <a:gd name="connsiteY2" fmla="*/ 0 h 399856"/>
                  <a:gd name="connsiteX3" fmla="*/ 1195276 w 1297505"/>
                  <a:gd name="connsiteY3" fmla="*/ 1992 h 399856"/>
                  <a:gd name="connsiteX0" fmla="*/ 1195276 w 1195276"/>
                  <a:gd name="connsiteY0" fmla="*/ 1992 h 399854"/>
                  <a:gd name="connsiteX1" fmla="*/ 1154127 w 1195276"/>
                  <a:gd name="connsiteY1" fmla="*/ 399854 h 399854"/>
                  <a:gd name="connsiteX2" fmla="*/ 0 w 1195276"/>
                  <a:gd name="connsiteY2" fmla="*/ 0 h 399854"/>
                  <a:gd name="connsiteX3" fmla="*/ 1195276 w 1195276"/>
                  <a:gd name="connsiteY3" fmla="*/ 1992 h 399854"/>
                  <a:gd name="connsiteX0" fmla="*/ 1195276 w 1195276"/>
                  <a:gd name="connsiteY0" fmla="*/ 1992 h 399854"/>
                  <a:gd name="connsiteX1" fmla="*/ 1188535 w 1195276"/>
                  <a:gd name="connsiteY1" fmla="*/ 399854 h 399854"/>
                  <a:gd name="connsiteX2" fmla="*/ 0 w 1195276"/>
                  <a:gd name="connsiteY2" fmla="*/ 0 h 399854"/>
                  <a:gd name="connsiteX3" fmla="*/ 1195276 w 1195276"/>
                  <a:gd name="connsiteY3" fmla="*/ 1992 h 399854"/>
                  <a:gd name="connsiteX0" fmla="*/ 1195276 w 1195276"/>
                  <a:gd name="connsiteY0" fmla="*/ 1992 h 399854"/>
                  <a:gd name="connsiteX1" fmla="*/ 1190174 w 1195276"/>
                  <a:gd name="connsiteY1" fmla="*/ 399854 h 399854"/>
                  <a:gd name="connsiteX2" fmla="*/ 0 w 1195276"/>
                  <a:gd name="connsiteY2" fmla="*/ 0 h 399854"/>
                  <a:gd name="connsiteX3" fmla="*/ 1195276 w 1195276"/>
                  <a:gd name="connsiteY3" fmla="*/ 1992 h 399854"/>
                  <a:gd name="connsiteX0" fmla="*/ 1191999 w 1191999"/>
                  <a:gd name="connsiteY0" fmla="*/ 1992 h 399854"/>
                  <a:gd name="connsiteX1" fmla="*/ 1190174 w 1191999"/>
                  <a:gd name="connsiteY1" fmla="*/ 399854 h 399854"/>
                  <a:gd name="connsiteX2" fmla="*/ 0 w 1191999"/>
                  <a:gd name="connsiteY2" fmla="*/ 0 h 399854"/>
                  <a:gd name="connsiteX3" fmla="*/ 1191999 w 1191999"/>
                  <a:gd name="connsiteY3" fmla="*/ 1992 h 399854"/>
                  <a:gd name="connsiteX0" fmla="*/ 1191999 w 1193819"/>
                  <a:gd name="connsiteY0" fmla="*/ 1992 h 399854"/>
                  <a:gd name="connsiteX1" fmla="*/ 1193452 w 1193819"/>
                  <a:gd name="connsiteY1" fmla="*/ 399854 h 399854"/>
                  <a:gd name="connsiteX2" fmla="*/ 0 w 1193819"/>
                  <a:gd name="connsiteY2" fmla="*/ 0 h 399854"/>
                  <a:gd name="connsiteX3" fmla="*/ 1191999 w 1193819"/>
                  <a:gd name="connsiteY3" fmla="*/ 1992 h 399854"/>
                  <a:gd name="connsiteX0" fmla="*/ 1191999 w 1192327"/>
                  <a:gd name="connsiteY0" fmla="*/ 1992 h 399854"/>
                  <a:gd name="connsiteX1" fmla="*/ 1191814 w 1192327"/>
                  <a:gd name="connsiteY1" fmla="*/ 399854 h 399854"/>
                  <a:gd name="connsiteX2" fmla="*/ 0 w 1192327"/>
                  <a:gd name="connsiteY2" fmla="*/ 0 h 399854"/>
                  <a:gd name="connsiteX3" fmla="*/ 1191999 w 1192327"/>
                  <a:gd name="connsiteY3" fmla="*/ 1992 h 399854"/>
                  <a:gd name="connsiteX0" fmla="*/ 1191999 w 1192327"/>
                  <a:gd name="connsiteY0" fmla="*/ 519 h 399854"/>
                  <a:gd name="connsiteX1" fmla="*/ 1191814 w 1192327"/>
                  <a:gd name="connsiteY1" fmla="*/ 399854 h 399854"/>
                  <a:gd name="connsiteX2" fmla="*/ 0 w 1192327"/>
                  <a:gd name="connsiteY2" fmla="*/ 0 h 399854"/>
                  <a:gd name="connsiteX3" fmla="*/ 1191999 w 1192327"/>
                  <a:gd name="connsiteY3" fmla="*/ 519 h 399854"/>
                  <a:gd name="connsiteX0" fmla="*/ 1191999 w 1192327"/>
                  <a:gd name="connsiteY0" fmla="*/ 0 h 402280"/>
                  <a:gd name="connsiteX1" fmla="*/ 1191814 w 1192327"/>
                  <a:gd name="connsiteY1" fmla="*/ 402280 h 402280"/>
                  <a:gd name="connsiteX2" fmla="*/ 0 w 1192327"/>
                  <a:gd name="connsiteY2" fmla="*/ 2426 h 402280"/>
                  <a:gd name="connsiteX3" fmla="*/ 1191999 w 1192327"/>
                  <a:gd name="connsiteY3" fmla="*/ 0 h 402280"/>
                  <a:gd name="connsiteX0" fmla="*/ 1191999 w 1192327"/>
                  <a:gd name="connsiteY0" fmla="*/ 0 h 400807"/>
                  <a:gd name="connsiteX1" fmla="*/ 1191814 w 1192327"/>
                  <a:gd name="connsiteY1" fmla="*/ 400807 h 400807"/>
                  <a:gd name="connsiteX2" fmla="*/ 0 w 1192327"/>
                  <a:gd name="connsiteY2" fmla="*/ 953 h 400807"/>
                  <a:gd name="connsiteX3" fmla="*/ 1191999 w 1192327"/>
                  <a:gd name="connsiteY3" fmla="*/ 0 h 400807"/>
                  <a:gd name="connsiteX0" fmla="*/ 1191999 w 1192327"/>
                  <a:gd name="connsiteY0" fmla="*/ 0 h 400807"/>
                  <a:gd name="connsiteX1" fmla="*/ 1191814 w 1192327"/>
                  <a:gd name="connsiteY1" fmla="*/ 400807 h 400807"/>
                  <a:gd name="connsiteX2" fmla="*/ 0 w 1192327"/>
                  <a:gd name="connsiteY2" fmla="*/ 953 h 400807"/>
                  <a:gd name="connsiteX3" fmla="*/ 1191999 w 1192327"/>
                  <a:gd name="connsiteY3" fmla="*/ 0 h 400807"/>
                  <a:gd name="connsiteX0" fmla="*/ 1191999 w 1192327"/>
                  <a:gd name="connsiteY0" fmla="*/ 0 h 400807"/>
                  <a:gd name="connsiteX1" fmla="*/ 1191814 w 1192327"/>
                  <a:gd name="connsiteY1" fmla="*/ 400807 h 400807"/>
                  <a:gd name="connsiteX2" fmla="*/ 0 w 1192327"/>
                  <a:gd name="connsiteY2" fmla="*/ 953 h 400807"/>
                  <a:gd name="connsiteX3" fmla="*/ 1191999 w 1192327"/>
                  <a:gd name="connsiteY3" fmla="*/ 0 h 400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2327" h="400807">
                    <a:moveTo>
                      <a:pt x="1191999" y="0"/>
                    </a:moveTo>
                    <a:cubicBezTo>
                      <a:pt x="1190298" y="132621"/>
                      <a:pt x="1193515" y="268186"/>
                      <a:pt x="1191814" y="400807"/>
                    </a:cubicBezTo>
                    <a:cubicBezTo>
                      <a:pt x="738090" y="400172"/>
                      <a:pt x="220503" y="254449"/>
                      <a:pt x="0" y="953"/>
                    </a:cubicBezTo>
                    <a:lnTo>
                      <a:pt x="1191999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1270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37" name="직선 화살표 연결선 136"/>
            <p:cNvCxnSpPr>
              <a:cxnSpLocks noChangeShapeType="1"/>
            </p:cNvCxnSpPr>
            <p:nvPr/>
          </p:nvCxnSpPr>
          <p:spPr bwMode="auto">
            <a:xfrm flipV="1">
              <a:off x="5291289" y="58772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8" name="직선 화살표 연결선 147"/>
            <p:cNvCxnSpPr>
              <a:cxnSpLocks noChangeShapeType="1"/>
            </p:cNvCxnSpPr>
            <p:nvPr/>
          </p:nvCxnSpPr>
          <p:spPr bwMode="auto">
            <a:xfrm flipV="1">
              <a:off x="7020272" y="6423139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5940152" y="649514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4008" y="5126995"/>
            <a:ext cx="4104456" cy="1326341"/>
            <a:chOff x="4644008" y="5126995"/>
            <a:chExt cx="4104456" cy="1326341"/>
          </a:xfrm>
        </p:grpSpPr>
        <p:cxnSp>
          <p:nvCxnSpPr>
            <p:cNvPr id="155" name="직선 화살표 연결선 154"/>
            <p:cNvCxnSpPr>
              <a:cxnSpLocks noChangeShapeType="1"/>
            </p:cNvCxnSpPr>
            <p:nvPr/>
          </p:nvCxnSpPr>
          <p:spPr bwMode="auto">
            <a:xfrm flipV="1">
              <a:off x="5291289" y="6135107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164"/>
            <p:cNvCxnSpPr>
              <a:cxnSpLocks noChangeShapeType="1"/>
            </p:cNvCxnSpPr>
            <p:nvPr/>
          </p:nvCxnSpPr>
          <p:spPr bwMode="auto">
            <a:xfrm>
              <a:off x="5292080" y="5589240"/>
              <a:ext cx="12241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173" name="그룹 172"/>
            <p:cNvGrpSpPr/>
            <p:nvPr/>
          </p:nvGrpSpPr>
          <p:grpSpPr>
            <a:xfrm>
              <a:off x="5863704" y="5589240"/>
              <a:ext cx="148456" cy="246221"/>
              <a:chOff x="7308304" y="5816878"/>
              <a:chExt cx="148456" cy="246221"/>
            </a:xfrm>
          </p:grpSpPr>
          <p:sp>
            <p:nvSpPr>
              <p:cNvPr id="222" name="TextBox 31"/>
              <p:cNvSpPr txBox="1">
                <a:spLocks noChangeArrowheads="1"/>
              </p:cNvSpPr>
              <p:nvPr/>
            </p:nvSpPr>
            <p:spPr bwMode="auto">
              <a:xfrm>
                <a:off x="7308304" y="5816878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3" name="직선 화살표 연결선 222"/>
              <p:cNvCxnSpPr>
                <a:cxnSpLocks noChangeShapeType="1"/>
              </p:cNvCxnSpPr>
              <p:nvPr/>
            </p:nvCxnSpPr>
            <p:spPr bwMode="auto">
              <a:xfrm>
                <a:off x="7341318" y="5879362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>
              <a:off x="7740352" y="620711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타원 174"/>
            <p:cNvSpPr/>
            <p:nvPr/>
          </p:nvSpPr>
          <p:spPr bwMode="auto">
            <a:xfrm>
              <a:off x="6516216" y="556733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7" name="직선 화살표 연결선 176"/>
            <p:cNvCxnSpPr>
              <a:cxnSpLocks noChangeShapeType="1"/>
            </p:cNvCxnSpPr>
            <p:nvPr/>
          </p:nvCxnSpPr>
          <p:spPr bwMode="auto">
            <a:xfrm flipV="1">
              <a:off x="8748464" y="613510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177"/>
            <p:cNvCxnSpPr>
              <a:cxnSpLocks noChangeShapeType="1"/>
            </p:cNvCxnSpPr>
            <p:nvPr/>
          </p:nvCxnSpPr>
          <p:spPr bwMode="auto">
            <a:xfrm flipH="1">
              <a:off x="5292080" y="6207115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7" name="직선 화살표 연결선 196"/>
            <p:cNvCxnSpPr>
              <a:cxnSpLocks noChangeShapeType="1"/>
            </p:cNvCxnSpPr>
            <p:nvPr/>
          </p:nvCxnSpPr>
          <p:spPr bwMode="auto">
            <a:xfrm flipH="1">
              <a:off x="5076056" y="53732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8" name="직선 화살표 연결선 197"/>
            <p:cNvCxnSpPr>
              <a:cxnSpLocks noChangeShapeType="1"/>
            </p:cNvCxnSpPr>
            <p:nvPr/>
          </p:nvCxnSpPr>
          <p:spPr bwMode="auto">
            <a:xfrm flipV="1">
              <a:off x="5148064" y="5373216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9" name="직선 화살표 연결선 198"/>
            <p:cNvCxnSpPr>
              <a:cxnSpLocks noChangeShapeType="1"/>
            </p:cNvCxnSpPr>
            <p:nvPr/>
          </p:nvCxnSpPr>
          <p:spPr bwMode="auto">
            <a:xfrm flipH="1">
              <a:off x="5076056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0" name="TextBox 57"/>
            <p:cNvSpPr txBox="1">
              <a:spLocks noChangeArrowheads="1"/>
            </p:cNvSpPr>
            <p:nvPr/>
          </p:nvSpPr>
          <p:spPr bwMode="auto">
            <a:xfrm>
              <a:off x="5219910" y="5126995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01" name="TextBox 57"/>
            <p:cNvSpPr txBox="1">
              <a:spLocks noChangeArrowheads="1"/>
            </p:cNvSpPr>
            <p:nvPr/>
          </p:nvSpPr>
          <p:spPr bwMode="auto">
            <a:xfrm>
              <a:off x="6948264" y="5128620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02" name="타원 201"/>
            <p:cNvSpPr/>
            <p:nvPr/>
          </p:nvSpPr>
          <p:spPr bwMode="auto">
            <a:xfrm>
              <a:off x="5270175" y="5350551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3" name="타원 202"/>
            <p:cNvSpPr/>
            <p:nvPr/>
          </p:nvSpPr>
          <p:spPr bwMode="auto">
            <a:xfrm>
              <a:off x="6996462" y="5350551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4644008" y="5456837"/>
              <a:ext cx="566544" cy="492443"/>
              <a:chOff x="4572000" y="4971365"/>
              <a:chExt cx="566544" cy="492443"/>
            </a:xfrm>
          </p:grpSpPr>
          <p:sp>
            <p:nvSpPr>
              <p:cNvPr id="217" name="TextBox 216"/>
              <p:cNvSpPr txBox="1">
                <a:spLocks noChangeArrowheads="1"/>
              </p:cNvSpPr>
              <p:nvPr/>
            </p:nvSpPr>
            <p:spPr bwMode="auto">
              <a:xfrm>
                <a:off x="4572000" y="4971365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1" name="직선 화살표 연결선 220"/>
              <p:cNvCxnSpPr>
                <a:cxnSpLocks noChangeShapeType="1"/>
              </p:cNvCxnSpPr>
              <p:nvPr/>
            </p:nvCxnSpPr>
            <p:spPr bwMode="auto">
              <a:xfrm flipH="1">
                <a:off x="4716016" y="5219139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7" name="직선 화살표 연결선 206"/>
            <p:cNvCxnSpPr>
              <a:cxnSpLocks noChangeShapeType="1"/>
            </p:cNvCxnSpPr>
            <p:nvPr/>
          </p:nvCxnSpPr>
          <p:spPr bwMode="auto">
            <a:xfrm flipV="1">
              <a:off x="5291289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9" name="직선 화살표 연결선 208"/>
            <p:cNvCxnSpPr>
              <a:cxnSpLocks noChangeShapeType="1"/>
            </p:cNvCxnSpPr>
            <p:nvPr/>
          </p:nvCxnSpPr>
          <p:spPr bwMode="auto">
            <a:xfrm flipV="1">
              <a:off x="7020272" y="613510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11" name="TextBox 31"/>
            <p:cNvSpPr txBox="1">
              <a:spLocks noChangeArrowheads="1"/>
            </p:cNvSpPr>
            <p:nvPr/>
          </p:nvSpPr>
          <p:spPr bwMode="auto">
            <a:xfrm>
              <a:off x="5940152" y="620711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292080" y="5373215"/>
              <a:ext cx="3456384" cy="648073"/>
              <a:chOff x="5292080" y="5373215"/>
              <a:chExt cx="3456384" cy="648073"/>
            </a:xfrm>
          </p:grpSpPr>
          <p:sp>
            <p:nvSpPr>
              <p:cNvPr id="29" name="이등변 삼각형 28"/>
              <p:cNvSpPr/>
              <p:nvPr/>
            </p:nvSpPr>
            <p:spPr bwMode="auto">
              <a:xfrm rot="10800000">
                <a:off x="5292080" y="5373216"/>
                <a:ext cx="3456384" cy="648072"/>
              </a:xfrm>
              <a:prstGeom prst="triangle">
                <a:avLst/>
              </a:pr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7" name="이등변 삼각형 226"/>
              <p:cNvSpPr/>
              <p:nvPr/>
            </p:nvSpPr>
            <p:spPr bwMode="auto">
              <a:xfrm rot="10800000">
                <a:off x="5292080" y="5373215"/>
                <a:ext cx="1728192" cy="648072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alpha val="39999"/>
                </a:schemeClr>
              </a:solidFill>
              <a:ln w="1270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4653528" y="476672"/>
            <a:ext cx="4166944" cy="1326341"/>
            <a:chOff x="4653528" y="476672"/>
            <a:chExt cx="4166944" cy="1326341"/>
          </a:xfrm>
        </p:grpSpPr>
        <p:cxnSp>
          <p:nvCxnSpPr>
            <p:cNvPr id="156" name="직선 화살표 연결선 155"/>
            <p:cNvCxnSpPr>
              <a:cxnSpLocks noChangeShapeType="1"/>
            </p:cNvCxnSpPr>
            <p:nvPr/>
          </p:nvCxnSpPr>
          <p:spPr bwMode="auto">
            <a:xfrm flipV="1">
              <a:off x="5291289" y="1484784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175"/>
            <p:cNvCxnSpPr>
              <a:cxnSpLocks noChangeShapeType="1"/>
            </p:cNvCxnSpPr>
            <p:nvPr/>
          </p:nvCxnSpPr>
          <p:spPr bwMode="auto">
            <a:xfrm flipH="1">
              <a:off x="6084168" y="1124744"/>
              <a:ext cx="26642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7308304" y="878523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>
              <a:off x="7341318" y="941007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6948264" y="155679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타원 178"/>
            <p:cNvSpPr/>
            <p:nvPr/>
          </p:nvSpPr>
          <p:spPr bwMode="auto">
            <a:xfrm>
              <a:off x="6038448" y="1102837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0" name="직선 화살표 연결선 179"/>
            <p:cNvCxnSpPr>
              <a:cxnSpLocks noChangeShapeType="1"/>
            </p:cNvCxnSpPr>
            <p:nvPr/>
          </p:nvCxnSpPr>
          <p:spPr bwMode="auto">
            <a:xfrm flipV="1">
              <a:off x="8748464" y="14847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3" name="직선 화살표 연결선 182"/>
            <p:cNvCxnSpPr>
              <a:cxnSpLocks noChangeShapeType="1"/>
            </p:cNvCxnSpPr>
            <p:nvPr/>
          </p:nvCxnSpPr>
          <p:spPr bwMode="auto">
            <a:xfrm flipH="1">
              <a:off x="5292080" y="1556792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5" name="직선 화살표 연결선 184"/>
            <p:cNvCxnSpPr>
              <a:cxnSpLocks noChangeShapeType="1"/>
            </p:cNvCxnSpPr>
            <p:nvPr/>
          </p:nvCxnSpPr>
          <p:spPr bwMode="auto">
            <a:xfrm flipH="1">
              <a:off x="5076056" y="4766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7" name="직선 화살표 연결선 186"/>
            <p:cNvCxnSpPr>
              <a:cxnSpLocks noChangeShapeType="1"/>
            </p:cNvCxnSpPr>
            <p:nvPr/>
          </p:nvCxnSpPr>
          <p:spPr bwMode="auto">
            <a:xfrm flipV="1">
              <a:off x="5148064" y="476672"/>
              <a:ext cx="0" cy="93610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3" name="직선 화살표 연결선 212"/>
            <p:cNvCxnSpPr>
              <a:cxnSpLocks noChangeShapeType="1"/>
            </p:cNvCxnSpPr>
            <p:nvPr/>
          </p:nvCxnSpPr>
          <p:spPr bwMode="auto">
            <a:xfrm flipH="1">
              <a:off x="5076056" y="14127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>
              <a:off x="5076056" y="1412776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8676456" y="1166555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cxnSp>
          <p:nvCxnSpPr>
            <p:cNvPr id="220" name="직선 화살표 연결선 219"/>
            <p:cNvCxnSpPr>
              <a:cxnSpLocks noChangeShapeType="1"/>
            </p:cNvCxnSpPr>
            <p:nvPr/>
          </p:nvCxnSpPr>
          <p:spPr bwMode="auto">
            <a:xfrm flipV="1">
              <a:off x="8748464" y="105273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24" name="타원 223"/>
            <p:cNvSpPr/>
            <p:nvPr/>
          </p:nvSpPr>
          <p:spPr bwMode="auto">
            <a:xfrm>
              <a:off x="5270175" y="138848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타원 224"/>
            <p:cNvSpPr/>
            <p:nvPr/>
          </p:nvSpPr>
          <p:spPr bwMode="auto">
            <a:xfrm>
              <a:off x="8727035" y="138848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28" name="그룹 227"/>
            <p:cNvGrpSpPr/>
            <p:nvPr/>
          </p:nvGrpSpPr>
          <p:grpSpPr>
            <a:xfrm>
              <a:off x="4653528" y="692696"/>
              <a:ext cx="566544" cy="492443"/>
              <a:chOff x="4572000" y="4725144"/>
              <a:chExt cx="566544" cy="492443"/>
            </a:xfrm>
          </p:grpSpPr>
          <p:sp>
            <p:nvSpPr>
              <p:cNvPr id="191" name="TextBox 190"/>
              <p:cNvSpPr txBox="1">
                <a:spLocks noChangeArrowheads="1"/>
              </p:cNvSpPr>
              <p:nvPr/>
            </p:nvSpPr>
            <p:spPr bwMode="auto">
              <a:xfrm>
                <a:off x="4572000" y="4725144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6" name="직선 화살표 연결선 225"/>
              <p:cNvCxnSpPr>
                <a:cxnSpLocks noChangeShapeType="1"/>
              </p:cNvCxnSpPr>
              <p:nvPr/>
            </p:nvCxnSpPr>
            <p:spPr bwMode="auto">
              <a:xfrm flipH="1">
                <a:off x="4716016" y="4971901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2" name="자유형 226"/>
            <p:cNvSpPr/>
            <p:nvPr/>
          </p:nvSpPr>
          <p:spPr bwMode="auto">
            <a:xfrm flipV="1">
              <a:off x="5292080" y="476672"/>
              <a:ext cx="3456384" cy="945629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5" h="974369">
                  <a:moveTo>
                    <a:pt x="0" y="2309"/>
                  </a:moveTo>
                  <a:lnTo>
                    <a:pt x="339095" y="0"/>
                  </a:lnTo>
                  <a:lnTo>
                    <a:pt x="294147" y="14087"/>
                  </a:lnTo>
                  <a:cubicBezTo>
                    <a:pt x="279971" y="21197"/>
                    <a:pt x="266415" y="33137"/>
                    <a:pt x="254040" y="42662"/>
                  </a:cubicBezTo>
                  <a:cubicBezTo>
                    <a:pt x="241665" y="52187"/>
                    <a:pt x="229032" y="68675"/>
                    <a:pt x="219896" y="80763"/>
                  </a:cubicBezTo>
                  <a:cubicBezTo>
                    <a:pt x="213005" y="92239"/>
                    <a:pt x="205582" y="103715"/>
                    <a:pt x="198691" y="115191"/>
                  </a:cubicBezTo>
                  <a:lnTo>
                    <a:pt x="178668" y="154707"/>
                  </a:lnTo>
                  <a:cubicBezTo>
                    <a:pt x="168022" y="181611"/>
                    <a:pt x="156575" y="201154"/>
                    <a:pt x="145929" y="228058"/>
                  </a:cubicBezTo>
                  <a:lnTo>
                    <a:pt x="119630" y="304600"/>
                  </a:lnTo>
                  <a:cubicBezTo>
                    <a:pt x="108790" y="347462"/>
                    <a:pt x="96867" y="380800"/>
                    <a:pt x="86027" y="423662"/>
                  </a:cubicBezTo>
                  <a:cubicBezTo>
                    <a:pt x="79791" y="452516"/>
                    <a:pt x="73555" y="478916"/>
                    <a:pt x="67319" y="507770"/>
                  </a:cubicBezTo>
                  <a:lnTo>
                    <a:pt x="52300" y="583456"/>
                  </a:lnTo>
                  <a:cubicBezTo>
                    <a:pt x="46203" y="625293"/>
                    <a:pt x="38774" y="659770"/>
                    <a:pt x="32677" y="701607"/>
                  </a:cubicBezTo>
                  <a:lnTo>
                    <a:pt x="16330" y="818405"/>
                  </a:lnTo>
                  <a:cubicBezTo>
                    <a:pt x="11153" y="867939"/>
                    <a:pt x="5444" y="924835"/>
                    <a:pt x="267" y="974369"/>
                  </a:cubicBezTo>
                  <a:cubicBezTo>
                    <a:pt x="89" y="653620"/>
                    <a:pt x="178" y="323058"/>
                    <a:pt x="0" y="2309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auto">
          <a:xfrm>
            <a:off x="9036496" y="908720"/>
            <a:ext cx="1080120" cy="2736304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84617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107504" y="116632"/>
            <a:ext cx="4105247" cy="2860240"/>
            <a:chOff x="107504" y="1319037"/>
            <a:chExt cx="4105247" cy="2860240"/>
          </a:xfrm>
        </p:grpSpPr>
        <p:grpSp>
          <p:nvGrpSpPr>
            <p:cNvPr id="58" name="그룹 57"/>
            <p:cNvGrpSpPr/>
            <p:nvPr/>
          </p:nvGrpSpPr>
          <p:grpSpPr>
            <a:xfrm>
              <a:off x="107504" y="2996952"/>
              <a:ext cx="4105247" cy="1182325"/>
              <a:chOff x="4139952" y="2708920"/>
              <a:chExt cx="4105247" cy="1182325"/>
            </a:xfrm>
          </p:grpSpPr>
          <p:cxnSp>
            <p:nvCxnSpPr>
              <p:cNvPr id="277" name="직선 화살표 연결선 276"/>
              <p:cNvCxnSpPr>
                <a:cxnSpLocks noChangeShapeType="1"/>
              </p:cNvCxnSpPr>
              <p:nvPr/>
            </p:nvCxnSpPr>
            <p:spPr bwMode="auto">
              <a:xfrm flipV="1">
                <a:off x="4788024" y="3573016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3" name="TextBox 31"/>
              <p:cNvSpPr txBox="1">
                <a:spLocks noChangeArrowheads="1"/>
              </p:cNvSpPr>
              <p:nvPr/>
            </p:nvSpPr>
            <p:spPr bwMode="auto">
              <a:xfrm>
                <a:off x="7237087" y="364502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5" name="직선 화살표 연결선 284"/>
              <p:cNvCxnSpPr>
                <a:cxnSpLocks noChangeShapeType="1"/>
              </p:cNvCxnSpPr>
              <p:nvPr/>
            </p:nvCxnSpPr>
            <p:spPr bwMode="auto">
              <a:xfrm flipV="1">
                <a:off x="8245199" y="357301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직선 화살표 연결선 285"/>
              <p:cNvCxnSpPr>
                <a:cxnSpLocks noChangeShapeType="1"/>
              </p:cNvCxnSpPr>
              <p:nvPr/>
            </p:nvCxnSpPr>
            <p:spPr bwMode="auto">
              <a:xfrm flipH="1">
                <a:off x="4788815" y="3645024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직선 화살표 연결선 147"/>
              <p:cNvCxnSpPr>
                <a:cxnSpLocks noChangeShapeType="1"/>
              </p:cNvCxnSpPr>
              <p:nvPr/>
            </p:nvCxnSpPr>
            <p:spPr bwMode="auto">
              <a:xfrm flipV="1">
                <a:off x="6517007" y="357301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>
                <a:off x="5436887" y="364502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직사각형 77"/>
              <p:cNvSpPr>
                <a:spLocks noChangeArrowheads="1"/>
              </p:cNvSpPr>
              <p:nvPr/>
            </p:nvSpPr>
            <p:spPr bwMode="auto">
              <a:xfrm>
                <a:off x="4793045" y="3356992"/>
                <a:ext cx="3451363" cy="14200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788024" y="2708920"/>
                <a:ext cx="3456384" cy="648987"/>
                <a:chOff x="4788024" y="2780928"/>
                <a:chExt cx="3456384" cy="648987"/>
              </a:xfrm>
            </p:grpSpPr>
            <p:sp>
              <p:nvSpPr>
                <p:cNvPr id="147" name="타원 3"/>
                <p:cNvSpPr/>
                <p:nvPr/>
              </p:nvSpPr>
              <p:spPr bwMode="auto">
                <a:xfrm flipV="1">
                  <a:off x="4788024" y="2780928"/>
                  <a:ext cx="3456384" cy="648072"/>
                </a:xfrm>
                <a:custGeom>
                  <a:avLst/>
                  <a:gdLst>
                    <a:gd name="connsiteX0" fmla="*/ 0 w 2448272"/>
                    <a:gd name="connsiteY0" fmla="*/ 396044 h 792088"/>
                    <a:gd name="connsiteX1" fmla="*/ 1224136 w 2448272"/>
                    <a:gd name="connsiteY1" fmla="*/ 0 h 792088"/>
                    <a:gd name="connsiteX2" fmla="*/ 2448272 w 2448272"/>
                    <a:gd name="connsiteY2" fmla="*/ 396044 h 792088"/>
                    <a:gd name="connsiteX3" fmla="*/ 1224136 w 2448272"/>
                    <a:gd name="connsiteY3" fmla="*/ 792088 h 792088"/>
                    <a:gd name="connsiteX4" fmla="*/ 0 w 2448272"/>
                    <a:gd name="connsiteY4" fmla="*/ 396044 h 792088"/>
                    <a:gd name="connsiteX0" fmla="*/ 0 w 2482300"/>
                    <a:gd name="connsiteY0" fmla="*/ 49506 h 445550"/>
                    <a:gd name="connsiteX1" fmla="*/ 2448272 w 2482300"/>
                    <a:gd name="connsiteY1" fmla="*/ 49506 h 445550"/>
                    <a:gd name="connsiteX2" fmla="*/ 1224136 w 2482300"/>
                    <a:gd name="connsiteY2" fmla="*/ 445550 h 445550"/>
                    <a:gd name="connsiteX3" fmla="*/ 0 w 2482300"/>
                    <a:gd name="connsiteY3" fmla="*/ 49506 h 445550"/>
                    <a:gd name="connsiteX0" fmla="*/ 2366834 w 2400862"/>
                    <a:gd name="connsiteY0" fmla="*/ 0 h 396044"/>
                    <a:gd name="connsiteX1" fmla="*/ 1142698 w 2400862"/>
                    <a:gd name="connsiteY1" fmla="*/ 396044 h 396044"/>
                    <a:gd name="connsiteX2" fmla="*/ 10002 w 2400862"/>
                    <a:gd name="connsiteY2" fmla="*/ 91440 h 396044"/>
                    <a:gd name="connsiteX0" fmla="*/ 2385099 w 2411526"/>
                    <a:gd name="connsiteY0" fmla="*/ 3810 h 399854"/>
                    <a:gd name="connsiteX1" fmla="*/ 1160963 w 2411526"/>
                    <a:gd name="connsiteY1" fmla="*/ 399854 h 399854"/>
                    <a:gd name="connsiteX2" fmla="*/ 6836 w 2411526"/>
                    <a:gd name="connsiteY2" fmla="*/ 0 h 399854"/>
                    <a:gd name="connsiteX0" fmla="*/ 2385099 w 2385099"/>
                    <a:gd name="connsiteY0" fmla="*/ 3810 h 399855"/>
                    <a:gd name="connsiteX1" fmla="*/ 1160963 w 2385099"/>
                    <a:gd name="connsiteY1" fmla="*/ 399854 h 399855"/>
                    <a:gd name="connsiteX2" fmla="*/ 6836 w 2385099"/>
                    <a:gd name="connsiteY2" fmla="*/ 0 h 399855"/>
                    <a:gd name="connsiteX0" fmla="*/ 2378274 w 2378274"/>
                    <a:gd name="connsiteY0" fmla="*/ 3810 h 399855"/>
                    <a:gd name="connsiteX1" fmla="*/ 1154138 w 2378274"/>
                    <a:gd name="connsiteY1" fmla="*/ 399854 h 399855"/>
                    <a:gd name="connsiteX2" fmla="*/ 11 w 2378274"/>
                    <a:gd name="connsiteY2" fmla="*/ 0 h 399855"/>
                    <a:gd name="connsiteX0" fmla="*/ 2378274 w 2378274"/>
                    <a:gd name="connsiteY0" fmla="*/ 3810 h 399855"/>
                    <a:gd name="connsiteX1" fmla="*/ 1154138 w 2378274"/>
                    <a:gd name="connsiteY1" fmla="*/ 399854 h 399855"/>
                    <a:gd name="connsiteX2" fmla="*/ 11 w 2378274"/>
                    <a:gd name="connsiteY2" fmla="*/ 0 h 399855"/>
                    <a:gd name="connsiteX0" fmla="*/ 2378274 w 2378274"/>
                    <a:gd name="connsiteY0" fmla="*/ 3810 h 399856"/>
                    <a:gd name="connsiteX1" fmla="*/ 1154138 w 2378274"/>
                    <a:gd name="connsiteY1" fmla="*/ 399854 h 399856"/>
                    <a:gd name="connsiteX2" fmla="*/ 11 w 2378274"/>
                    <a:gd name="connsiteY2" fmla="*/ 0 h 399856"/>
                    <a:gd name="connsiteX0" fmla="*/ 2378274 w 2378274"/>
                    <a:gd name="connsiteY0" fmla="*/ 3810 h 399856"/>
                    <a:gd name="connsiteX1" fmla="*/ 1154138 w 2378274"/>
                    <a:gd name="connsiteY1" fmla="*/ 399854 h 399856"/>
                    <a:gd name="connsiteX2" fmla="*/ 11 w 2378274"/>
                    <a:gd name="connsiteY2" fmla="*/ 0 h 399856"/>
                    <a:gd name="connsiteX0" fmla="*/ 2378274 w 2378274"/>
                    <a:gd name="connsiteY0" fmla="*/ 3810 h 399856"/>
                    <a:gd name="connsiteX1" fmla="*/ 1154138 w 2378274"/>
                    <a:gd name="connsiteY1" fmla="*/ 399854 h 399856"/>
                    <a:gd name="connsiteX2" fmla="*/ 11 w 2378274"/>
                    <a:gd name="connsiteY2" fmla="*/ 0 h 399856"/>
                    <a:gd name="connsiteX0" fmla="*/ 2378263 w 2378263"/>
                    <a:gd name="connsiteY0" fmla="*/ 3810 h 399856"/>
                    <a:gd name="connsiteX1" fmla="*/ 1154127 w 2378263"/>
                    <a:gd name="connsiteY1" fmla="*/ 399854 h 399856"/>
                    <a:gd name="connsiteX2" fmla="*/ 0 w 2378263"/>
                    <a:gd name="connsiteY2" fmla="*/ 0 h 399856"/>
                    <a:gd name="connsiteX0" fmla="*/ 2378263 w 2378263"/>
                    <a:gd name="connsiteY0" fmla="*/ 0 h 400809"/>
                    <a:gd name="connsiteX1" fmla="*/ 1154127 w 2378263"/>
                    <a:gd name="connsiteY1" fmla="*/ 400807 h 400809"/>
                    <a:gd name="connsiteX2" fmla="*/ 0 w 2378263"/>
                    <a:gd name="connsiteY2" fmla="*/ 953 h 400809"/>
                    <a:gd name="connsiteX0" fmla="*/ 2378263 w 2378263"/>
                    <a:gd name="connsiteY0" fmla="*/ 0 h 400809"/>
                    <a:gd name="connsiteX1" fmla="*/ 1154127 w 2378263"/>
                    <a:gd name="connsiteY1" fmla="*/ 400807 h 400809"/>
                    <a:gd name="connsiteX2" fmla="*/ 0 w 2378263"/>
                    <a:gd name="connsiteY2" fmla="*/ 953 h 400809"/>
                    <a:gd name="connsiteX3" fmla="*/ 2378263 w 2378263"/>
                    <a:gd name="connsiteY3" fmla="*/ 0 h 40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8263" h="400809">
                      <a:moveTo>
                        <a:pt x="2378263" y="0"/>
                      </a:moveTo>
                      <a:cubicBezTo>
                        <a:pt x="2158425" y="256507"/>
                        <a:pt x="1550504" y="401442"/>
                        <a:pt x="1154127" y="400807"/>
                      </a:cubicBezTo>
                      <a:cubicBezTo>
                        <a:pt x="757750" y="400172"/>
                        <a:pt x="220503" y="254449"/>
                        <a:pt x="0" y="953"/>
                      </a:cubicBezTo>
                      <a:lnTo>
                        <a:pt x="2378263" y="0"/>
                      </a:lnTo>
                      <a:close/>
                    </a:path>
                  </a:pathLst>
                </a:custGeom>
                <a:noFill/>
                <a:ln w="3175" algn="ctr">
                  <a:solidFill>
                    <a:srgbClr val="4D4D4D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l"/>
                  <a:endParaRPr lang="ko-KR" altLang="en-US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6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515552" y="2780928"/>
                  <a:ext cx="0" cy="64898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04354" y="2807494"/>
                  <a:ext cx="0" cy="6224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0830" y="2857500"/>
                  <a:ext cx="0" cy="57241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78575" y="2931319"/>
                  <a:ext cx="0" cy="49859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666320" y="3033713"/>
                  <a:ext cx="0" cy="39620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5123" y="3181350"/>
                  <a:ext cx="0" cy="24856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31097" y="2793204"/>
                  <a:ext cx="0" cy="6367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3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944621" y="2833067"/>
                  <a:ext cx="0" cy="5968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652119" y="2910036"/>
                  <a:ext cx="0" cy="51987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6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364087" y="3016801"/>
                  <a:ext cx="0" cy="41311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8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080328" y="3170739"/>
                  <a:ext cx="0" cy="25917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306" name="직선 화살표 연결선 305"/>
              <p:cNvCxnSpPr>
                <a:cxnSpLocks noChangeShapeType="1"/>
              </p:cNvCxnSpPr>
              <p:nvPr/>
            </p:nvCxnSpPr>
            <p:spPr bwMode="auto">
              <a:xfrm flipH="1">
                <a:off x="4572000" y="27089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직선 화살표 연결선 306"/>
              <p:cNvCxnSpPr>
                <a:cxnSpLocks noChangeShapeType="1"/>
              </p:cNvCxnSpPr>
              <p:nvPr/>
            </p:nvCxnSpPr>
            <p:spPr bwMode="auto">
              <a:xfrm flipV="1">
                <a:off x="4644008" y="2708920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직선 화살표 연결선 307"/>
              <p:cNvCxnSpPr>
                <a:cxnSpLocks noChangeShapeType="1"/>
              </p:cNvCxnSpPr>
              <p:nvPr/>
            </p:nvCxnSpPr>
            <p:spPr bwMode="auto">
              <a:xfrm flipH="1">
                <a:off x="4572000" y="33569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09" name="그룹 308"/>
              <p:cNvGrpSpPr/>
              <p:nvPr/>
            </p:nvGrpSpPr>
            <p:grpSpPr>
              <a:xfrm>
                <a:off x="4139952" y="2780928"/>
                <a:ext cx="566544" cy="492443"/>
                <a:chOff x="4572000" y="4959752"/>
                <a:chExt cx="566544" cy="492443"/>
              </a:xfrm>
            </p:grpSpPr>
            <p:sp>
              <p:nvSpPr>
                <p:cNvPr id="310" name="TextBox 309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59752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11" name="직선 화살표 연결선 31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07526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0" name="그룹 59"/>
            <p:cNvGrpSpPr/>
            <p:nvPr/>
          </p:nvGrpSpPr>
          <p:grpSpPr>
            <a:xfrm>
              <a:off x="108295" y="1319037"/>
              <a:ext cx="4104456" cy="1080120"/>
              <a:chOff x="108295" y="2996952"/>
              <a:chExt cx="4104456" cy="1080120"/>
            </a:xfrm>
          </p:grpSpPr>
          <p:cxnSp>
            <p:nvCxnSpPr>
              <p:cNvPr id="287" name="직선 화살표 연결선 286"/>
              <p:cNvCxnSpPr>
                <a:cxnSpLocks noChangeShapeType="1"/>
              </p:cNvCxnSpPr>
              <p:nvPr/>
            </p:nvCxnSpPr>
            <p:spPr bwMode="auto">
              <a:xfrm flipH="1">
                <a:off x="540343" y="342900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직선 화살표 연결선 287"/>
              <p:cNvCxnSpPr>
                <a:cxnSpLocks noChangeShapeType="1"/>
              </p:cNvCxnSpPr>
              <p:nvPr/>
            </p:nvCxnSpPr>
            <p:spPr bwMode="auto">
              <a:xfrm flipV="1">
                <a:off x="612351" y="3429000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직선 화살표 연결선 288"/>
              <p:cNvCxnSpPr>
                <a:cxnSpLocks noChangeShapeType="1"/>
              </p:cNvCxnSpPr>
              <p:nvPr/>
            </p:nvCxnSpPr>
            <p:spPr bwMode="auto">
              <a:xfrm flipH="1">
                <a:off x="540343" y="407707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95" name="그룹 294"/>
              <p:cNvGrpSpPr/>
              <p:nvPr/>
            </p:nvGrpSpPr>
            <p:grpSpPr>
              <a:xfrm>
                <a:off x="108295" y="3501008"/>
                <a:ext cx="566544" cy="492443"/>
                <a:chOff x="4572000" y="4959752"/>
                <a:chExt cx="566544" cy="492443"/>
              </a:xfrm>
            </p:grpSpPr>
            <p:sp>
              <p:nvSpPr>
                <p:cNvPr id="296" name="TextBox 295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59752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97" name="직선 화살표 연결선 296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07526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7" name="타원 3"/>
              <p:cNvSpPr/>
              <p:nvPr/>
            </p:nvSpPr>
            <p:spPr bwMode="auto">
              <a:xfrm>
                <a:off x="756367" y="3429000"/>
                <a:ext cx="3456384" cy="648072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8263" h="400809">
                    <a:moveTo>
                      <a:pt x="2378263" y="0"/>
                    </a:moveTo>
                    <a:cubicBezTo>
                      <a:pt x="2158425" y="256507"/>
                      <a:pt x="1550504" y="401442"/>
                      <a:pt x="1154127" y="400807"/>
                    </a:cubicBezTo>
                    <a:cubicBezTo>
                      <a:pt x="757750" y="400172"/>
                      <a:pt x="220503" y="254449"/>
                      <a:pt x="0" y="953"/>
                    </a:cubicBezTo>
                    <a:lnTo>
                      <a:pt x="2378263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3" name="타원 312"/>
              <p:cNvSpPr/>
              <p:nvPr/>
            </p:nvSpPr>
            <p:spPr bwMode="auto">
              <a:xfrm>
                <a:off x="2403672" y="3645024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49" name="직선 화살표 연결선 348"/>
              <p:cNvCxnSpPr>
                <a:cxnSpLocks noChangeShapeType="1"/>
              </p:cNvCxnSpPr>
              <p:nvPr/>
            </p:nvCxnSpPr>
            <p:spPr bwMode="auto">
              <a:xfrm flipV="1">
                <a:off x="755576" y="3189286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TextBox 31"/>
              <p:cNvSpPr txBox="1">
                <a:spLocks noChangeArrowheads="1"/>
              </p:cNvSpPr>
              <p:nvPr/>
            </p:nvSpPr>
            <p:spPr bwMode="auto">
              <a:xfrm>
                <a:off x="3204639" y="2996952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1" name="직선 화살표 연결선 350"/>
              <p:cNvCxnSpPr>
                <a:cxnSpLocks noChangeShapeType="1"/>
              </p:cNvCxnSpPr>
              <p:nvPr/>
            </p:nvCxnSpPr>
            <p:spPr bwMode="auto">
              <a:xfrm flipH="1">
                <a:off x="756367" y="3261294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직선 화살표 연결선 351"/>
              <p:cNvCxnSpPr>
                <a:cxnSpLocks noChangeShapeType="1"/>
              </p:cNvCxnSpPr>
              <p:nvPr/>
            </p:nvCxnSpPr>
            <p:spPr bwMode="auto">
              <a:xfrm flipV="1">
                <a:off x="2484559" y="318928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3" name="TextBox 31"/>
              <p:cNvSpPr txBox="1">
                <a:spLocks noChangeArrowheads="1"/>
              </p:cNvSpPr>
              <p:nvPr/>
            </p:nvSpPr>
            <p:spPr bwMode="auto">
              <a:xfrm>
                <a:off x="1404439" y="2996952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4" name="직선 화살표 연결선 353"/>
              <p:cNvCxnSpPr>
                <a:cxnSpLocks noChangeShapeType="1"/>
              </p:cNvCxnSpPr>
              <p:nvPr/>
            </p:nvCxnSpPr>
            <p:spPr bwMode="auto">
              <a:xfrm flipV="1">
                <a:off x="4211960" y="318928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5" name="화살표: 아래쪽 64"/>
            <p:cNvSpPr/>
            <p:nvPr/>
          </p:nvSpPr>
          <p:spPr bwMode="auto">
            <a:xfrm>
              <a:off x="2339752" y="2492896"/>
              <a:ext cx="288032" cy="432048"/>
            </a:xfrm>
            <a:prstGeom prst="downArrow">
              <a:avLst/>
            </a:prstGeom>
            <a:gradFill flip="none" rotWithShape="1">
              <a:gsLst>
                <a:gs pos="0">
                  <a:srgbClr val="6B0131">
                    <a:tint val="66000"/>
                    <a:satMod val="160000"/>
                  </a:srgbClr>
                </a:gs>
                <a:gs pos="50000">
                  <a:srgbClr val="6B0131">
                    <a:tint val="44500"/>
                    <a:satMod val="160000"/>
                  </a:srgbClr>
                </a:gs>
                <a:gs pos="100000">
                  <a:srgbClr val="6B0131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16016" y="138363"/>
            <a:ext cx="4105247" cy="2880320"/>
            <a:chOff x="4716016" y="138363"/>
            <a:chExt cx="4105247" cy="2880320"/>
          </a:xfrm>
        </p:grpSpPr>
        <p:grpSp>
          <p:nvGrpSpPr>
            <p:cNvPr id="59" name="그룹 58"/>
            <p:cNvGrpSpPr/>
            <p:nvPr/>
          </p:nvGrpSpPr>
          <p:grpSpPr>
            <a:xfrm>
              <a:off x="4716016" y="1836358"/>
              <a:ext cx="4104456" cy="1182325"/>
              <a:chOff x="4139952" y="5487035"/>
              <a:chExt cx="4104456" cy="1182325"/>
            </a:xfrm>
          </p:grpSpPr>
          <p:cxnSp>
            <p:nvCxnSpPr>
              <p:cNvPr id="315" name="직선 화살표 연결선 314"/>
              <p:cNvCxnSpPr>
                <a:cxnSpLocks noChangeShapeType="1"/>
              </p:cNvCxnSpPr>
              <p:nvPr/>
            </p:nvCxnSpPr>
            <p:spPr bwMode="auto">
              <a:xfrm flipV="1">
                <a:off x="4787233" y="5661248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6" name="TextBox 31"/>
              <p:cNvSpPr txBox="1">
                <a:spLocks noChangeArrowheads="1"/>
              </p:cNvSpPr>
              <p:nvPr/>
            </p:nvSpPr>
            <p:spPr bwMode="auto">
              <a:xfrm>
                <a:off x="7236296" y="5487035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7" name="직선 화살표 연결선 316"/>
              <p:cNvCxnSpPr>
                <a:cxnSpLocks noChangeShapeType="1"/>
              </p:cNvCxnSpPr>
              <p:nvPr/>
            </p:nvCxnSpPr>
            <p:spPr bwMode="auto">
              <a:xfrm flipV="1">
                <a:off x="8244408" y="566124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직선 화살표 연결선 317"/>
              <p:cNvCxnSpPr>
                <a:cxnSpLocks noChangeShapeType="1"/>
              </p:cNvCxnSpPr>
              <p:nvPr/>
            </p:nvCxnSpPr>
            <p:spPr bwMode="auto">
              <a:xfrm flipH="1">
                <a:off x="4788024" y="5733256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직선 화살표 연결선 318"/>
              <p:cNvCxnSpPr>
                <a:cxnSpLocks noChangeShapeType="1"/>
              </p:cNvCxnSpPr>
              <p:nvPr/>
            </p:nvCxnSpPr>
            <p:spPr bwMode="auto">
              <a:xfrm flipV="1">
                <a:off x="6516216" y="566124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0" name="TextBox 31"/>
              <p:cNvSpPr txBox="1">
                <a:spLocks noChangeArrowheads="1"/>
              </p:cNvSpPr>
              <p:nvPr/>
            </p:nvSpPr>
            <p:spPr bwMode="auto">
              <a:xfrm>
                <a:off x="5436096" y="5487035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1" name="직사각형 77"/>
              <p:cNvSpPr>
                <a:spLocks noChangeArrowheads="1"/>
              </p:cNvSpPr>
              <p:nvPr/>
            </p:nvSpPr>
            <p:spPr bwMode="auto">
              <a:xfrm>
                <a:off x="4793045" y="5877272"/>
                <a:ext cx="3451363" cy="14200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35" name="직선 화살표 연결선 334"/>
              <p:cNvCxnSpPr>
                <a:cxnSpLocks noChangeShapeType="1"/>
              </p:cNvCxnSpPr>
              <p:nvPr/>
            </p:nvCxnSpPr>
            <p:spPr bwMode="auto">
              <a:xfrm flipH="1">
                <a:off x="4572000" y="60212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직선 화살표 연결선 335"/>
              <p:cNvCxnSpPr>
                <a:cxnSpLocks noChangeShapeType="1"/>
              </p:cNvCxnSpPr>
              <p:nvPr/>
            </p:nvCxnSpPr>
            <p:spPr bwMode="auto">
              <a:xfrm flipV="1">
                <a:off x="4644008" y="6021288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직선 화살표 연결선 336"/>
              <p:cNvCxnSpPr>
                <a:cxnSpLocks noChangeShapeType="1"/>
              </p:cNvCxnSpPr>
              <p:nvPr/>
            </p:nvCxnSpPr>
            <p:spPr bwMode="auto">
              <a:xfrm flipH="1">
                <a:off x="4572000" y="666936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38" name="그룹 337"/>
              <p:cNvGrpSpPr/>
              <p:nvPr/>
            </p:nvGrpSpPr>
            <p:grpSpPr>
              <a:xfrm>
                <a:off x="4139952" y="6093296"/>
                <a:ext cx="566544" cy="492443"/>
                <a:chOff x="4572000" y="4959752"/>
                <a:chExt cx="566544" cy="492443"/>
              </a:xfrm>
            </p:grpSpPr>
            <p:sp>
              <p:nvSpPr>
                <p:cNvPr id="339" name="TextBox 338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59752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40" name="직선 화살표 연결선 33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07526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4788024" y="6020373"/>
                <a:ext cx="3456384" cy="648987"/>
                <a:chOff x="4788024" y="6020373"/>
                <a:chExt cx="3456384" cy="648987"/>
              </a:xfrm>
            </p:grpSpPr>
            <p:sp>
              <p:nvSpPr>
                <p:cNvPr id="341" name="이등변 삼각형 340"/>
                <p:cNvSpPr/>
                <p:nvPr/>
              </p:nvSpPr>
              <p:spPr bwMode="auto">
                <a:xfrm rot="10800000">
                  <a:off x="4788024" y="6021287"/>
                  <a:ext cx="3456384" cy="648072"/>
                </a:xfrm>
                <a:prstGeom prst="triangle">
                  <a:avLst/>
                </a:prstGeom>
                <a:noFill/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l"/>
                  <a:endParaRPr lang="ko-KR" altLang="en-US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515552" y="6020373"/>
                  <a:ext cx="0" cy="64898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04354" y="6020374"/>
                  <a:ext cx="0" cy="54235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6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090830" y="6020374"/>
                  <a:ext cx="0" cy="4328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7" name="직선 화살표 연결선 21"/>
                <p:cNvCxnSpPr>
                  <a:cxnSpLocks noChangeShapeType="1"/>
                  <a:stCxn id="341" idx="1"/>
                </p:cNvCxnSpPr>
                <p:nvPr/>
              </p:nvCxnSpPr>
              <p:spPr bwMode="auto">
                <a:xfrm flipH="1" flipV="1">
                  <a:off x="7378576" y="6020373"/>
                  <a:ext cx="1736" cy="3249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8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666320" y="6020373"/>
                  <a:ext cx="0" cy="22088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9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955123" y="6020374"/>
                  <a:ext cx="0" cy="11134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3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228184" y="6020374"/>
                  <a:ext cx="0" cy="54235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941708" y="6020374"/>
                  <a:ext cx="0" cy="4328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652226" y="6020373"/>
                  <a:ext cx="1736" cy="3249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6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66218" y="6020373"/>
                  <a:ext cx="0" cy="22088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7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077415" y="6020374"/>
                  <a:ext cx="0" cy="11134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grpSp>
          <p:nvGrpSpPr>
            <p:cNvPr id="61" name="그룹 60"/>
            <p:cNvGrpSpPr/>
            <p:nvPr/>
          </p:nvGrpSpPr>
          <p:grpSpPr>
            <a:xfrm>
              <a:off x="4716807" y="138363"/>
              <a:ext cx="4104456" cy="1038309"/>
              <a:chOff x="108295" y="5301208"/>
              <a:chExt cx="4104456" cy="1038309"/>
            </a:xfrm>
          </p:grpSpPr>
          <p:cxnSp>
            <p:nvCxnSpPr>
              <p:cNvPr id="155" name="직선 화살표 연결선 154"/>
              <p:cNvCxnSpPr>
                <a:cxnSpLocks noChangeShapeType="1"/>
              </p:cNvCxnSpPr>
              <p:nvPr/>
            </p:nvCxnSpPr>
            <p:spPr bwMode="auto">
              <a:xfrm flipV="1">
                <a:off x="755576" y="6021288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" name="TextBox 31"/>
              <p:cNvSpPr txBox="1">
                <a:spLocks noChangeArrowheads="1"/>
              </p:cNvSpPr>
              <p:nvPr/>
            </p:nvSpPr>
            <p:spPr bwMode="auto">
              <a:xfrm>
                <a:off x="3204639" y="609329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8" name="직선 화살표 연결선 177"/>
              <p:cNvCxnSpPr>
                <a:cxnSpLocks noChangeShapeType="1"/>
              </p:cNvCxnSpPr>
              <p:nvPr/>
            </p:nvCxnSpPr>
            <p:spPr bwMode="auto">
              <a:xfrm flipH="1">
                <a:off x="756367" y="6093296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직선 화살표 연결선 196"/>
              <p:cNvCxnSpPr>
                <a:cxnSpLocks noChangeShapeType="1"/>
              </p:cNvCxnSpPr>
              <p:nvPr/>
            </p:nvCxnSpPr>
            <p:spPr bwMode="auto">
              <a:xfrm flipH="1">
                <a:off x="540343" y="530120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직선 화살표 연결선 197"/>
              <p:cNvCxnSpPr>
                <a:cxnSpLocks noChangeShapeType="1"/>
              </p:cNvCxnSpPr>
              <p:nvPr/>
            </p:nvCxnSpPr>
            <p:spPr bwMode="auto">
              <a:xfrm flipV="1">
                <a:off x="612351" y="5301208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직선 화살표 연결선 198"/>
              <p:cNvCxnSpPr>
                <a:cxnSpLocks noChangeShapeType="1"/>
              </p:cNvCxnSpPr>
              <p:nvPr/>
            </p:nvCxnSpPr>
            <p:spPr bwMode="auto">
              <a:xfrm flipH="1">
                <a:off x="540343" y="594928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" name="그룹 203"/>
              <p:cNvGrpSpPr/>
              <p:nvPr/>
            </p:nvGrpSpPr>
            <p:grpSpPr>
              <a:xfrm>
                <a:off x="108295" y="5384829"/>
                <a:ext cx="566544" cy="492443"/>
                <a:chOff x="4572000" y="4971365"/>
                <a:chExt cx="566544" cy="492443"/>
              </a:xfrm>
            </p:grpSpPr>
            <p:sp>
              <p:nvSpPr>
                <p:cNvPr id="217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71365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21" name="직선 화살표 연결선 22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19139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9" name="직선 화살표 연결선 208"/>
              <p:cNvCxnSpPr>
                <a:cxnSpLocks noChangeShapeType="1"/>
              </p:cNvCxnSpPr>
              <p:nvPr/>
            </p:nvCxnSpPr>
            <p:spPr bwMode="auto">
              <a:xfrm flipV="1">
                <a:off x="2484559" y="602128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TextBox 31"/>
              <p:cNvSpPr txBox="1">
                <a:spLocks noChangeArrowheads="1"/>
              </p:cNvSpPr>
              <p:nvPr/>
            </p:nvSpPr>
            <p:spPr bwMode="auto">
              <a:xfrm>
                <a:off x="1404439" y="609329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이등변 삼각형 28"/>
              <p:cNvSpPr/>
              <p:nvPr/>
            </p:nvSpPr>
            <p:spPr bwMode="auto">
              <a:xfrm rot="10800000" flipV="1">
                <a:off x="756367" y="5301208"/>
                <a:ext cx="3456384" cy="648072"/>
              </a:xfrm>
              <a:prstGeom prst="triangle">
                <a:avLst/>
              </a:prstGeom>
              <a:solidFill>
                <a:schemeClr val="accent2">
                  <a:alpha val="39999"/>
                </a:schemeClr>
              </a:solidFill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4" name="타원 313"/>
              <p:cNvSpPr/>
              <p:nvPr/>
            </p:nvSpPr>
            <p:spPr bwMode="auto">
              <a:xfrm>
                <a:off x="2411760" y="5517232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48" name="직선 화살표 연결선 347"/>
              <p:cNvCxnSpPr>
                <a:cxnSpLocks noChangeShapeType="1"/>
              </p:cNvCxnSpPr>
              <p:nvPr/>
            </p:nvCxnSpPr>
            <p:spPr bwMode="auto">
              <a:xfrm flipV="1">
                <a:off x="4211960" y="602128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7" name="화살표: 아래쪽 356"/>
            <p:cNvSpPr/>
            <p:nvPr/>
          </p:nvSpPr>
          <p:spPr bwMode="auto">
            <a:xfrm>
              <a:off x="6948264" y="1290491"/>
              <a:ext cx="288032" cy="432048"/>
            </a:xfrm>
            <a:prstGeom prst="downArrow">
              <a:avLst/>
            </a:prstGeom>
            <a:gradFill flip="none" rotWithShape="1">
              <a:gsLst>
                <a:gs pos="0">
                  <a:srgbClr val="6B0131">
                    <a:tint val="66000"/>
                    <a:satMod val="160000"/>
                  </a:srgbClr>
                </a:gs>
                <a:gs pos="50000">
                  <a:srgbClr val="6B0131">
                    <a:tint val="44500"/>
                    <a:satMod val="160000"/>
                  </a:srgbClr>
                </a:gs>
                <a:gs pos="100000">
                  <a:srgbClr val="6B0131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528" y="3429000"/>
            <a:ext cx="3888432" cy="1182325"/>
            <a:chOff x="323528" y="3429000"/>
            <a:chExt cx="3888432" cy="1182325"/>
          </a:xfrm>
        </p:grpSpPr>
        <p:sp>
          <p:nvSpPr>
            <p:cNvPr id="91" name="이등변 삼각형 90"/>
            <p:cNvSpPr/>
            <p:nvPr/>
          </p:nvSpPr>
          <p:spPr bwMode="auto">
            <a:xfrm>
              <a:off x="755576" y="3429000"/>
              <a:ext cx="3456384" cy="792088"/>
            </a:xfrm>
            <a:prstGeom prst="triangle">
              <a:avLst>
                <a:gd name="adj" fmla="val 0"/>
              </a:avLst>
            </a:pr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31"/>
            <p:cNvSpPr txBox="1">
              <a:spLocks noChangeArrowheads="1"/>
            </p:cNvSpPr>
            <p:nvPr/>
          </p:nvSpPr>
          <p:spPr bwMode="auto">
            <a:xfrm>
              <a:off x="2349272" y="4365104"/>
              <a:ext cx="278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화살표 연결선 96"/>
            <p:cNvCxnSpPr>
              <a:cxnSpLocks noChangeShapeType="1"/>
            </p:cNvCxnSpPr>
            <p:nvPr/>
          </p:nvCxnSpPr>
          <p:spPr bwMode="auto">
            <a:xfrm flipV="1">
              <a:off x="4211960" y="42930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98" name="직선 화살표 연결선 97"/>
            <p:cNvCxnSpPr>
              <a:cxnSpLocks noChangeShapeType="1"/>
            </p:cNvCxnSpPr>
            <p:nvPr/>
          </p:nvCxnSpPr>
          <p:spPr bwMode="auto">
            <a:xfrm flipH="1">
              <a:off x="755576" y="436510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99" name="직선 화살표 연결선 98"/>
            <p:cNvCxnSpPr>
              <a:cxnSpLocks noChangeShapeType="1"/>
            </p:cNvCxnSpPr>
            <p:nvPr/>
          </p:nvCxnSpPr>
          <p:spPr bwMode="auto">
            <a:xfrm flipH="1">
              <a:off x="539552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0" name="직선 화살표 연결선 99"/>
            <p:cNvCxnSpPr>
              <a:cxnSpLocks noChangeShapeType="1"/>
            </p:cNvCxnSpPr>
            <p:nvPr/>
          </p:nvCxnSpPr>
          <p:spPr bwMode="auto">
            <a:xfrm flipV="1">
              <a:off x="611560" y="3429000"/>
              <a:ext cx="0" cy="7920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5" name="직선 화살표 연결선 104"/>
            <p:cNvCxnSpPr>
              <a:cxnSpLocks noChangeShapeType="1"/>
            </p:cNvCxnSpPr>
            <p:nvPr/>
          </p:nvCxnSpPr>
          <p:spPr bwMode="auto">
            <a:xfrm flipH="1">
              <a:off x="539552" y="42210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flipV="1">
              <a:off x="755576" y="42930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07" name="그룹 106"/>
            <p:cNvGrpSpPr/>
            <p:nvPr/>
          </p:nvGrpSpPr>
          <p:grpSpPr>
            <a:xfrm>
              <a:off x="323528" y="3573016"/>
              <a:ext cx="278512" cy="492443"/>
              <a:chOff x="323528" y="4797152"/>
              <a:chExt cx="278512" cy="492443"/>
            </a:xfrm>
          </p:grpSpPr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323528" y="4797152"/>
                <a:ext cx="2785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직선 화살표 연결선 109"/>
              <p:cNvCxnSpPr>
                <a:cxnSpLocks noChangeShapeType="1"/>
              </p:cNvCxnSpPr>
              <p:nvPr/>
            </p:nvCxnSpPr>
            <p:spPr bwMode="auto">
              <a:xfrm flipH="1">
                <a:off x="352100" y="5048893"/>
                <a:ext cx="21602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7" name="타원 156"/>
            <p:cNvSpPr/>
            <p:nvPr/>
          </p:nvSpPr>
          <p:spPr bwMode="auto">
            <a:xfrm>
              <a:off x="1539576" y="385296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7504" y="4869160"/>
            <a:ext cx="4383925" cy="1584176"/>
            <a:chOff x="107504" y="4509120"/>
            <a:chExt cx="4383925" cy="1584176"/>
          </a:xfrm>
        </p:grpSpPr>
        <p:grpSp>
          <p:nvGrpSpPr>
            <p:cNvPr id="30" name="그룹 29"/>
            <p:cNvGrpSpPr/>
            <p:nvPr/>
          </p:nvGrpSpPr>
          <p:grpSpPr>
            <a:xfrm>
              <a:off x="755576" y="5228286"/>
              <a:ext cx="3456384" cy="865010"/>
              <a:chOff x="755576" y="5228286"/>
              <a:chExt cx="3456384" cy="865010"/>
            </a:xfrm>
          </p:grpSpPr>
          <p:sp>
            <p:nvSpPr>
              <p:cNvPr id="124" name="이등변 삼각형 123"/>
              <p:cNvSpPr/>
              <p:nvPr/>
            </p:nvSpPr>
            <p:spPr bwMode="auto">
              <a:xfrm rot="10800000">
                <a:off x="755576" y="5229200"/>
                <a:ext cx="3456384" cy="864096"/>
              </a:xfrm>
              <a:prstGeom prst="triangle">
                <a:avLst>
                  <a:gd name="adj" fmla="val 100000"/>
                </a:avLst>
              </a:pr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5" name="직선 화살표 연결선 21"/>
              <p:cNvCxnSpPr>
                <a:cxnSpLocks noChangeShapeType="1"/>
                <a:stCxn id="124" idx="1"/>
              </p:cNvCxnSpPr>
              <p:nvPr/>
            </p:nvCxnSpPr>
            <p:spPr bwMode="auto">
              <a:xfrm flipH="1" flipV="1">
                <a:off x="2483104" y="5229202"/>
                <a:ext cx="664" cy="4320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5229202"/>
                <a:ext cx="0" cy="3600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5229201"/>
                <a:ext cx="0" cy="28803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3346128" y="5228286"/>
                <a:ext cx="1736" cy="2169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633872" y="5229201"/>
                <a:ext cx="0" cy="14401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922675" y="5229202"/>
                <a:ext cx="0" cy="7200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5229202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5229201"/>
                <a:ext cx="0" cy="57606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5229200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5229201"/>
                <a:ext cx="0" cy="72007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5229202"/>
                <a:ext cx="0" cy="79208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55576" y="5229202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39" name="직선 화살표 연결선 138"/>
            <p:cNvCxnSpPr>
              <a:cxnSpLocks noChangeShapeType="1"/>
            </p:cNvCxnSpPr>
            <p:nvPr/>
          </p:nvCxnSpPr>
          <p:spPr bwMode="auto">
            <a:xfrm flipV="1">
              <a:off x="611560" y="5229200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H="1" flipV="1">
              <a:off x="755576" y="4683333"/>
              <a:ext cx="1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3" name="TextBox 31"/>
            <p:cNvSpPr txBox="1">
              <a:spLocks noChangeArrowheads="1"/>
            </p:cNvSpPr>
            <p:nvPr/>
          </p:nvSpPr>
          <p:spPr bwMode="auto">
            <a:xfrm>
              <a:off x="2339752" y="450912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직선 화살표 연결선 113"/>
            <p:cNvCxnSpPr>
              <a:cxnSpLocks noChangeShapeType="1"/>
            </p:cNvCxnSpPr>
            <p:nvPr/>
          </p:nvCxnSpPr>
          <p:spPr bwMode="auto">
            <a:xfrm flipV="1">
              <a:off x="4211960" y="468333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5" name="직선 화살표 연결선 114"/>
            <p:cNvCxnSpPr>
              <a:cxnSpLocks noChangeShapeType="1"/>
            </p:cNvCxnSpPr>
            <p:nvPr/>
          </p:nvCxnSpPr>
          <p:spPr bwMode="auto">
            <a:xfrm flipH="1">
              <a:off x="755576" y="4755341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8" name="직사각형 77"/>
            <p:cNvSpPr>
              <a:spLocks noChangeArrowheads="1"/>
            </p:cNvSpPr>
            <p:nvPr/>
          </p:nvSpPr>
          <p:spPr bwMode="auto">
            <a:xfrm>
              <a:off x="755576" y="5085184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flipH="1">
              <a:off x="539552" y="52292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flipV="1">
              <a:off x="611560" y="5259397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1" name="직선 화살표 연결선 120"/>
            <p:cNvCxnSpPr>
              <a:cxnSpLocks noChangeShapeType="1"/>
            </p:cNvCxnSpPr>
            <p:nvPr/>
          </p:nvCxnSpPr>
          <p:spPr bwMode="auto">
            <a:xfrm flipH="1">
              <a:off x="539552" y="609329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22" name="그룹 121"/>
            <p:cNvGrpSpPr/>
            <p:nvPr/>
          </p:nvGrpSpPr>
          <p:grpSpPr>
            <a:xfrm>
              <a:off x="107504" y="5384829"/>
              <a:ext cx="566544" cy="492443"/>
              <a:chOff x="4572000" y="4959752"/>
              <a:chExt cx="566544" cy="492443"/>
            </a:xfrm>
          </p:grpSpPr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8" name="직선 화살표 연결선 137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그룹 159"/>
            <p:cNvGrpSpPr>
              <a:grpSpLocks/>
            </p:cNvGrpSpPr>
            <p:nvPr/>
          </p:nvGrpSpPr>
          <p:grpSpPr bwMode="auto">
            <a:xfrm rot="16200000">
              <a:off x="4072357" y="5026152"/>
              <a:ext cx="558675" cy="279468"/>
              <a:chOff x="5220072" y="3789040"/>
              <a:chExt cx="558800" cy="279400"/>
            </a:xfrm>
          </p:grpSpPr>
          <p:sp>
            <p:nvSpPr>
              <p:cNvPr id="16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7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4644008" y="4982979"/>
            <a:ext cx="4608514" cy="1470357"/>
            <a:chOff x="4644008" y="4622939"/>
            <a:chExt cx="4608514" cy="1470357"/>
          </a:xfrm>
        </p:grpSpPr>
        <p:cxnSp>
          <p:nvCxnSpPr>
            <p:cNvPr id="187" name="직선 화살표 연결선 186"/>
            <p:cNvCxnSpPr>
              <a:cxnSpLocks noChangeShapeType="1"/>
            </p:cNvCxnSpPr>
            <p:nvPr/>
          </p:nvCxnSpPr>
          <p:spPr bwMode="auto">
            <a:xfrm flipV="1">
              <a:off x="5148064" y="5229200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V="1">
              <a:off x="5292080" y="479715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6876256" y="462293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190"/>
            <p:cNvCxnSpPr>
              <a:cxnSpLocks noChangeShapeType="1"/>
            </p:cNvCxnSpPr>
            <p:nvPr/>
          </p:nvCxnSpPr>
          <p:spPr bwMode="auto">
            <a:xfrm flipV="1">
              <a:off x="8748464" y="479715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flipH="1">
              <a:off x="5292080" y="4869160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3" name="직사각형 77"/>
            <p:cNvSpPr>
              <a:spLocks noChangeArrowheads="1"/>
            </p:cNvSpPr>
            <p:nvPr/>
          </p:nvSpPr>
          <p:spPr bwMode="auto">
            <a:xfrm>
              <a:off x="5292081" y="5085184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4" name="직선 화살표 연결선 193"/>
            <p:cNvCxnSpPr>
              <a:cxnSpLocks noChangeShapeType="1"/>
            </p:cNvCxnSpPr>
            <p:nvPr/>
          </p:nvCxnSpPr>
          <p:spPr bwMode="auto">
            <a:xfrm flipH="1">
              <a:off x="5076056" y="52292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flipV="1">
              <a:off x="5148064" y="5259397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6" name="직선 화살표 연결선 195"/>
            <p:cNvCxnSpPr>
              <a:cxnSpLocks noChangeShapeType="1"/>
            </p:cNvCxnSpPr>
            <p:nvPr/>
          </p:nvCxnSpPr>
          <p:spPr bwMode="auto">
            <a:xfrm flipH="1">
              <a:off x="5076056" y="609329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00" name="그룹 199"/>
            <p:cNvGrpSpPr/>
            <p:nvPr/>
          </p:nvGrpSpPr>
          <p:grpSpPr>
            <a:xfrm>
              <a:off x="4644008" y="5384829"/>
              <a:ext cx="566544" cy="492443"/>
              <a:chOff x="4572000" y="4959752"/>
              <a:chExt cx="566544" cy="492443"/>
            </a:xfrm>
          </p:grpSpPr>
          <p:sp>
            <p:nvSpPr>
              <p:cNvPr id="224" name="TextBox 223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5" name="직선 화살표 연결선 224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" name="그룹 200"/>
            <p:cNvGrpSpPr/>
            <p:nvPr/>
          </p:nvGrpSpPr>
          <p:grpSpPr>
            <a:xfrm>
              <a:off x="5292080" y="5228286"/>
              <a:ext cx="3456384" cy="865010"/>
              <a:chOff x="755576" y="5228286"/>
              <a:chExt cx="3456384" cy="865010"/>
            </a:xfrm>
          </p:grpSpPr>
          <p:sp>
            <p:nvSpPr>
              <p:cNvPr id="206" name="이등변 삼각형 205"/>
              <p:cNvSpPr/>
              <p:nvPr/>
            </p:nvSpPr>
            <p:spPr bwMode="auto">
              <a:xfrm rot="10800000">
                <a:off x="755576" y="5229200"/>
                <a:ext cx="3456384" cy="864096"/>
              </a:xfrm>
              <a:prstGeom prst="triangle">
                <a:avLst>
                  <a:gd name="adj" fmla="val 100000"/>
                </a:avLst>
              </a:pr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7" name="직선 화살표 연결선 21"/>
              <p:cNvCxnSpPr>
                <a:cxnSpLocks noChangeShapeType="1"/>
                <a:stCxn id="206" idx="1"/>
              </p:cNvCxnSpPr>
              <p:nvPr/>
            </p:nvCxnSpPr>
            <p:spPr bwMode="auto">
              <a:xfrm flipH="1" flipV="1">
                <a:off x="2483104" y="5229202"/>
                <a:ext cx="664" cy="4320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5229202"/>
                <a:ext cx="0" cy="3600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5229201"/>
                <a:ext cx="0" cy="28803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3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3346128" y="5228286"/>
                <a:ext cx="1736" cy="2169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633872" y="5229201"/>
                <a:ext cx="0" cy="14401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922675" y="5229202"/>
                <a:ext cx="0" cy="7200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5229202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5229201"/>
                <a:ext cx="0" cy="57606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5229200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5229201"/>
                <a:ext cx="0" cy="72007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5229202"/>
                <a:ext cx="0" cy="79208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  <a:stCxn id="206" idx="0"/>
              </p:cNvCxnSpPr>
              <p:nvPr/>
            </p:nvCxnSpPr>
            <p:spPr bwMode="auto">
              <a:xfrm flipV="1">
                <a:off x="755576" y="5229202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28" name="직선 화살표 연결선 227"/>
            <p:cNvCxnSpPr>
              <a:cxnSpLocks noChangeShapeType="1"/>
            </p:cNvCxnSpPr>
            <p:nvPr/>
          </p:nvCxnSpPr>
          <p:spPr bwMode="auto">
            <a:xfrm>
              <a:off x="8822738" y="49411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9" name="원호 228"/>
            <p:cNvSpPr/>
            <p:nvPr/>
          </p:nvSpPr>
          <p:spPr bwMode="auto">
            <a:xfrm rot="10800000" flipH="1">
              <a:off x="8676456" y="4956805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0" name="TextBox 57"/>
            <p:cNvSpPr txBox="1">
              <a:spLocks noChangeArrowheads="1"/>
            </p:cNvSpPr>
            <p:nvPr/>
          </p:nvSpPr>
          <p:spPr bwMode="auto">
            <a:xfrm>
              <a:off x="8964488" y="4725144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8604448" y="53732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91290" y="3548593"/>
            <a:ext cx="3736643" cy="990724"/>
            <a:chOff x="5291290" y="3548593"/>
            <a:chExt cx="3736643" cy="990724"/>
          </a:xfrm>
        </p:grpSpPr>
        <p:cxnSp>
          <p:nvCxnSpPr>
            <p:cNvPr id="235" name="직선 화살표 연결선 234"/>
            <p:cNvCxnSpPr>
              <a:cxnSpLocks noChangeShapeType="1"/>
            </p:cNvCxnSpPr>
            <p:nvPr/>
          </p:nvCxnSpPr>
          <p:spPr bwMode="auto">
            <a:xfrm flipH="1" flipV="1">
              <a:off x="5291290" y="4221088"/>
              <a:ext cx="79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36" name="TextBox 31"/>
            <p:cNvSpPr txBox="1">
              <a:spLocks noChangeArrowheads="1"/>
            </p:cNvSpPr>
            <p:nvPr/>
          </p:nvSpPr>
          <p:spPr bwMode="auto">
            <a:xfrm>
              <a:off x="6876256" y="42930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36"/>
            <p:cNvCxnSpPr>
              <a:cxnSpLocks noChangeShapeType="1"/>
            </p:cNvCxnSpPr>
            <p:nvPr/>
          </p:nvCxnSpPr>
          <p:spPr bwMode="auto">
            <a:xfrm flipV="1">
              <a:off x="8748464" y="42210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38" name="직선 화살표 연결선 237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39" name="직사각형 77"/>
            <p:cNvSpPr>
              <a:spLocks noChangeArrowheads="1"/>
            </p:cNvSpPr>
            <p:nvPr/>
          </p:nvSpPr>
          <p:spPr bwMode="auto">
            <a:xfrm>
              <a:off x="5297101" y="3747229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5" name="그룹 244"/>
            <p:cNvGrpSpPr>
              <a:grpSpLocks/>
            </p:cNvGrpSpPr>
            <p:nvPr/>
          </p:nvGrpSpPr>
          <p:grpSpPr bwMode="auto">
            <a:xfrm rot="16200000">
              <a:off x="8608861" y="3688197"/>
              <a:ext cx="558675" cy="279468"/>
              <a:chOff x="5220072" y="3789040"/>
              <a:chExt cx="558800" cy="279400"/>
            </a:xfrm>
          </p:grpSpPr>
          <p:sp>
            <p:nvSpPr>
              <p:cNvPr id="2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8964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7024" y="332656"/>
            <a:ext cx="4094936" cy="1326341"/>
            <a:chOff x="117024" y="332656"/>
            <a:chExt cx="4094936" cy="1326341"/>
          </a:xfrm>
        </p:grpSpPr>
        <p:cxnSp>
          <p:nvCxnSpPr>
            <p:cNvPr id="175" name="직선 화살표 연결선 174"/>
            <p:cNvCxnSpPr>
              <a:cxnSpLocks noChangeShapeType="1"/>
            </p:cNvCxnSpPr>
            <p:nvPr/>
          </p:nvCxnSpPr>
          <p:spPr bwMode="auto">
            <a:xfrm flipV="1">
              <a:off x="754785" y="134076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0" name="TextBox 31"/>
            <p:cNvSpPr txBox="1">
              <a:spLocks noChangeArrowheads="1"/>
            </p:cNvSpPr>
            <p:nvPr/>
          </p:nvSpPr>
          <p:spPr bwMode="auto">
            <a:xfrm>
              <a:off x="2411760" y="1412776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181"/>
            <p:cNvCxnSpPr>
              <a:cxnSpLocks noChangeShapeType="1"/>
            </p:cNvCxnSpPr>
            <p:nvPr/>
          </p:nvCxnSpPr>
          <p:spPr bwMode="auto">
            <a:xfrm flipV="1">
              <a:off x="4211960" y="134076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3" name="직선 화살표 연결선 182"/>
            <p:cNvCxnSpPr>
              <a:cxnSpLocks noChangeShapeType="1"/>
            </p:cNvCxnSpPr>
            <p:nvPr/>
          </p:nvCxnSpPr>
          <p:spPr bwMode="auto">
            <a:xfrm flipH="1">
              <a:off x="755576" y="141277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4" name="직선 화살표 연결선 183"/>
            <p:cNvCxnSpPr>
              <a:cxnSpLocks noChangeShapeType="1"/>
            </p:cNvCxnSpPr>
            <p:nvPr/>
          </p:nvCxnSpPr>
          <p:spPr bwMode="auto">
            <a:xfrm flipH="1">
              <a:off x="539552" y="33265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6" name="직선 화살표 연결선 185"/>
            <p:cNvCxnSpPr>
              <a:cxnSpLocks noChangeShapeType="1"/>
            </p:cNvCxnSpPr>
            <p:nvPr/>
          </p:nvCxnSpPr>
          <p:spPr bwMode="auto">
            <a:xfrm flipV="1">
              <a:off x="611560" y="332656"/>
              <a:ext cx="0" cy="93610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8" name="직선 화살표 연결선 187"/>
            <p:cNvCxnSpPr>
              <a:cxnSpLocks noChangeShapeType="1"/>
            </p:cNvCxnSpPr>
            <p:nvPr/>
          </p:nvCxnSpPr>
          <p:spPr bwMode="auto">
            <a:xfrm flipH="1">
              <a:off x="539552" y="126876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32" name="그룹 231"/>
            <p:cNvGrpSpPr/>
            <p:nvPr/>
          </p:nvGrpSpPr>
          <p:grpSpPr>
            <a:xfrm>
              <a:off x="117024" y="548680"/>
              <a:ext cx="566544" cy="492443"/>
              <a:chOff x="4572000" y="4725144"/>
              <a:chExt cx="566544" cy="492443"/>
            </a:xfrm>
          </p:grpSpPr>
          <p:sp>
            <p:nvSpPr>
              <p:cNvPr id="234" name="TextBox 233"/>
              <p:cNvSpPr txBox="1">
                <a:spLocks noChangeArrowheads="1"/>
              </p:cNvSpPr>
              <p:nvPr/>
            </p:nvSpPr>
            <p:spPr bwMode="auto">
              <a:xfrm>
                <a:off x="4572000" y="4725144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0" name="직선 화살표 연결선 239"/>
              <p:cNvCxnSpPr>
                <a:cxnSpLocks noChangeShapeType="1"/>
              </p:cNvCxnSpPr>
              <p:nvPr/>
            </p:nvCxnSpPr>
            <p:spPr bwMode="auto">
              <a:xfrm flipH="1">
                <a:off x="4716016" y="4971901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3" name="자유형 226"/>
            <p:cNvSpPr/>
            <p:nvPr/>
          </p:nvSpPr>
          <p:spPr bwMode="auto">
            <a:xfrm flipV="1">
              <a:off x="755576" y="332656"/>
              <a:ext cx="3456384" cy="945629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5" h="974369">
                  <a:moveTo>
                    <a:pt x="0" y="2309"/>
                  </a:moveTo>
                  <a:lnTo>
                    <a:pt x="339095" y="0"/>
                  </a:lnTo>
                  <a:lnTo>
                    <a:pt x="294147" y="14087"/>
                  </a:lnTo>
                  <a:cubicBezTo>
                    <a:pt x="279971" y="21197"/>
                    <a:pt x="266415" y="33137"/>
                    <a:pt x="254040" y="42662"/>
                  </a:cubicBezTo>
                  <a:cubicBezTo>
                    <a:pt x="241665" y="52187"/>
                    <a:pt x="229032" y="68675"/>
                    <a:pt x="219896" y="80763"/>
                  </a:cubicBezTo>
                  <a:cubicBezTo>
                    <a:pt x="213005" y="92239"/>
                    <a:pt x="205582" y="103715"/>
                    <a:pt x="198691" y="115191"/>
                  </a:cubicBezTo>
                  <a:lnTo>
                    <a:pt x="178668" y="154707"/>
                  </a:lnTo>
                  <a:cubicBezTo>
                    <a:pt x="168022" y="181611"/>
                    <a:pt x="156575" y="201154"/>
                    <a:pt x="145929" y="228058"/>
                  </a:cubicBezTo>
                  <a:lnTo>
                    <a:pt x="119630" y="304600"/>
                  </a:lnTo>
                  <a:cubicBezTo>
                    <a:pt x="108790" y="347462"/>
                    <a:pt x="96867" y="380800"/>
                    <a:pt x="86027" y="423662"/>
                  </a:cubicBezTo>
                  <a:cubicBezTo>
                    <a:pt x="79791" y="452516"/>
                    <a:pt x="73555" y="478916"/>
                    <a:pt x="67319" y="507770"/>
                  </a:cubicBezTo>
                  <a:lnTo>
                    <a:pt x="52300" y="583456"/>
                  </a:lnTo>
                  <a:cubicBezTo>
                    <a:pt x="46203" y="625293"/>
                    <a:pt x="38774" y="659770"/>
                    <a:pt x="32677" y="701607"/>
                  </a:cubicBezTo>
                  <a:lnTo>
                    <a:pt x="16330" y="818405"/>
                  </a:lnTo>
                  <a:cubicBezTo>
                    <a:pt x="11153" y="867939"/>
                    <a:pt x="5444" y="924835"/>
                    <a:pt x="267" y="974369"/>
                  </a:cubicBezTo>
                  <a:cubicBezTo>
                    <a:pt x="89" y="653620"/>
                    <a:pt x="178" y="323058"/>
                    <a:pt x="0" y="2309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타원 240"/>
            <p:cNvSpPr/>
            <p:nvPr/>
          </p:nvSpPr>
          <p:spPr bwMode="auto">
            <a:xfrm>
              <a:off x="1331640" y="9807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7504" y="1844824"/>
            <a:ext cx="4383925" cy="1584176"/>
            <a:chOff x="107504" y="1844824"/>
            <a:chExt cx="4383925" cy="1584176"/>
          </a:xfrm>
        </p:grpSpPr>
        <p:cxnSp>
          <p:nvCxnSpPr>
            <p:cNvPr id="271" name="직선 화살표 연결선 270"/>
            <p:cNvCxnSpPr>
              <a:cxnSpLocks noChangeShapeType="1"/>
            </p:cNvCxnSpPr>
            <p:nvPr/>
          </p:nvCxnSpPr>
          <p:spPr bwMode="auto">
            <a:xfrm flipV="1">
              <a:off x="611560" y="2564904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75" name="직선 화살표 연결선 274"/>
            <p:cNvCxnSpPr>
              <a:cxnSpLocks noChangeShapeType="1"/>
            </p:cNvCxnSpPr>
            <p:nvPr/>
          </p:nvCxnSpPr>
          <p:spPr bwMode="auto">
            <a:xfrm flipH="1" flipV="1">
              <a:off x="755576" y="2019037"/>
              <a:ext cx="1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79" name="TextBox 31"/>
            <p:cNvSpPr txBox="1">
              <a:spLocks noChangeArrowheads="1"/>
            </p:cNvSpPr>
            <p:nvPr/>
          </p:nvSpPr>
          <p:spPr bwMode="auto">
            <a:xfrm>
              <a:off x="2339752" y="184482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 flipV="1">
              <a:off x="4211960" y="20190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1" name="직선 화살표 연결선 280"/>
            <p:cNvCxnSpPr>
              <a:cxnSpLocks noChangeShapeType="1"/>
            </p:cNvCxnSpPr>
            <p:nvPr/>
          </p:nvCxnSpPr>
          <p:spPr bwMode="auto">
            <a:xfrm flipH="1">
              <a:off x="755576" y="2091045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4" name="직선 화살표 연결선 283"/>
            <p:cNvCxnSpPr>
              <a:cxnSpLocks noChangeShapeType="1"/>
            </p:cNvCxnSpPr>
            <p:nvPr/>
          </p:nvCxnSpPr>
          <p:spPr bwMode="auto">
            <a:xfrm flipH="1">
              <a:off x="539552" y="256490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90" name="직선 화살표 연결선 289"/>
            <p:cNvCxnSpPr>
              <a:cxnSpLocks noChangeShapeType="1"/>
            </p:cNvCxnSpPr>
            <p:nvPr/>
          </p:nvCxnSpPr>
          <p:spPr bwMode="auto">
            <a:xfrm flipV="1">
              <a:off x="611560" y="2595101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91" name="직선 화살표 연결선 290"/>
            <p:cNvCxnSpPr>
              <a:cxnSpLocks noChangeShapeType="1"/>
            </p:cNvCxnSpPr>
            <p:nvPr/>
          </p:nvCxnSpPr>
          <p:spPr bwMode="auto">
            <a:xfrm flipH="1">
              <a:off x="539552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92" name="그룹 291"/>
            <p:cNvGrpSpPr/>
            <p:nvPr/>
          </p:nvGrpSpPr>
          <p:grpSpPr>
            <a:xfrm>
              <a:off x="107504" y="2720533"/>
              <a:ext cx="566544" cy="492443"/>
              <a:chOff x="4572000" y="4959752"/>
              <a:chExt cx="566544" cy="492443"/>
            </a:xfrm>
          </p:grpSpPr>
          <p:sp>
            <p:nvSpPr>
              <p:cNvPr id="299" name="TextBox 298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0" name="직선 화살표 연결선 299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그룹 16"/>
            <p:cNvGrpSpPr/>
            <p:nvPr/>
          </p:nvGrpSpPr>
          <p:grpSpPr>
            <a:xfrm>
              <a:off x="755576" y="2557283"/>
              <a:ext cx="3456384" cy="868859"/>
              <a:chOff x="755576" y="2564904"/>
              <a:chExt cx="3456384" cy="868859"/>
            </a:xfrm>
          </p:grpSpPr>
          <p:cxnSp>
            <p:nvCxnSpPr>
              <p:cNvPr id="30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483104" y="2564906"/>
                <a:ext cx="0" cy="1544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2564907"/>
                <a:ext cx="0" cy="10685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2564906"/>
                <a:ext cx="0" cy="639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5" name="직선 화살표 연결선 21"/>
              <p:cNvCxnSpPr>
                <a:cxnSpLocks noChangeShapeType="1"/>
                <a:stCxn id="355" idx="3"/>
              </p:cNvCxnSpPr>
              <p:nvPr/>
            </p:nvCxnSpPr>
            <p:spPr bwMode="auto">
              <a:xfrm flipV="1">
                <a:off x="3344997" y="2568753"/>
                <a:ext cx="1131" cy="3874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2564906"/>
                <a:ext cx="0" cy="21602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2564906"/>
                <a:ext cx="0" cy="28803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2564904"/>
                <a:ext cx="0" cy="37832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2564906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2564906"/>
                <a:ext cx="0" cy="6480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55576" y="2564906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55" name="자유형 226"/>
              <p:cNvSpPr/>
              <p:nvPr/>
            </p:nvSpPr>
            <p:spPr bwMode="auto">
              <a:xfrm>
                <a:off x="755576" y="2569667"/>
                <a:ext cx="3456384" cy="864096"/>
              </a:xfrm>
              <a:custGeom>
                <a:avLst/>
                <a:gdLst>
                  <a:gd name="connsiteX0" fmla="*/ 7144 w 447675"/>
                  <a:gd name="connsiteY0" fmla="*/ 0 h 778669"/>
                  <a:gd name="connsiteX1" fmla="*/ 447675 w 447675"/>
                  <a:gd name="connsiteY1" fmla="*/ 2381 h 778669"/>
                  <a:gd name="connsiteX2" fmla="*/ 442913 w 447675"/>
                  <a:gd name="connsiteY2" fmla="*/ 778669 h 778669"/>
                  <a:gd name="connsiteX3" fmla="*/ 0 w 447675"/>
                  <a:gd name="connsiteY3" fmla="*/ 726281 h 778669"/>
                  <a:gd name="connsiteX4" fmla="*/ 7144 w 447675"/>
                  <a:gd name="connsiteY4" fmla="*/ 0 h 778669"/>
                  <a:gd name="connsiteX0" fmla="*/ 9823 w 447675"/>
                  <a:gd name="connsiteY0" fmla="*/ 0 h 779066"/>
                  <a:gd name="connsiteX1" fmla="*/ 447675 w 447675"/>
                  <a:gd name="connsiteY1" fmla="*/ 2778 h 779066"/>
                  <a:gd name="connsiteX2" fmla="*/ 442913 w 447675"/>
                  <a:gd name="connsiteY2" fmla="*/ 779066 h 779066"/>
                  <a:gd name="connsiteX3" fmla="*/ 0 w 447675"/>
                  <a:gd name="connsiteY3" fmla="*/ 726678 h 779066"/>
                  <a:gd name="connsiteX4" fmla="*/ 9823 w 447675"/>
                  <a:gd name="connsiteY4" fmla="*/ 0 h 779066"/>
                  <a:gd name="connsiteX0" fmla="*/ 9823 w 444500"/>
                  <a:gd name="connsiteY0" fmla="*/ 0 h 779066"/>
                  <a:gd name="connsiteX1" fmla="*/ 441871 w 444500"/>
                  <a:gd name="connsiteY1" fmla="*/ 0 h 779066"/>
                  <a:gd name="connsiteX2" fmla="*/ 442913 w 444500"/>
                  <a:gd name="connsiteY2" fmla="*/ 779066 h 779066"/>
                  <a:gd name="connsiteX3" fmla="*/ 0 w 444500"/>
                  <a:gd name="connsiteY3" fmla="*/ 726678 h 779066"/>
                  <a:gd name="connsiteX4" fmla="*/ 9823 w 444500"/>
                  <a:gd name="connsiteY4" fmla="*/ 0 h 779066"/>
                  <a:gd name="connsiteX0" fmla="*/ 9823 w 443458"/>
                  <a:gd name="connsiteY0" fmla="*/ 0 h 792088"/>
                  <a:gd name="connsiteX1" fmla="*/ 441871 w 443458"/>
                  <a:gd name="connsiteY1" fmla="*/ 0 h 792088"/>
                  <a:gd name="connsiteX2" fmla="*/ 441871 w 443458"/>
                  <a:gd name="connsiteY2" fmla="*/ 792088 h 792088"/>
                  <a:gd name="connsiteX3" fmla="*/ 0 w 443458"/>
                  <a:gd name="connsiteY3" fmla="*/ 726678 h 792088"/>
                  <a:gd name="connsiteX4" fmla="*/ 9823 w 443458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0080 h 792088"/>
                  <a:gd name="connsiteX4" fmla="*/ 2381 w 436016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7224 h 792088"/>
                  <a:gd name="connsiteX4" fmla="*/ 2381 w 436016"/>
                  <a:gd name="connsiteY4" fmla="*/ 0 h 792088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27224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34368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16396 w 436016"/>
                  <a:gd name="connsiteY3" fmla="*/ 757635 h 775420"/>
                  <a:gd name="connsiteX4" fmla="*/ 2381 w 436016"/>
                  <a:gd name="connsiteY4" fmla="*/ 734368 h 775420"/>
                  <a:gd name="connsiteX5" fmla="*/ 2381 w 436016"/>
                  <a:gd name="connsiteY5" fmla="*/ 0 h 775420"/>
                  <a:gd name="connsiteX0" fmla="*/ 688 w 433194"/>
                  <a:gd name="connsiteY0" fmla="*/ 0 h 757635"/>
                  <a:gd name="connsiteX1" fmla="*/ 432736 w 433194"/>
                  <a:gd name="connsiteY1" fmla="*/ 0 h 757635"/>
                  <a:gd name="connsiteX2" fmla="*/ 432736 w 433194"/>
                  <a:gd name="connsiteY2" fmla="*/ 616670 h 757635"/>
                  <a:gd name="connsiteX3" fmla="*/ 214703 w 433194"/>
                  <a:gd name="connsiteY3" fmla="*/ 757635 h 757635"/>
                  <a:gd name="connsiteX4" fmla="*/ 688 w 433194"/>
                  <a:gd name="connsiteY4" fmla="*/ 734368 h 757635"/>
                  <a:gd name="connsiteX5" fmla="*/ 688 w 433194"/>
                  <a:gd name="connsiteY5" fmla="*/ 0 h 757635"/>
                  <a:gd name="connsiteX0" fmla="*/ 782 w 433288"/>
                  <a:gd name="connsiteY0" fmla="*/ 0 h 757635"/>
                  <a:gd name="connsiteX1" fmla="*/ 432830 w 433288"/>
                  <a:gd name="connsiteY1" fmla="*/ 0 h 757635"/>
                  <a:gd name="connsiteX2" fmla="*/ 432830 w 433288"/>
                  <a:gd name="connsiteY2" fmla="*/ 616670 h 757635"/>
                  <a:gd name="connsiteX3" fmla="*/ 214797 w 433288"/>
                  <a:gd name="connsiteY3" fmla="*/ 757635 h 757635"/>
                  <a:gd name="connsiteX4" fmla="*/ 59 w 433288"/>
                  <a:gd name="connsiteY4" fmla="*/ 442268 h 757635"/>
                  <a:gd name="connsiteX5" fmla="*/ 782 w 433288"/>
                  <a:gd name="connsiteY5" fmla="*/ 0 h 757635"/>
                  <a:gd name="connsiteX0" fmla="*/ 782 w 433288"/>
                  <a:gd name="connsiteY0" fmla="*/ 0 h 788592"/>
                  <a:gd name="connsiteX1" fmla="*/ 432830 w 433288"/>
                  <a:gd name="connsiteY1" fmla="*/ 0 h 788592"/>
                  <a:gd name="connsiteX2" fmla="*/ 432830 w 433288"/>
                  <a:gd name="connsiteY2" fmla="*/ 616670 h 788592"/>
                  <a:gd name="connsiteX3" fmla="*/ 215068 w 433288"/>
                  <a:gd name="connsiteY3" fmla="*/ 788592 h 788592"/>
                  <a:gd name="connsiteX4" fmla="*/ 59 w 433288"/>
                  <a:gd name="connsiteY4" fmla="*/ 442268 h 788592"/>
                  <a:gd name="connsiteX5" fmla="*/ 782 w 433288"/>
                  <a:gd name="connsiteY5" fmla="*/ 0 h 788592"/>
                  <a:gd name="connsiteX0" fmla="*/ 723 w 433229"/>
                  <a:gd name="connsiteY0" fmla="*/ 0 h 788592"/>
                  <a:gd name="connsiteX1" fmla="*/ 432771 w 433229"/>
                  <a:gd name="connsiteY1" fmla="*/ 0 h 788592"/>
                  <a:gd name="connsiteX2" fmla="*/ 432771 w 433229"/>
                  <a:gd name="connsiteY2" fmla="*/ 616670 h 788592"/>
                  <a:gd name="connsiteX3" fmla="*/ 215009 w 433229"/>
                  <a:gd name="connsiteY3" fmla="*/ 788592 h 788592"/>
                  <a:gd name="connsiteX4" fmla="*/ 0 w 433229"/>
                  <a:gd name="connsiteY4" fmla="*/ 442268 h 788592"/>
                  <a:gd name="connsiteX5" fmla="*/ 723 w 433229"/>
                  <a:gd name="connsiteY5" fmla="*/ 0 h 788592"/>
                  <a:gd name="connsiteX0" fmla="*/ 723 w 432771"/>
                  <a:gd name="connsiteY0" fmla="*/ 0 h 788592"/>
                  <a:gd name="connsiteX1" fmla="*/ 432771 w 432771"/>
                  <a:gd name="connsiteY1" fmla="*/ 0 h 788592"/>
                  <a:gd name="connsiteX2" fmla="*/ 432771 w 432771"/>
                  <a:gd name="connsiteY2" fmla="*/ 616670 h 788592"/>
                  <a:gd name="connsiteX3" fmla="*/ 215009 w 432771"/>
                  <a:gd name="connsiteY3" fmla="*/ 788592 h 788592"/>
                  <a:gd name="connsiteX4" fmla="*/ 0 w 432771"/>
                  <a:gd name="connsiteY4" fmla="*/ 442268 h 788592"/>
                  <a:gd name="connsiteX5" fmla="*/ 723 w 432771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0 w 432048"/>
                  <a:gd name="connsiteY4" fmla="*/ 435918 h 788592"/>
                  <a:gd name="connsiteX5" fmla="*/ 0 w 432048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55827 w 432048"/>
                  <a:gd name="connsiteY4" fmla="*/ 592981 h 788592"/>
                  <a:gd name="connsiteX5" fmla="*/ 0 w 432048"/>
                  <a:gd name="connsiteY5" fmla="*/ 435918 h 788592"/>
                  <a:gd name="connsiteX6" fmla="*/ 0 w 432048"/>
                  <a:gd name="connsiteY6" fmla="*/ 0 h 788592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14286 w 432048"/>
                  <a:gd name="connsiteY3" fmla="*/ 788592 h 790360"/>
                  <a:gd name="connsiteX4" fmla="*/ 134281 w 432048"/>
                  <a:gd name="connsiteY4" fmla="*/ 716806 h 790360"/>
                  <a:gd name="connsiteX5" fmla="*/ 55827 w 432048"/>
                  <a:gd name="connsiteY5" fmla="*/ 592981 h 790360"/>
                  <a:gd name="connsiteX6" fmla="*/ 0 w 432048"/>
                  <a:gd name="connsiteY6" fmla="*/ 435918 h 790360"/>
                  <a:gd name="connsiteX7" fmla="*/ 0 w 432048"/>
                  <a:gd name="connsiteY7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91189 w 432048"/>
                  <a:gd name="connsiteY3" fmla="*/ 783481 h 790360"/>
                  <a:gd name="connsiteX4" fmla="*/ 214286 w 432048"/>
                  <a:gd name="connsiteY4" fmla="*/ 788592 h 790360"/>
                  <a:gd name="connsiteX5" fmla="*/ 134281 w 432048"/>
                  <a:gd name="connsiteY5" fmla="*/ 716806 h 790360"/>
                  <a:gd name="connsiteX6" fmla="*/ 55827 w 432048"/>
                  <a:gd name="connsiteY6" fmla="*/ 592981 h 790360"/>
                  <a:gd name="connsiteX7" fmla="*/ 0 w 432048"/>
                  <a:gd name="connsiteY7" fmla="*/ 435918 h 790360"/>
                  <a:gd name="connsiteX8" fmla="*/ 0 w 432048"/>
                  <a:gd name="connsiteY8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14286 w 432048"/>
                  <a:gd name="connsiteY6" fmla="*/ 788592 h 790360"/>
                  <a:gd name="connsiteX7" fmla="*/ 134281 w 432048"/>
                  <a:gd name="connsiteY7" fmla="*/ 716806 h 790360"/>
                  <a:gd name="connsiteX8" fmla="*/ 55827 w 432048"/>
                  <a:gd name="connsiteY8" fmla="*/ 592981 h 790360"/>
                  <a:gd name="connsiteX9" fmla="*/ 0 w 432048"/>
                  <a:gd name="connsiteY9" fmla="*/ 435918 h 790360"/>
                  <a:gd name="connsiteX10" fmla="*/ 0 w 432048"/>
                  <a:gd name="connsiteY10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52866 w 432048"/>
                  <a:gd name="connsiteY6" fmla="*/ 786656 h 790360"/>
                  <a:gd name="connsiteX7" fmla="*/ 214286 w 432048"/>
                  <a:gd name="connsiteY7" fmla="*/ 788592 h 790360"/>
                  <a:gd name="connsiteX8" fmla="*/ 134281 w 432048"/>
                  <a:gd name="connsiteY8" fmla="*/ 716806 h 790360"/>
                  <a:gd name="connsiteX9" fmla="*/ 55827 w 432048"/>
                  <a:gd name="connsiteY9" fmla="*/ 592981 h 790360"/>
                  <a:gd name="connsiteX10" fmla="*/ 0 w 432048"/>
                  <a:gd name="connsiteY10" fmla="*/ 435918 h 790360"/>
                  <a:gd name="connsiteX11" fmla="*/ 0 w 432048"/>
                  <a:gd name="connsiteY11" fmla="*/ 0 h 790360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55827 w 432048"/>
                  <a:gd name="connsiteY10" fmla="*/ 592981 h 788592"/>
                  <a:gd name="connsiteX11" fmla="*/ 0 w 432048"/>
                  <a:gd name="connsiteY11" fmla="*/ 435918 h 788592"/>
                  <a:gd name="connsiteX12" fmla="*/ 0 w 432048"/>
                  <a:gd name="connsiteY12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25819 w 432048"/>
                  <a:gd name="connsiteY12" fmla="*/ 513606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5957 w 432048"/>
                  <a:gd name="connsiteY10" fmla="*/ 413593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52033 w 432048"/>
                  <a:gd name="connsiteY10" fmla="*/ 578694 h 959793"/>
                  <a:gd name="connsiteX11" fmla="*/ 17689 w 432048"/>
                  <a:gd name="connsiteY11" fmla="*/ 789831 h 959793"/>
                  <a:gd name="connsiteX12" fmla="*/ 0 w 432048"/>
                  <a:gd name="connsiteY12" fmla="*/ 959793 h 959793"/>
                  <a:gd name="connsiteX13" fmla="*/ 0 w 432048"/>
                  <a:gd name="connsiteY13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52033 w 432048"/>
                  <a:gd name="connsiteY9" fmla="*/ 578694 h 959793"/>
                  <a:gd name="connsiteX10" fmla="*/ 17689 w 432048"/>
                  <a:gd name="connsiteY10" fmla="*/ 789831 h 959793"/>
                  <a:gd name="connsiteX11" fmla="*/ 0 w 432048"/>
                  <a:gd name="connsiteY11" fmla="*/ 959793 h 959793"/>
                  <a:gd name="connsiteX12" fmla="*/ 0 w 432048"/>
                  <a:gd name="connsiteY12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52033 w 432048"/>
                  <a:gd name="connsiteY8" fmla="*/ 578694 h 959793"/>
                  <a:gd name="connsiteX9" fmla="*/ 17689 w 432048"/>
                  <a:gd name="connsiteY9" fmla="*/ 789831 h 959793"/>
                  <a:gd name="connsiteX10" fmla="*/ 0 w 432048"/>
                  <a:gd name="connsiteY10" fmla="*/ 959793 h 959793"/>
                  <a:gd name="connsiteX11" fmla="*/ 0 w 432048"/>
                  <a:gd name="connsiteY11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52033 w 432048"/>
                  <a:gd name="connsiteY7" fmla="*/ 578694 h 959793"/>
                  <a:gd name="connsiteX8" fmla="*/ 17689 w 432048"/>
                  <a:gd name="connsiteY8" fmla="*/ 789831 h 959793"/>
                  <a:gd name="connsiteX9" fmla="*/ 0 w 432048"/>
                  <a:gd name="connsiteY9" fmla="*/ 959793 h 959793"/>
                  <a:gd name="connsiteX10" fmla="*/ 0 w 432048"/>
                  <a:gd name="connsiteY10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52033 w 432048"/>
                  <a:gd name="connsiteY6" fmla="*/ 578694 h 959793"/>
                  <a:gd name="connsiteX7" fmla="*/ 17689 w 432048"/>
                  <a:gd name="connsiteY7" fmla="*/ 789831 h 959793"/>
                  <a:gd name="connsiteX8" fmla="*/ 0 w 432048"/>
                  <a:gd name="connsiteY8" fmla="*/ 959793 h 959793"/>
                  <a:gd name="connsiteX9" fmla="*/ 0 w 432048"/>
                  <a:gd name="connsiteY9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52033 w 432048"/>
                  <a:gd name="connsiteY5" fmla="*/ 578694 h 959793"/>
                  <a:gd name="connsiteX6" fmla="*/ 17689 w 432048"/>
                  <a:gd name="connsiteY6" fmla="*/ 789831 h 959793"/>
                  <a:gd name="connsiteX7" fmla="*/ 0 w 432048"/>
                  <a:gd name="connsiteY7" fmla="*/ 959793 h 959793"/>
                  <a:gd name="connsiteX8" fmla="*/ 0 w 432048"/>
                  <a:gd name="connsiteY8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52033 w 432048"/>
                  <a:gd name="connsiteY4" fmla="*/ 578694 h 959793"/>
                  <a:gd name="connsiteX5" fmla="*/ 17689 w 432048"/>
                  <a:gd name="connsiteY5" fmla="*/ 789831 h 959793"/>
                  <a:gd name="connsiteX6" fmla="*/ 0 w 432048"/>
                  <a:gd name="connsiteY6" fmla="*/ 959793 h 959793"/>
                  <a:gd name="connsiteX7" fmla="*/ 0 w 432048"/>
                  <a:gd name="connsiteY7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25544 w 432048"/>
                  <a:gd name="connsiteY2" fmla="*/ 345208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180569 w 432048"/>
                  <a:gd name="connsiteY2" fmla="*/ 1594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332324"/>
                  <a:gd name="connsiteY0" fmla="*/ 76200 h 1035993"/>
                  <a:gd name="connsiteX1" fmla="*/ 332324 w 332324"/>
                  <a:gd name="connsiteY1" fmla="*/ 0 h 1035993"/>
                  <a:gd name="connsiteX2" fmla="*/ 180569 w 332324"/>
                  <a:gd name="connsiteY2" fmla="*/ 235670 h 1035993"/>
                  <a:gd name="connsiteX3" fmla="*/ 52033 w 332324"/>
                  <a:gd name="connsiteY3" fmla="*/ 654894 h 1035993"/>
                  <a:gd name="connsiteX4" fmla="*/ 17689 w 332324"/>
                  <a:gd name="connsiteY4" fmla="*/ 866031 h 1035993"/>
                  <a:gd name="connsiteX5" fmla="*/ 0 w 332324"/>
                  <a:gd name="connsiteY5" fmla="*/ 1035993 h 1035993"/>
                  <a:gd name="connsiteX6" fmla="*/ 0 w 332324"/>
                  <a:gd name="connsiteY6" fmla="*/ 76200 h 1035993"/>
                  <a:gd name="connsiteX0" fmla="*/ 0 w 338286"/>
                  <a:gd name="connsiteY0" fmla="*/ 0 h 959793"/>
                  <a:gd name="connsiteX1" fmla="*/ 338286 w 338286"/>
                  <a:gd name="connsiteY1" fmla="*/ 4763 h 959793"/>
                  <a:gd name="connsiteX2" fmla="*/ 180569 w 338286"/>
                  <a:gd name="connsiteY2" fmla="*/ 159470 h 959793"/>
                  <a:gd name="connsiteX3" fmla="*/ 52033 w 338286"/>
                  <a:gd name="connsiteY3" fmla="*/ 578694 h 959793"/>
                  <a:gd name="connsiteX4" fmla="*/ 17689 w 338286"/>
                  <a:gd name="connsiteY4" fmla="*/ 789831 h 959793"/>
                  <a:gd name="connsiteX5" fmla="*/ 0 w 338286"/>
                  <a:gd name="connsiteY5" fmla="*/ 959793 h 959793"/>
                  <a:gd name="connsiteX6" fmla="*/ 0 w 338286"/>
                  <a:gd name="connsiteY6" fmla="*/ 0 h 959793"/>
                  <a:gd name="connsiteX0" fmla="*/ 0 w 337202"/>
                  <a:gd name="connsiteY0" fmla="*/ 0 h 959793"/>
                  <a:gd name="connsiteX1" fmla="*/ 337202 w 337202"/>
                  <a:gd name="connsiteY1" fmla="*/ 4763 h 959793"/>
                  <a:gd name="connsiteX2" fmla="*/ 180569 w 337202"/>
                  <a:gd name="connsiteY2" fmla="*/ 159470 h 959793"/>
                  <a:gd name="connsiteX3" fmla="*/ 52033 w 337202"/>
                  <a:gd name="connsiteY3" fmla="*/ 578694 h 959793"/>
                  <a:gd name="connsiteX4" fmla="*/ 17689 w 337202"/>
                  <a:gd name="connsiteY4" fmla="*/ 789831 h 959793"/>
                  <a:gd name="connsiteX5" fmla="*/ 0 w 337202"/>
                  <a:gd name="connsiteY5" fmla="*/ 959793 h 959793"/>
                  <a:gd name="connsiteX6" fmla="*/ 0 w 337202"/>
                  <a:gd name="connsiteY6" fmla="*/ 0 h 959793"/>
                  <a:gd name="connsiteX0" fmla="*/ 0 w 342080"/>
                  <a:gd name="connsiteY0" fmla="*/ 161924 h 1121717"/>
                  <a:gd name="connsiteX1" fmla="*/ 342080 w 342080"/>
                  <a:gd name="connsiteY1" fmla="*/ 0 h 1121717"/>
                  <a:gd name="connsiteX2" fmla="*/ 180569 w 342080"/>
                  <a:gd name="connsiteY2" fmla="*/ 321394 h 1121717"/>
                  <a:gd name="connsiteX3" fmla="*/ 52033 w 342080"/>
                  <a:gd name="connsiteY3" fmla="*/ 740618 h 1121717"/>
                  <a:gd name="connsiteX4" fmla="*/ 17689 w 342080"/>
                  <a:gd name="connsiteY4" fmla="*/ 951755 h 1121717"/>
                  <a:gd name="connsiteX5" fmla="*/ 0 w 342080"/>
                  <a:gd name="connsiteY5" fmla="*/ 1121717 h 1121717"/>
                  <a:gd name="connsiteX6" fmla="*/ 0 w 342080"/>
                  <a:gd name="connsiteY6" fmla="*/ 161924 h 1121717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119363 w 338828"/>
                  <a:gd name="connsiteY3" fmla="*/ 304600 h 964555"/>
                  <a:gd name="connsiteX4" fmla="*/ 52033 w 338828"/>
                  <a:gd name="connsiteY4" fmla="*/ 583456 h 964555"/>
                  <a:gd name="connsiteX5" fmla="*/ 17689 w 338828"/>
                  <a:gd name="connsiteY5" fmla="*/ 794593 h 964555"/>
                  <a:gd name="connsiteX6" fmla="*/ 0 w 338828"/>
                  <a:gd name="connsiteY6" fmla="*/ 964555 h 964555"/>
                  <a:gd name="connsiteX7" fmla="*/ 0 w 338828"/>
                  <a:gd name="connsiteY7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220171 w 338828"/>
                  <a:gd name="connsiteY2" fmla="*/ 76000 h 964555"/>
                  <a:gd name="connsiteX3" fmla="*/ 180569 w 338828"/>
                  <a:gd name="connsiteY3" fmla="*/ 164232 h 964555"/>
                  <a:gd name="connsiteX4" fmla="*/ 119363 w 338828"/>
                  <a:gd name="connsiteY4" fmla="*/ 304600 h 964555"/>
                  <a:gd name="connsiteX5" fmla="*/ 52033 w 338828"/>
                  <a:gd name="connsiteY5" fmla="*/ 583456 h 964555"/>
                  <a:gd name="connsiteX6" fmla="*/ 17689 w 338828"/>
                  <a:gd name="connsiteY6" fmla="*/ 794593 h 964555"/>
                  <a:gd name="connsiteX7" fmla="*/ 0 w 338828"/>
                  <a:gd name="connsiteY7" fmla="*/ 964555 h 964555"/>
                  <a:gd name="connsiteX8" fmla="*/ 0 w 338828"/>
                  <a:gd name="connsiteY8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6063 w 353583"/>
                  <a:gd name="connsiteY7" fmla="*/ 818405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19629 w 353583"/>
                  <a:gd name="connsiteY3" fmla="*/ 80763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0477"/>
                  <a:gd name="connsiteY0" fmla="*/ 4762 h 964555"/>
                  <a:gd name="connsiteX1" fmla="*/ 338828 w 350477"/>
                  <a:gd name="connsiteY1" fmla="*/ 0 h 964555"/>
                  <a:gd name="connsiteX2" fmla="*/ 253773 w 350477"/>
                  <a:gd name="connsiteY2" fmla="*/ 42662 h 964555"/>
                  <a:gd name="connsiteX3" fmla="*/ 219629 w 350477"/>
                  <a:gd name="connsiteY3" fmla="*/ 80763 h 964555"/>
                  <a:gd name="connsiteX4" fmla="*/ 178401 w 350477"/>
                  <a:gd name="connsiteY4" fmla="*/ 154707 h 964555"/>
                  <a:gd name="connsiteX5" fmla="*/ 119363 w 350477"/>
                  <a:gd name="connsiteY5" fmla="*/ 304600 h 964555"/>
                  <a:gd name="connsiteX6" fmla="*/ 85760 w 350477"/>
                  <a:gd name="connsiteY6" fmla="*/ 423662 h 964555"/>
                  <a:gd name="connsiteX7" fmla="*/ 52033 w 350477"/>
                  <a:gd name="connsiteY7" fmla="*/ 583456 h 964555"/>
                  <a:gd name="connsiteX8" fmla="*/ 16063 w 350477"/>
                  <a:gd name="connsiteY8" fmla="*/ 818405 h 964555"/>
                  <a:gd name="connsiteX9" fmla="*/ 0 w 350477"/>
                  <a:gd name="connsiteY9" fmla="*/ 964555 h 964555"/>
                  <a:gd name="connsiteX10" fmla="*/ 0 w 350477"/>
                  <a:gd name="connsiteY10" fmla="*/ 4762 h 964555"/>
                  <a:gd name="connsiteX0" fmla="*/ 0 w 354558"/>
                  <a:gd name="connsiteY0" fmla="*/ 4762 h 964555"/>
                  <a:gd name="connsiteX1" fmla="*/ 338828 w 354558"/>
                  <a:gd name="connsiteY1" fmla="*/ 0 h 964555"/>
                  <a:gd name="connsiteX2" fmla="*/ 293880 w 354558"/>
                  <a:gd name="connsiteY2" fmla="*/ 14087 h 964555"/>
                  <a:gd name="connsiteX3" fmla="*/ 253773 w 354558"/>
                  <a:gd name="connsiteY3" fmla="*/ 42662 h 964555"/>
                  <a:gd name="connsiteX4" fmla="*/ 219629 w 354558"/>
                  <a:gd name="connsiteY4" fmla="*/ 80763 h 964555"/>
                  <a:gd name="connsiteX5" fmla="*/ 178401 w 354558"/>
                  <a:gd name="connsiteY5" fmla="*/ 154707 h 964555"/>
                  <a:gd name="connsiteX6" fmla="*/ 119363 w 354558"/>
                  <a:gd name="connsiteY6" fmla="*/ 304600 h 964555"/>
                  <a:gd name="connsiteX7" fmla="*/ 85760 w 354558"/>
                  <a:gd name="connsiteY7" fmla="*/ 423662 h 964555"/>
                  <a:gd name="connsiteX8" fmla="*/ 52033 w 354558"/>
                  <a:gd name="connsiteY8" fmla="*/ 583456 h 964555"/>
                  <a:gd name="connsiteX9" fmla="*/ 16063 w 354558"/>
                  <a:gd name="connsiteY9" fmla="*/ 818405 h 964555"/>
                  <a:gd name="connsiteX10" fmla="*/ 0 w 354558"/>
                  <a:gd name="connsiteY10" fmla="*/ 964555 h 964555"/>
                  <a:gd name="connsiteX11" fmla="*/ 0 w 354558"/>
                  <a:gd name="connsiteY11" fmla="*/ 4762 h 964555"/>
                  <a:gd name="connsiteX0" fmla="*/ 0 w 354558"/>
                  <a:gd name="connsiteY0" fmla="*/ 4762 h 967008"/>
                  <a:gd name="connsiteX1" fmla="*/ 338828 w 354558"/>
                  <a:gd name="connsiteY1" fmla="*/ 0 h 967008"/>
                  <a:gd name="connsiteX2" fmla="*/ 293880 w 354558"/>
                  <a:gd name="connsiteY2" fmla="*/ 14087 h 967008"/>
                  <a:gd name="connsiteX3" fmla="*/ 253773 w 354558"/>
                  <a:gd name="connsiteY3" fmla="*/ 42662 h 967008"/>
                  <a:gd name="connsiteX4" fmla="*/ 219629 w 354558"/>
                  <a:gd name="connsiteY4" fmla="*/ 80763 h 967008"/>
                  <a:gd name="connsiteX5" fmla="*/ 178401 w 354558"/>
                  <a:gd name="connsiteY5" fmla="*/ 154707 h 967008"/>
                  <a:gd name="connsiteX6" fmla="*/ 119363 w 354558"/>
                  <a:gd name="connsiteY6" fmla="*/ 304600 h 967008"/>
                  <a:gd name="connsiteX7" fmla="*/ 85760 w 354558"/>
                  <a:gd name="connsiteY7" fmla="*/ 423662 h 967008"/>
                  <a:gd name="connsiteX8" fmla="*/ 52033 w 354558"/>
                  <a:gd name="connsiteY8" fmla="*/ 583456 h 967008"/>
                  <a:gd name="connsiteX9" fmla="*/ 16063 w 354558"/>
                  <a:gd name="connsiteY9" fmla="*/ 818405 h 967008"/>
                  <a:gd name="connsiteX10" fmla="*/ 533 w 354558"/>
                  <a:gd name="connsiteY10" fmla="*/ 967008 h 967008"/>
                  <a:gd name="connsiteX11" fmla="*/ 0 w 354558"/>
                  <a:gd name="connsiteY11" fmla="*/ 4762 h 967008"/>
                  <a:gd name="connsiteX0" fmla="*/ 299 w 354058"/>
                  <a:gd name="connsiteY0" fmla="*/ 4762 h 967008"/>
                  <a:gd name="connsiteX1" fmla="*/ 338328 w 354058"/>
                  <a:gd name="connsiteY1" fmla="*/ 0 h 967008"/>
                  <a:gd name="connsiteX2" fmla="*/ 293380 w 354058"/>
                  <a:gd name="connsiteY2" fmla="*/ 14087 h 967008"/>
                  <a:gd name="connsiteX3" fmla="*/ 253273 w 354058"/>
                  <a:gd name="connsiteY3" fmla="*/ 42662 h 967008"/>
                  <a:gd name="connsiteX4" fmla="*/ 219129 w 354058"/>
                  <a:gd name="connsiteY4" fmla="*/ 80763 h 967008"/>
                  <a:gd name="connsiteX5" fmla="*/ 177901 w 354058"/>
                  <a:gd name="connsiteY5" fmla="*/ 154707 h 967008"/>
                  <a:gd name="connsiteX6" fmla="*/ 118863 w 354058"/>
                  <a:gd name="connsiteY6" fmla="*/ 304600 h 967008"/>
                  <a:gd name="connsiteX7" fmla="*/ 85260 w 354058"/>
                  <a:gd name="connsiteY7" fmla="*/ 423662 h 967008"/>
                  <a:gd name="connsiteX8" fmla="*/ 51533 w 354058"/>
                  <a:gd name="connsiteY8" fmla="*/ 583456 h 967008"/>
                  <a:gd name="connsiteX9" fmla="*/ 15563 w 354058"/>
                  <a:gd name="connsiteY9" fmla="*/ 818405 h 967008"/>
                  <a:gd name="connsiteX10" fmla="*/ 33 w 354058"/>
                  <a:gd name="connsiteY10" fmla="*/ 967008 h 967008"/>
                  <a:gd name="connsiteX11" fmla="*/ 299 w 354058"/>
                  <a:gd name="connsiteY11" fmla="*/ 4762 h 967008"/>
                  <a:gd name="connsiteX0" fmla="*/ 0 w 354825"/>
                  <a:gd name="connsiteY0" fmla="*/ 2309 h 967008"/>
                  <a:gd name="connsiteX1" fmla="*/ 339095 w 354825"/>
                  <a:gd name="connsiteY1" fmla="*/ 0 h 967008"/>
                  <a:gd name="connsiteX2" fmla="*/ 294147 w 354825"/>
                  <a:gd name="connsiteY2" fmla="*/ 14087 h 967008"/>
                  <a:gd name="connsiteX3" fmla="*/ 254040 w 354825"/>
                  <a:gd name="connsiteY3" fmla="*/ 42662 h 967008"/>
                  <a:gd name="connsiteX4" fmla="*/ 219896 w 354825"/>
                  <a:gd name="connsiteY4" fmla="*/ 80763 h 967008"/>
                  <a:gd name="connsiteX5" fmla="*/ 178668 w 354825"/>
                  <a:gd name="connsiteY5" fmla="*/ 154707 h 967008"/>
                  <a:gd name="connsiteX6" fmla="*/ 119630 w 354825"/>
                  <a:gd name="connsiteY6" fmla="*/ 304600 h 967008"/>
                  <a:gd name="connsiteX7" fmla="*/ 86027 w 354825"/>
                  <a:gd name="connsiteY7" fmla="*/ 423662 h 967008"/>
                  <a:gd name="connsiteX8" fmla="*/ 52300 w 354825"/>
                  <a:gd name="connsiteY8" fmla="*/ 583456 h 967008"/>
                  <a:gd name="connsiteX9" fmla="*/ 16330 w 354825"/>
                  <a:gd name="connsiteY9" fmla="*/ 818405 h 967008"/>
                  <a:gd name="connsiteX10" fmla="*/ 800 w 354825"/>
                  <a:gd name="connsiteY10" fmla="*/ 967008 h 967008"/>
                  <a:gd name="connsiteX11" fmla="*/ 0 w 354825"/>
                  <a:gd name="connsiteY11" fmla="*/ 2309 h 967008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16330 w 354825"/>
                  <a:gd name="connsiteY9" fmla="*/ 818405 h 974369"/>
                  <a:gd name="connsiteX10" fmla="*/ 267 w 354825"/>
                  <a:gd name="connsiteY10" fmla="*/ 974369 h 974369"/>
                  <a:gd name="connsiteX11" fmla="*/ 0 w 354825"/>
                  <a:gd name="connsiteY11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32677 w 354825"/>
                  <a:gd name="connsiteY9" fmla="*/ 701607 h 974369"/>
                  <a:gd name="connsiteX10" fmla="*/ 16330 w 354825"/>
                  <a:gd name="connsiteY10" fmla="*/ 818405 h 974369"/>
                  <a:gd name="connsiteX11" fmla="*/ 267 w 354825"/>
                  <a:gd name="connsiteY11" fmla="*/ 974369 h 974369"/>
                  <a:gd name="connsiteX12" fmla="*/ 0 w 354825"/>
                  <a:gd name="connsiteY12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67319 w 354825"/>
                  <a:gd name="connsiteY8" fmla="*/ 507770 h 974369"/>
                  <a:gd name="connsiteX9" fmla="*/ 52300 w 354825"/>
                  <a:gd name="connsiteY9" fmla="*/ 583456 h 974369"/>
                  <a:gd name="connsiteX10" fmla="*/ 32677 w 354825"/>
                  <a:gd name="connsiteY10" fmla="*/ 701607 h 974369"/>
                  <a:gd name="connsiteX11" fmla="*/ 16330 w 354825"/>
                  <a:gd name="connsiteY11" fmla="*/ 818405 h 974369"/>
                  <a:gd name="connsiteX12" fmla="*/ 267 w 354825"/>
                  <a:gd name="connsiteY12" fmla="*/ 974369 h 974369"/>
                  <a:gd name="connsiteX13" fmla="*/ 0 w 354825"/>
                  <a:gd name="connsiteY13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45929 w 354825"/>
                  <a:gd name="connsiteY6" fmla="*/ 228058 h 974369"/>
                  <a:gd name="connsiteX7" fmla="*/ 119630 w 354825"/>
                  <a:gd name="connsiteY7" fmla="*/ 304600 h 974369"/>
                  <a:gd name="connsiteX8" fmla="*/ 86027 w 354825"/>
                  <a:gd name="connsiteY8" fmla="*/ 423662 h 974369"/>
                  <a:gd name="connsiteX9" fmla="*/ 67319 w 354825"/>
                  <a:gd name="connsiteY9" fmla="*/ 507770 h 974369"/>
                  <a:gd name="connsiteX10" fmla="*/ 52300 w 354825"/>
                  <a:gd name="connsiteY10" fmla="*/ 583456 h 974369"/>
                  <a:gd name="connsiteX11" fmla="*/ 32677 w 354825"/>
                  <a:gd name="connsiteY11" fmla="*/ 701607 h 974369"/>
                  <a:gd name="connsiteX12" fmla="*/ 16330 w 354825"/>
                  <a:gd name="connsiteY12" fmla="*/ 818405 h 974369"/>
                  <a:gd name="connsiteX13" fmla="*/ 267 w 354825"/>
                  <a:gd name="connsiteY13" fmla="*/ 974369 h 974369"/>
                  <a:gd name="connsiteX14" fmla="*/ 0 w 354825"/>
                  <a:gd name="connsiteY14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98691 w 354825"/>
                  <a:gd name="connsiteY5" fmla="*/ 115191 h 974369"/>
                  <a:gd name="connsiteX6" fmla="*/ 178668 w 354825"/>
                  <a:gd name="connsiteY6" fmla="*/ 154707 h 974369"/>
                  <a:gd name="connsiteX7" fmla="*/ 145929 w 354825"/>
                  <a:gd name="connsiteY7" fmla="*/ 228058 h 974369"/>
                  <a:gd name="connsiteX8" fmla="*/ 119630 w 354825"/>
                  <a:gd name="connsiteY8" fmla="*/ 304600 h 974369"/>
                  <a:gd name="connsiteX9" fmla="*/ 86027 w 354825"/>
                  <a:gd name="connsiteY9" fmla="*/ 423662 h 974369"/>
                  <a:gd name="connsiteX10" fmla="*/ 67319 w 354825"/>
                  <a:gd name="connsiteY10" fmla="*/ 507770 h 974369"/>
                  <a:gd name="connsiteX11" fmla="*/ 52300 w 354825"/>
                  <a:gd name="connsiteY11" fmla="*/ 583456 h 974369"/>
                  <a:gd name="connsiteX12" fmla="*/ 32677 w 354825"/>
                  <a:gd name="connsiteY12" fmla="*/ 701607 h 974369"/>
                  <a:gd name="connsiteX13" fmla="*/ 16330 w 354825"/>
                  <a:gd name="connsiteY13" fmla="*/ 818405 h 974369"/>
                  <a:gd name="connsiteX14" fmla="*/ 267 w 354825"/>
                  <a:gd name="connsiteY14" fmla="*/ 974369 h 974369"/>
                  <a:gd name="connsiteX15" fmla="*/ 0 w 354825"/>
                  <a:gd name="connsiteY15" fmla="*/ 2309 h 974369"/>
                  <a:gd name="connsiteX0" fmla="*/ 0 w 354859"/>
                  <a:gd name="connsiteY0" fmla="*/ 2320 h 974380"/>
                  <a:gd name="connsiteX1" fmla="*/ 339095 w 354859"/>
                  <a:gd name="connsiteY1" fmla="*/ 11 h 974380"/>
                  <a:gd name="connsiteX2" fmla="*/ 294147 w 354859"/>
                  <a:gd name="connsiteY2" fmla="*/ 14098 h 974380"/>
                  <a:gd name="connsiteX3" fmla="*/ 254040 w 354859"/>
                  <a:gd name="connsiteY3" fmla="*/ 42673 h 974380"/>
                  <a:gd name="connsiteX4" fmla="*/ 219896 w 354859"/>
                  <a:gd name="connsiteY4" fmla="*/ 80774 h 974380"/>
                  <a:gd name="connsiteX5" fmla="*/ 198691 w 354859"/>
                  <a:gd name="connsiteY5" fmla="*/ 115202 h 974380"/>
                  <a:gd name="connsiteX6" fmla="*/ 178668 w 354859"/>
                  <a:gd name="connsiteY6" fmla="*/ 154718 h 974380"/>
                  <a:gd name="connsiteX7" fmla="*/ 145929 w 354859"/>
                  <a:gd name="connsiteY7" fmla="*/ 228069 h 974380"/>
                  <a:gd name="connsiteX8" fmla="*/ 119630 w 354859"/>
                  <a:gd name="connsiteY8" fmla="*/ 304611 h 974380"/>
                  <a:gd name="connsiteX9" fmla="*/ 86027 w 354859"/>
                  <a:gd name="connsiteY9" fmla="*/ 423673 h 974380"/>
                  <a:gd name="connsiteX10" fmla="*/ 67319 w 354859"/>
                  <a:gd name="connsiteY10" fmla="*/ 507781 h 974380"/>
                  <a:gd name="connsiteX11" fmla="*/ 52300 w 354859"/>
                  <a:gd name="connsiteY11" fmla="*/ 583467 h 974380"/>
                  <a:gd name="connsiteX12" fmla="*/ 32677 w 354859"/>
                  <a:gd name="connsiteY12" fmla="*/ 701618 h 974380"/>
                  <a:gd name="connsiteX13" fmla="*/ 16330 w 354859"/>
                  <a:gd name="connsiteY13" fmla="*/ 818416 h 974380"/>
                  <a:gd name="connsiteX14" fmla="*/ 267 w 354859"/>
                  <a:gd name="connsiteY14" fmla="*/ 974380 h 974380"/>
                  <a:gd name="connsiteX15" fmla="*/ 0 w 354859"/>
                  <a:gd name="connsiteY15" fmla="*/ 2320 h 974380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9095" h="974369">
                    <a:moveTo>
                      <a:pt x="0" y="2309"/>
                    </a:moveTo>
                    <a:lnTo>
                      <a:pt x="339095" y="0"/>
                    </a:lnTo>
                    <a:lnTo>
                      <a:pt x="294147" y="14087"/>
                    </a:lnTo>
                    <a:cubicBezTo>
                      <a:pt x="279971" y="21197"/>
                      <a:pt x="266415" y="33137"/>
                      <a:pt x="254040" y="42662"/>
                    </a:cubicBezTo>
                    <a:cubicBezTo>
                      <a:pt x="241665" y="52187"/>
                      <a:pt x="229032" y="68675"/>
                      <a:pt x="219896" y="80763"/>
                    </a:cubicBezTo>
                    <a:cubicBezTo>
                      <a:pt x="213005" y="92239"/>
                      <a:pt x="205582" y="103715"/>
                      <a:pt x="198691" y="115191"/>
                    </a:cubicBezTo>
                    <a:lnTo>
                      <a:pt x="178668" y="154707"/>
                    </a:lnTo>
                    <a:cubicBezTo>
                      <a:pt x="168022" y="181611"/>
                      <a:pt x="156575" y="201154"/>
                      <a:pt x="145929" y="228058"/>
                    </a:cubicBezTo>
                    <a:lnTo>
                      <a:pt x="119630" y="304600"/>
                    </a:lnTo>
                    <a:cubicBezTo>
                      <a:pt x="108790" y="347462"/>
                      <a:pt x="96867" y="380800"/>
                      <a:pt x="86027" y="423662"/>
                    </a:cubicBezTo>
                    <a:cubicBezTo>
                      <a:pt x="79791" y="452516"/>
                      <a:pt x="73555" y="478916"/>
                      <a:pt x="67319" y="507770"/>
                    </a:cubicBezTo>
                    <a:lnTo>
                      <a:pt x="52300" y="583456"/>
                    </a:lnTo>
                    <a:cubicBezTo>
                      <a:pt x="46203" y="625293"/>
                      <a:pt x="38774" y="659770"/>
                      <a:pt x="32677" y="701607"/>
                    </a:cubicBezTo>
                    <a:lnTo>
                      <a:pt x="16330" y="818405"/>
                    </a:lnTo>
                    <a:cubicBezTo>
                      <a:pt x="11153" y="867939"/>
                      <a:pt x="5444" y="924835"/>
                      <a:pt x="267" y="974369"/>
                    </a:cubicBezTo>
                    <a:cubicBezTo>
                      <a:pt x="89" y="653620"/>
                      <a:pt x="178" y="323058"/>
                      <a:pt x="0" y="2309"/>
                    </a:cubicBezTo>
                    <a:close/>
                  </a:path>
                </a:pathLst>
              </a:cu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2" name="직사각형 77"/>
            <p:cNvSpPr>
              <a:spLocks noChangeArrowheads="1"/>
            </p:cNvSpPr>
            <p:nvPr/>
          </p:nvSpPr>
          <p:spPr bwMode="auto">
            <a:xfrm>
              <a:off x="755576" y="2420888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3" name="그룹 292"/>
            <p:cNvGrpSpPr>
              <a:grpSpLocks/>
            </p:cNvGrpSpPr>
            <p:nvPr/>
          </p:nvGrpSpPr>
          <p:grpSpPr bwMode="auto">
            <a:xfrm rot="16200000">
              <a:off x="4072357" y="2361856"/>
              <a:ext cx="558675" cy="279468"/>
              <a:chOff x="5220072" y="3789040"/>
              <a:chExt cx="558800" cy="279400"/>
            </a:xfrm>
          </p:grpSpPr>
          <p:sp>
            <p:nvSpPr>
              <p:cNvPr id="2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107504" y="3542819"/>
            <a:ext cx="4608514" cy="1471271"/>
            <a:chOff x="107504" y="3542819"/>
            <a:chExt cx="4608514" cy="1471271"/>
          </a:xfrm>
        </p:grpSpPr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V="1">
              <a:off x="755576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2339752" y="354281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190"/>
            <p:cNvCxnSpPr>
              <a:cxnSpLocks noChangeShapeType="1"/>
            </p:cNvCxnSpPr>
            <p:nvPr/>
          </p:nvCxnSpPr>
          <p:spPr bwMode="auto">
            <a:xfrm flipV="1">
              <a:off x="4211960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flipH="1">
              <a:off x="755576" y="3789040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3" name="직사각형 77"/>
            <p:cNvSpPr>
              <a:spLocks noChangeArrowheads="1"/>
            </p:cNvSpPr>
            <p:nvPr/>
          </p:nvSpPr>
          <p:spPr bwMode="auto">
            <a:xfrm>
              <a:off x="755577" y="4012684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4" name="직선 화살표 연결선 193"/>
            <p:cNvCxnSpPr>
              <a:cxnSpLocks noChangeShapeType="1"/>
            </p:cNvCxnSpPr>
            <p:nvPr/>
          </p:nvCxnSpPr>
          <p:spPr bwMode="auto">
            <a:xfrm flipH="1">
              <a:off x="539552" y="41490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flipV="1">
              <a:off x="611560" y="4149080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6" name="직선 화살표 연결선 195"/>
            <p:cNvCxnSpPr>
              <a:cxnSpLocks noChangeShapeType="1"/>
            </p:cNvCxnSpPr>
            <p:nvPr/>
          </p:nvCxnSpPr>
          <p:spPr bwMode="auto">
            <a:xfrm flipH="1">
              <a:off x="539552" y="50131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00" name="그룹 199"/>
            <p:cNvGrpSpPr/>
            <p:nvPr/>
          </p:nvGrpSpPr>
          <p:grpSpPr>
            <a:xfrm>
              <a:off x="107504" y="4334906"/>
              <a:ext cx="566544" cy="492443"/>
              <a:chOff x="4572000" y="4959752"/>
              <a:chExt cx="566544" cy="492443"/>
            </a:xfrm>
          </p:grpSpPr>
          <p:sp>
            <p:nvSpPr>
              <p:cNvPr id="224" name="TextBox 223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5" name="직선 화살표 연결선 224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8" name="직선 화살표 연결선 227"/>
            <p:cNvCxnSpPr>
              <a:cxnSpLocks noChangeShapeType="1"/>
            </p:cNvCxnSpPr>
            <p:nvPr/>
          </p:nvCxnSpPr>
          <p:spPr bwMode="auto">
            <a:xfrm>
              <a:off x="4286234" y="386104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9" name="원호 228"/>
            <p:cNvSpPr/>
            <p:nvPr/>
          </p:nvSpPr>
          <p:spPr bwMode="auto">
            <a:xfrm rot="10800000" flipH="1">
              <a:off x="4139952" y="3861048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0" name="TextBox 57"/>
            <p:cNvSpPr txBox="1">
              <a:spLocks noChangeArrowheads="1"/>
            </p:cNvSpPr>
            <p:nvPr/>
          </p:nvSpPr>
          <p:spPr bwMode="auto">
            <a:xfrm>
              <a:off x="4427984" y="3645024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4067944" y="42930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6" name="그룹 355"/>
            <p:cNvGrpSpPr/>
            <p:nvPr/>
          </p:nvGrpSpPr>
          <p:grpSpPr>
            <a:xfrm>
              <a:off x="755576" y="4149080"/>
              <a:ext cx="3456384" cy="865010"/>
              <a:chOff x="755576" y="2563991"/>
              <a:chExt cx="3456384" cy="865010"/>
            </a:xfrm>
          </p:grpSpPr>
          <p:sp>
            <p:nvSpPr>
              <p:cNvPr id="368" name="자유형 226"/>
              <p:cNvSpPr/>
              <p:nvPr/>
            </p:nvSpPr>
            <p:spPr bwMode="auto">
              <a:xfrm>
                <a:off x="755576" y="2564905"/>
                <a:ext cx="3456384" cy="864096"/>
              </a:xfrm>
              <a:custGeom>
                <a:avLst/>
                <a:gdLst>
                  <a:gd name="connsiteX0" fmla="*/ 7144 w 447675"/>
                  <a:gd name="connsiteY0" fmla="*/ 0 h 778669"/>
                  <a:gd name="connsiteX1" fmla="*/ 447675 w 447675"/>
                  <a:gd name="connsiteY1" fmla="*/ 2381 h 778669"/>
                  <a:gd name="connsiteX2" fmla="*/ 442913 w 447675"/>
                  <a:gd name="connsiteY2" fmla="*/ 778669 h 778669"/>
                  <a:gd name="connsiteX3" fmla="*/ 0 w 447675"/>
                  <a:gd name="connsiteY3" fmla="*/ 726281 h 778669"/>
                  <a:gd name="connsiteX4" fmla="*/ 7144 w 447675"/>
                  <a:gd name="connsiteY4" fmla="*/ 0 h 778669"/>
                  <a:gd name="connsiteX0" fmla="*/ 9823 w 447675"/>
                  <a:gd name="connsiteY0" fmla="*/ 0 h 779066"/>
                  <a:gd name="connsiteX1" fmla="*/ 447675 w 447675"/>
                  <a:gd name="connsiteY1" fmla="*/ 2778 h 779066"/>
                  <a:gd name="connsiteX2" fmla="*/ 442913 w 447675"/>
                  <a:gd name="connsiteY2" fmla="*/ 779066 h 779066"/>
                  <a:gd name="connsiteX3" fmla="*/ 0 w 447675"/>
                  <a:gd name="connsiteY3" fmla="*/ 726678 h 779066"/>
                  <a:gd name="connsiteX4" fmla="*/ 9823 w 447675"/>
                  <a:gd name="connsiteY4" fmla="*/ 0 h 779066"/>
                  <a:gd name="connsiteX0" fmla="*/ 9823 w 444500"/>
                  <a:gd name="connsiteY0" fmla="*/ 0 h 779066"/>
                  <a:gd name="connsiteX1" fmla="*/ 441871 w 444500"/>
                  <a:gd name="connsiteY1" fmla="*/ 0 h 779066"/>
                  <a:gd name="connsiteX2" fmla="*/ 442913 w 444500"/>
                  <a:gd name="connsiteY2" fmla="*/ 779066 h 779066"/>
                  <a:gd name="connsiteX3" fmla="*/ 0 w 444500"/>
                  <a:gd name="connsiteY3" fmla="*/ 726678 h 779066"/>
                  <a:gd name="connsiteX4" fmla="*/ 9823 w 444500"/>
                  <a:gd name="connsiteY4" fmla="*/ 0 h 779066"/>
                  <a:gd name="connsiteX0" fmla="*/ 9823 w 443458"/>
                  <a:gd name="connsiteY0" fmla="*/ 0 h 792088"/>
                  <a:gd name="connsiteX1" fmla="*/ 441871 w 443458"/>
                  <a:gd name="connsiteY1" fmla="*/ 0 h 792088"/>
                  <a:gd name="connsiteX2" fmla="*/ 441871 w 443458"/>
                  <a:gd name="connsiteY2" fmla="*/ 792088 h 792088"/>
                  <a:gd name="connsiteX3" fmla="*/ 0 w 443458"/>
                  <a:gd name="connsiteY3" fmla="*/ 726678 h 792088"/>
                  <a:gd name="connsiteX4" fmla="*/ 9823 w 443458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0080 h 792088"/>
                  <a:gd name="connsiteX4" fmla="*/ 2381 w 436016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7224 h 792088"/>
                  <a:gd name="connsiteX4" fmla="*/ 2381 w 436016"/>
                  <a:gd name="connsiteY4" fmla="*/ 0 h 792088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27224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34368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16396 w 436016"/>
                  <a:gd name="connsiteY3" fmla="*/ 757635 h 775420"/>
                  <a:gd name="connsiteX4" fmla="*/ 2381 w 436016"/>
                  <a:gd name="connsiteY4" fmla="*/ 734368 h 775420"/>
                  <a:gd name="connsiteX5" fmla="*/ 2381 w 436016"/>
                  <a:gd name="connsiteY5" fmla="*/ 0 h 775420"/>
                  <a:gd name="connsiteX0" fmla="*/ 688 w 433194"/>
                  <a:gd name="connsiteY0" fmla="*/ 0 h 757635"/>
                  <a:gd name="connsiteX1" fmla="*/ 432736 w 433194"/>
                  <a:gd name="connsiteY1" fmla="*/ 0 h 757635"/>
                  <a:gd name="connsiteX2" fmla="*/ 432736 w 433194"/>
                  <a:gd name="connsiteY2" fmla="*/ 616670 h 757635"/>
                  <a:gd name="connsiteX3" fmla="*/ 214703 w 433194"/>
                  <a:gd name="connsiteY3" fmla="*/ 757635 h 757635"/>
                  <a:gd name="connsiteX4" fmla="*/ 688 w 433194"/>
                  <a:gd name="connsiteY4" fmla="*/ 734368 h 757635"/>
                  <a:gd name="connsiteX5" fmla="*/ 688 w 433194"/>
                  <a:gd name="connsiteY5" fmla="*/ 0 h 757635"/>
                  <a:gd name="connsiteX0" fmla="*/ 782 w 433288"/>
                  <a:gd name="connsiteY0" fmla="*/ 0 h 757635"/>
                  <a:gd name="connsiteX1" fmla="*/ 432830 w 433288"/>
                  <a:gd name="connsiteY1" fmla="*/ 0 h 757635"/>
                  <a:gd name="connsiteX2" fmla="*/ 432830 w 433288"/>
                  <a:gd name="connsiteY2" fmla="*/ 616670 h 757635"/>
                  <a:gd name="connsiteX3" fmla="*/ 214797 w 433288"/>
                  <a:gd name="connsiteY3" fmla="*/ 757635 h 757635"/>
                  <a:gd name="connsiteX4" fmla="*/ 59 w 433288"/>
                  <a:gd name="connsiteY4" fmla="*/ 442268 h 757635"/>
                  <a:gd name="connsiteX5" fmla="*/ 782 w 433288"/>
                  <a:gd name="connsiteY5" fmla="*/ 0 h 757635"/>
                  <a:gd name="connsiteX0" fmla="*/ 782 w 433288"/>
                  <a:gd name="connsiteY0" fmla="*/ 0 h 788592"/>
                  <a:gd name="connsiteX1" fmla="*/ 432830 w 433288"/>
                  <a:gd name="connsiteY1" fmla="*/ 0 h 788592"/>
                  <a:gd name="connsiteX2" fmla="*/ 432830 w 433288"/>
                  <a:gd name="connsiteY2" fmla="*/ 616670 h 788592"/>
                  <a:gd name="connsiteX3" fmla="*/ 215068 w 433288"/>
                  <a:gd name="connsiteY3" fmla="*/ 788592 h 788592"/>
                  <a:gd name="connsiteX4" fmla="*/ 59 w 433288"/>
                  <a:gd name="connsiteY4" fmla="*/ 442268 h 788592"/>
                  <a:gd name="connsiteX5" fmla="*/ 782 w 433288"/>
                  <a:gd name="connsiteY5" fmla="*/ 0 h 788592"/>
                  <a:gd name="connsiteX0" fmla="*/ 723 w 433229"/>
                  <a:gd name="connsiteY0" fmla="*/ 0 h 788592"/>
                  <a:gd name="connsiteX1" fmla="*/ 432771 w 433229"/>
                  <a:gd name="connsiteY1" fmla="*/ 0 h 788592"/>
                  <a:gd name="connsiteX2" fmla="*/ 432771 w 433229"/>
                  <a:gd name="connsiteY2" fmla="*/ 616670 h 788592"/>
                  <a:gd name="connsiteX3" fmla="*/ 215009 w 433229"/>
                  <a:gd name="connsiteY3" fmla="*/ 788592 h 788592"/>
                  <a:gd name="connsiteX4" fmla="*/ 0 w 433229"/>
                  <a:gd name="connsiteY4" fmla="*/ 442268 h 788592"/>
                  <a:gd name="connsiteX5" fmla="*/ 723 w 433229"/>
                  <a:gd name="connsiteY5" fmla="*/ 0 h 788592"/>
                  <a:gd name="connsiteX0" fmla="*/ 723 w 432771"/>
                  <a:gd name="connsiteY0" fmla="*/ 0 h 788592"/>
                  <a:gd name="connsiteX1" fmla="*/ 432771 w 432771"/>
                  <a:gd name="connsiteY1" fmla="*/ 0 h 788592"/>
                  <a:gd name="connsiteX2" fmla="*/ 432771 w 432771"/>
                  <a:gd name="connsiteY2" fmla="*/ 616670 h 788592"/>
                  <a:gd name="connsiteX3" fmla="*/ 215009 w 432771"/>
                  <a:gd name="connsiteY3" fmla="*/ 788592 h 788592"/>
                  <a:gd name="connsiteX4" fmla="*/ 0 w 432771"/>
                  <a:gd name="connsiteY4" fmla="*/ 442268 h 788592"/>
                  <a:gd name="connsiteX5" fmla="*/ 723 w 432771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0 w 432048"/>
                  <a:gd name="connsiteY4" fmla="*/ 435918 h 788592"/>
                  <a:gd name="connsiteX5" fmla="*/ 0 w 432048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55827 w 432048"/>
                  <a:gd name="connsiteY4" fmla="*/ 592981 h 788592"/>
                  <a:gd name="connsiteX5" fmla="*/ 0 w 432048"/>
                  <a:gd name="connsiteY5" fmla="*/ 435918 h 788592"/>
                  <a:gd name="connsiteX6" fmla="*/ 0 w 432048"/>
                  <a:gd name="connsiteY6" fmla="*/ 0 h 788592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14286 w 432048"/>
                  <a:gd name="connsiteY3" fmla="*/ 788592 h 790360"/>
                  <a:gd name="connsiteX4" fmla="*/ 134281 w 432048"/>
                  <a:gd name="connsiteY4" fmla="*/ 716806 h 790360"/>
                  <a:gd name="connsiteX5" fmla="*/ 55827 w 432048"/>
                  <a:gd name="connsiteY5" fmla="*/ 592981 h 790360"/>
                  <a:gd name="connsiteX6" fmla="*/ 0 w 432048"/>
                  <a:gd name="connsiteY6" fmla="*/ 435918 h 790360"/>
                  <a:gd name="connsiteX7" fmla="*/ 0 w 432048"/>
                  <a:gd name="connsiteY7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91189 w 432048"/>
                  <a:gd name="connsiteY3" fmla="*/ 783481 h 790360"/>
                  <a:gd name="connsiteX4" fmla="*/ 214286 w 432048"/>
                  <a:gd name="connsiteY4" fmla="*/ 788592 h 790360"/>
                  <a:gd name="connsiteX5" fmla="*/ 134281 w 432048"/>
                  <a:gd name="connsiteY5" fmla="*/ 716806 h 790360"/>
                  <a:gd name="connsiteX6" fmla="*/ 55827 w 432048"/>
                  <a:gd name="connsiteY6" fmla="*/ 592981 h 790360"/>
                  <a:gd name="connsiteX7" fmla="*/ 0 w 432048"/>
                  <a:gd name="connsiteY7" fmla="*/ 435918 h 790360"/>
                  <a:gd name="connsiteX8" fmla="*/ 0 w 432048"/>
                  <a:gd name="connsiteY8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14286 w 432048"/>
                  <a:gd name="connsiteY6" fmla="*/ 788592 h 790360"/>
                  <a:gd name="connsiteX7" fmla="*/ 134281 w 432048"/>
                  <a:gd name="connsiteY7" fmla="*/ 716806 h 790360"/>
                  <a:gd name="connsiteX8" fmla="*/ 55827 w 432048"/>
                  <a:gd name="connsiteY8" fmla="*/ 592981 h 790360"/>
                  <a:gd name="connsiteX9" fmla="*/ 0 w 432048"/>
                  <a:gd name="connsiteY9" fmla="*/ 435918 h 790360"/>
                  <a:gd name="connsiteX10" fmla="*/ 0 w 432048"/>
                  <a:gd name="connsiteY10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52866 w 432048"/>
                  <a:gd name="connsiteY6" fmla="*/ 786656 h 790360"/>
                  <a:gd name="connsiteX7" fmla="*/ 214286 w 432048"/>
                  <a:gd name="connsiteY7" fmla="*/ 788592 h 790360"/>
                  <a:gd name="connsiteX8" fmla="*/ 134281 w 432048"/>
                  <a:gd name="connsiteY8" fmla="*/ 716806 h 790360"/>
                  <a:gd name="connsiteX9" fmla="*/ 55827 w 432048"/>
                  <a:gd name="connsiteY9" fmla="*/ 592981 h 790360"/>
                  <a:gd name="connsiteX10" fmla="*/ 0 w 432048"/>
                  <a:gd name="connsiteY10" fmla="*/ 435918 h 790360"/>
                  <a:gd name="connsiteX11" fmla="*/ 0 w 432048"/>
                  <a:gd name="connsiteY11" fmla="*/ 0 h 790360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55827 w 432048"/>
                  <a:gd name="connsiteY10" fmla="*/ 592981 h 788592"/>
                  <a:gd name="connsiteX11" fmla="*/ 0 w 432048"/>
                  <a:gd name="connsiteY11" fmla="*/ 435918 h 788592"/>
                  <a:gd name="connsiteX12" fmla="*/ 0 w 432048"/>
                  <a:gd name="connsiteY12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25819 w 432048"/>
                  <a:gd name="connsiteY12" fmla="*/ 513606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5957 w 432048"/>
                  <a:gd name="connsiteY10" fmla="*/ 413593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52033 w 432048"/>
                  <a:gd name="connsiteY10" fmla="*/ 578694 h 959793"/>
                  <a:gd name="connsiteX11" fmla="*/ 17689 w 432048"/>
                  <a:gd name="connsiteY11" fmla="*/ 789831 h 959793"/>
                  <a:gd name="connsiteX12" fmla="*/ 0 w 432048"/>
                  <a:gd name="connsiteY12" fmla="*/ 959793 h 959793"/>
                  <a:gd name="connsiteX13" fmla="*/ 0 w 432048"/>
                  <a:gd name="connsiteY13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52033 w 432048"/>
                  <a:gd name="connsiteY9" fmla="*/ 578694 h 959793"/>
                  <a:gd name="connsiteX10" fmla="*/ 17689 w 432048"/>
                  <a:gd name="connsiteY10" fmla="*/ 789831 h 959793"/>
                  <a:gd name="connsiteX11" fmla="*/ 0 w 432048"/>
                  <a:gd name="connsiteY11" fmla="*/ 959793 h 959793"/>
                  <a:gd name="connsiteX12" fmla="*/ 0 w 432048"/>
                  <a:gd name="connsiteY12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52033 w 432048"/>
                  <a:gd name="connsiteY8" fmla="*/ 578694 h 959793"/>
                  <a:gd name="connsiteX9" fmla="*/ 17689 w 432048"/>
                  <a:gd name="connsiteY9" fmla="*/ 789831 h 959793"/>
                  <a:gd name="connsiteX10" fmla="*/ 0 w 432048"/>
                  <a:gd name="connsiteY10" fmla="*/ 959793 h 959793"/>
                  <a:gd name="connsiteX11" fmla="*/ 0 w 432048"/>
                  <a:gd name="connsiteY11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52033 w 432048"/>
                  <a:gd name="connsiteY7" fmla="*/ 578694 h 959793"/>
                  <a:gd name="connsiteX8" fmla="*/ 17689 w 432048"/>
                  <a:gd name="connsiteY8" fmla="*/ 789831 h 959793"/>
                  <a:gd name="connsiteX9" fmla="*/ 0 w 432048"/>
                  <a:gd name="connsiteY9" fmla="*/ 959793 h 959793"/>
                  <a:gd name="connsiteX10" fmla="*/ 0 w 432048"/>
                  <a:gd name="connsiteY10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52033 w 432048"/>
                  <a:gd name="connsiteY6" fmla="*/ 578694 h 959793"/>
                  <a:gd name="connsiteX7" fmla="*/ 17689 w 432048"/>
                  <a:gd name="connsiteY7" fmla="*/ 789831 h 959793"/>
                  <a:gd name="connsiteX8" fmla="*/ 0 w 432048"/>
                  <a:gd name="connsiteY8" fmla="*/ 959793 h 959793"/>
                  <a:gd name="connsiteX9" fmla="*/ 0 w 432048"/>
                  <a:gd name="connsiteY9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52033 w 432048"/>
                  <a:gd name="connsiteY5" fmla="*/ 578694 h 959793"/>
                  <a:gd name="connsiteX6" fmla="*/ 17689 w 432048"/>
                  <a:gd name="connsiteY6" fmla="*/ 789831 h 959793"/>
                  <a:gd name="connsiteX7" fmla="*/ 0 w 432048"/>
                  <a:gd name="connsiteY7" fmla="*/ 959793 h 959793"/>
                  <a:gd name="connsiteX8" fmla="*/ 0 w 432048"/>
                  <a:gd name="connsiteY8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52033 w 432048"/>
                  <a:gd name="connsiteY4" fmla="*/ 578694 h 959793"/>
                  <a:gd name="connsiteX5" fmla="*/ 17689 w 432048"/>
                  <a:gd name="connsiteY5" fmla="*/ 789831 h 959793"/>
                  <a:gd name="connsiteX6" fmla="*/ 0 w 432048"/>
                  <a:gd name="connsiteY6" fmla="*/ 959793 h 959793"/>
                  <a:gd name="connsiteX7" fmla="*/ 0 w 432048"/>
                  <a:gd name="connsiteY7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25544 w 432048"/>
                  <a:gd name="connsiteY2" fmla="*/ 345208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180569 w 432048"/>
                  <a:gd name="connsiteY2" fmla="*/ 1594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332324"/>
                  <a:gd name="connsiteY0" fmla="*/ 76200 h 1035993"/>
                  <a:gd name="connsiteX1" fmla="*/ 332324 w 332324"/>
                  <a:gd name="connsiteY1" fmla="*/ 0 h 1035993"/>
                  <a:gd name="connsiteX2" fmla="*/ 180569 w 332324"/>
                  <a:gd name="connsiteY2" fmla="*/ 235670 h 1035993"/>
                  <a:gd name="connsiteX3" fmla="*/ 52033 w 332324"/>
                  <a:gd name="connsiteY3" fmla="*/ 654894 h 1035993"/>
                  <a:gd name="connsiteX4" fmla="*/ 17689 w 332324"/>
                  <a:gd name="connsiteY4" fmla="*/ 866031 h 1035993"/>
                  <a:gd name="connsiteX5" fmla="*/ 0 w 332324"/>
                  <a:gd name="connsiteY5" fmla="*/ 1035993 h 1035993"/>
                  <a:gd name="connsiteX6" fmla="*/ 0 w 332324"/>
                  <a:gd name="connsiteY6" fmla="*/ 76200 h 1035993"/>
                  <a:gd name="connsiteX0" fmla="*/ 0 w 338286"/>
                  <a:gd name="connsiteY0" fmla="*/ 0 h 959793"/>
                  <a:gd name="connsiteX1" fmla="*/ 338286 w 338286"/>
                  <a:gd name="connsiteY1" fmla="*/ 4763 h 959793"/>
                  <a:gd name="connsiteX2" fmla="*/ 180569 w 338286"/>
                  <a:gd name="connsiteY2" fmla="*/ 159470 h 959793"/>
                  <a:gd name="connsiteX3" fmla="*/ 52033 w 338286"/>
                  <a:gd name="connsiteY3" fmla="*/ 578694 h 959793"/>
                  <a:gd name="connsiteX4" fmla="*/ 17689 w 338286"/>
                  <a:gd name="connsiteY4" fmla="*/ 789831 h 959793"/>
                  <a:gd name="connsiteX5" fmla="*/ 0 w 338286"/>
                  <a:gd name="connsiteY5" fmla="*/ 959793 h 959793"/>
                  <a:gd name="connsiteX6" fmla="*/ 0 w 338286"/>
                  <a:gd name="connsiteY6" fmla="*/ 0 h 959793"/>
                  <a:gd name="connsiteX0" fmla="*/ 0 w 337202"/>
                  <a:gd name="connsiteY0" fmla="*/ 0 h 959793"/>
                  <a:gd name="connsiteX1" fmla="*/ 337202 w 337202"/>
                  <a:gd name="connsiteY1" fmla="*/ 4763 h 959793"/>
                  <a:gd name="connsiteX2" fmla="*/ 180569 w 337202"/>
                  <a:gd name="connsiteY2" fmla="*/ 159470 h 959793"/>
                  <a:gd name="connsiteX3" fmla="*/ 52033 w 337202"/>
                  <a:gd name="connsiteY3" fmla="*/ 578694 h 959793"/>
                  <a:gd name="connsiteX4" fmla="*/ 17689 w 337202"/>
                  <a:gd name="connsiteY4" fmla="*/ 789831 h 959793"/>
                  <a:gd name="connsiteX5" fmla="*/ 0 w 337202"/>
                  <a:gd name="connsiteY5" fmla="*/ 959793 h 959793"/>
                  <a:gd name="connsiteX6" fmla="*/ 0 w 337202"/>
                  <a:gd name="connsiteY6" fmla="*/ 0 h 959793"/>
                  <a:gd name="connsiteX0" fmla="*/ 0 w 342080"/>
                  <a:gd name="connsiteY0" fmla="*/ 161924 h 1121717"/>
                  <a:gd name="connsiteX1" fmla="*/ 342080 w 342080"/>
                  <a:gd name="connsiteY1" fmla="*/ 0 h 1121717"/>
                  <a:gd name="connsiteX2" fmla="*/ 180569 w 342080"/>
                  <a:gd name="connsiteY2" fmla="*/ 321394 h 1121717"/>
                  <a:gd name="connsiteX3" fmla="*/ 52033 w 342080"/>
                  <a:gd name="connsiteY3" fmla="*/ 740618 h 1121717"/>
                  <a:gd name="connsiteX4" fmla="*/ 17689 w 342080"/>
                  <a:gd name="connsiteY4" fmla="*/ 951755 h 1121717"/>
                  <a:gd name="connsiteX5" fmla="*/ 0 w 342080"/>
                  <a:gd name="connsiteY5" fmla="*/ 1121717 h 1121717"/>
                  <a:gd name="connsiteX6" fmla="*/ 0 w 342080"/>
                  <a:gd name="connsiteY6" fmla="*/ 161924 h 1121717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119363 w 338828"/>
                  <a:gd name="connsiteY3" fmla="*/ 304600 h 964555"/>
                  <a:gd name="connsiteX4" fmla="*/ 52033 w 338828"/>
                  <a:gd name="connsiteY4" fmla="*/ 583456 h 964555"/>
                  <a:gd name="connsiteX5" fmla="*/ 17689 w 338828"/>
                  <a:gd name="connsiteY5" fmla="*/ 794593 h 964555"/>
                  <a:gd name="connsiteX6" fmla="*/ 0 w 338828"/>
                  <a:gd name="connsiteY6" fmla="*/ 964555 h 964555"/>
                  <a:gd name="connsiteX7" fmla="*/ 0 w 338828"/>
                  <a:gd name="connsiteY7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220171 w 338828"/>
                  <a:gd name="connsiteY2" fmla="*/ 76000 h 964555"/>
                  <a:gd name="connsiteX3" fmla="*/ 180569 w 338828"/>
                  <a:gd name="connsiteY3" fmla="*/ 164232 h 964555"/>
                  <a:gd name="connsiteX4" fmla="*/ 119363 w 338828"/>
                  <a:gd name="connsiteY4" fmla="*/ 304600 h 964555"/>
                  <a:gd name="connsiteX5" fmla="*/ 52033 w 338828"/>
                  <a:gd name="connsiteY5" fmla="*/ 583456 h 964555"/>
                  <a:gd name="connsiteX6" fmla="*/ 17689 w 338828"/>
                  <a:gd name="connsiteY6" fmla="*/ 794593 h 964555"/>
                  <a:gd name="connsiteX7" fmla="*/ 0 w 338828"/>
                  <a:gd name="connsiteY7" fmla="*/ 964555 h 964555"/>
                  <a:gd name="connsiteX8" fmla="*/ 0 w 338828"/>
                  <a:gd name="connsiteY8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6063 w 353583"/>
                  <a:gd name="connsiteY7" fmla="*/ 818405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19629 w 353583"/>
                  <a:gd name="connsiteY3" fmla="*/ 80763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0477"/>
                  <a:gd name="connsiteY0" fmla="*/ 4762 h 964555"/>
                  <a:gd name="connsiteX1" fmla="*/ 338828 w 350477"/>
                  <a:gd name="connsiteY1" fmla="*/ 0 h 964555"/>
                  <a:gd name="connsiteX2" fmla="*/ 253773 w 350477"/>
                  <a:gd name="connsiteY2" fmla="*/ 42662 h 964555"/>
                  <a:gd name="connsiteX3" fmla="*/ 219629 w 350477"/>
                  <a:gd name="connsiteY3" fmla="*/ 80763 h 964555"/>
                  <a:gd name="connsiteX4" fmla="*/ 178401 w 350477"/>
                  <a:gd name="connsiteY4" fmla="*/ 154707 h 964555"/>
                  <a:gd name="connsiteX5" fmla="*/ 119363 w 350477"/>
                  <a:gd name="connsiteY5" fmla="*/ 304600 h 964555"/>
                  <a:gd name="connsiteX6" fmla="*/ 85760 w 350477"/>
                  <a:gd name="connsiteY6" fmla="*/ 423662 h 964555"/>
                  <a:gd name="connsiteX7" fmla="*/ 52033 w 350477"/>
                  <a:gd name="connsiteY7" fmla="*/ 583456 h 964555"/>
                  <a:gd name="connsiteX8" fmla="*/ 16063 w 350477"/>
                  <a:gd name="connsiteY8" fmla="*/ 818405 h 964555"/>
                  <a:gd name="connsiteX9" fmla="*/ 0 w 350477"/>
                  <a:gd name="connsiteY9" fmla="*/ 964555 h 964555"/>
                  <a:gd name="connsiteX10" fmla="*/ 0 w 350477"/>
                  <a:gd name="connsiteY10" fmla="*/ 4762 h 964555"/>
                  <a:gd name="connsiteX0" fmla="*/ 0 w 354558"/>
                  <a:gd name="connsiteY0" fmla="*/ 4762 h 964555"/>
                  <a:gd name="connsiteX1" fmla="*/ 338828 w 354558"/>
                  <a:gd name="connsiteY1" fmla="*/ 0 h 964555"/>
                  <a:gd name="connsiteX2" fmla="*/ 293880 w 354558"/>
                  <a:gd name="connsiteY2" fmla="*/ 14087 h 964555"/>
                  <a:gd name="connsiteX3" fmla="*/ 253773 w 354558"/>
                  <a:gd name="connsiteY3" fmla="*/ 42662 h 964555"/>
                  <a:gd name="connsiteX4" fmla="*/ 219629 w 354558"/>
                  <a:gd name="connsiteY4" fmla="*/ 80763 h 964555"/>
                  <a:gd name="connsiteX5" fmla="*/ 178401 w 354558"/>
                  <a:gd name="connsiteY5" fmla="*/ 154707 h 964555"/>
                  <a:gd name="connsiteX6" fmla="*/ 119363 w 354558"/>
                  <a:gd name="connsiteY6" fmla="*/ 304600 h 964555"/>
                  <a:gd name="connsiteX7" fmla="*/ 85760 w 354558"/>
                  <a:gd name="connsiteY7" fmla="*/ 423662 h 964555"/>
                  <a:gd name="connsiteX8" fmla="*/ 52033 w 354558"/>
                  <a:gd name="connsiteY8" fmla="*/ 583456 h 964555"/>
                  <a:gd name="connsiteX9" fmla="*/ 16063 w 354558"/>
                  <a:gd name="connsiteY9" fmla="*/ 818405 h 964555"/>
                  <a:gd name="connsiteX10" fmla="*/ 0 w 354558"/>
                  <a:gd name="connsiteY10" fmla="*/ 964555 h 964555"/>
                  <a:gd name="connsiteX11" fmla="*/ 0 w 354558"/>
                  <a:gd name="connsiteY11" fmla="*/ 4762 h 964555"/>
                  <a:gd name="connsiteX0" fmla="*/ 0 w 354558"/>
                  <a:gd name="connsiteY0" fmla="*/ 4762 h 967008"/>
                  <a:gd name="connsiteX1" fmla="*/ 338828 w 354558"/>
                  <a:gd name="connsiteY1" fmla="*/ 0 h 967008"/>
                  <a:gd name="connsiteX2" fmla="*/ 293880 w 354558"/>
                  <a:gd name="connsiteY2" fmla="*/ 14087 h 967008"/>
                  <a:gd name="connsiteX3" fmla="*/ 253773 w 354558"/>
                  <a:gd name="connsiteY3" fmla="*/ 42662 h 967008"/>
                  <a:gd name="connsiteX4" fmla="*/ 219629 w 354558"/>
                  <a:gd name="connsiteY4" fmla="*/ 80763 h 967008"/>
                  <a:gd name="connsiteX5" fmla="*/ 178401 w 354558"/>
                  <a:gd name="connsiteY5" fmla="*/ 154707 h 967008"/>
                  <a:gd name="connsiteX6" fmla="*/ 119363 w 354558"/>
                  <a:gd name="connsiteY6" fmla="*/ 304600 h 967008"/>
                  <a:gd name="connsiteX7" fmla="*/ 85760 w 354558"/>
                  <a:gd name="connsiteY7" fmla="*/ 423662 h 967008"/>
                  <a:gd name="connsiteX8" fmla="*/ 52033 w 354558"/>
                  <a:gd name="connsiteY8" fmla="*/ 583456 h 967008"/>
                  <a:gd name="connsiteX9" fmla="*/ 16063 w 354558"/>
                  <a:gd name="connsiteY9" fmla="*/ 818405 h 967008"/>
                  <a:gd name="connsiteX10" fmla="*/ 533 w 354558"/>
                  <a:gd name="connsiteY10" fmla="*/ 967008 h 967008"/>
                  <a:gd name="connsiteX11" fmla="*/ 0 w 354558"/>
                  <a:gd name="connsiteY11" fmla="*/ 4762 h 967008"/>
                  <a:gd name="connsiteX0" fmla="*/ 299 w 354058"/>
                  <a:gd name="connsiteY0" fmla="*/ 4762 h 967008"/>
                  <a:gd name="connsiteX1" fmla="*/ 338328 w 354058"/>
                  <a:gd name="connsiteY1" fmla="*/ 0 h 967008"/>
                  <a:gd name="connsiteX2" fmla="*/ 293380 w 354058"/>
                  <a:gd name="connsiteY2" fmla="*/ 14087 h 967008"/>
                  <a:gd name="connsiteX3" fmla="*/ 253273 w 354058"/>
                  <a:gd name="connsiteY3" fmla="*/ 42662 h 967008"/>
                  <a:gd name="connsiteX4" fmla="*/ 219129 w 354058"/>
                  <a:gd name="connsiteY4" fmla="*/ 80763 h 967008"/>
                  <a:gd name="connsiteX5" fmla="*/ 177901 w 354058"/>
                  <a:gd name="connsiteY5" fmla="*/ 154707 h 967008"/>
                  <a:gd name="connsiteX6" fmla="*/ 118863 w 354058"/>
                  <a:gd name="connsiteY6" fmla="*/ 304600 h 967008"/>
                  <a:gd name="connsiteX7" fmla="*/ 85260 w 354058"/>
                  <a:gd name="connsiteY7" fmla="*/ 423662 h 967008"/>
                  <a:gd name="connsiteX8" fmla="*/ 51533 w 354058"/>
                  <a:gd name="connsiteY8" fmla="*/ 583456 h 967008"/>
                  <a:gd name="connsiteX9" fmla="*/ 15563 w 354058"/>
                  <a:gd name="connsiteY9" fmla="*/ 818405 h 967008"/>
                  <a:gd name="connsiteX10" fmla="*/ 33 w 354058"/>
                  <a:gd name="connsiteY10" fmla="*/ 967008 h 967008"/>
                  <a:gd name="connsiteX11" fmla="*/ 299 w 354058"/>
                  <a:gd name="connsiteY11" fmla="*/ 4762 h 967008"/>
                  <a:gd name="connsiteX0" fmla="*/ 0 w 354825"/>
                  <a:gd name="connsiteY0" fmla="*/ 2309 h 967008"/>
                  <a:gd name="connsiteX1" fmla="*/ 339095 w 354825"/>
                  <a:gd name="connsiteY1" fmla="*/ 0 h 967008"/>
                  <a:gd name="connsiteX2" fmla="*/ 294147 w 354825"/>
                  <a:gd name="connsiteY2" fmla="*/ 14087 h 967008"/>
                  <a:gd name="connsiteX3" fmla="*/ 254040 w 354825"/>
                  <a:gd name="connsiteY3" fmla="*/ 42662 h 967008"/>
                  <a:gd name="connsiteX4" fmla="*/ 219896 w 354825"/>
                  <a:gd name="connsiteY4" fmla="*/ 80763 h 967008"/>
                  <a:gd name="connsiteX5" fmla="*/ 178668 w 354825"/>
                  <a:gd name="connsiteY5" fmla="*/ 154707 h 967008"/>
                  <a:gd name="connsiteX6" fmla="*/ 119630 w 354825"/>
                  <a:gd name="connsiteY6" fmla="*/ 304600 h 967008"/>
                  <a:gd name="connsiteX7" fmla="*/ 86027 w 354825"/>
                  <a:gd name="connsiteY7" fmla="*/ 423662 h 967008"/>
                  <a:gd name="connsiteX8" fmla="*/ 52300 w 354825"/>
                  <a:gd name="connsiteY8" fmla="*/ 583456 h 967008"/>
                  <a:gd name="connsiteX9" fmla="*/ 16330 w 354825"/>
                  <a:gd name="connsiteY9" fmla="*/ 818405 h 967008"/>
                  <a:gd name="connsiteX10" fmla="*/ 800 w 354825"/>
                  <a:gd name="connsiteY10" fmla="*/ 967008 h 967008"/>
                  <a:gd name="connsiteX11" fmla="*/ 0 w 354825"/>
                  <a:gd name="connsiteY11" fmla="*/ 2309 h 967008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16330 w 354825"/>
                  <a:gd name="connsiteY9" fmla="*/ 818405 h 974369"/>
                  <a:gd name="connsiteX10" fmla="*/ 267 w 354825"/>
                  <a:gd name="connsiteY10" fmla="*/ 974369 h 974369"/>
                  <a:gd name="connsiteX11" fmla="*/ 0 w 354825"/>
                  <a:gd name="connsiteY11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32677 w 354825"/>
                  <a:gd name="connsiteY9" fmla="*/ 701607 h 974369"/>
                  <a:gd name="connsiteX10" fmla="*/ 16330 w 354825"/>
                  <a:gd name="connsiteY10" fmla="*/ 818405 h 974369"/>
                  <a:gd name="connsiteX11" fmla="*/ 267 w 354825"/>
                  <a:gd name="connsiteY11" fmla="*/ 974369 h 974369"/>
                  <a:gd name="connsiteX12" fmla="*/ 0 w 354825"/>
                  <a:gd name="connsiteY12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67319 w 354825"/>
                  <a:gd name="connsiteY8" fmla="*/ 507770 h 974369"/>
                  <a:gd name="connsiteX9" fmla="*/ 52300 w 354825"/>
                  <a:gd name="connsiteY9" fmla="*/ 583456 h 974369"/>
                  <a:gd name="connsiteX10" fmla="*/ 32677 w 354825"/>
                  <a:gd name="connsiteY10" fmla="*/ 701607 h 974369"/>
                  <a:gd name="connsiteX11" fmla="*/ 16330 w 354825"/>
                  <a:gd name="connsiteY11" fmla="*/ 818405 h 974369"/>
                  <a:gd name="connsiteX12" fmla="*/ 267 w 354825"/>
                  <a:gd name="connsiteY12" fmla="*/ 974369 h 974369"/>
                  <a:gd name="connsiteX13" fmla="*/ 0 w 354825"/>
                  <a:gd name="connsiteY13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45929 w 354825"/>
                  <a:gd name="connsiteY6" fmla="*/ 228058 h 974369"/>
                  <a:gd name="connsiteX7" fmla="*/ 119630 w 354825"/>
                  <a:gd name="connsiteY7" fmla="*/ 304600 h 974369"/>
                  <a:gd name="connsiteX8" fmla="*/ 86027 w 354825"/>
                  <a:gd name="connsiteY8" fmla="*/ 423662 h 974369"/>
                  <a:gd name="connsiteX9" fmla="*/ 67319 w 354825"/>
                  <a:gd name="connsiteY9" fmla="*/ 507770 h 974369"/>
                  <a:gd name="connsiteX10" fmla="*/ 52300 w 354825"/>
                  <a:gd name="connsiteY10" fmla="*/ 583456 h 974369"/>
                  <a:gd name="connsiteX11" fmla="*/ 32677 w 354825"/>
                  <a:gd name="connsiteY11" fmla="*/ 701607 h 974369"/>
                  <a:gd name="connsiteX12" fmla="*/ 16330 w 354825"/>
                  <a:gd name="connsiteY12" fmla="*/ 818405 h 974369"/>
                  <a:gd name="connsiteX13" fmla="*/ 267 w 354825"/>
                  <a:gd name="connsiteY13" fmla="*/ 974369 h 974369"/>
                  <a:gd name="connsiteX14" fmla="*/ 0 w 354825"/>
                  <a:gd name="connsiteY14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98691 w 354825"/>
                  <a:gd name="connsiteY5" fmla="*/ 115191 h 974369"/>
                  <a:gd name="connsiteX6" fmla="*/ 178668 w 354825"/>
                  <a:gd name="connsiteY6" fmla="*/ 154707 h 974369"/>
                  <a:gd name="connsiteX7" fmla="*/ 145929 w 354825"/>
                  <a:gd name="connsiteY7" fmla="*/ 228058 h 974369"/>
                  <a:gd name="connsiteX8" fmla="*/ 119630 w 354825"/>
                  <a:gd name="connsiteY8" fmla="*/ 304600 h 974369"/>
                  <a:gd name="connsiteX9" fmla="*/ 86027 w 354825"/>
                  <a:gd name="connsiteY9" fmla="*/ 423662 h 974369"/>
                  <a:gd name="connsiteX10" fmla="*/ 67319 w 354825"/>
                  <a:gd name="connsiteY10" fmla="*/ 507770 h 974369"/>
                  <a:gd name="connsiteX11" fmla="*/ 52300 w 354825"/>
                  <a:gd name="connsiteY11" fmla="*/ 583456 h 974369"/>
                  <a:gd name="connsiteX12" fmla="*/ 32677 w 354825"/>
                  <a:gd name="connsiteY12" fmla="*/ 701607 h 974369"/>
                  <a:gd name="connsiteX13" fmla="*/ 16330 w 354825"/>
                  <a:gd name="connsiteY13" fmla="*/ 818405 h 974369"/>
                  <a:gd name="connsiteX14" fmla="*/ 267 w 354825"/>
                  <a:gd name="connsiteY14" fmla="*/ 974369 h 974369"/>
                  <a:gd name="connsiteX15" fmla="*/ 0 w 354825"/>
                  <a:gd name="connsiteY15" fmla="*/ 2309 h 974369"/>
                  <a:gd name="connsiteX0" fmla="*/ 0 w 354859"/>
                  <a:gd name="connsiteY0" fmla="*/ 2320 h 974380"/>
                  <a:gd name="connsiteX1" fmla="*/ 339095 w 354859"/>
                  <a:gd name="connsiteY1" fmla="*/ 11 h 974380"/>
                  <a:gd name="connsiteX2" fmla="*/ 294147 w 354859"/>
                  <a:gd name="connsiteY2" fmla="*/ 14098 h 974380"/>
                  <a:gd name="connsiteX3" fmla="*/ 254040 w 354859"/>
                  <a:gd name="connsiteY3" fmla="*/ 42673 h 974380"/>
                  <a:gd name="connsiteX4" fmla="*/ 219896 w 354859"/>
                  <a:gd name="connsiteY4" fmla="*/ 80774 h 974380"/>
                  <a:gd name="connsiteX5" fmla="*/ 198691 w 354859"/>
                  <a:gd name="connsiteY5" fmla="*/ 115202 h 974380"/>
                  <a:gd name="connsiteX6" fmla="*/ 178668 w 354859"/>
                  <a:gd name="connsiteY6" fmla="*/ 154718 h 974380"/>
                  <a:gd name="connsiteX7" fmla="*/ 145929 w 354859"/>
                  <a:gd name="connsiteY7" fmla="*/ 228069 h 974380"/>
                  <a:gd name="connsiteX8" fmla="*/ 119630 w 354859"/>
                  <a:gd name="connsiteY8" fmla="*/ 304611 h 974380"/>
                  <a:gd name="connsiteX9" fmla="*/ 86027 w 354859"/>
                  <a:gd name="connsiteY9" fmla="*/ 423673 h 974380"/>
                  <a:gd name="connsiteX10" fmla="*/ 67319 w 354859"/>
                  <a:gd name="connsiteY10" fmla="*/ 507781 h 974380"/>
                  <a:gd name="connsiteX11" fmla="*/ 52300 w 354859"/>
                  <a:gd name="connsiteY11" fmla="*/ 583467 h 974380"/>
                  <a:gd name="connsiteX12" fmla="*/ 32677 w 354859"/>
                  <a:gd name="connsiteY12" fmla="*/ 701618 h 974380"/>
                  <a:gd name="connsiteX13" fmla="*/ 16330 w 354859"/>
                  <a:gd name="connsiteY13" fmla="*/ 818416 h 974380"/>
                  <a:gd name="connsiteX14" fmla="*/ 267 w 354859"/>
                  <a:gd name="connsiteY14" fmla="*/ 974380 h 974380"/>
                  <a:gd name="connsiteX15" fmla="*/ 0 w 354859"/>
                  <a:gd name="connsiteY15" fmla="*/ 2320 h 974380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9095" h="974369">
                    <a:moveTo>
                      <a:pt x="0" y="2309"/>
                    </a:moveTo>
                    <a:lnTo>
                      <a:pt x="339095" y="0"/>
                    </a:lnTo>
                    <a:lnTo>
                      <a:pt x="294147" y="14087"/>
                    </a:lnTo>
                    <a:cubicBezTo>
                      <a:pt x="279971" y="21197"/>
                      <a:pt x="266415" y="33137"/>
                      <a:pt x="254040" y="42662"/>
                    </a:cubicBezTo>
                    <a:cubicBezTo>
                      <a:pt x="241665" y="52187"/>
                      <a:pt x="229032" y="68675"/>
                      <a:pt x="219896" y="80763"/>
                    </a:cubicBezTo>
                    <a:cubicBezTo>
                      <a:pt x="213005" y="92239"/>
                      <a:pt x="205582" y="103715"/>
                      <a:pt x="198691" y="115191"/>
                    </a:cubicBezTo>
                    <a:lnTo>
                      <a:pt x="178668" y="154707"/>
                    </a:lnTo>
                    <a:cubicBezTo>
                      <a:pt x="168022" y="181611"/>
                      <a:pt x="156575" y="201154"/>
                      <a:pt x="145929" y="228058"/>
                    </a:cubicBezTo>
                    <a:lnTo>
                      <a:pt x="119630" y="304600"/>
                    </a:lnTo>
                    <a:cubicBezTo>
                      <a:pt x="108790" y="347462"/>
                      <a:pt x="96867" y="380800"/>
                      <a:pt x="86027" y="423662"/>
                    </a:cubicBezTo>
                    <a:cubicBezTo>
                      <a:pt x="79791" y="452516"/>
                      <a:pt x="73555" y="478916"/>
                      <a:pt x="67319" y="507770"/>
                    </a:cubicBezTo>
                    <a:lnTo>
                      <a:pt x="52300" y="583456"/>
                    </a:lnTo>
                    <a:cubicBezTo>
                      <a:pt x="46203" y="625293"/>
                      <a:pt x="38774" y="659770"/>
                      <a:pt x="32677" y="701607"/>
                    </a:cubicBezTo>
                    <a:lnTo>
                      <a:pt x="16330" y="818405"/>
                    </a:lnTo>
                    <a:cubicBezTo>
                      <a:pt x="11153" y="867939"/>
                      <a:pt x="5444" y="924835"/>
                      <a:pt x="267" y="974369"/>
                    </a:cubicBezTo>
                    <a:cubicBezTo>
                      <a:pt x="89" y="653620"/>
                      <a:pt x="178" y="323058"/>
                      <a:pt x="0" y="2309"/>
                    </a:cubicBezTo>
                    <a:close/>
                  </a:path>
                </a:pathLst>
              </a:cu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483104" y="2564906"/>
                <a:ext cx="0" cy="1544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2564907"/>
                <a:ext cx="0" cy="10685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2564906"/>
                <a:ext cx="0" cy="639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1"/>
              <p:cNvCxnSpPr>
                <a:cxnSpLocks noChangeShapeType="1"/>
                <a:stCxn id="368" idx="3"/>
              </p:cNvCxnSpPr>
              <p:nvPr/>
            </p:nvCxnSpPr>
            <p:spPr bwMode="auto">
              <a:xfrm flipV="1">
                <a:off x="3344997" y="2563991"/>
                <a:ext cx="1131" cy="3874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2564906"/>
                <a:ext cx="0" cy="21602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2564906"/>
                <a:ext cx="0" cy="28803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2564904"/>
                <a:ext cx="0" cy="37832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2564906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2564906"/>
                <a:ext cx="0" cy="6480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7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55576" y="2564906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371" name="그룹 370"/>
          <p:cNvGrpSpPr/>
          <p:nvPr/>
        </p:nvGrpSpPr>
        <p:grpSpPr>
          <a:xfrm>
            <a:off x="4788815" y="188640"/>
            <a:ext cx="4104456" cy="1080120"/>
            <a:chOff x="108295" y="2996952"/>
            <a:chExt cx="4104456" cy="1080120"/>
          </a:xfrm>
        </p:grpSpPr>
        <p:cxnSp>
          <p:nvCxnSpPr>
            <p:cNvPr id="373" name="직선 화살표 연결선 372"/>
            <p:cNvCxnSpPr>
              <a:cxnSpLocks noChangeShapeType="1"/>
            </p:cNvCxnSpPr>
            <p:nvPr/>
          </p:nvCxnSpPr>
          <p:spPr bwMode="auto">
            <a:xfrm flipH="1">
              <a:off x="540343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4" name="직선 화살표 연결선 373"/>
            <p:cNvCxnSpPr>
              <a:cxnSpLocks noChangeShapeType="1"/>
            </p:cNvCxnSpPr>
            <p:nvPr/>
          </p:nvCxnSpPr>
          <p:spPr bwMode="auto">
            <a:xfrm flipV="1">
              <a:off x="612351" y="3429000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5" name="직선 화살표 연결선 374"/>
            <p:cNvCxnSpPr>
              <a:cxnSpLocks noChangeShapeType="1"/>
            </p:cNvCxnSpPr>
            <p:nvPr/>
          </p:nvCxnSpPr>
          <p:spPr bwMode="auto">
            <a:xfrm flipH="1">
              <a:off x="540343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376" name="그룹 375"/>
            <p:cNvGrpSpPr/>
            <p:nvPr/>
          </p:nvGrpSpPr>
          <p:grpSpPr>
            <a:xfrm>
              <a:off x="108295" y="3501008"/>
              <a:ext cx="566544" cy="492443"/>
              <a:chOff x="4572000" y="4959752"/>
              <a:chExt cx="566544" cy="492443"/>
            </a:xfrm>
          </p:grpSpPr>
          <p:sp>
            <p:nvSpPr>
              <p:cNvPr id="385" name="TextBox 384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86" name="직선 화살표 연결선 385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7" name="타원 3"/>
            <p:cNvSpPr/>
            <p:nvPr/>
          </p:nvSpPr>
          <p:spPr bwMode="auto">
            <a:xfrm>
              <a:off x="756367" y="3429000"/>
              <a:ext cx="3456384" cy="648072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  <a:gd name="connsiteX0" fmla="*/ 2378263 w 2378263"/>
                <a:gd name="connsiteY0" fmla="*/ 0 h 400809"/>
                <a:gd name="connsiteX1" fmla="*/ 1154127 w 2378263"/>
                <a:gd name="connsiteY1" fmla="*/ 400807 h 400809"/>
                <a:gd name="connsiteX2" fmla="*/ 0 w 2378263"/>
                <a:gd name="connsiteY2" fmla="*/ 953 h 400809"/>
                <a:gd name="connsiteX0" fmla="*/ 2378263 w 2378263"/>
                <a:gd name="connsiteY0" fmla="*/ 0 h 400809"/>
                <a:gd name="connsiteX1" fmla="*/ 1154127 w 2378263"/>
                <a:gd name="connsiteY1" fmla="*/ 400807 h 400809"/>
                <a:gd name="connsiteX2" fmla="*/ 0 w 2378263"/>
                <a:gd name="connsiteY2" fmla="*/ 953 h 400809"/>
                <a:gd name="connsiteX3" fmla="*/ 2378263 w 2378263"/>
                <a:gd name="connsiteY3" fmla="*/ 0 h 4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8263" h="400809">
                  <a:moveTo>
                    <a:pt x="2378263" y="0"/>
                  </a:moveTo>
                  <a:cubicBezTo>
                    <a:pt x="2158425" y="256507"/>
                    <a:pt x="1550504" y="401442"/>
                    <a:pt x="1154127" y="400807"/>
                  </a:cubicBezTo>
                  <a:cubicBezTo>
                    <a:pt x="757750" y="400172"/>
                    <a:pt x="220503" y="254449"/>
                    <a:pt x="0" y="953"/>
                  </a:cubicBezTo>
                  <a:lnTo>
                    <a:pt x="2378263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rgbClr val="4D4D4D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타원 377"/>
            <p:cNvSpPr/>
            <p:nvPr/>
          </p:nvSpPr>
          <p:spPr bwMode="auto">
            <a:xfrm>
              <a:off x="2403672" y="364502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79" name="직선 화살표 연결선 378"/>
            <p:cNvCxnSpPr>
              <a:cxnSpLocks noChangeShapeType="1"/>
            </p:cNvCxnSpPr>
            <p:nvPr/>
          </p:nvCxnSpPr>
          <p:spPr bwMode="auto">
            <a:xfrm flipV="1">
              <a:off x="755576" y="3189286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0" name="TextBox 31"/>
            <p:cNvSpPr txBox="1">
              <a:spLocks noChangeArrowheads="1"/>
            </p:cNvSpPr>
            <p:nvPr/>
          </p:nvSpPr>
          <p:spPr bwMode="auto">
            <a:xfrm>
              <a:off x="3204639" y="299695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1" name="직선 화살표 연결선 380"/>
            <p:cNvCxnSpPr>
              <a:cxnSpLocks noChangeShapeType="1"/>
            </p:cNvCxnSpPr>
            <p:nvPr/>
          </p:nvCxnSpPr>
          <p:spPr bwMode="auto">
            <a:xfrm flipH="1">
              <a:off x="756367" y="326129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2" name="직선 화살표 연결선 381"/>
            <p:cNvCxnSpPr>
              <a:cxnSpLocks noChangeShapeType="1"/>
            </p:cNvCxnSpPr>
            <p:nvPr/>
          </p:nvCxnSpPr>
          <p:spPr bwMode="auto">
            <a:xfrm flipV="1">
              <a:off x="2484559" y="31892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3" name="TextBox 31"/>
            <p:cNvSpPr txBox="1">
              <a:spLocks noChangeArrowheads="1"/>
            </p:cNvSpPr>
            <p:nvPr/>
          </p:nvSpPr>
          <p:spPr bwMode="auto">
            <a:xfrm>
              <a:off x="1404439" y="299695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4" name="직선 화살표 연결선 383"/>
            <p:cNvCxnSpPr>
              <a:cxnSpLocks noChangeShapeType="1"/>
            </p:cNvCxnSpPr>
            <p:nvPr/>
          </p:nvCxnSpPr>
          <p:spPr bwMode="auto">
            <a:xfrm flipV="1">
              <a:off x="4211960" y="31892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그룹 23"/>
          <p:cNvGrpSpPr/>
          <p:nvPr/>
        </p:nvGrpSpPr>
        <p:grpSpPr>
          <a:xfrm>
            <a:off x="4788024" y="1844824"/>
            <a:ext cx="4392488" cy="1872208"/>
            <a:chOff x="4788024" y="1844824"/>
            <a:chExt cx="4392488" cy="1872208"/>
          </a:xfrm>
        </p:grpSpPr>
        <p:cxnSp>
          <p:nvCxnSpPr>
            <p:cNvPr id="387" name="직선 화살표 연결선 386"/>
            <p:cNvCxnSpPr>
              <a:cxnSpLocks noChangeShapeType="1"/>
            </p:cNvCxnSpPr>
            <p:nvPr/>
          </p:nvCxnSpPr>
          <p:spPr bwMode="auto">
            <a:xfrm flipV="1">
              <a:off x="5436096" y="3212976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8" name="TextBox 31"/>
            <p:cNvSpPr txBox="1">
              <a:spLocks noChangeArrowheads="1"/>
            </p:cNvSpPr>
            <p:nvPr/>
          </p:nvSpPr>
          <p:spPr bwMode="auto">
            <a:xfrm>
              <a:off x="7885159" y="303876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flipV="1">
              <a:off x="8892480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0" name="직선 화살표 연결선 389"/>
            <p:cNvCxnSpPr>
              <a:cxnSpLocks noChangeShapeType="1"/>
            </p:cNvCxnSpPr>
            <p:nvPr/>
          </p:nvCxnSpPr>
          <p:spPr bwMode="auto">
            <a:xfrm flipH="1">
              <a:off x="5436887" y="328498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1" name="직선 화살표 연결선 390"/>
            <p:cNvCxnSpPr>
              <a:cxnSpLocks noChangeShapeType="1"/>
            </p:cNvCxnSpPr>
            <p:nvPr/>
          </p:nvCxnSpPr>
          <p:spPr bwMode="auto">
            <a:xfrm flipV="1">
              <a:off x="7165079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2" name="TextBox 31"/>
            <p:cNvSpPr txBox="1">
              <a:spLocks noChangeArrowheads="1"/>
            </p:cNvSpPr>
            <p:nvPr/>
          </p:nvSpPr>
          <p:spPr bwMode="auto">
            <a:xfrm>
              <a:off x="6084959" y="303876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직사각형 77"/>
            <p:cNvSpPr>
              <a:spLocks noChangeArrowheads="1"/>
            </p:cNvSpPr>
            <p:nvPr/>
          </p:nvSpPr>
          <p:spPr bwMode="auto">
            <a:xfrm>
              <a:off x="5441117" y="2492896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94" name="그룹 393"/>
            <p:cNvGrpSpPr/>
            <p:nvPr/>
          </p:nvGrpSpPr>
          <p:grpSpPr>
            <a:xfrm>
              <a:off x="5436096" y="1844824"/>
              <a:ext cx="3456384" cy="648987"/>
              <a:chOff x="4788024" y="2780928"/>
              <a:chExt cx="3456384" cy="648987"/>
            </a:xfrm>
          </p:grpSpPr>
          <p:sp>
            <p:nvSpPr>
              <p:cNvPr id="401" name="타원 3"/>
              <p:cNvSpPr/>
              <p:nvPr/>
            </p:nvSpPr>
            <p:spPr bwMode="auto">
              <a:xfrm flipV="1">
                <a:off x="4788024" y="2780928"/>
                <a:ext cx="3456384" cy="648072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8263" h="400809">
                    <a:moveTo>
                      <a:pt x="2378263" y="0"/>
                    </a:moveTo>
                    <a:cubicBezTo>
                      <a:pt x="2158425" y="256507"/>
                      <a:pt x="1550504" y="401442"/>
                      <a:pt x="1154127" y="400807"/>
                    </a:cubicBezTo>
                    <a:cubicBezTo>
                      <a:pt x="757750" y="400172"/>
                      <a:pt x="220503" y="254449"/>
                      <a:pt x="0" y="953"/>
                    </a:cubicBezTo>
                    <a:lnTo>
                      <a:pt x="2378263" y="0"/>
                    </a:lnTo>
                    <a:close/>
                  </a:path>
                </a:pathLst>
              </a:cu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515552" y="2780928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3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804354" y="2807494"/>
                <a:ext cx="0" cy="62242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090830" y="2857500"/>
                <a:ext cx="0" cy="57241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5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378575" y="2931319"/>
                <a:ext cx="0" cy="49859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6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666320" y="3033713"/>
                <a:ext cx="0" cy="39620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7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955123" y="3181350"/>
                <a:ext cx="0" cy="24856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231097" y="2793204"/>
                <a:ext cx="0" cy="63670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944621" y="2833067"/>
                <a:ext cx="0" cy="5968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652119" y="2910036"/>
                <a:ext cx="0" cy="51987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364087" y="3016801"/>
                <a:ext cx="0" cy="4131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080328" y="3170739"/>
                <a:ext cx="0" cy="25917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95" name="직선 화살표 연결선 394"/>
            <p:cNvCxnSpPr>
              <a:cxnSpLocks noChangeShapeType="1"/>
            </p:cNvCxnSpPr>
            <p:nvPr/>
          </p:nvCxnSpPr>
          <p:spPr bwMode="auto">
            <a:xfrm flipH="1">
              <a:off x="5220072" y="18448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6" name="직선 화살표 연결선 395"/>
            <p:cNvCxnSpPr>
              <a:cxnSpLocks noChangeShapeType="1"/>
            </p:cNvCxnSpPr>
            <p:nvPr/>
          </p:nvCxnSpPr>
          <p:spPr bwMode="auto">
            <a:xfrm flipV="1">
              <a:off x="5292080" y="184482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7" name="직선 화살표 연결선 396"/>
            <p:cNvCxnSpPr>
              <a:cxnSpLocks noChangeShapeType="1"/>
            </p:cNvCxnSpPr>
            <p:nvPr/>
          </p:nvCxnSpPr>
          <p:spPr bwMode="auto">
            <a:xfrm flipH="1">
              <a:off x="5220072" y="249289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398" name="그룹 397"/>
            <p:cNvGrpSpPr/>
            <p:nvPr/>
          </p:nvGrpSpPr>
          <p:grpSpPr>
            <a:xfrm>
              <a:off x="4788024" y="1916832"/>
              <a:ext cx="566544" cy="492443"/>
              <a:chOff x="4572000" y="4959752"/>
              <a:chExt cx="566544" cy="492443"/>
            </a:xfrm>
          </p:grpSpPr>
          <p:sp>
            <p:nvSpPr>
              <p:cNvPr id="399" name="TextBox 398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화살표 연결선 399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4" name="그룹 413"/>
            <p:cNvGrpSpPr>
              <a:grpSpLocks/>
            </p:cNvGrpSpPr>
            <p:nvPr/>
          </p:nvGrpSpPr>
          <p:grpSpPr bwMode="auto">
            <a:xfrm>
              <a:off x="8604448" y="2645424"/>
              <a:ext cx="558675" cy="495544"/>
              <a:chOff x="6084168" y="3573016"/>
              <a:chExt cx="558800" cy="495424"/>
            </a:xfrm>
          </p:grpSpPr>
          <p:sp>
            <p:nvSpPr>
              <p:cNvPr id="44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4" name="이등변 삼각형 44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415" name="그룹 414"/>
            <p:cNvGrpSpPr>
              <a:grpSpLocks/>
            </p:cNvGrpSpPr>
            <p:nvPr/>
          </p:nvGrpSpPr>
          <p:grpSpPr bwMode="auto">
            <a:xfrm>
              <a:off x="5165453" y="2645424"/>
              <a:ext cx="558675" cy="495544"/>
              <a:chOff x="5220072" y="3573016"/>
              <a:chExt cx="558800" cy="495424"/>
            </a:xfrm>
          </p:grpSpPr>
          <p:sp>
            <p:nvSpPr>
              <p:cNvPr id="4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3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0" name="이등변 삼각형 43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445" name="직선 화살표 연결선 444"/>
            <p:cNvCxnSpPr>
              <a:cxnSpLocks noChangeShapeType="1"/>
            </p:cNvCxnSpPr>
            <p:nvPr/>
          </p:nvCxnSpPr>
          <p:spPr bwMode="auto">
            <a:xfrm flipV="1">
              <a:off x="5436096" y="31409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46" name="TextBox 57"/>
            <p:cNvSpPr txBox="1">
              <a:spLocks noChangeArrowheads="1"/>
            </p:cNvSpPr>
            <p:nvPr/>
          </p:nvSpPr>
          <p:spPr bwMode="auto">
            <a:xfrm>
              <a:off x="5148064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7" name="직선 화살표 연결선 446"/>
            <p:cNvCxnSpPr>
              <a:cxnSpLocks noChangeShapeType="1"/>
            </p:cNvCxnSpPr>
            <p:nvPr/>
          </p:nvCxnSpPr>
          <p:spPr bwMode="auto">
            <a:xfrm flipV="1">
              <a:off x="8892480" y="31409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48" name="TextBox 57"/>
            <p:cNvSpPr txBox="1">
              <a:spLocks noChangeArrowheads="1"/>
            </p:cNvSpPr>
            <p:nvPr/>
          </p:nvSpPr>
          <p:spPr bwMode="auto">
            <a:xfrm>
              <a:off x="8892480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60032" y="4005064"/>
            <a:ext cx="3312368" cy="1284531"/>
            <a:chOff x="4860032" y="4005064"/>
            <a:chExt cx="3312368" cy="1284531"/>
          </a:xfrm>
        </p:grpSpPr>
        <p:cxnSp>
          <p:nvCxnSpPr>
            <p:cNvPr id="452" name="직선 화살표 연결선 451"/>
            <p:cNvCxnSpPr>
              <a:cxnSpLocks noChangeShapeType="1"/>
            </p:cNvCxnSpPr>
            <p:nvPr/>
          </p:nvCxnSpPr>
          <p:spPr bwMode="auto">
            <a:xfrm flipH="1">
              <a:off x="5436887" y="4941168"/>
              <a:ext cx="1727401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flipV="1">
              <a:off x="7165079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54" name="TextBox 31"/>
            <p:cNvSpPr txBox="1">
              <a:spLocks noChangeArrowheads="1"/>
            </p:cNvSpPr>
            <p:nvPr/>
          </p:nvSpPr>
          <p:spPr bwMode="auto">
            <a:xfrm>
              <a:off x="6084959" y="494116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5436097" y="4653136"/>
              <a:ext cx="1728191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56" name="그룹 455"/>
            <p:cNvGrpSpPr/>
            <p:nvPr/>
          </p:nvGrpSpPr>
          <p:grpSpPr>
            <a:xfrm>
              <a:off x="5436095" y="4005064"/>
              <a:ext cx="1727596" cy="650454"/>
              <a:chOff x="4788023" y="2780928"/>
              <a:chExt cx="1727596" cy="650454"/>
            </a:xfrm>
          </p:grpSpPr>
          <p:sp>
            <p:nvSpPr>
              <p:cNvPr id="457" name="타원 3"/>
              <p:cNvSpPr/>
              <p:nvPr/>
            </p:nvSpPr>
            <p:spPr bwMode="auto">
              <a:xfrm flipV="1">
                <a:off x="4788023" y="2783313"/>
                <a:ext cx="1727596" cy="648069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  <a:gd name="connsiteX0" fmla="*/ 2378263 w 2378263"/>
                  <a:gd name="connsiteY0" fmla="*/ 0 h 400809"/>
                  <a:gd name="connsiteX1" fmla="*/ 1183619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  <a:gd name="connsiteX0" fmla="*/ 1191999 w 1321341"/>
                  <a:gd name="connsiteY0" fmla="*/ 0 h 400809"/>
                  <a:gd name="connsiteX1" fmla="*/ 1183619 w 1321341"/>
                  <a:gd name="connsiteY1" fmla="*/ 400807 h 400809"/>
                  <a:gd name="connsiteX2" fmla="*/ 0 w 1321341"/>
                  <a:gd name="connsiteY2" fmla="*/ 953 h 400809"/>
                  <a:gd name="connsiteX3" fmla="*/ 1191999 w 1321341"/>
                  <a:gd name="connsiteY3" fmla="*/ 0 h 400809"/>
                  <a:gd name="connsiteX0" fmla="*/ 1191999 w 1191999"/>
                  <a:gd name="connsiteY0" fmla="*/ 0 h 400807"/>
                  <a:gd name="connsiteX1" fmla="*/ 1183619 w 1191999"/>
                  <a:gd name="connsiteY1" fmla="*/ 400807 h 400807"/>
                  <a:gd name="connsiteX2" fmla="*/ 0 w 1191999"/>
                  <a:gd name="connsiteY2" fmla="*/ 953 h 400807"/>
                  <a:gd name="connsiteX3" fmla="*/ 1191999 w 1191999"/>
                  <a:gd name="connsiteY3" fmla="*/ 0 h 400807"/>
                  <a:gd name="connsiteX0" fmla="*/ 1191999 w 1191999"/>
                  <a:gd name="connsiteY0" fmla="*/ 0 h 399334"/>
                  <a:gd name="connsiteX1" fmla="*/ 1188535 w 1191999"/>
                  <a:gd name="connsiteY1" fmla="*/ 399334 h 399334"/>
                  <a:gd name="connsiteX2" fmla="*/ 0 w 1191999"/>
                  <a:gd name="connsiteY2" fmla="*/ 953 h 399334"/>
                  <a:gd name="connsiteX3" fmla="*/ 1191999 w 1191999"/>
                  <a:gd name="connsiteY3" fmla="*/ 0 h 399334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519 h 398381"/>
                  <a:gd name="connsiteX1" fmla="*/ 1188535 w 1191999"/>
                  <a:gd name="connsiteY1" fmla="*/ 398381 h 398381"/>
                  <a:gd name="connsiteX2" fmla="*/ 0 w 1191999"/>
                  <a:gd name="connsiteY2" fmla="*/ 0 h 398381"/>
                  <a:gd name="connsiteX3" fmla="*/ 1191999 w 1191999"/>
                  <a:gd name="connsiteY3" fmla="*/ 519 h 398381"/>
                  <a:gd name="connsiteX0" fmla="*/ 1296862 w 1296862"/>
                  <a:gd name="connsiteY0" fmla="*/ 4937 h 398381"/>
                  <a:gd name="connsiteX1" fmla="*/ 1188535 w 1296862"/>
                  <a:gd name="connsiteY1" fmla="*/ 398381 h 398381"/>
                  <a:gd name="connsiteX2" fmla="*/ 0 w 1296862"/>
                  <a:gd name="connsiteY2" fmla="*/ 0 h 398381"/>
                  <a:gd name="connsiteX3" fmla="*/ 1296862 w 1296862"/>
                  <a:gd name="connsiteY3" fmla="*/ 4937 h 398381"/>
                  <a:gd name="connsiteX0" fmla="*/ 1188722 w 1188891"/>
                  <a:gd name="connsiteY0" fmla="*/ 0 h 400807"/>
                  <a:gd name="connsiteX1" fmla="*/ 1188535 w 1188891"/>
                  <a:gd name="connsiteY1" fmla="*/ 400807 h 400807"/>
                  <a:gd name="connsiteX2" fmla="*/ 0 w 1188891"/>
                  <a:gd name="connsiteY2" fmla="*/ 2426 h 400807"/>
                  <a:gd name="connsiteX3" fmla="*/ 1188722 w 1188891"/>
                  <a:gd name="connsiteY3" fmla="*/ 0 h 400807"/>
                  <a:gd name="connsiteX0" fmla="*/ 1188722 w 1188722"/>
                  <a:gd name="connsiteY0" fmla="*/ 0 h 400807"/>
                  <a:gd name="connsiteX1" fmla="*/ 1188535 w 1188722"/>
                  <a:gd name="connsiteY1" fmla="*/ 400807 h 400807"/>
                  <a:gd name="connsiteX2" fmla="*/ 0 w 1188722"/>
                  <a:gd name="connsiteY2" fmla="*/ 2426 h 400807"/>
                  <a:gd name="connsiteX3" fmla="*/ 1188722 w 1188722"/>
                  <a:gd name="connsiteY3" fmla="*/ 0 h 400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2" h="400807">
                    <a:moveTo>
                      <a:pt x="1188722" y="0"/>
                    </a:moveTo>
                    <a:cubicBezTo>
                      <a:pt x="1188660" y="133602"/>
                      <a:pt x="1188597" y="267205"/>
                      <a:pt x="1188535" y="400807"/>
                    </a:cubicBezTo>
                    <a:cubicBezTo>
                      <a:pt x="764304" y="397227"/>
                      <a:pt x="261466" y="285376"/>
                      <a:pt x="0" y="2426"/>
                    </a:cubicBezTo>
                    <a:lnTo>
                      <a:pt x="1188722" y="0"/>
                    </a:lnTo>
                    <a:close/>
                  </a:path>
                </a:pathLst>
              </a:cu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515552" y="2780928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231097" y="2793204"/>
                <a:ext cx="0" cy="63670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944621" y="2833067"/>
                <a:ext cx="0" cy="5968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652119" y="2910036"/>
                <a:ext cx="0" cy="51987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364087" y="3016801"/>
                <a:ext cx="0" cy="4131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080328" y="3170739"/>
                <a:ext cx="0" cy="25917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469" name="직선 화살표 연결선 468"/>
            <p:cNvCxnSpPr>
              <a:cxnSpLocks noChangeShapeType="1"/>
            </p:cNvCxnSpPr>
            <p:nvPr/>
          </p:nvCxnSpPr>
          <p:spPr bwMode="auto">
            <a:xfrm flipH="1">
              <a:off x="7605856" y="40050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0" name="직선 화살표 연결선 469"/>
            <p:cNvCxnSpPr>
              <a:cxnSpLocks noChangeShapeType="1"/>
            </p:cNvCxnSpPr>
            <p:nvPr/>
          </p:nvCxnSpPr>
          <p:spPr bwMode="auto">
            <a:xfrm flipV="1">
              <a:off x="7677864" y="400506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1" name="직선 화살표 연결선 470"/>
            <p:cNvCxnSpPr>
              <a:cxnSpLocks noChangeShapeType="1"/>
            </p:cNvCxnSpPr>
            <p:nvPr/>
          </p:nvCxnSpPr>
          <p:spPr bwMode="auto">
            <a:xfrm flipH="1">
              <a:off x="7605856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472" name="그룹 471"/>
            <p:cNvGrpSpPr/>
            <p:nvPr/>
          </p:nvGrpSpPr>
          <p:grpSpPr>
            <a:xfrm>
              <a:off x="7605856" y="4077072"/>
              <a:ext cx="566544" cy="492443"/>
              <a:chOff x="4572000" y="4959752"/>
              <a:chExt cx="566544" cy="492443"/>
            </a:xfrm>
          </p:grpSpPr>
          <p:sp>
            <p:nvSpPr>
              <p:cNvPr id="473" name="TextBox 472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4" name="직선 화살표 연결선 473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4" name="직선 화살표 연결선 483"/>
            <p:cNvCxnSpPr>
              <a:cxnSpLocks noChangeShapeType="1"/>
            </p:cNvCxnSpPr>
            <p:nvPr/>
          </p:nvCxnSpPr>
          <p:spPr bwMode="auto">
            <a:xfrm flipV="1">
              <a:off x="5436096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494" name="그룹 493"/>
            <p:cNvGrpSpPr/>
            <p:nvPr/>
          </p:nvGrpSpPr>
          <p:grpSpPr>
            <a:xfrm>
              <a:off x="4860032" y="4797152"/>
              <a:ext cx="566544" cy="492443"/>
              <a:chOff x="4572000" y="4959752"/>
              <a:chExt cx="566544" cy="492443"/>
            </a:xfrm>
          </p:grpSpPr>
          <p:sp>
            <p:nvSpPr>
              <p:cNvPr id="495" name="TextBox 494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6" name="직선 화살표 연결선 495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97" name="직선 화살표 연결선 496"/>
            <p:cNvCxnSpPr>
              <a:cxnSpLocks noChangeShapeType="1"/>
            </p:cNvCxnSpPr>
            <p:nvPr/>
          </p:nvCxnSpPr>
          <p:spPr bwMode="auto">
            <a:xfrm>
              <a:off x="7238562" y="450912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8" name="원호 497"/>
            <p:cNvSpPr/>
            <p:nvPr/>
          </p:nvSpPr>
          <p:spPr bwMode="auto">
            <a:xfrm rot="10800000" flipH="1">
              <a:off x="7092280" y="450912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9" name="TextBox 57"/>
            <p:cNvSpPr txBox="1">
              <a:spLocks noChangeArrowheads="1"/>
            </p:cNvSpPr>
            <p:nvPr/>
          </p:nvSpPr>
          <p:spPr bwMode="auto">
            <a:xfrm>
              <a:off x="7452320" y="4797152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0" name="TextBox 57"/>
            <p:cNvSpPr txBox="1">
              <a:spLocks noChangeArrowheads="1"/>
            </p:cNvSpPr>
            <p:nvPr/>
          </p:nvSpPr>
          <p:spPr bwMode="auto">
            <a:xfrm>
              <a:off x="7164288" y="426289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715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52311" y="138363"/>
            <a:ext cx="4104456" cy="1038309"/>
            <a:chOff x="108295" y="5301208"/>
            <a:chExt cx="4104456" cy="1038309"/>
          </a:xfrm>
        </p:grpSpPr>
        <p:cxnSp>
          <p:nvCxnSpPr>
            <p:cNvPr id="157" name="직선 화살표 연결선 156"/>
            <p:cNvCxnSpPr>
              <a:cxnSpLocks noChangeShapeType="1"/>
            </p:cNvCxnSpPr>
            <p:nvPr/>
          </p:nvCxnSpPr>
          <p:spPr bwMode="auto">
            <a:xfrm flipV="1">
              <a:off x="755576" y="602128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58" name="TextBox 31"/>
            <p:cNvSpPr txBox="1">
              <a:spLocks noChangeArrowheads="1"/>
            </p:cNvSpPr>
            <p:nvPr/>
          </p:nvSpPr>
          <p:spPr bwMode="auto">
            <a:xfrm>
              <a:off x="3204639" y="6093296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화살표 연결선 158"/>
            <p:cNvCxnSpPr>
              <a:cxnSpLocks noChangeShapeType="1"/>
            </p:cNvCxnSpPr>
            <p:nvPr/>
          </p:nvCxnSpPr>
          <p:spPr bwMode="auto">
            <a:xfrm flipH="1">
              <a:off x="756367" y="60932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flipH="1">
              <a:off x="540343" y="53012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1" name="직선 화살표 연결선 160"/>
            <p:cNvCxnSpPr>
              <a:cxnSpLocks noChangeShapeType="1"/>
            </p:cNvCxnSpPr>
            <p:nvPr/>
          </p:nvCxnSpPr>
          <p:spPr bwMode="auto">
            <a:xfrm flipV="1">
              <a:off x="612351" y="5301208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2" name="직선 화살표 연결선 161"/>
            <p:cNvCxnSpPr>
              <a:cxnSpLocks noChangeShapeType="1"/>
            </p:cNvCxnSpPr>
            <p:nvPr/>
          </p:nvCxnSpPr>
          <p:spPr bwMode="auto">
            <a:xfrm flipH="1">
              <a:off x="540343" y="59492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63" name="그룹 162"/>
            <p:cNvGrpSpPr/>
            <p:nvPr/>
          </p:nvGrpSpPr>
          <p:grpSpPr>
            <a:xfrm>
              <a:off x="108295" y="5384829"/>
              <a:ext cx="566544" cy="492443"/>
              <a:chOff x="4572000" y="4971365"/>
              <a:chExt cx="566544" cy="492443"/>
            </a:xfrm>
          </p:grpSpPr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4572000" y="4971365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0" name="직선 화살표 연결선 169"/>
              <p:cNvCxnSpPr>
                <a:cxnSpLocks noChangeShapeType="1"/>
              </p:cNvCxnSpPr>
              <p:nvPr/>
            </p:nvCxnSpPr>
            <p:spPr bwMode="auto">
              <a:xfrm flipH="1">
                <a:off x="4716016" y="5219139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flipV="1">
              <a:off x="2484559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5" name="TextBox 31"/>
            <p:cNvSpPr txBox="1">
              <a:spLocks noChangeArrowheads="1"/>
            </p:cNvSpPr>
            <p:nvPr/>
          </p:nvSpPr>
          <p:spPr bwMode="auto">
            <a:xfrm>
              <a:off x="1404439" y="6093296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이등변 삼각형 165"/>
            <p:cNvSpPr/>
            <p:nvPr/>
          </p:nvSpPr>
          <p:spPr bwMode="auto">
            <a:xfrm rot="10800000">
              <a:off x="756367" y="5301208"/>
              <a:ext cx="3456384" cy="648072"/>
            </a:xfrm>
            <a:prstGeom prst="triangle">
              <a:avLst/>
            </a:prstGeom>
            <a:solidFill>
              <a:schemeClr val="accent2">
                <a:alpha val="39999"/>
              </a:schemeClr>
            </a:solidFill>
            <a:ln w="3175" algn="ctr">
              <a:solidFill>
                <a:srgbClr val="4D4D4D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타원 166"/>
            <p:cNvSpPr/>
            <p:nvPr/>
          </p:nvSpPr>
          <p:spPr bwMode="auto">
            <a:xfrm>
              <a:off x="2411760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8" name="직선 화살표 연결선 167"/>
            <p:cNvCxnSpPr>
              <a:cxnSpLocks noChangeShapeType="1"/>
            </p:cNvCxnSpPr>
            <p:nvPr/>
          </p:nvCxnSpPr>
          <p:spPr bwMode="auto">
            <a:xfrm flipV="1">
              <a:off x="421196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그룹 5"/>
          <p:cNvGrpSpPr/>
          <p:nvPr/>
        </p:nvGrpSpPr>
        <p:grpSpPr>
          <a:xfrm>
            <a:off x="251520" y="1852421"/>
            <a:ext cx="4392488" cy="1864611"/>
            <a:chOff x="251520" y="1555877"/>
            <a:chExt cx="4392488" cy="1864611"/>
          </a:xfrm>
        </p:grpSpPr>
        <p:cxnSp>
          <p:nvCxnSpPr>
            <p:cNvPr id="171" name="직선 화살표 연결선 170"/>
            <p:cNvCxnSpPr>
              <a:cxnSpLocks noChangeShapeType="1"/>
            </p:cNvCxnSpPr>
            <p:nvPr/>
          </p:nvCxnSpPr>
          <p:spPr bwMode="auto">
            <a:xfrm flipV="1">
              <a:off x="898801" y="2924944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72" name="TextBox 31"/>
            <p:cNvSpPr txBox="1">
              <a:spLocks noChangeArrowheads="1"/>
            </p:cNvSpPr>
            <p:nvPr/>
          </p:nvSpPr>
          <p:spPr bwMode="auto">
            <a:xfrm>
              <a:off x="3347864" y="27507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172"/>
            <p:cNvCxnSpPr>
              <a:cxnSpLocks noChangeShapeType="1"/>
            </p:cNvCxnSpPr>
            <p:nvPr/>
          </p:nvCxnSpPr>
          <p:spPr bwMode="auto">
            <a:xfrm flipV="1">
              <a:off x="4355976" y="292494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4" name="직선 화살표 연결선 173"/>
            <p:cNvCxnSpPr>
              <a:cxnSpLocks noChangeShapeType="1"/>
            </p:cNvCxnSpPr>
            <p:nvPr/>
          </p:nvCxnSpPr>
          <p:spPr bwMode="auto">
            <a:xfrm flipH="1">
              <a:off x="899592" y="2996952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175"/>
            <p:cNvCxnSpPr>
              <a:cxnSpLocks noChangeShapeType="1"/>
            </p:cNvCxnSpPr>
            <p:nvPr/>
          </p:nvCxnSpPr>
          <p:spPr bwMode="auto">
            <a:xfrm flipV="1">
              <a:off x="2627784" y="292494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1547664" y="27507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899592" y="2204864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화살표 연결선 178"/>
            <p:cNvCxnSpPr>
              <a:cxnSpLocks noChangeShapeType="1"/>
            </p:cNvCxnSpPr>
            <p:nvPr/>
          </p:nvCxnSpPr>
          <p:spPr bwMode="auto">
            <a:xfrm flipH="1">
              <a:off x="683568" y="15567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1" name="직선 화살표 연결선 180"/>
            <p:cNvCxnSpPr>
              <a:cxnSpLocks noChangeShapeType="1"/>
            </p:cNvCxnSpPr>
            <p:nvPr/>
          </p:nvCxnSpPr>
          <p:spPr bwMode="auto">
            <a:xfrm flipV="1">
              <a:off x="755576" y="1556792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5" name="직선 화살표 연결선 184"/>
            <p:cNvCxnSpPr>
              <a:cxnSpLocks noChangeShapeType="1"/>
            </p:cNvCxnSpPr>
            <p:nvPr/>
          </p:nvCxnSpPr>
          <p:spPr bwMode="auto">
            <a:xfrm flipH="1">
              <a:off x="683568" y="22048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87" name="그룹 186"/>
            <p:cNvGrpSpPr/>
            <p:nvPr/>
          </p:nvGrpSpPr>
          <p:grpSpPr>
            <a:xfrm>
              <a:off x="251520" y="1628800"/>
              <a:ext cx="566544" cy="492443"/>
              <a:chOff x="4572000" y="4959752"/>
              <a:chExt cx="566544" cy="492443"/>
            </a:xfrm>
          </p:grpSpPr>
          <p:sp>
            <p:nvSpPr>
              <p:cNvPr id="211" name="TextBox 210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2" name="직선 화살표 연결선 211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그룹 196"/>
            <p:cNvGrpSpPr/>
            <p:nvPr/>
          </p:nvGrpSpPr>
          <p:grpSpPr>
            <a:xfrm flipV="1">
              <a:off x="899592" y="1555877"/>
              <a:ext cx="3456384" cy="648987"/>
              <a:chOff x="4788024" y="6020373"/>
              <a:chExt cx="3456384" cy="648987"/>
            </a:xfrm>
          </p:grpSpPr>
          <p:sp>
            <p:nvSpPr>
              <p:cNvPr id="198" name="이등변 삼각형 197"/>
              <p:cNvSpPr/>
              <p:nvPr/>
            </p:nvSpPr>
            <p:spPr bwMode="auto">
              <a:xfrm rot="10800000">
                <a:off x="4788024" y="6021287"/>
                <a:ext cx="3456384" cy="648072"/>
              </a:xfrm>
              <a:prstGeom prst="triangle">
                <a:avLst/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515552" y="6020373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804354" y="6020374"/>
                <a:ext cx="0" cy="54235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090830" y="6020374"/>
                <a:ext cx="0" cy="43281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3" name="직선 화살표 연결선 21"/>
              <p:cNvCxnSpPr>
                <a:cxnSpLocks noChangeShapeType="1"/>
                <a:stCxn id="198" idx="1"/>
              </p:cNvCxnSpPr>
              <p:nvPr/>
            </p:nvCxnSpPr>
            <p:spPr bwMode="auto">
              <a:xfrm flipH="1" flipV="1">
                <a:off x="7378576" y="6020373"/>
                <a:ext cx="1736" cy="32495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666320" y="6020373"/>
                <a:ext cx="0" cy="2208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955123" y="6020374"/>
                <a:ext cx="0" cy="11134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6228184" y="6020374"/>
                <a:ext cx="0" cy="54235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5941708" y="6020374"/>
                <a:ext cx="0" cy="43281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652226" y="6020373"/>
                <a:ext cx="1736" cy="32495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5366218" y="6020373"/>
                <a:ext cx="0" cy="2208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5077415" y="6020374"/>
                <a:ext cx="0" cy="11134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13" name="그룹 212"/>
            <p:cNvGrpSpPr>
              <a:grpSpLocks/>
            </p:cNvGrpSpPr>
            <p:nvPr/>
          </p:nvGrpSpPr>
          <p:grpSpPr bwMode="auto">
            <a:xfrm>
              <a:off x="4067944" y="2348880"/>
              <a:ext cx="558675" cy="495544"/>
              <a:chOff x="6084168" y="3573016"/>
              <a:chExt cx="558800" cy="495424"/>
            </a:xfrm>
          </p:grpSpPr>
          <p:sp>
            <p:nvSpPr>
              <p:cNvPr id="2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7" name="이등변 삼각형 216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18" name="그룹 217"/>
            <p:cNvGrpSpPr>
              <a:grpSpLocks/>
            </p:cNvGrpSpPr>
            <p:nvPr/>
          </p:nvGrpSpPr>
          <p:grpSpPr bwMode="auto">
            <a:xfrm>
              <a:off x="611560" y="2348880"/>
              <a:ext cx="558675" cy="495544"/>
              <a:chOff x="5220072" y="3573016"/>
              <a:chExt cx="558800" cy="495424"/>
            </a:xfrm>
          </p:grpSpPr>
          <p:sp>
            <p:nvSpPr>
              <p:cNvPr id="21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1" name="이등변 삼각형 220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222" name="직선 화살표 연결선 221"/>
            <p:cNvCxnSpPr>
              <a:cxnSpLocks noChangeShapeType="1"/>
            </p:cNvCxnSpPr>
            <p:nvPr/>
          </p:nvCxnSpPr>
          <p:spPr bwMode="auto">
            <a:xfrm flipV="1">
              <a:off x="899592" y="285293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611560" y="31742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6" name="직선 화살표 연결선 225"/>
            <p:cNvCxnSpPr>
              <a:cxnSpLocks noChangeShapeType="1"/>
            </p:cNvCxnSpPr>
            <p:nvPr/>
          </p:nvCxnSpPr>
          <p:spPr bwMode="auto">
            <a:xfrm flipV="1">
              <a:off x="4355976" y="285293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>
              <a:off x="4355976" y="31742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3528" y="4004149"/>
            <a:ext cx="3312368" cy="1285446"/>
            <a:chOff x="323528" y="4004149"/>
            <a:chExt cx="3312368" cy="1285446"/>
          </a:xfrm>
        </p:grpSpPr>
        <p:cxnSp>
          <p:nvCxnSpPr>
            <p:cNvPr id="236" name="직선 화살표 연결선 235"/>
            <p:cNvCxnSpPr>
              <a:cxnSpLocks noChangeShapeType="1"/>
            </p:cNvCxnSpPr>
            <p:nvPr/>
          </p:nvCxnSpPr>
          <p:spPr bwMode="auto">
            <a:xfrm flipH="1">
              <a:off x="900383" y="4941168"/>
              <a:ext cx="1727401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37" name="직선 화살표 연결선 236"/>
            <p:cNvCxnSpPr>
              <a:cxnSpLocks noChangeShapeType="1"/>
            </p:cNvCxnSpPr>
            <p:nvPr/>
          </p:nvCxnSpPr>
          <p:spPr bwMode="auto">
            <a:xfrm flipV="1">
              <a:off x="2628575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38" name="TextBox 31"/>
            <p:cNvSpPr txBox="1">
              <a:spLocks noChangeArrowheads="1"/>
            </p:cNvSpPr>
            <p:nvPr/>
          </p:nvSpPr>
          <p:spPr bwMode="auto">
            <a:xfrm>
              <a:off x="1548455" y="494116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직사각형 77"/>
            <p:cNvSpPr>
              <a:spLocks noChangeArrowheads="1"/>
            </p:cNvSpPr>
            <p:nvPr/>
          </p:nvSpPr>
          <p:spPr bwMode="auto">
            <a:xfrm>
              <a:off x="899593" y="4653136"/>
              <a:ext cx="1728191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3" name="직선 화살표 연결선 242"/>
            <p:cNvCxnSpPr>
              <a:cxnSpLocks noChangeShapeType="1"/>
            </p:cNvCxnSpPr>
            <p:nvPr/>
          </p:nvCxnSpPr>
          <p:spPr bwMode="auto">
            <a:xfrm flipH="1">
              <a:off x="3069352" y="40050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243"/>
            <p:cNvCxnSpPr>
              <a:cxnSpLocks noChangeShapeType="1"/>
            </p:cNvCxnSpPr>
            <p:nvPr/>
          </p:nvCxnSpPr>
          <p:spPr bwMode="auto">
            <a:xfrm flipV="1">
              <a:off x="3141360" y="400506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H="1">
              <a:off x="3069352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46" name="그룹 245"/>
            <p:cNvGrpSpPr/>
            <p:nvPr/>
          </p:nvGrpSpPr>
          <p:grpSpPr>
            <a:xfrm>
              <a:off x="3069352" y="4077072"/>
              <a:ext cx="566544" cy="492443"/>
              <a:chOff x="4572000" y="4959752"/>
              <a:chExt cx="566544" cy="492443"/>
            </a:xfrm>
          </p:grpSpPr>
          <p:sp>
            <p:nvSpPr>
              <p:cNvPr id="255" name="TextBox 254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화살표 연결선 255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flipV="1">
              <a:off x="899592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48" name="그룹 247"/>
            <p:cNvGrpSpPr/>
            <p:nvPr/>
          </p:nvGrpSpPr>
          <p:grpSpPr>
            <a:xfrm>
              <a:off x="323528" y="4797152"/>
              <a:ext cx="566544" cy="492443"/>
              <a:chOff x="4572000" y="4959752"/>
              <a:chExt cx="566544" cy="492443"/>
            </a:xfrm>
          </p:grpSpPr>
          <p:sp>
            <p:nvSpPr>
              <p:cNvPr id="253" name="TextBox 252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16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4" name="직선 화살표 연결선 253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9" name="직선 화살표 연결선 248"/>
            <p:cNvCxnSpPr>
              <a:cxnSpLocks noChangeShapeType="1"/>
            </p:cNvCxnSpPr>
            <p:nvPr/>
          </p:nvCxnSpPr>
          <p:spPr bwMode="auto">
            <a:xfrm>
              <a:off x="2702058" y="450912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0" name="원호 249"/>
            <p:cNvSpPr/>
            <p:nvPr/>
          </p:nvSpPr>
          <p:spPr bwMode="auto">
            <a:xfrm rot="10800000" flipH="1">
              <a:off x="2555776" y="450912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1" name="TextBox 57"/>
            <p:cNvSpPr txBox="1">
              <a:spLocks noChangeArrowheads="1"/>
            </p:cNvSpPr>
            <p:nvPr/>
          </p:nvSpPr>
          <p:spPr bwMode="auto">
            <a:xfrm>
              <a:off x="2915816" y="4797152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57"/>
            <p:cNvSpPr txBox="1">
              <a:spLocks noChangeArrowheads="1"/>
            </p:cNvSpPr>
            <p:nvPr/>
          </p:nvSpPr>
          <p:spPr bwMode="auto">
            <a:xfrm>
              <a:off x="2627784" y="426289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99592" y="4004149"/>
              <a:ext cx="1728192" cy="648987"/>
              <a:chOff x="899592" y="3789040"/>
              <a:chExt cx="1728192" cy="648987"/>
            </a:xfrm>
          </p:grpSpPr>
          <p:sp>
            <p:nvSpPr>
              <p:cNvPr id="311" name="이등변 삼각형 310"/>
              <p:cNvSpPr/>
              <p:nvPr/>
            </p:nvSpPr>
            <p:spPr bwMode="auto">
              <a:xfrm rot="10800000" flipV="1">
                <a:off x="899592" y="3789041"/>
                <a:ext cx="1728192" cy="648072"/>
              </a:xfrm>
              <a:prstGeom prst="triangle">
                <a:avLst>
                  <a:gd name="adj" fmla="val 0"/>
                </a:avLst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2627120" y="3789040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339752" y="3895675"/>
                <a:ext cx="0" cy="54235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053276" y="4005212"/>
                <a:ext cx="0" cy="43281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763794" y="4113077"/>
                <a:ext cx="1736" cy="32495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1477786" y="4217144"/>
                <a:ext cx="0" cy="2208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1188983" y="4326681"/>
                <a:ext cx="0" cy="11134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55" name="그룹 554"/>
          <p:cNvGrpSpPr/>
          <p:nvPr/>
        </p:nvGrpSpPr>
        <p:grpSpPr>
          <a:xfrm>
            <a:off x="4572000" y="158443"/>
            <a:ext cx="4104456" cy="1038309"/>
            <a:chOff x="108295" y="5301208"/>
            <a:chExt cx="4104456" cy="1038309"/>
          </a:xfrm>
        </p:grpSpPr>
        <p:cxnSp>
          <p:nvCxnSpPr>
            <p:cNvPr id="556" name="직선 화살표 연결선 555"/>
            <p:cNvCxnSpPr>
              <a:cxnSpLocks noChangeShapeType="1"/>
            </p:cNvCxnSpPr>
            <p:nvPr/>
          </p:nvCxnSpPr>
          <p:spPr bwMode="auto">
            <a:xfrm flipV="1">
              <a:off x="755576" y="602128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57" name="TextBox 31"/>
            <p:cNvSpPr txBox="1">
              <a:spLocks noChangeArrowheads="1"/>
            </p:cNvSpPr>
            <p:nvPr/>
          </p:nvSpPr>
          <p:spPr bwMode="auto">
            <a:xfrm>
              <a:off x="2700583" y="609329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L-a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8" name="직선 화살표 연결선 557"/>
            <p:cNvCxnSpPr>
              <a:cxnSpLocks noChangeShapeType="1"/>
            </p:cNvCxnSpPr>
            <p:nvPr/>
          </p:nvCxnSpPr>
          <p:spPr bwMode="auto">
            <a:xfrm flipH="1">
              <a:off x="756367" y="60932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59" name="직선 화살표 연결선 558"/>
            <p:cNvCxnSpPr>
              <a:cxnSpLocks noChangeShapeType="1"/>
            </p:cNvCxnSpPr>
            <p:nvPr/>
          </p:nvCxnSpPr>
          <p:spPr bwMode="auto">
            <a:xfrm flipH="1">
              <a:off x="540343" y="53012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0" name="직선 화살표 연결선 559"/>
            <p:cNvCxnSpPr>
              <a:cxnSpLocks noChangeShapeType="1"/>
            </p:cNvCxnSpPr>
            <p:nvPr/>
          </p:nvCxnSpPr>
          <p:spPr bwMode="auto">
            <a:xfrm flipV="1">
              <a:off x="612351" y="5301208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1" name="직선 화살표 연결선 560"/>
            <p:cNvCxnSpPr>
              <a:cxnSpLocks noChangeShapeType="1"/>
            </p:cNvCxnSpPr>
            <p:nvPr/>
          </p:nvCxnSpPr>
          <p:spPr bwMode="auto">
            <a:xfrm flipH="1">
              <a:off x="540343" y="59492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562" name="그룹 561"/>
            <p:cNvGrpSpPr/>
            <p:nvPr/>
          </p:nvGrpSpPr>
          <p:grpSpPr>
            <a:xfrm>
              <a:off x="108295" y="5384829"/>
              <a:ext cx="566544" cy="492443"/>
              <a:chOff x="4572000" y="4971365"/>
              <a:chExt cx="566544" cy="492443"/>
            </a:xfrm>
          </p:grpSpPr>
          <p:sp>
            <p:nvSpPr>
              <p:cNvPr id="568" name="TextBox 567"/>
              <p:cNvSpPr txBox="1">
                <a:spLocks noChangeArrowheads="1"/>
              </p:cNvSpPr>
              <p:nvPr/>
            </p:nvSpPr>
            <p:spPr bwMode="auto">
              <a:xfrm>
                <a:off x="4572000" y="4971365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9" name="직선 화살표 연결선 568"/>
              <p:cNvCxnSpPr>
                <a:cxnSpLocks noChangeShapeType="1"/>
              </p:cNvCxnSpPr>
              <p:nvPr/>
            </p:nvCxnSpPr>
            <p:spPr bwMode="auto">
              <a:xfrm flipH="1">
                <a:off x="4716016" y="5219139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4" name="TextBox 31"/>
            <p:cNvSpPr txBox="1">
              <a:spLocks noChangeArrowheads="1"/>
            </p:cNvSpPr>
            <p:nvPr/>
          </p:nvSpPr>
          <p:spPr bwMode="auto">
            <a:xfrm>
              <a:off x="1188415" y="60932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5" name="이등변 삼각형 564"/>
            <p:cNvSpPr/>
            <p:nvPr/>
          </p:nvSpPr>
          <p:spPr bwMode="auto">
            <a:xfrm rot="10800000">
              <a:off x="756367" y="5301208"/>
              <a:ext cx="3456384" cy="648072"/>
            </a:xfrm>
            <a:prstGeom prst="triangle">
              <a:avLst>
                <a:gd name="adj" fmla="val 66672"/>
              </a:avLst>
            </a:prstGeom>
            <a:solidFill>
              <a:schemeClr val="accent2">
                <a:alpha val="39999"/>
              </a:schemeClr>
            </a:solidFill>
            <a:ln w="3175" algn="ctr">
              <a:solidFill>
                <a:srgbClr val="4D4D4D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6" name="타원 565"/>
            <p:cNvSpPr/>
            <p:nvPr/>
          </p:nvSpPr>
          <p:spPr bwMode="auto">
            <a:xfrm>
              <a:off x="1836487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67" name="직선 화살표 연결선 566"/>
            <p:cNvCxnSpPr>
              <a:cxnSpLocks noChangeShapeType="1"/>
            </p:cNvCxnSpPr>
            <p:nvPr/>
          </p:nvCxnSpPr>
          <p:spPr bwMode="auto">
            <a:xfrm flipV="1">
              <a:off x="421196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74" name="직선 화살표 연결선 673"/>
            <p:cNvCxnSpPr>
              <a:cxnSpLocks noChangeShapeType="1"/>
            </p:cNvCxnSpPr>
            <p:nvPr/>
          </p:nvCxnSpPr>
          <p:spPr bwMode="auto">
            <a:xfrm flipV="1">
              <a:off x="1908495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" name="그룹 143"/>
          <p:cNvGrpSpPr/>
          <p:nvPr/>
        </p:nvGrpSpPr>
        <p:grpSpPr>
          <a:xfrm>
            <a:off x="4572000" y="1852422"/>
            <a:ext cx="4392488" cy="1864610"/>
            <a:chOff x="4572000" y="1852422"/>
            <a:chExt cx="4392488" cy="1864610"/>
          </a:xfrm>
        </p:grpSpPr>
        <p:cxnSp>
          <p:nvCxnSpPr>
            <p:cNvPr id="586" name="직선 화살표 연결선 585"/>
            <p:cNvCxnSpPr>
              <a:cxnSpLocks noChangeShapeType="1"/>
            </p:cNvCxnSpPr>
            <p:nvPr/>
          </p:nvCxnSpPr>
          <p:spPr bwMode="auto">
            <a:xfrm flipV="1">
              <a:off x="5219281" y="322148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87" name="TextBox 31"/>
            <p:cNvSpPr txBox="1">
              <a:spLocks noChangeArrowheads="1"/>
            </p:cNvSpPr>
            <p:nvPr/>
          </p:nvSpPr>
          <p:spPr bwMode="auto">
            <a:xfrm>
              <a:off x="7164288" y="3047275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L-a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8" name="직선 화살표 연결선 587"/>
            <p:cNvCxnSpPr>
              <a:cxnSpLocks noChangeShapeType="1"/>
            </p:cNvCxnSpPr>
            <p:nvPr/>
          </p:nvCxnSpPr>
          <p:spPr bwMode="auto">
            <a:xfrm flipV="1">
              <a:off x="8676456" y="32214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89" name="직선 화살표 연결선 588"/>
            <p:cNvCxnSpPr>
              <a:cxnSpLocks noChangeShapeType="1"/>
            </p:cNvCxnSpPr>
            <p:nvPr/>
          </p:nvCxnSpPr>
          <p:spPr bwMode="auto">
            <a:xfrm flipH="1">
              <a:off x="5220072" y="32934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0" name="직선 화살표 연결선 589"/>
            <p:cNvCxnSpPr>
              <a:cxnSpLocks noChangeShapeType="1"/>
            </p:cNvCxnSpPr>
            <p:nvPr/>
          </p:nvCxnSpPr>
          <p:spPr bwMode="auto">
            <a:xfrm flipV="1">
              <a:off x="6372200" y="32214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91" name="TextBox 31"/>
            <p:cNvSpPr txBox="1">
              <a:spLocks noChangeArrowheads="1"/>
            </p:cNvSpPr>
            <p:nvPr/>
          </p:nvSpPr>
          <p:spPr bwMode="auto">
            <a:xfrm>
              <a:off x="5652120" y="304727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2" name="직사각형 77"/>
            <p:cNvSpPr>
              <a:spLocks noChangeArrowheads="1"/>
            </p:cNvSpPr>
            <p:nvPr/>
          </p:nvSpPr>
          <p:spPr bwMode="auto">
            <a:xfrm>
              <a:off x="5220072" y="250140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593" name="직선 화살표 연결선 592"/>
            <p:cNvCxnSpPr>
              <a:cxnSpLocks noChangeShapeType="1"/>
            </p:cNvCxnSpPr>
            <p:nvPr/>
          </p:nvCxnSpPr>
          <p:spPr bwMode="auto">
            <a:xfrm flipH="1">
              <a:off x="5004048" y="18533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4" name="직선 화살표 연결선 593"/>
            <p:cNvCxnSpPr>
              <a:cxnSpLocks noChangeShapeType="1"/>
            </p:cNvCxnSpPr>
            <p:nvPr/>
          </p:nvCxnSpPr>
          <p:spPr bwMode="auto">
            <a:xfrm flipV="1">
              <a:off x="5076056" y="1853336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5" name="직선 화살표 연결선 594"/>
            <p:cNvCxnSpPr>
              <a:cxnSpLocks noChangeShapeType="1"/>
            </p:cNvCxnSpPr>
            <p:nvPr/>
          </p:nvCxnSpPr>
          <p:spPr bwMode="auto">
            <a:xfrm flipH="1">
              <a:off x="5004048" y="25014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596" name="그룹 595"/>
            <p:cNvGrpSpPr/>
            <p:nvPr/>
          </p:nvGrpSpPr>
          <p:grpSpPr>
            <a:xfrm>
              <a:off x="4572000" y="1925344"/>
              <a:ext cx="566544" cy="492443"/>
              <a:chOff x="4572000" y="4959752"/>
              <a:chExt cx="566544" cy="492443"/>
            </a:xfrm>
          </p:grpSpPr>
          <p:sp>
            <p:nvSpPr>
              <p:cNvPr id="623" name="TextBox 622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4" name="직선 화살표 연결선 623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7" name="그룹 596"/>
            <p:cNvGrpSpPr/>
            <p:nvPr/>
          </p:nvGrpSpPr>
          <p:grpSpPr>
            <a:xfrm flipV="1">
              <a:off x="5220072" y="1852422"/>
              <a:ext cx="3456384" cy="648986"/>
              <a:chOff x="4788024" y="6020373"/>
              <a:chExt cx="3456384" cy="648986"/>
            </a:xfrm>
          </p:grpSpPr>
          <p:sp>
            <p:nvSpPr>
              <p:cNvPr id="611" name="이등변 삼각형 610"/>
              <p:cNvSpPr/>
              <p:nvPr/>
            </p:nvSpPr>
            <p:spPr bwMode="auto">
              <a:xfrm rot="10800000">
                <a:off x="4788024" y="6021287"/>
                <a:ext cx="3456384" cy="648072"/>
              </a:xfrm>
              <a:prstGeom prst="triangle">
                <a:avLst>
                  <a:gd name="adj" fmla="val 66604"/>
                </a:avLst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1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515552" y="6020373"/>
                <a:ext cx="0" cy="48448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804354" y="6020374"/>
                <a:ext cx="0" cy="4082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090830" y="6020374"/>
                <a:ext cx="0" cy="32494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78576" y="6020373"/>
                <a:ext cx="0" cy="2439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666320" y="6020373"/>
                <a:ext cx="0" cy="16302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7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955123" y="6020374"/>
                <a:ext cx="0" cy="844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228184" y="6020374"/>
                <a:ext cx="0" cy="56306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941708" y="6020374"/>
                <a:ext cx="0" cy="64403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2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653962" y="6020373"/>
                <a:ext cx="0" cy="4868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2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366218" y="6020373"/>
                <a:ext cx="0" cy="3297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2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077415" y="6020374"/>
                <a:ext cx="0" cy="1606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598" name="그룹 597"/>
            <p:cNvGrpSpPr>
              <a:grpSpLocks/>
            </p:cNvGrpSpPr>
            <p:nvPr/>
          </p:nvGrpSpPr>
          <p:grpSpPr bwMode="auto">
            <a:xfrm>
              <a:off x="8388424" y="2645424"/>
              <a:ext cx="558675" cy="495544"/>
              <a:chOff x="6084168" y="3573016"/>
              <a:chExt cx="558800" cy="495424"/>
            </a:xfrm>
          </p:grpSpPr>
          <p:sp>
            <p:nvSpPr>
              <p:cNvPr id="60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9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10" name="이등변 삼각형 609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599" name="그룹 598"/>
            <p:cNvGrpSpPr>
              <a:grpSpLocks/>
            </p:cNvGrpSpPr>
            <p:nvPr/>
          </p:nvGrpSpPr>
          <p:grpSpPr bwMode="auto">
            <a:xfrm>
              <a:off x="4932040" y="2645424"/>
              <a:ext cx="558675" cy="495544"/>
              <a:chOff x="5220072" y="3573016"/>
              <a:chExt cx="558800" cy="495424"/>
            </a:xfrm>
          </p:grpSpPr>
          <p:sp>
            <p:nvSpPr>
              <p:cNvPr id="60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6" name="이등변 삼각형 605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600" name="직선 화살표 연결선 599"/>
            <p:cNvCxnSpPr>
              <a:cxnSpLocks noChangeShapeType="1"/>
            </p:cNvCxnSpPr>
            <p:nvPr/>
          </p:nvCxnSpPr>
          <p:spPr bwMode="auto">
            <a:xfrm flipV="1">
              <a:off x="5220072" y="314948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01" name="TextBox 57"/>
            <p:cNvSpPr txBox="1">
              <a:spLocks noChangeArrowheads="1"/>
            </p:cNvSpPr>
            <p:nvPr/>
          </p:nvSpPr>
          <p:spPr bwMode="auto">
            <a:xfrm>
              <a:off x="4932040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2" name="직선 화살표 연결선 601"/>
            <p:cNvCxnSpPr>
              <a:cxnSpLocks noChangeShapeType="1"/>
            </p:cNvCxnSpPr>
            <p:nvPr/>
          </p:nvCxnSpPr>
          <p:spPr bwMode="auto">
            <a:xfrm flipV="1">
              <a:off x="8676456" y="314948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03" name="TextBox 57"/>
            <p:cNvSpPr txBox="1">
              <a:spLocks noChangeArrowheads="1"/>
            </p:cNvSpPr>
            <p:nvPr/>
          </p:nvSpPr>
          <p:spPr bwMode="auto">
            <a:xfrm>
              <a:off x="8676456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211960" y="4005064"/>
            <a:ext cx="3158832" cy="1284531"/>
            <a:chOff x="4211960" y="4005064"/>
            <a:chExt cx="3158832" cy="1284531"/>
          </a:xfrm>
        </p:grpSpPr>
        <p:cxnSp>
          <p:nvCxnSpPr>
            <p:cNvPr id="626" name="직선 화살표 연결선 625"/>
            <p:cNvCxnSpPr>
              <a:cxnSpLocks noChangeShapeType="1"/>
            </p:cNvCxnSpPr>
            <p:nvPr/>
          </p:nvCxnSpPr>
          <p:spPr bwMode="auto">
            <a:xfrm flipH="1">
              <a:off x="5220864" y="4941168"/>
              <a:ext cx="11513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27" name="직선 화살표 연결선 626"/>
            <p:cNvCxnSpPr>
              <a:cxnSpLocks noChangeShapeType="1"/>
            </p:cNvCxnSpPr>
            <p:nvPr/>
          </p:nvCxnSpPr>
          <p:spPr bwMode="auto">
            <a:xfrm flipV="1">
              <a:off x="637220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628" name="TextBox 31"/>
            <p:cNvSpPr txBox="1">
              <a:spLocks noChangeArrowheads="1"/>
            </p:cNvSpPr>
            <p:nvPr/>
          </p:nvSpPr>
          <p:spPr bwMode="auto">
            <a:xfrm>
              <a:off x="5652120" y="49109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9" name="직사각형 77"/>
            <p:cNvSpPr>
              <a:spLocks noChangeArrowheads="1"/>
            </p:cNvSpPr>
            <p:nvPr/>
          </p:nvSpPr>
          <p:spPr bwMode="auto">
            <a:xfrm>
              <a:off x="5220073" y="4653136"/>
              <a:ext cx="1152127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30" name="직선 화살표 연결선 629"/>
            <p:cNvCxnSpPr>
              <a:cxnSpLocks noChangeShapeType="1"/>
            </p:cNvCxnSpPr>
            <p:nvPr/>
          </p:nvCxnSpPr>
          <p:spPr bwMode="auto">
            <a:xfrm flipH="1">
              <a:off x="6804248" y="40050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1" name="직선 화살표 연결선 630"/>
            <p:cNvCxnSpPr>
              <a:cxnSpLocks noChangeShapeType="1"/>
            </p:cNvCxnSpPr>
            <p:nvPr/>
          </p:nvCxnSpPr>
          <p:spPr bwMode="auto">
            <a:xfrm flipV="1">
              <a:off x="6876256" y="400506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2" name="직선 화살표 연결선 631"/>
            <p:cNvCxnSpPr>
              <a:cxnSpLocks noChangeShapeType="1"/>
            </p:cNvCxnSpPr>
            <p:nvPr/>
          </p:nvCxnSpPr>
          <p:spPr bwMode="auto">
            <a:xfrm flipH="1">
              <a:off x="6804248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633" name="그룹 632"/>
            <p:cNvGrpSpPr/>
            <p:nvPr/>
          </p:nvGrpSpPr>
          <p:grpSpPr>
            <a:xfrm>
              <a:off x="6804248" y="4077072"/>
              <a:ext cx="566544" cy="492443"/>
              <a:chOff x="4067944" y="4959752"/>
              <a:chExt cx="566544" cy="492443"/>
            </a:xfrm>
          </p:grpSpPr>
          <p:sp>
            <p:nvSpPr>
              <p:cNvPr id="650" name="TextBox 649"/>
              <p:cNvSpPr txBox="1">
                <a:spLocks noChangeArrowheads="1"/>
              </p:cNvSpPr>
              <p:nvPr/>
            </p:nvSpPr>
            <p:spPr bwMode="auto">
              <a:xfrm>
                <a:off x="4067944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1" name="직선 화살표 연결선 650"/>
              <p:cNvCxnSpPr>
                <a:cxnSpLocks noChangeShapeType="1"/>
              </p:cNvCxnSpPr>
              <p:nvPr/>
            </p:nvCxnSpPr>
            <p:spPr bwMode="auto">
              <a:xfrm flipH="1">
                <a:off x="4211960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4" name="직선 화살표 연결선 633"/>
            <p:cNvCxnSpPr>
              <a:cxnSpLocks noChangeShapeType="1"/>
            </p:cNvCxnSpPr>
            <p:nvPr/>
          </p:nvCxnSpPr>
          <p:spPr bwMode="auto">
            <a:xfrm flipV="1">
              <a:off x="5220072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635" name="그룹 634"/>
            <p:cNvGrpSpPr/>
            <p:nvPr/>
          </p:nvGrpSpPr>
          <p:grpSpPr>
            <a:xfrm>
              <a:off x="4211960" y="4797152"/>
              <a:ext cx="1008112" cy="492443"/>
              <a:chOff x="4572000" y="4959752"/>
              <a:chExt cx="1008112" cy="492443"/>
            </a:xfrm>
          </p:grpSpPr>
          <p:sp>
            <p:nvSpPr>
              <p:cNvPr id="648" name="TextBox 647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9" name="직선 화살표 연결선 648"/>
              <p:cNvCxnSpPr>
                <a:cxnSpLocks noChangeShapeType="1"/>
              </p:cNvCxnSpPr>
              <p:nvPr/>
            </p:nvCxnSpPr>
            <p:spPr bwMode="auto">
              <a:xfrm flipH="1">
                <a:off x="4675758" y="5207526"/>
                <a:ext cx="3600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3" name="TextBox 672"/>
              <p:cNvSpPr txBox="1">
                <a:spLocks noChangeArrowheads="1"/>
              </p:cNvSpPr>
              <p:nvPr/>
            </p:nvSpPr>
            <p:spPr bwMode="auto">
              <a:xfrm>
                <a:off x="5013568" y="5073571"/>
                <a:ext cx="5665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L+b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36" name="직선 화살표 연결선 635"/>
            <p:cNvCxnSpPr>
              <a:cxnSpLocks noChangeShapeType="1"/>
            </p:cNvCxnSpPr>
            <p:nvPr/>
          </p:nvCxnSpPr>
          <p:spPr bwMode="auto">
            <a:xfrm>
              <a:off x="6446475" y="450912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37" name="원호 636"/>
            <p:cNvSpPr/>
            <p:nvPr/>
          </p:nvSpPr>
          <p:spPr bwMode="auto">
            <a:xfrm rot="10800000" flipH="1">
              <a:off x="6300193" y="450912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38" name="TextBox 57"/>
            <p:cNvSpPr txBox="1">
              <a:spLocks noChangeArrowheads="1"/>
            </p:cNvSpPr>
            <p:nvPr/>
          </p:nvSpPr>
          <p:spPr bwMode="auto">
            <a:xfrm>
              <a:off x="6660233" y="4797152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9" name="TextBox 57"/>
            <p:cNvSpPr txBox="1">
              <a:spLocks noChangeArrowheads="1"/>
            </p:cNvSpPr>
            <p:nvPr/>
          </p:nvSpPr>
          <p:spPr bwMode="auto">
            <a:xfrm>
              <a:off x="6372201" y="426289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75" name="그룹 674"/>
            <p:cNvGrpSpPr/>
            <p:nvPr/>
          </p:nvGrpSpPr>
          <p:grpSpPr>
            <a:xfrm flipV="1">
              <a:off x="5220072" y="4005064"/>
              <a:ext cx="1153684" cy="648986"/>
              <a:chOff x="4788024" y="6020373"/>
              <a:chExt cx="1153684" cy="648986"/>
            </a:xfrm>
          </p:grpSpPr>
          <p:sp>
            <p:nvSpPr>
              <p:cNvPr id="676" name="이등변 삼각형 675"/>
              <p:cNvSpPr/>
              <p:nvPr/>
            </p:nvSpPr>
            <p:spPr bwMode="auto">
              <a:xfrm rot="10800000">
                <a:off x="4788024" y="6021287"/>
                <a:ext cx="1152128" cy="648072"/>
              </a:xfrm>
              <a:prstGeom prst="triangle">
                <a:avLst>
                  <a:gd name="adj" fmla="val 0"/>
                </a:avLst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941708" y="6020374"/>
                <a:ext cx="0" cy="64403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653962" y="6020373"/>
                <a:ext cx="0" cy="4868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366218" y="6020373"/>
                <a:ext cx="0" cy="3297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7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077415" y="6020374"/>
                <a:ext cx="0" cy="1606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393127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4672" y="476672"/>
            <a:ext cx="2935200" cy="750277"/>
            <a:chOff x="2852372" y="5157192"/>
            <a:chExt cx="2935200" cy="750277"/>
          </a:xfrm>
        </p:grpSpPr>
        <p:sp>
          <p:nvSpPr>
            <p:cNvPr id="224" name="직사각형 77"/>
            <p:cNvSpPr>
              <a:spLocks noChangeArrowheads="1"/>
            </p:cNvSpPr>
            <p:nvPr/>
          </p:nvSpPr>
          <p:spPr bwMode="auto">
            <a:xfrm rot="16200000">
              <a:off x="4023376" y="4473116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28" name="직선 화살표 연결선 227"/>
            <p:cNvCxnSpPr>
              <a:cxnSpLocks noChangeShapeType="1"/>
            </p:cNvCxnSpPr>
            <p:nvPr/>
          </p:nvCxnSpPr>
          <p:spPr bwMode="auto">
            <a:xfrm>
              <a:off x="5076056" y="5444446"/>
              <a:ext cx="462580" cy="778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2" name="TextBox 57"/>
            <p:cNvSpPr txBox="1">
              <a:spLocks noChangeArrowheads="1"/>
            </p:cNvSpPr>
            <p:nvPr/>
          </p:nvSpPr>
          <p:spPr bwMode="auto">
            <a:xfrm>
              <a:off x="5508104" y="5319204"/>
              <a:ext cx="27946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2852372" y="5157192"/>
              <a:ext cx="279468" cy="558675"/>
              <a:chOff x="692132" y="5661248"/>
              <a:chExt cx="279468" cy="558675"/>
            </a:xfrm>
          </p:grpSpPr>
          <p:sp>
            <p:nvSpPr>
              <p:cNvPr id="234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2528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" name="Line 7"/>
              <p:cNvSpPr>
                <a:spLocks noChangeShapeType="1"/>
              </p:cNvSpPr>
              <p:nvPr/>
            </p:nvSpPr>
            <p:spPr bwMode="auto">
              <a:xfrm rot="5400000">
                <a:off x="692262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39" name="직선 화살표 연결선 338"/>
            <p:cNvCxnSpPr>
              <a:cxnSpLocks noChangeShapeType="1"/>
            </p:cNvCxnSpPr>
            <p:nvPr/>
          </p:nvCxnSpPr>
          <p:spPr bwMode="auto">
            <a:xfrm>
              <a:off x="5067492" y="537321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340" name="직선 화살표 연결선 339"/>
            <p:cNvCxnSpPr>
              <a:cxnSpLocks noChangeShapeType="1"/>
            </p:cNvCxnSpPr>
            <p:nvPr/>
          </p:nvCxnSpPr>
          <p:spPr bwMode="auto">
            <a:xfrm>
              <a:off x="5067492" y="55172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341" name="직선 화살표 연결선 340"/>
            <p:cNvCxnSpPr>
              <a:cxnSpLocks noChangeShapeType="1"/>
            </p:cNvCxnSpPr>
            <p:nvPr/>
          </p:nvCxnSpPr>
          <p:spPr bwMode="auto">
            <a:xfrm>
              <a:off x="5283516" y="5373216"/>
              <a:ext cx="0" cy="144016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342" name="직선 화살표 연결선 341"/>
            <p:cNvCxnSpPr>
              <a:cxnSpLocks noChangeShapeType="1"/>
            </p:cNvCxnSpPr>
            <p:nvPr/>
          </p:nvCxnSpPr>
          <p:spPr bwMode="auto">
            <a:xfrm>
              <a:off x="5067492" y="5661248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3" name="직선 화살표 연결선 342"/>
            <p:cNvCxnSpPr>
              <a:cxnSpLocks noChangeShapeType="1"/>
            </p:cNvCxnSpPr>
            <p:nvPr/>
          </p:nvCxnSpPr>
          <p:spPr bwMode="auto">
            <a:xfrm>
              <a:off x="5067492" y="5589240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4" name="직선 화살표 연결선 343"/>
            <p:cNvCxnSpPr>
              <a:cxnSpLocks noChangeShapeType="1"/>
            </p:cNvCxnSpPr>
            <p:nvPr/>
          </p:nvCxnSpPr>
          <p:spPr bwMode="auto">
            <a:xfrm>
              <a:off x="5283516" y="5589240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45" name="TextBox 57"/>
            <p:cNvSpPr txBox="1">
              <a:spLocks noChangeArrowheads="1"/>
            </p:cNvSpPr>
            <p:nvPr/>
          </p:nvSpPr>
          <p:spPr bwMode="auto">
            <a:xfrm>
              <a:off x="5067492" y="5661248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3528" y="1628800"/>
            <a:ext cx="4532064" cy="3281010"/>
            <a:chOff x="1187624" y="692696"/>
            <a:chExt cx="4532064" cy="3281010"/>
          </a:xfrm>
        </p:grpSpPr>
        <p:cxnSp>
          <p:nvCxnSpPr>
            <p:cNvPr id="241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15516" y="2240868"/>
              <a:ext cx="29523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42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717032"/>
              <a:ext cx="3527946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7" name="직선 화살표 연결선 50"/>
            <p:cNvCxnSpPr>
              <a:cxnSpLocks noChangeShapeType="1"/>
            </p:cNvCxnSpPr>
            <p:nvPr/>
          </p:nvCxnSpPr>
          <p:spPr bwMode="auto">
            <a:xfrm>
              <a:off x="1691680" y="1340768"/>
              <a:ext cx="266429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58" name="TextBox 72"/>
            <p:cNvSpPr txBox="1">
              <a:spLocks noChangeArrowheads="1"/>
            </p:cNvSpPr>
            <p:nvPr/>
          </p:nvSpPr>
          <p:spPr bwMode="auto">
            <a:xfrm>
              <a:off x="2771800" y="3110771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P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d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1187624" y="692696"/>
              <a:ext cx="4996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force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260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3166652" y="2528503"/>
              <a:ext cx="2377061" cy="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1686794" y="1107777"/>
              <a:ext cx="2957214" cy="2609255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63" name="TextBox 31"/>
            <p:cNvSpPr txBox="1">
              <a:spLocks noChangeArrowheads="1"/>
            </p:cNvSpPr>
            <p:nvPr/>
          </p:nvSpPr>
          <p:spPr bwMode="auto">
            <a:xfrm>
              <a:off x="4644008" y="3789040"/>
              <a:ext cx="107568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displacement</a:t>
              </a:r>
            </a:p>
          </p:txBody>
        </p:sp>
        <p:sp>
          <p:nvSpPr>
            <p:cNvPr id="264" name="TextBox 31"/>
            <p:cNvSpPr txBox="1">
              <a:spLocks noChangeArrowheads="1"/>
            </p:cNvSpPr>
            <p:nvPr/>
          </p:nvSpPr>
          <p:spPr bwMode="auto">
            <a:xfrm>
              <a:off x="1331640" y="119675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31"/>
            <p:cNvSpPr txBox="1">
              <a:spLocks noChangeArrowheads="1"/>
            </p:cNvSpPr>
            <p:nvPr/>
          </p:nvSpPr>
          <p:spPr bwMode="auto">
            <a:xfrm>
              <a:off x="4283968" y="371703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31"/>
            <p:cNvSpPr txBox="1">
              <a:spLocks noChangeArrowheads="1"/>
            </p:cNvSpPr>
            <p:nvPr/>
          </p:nvSpPr>
          <p:spPr bwMode="auto">
            <a:xfrm>
              <a:off x="1331640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1"/>
            <p:cNvSpPr txBox="1">
              <a:spLocks noChangeArrowheads="1"/>
            </p:cNvSpPr>
            <p:nvPr/>
          </p:nvSpPr>
          <p:spPr bwMode="auto">
            <a:xfrm>
              <a:off x="2627784" y="37170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직사각형 77"/>
            <p:cNvSpPr>
              <a:spLocks noChangeArrowheads="1"/>
            </p:cNvSpPr>
            <p:nvPr/>
          </p:nvSpPr>
          <p:spPr bwMode="auto">
            <a:xfrm>
              <a:off x="2699792" y="2780928"/>
              <a:ext cx="72008" cy="93610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69" name="직선 화살표 연결선 50"/>
            <p:cNvCxnSpPr>
              <a:cxnSpLocks noChangeShapeType="1"/>
              <a:endCxn id="268" idx="0"/>
            </p:cNvCxnSpPr>
            <p:nvPr/>
          </p:nvCxnSpPr>
          <p:spPr bwMode="auto">
            <a:xfrm>
              <a:off x="1691680" y="2780928"/>
              <a:ext cx="10441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47" name="TextBox 31"/>
            <p:cNvSpPr txBox="1">
              <a:spLocks noChangeArrowheads="1"/>
            </p:cNvSpPr>
            <p:nvPr/>
          </p:nvSpPr>
          <p:spPr bwMode="auto">
            <a:xfrm>
              <a:off x="2555776" y="2534707"/>
              <a:ext cx="3664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4499992" y="1628800"/>
            <a:ext cx="4248472" cy="3281010"/>
            <a:chOff x="1187624" y="692696"/>
            <a:chExt cx="4248472" cy="3281010"/>
          </a:xfrm>
        </p:grpSpPr>
        <p:cxnSp>
          <p:nvCxnSpPr>
            <p:cNvPr id="299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15516" y="2240868"/>
              <a:ext cx="29523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00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717032"/>
              <a:ext cx="3527946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01" name="직선 화살표 연결선 50"/>
            <p:cNvCxnSpPr>
              <a:cxnSpLocks noChangeShapeType="1"/>
            </p:cNvCxnSpPr>
            <p:nvPr/>
          </p:nvCxnSpPr>
          <p:spPr bwMode="auto">
            <a:xfrm>
              <a:off x="1691680" y="1340768"/>
              <a:ext cx="266429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02" name="TextBox 72"/>
            <p:cNvSpPr txBox="1">
              <a:spLocks noChangeArrowheads="1"/>
            </p:cNvSpPr>
            <p:nvPr/>
          </p:nvSpPr>
          <p:spPr bwMode="auto">
            <a:xfrm>
              <a:off x="2771800" y="3110771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1187624" y="692696"/>
              <a:ext cx="4996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stress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30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3166652" y="2528503"/>
              <a:ext cx="2377061" cy="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1686794" y="1107777"/>
              <a:ext cx="2957214" cy="2609255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07" name="TextBox 31"/>
            <p:cNvSpPr txBox="1">
              <a:spLocks noChangeArrowheads="1"/>
            </p:cNvSpPr>
            <p:nvPr/>
          </p:nvSpPr>
          <p:spPr bwMode="auto">
            <a:xfrm>
              <a:off x="4927600" y="3789040"/>
              <a:ext cx="508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strain</a:t>
              </a:r>
            </a:p>
          </p:txBody>
        </p:sp>
        <p:sp>
          <p:nvSpPr>
            <p:cNvPr id="308" name="TextBox 31"/>
            <p:cNvSpPr txBox="1">
              <a:spLocks noChangeArrowheads="1"/>
            </p:cNvSpPr>
            <p:nvPr/>
          </p:nvSpPr>
          <p:spPr bwMode="auto">
            <a:xfrm>
              <a:off x="1331640" y="119675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4283968" y="371703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ε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1"/>
            <p:cNvSpPr txBox="1">
              <a:spLocks noChangeArrowheads="1"/>
            </p:cNvSpPr>
            <p:nvPr/>
          </p:nvSpPr>
          <p:spPr bwMode="auto">
            <a:xfrm>
              <a:off x="1331640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>
              <a:off x="2562144" y="3717032"/>
              <a:ext cx="3536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직사각형 77"/>
            <p:cNvSpPr>
              <a:spLocks noChangeArrowheads="1"/>
            </p:cNvSpPr>
            <p:nvPr/>
          </p:nvSpPr>
          <p:spPr bwMode="auto">
            <a:xfrm>
              <a:off x="2699792" y="2780928"/>
              <a:ext cx="72008" cy="93610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315" name="직선 화살표 연결선 50"/>
            <p:cNvCxnSpPr>
              <a:cxnSpLocks noChangeShapeType="1"/>
              <a:endCxn id="314" idx="0"/>
            </p:cNvCxnSpPr>
            <p:nvPr/>
          </p:nvCxnSpPr>
          <p:spPr bwMode="auto">
            <a:xfrm>
              <a:off x="1691680" y="2780928"/>
              <a:ext cx="10441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48" name="TextBox 31"/>
            <p:cNvSpPr txBox="1">
              <a:spLocks noChangeArrowheads="1"/>
            </p:cNvSpPr>
            <p:nvPr/>
          </p:nvSpPr>
          <p:spPr bwMode="auto">
            <a:xfrm>
              <a:off x="2562144" y="2534707"/>
              <a:ext cx="3536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478489" y="5229200"/>
            <a:ext cx="2572779" cy="864096"/>
            <a:chOff x="478489" y="5229200"/>
            <a:chExt cx="2572779" cy="864096"/>
          </a:xfrm>
        </p:grpSpPr>
        <p:sp>
          <p:nvSpPr>
            <p:cNvPr id="350" name="직사각형 77"/>
            <p:cNvSpPr>
              <a:spLocks noChangeArrowheads="1"/>
            </p:cNvSpPr>
            <p:nvPr/>
          </p:nvSpPr>
          <p:spPr bwMode="auto">
            <a:xfrm rot="16200000">
              <a:off x="1655676" y="4833156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3" name="자유형 226"/>
            <p:cNvSpPr/>
            <p:nvPr/>
          </p:nvSpPr>
          <p:spPr bwMode="auto">
            <a:xfrm flipH="1">
              <a:off x="755576" y="5805264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화살표 연결선 350"/>
            <p:cNvCxnSpPr>
              <a:cxnSpLocks noChangeShapeType="1"/>
            </p:cNvCxnSpPr>
            <p:nvPr/>
          </p:nvCxnSpPr>
          <p:spPr bwMode="auto">
            <a:xfrm>
              <a:off x="2699792" y="5373216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2" name="TextBox 57"/>
            <p:cNvSpPr txBox="1">
              <a:spLocks noChangeArrowheads="1"/>
            </p:cNvSpPr>
            <p:nvPr/>
          </p:nvSpPr>
          <p:spPr bwMode="auto">
            <a:xfrm>
              <a:off x="2555776" y="5229200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478489" y="5517232"/>
              <a:ext cx="279468" cy="558675"/>
              <a:chOff x="694513" y="5661248"/>
              <a:chExt cx="279468" cy="558675"/>
            </a:xfrm>
          </p:grpSpPr>
          <p:sp>
            <p:nvSpPr>
              <p:cNvPr id="361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2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>
              <a:off x="2771800" y="580526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0" name="TextBox 57"/>
            <p:cNvSpPr txBox="1">
              <a:spLocks noChangeArrowheads="1"/>
            </p:cNvSpPr>
            <p:nvPr/>
          </p:nvSpPr>
          <p:spPr bwMode="auto">
            <a:xfrm>
              <a:off x="2843808" y="5805264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4" name="직선 화살표 연결선 363"/>
            <p:cNvCxnSpPr>
              <a:cxnSpLocks noChangeShapeType="1"/>
            </p:cNvCxnSpPr>
            <p:nvPr/>
          </p:nvCxnSpPr>
          <p:spPr bwMode="auto">
            <a:xfrm>
              <a:off x="2771800" y="6093296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8" name="직선 화살표 연결선 367"/>
            <p:cNvCxnSpPr>
              <a:cxnSpLocks noChangeShapeType="1"/>
            </p:cNvCxnSpPr>
            <p:nvPr/>
          </p:nvCxnSpPr>
          <p:spPr bwMode="auto">
            <a:xfrm>
              <a:off x="2843808" y="5805264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그룹 466"/>
          <p:cNvGrpSpPr/>
          <p:nvPr/>
        </p:nvGrpSpPr>
        <p:grpSpPr>
          <a:xfrm>
            <a:off x="3563888" y="5229200"/>
            <a:ext cx="4896544" cy="1152128"/>
            <a:chOff x="3563888" y="5229200"/>
            <a:chExt cx="4896544" cy="1152128"/>
          </a:xfrm>
        </p:grpSpPr>
        <p:grpSp>
          <p:nvGrpSpPr>
            <p:cNvPr id="156" name="그룹 155"/>
            <p:cNvGrpSpPr/>
            <p:nvPr/>
          </p:nvGrpSpPr>
          <p:grpSpPr>
            <a:xfrm>
              <a:off x="7452320" y="5229200"/>
              <a:ext cx="1008112" cy="1152128"/>
              <a:chOff x="7452320" y="5229200"/>
              <a:chExt cx="1008112" cy="1152128"/>
            </a:xfrm>
          </p:grpSpPr>
          <p:sp>
            <p:nvSpPr>
              <p:cNvPr id="395" name="직사각형 77"/>
              <p:cNvSpPr>
                <a:spLocks noChangeArrowheads="1"/>
              </p:cNvSpPr>
              <p:nvPr/>
            </p:nvSpPr>
            <p:spPr bwMode="auto">
              <a:xfrm>
                <a:off x="7596336" y="5229200"/>
                <a:ext cx="720080" cy="115212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396" name="직사각형 395"/>
              <p:cNvSpPr/>
              <p:nvPr/>
            </p:nvSpPr>
            <p:spPr bwMode="auto">
              <a:xfrm>
                <a:off x="7884368" y="5373216"/>
                <a:ext cx="144016" cy="144016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97" name="직선 연결선 396"/>
              <p:cNvCxnSpPr>
                <a:cxnSpLocks/>
              </p:cNvCxnSpPr>
              <p:nvPr/>
            </p:nvCxnSpPr>
            <p:spPr bwMode="auto">
              <a:xfrm flipV="1">
                <a:off x="8100392" y="5445224"/>
                <a:ext cx="0" cy="36004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9" name="직선 연결선 398"/>
              <p:cNvCxnSpPr>
                <a:cxnSpLocks/>
              </p:cNvCxnSpPr>
              <p:nvPr/>
            </p:nvCxnSpPr>
            <p:spPr bwMode="auto">
              <a:xfrm>
                <a:off x="7452320" y="5805264"/>
                <a:ext cx="100811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7596336" y="5320260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1" name="TextBox 57"/>
              <p:cNvSpPr txBox="1">
                <a:spLocks noChangeArrowheads="1"/>
              </p:cNvSpPr>
              <p:nvPr/>
            </p:nvSpPr>
            <p:spPr bwMode="auto">
              <a:xfrm>
                <a:off x="8100392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02" name="그룹 401"/>
            <p:cNvGrpSpPr/>
            <p:nvPr/>
          </p:nvGrpSpPr>
          <p:grpSpPr>
            <a:xfrm>
              <a:off x="3563888" y="5373216"/>
              <a:ext cx="3816424" cy="1008112"/>
              <a:chOff x="899592" y="620688"/>
              <a:chExt cx="3816424" cy="1008112"/>
            </a:xfrm>
          </p:grpSpPr>
          <p:sp>
            <p:nvSpPr>
              <p:cNvPr id="403" name="직사각형 77"/>
              <p:cNvSpPr>
                <a:spLocks noChangeArrowheads="1"/>
              </p:cNvSpPr>
              <p:nvPr/>
            </p:nvSpPr>
            <p:spPr bwMode="auto">
              <a:xfrm>
                <a:off x="1179060" y="980728"/>
                <a:ext cx="1944216" cy="14401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4" name="직사각형 403"/>
              <p:cNvSpPr/>
              <p:nvPr/>
            </p:nvSpPr>
            <p:spPr bwMode="auto">
              <a:xfrm>
                <a:off x="2475204" y="1017015"/>
                <a:ext cx="72008" cy="7200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05" name="직선 연결선 404"/>
              <p:cNvCxnSpPr/>
              <p:nvPr/>
            </p:nvCxnSpPr>
            <p:spPr bwMode="auto">
              <a:xfrm>
                <a:off x="1179060" y="1226369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6" name="TextBox 57"/>
              <p:cNvSpPr txBox="1">
                <a:spLocks noChangeArrowheads="1"/>
              </p:cNvSpPr>
              <p:nvPr/>
            </p:nvSpPr>
            <p:spPr bwMode="auto">
              <a:xfrm>
                <a:off x="2411760" y="1268760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7" name="직선 연결선 406"/>
              <p:cNvCxnSpPr/>
              <p:nvPr/>
            </p:nvCxnSpPr>
            <p:spPr bwMode="auto">
              <a:xfrm rot="5400000">
                <a:off x="2403196" y="122636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rot="5400000">
                <a:off x="2475204" y="122636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>
                <a:off x="2547212" y="1226369"/>
                <a:ext cx="28803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10" name="TextBox 57"/>
              <p:cNvSpPr txBox="1">
                <a:spLocks noChangeArrowheads="1"/>
              </p:cNvSpPr>
              <p:nvPr/>
            </p:nvSpPr>
            <p:spPr bwMode="auto">
              <a:xfrm>
                <a:off x="1763688" y="1196752"/>
                <a:ext cx="1354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1" name="직선 연결선 410"/>
              <p:cNvCxnSpPr/>
              <p:nvPr/>
            </p:nvCxnSpPr>
            <p:spPr bwMode="auto">
              <a:xfrm>
                <a:off x="1179060" y="866329"/>
                <a:ext cx="19442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rot="5400000">
                <a:off x="3051268" y="86632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3" name="TextBox 57"/>
              <p:cNvSpPr txBox="1">
                <a:spLocks noChangeArrowheads="1"/>
              </p:cNvSpPr>
              <p:nvPr/>
            </p:nvSpPr>
            <p:spPr bwMode="auto">
              <a:xfrm>
                <a:off x="2051720" y="620688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14" name="그룹 413"/>
              <p:cNvGrpSpPr/>
              <p:nvPr/>
            </p:nvGrpSpPr>
            <p:grpSpPr>
              <a:xfrm>
                <a:off x="899592" y="764704"/>
                <a:ext cx="279468" cy="558675"/>
                <a:chOff x="692132" y="5661248"/>
                <a:chExt cx="279468" cy="558675"/>
              </a:xfrm>
            </p:grpSpPr>
            <p:sp>
              <p:nvSpPr>
                <p:cNvPr id="42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552528" y="5800852"/>
                  <a:ext cx="558675" cy="279468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1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692262" y="5940586"/>
                  <a:ext cx="558675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15" name="TextBox 57"/>
              <p:cNvSpPr txBox="1">
                <a:spLocks noChangeArrowheads="1"/>
              </p:cNvSpPr>
              <p:nvPr/>
            </p:nvSpPr>
            <p:spPr bwMode="auto">
              <a:xfrm>
                <a:off x="4283968" y="1124744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6" name="직사각형 415"/>
              <p:cNvSpPr/>
              <p:nvPr/>
            </p:nvSpPr>
            <p:spPr bwMode="auto">
              <a:xfrm>
                <a:off x="3707904" y="836712"/>
                <a:ext cx="432048" cy="43204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7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1124744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8" name="원호 417"/>
              <p:cNvSpPr/>
              <p:nvPr/>
            </p:nvSpPr>
            <p:spPr bwMode="auto">
              <a:xfrm rot="16200000">
                <a:off x="3491880" y="908720"/>
                <a:ext cx="288032" cy="288032"/>
              </a:xfrm>
              <a:prstGeom prst="arc">
                <a:avLst>
                  <a:gd name="adj1" fmla="val 10798768"/>
                  <a:gd name="adj2" fmla="val 0"/>
                </a:avLst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9" name="원호 418"/>
              <p:cNvSpPr/>
              <p:nvPr/>
            </p:nvSpPr>
            <p:spPr bwMode="auto">
              <a:xfrm rot="5400000" flipH="1">
                <a:off x="4067944" y="908720"/>
                <a:ext cx="288032" cy="288032"/>
              </a:xfrm>
              <a:prstGeom prst="arc">
                <a:avLst>
                  <a:gd name="adj1" fmla="val 10798768"/>
                  <a:gd name="adj2" fmla="val 0"/>
                </a:avLst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26" name="TextBox 57"/>
              <p:cNvSpPr txBox="1">
                <a:spLocks noChangeArrowheads="1"/>
              </p:cNvSpPr>
              <p:nvPr/>
            </p:nvSpPr>
            <p:spPr bwMode="auto">
              <a:xfrm>
                <a:off x="3788476" y="1382579"/>
                <a:ext cx="27946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7" name="직선 연결선 426"/>
              <p:cNvCxnSpPr/>
              <p:nvPr/>
            </p:nvCxnSpPr>
            <p:spPr bwMode="auto">
              <a:xfrm rot="5400000">
                <a:off x="3635896" y="138257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직선 연결선 427"/>
              <p:cNvCxnSpPr/>
              <p:nvPr/>
            </p:nvCxnSpPr>
            <p:spPr bwMode="auto">
              <a:xfrm rot="5400000">
                <a:off x="4067944" y="138257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직선 연결선 428"/>
              <p:cNvCxnSpPr>
                <a:cxnSpLocks/>
              </p:cNvCxnSpPr>
              <p:nvPr/>
            </p:nvCxnSpPr>
            <p:spPr bwMode="auto">
              <a:xfrm>
                <a:off x="3707904" y="1382579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66" name="그룹 465"/>
          <p:cNvGrpSpPr/>
          <p:nvPr/>
        </p:nvGrpSpPr>
        <p:grpSpPr>
          <a:xfrm>
            <a:off x="3995936" y="188640"/>
            <a:ext cx="4896544" cy="1152128"/>
            <a:chOff x="3995936" y="188640"/>
            <a:chExt cx="4896544" cy="1152128"/>
          </a:xfrm>
        </p:grpSpPr>
        <p:grpSp>
          <p:nvGrpSpPr>
            <p:cNvPr id="465" name="그룹 464"/>
            <p:cNvGrpSpPr/>
            <p:nvPr/>
          </p:nvGrpSpPr>
          <p:grpSpPr>
            <a:xfrm>
              <a:off x="3995936" y="332656"/>
              <a:ext cx="3744416" cy="1008112"/>
              <a:chOff x="3563888" y="1196752"/>
              <a:chExt cx="3744416" cy="1008112"/>
            </a:xfrm>
          </p:grpSpPr>
          <p:sp>
            <p:nvSpPr>
              <p:cNvPr id="434" name="직사각형 77"/>
              <p:cNvSpPr>
                <a:spLocks noChangeArrowheads="1"/>
              </p:cNvSpPr>
              <p:nvPr/>
            </p:nvSpPr>
            <p:spPr bwMode="auto">
              <a:xfrm>
                <a:off x="3843356" y="1556792"/>
                <a:ext cx="1944216" cy="14401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5" name="직사각형 434"/>
              <p:cNvSpPr/>
              <p:nvPr/>
            </p:nvSpPr>
            <p:spPr bwMode="auto">
              <a:xfrm>
                <a:off x="5139500" y="1593079"/>
                <a:ext cx="72008" cy="7200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36" name="직선 연결선 435"/>
              <p:cNvCxnSpPr/>
              <p:nvPr/>
            </p:nvCxnSpPr>
            <p:spPr bwMode="auto">
              <a:xfrm>
                <a:off x="3843356" y="1802433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37" name="TextBox 57"/>
              <p:cNvSpPr txBox="1">
                <a:spLocks noChangeArrowheads="1"/>
              </p:cNvSpPr>
              <p:nvPr/>
            </p:nvSpPr>
            <p:spPr bwMode="auto">
              <a:xfrm>
                <a:off x="5076056" y="1844824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8" name="직선 연결선 437"/>
              <p:cNvCxnSpPr/>
              <p:nvPr/>
            </p:nvCxnSpPr>
            <p:spPr bwMode="auto">
              <a:xfrm rot="5400000">
                <a:off x="5067492" y="180243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9" name="직선 연결선 438"/>
              <p:cNvCxnSpPr/>
              <p:nvPr/>
            </p:nvCxnSpPr>
            <p:spPr bwMode="auto">
              <a:xfrm rot="5400000">
                <a:off x="5139500" y="180243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직선 연결선 439"/>
              <p:cNvCxnSpPr/>
              <p:nvPr/>
            </p:nvCxnSpPr>
            <p:spPr bwMode="auto">
              <a:xfrm>
                <a:off x="5211508" y="1802433"/>
                <a:ext cx="28803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41" name="TextBox 57"/>
              <p:cNvSpPr txBox="1">
                <a:spLocks noChangeArrowheads="1"/>
              </p:cNvSpPr>
              <p:nvPr/>
            </p:nvSpPr>
            <p:spPr bwMode="auto">
              <a:xfrm>
                <a:off x="4427984" y="1772816"/>
                <a:ext cx="1354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42" name="직선 연결선 441"/>
              <p:cNvCxnSpPr/>
              <p:nvPr/>
            </p:nvCxnSpPr>
            <p:spPr bwMode="auto">
              <a:xfrm>
                <a:off x="3843356" y="1442393"/>
                <a:ext cx="19442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직선 연결선 442"/>
              <p:cNvCxnSpPr/>
              <p:nvPr/>
            </p:nvCxnSpPr>
            <p:spPr bwMode="auto">
              <a:xfrm rot="5400000">
                <a:off x="5715564" y="144239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44" name="TextBox 57"/>
              <p:cNvSpPr txBox="1">
                <a:spLocks noChangeArrowheads="1"/>
              </p:cNvSpPr>
              <p:nvPr/>
            </p:nvSpPr>
            <p:spPr bwMode="auto">
              <a:xfrm>
                <a:off x="4716016" y="1196752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45" name="그룹 444"/>
              <p:cNvGrpSpPr/>
              <p:nvPr/>
            </p:nvGrpSpPr>
            <p:grpSpPr>
              <a:xfrm>
                <a:off x="3563888" y="1340768"/>
                <a:ext cx="279468" cy="558675"/>
                <a:chOff x="692132" y="5661248"/>
                <a:chExt cx="279468" cy="558675"/>
              </a:xfrm>
            </p:grpSpPr>
            <p:sp>
              <p:nvSpPr>
                <p:cNvPr id="4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552528" y="5800852"/>
                  <a:ext cx="558675" cy="279468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6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692262" y="5940586"/>
                  <a:ext cx="558675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6" name="TextBox 57"/>
              <p:cNvSpPr txBox="1">
                <a:spLocks noChangeArrowheads="1"/>
              </p:cNvSpPr>
              <p:nvPr/>
            </p:nvSpPr>
            <p:spPr bwMode="auto">
              <a:xfrm>
                <a:off x="6876256" y="1628800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7" name="직사각형 446"/>
              <p:cNvSpPr/>
              <p:nvPr/>
            </p:nvSpPr>
            <p:spPr bwMode="auto">
              <a:xfrm>
                <a:off x="6372200" y="1412776"/>
                <a:ext cx="432048" cy="43204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8" name="TextBox 57"/>
              <p:cNvSpPr txBox="1">
                <a:spLocks noChangeArrowheads="1"/>
              </p:cNvSpPr>
              <p:nvPr/>
            </p:nvSpPr>
            <p:spPr bwMode="auto">
              <a:xfrm>
                <a:off x="5868144" y="1628800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1" name="TextBox 57"/>
              <p:cNvSpPr txBox="1">
                <a:spLocks noChangeArrowheads="1"/>
              </p:cNvSpPr>
              <p:nvPr/>
            </p:nvSpPr>
            <p:spPr bwMode="auto">
              <a:xfrm>
                <a:off x="6452772" y="1958643"/>
                <a:ext cx="27946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2" name="직선 연결선 451"/>
              <p:cNvCxnSpPr/>
              <p:nvPr/>
            </p:nvCxnSpPr>
            <p:spPr bwMode="auto">
              <a:xfrm rot="5400000">
                <a:off x="6300192" y="195864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3" name="직선 연결선 452"/>
              <p:cNvCxnSpPr/>
              <p:nvPr/>
            </p:nvCxnSpPr>
            <p:spPr bwMode="auto">
              <a:xfrm rot="5400000">
                <a:off x="6732240" y="195864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/>
              <p:cNvCxnSpPr>
                <a:cxnSpLocks/>
              </p:cNvCxnSpPr>
              <p:nvPr/>
            </p:nvCxnSpPr>
            <p:spPr bwMode="auto">
              <a:xfrm>
                <a:off x="6372200" y="1958643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7" name="직선 화살표 연결선 456"/>
              <p:cNvCxnSpPr>
                <a:cxnSpLocks noChangeShapeType="1"/>
              </p:cNvCxnSpPr>
              <p:nvPr/>
            </p:nvCxnSpPr>
            <p:spPr bwMode="auto">
              <a:xfrm>
                <a:off x="6804248" y="1628800"/>
                <a:ext cx="360040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8" name="직선 화살표 연결선 457"/>
              <p:cNvCxnSpPr>
                <a:cxnSpLocks noChangeShapeType="1"/>
              </p:cNvCxnSpPr>
              <p:nvPr/>
            </p:nvCxnSpPr>
            <p:spPr bwMode="auto">
              <a:xfrm flipH="1">
                <a:off x="6012160" y="1628800"/>
                <a:ext cx="360040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464" name="그룹 463"/>
            <p:cNvGrpSpPr/>
            <p:nvPr/>
          </p:nvGrpSpPr>
          <p:grpSpPr>
            <a:xfrm>
              <a:off x="7884368" y="188640"/>
              <a:ext cx="1008112" cy="1152128"/>
              <a:chOff x="7452320" y="1052736"/>
              <a:chExt cx="1008112" cy="1152128"/>
            </a:xfrm>
          </p:grpSpPr>
          <p:sp>
            <p:nvSpPr>
              <p:cNvPr id="432" name="직사각형 77"/>
              <p:cNvSpPr>
                <a:spLocks noChangeArrowheads="1"/>
              </p:cNvSpPr>
              <p:nvPr/>
            </p:nvSpPr>
            <p:spPr bwMode="auto">
              <a:xfrm>
                <a:off x="7596336" y="1052736"/>
                <a:ext cx="720080" cy="115212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dirty="0"/>
              </a:p>
            </p:txBody>
          </p:sp>
          <p:sp>
            <p:nvSpPr>
              <p:cNvPr id="459" name="직사각형 458"/>
              <p:cNvSpPr/>
              <p:nvPr/>
            </p:nvSpPr>
            <p:spPr bwMode="auto">
              <a:xfrm>
                <a:off x="7884368" y="1196752"/>
                <a:ext cx="144016" cy="144016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61" name="직선 연결선 460"/>
              <p:cNvCxnSpPr>
                <a:cxnSpLocks/>
              </p:cNvCxnSpPr>
              <p:nvPr/>
            </p:nvCxnSpPr>
            <p:spPr bwMode="auto">
              <a:xfrm>
                <a:off x="7452320" y="1628800"/>
                <a:ext cx="100811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2" name="TextBox 57"/>
              <p:cNvSpPr txBox="1">
                <a:spLocks noChangeArrowheads="1"/>
              </p:cNvSpPr>
              <p:nvPr/>
            </p:nvSpPr>
            <p:spPr bwMode="auto">
              <a:xfrm>
                <a:off x="7596336" y="11437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53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508104" y="3861048"/>
            <a:ext cx="2232249" cy="924490"/>
            <a:chOff x="4571999" y="2750731"/>
            <a:chExt cx="2232249" cy="924490"/>
          </a:xfrm>
        </p:grpSpPr>
        <p:grpSp>
          <p:nvGrpSpPr>
            <p:cNvPr id="156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92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2160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3" name="직선 연결선 192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08104" y="4982979"/>
            <a:ext cx="2016224" cy="810671"/>
            <a:chOff x="4571999" y="3872662"/>
            <a:chExt cx="2016224" cy="810671"/>
          </a:xfrm>
        </p:grpSpPr>
        <p:cxnSp>
          <p:nvCxnSpPr>
            <p:cNvPr id="207" name="직선 연결선 206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직선 연결선 208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직선 연결선 210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2" name="TextBox 31"/>
            <p:cNvSpPr txBox="1">
              <a:spLocks noChangeArrowheads="1"/>
            </p:cNvSpPr>
            <p:nvPr/>
          </p:nvSpPr>
          <p:spPr bwMode="auto">
            <a:xfrm>
              <a:off x="5008486" y="4437112"/>
              <a:ext cx="4276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/>
            <p:cNvCxnSpPr>
              <a:cxnSpLocks noChangeShapeType="1"/>
            </p:cNvCxnSpPr>
            <p:nvPr/>
          </p:nvCxnSpPr>
          <p:spPr bwMode="auto">
            <a:xfrm rot="5400000">
              <a:off x="5698057" y="4118213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4" name="TextBox 31"/>
            <p:cNvSpPr txBox="1">
              <a:spLocks noChangeArrowheads="1"/>
            </p:cNvSpPr>
            <p:nvPr/>
          </p:nvSpPr>
          <p:spPr bwMode="auto">
            <a:xfrm>
              <a:off x="5918722" y="3872662"/>
              <a:ext cx="5254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연결선 214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99592" y="4971365"/>
            <a:ext cx="2016224" cy="822285"/>
            <a:chOff x="899592" y="3861048"/>
            <a:chExt cx="2016224" cy="822285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TextBox 31"/>
            <p:cNvSpPr txBox="1">
              <a:spLocks noChangeArrowheads="1"/>
            </p:cNvSpPr>
            <p:nvPr/>
          </p:nvSpPr>
          <p:spPr bwMode="auto">
            <a:xfrm>
              <a:off x="1255192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22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35448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en-US" altLang="ko-KR" i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5" name="직선 연결선 224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TextBox 31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3963253"/>
            <a:ext cx="2232248" cy="822285"/>
            <a:chOff x="899592" y="2852936"/>
            <a:chExt cx="2232248" cy="822285"/>
          </a:xfrm>
        </p:grpSpPr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31"/>
            <p:cNvSpPr txBox="1">
              <a:spLocks noChangeArrowheads="1"/>
            </p:cNvSpPr>
            <p:nvPr/>
          </p:nvSpPr>
          <p:spPr bwMode="auto">
            <a:xfrm>
              <a:off x="1831256" y="3429000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4" name="그룹 263"/>
          <p:cNvGrpSpPr/>
          <p:nvPr/>
        </p:nvGrpSpPr>
        <p:grpSpPr>
          <a:xfrm>
            <a:off x="899592" y="2163053"/>
            <a:ext cx="2016224" cy="822285"/>
            <a:chOff x="899592" y="3861048"/>
            <a:chExt cx="2016224" cy="822285"/>
          </a:xfrm>
        </p:grpSpPr>
        <p:cxnSp>
          <p:nvCxnSpPr>
            <p:cNvPr id="266" name="직선 연결선 265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0" name="TextBox 31"/>
            <p:cNvSpPr txBox="1">
              <a:spLocks noChangeArrowheads="1"/>
            </p:cNvSpPr>
            <p:nvPr/>
          </p:nvSpPr>
          <p:spPr bwMode="auto">
            <a:xfrm>
              <a:off x="1183184" y="4437112"/>
              <a:ext cx="4364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2" name="직선 화살표 연결선 281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4264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직선 연결선 283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Box 31"/>
            <p:cNvSpPr txBox="1">
              <a:spLocks noChangeArrowheads="1"/>
            </p:cNvSpPr>
            <p:nvPr/>
          </p:nvSpPr>
          <p:spPr bwMode="auto">
            <a:xfrm>
              <a:off x="2196829" y="4437112"/>
              <a:ext cx="429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899592" y="1154941"/>
            <a:ext cx="2664296" cy="822285"/>
            <a:chOff x="899592" y="2852936"/>
            <a:chExt cx="2664296" cy="822285"/>
          </a:xfrm>
        </p:grpSpPr>
        <p:sp>
          <p:nvSpPr>
            <p:cNvPr id="288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9" name="직선 연결선 288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직선 연결선 291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직선 연결선 292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" name="TextBox 31"/>
            <p:cNvSpPr txBox="1">
              <a:spLocks noChangeArrowheads="1"/>
            </p:cNvSpPr>
            <p:nvPr/>
          </p:nvSpPr>
          <p:spPr bwMode="auto">
            <a:xfrm>
              <a:off x="1759248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7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0" name="그룹 319"/>
          <p:cNvGrpSpPr/>
          <p:nvPr/>
        </p:nvGrpSpPr>
        <p:grpSpPr>
          <a:xfrm>
            <a:off x="5508104" y="1052736"/>
            <a:ext cx="2664296" cy="924490"/>
            <a:chOff x="4571999" y="2750731"/>
            <a:chExt cx="2664296" cy="924490"/>
          </a:xfrm>
        </p:grpSpPr>
        <p:grpSp>
          <p:nvGrpSpPr>
            <p:cNvPr id="324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7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5508104" y="2163053"/>
            <a:ext cx="2016224" cy="822285"/>
            <a:chOff x="4571999" y="3861048"/>
            <a:chExt cx="2016224" cy="822285"/>
          </a:xfrm>
        </p:grpSpPr>
        <p:cxnSp>
          <p:nvCxnSpPr>
            <p:cNvPr id="342" name="직선 연결선 341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5" name="TextBox 31"/>
            <p:cNvSpPr txBox="1">
              <a:spLocks noChangeArrowheads="1"/>
            </p:cNvSpPr>
            <p:nvPr/>
          </p:nvSpPr>
          <p:spPr bwMode="auto">
            <a:xfrm>
              <a:off x="5076055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6" name="직선 화살표 연결선 345"/>
            <p:cNvCxnSpPr>
              <a:cxnSpLocks noChangeShapeType="1"/>
            </p:cNvCxnSpPr>
            <p:nvPr/>
          </p:nvCxnSpPr>
          <p:spPr bwMode="auto">
            <a:xfrm rot="5400000">
              <a:off x="5698057" y="4106599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47" name="TextBox 31"/>
            <p:cNvSpPr txBox="1">
              <a:spLocks noChangeArrowheads="1"/>
            </p:cNvSpPr>
            <p:nvPr/>
          </p:nvSpPr>
          <p:spPr bwMode="auto">
            <a:xfrm>
              <a:off x="591872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8" name="직선 연결선 347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9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00696" y="332656"/>
            <a:ext cx="2575160" cy="864096"/>
            <a:chOff x="3428436" y="2060848"/>
            <a:chExt cx="2575160" cy="864096"/>
          </a:xfrm>
        </p:grpSpPr>
        <p:cxnSp>
          <p:nvCxnSpPr>
            <p:cNvPr id="117" name="직선 연결선 116"/>
            <p:cNvCxnSpPr/>
            <p:nvPr/>
          </p:nvCxnSpPr>
          <p:spPr bwMode="auto">
            <a:xfrm>
              <a:off x="3707904" y="2420888"/>
              <a:ext cx="19442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 rot="5400000">
              <a:off x="5580112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직사각형 77"/>
            <p:cNvSpPr>
              <a:spLocks noChangeArrowheads="1"/>
            </p:cNvSpPr>
            <p:nvPr/>
          </p:nvSpPr>
          <p:spPr bwMode="auto">
            <a:xfrm rot="16200000">
              <a:off x="4608004" y="1664804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" name="자유형 226"/>
            <p:cNvSpPr/>
            <p:nvPr/>
          </p:nvSpPr>
          <p:spPr bwMode="auto">
            <a:xfrm flipH="1">
              <a:off x="3707904" y="2636912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1" name="직선 화살표 연결선 150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5508104" y="2060848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3428436" y="2348880"/>
              <a:ext cx="279468" cy="558675"/>
              <a:chOff x="694513" y="5661248"/>
              <a:chExt cx="279468" cy="558675"/>
            </a:xfrm>
          </p:grpSpPr>
          <p:sp>
            <p:nvSpPr>
              <p:cNvPr id="158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9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화살표 연결선 153"/>
            <p:cNvCxnSpPr>
              <a:cxnSpLocks noChangeShapeType="1"/>
            </p:cNvCxnSpPr>
            <p:nvPr/>
          </p:nvCxnSpPr>
          <p:spPr bwMode="auto">
            <a:xfrm>
              <a:off x="5724128" y="263691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55" name="TextBox 57"/>
            <p:cNvSpPr txBox="1">
              <a:spLocks noChangeArrowheads="1"/>
            </p:cNvSpPr>
            <p:nvPr/>
          </p:nvSpPr>
          <p:spPr bwMode="auto">
            <a:xfrm>
              <a:off x="5796136" y="2606715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6" name="직선 화살표 연결선 155"/>
            <p:cNvCxnSpPr>
              <a:cxnSpLocks noChangeShapeType="1"/>
            </p:cNvCxnSpPr>
            <p:nvPr/>
          </p:nvCxnSpPr>
          <p:spPr bwMode="auto">
            <a:xfrm>
              <a:off x="5724128" y="292494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7" name="직선 화살표 연결선 156"/>
            <p:cNvCxnSpPr>
              <a:cxnSpLocks noChangeShapeType="1"/>
            </p:cNvCxnSpPr>
            <p:nvPr/>
          </p:nvCxnSpPr>
          <p:spPr bwMode="auto">
            <a:xfrm>
              <a:off x="5796136" y="2636912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0" name="TextBox 57"/>
            <p:cNvSpPr txBox="1">
              <a:spLocks noChangeArrowheads="1"/>
            </p:cNvSpPr>
            <p:nvPr/>
          </p:nvSpPr>
          <p:spPr bwMode="auto">
            <a:xfrm>
              <a:off x="4572000" y="21746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55576" y="1484784"/>
            <a:ext cx="1440160" cy="822285"/>
            <a:chOff x="755576" y="1484784"/>
            <a:chExt cx="1440160" cy="822285"/>
          </a:xfrm>
        </p:grpSpPr>
        <p:cxnSp>
          <p:nvCxnSpPr>
            <p:cNvPr id="163" name="직선 연결선 162"/>
            <p:cNvCxnSpPr>
              <a:cxnSpLocks/>
            </p:cNvCxnSpPr>
            <p:nvPr/>
          </p:nvCxnSpPr>
          <p:spPr bwMode="auto">
            <a:xfrm>
              <a:off x="971600" y="213285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5" name="직사각형 77"/>
            <p:cNvSpPr>
              <a:spLocks noChangeArrowheads="1"/>
            </p:cNvSpPr>
            <p:nvPr/>
          </p:nvSpPr>
          <p:spPr bwMode="auto">
            <a:xfrm rot="16200000">
              <a:off x="1187624" y="1628800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7" name="직선 화살표 연결선 166"/>
            <p:cNvCxnSpPr>
              <a:cxnSpLocks noChangeShapeType="1"/>
            </p:cNvCxnSpPr>
            <p:nvPr/>
          </p:nvCxnSpPr>
          <p:spPr bwMode="auto">
            <a:xfrm>
              <a:off x="1619672" y="177281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8" name="TextBox 57"/>
            <p:cNvSpPr txBox="1">
              <a:spLocks noChangeArrowheads="1"/>
            </p:cNvSpPr>
            <p:nvPr/>
          </p:nvSpPr>
          <p:spPr bwMode="auto">
            <a:xfrm>
              <a:off x="75557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8" name="직선 화살표 연결선 177"/>
            <p:cNvCxnSpPr>
              <a:cxnSpLocks noChangeShapeType="1"/>
            </p:cNvCxnSpPr>
            <p:nvPr/>
          </p:nvCxnSpPr>
          <p:spPr bwMode="auto">
            <a:xfrm flipV="1">
              <a:off x="971600" y="1991750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111561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>
              <a:off x="1763688" y="198884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원호 190"/>
            <p:cNvSpPr/>
            <p:nvPr/>
          </p:nvSpPr>
          <p:spPr bwMode="auto">
            <a:xfrm rot="5400000" flipH="1">
              <a:off x="1547664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1403648" y="148478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원호 195"/>
            <p:cNvSpPr/>
            <p:nvPr/>
          </p:nvSpPr>
          <p:spPr bwMode="auto">
            <a:xfrm rot="16200000" flipH="1">
              <a:off x="755576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TextBox 57"/>
            <p:cNvSpPr txBox="1">
              <a:spLocks noChangeArrowheads="1"/>
            </p:cNvSpPr>
            <p:nvPr/>
          </p:nvSpPr>
          <p:spPr bwMode="auto">
            <a:xfrm>
              <a:off x="755576" y="152659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355976" y="188640"/>
            <a:ext cx="4015059" cy="1392757"/>
            <a:chOff x="3923928" y="1340768"/>
            <a:chExt cx="4015059" cy="1392757"/>
          </a:xfrm>
        </p:grpSpPr>
        <p:cxnSp>
          <p:nvCxnSpPr>
            <p:cNvPr id="222" name="직선 화살표 연결선 221"/>
            <p:cNvCxnSpPr>
              <a:cxnSpLocks noChangeShapeType="1"/>
            </p:cNvCxnSpPr>
            <p:nvPr/>
          </p:nvCxnSpPr>
          <p:spPr bwMode="auto">
            <a:xfrm flipH="1">
              <a:off x="5868144" y="191683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23" name="직선 화살표 연결선 222"/>
            <p:cNvCxnSpPr>
              <a:cxnSpLocks noChangeShapeType="1"/>
              <a:stCxn id="286" idx="0"/>
            </p:cNvCxnSpPr>
            <p:nvPr/>
          </p:nvCxnSpPr>
          <p:spPr bwMode="auto">
            <a:xfrm flipV="1">
              <a:off x="5940152" y="1916832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4" name="그룹 23"/>
            <p:cNvGrpSpPr/>
            <p:nvPr/>
          </p:nvGrpSpPr>
          <p:grpSpPr>
            <a:xfrm>
              <a:off x="3923928" y="1340768"/>
              <a:ext cx="4015059" cy="1392757"/>
              <a:chOff x="3923928" y="1340768"/>
              <a:chExt cx="4015059" cy="1392757"/>
            </a:xfrm>
          </p:grpSpPr>
          <p:cxnSp>
            <p:nvCxnSpPr>
              <p:cNvPr id="204" name="직선 화살표 연결선 203"/>
              <p:cNvCxnSpPr>
                <a:cxnSpLocks noChangeShapeType="1"/>
              </p:cNvCxnSpPr>
              <p:nvPr/>
            </p:nvCxnSpPr>
            <p:spPr bwMode="auto">
              <a:xfrm>
                <a:off x="5940152" y="1484784"/>
                <a:ext cx="0" cy="35713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5" name="TextBox 57"/>
              <p:cNvSpPr txBox="1">
                <a:spLocks noChangeArrowheads="1"/>
              </p:cNvSpPr>
              <p:nvPr/>
            </p:nvSpPr>
            <p:spPr bwMode="auto">
              <a:xfrm>
                <a:off x="5796136" y="1340768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5" name="직선 화살표 연결선 214"/>
              <p:cNvCxnSpPr>
                <a:cxnSpLocks noChangeShapeType="1"/>
              </p:cNvCxnSpPr>
              <p:nvPr/>
            </p:nvCxnSpPr>
            <p:spPr bwMode="auto">
              <a:xfrm flipV="1">
                <a:off x="4211169" y="2565819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TextBox 31"/>
              <p:cNvSpPr txBox="1">
                <a:spLocks noChangeArrowheads="1"/>
              </p:cNvSpPr>
              <p:nvPr/>
            </p:nvSpPr>
            <p:spPr bwMode="auto">
              <a:xfrm>
                <a:off x="6660232" y="239160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화살표 연결선 216"/>
              <p:cNvCxnSpPr>
                <a:cxnSpLocks noChangeShapeType="1"/>
              </p:cNvCxnSpPr>
              <p:nvPr/>
            </p:nvCxnSpPr>
            <p:spPr bwMode="auto">
              <a:xfrm flipV="1">
                <a:off x="7668344" y="2565819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직선 화살표 연결선 217"/>
              <p:cNvCxnSpPr>
                <a:cxnSpLocks noChangeShapeType="1"/>
              </p:cNvCxnSpPr>
              <p:nvPr/>
            </p:nvCxnSpPr>
            <p:spPr bwMode="auto">
              <a:xfrm flipH="1">
                <a:off x="4211960" y="2637827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직선 화살표 연결선 218"/>
              <p:cNvCxnSpPr>
                <a:cxnSpLocks noChangeShapeType="1"/>
              </p:cNvCxnSpPr>
              <p:nvPr/>
            </p:nvCxnSpPr>
            <p:spPr bwMode="auto">
              <a:xfrm flipV="1">
                <a:off x="5940152" y="2565819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TextBox 31"/>
              <p:cNvSpPr txBox="1">
                <a:spLocks noChangeArrowheads="1"/>
              </p:cNvSpPr>
              <p:nvPr/>
            </p:nvSpPr>
            <p:spPr bwMode="auto">
              <a:xfrm>
                <a:off x="4860032" y="239160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1" name="직사각형 77"/>
              <p:cNvSpPr>
                <a:spLocks noChangeArrowheads="1"/>
              </p:cNvSpPr>
              <p:nvPr/>
            </p:nvSpPr>
            <p:spPr bwMode="auto">
              <a:xfrm>
                <a:off x="4211960" y="1845739"/>
                <a:ext cx="3451363" cy="14200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25" name="직선 화살표 연결선 224"/>
              <p:cNvCxnSpPr>
                <a:cxnSpLocks noChangeShapeType="1"/>
              </p:cNvCxnSpPr>
              <p:nvPr/>
            </p:nvCxnSpPr>
            <p:spPr bwMode="auto">
              <a:xfrm flipH="1">
                <a:off x="5868144" y="220486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1" name="그룹 230"/>
              <p:cNvGrpSpPr>
                <a:grpSpLocks/>
              </p:cNvGrpSpPr>
              <p:nvPr/>
            </p:nvGrpSpPr>
            <p:grpSpPr bwMode="auto">
              <a:xfrm>
                <a:off x="7380312" y="1989755"/>
                <a:ext cx="558675" cy="495544"/>
                <a:chOff x="6084168" y="3573016"/>
                <a:chExt cx="558800" cy="495424"/>
              </a:xfrm>
            </p:grpSpPr>
            <p:sp>
              <p:nvSpPr>
                <p:cNvPr id="24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8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9" name="이등변 삼각형 248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" name="그룹 235"/>
              <p:cNvGrpSpPr>
                <a:grpSpLocks/>
              </p:cNvGrpSpPr>
              <p:nvPr/>
            </p:nvGrpSpPr>
            <p:grpSpPr bwMode="auto">
              <a:xfrm>
                <a:off x="3923928" y="1989755"/>
                <a:ext cx="558675" cy="495544"/>
                <a:chOff x="5220072" y="3573016"/>
                <a:chExt cx="558800" cy="495424"/>
              </a:xfrm>
            </p:grpSpPr>
            <p:sp>
              <p:nvSpPr>
                <p:cNvPr id="2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4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5" name="이등변 삼각형 244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sp>
          <p:nvSpPr>
            <p:cNvPr id="285" name="자유형 226"/>
            <p:cNvSpPr/>
            <p:nvPr/>
          </p:nvSpPr>
          <p:spPr bwMode="auto">
            <a:xfrm rot="10800000" flipH="1">
              <a:off x="4211960" y="1916832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자유형 226"/>
            <p:cNvSpPr/>
            <p:nvPr/>
          </p:nvSpPr>
          <p:spPr bwMode="auto">
            <a:xfrm rot="10800000">
              <a:off x="5940152" y="1916832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8" name="TextBox 287"/>
            <p:cNvSpPr txBox="1">
              <a:spLocks noChangeArrowheads="1"/>
            </p:cNvSpPr>
            <p:nvPr/>
          </p:nvSpPr>
          <p:spPr bwMode="auto">
            <a:xfrm>
              <a:off x="5940152" y="19168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4283968" y="1844824"/>
            <a:ext cx="1584176" cy="822285"/>
            <a:chOff x="611560" y="1484784"/>
            <a:chExt cx="1584176" cy="822285"/>
          </a:xfrm>
        </p:grpSpPr>
        <p:cxnSp>
          <p:nvCxnSpPr>
            <p:cNvPr id="291" name="직선 연결선 290"/>
            <p:cNvCxnSpPr>
              <a:cxnSpLocks/>
            </p:cNvCxnSpPr>
            <p:nvPr/>
          </p:nvCxnSpPr>
          <p:spPr bwMode="auto">
            <a:xfrm>
              <a:off x="971600" y="213285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2" name="직사각형 77"/>
            <p:cNvSpPr>
              <a:spLocks noChangeArrowheads="1"/>
            </p:cNvSpPr>
            <p:nvPr/>
          </p:nvSpPr>
          <p:spPr bwMode="auto">
            <a:xfrm rot="16200000">
              <a:off x="1187624" y="1628800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93" name="직선 화살표 연결선 292"/>
            <p:cNvCxnSpPr>
              <a:cxnSpLocks noChangeShapeType="1"/>
            </p:cNvCxnSpPr>
            <p:nvPr/>
          </p:nvCxnSpPr>
          <p:spPr bwMode="auto">
            <a:xfrm>
              <a:off x="1619672" y="177281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611560" y="206084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5" name="직선 화살표 연결선 294"/>
            <p:cNvCxnSpPr>
              <a:cxnSpLocks noChangeShapeType="1"/>
            </p:cNvCxnSpPr>
            <p:nvPr/>
          </p:nvCxnSpPr>
          <p:spPr bwMode="auto">
            <a:xfrm flipV="1">
              <a:off x="971600" y="1991750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6" name="TextBox 57"/>
            <p:cNvSpPr txBox="1">
              <a:spLocks noChangeArrowheads="1"/>
            </p:cNvSpPr>
            <p:nvPr/>
          </p:nvSpPr>
          <p:spPr bwMode="auto">
            <a:xfrm>
              <a:off x="111561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1763688" y="198884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원호 310"/>
            <p:cNvSpPr/>
            <p:nvPr/>
          </p:nvSpPr>
          <p:spPr bwMode="auto">
            <a:xfrm rot="5400000" flipH="1">
              <a:off x="1547664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2" name="TextBox 57"/>
            <p:cNvSpPr txBox="1">
              <a:spLocks noChangeArrowheads="1"/>
            </p:cNvSpPr>
            <p:nvPr/>
          </p:nvSpPr>
          <p:spPr bwMode="auto">
            <a:xfrm>
              <a:off x="1403648" y="148478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5656" y="3212976"/>
            <a:ext cx="5441790" cy="2478469"/>
            <a:chOff x="467544" y="2492896"/>
            <a:chExt cx="5441790" cy="2478469"/>
          </a:xfrm>
        </p:grpSpPr>
        <p:cxnSp>
          <p:nvCxnSpPr>
            <p:cNvPr id="322" name="직선 화살표 연결선 57"/>
            <p:cNvCxnSpPr>
              <a:cxnSpLocks noChangeShapeType="1"/>
            </p:cNvCxnSpPr>
            <p:nvPr/>
          </p:nvCxnSpPr>
          <p:spPr bwMode="auto">
            <a:xfrm rot="5400000" flipH="1">
              <a:off x="-174946" y="3607830"/>
              <a:ext cx="223145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3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940782" y="4723556"/>
              <a:ext cx="4968552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39" name="TextBox 31"/>
            <p:cNvSpPr txBox="1">
              <a:spLocks noChangeArrowheads="1"/>
            </p:cNvSpPr>
            <p:nvPr/>
          </p:nvSpPr>
          <p:spPr bwMode="auto">
            <a:xfrm>
              <a:off x="4397166" y="4725144"/>
              <a:ext cx="4347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TextBox 31"/>
            <p:cNvSpPr txBox="1">
              <a:spLocks noChangeArrowheads="1"/>
            </p:cNvSpPr>
            <p:nvPr/>
          </p:nvSpPr>
          <p:spPr bwMode="auto">
            <a:xfrm>
              <a:off x="467544" y="299615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940782" y="3140174"/>
              <a:ext cx="3672408" cy="17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직선 화살표 연결선 28"/>
            <p:cNvCxnSpPr>
              <a:cxnSpLocks noChangeShapeType="1"/>
              <a:stCxn id="339" idx="0"/>
            </p:cNvCxnSpPr>
            <p:nvPr/>
          </p:nvCxnSpPr>
          <p:spPr bwMode="auto">
            <a:xfrm flipH="1" flipV="1">
              <a:off x="4613190" y="3140174"/>
              <a:ext cx="1364" cy="158497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940782" y="3140174"/>
              <a:ext cx="3672408" cy="158338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318930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그룹 316"/>
          <p:cNvGrpSpPr/>
          <p:nvPr/>
        </p:nvGrpSpPr>
        <p:grpSpPr>
          <a:xfrm>
            <a:off x="107504" y="332656"/>
            <a:ext cx="5801830" cy="2478469"/>
            <a:chOff x="747699" y="2204864"/>
            <a:chExt cx="5801830" cy="2478469"/>
          </a:xfrm>
        </p:grpSpPr>
        <p:sp>
          <p:nvSpPr>
            <p:cNvPr id="323" name="직사각형 77"/>
            <p:cNvSpPr>
              <a:spLocks noChangeArrowheads="1"/>
            </p:cNvSpPr>
            <p:nvPr/>
          </p:nvSpPr>
          <p:spPr bwMode="auto">
            <a:xfrm>
              <a:off x="1580977" y="2564110"/>
              <a:ext cx="3672408" cy="28803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ko-KR" i="1" baseline="30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ko-KR" altLang="en-US" i="1" baseline="30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7"/>
            <p:cNvCxnSpPr>
              <a:cxnSpLocks noChangeShapeType="1"/>
              <a:stCxn id="331" idx="2"/>
            </p:cNvCxnSpPr>
            <p:nvPr/>
          </p:nvCxnSpPr>
          <p:spPr bwMode="auto">
            <a:xfrm rot="5400000" flipH="1">
              <a:off x="465249" y="3319798"/>
              <a:ext cx="223145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580977" y="4435524"/>
              <a:ext cx="4968552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6" name="TextBox 31"/>
            <p:cNvSpPr txBox="1">
              <a:spLocks noChangeArrowheads="1"/>
            </p:cNvSpPr>
            <p:nvPr/>
          </p:nvSpPr>
          <p:spPr bwMode="auto">
            <a:xfrm>
              <a:off x="5037361" y="4437112"/>
              <a:ext cx="4347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이등변 삼각형 326"/>
            <p:cNvSpPr/>
            <p:nvPr/>
          </p:nvSpPr>
          <p:spPr bwMode="auto">
            <a:xfrm>
              <a:off x="5253385" y="2564110"/>
              <a:ext cx="648072" cy="288032"/>
            </a:xfrm>
            <a:prstGeom prst="triangle">
              <a:avLst>
                <a:gd name="adj" fmla="val 100000"/>
              </a:avLst>
            </a:prstGeom>
            <a:solidFill>
              <a:srgbClr val="FFCCFF">
                <a:alpha val="39608"/>
              </a:srgbClr>
            </a:solidFill>
            <a:ln w="6350" algn="ctr">
              <a:solidFill>
                <a:srgbClr val="5F5F5F"/>
              </a:solidFill>
              <a:prstDash val="lgDash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328" name="TextBox 31"/>
            <p:cNvSpPr txBox="1">
              <a:spLocks noChangeArrowheads="1"/>
            </p:cNvSpPr>
            <p:nvPr/>
          </p:nvSpPr>
          <p:spPr bwMode="auto">
            <a:xfrm>
              <a:off x="5541417" y="4437112"/>
              <a:ext cx="7158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1107739" y="270812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747699" y="242009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 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이등변 삼각형 330"/>
            <p:cNvSpPr/>
            <p:nvPr/>
          </p:nvSpPr>
          <p:spPr bwMode="auto">
            <a:xfrm>
              <a:off x="1580977" y="2852142"/>
              <a:ext cx="3672408" cy="1583383"/>
            </a:xfrm>
            <a:prstGeom prst="triangle">
              <a:avLst>
                <a:gd name="adj" fmla="val 100000"/>
              </a:avLst>
            </a:prstGeom>
            <a:noFill/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332" name="직사각형 77"/>
            <p:cNvSpPr>
              <a:spLocks noChangeArrowheads="1"/>
            </p:cNvSpPr>
            <p:nvPr/>
          </p:nvSpPr>
          <p:spPr bwMode="auto">
            <a:xfrm>
              <a:off x="5253385" y="2852142"/>
              <a:ext cx="648072" cy="158338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이등변 삼각형 332"/>
            <p:cNvSpPr/>
            <p:nvPr/>
          </p:nvSpPr>
          <p:spPr bwMode="auto">
            <a:xfrm flipH="1" flipV="1">
              <a:off x="5253385" y="2562373"/>
              <a:ext cx="648072" cy="289769"/>
            </a:xfrm>
            <a:prstGeom prst="triangle">
              <a:avLst>
                <a:gd name="adj" fmla="val 100000"/>
              </a:avLst>
            </a:prstGeom>
            <a:solidFill>
              <a:srgbClr val="FFCCFF">
                <a:alpha val="39608"/>
              </a:srgbClr>
            </a:solidFill>
            <a:ln w="6350" algn="ctr">
              <a:solidFill>
                <a:srgbClr val="5F5F5F"/>
              </a:solidFill>
              <a:prstDash val="lgDash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</p:grpSp>
      <p:grpSp>
        <p:nvGrpSpPr>
          <p:cNvPr id="352" name="그룹 351"/>
          <p:cNvGrpSpPr/>
          <p:nvPr/>
        </p:nvGrpSpPr>
        <p:grpSpPr>
          <a:xfrm flipH="1">
            <a:off x="611560" y="3068960"/>
            <a:ext cx="2575160" cy="864096"/>
            <a:chOff x="3428436" y="2060848"/>
            <a:chExt cx="2575160" cy="864096"/>
          </a:xfrm>
        </p:grpSpPr>
        <p:cxnSp>
          <p:nvCxnSpPr>
            <p:cNvPr id="353" name="직선 연결선 352"/>
            <p:cNvCxnSpPr/>
            <p:nvPr/>
          </p:nvCxnSpPr>
          <p:spPr bwMode="auto">
            <a:xfrm>
              <a:off x="3707904" y="2420888"/>
              <a:ext cx="19442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/>
          </p:nvCxnSpPr>
          <p:spPr bwMode="auto">
            <a:xfrm rot="5400000">
              <a:off x="5580112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5" name="직사각형 77"/>
            <p:cNvSpPr>
              <a:spLocks noChangeArrowheads="1"/>
            </p:cNvSpPr>
            <p:nvPr/>
          </p:nvSpPr>
          <p:spPr bwMode="auto">
            <a:xfrm rot="16200000">
              <a:off x="4608004" y="1664804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6" name="자유형 226"/>
            <p:cNvSpPr/>
            <p:nvPr/>
          </p:nvSpPr>
          <p:spPr bwMode="auto">
            <a:xfrm flipH="1">
              <a:off x="3707904" y="2636912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8" name="TextBox 57"/>
            <p:cNvSpPr txBox="1">
              <a:spLocks noChangeArrowheads="1"/>
            </p:cNvSpPr>
            <p:nvPr/>
          </p:nvSpPr>
          <p:spPr bwMode="auto">
            <a:xfrm>
              <a:off x="5427532" y="2060848"/>
              <a:ext cx="2245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9" name="그룹 358"/>
            <p:cNvGrpSpPr/>
            <p:nvPr/>
          </p:nvGrpSpPr>
          <p:grpSpPr>
            <a:xfrm>
              <a:off x="3428436" y="2348880"/>
              <a:ext cx="279468" cy="558675"/>
              <a:chOff x="694513" y="5661248"/>
              <a:chExt cx="279468" cy="558675"/>
            </a:xfrm>
          </p:grpSpPr>
          <p:sp>
            <p:nvSpPr>
              <p:cNvPr id="36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6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>
              <a:off x="5724128" y="263691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1" name="TextBox 57"/>
            <p:cNvSpPr txBox="1">
              <a:spLocks noChangeArrowheads="1"/>
            </p:cNvSpPr>
            <p:nvPr/>
          </p:nvSpPr>
          <p:spPr bwMode="auto">
            <a:xfrm>
              <a:off x="5796136" y="2606715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>
              <a:off x="5724128" y="292494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3" name="직선 화살표 연결선 362"/>
            <p:cNvCxnSpPr>
              <a:cxnSpLocks noChangeShapeType="1"/>
            </p:cNvCxnSpPr>
            <p:nvPr/>
          </p:nvCxnSpPr>
          <p:spPr bwMode="auto">
            <a:xfrm>
              <a:off x="5796136" y="2636912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4" name="TextBox 57"/>
            <p:cNvSpPr txBox="1">
              <a:spLocks noChangeArrowheads="1"/>
            </p:cNvSpPr>
            <p:nvPr/>
          </p:nvSpPr>
          <p:spPr bwMode="auto">
            <a:xfrm>
              <a:off x="4572000" y="21746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971600" y="5589240"/>
            <a:ext cx="1224136" cy="822285"/>
            <a:chOff x="971600" y="1484784"/>
            <a:chExt cx="1224136" cy="822285"/>
          </a:xfrm>
        </p:grpSpPr>
        <p:cxnSp>
          <p:nvCxnSpPr>
            <p:cNvPr id="368" name="직선 연결선 367"/>
            <p:cNvCxnSpPr>
              <a:cxnSpLocks/>
            </p:cNvCxnSpPr>
            <p:nvPr/>
          </p:nvCxnSpPr>
          <p:spPr bwMode="auto">
            <a:xfrm>
              <a:off x="971600" y="213285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9" name="직사각형 77"/>
            <p:cNvSpPr>
              <a:spLocks noChangeArrowheads="1"/>
            </p:cNvSpPr>
            <p:nvPr/>
          </p:nvSpPr>
          <p:spPr bwMode="auto">
            <a:xfrm rot="16200000">
              <a:off x="1187626" y="1628799"/>
              <a:ext cx="144016" cy="57606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70" name="직선 화살표 연결선 369"/>
            <p:cNvCxnSpPr>
              <a:cxnSpLocks noChangeShapeType="1"/>
            </p:cNvCxnSpPr>
            <p:nvPr/>
          </p:nvCxnSpPr>
          <p:spPr bwMode="auto">
            <a:xfrm>
              <a:off x="1619672" y="177281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71" name="TextBox 57"/>
            <p:cNvSpPr txBox="1">
              <a:spLocks noChangeArrowheads="1"/>
            </p:cNvSpPr>
            <p:nvPr/>
          </p:nvSpPr>
          <p:spPr bwMode="auto">
            <a:xfrm>
              <a:off x="971600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2" name="직선 화살표 연결선 371"/>
            <p:cNvCxnSpPr>
              <a:cxnSpLocks noChangeShapeType="1"/>
            </p:cNvCxnSpPr>
            <p:nvPr/>
          </p:nvCxnSpPr>
          <p:spPr bwMode="auto">
            <a:xfrm>
              <a:off x="971600" y="1559702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73" name="TextBox 57"/>
            <p:cNvSpPr txBox="1">
              <a:spLocks noChangeArrowheads="1"/>
            </p:cNvSpPr>
            <p:nvPr/>
          </p:nvSpPr>
          <p:spPr bwMode="auto">
            <a:xfrm>
              <a:off x="111561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57"/>
            <p:cNvSpPr txBox="1">
              <a:spLocks noChangeArrowheads="1"/>
            </p:cNvSpPr>
            <p:nvPr/>
          </p:nvSpPr>
          <p:spPr bwMode="auto">
            <a:xfrm>
              <a:off x="1763688" y="198884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원호 374"/>
            <p:cNvSpPr/>
            <p:nvPr/>
          </p:nvSpPr>
          <p:spPr bwMode="auto">
            <a:xfrm rot="5400000" flipH="1">
              <a:off x="1547664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6" name="TextBox 57"/>
            <p:cNvSpPr txBox="1">
              <a:spLocks noChangeArrowheads="1"/>
            </p:cNvSpPr>
            <p:nvPr/>
          </p:nvSpPr>
          <p:spPr bwMode="auto">
            <a:xfrm>
              <a:off x="1403648" y="148478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9" name="직선 연결선 378"/>
            <p:cNvCxnSpPr>
              <a:cxnSpLocks/>
            </p:cNvCxnSpPr>
            <p:nvPr/>
          </p:nvCxnSpPr>
          <p:spPr bwMode="auto">
            <a:xfrm flipV="1">
              <a:off x="971600" y="20608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/>
          <p:cNvGrpSpPr/>
          <p:nvPr/>
        </p:nvGrpSpPr>
        <p:grpSpPr>
          <a:xfrm>
            <a:off x="179512" y="4293096"/>
            <a:ext cx="3007208" cy="864096"/>
            <a:chOff x="5580112" y="2708920"/>
            <a:chExt cx="3007208" cy="864096"/>
          </a:xfrm>
        </p:grpSpPr>
        <p:cxnSp>
          <p:nvCxnSpPr>
            <p:cNvPr id="381" name="직선 연결선 380"/>
            <p:cNvCxnSpPr/>
            <p:nvPr/>
          </p:nvCxnSpPr>
          <p:spPr bwMode="auto">
            <a:xfrm flipH="1">
              <a:off x="6363636" y="3068960"/>
              <a:ext cx="19442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/>
          </p:nvCxnSpPr>
          <p:spPr bwMode="auto">
            <a:xfrm rot="16200000" flipH="1">
              <a:off x="6291628" y="30689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3" name="직사각형 77"/>
            <p:cNvSpPr>
              <a:spLocks noChangeArrowheads="1"/>
            </p:cNvSpPr>
            <p:nvPr/>
          </p:nvSpPr>
          <p:spPr bwMode="auto">
            <a:xfrm rot="5400000" flipH="1">
              <a:off x="7263736" y="2312876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4" name="자유형 226"/>
            <p:cNvSpPr/>
            <p:nvPr/>
          </p:nvSpPr>
          <p:spPr bwMode="auto">
            <a:xfrm>
              <a:off x="6363636" y="3284984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5" name="직선 화살표 연결선 384"/>
            <p:cNvCxnSpPr>
              <a:cxnSpLocks noChangeShapeType="1"/>
            </p:cNvCxnSpPr>
            <p:nvPr/>
          </p:nvCxnSpPr>
          <p:spPr bwMode="auto">
            <a:xfrm flipH="1">
              <a:off x="6363636" y="2852936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86" name="TextBox 57"/>
            <p:cNvSpPr txBox="1">
              <a:spLocks noChangeArrowheads="1"/>
            </p:cNvSpPr>
            <p:nvPr/>
          </p:nvSpPr>
          <p:spPr bwMode="auto">
            <a:xfrm flipH="1">
              <a:off x="6363636" y="2708920"/>
              <a:ext cx="6566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7" name="그룹 386"/>
            <p:cNvGrpSpPr/>
            <p:nvPr/>
          </p:nvGrpSpPr>
          <p:grpSpPr>
            <a:xfrm flipH="1">
              <a:off x="8307852" y="2996952"/>
              <a:ext cx="279468" cy="558675"/>
              <a:chOff x="694513" y="5661248"/>
              <a:chExt cx="279468" cy="558675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88" name="직선 화살표 연결선 387"/>
            <p:cNvCxnSpPr>
              <a:cxnSpLocks noChangeShapeType="1"/>
            </p:cNvCxnSpPr>
            <p:nvPr/>
          </p:nvCxnSpPr>
          <p:spPr bwMode="auto">
            <a:xfrm flipH="1">
              <a:off x="6147612" y="328498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9" name="TextBox 57"/>
            <p:cNvSpPr txBox="1">
              <a:spLocks noChangeArrowheads="1"/>
            </p:cNvSpPr>
            <p:nvPr/>
          </p:nvSpPr>
          <p:spPr bwMode="auto">
            <a:xfrm flipH="1">
              <a:off x="5580112" y="3284984"/>
              <a:ext cx="6395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 = 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0" name="직선 화살표 연결선 389"/>
            <p:cNvCxnSpPr>
              <a:cxnSpLocks noChangeShapeType="1"/>
            </p:cNvCxnSpPr>
            <p:nvPr/>
          </p:nvCxnSpPr>
          <p:spPr bwMode="auto">
            <a:xfrm flipH="1">
              <a:off x="6147612" y="3573016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1" name="직선 화살표 연결선 390"/>
            <p:cNvCxnSpPr>
              <a:cxnSpLocks noChangeShapeType="1"/>
            </p:cNvCxnSpPr>
            <p:nvPr/>
          </p:nvCxnSpPr>
          <p:spPr bwMode="auto">
            <a:xfrm flipH="1">
              <a:off x="6219620" y="3284984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2" name="TextBox 57"/>
            <p:cNvSpPr txBox="1">
              <a:spLocks noChangeArrowheads="1"/>
            </p:cNvSpPr>
            <p:nvPr/>
          </p:nvSpPr>
          <p:spPr bwMode="auto">
            <a:xfrm flipH="1">
              <a:off x="7227732" y="282273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57"/>
            <p:cNvSpPr txBox="1">
              <a:spLocks noChangeArrowheads="1"/>
            </p:cNvSpPr>
            <p:nvPr/>
          </p:nvSpPr>
          <p:spPr bwMode="auto">
            <a:xfrm flipH="1">
              <a:off x="6156176" y="306896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타원 394"/>
            <p:cNvSpPr/>
            <p:nvPr/>
          </p:nvSpPr>
          <p:spPr bwMode="auto">
            <a:xfrm>
              <a:off x="6338386" y="326117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27984" y="3110771"/>
            <a:ext cx="4032448" cy="1284530"/>
            <a:chOff x="4427984" y="3110771"/>
            <a:chExt cx="4032448" cy="1284530"/>
          </a:xfrm>
        </p:grpSpPr>
        <p:grpSp>
          <p:nvGrpSpPr>
            <p:cNvPr id="161" name="그룹 160"/>
            <p:cNvGrpSpPr>
              <a:grpSpLocks/>
            </p:cNvGrpSpPr>
            <p:nvPr/>
          </p:nvGrpSpPr>
          <p:grpSpPr bwMode="auto">
            <a:xfrm>
              <a:off x="7884368" y="3675221"/>
              <a:ext cx="558675" cy="495544"/>
              <a:chOff x="6084168" y="3573016"/>
              <a:chExt cx="55880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2" name="이등변 삼각형 201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62" name="그룹 161"/>
            <p:cNvGrpSpPr>
              <a:grpSpLocks/>
            </p:cNvGrpSpPr>
            <p:nvPr/>
          </p:nvGrpSpPr>
          <p:grpSpPr bwMode="auto">
            <a:xfrm>
              <a:off x="4427984" y="3675221"/>
              <a:ext cx="558675" cy="495544"/>
              <a:chOff x="5220072" y="3573016"/>
              <a:chExt cx="558800" cy="495424"/>
            </a:xfrm>
          </p:grpSpPr>
          <p:sp>
            <p:nvSpPr>
              <p:cNvPr id="1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8" name="이등변 삼각형 197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64" name="그룹 181"/>
            <p:cNvGrpSpPr/>
            <p:nvPr/>
          </p:nvGrpSpPr>
          <p:grpSpPr>
            <a:xfrm>
              <a:off x="4721037" y="3243173"/>
              <a:ext cx="3456958" cy="288947"/>
              <a:chOff x="2987823" y="1772816"/>
              <a:chExt cx="2471979" cy="288947"/>
            </a:xfrm>
          </p:grpSpPr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182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66" name="직사각형 77"/>
            <p:cNvSpPr>
              <a:spLocks noChangeArrowheads="1"/>
            </p:cNvSpPr>
            <p:nvPr/>
          </p:nvSpPr>
          <p:spPr bwMode="auto">
            <a:xfrm>
              <a:off x="4721037" y="3532120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9" name="직선 연결선 168"/>
            <p:cNvCxnSpPr/>
            <p:nvPr/>
          </p:nvCxnSpPr>
          <p:spPr bwMode="auto">
            <a:xfrm>
              <a:off x="4716016" y="4323293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57"/>
            <p:cNvSpPr txBox="1">
              <a:spLocks noChangeArrowheads="1"/>
            </p:cNvSpPr>
            <p:nvPr/>
          </p:nvSpPr>
          <p:spPr bwMode="auto">
            <a:xfrm>
              <a:off x="8172400" y="31107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/>
            <p:cNvSpPr txBox="1">
              <a:spLocks noChangeArrowheads="1"/>
            </p:cNvSpPr>
            <p:nvPr/>
          </p:nvSpPr>
          <p:spPr bwMode="auto">
            <a:xfrm>
              <a:off x="6300192" y="40770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직선 연결선 171"/>
            <p:cNvCxnSpPr>
              <a:cxnSpLocks/>
            </p:cNvCxnSpPr>
            <p:nvPr/>
          </p:nvCxnSpPr>
          <p:spPr bwMode="auto">
            <a:xfrm>
              <a:off x="4716016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직선 연결선 172"/>
            <p:cNvCxnSpPr>
              <a:cxnSpLocks/>
            </p:cNvCxnSpPr>
            <p:nvPr/>
          </p:nvCxnSpPr>
          <p:spPr bwMode="auto">
            <a:xfrm>
              <a:off x="8172400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/>
          <p:cNvGrpSpPr/>
          <p:nvPr/>
        </p:nvGrpSpPr>
        <p:grpSpPr>
          <a:xfrm>
            <a:off x="4427984" y="4293096"/>
            <a:ext cx="4032448" cy="1584176"/>
            <a:chOff x="4427984" y="4293096"/>
            <a:chExt cx="4032448" cy="1584176"/>
          </a:xfrm>
        </p:grpSpPr>
        <p:grpSp>
          <p:nvGrpSpPr>
            <p:cNvPr id="206" name="그룹 205"/>
            <p:cNvGrpSpPr>
              <a:grpSpLocks/>
            </p:cNvGrpSpPr>
            <p:nvPr/>
          </p:nvGrpSpPr>
          <p:grpSpPr bwMode="auto">
            <a:xfrm>
              <a:off x="7884368" y="5157192"/>
              <a:ext cx="558675" cy="495544"/>
              <a:chOff x="6084168" y="3573016"/>
              <a:chExt cx="558800" cy="495424"/>
            </a:xfrm>
          </p:grpSpPr>
          <p:sp>
            <p:nvSpPr>
              <p:cNvPr id="2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5" name="이등변 삼각형 254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>
              <a:grpSpLocks/>
            </p:cNvGrpSpPr>
            <p:nvPr/>
          </p:nvGrpSpPr>
          <p:grpSpPr bwMode="auto">
            <a:xfrm>
              <a:off x="4427984" y="5157192"/>
              <a:ext cx="558675" cy="495544"/>
              <a:chOff x="5220072" y="3573016"/>
              <a:chExt cx="558800" cy="495424"/>
            </a:xfrm>
          </p:grpSpPr>
          <p:sp>
            <p:nvSpPr>
              <p:cNvPr id="2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1" name="이등변 삼각형 250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08" name="그룹 181"/>
            <p:cNvGrpSpPr/>
            <p:nvPr/>
          </p:nvGrpSpPr>
          <p:grpSpPr>
            <a:xfrm>
              <a:off x="4721037" y="4725144"/>
              <a:ext cx="3456958" cy="288947"/>
              <a:chOff x="2987823" y="1772816"/>
              <a:chExt cx="2471979" cy="288947"/>
            </a:xfrm>
          </p:grpSpPr>
          <p:cxnSp>
            <p:nvCxnSpPr>
              <p:cNvPr id="2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33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09" name="직사각형 77"/>
            <p:cNvSpPr>
              <a:spLocks noChangeArrowheads="1"/>
            </p:cNvSpPr>
            <p:nvPr/>
          </p:nvSpPr>
          <p:spPr bwMode="auto">
            <a:xfrm>
              <a:off x="4721037" y="5014091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0" name="직선 연결선 209"/>
            <p:cNvCxnSpPr/>
            <p:nvPr/>
          </p:nvCxnSpPr>
          <p:spPr bwMode="auto">
            <a:xfrm>
              <a:off x="4716016" y="5805264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8172400" y="458112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300192" y="555904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연결선 212"/>
            <p:cNvCxnSpPr>
              <a:cxnSpLocks/>
            </p:cNvCxnSpPr>
            <p:nvPr/>
          </p:nvCxnSpPr>
          <p:spPr bwMode="auto">
            <a:xfrm>
              <a:off x="4716016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>
              <a:cxnSpLocks/>
            </p:cNvCxnSpPr>
            <p:nvPr/>
          </p:nvCxnSpPr>
          <p:spPr bwMode="auto">
            <a:xfrm>
              <a:off x="8172400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화살표 연결선 256"/>
            <p:cNvCxnSpPr>
              <a:cxnSpLocks noChangeShapeType="1"/>
            </p:cNvCxnSpPr>
            <p:nvPr/>
          </p:nvCxnSpPr>
          <p:spPr bwMode="auto">
            <a:xfrm flipH="1">
              <a:off x="6372200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257"/>
            <p:cNvCxnSpPr>
              <a:cxnSpLocks noChangeShapeType="1"/>
              <a:stCxn id="261" idx="0"/>
            </p:cNvCxnSpPr>
            <p:nvPr/>
          </p:nvCxnSpPr>
          <p:spPr bwMode="auto">
            <a:xfrm flipV="1">
              <a:off x="6444208" y="5085184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60" name="자유형 226"/>
            <p:cNvSpPr/>
            <p:nvPr/>
          </p:nvSpPr>
          <p:spPr bwMode="auto">
            <a:xfrm rot="10800000" flipH="1">
              <a:off x="4716016" y="5085184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자유형 226"/>
            <p:cNvSpPr/>
            <p:nvPr/>
          </p:nvSpPr>
          <p:spPr bwMode="auto">
            <a:xfrm rot="10800000">
              <a:off x="6444208" y="5085184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6444208" y="50851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 = 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2" name="직선 화살표 연결선 281"/>
            <p:cNvCxnSpPr>
              <a:cxnSpLocks noChangeShapeType="1"/>
            </p:cNvCxnSpPr>
            <p:nvPr/>
          </p:nvCxnSpPr>
          <p:spPr bwMode="auto">
            <a:xfrm flipH="1">
              <a:off x="6372200" y="53732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87" name="타원 286"/>
            <p:cNvSpPr/>
            <p:nvPr/>
          </p:nvSpPr>
          <p:spPr bwMode="auto">
            <a:xfrm>
              <a:off x="6422775" y="50661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9" name="TextBox 288"/>
            <p:cNvSpPr txBox="1">
              <a:spLocks noChangeArrowheads="1"/>
            </p:cNvSpPr>
            <p:nvPr/>
          </p:nvSpPr>
          <p:spPr bwMode="auto">
            <a:xfrm>
              <a:off x="6228184" y="494116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97"/>
            <p:cNvCxnSpPr>
              <a:cxnSpLocks noChangeShapeType="1"/>
            </p:cNvCxnSpPr>
            <p:nvPr/>
          </p:nvCxnSpPr>
          <p:spPr bwMode="auto">
            <a:xfrm>
              <a:off x="6444208" y="4365104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A90165"/>
              </a:solidFill>
              <a:prstDash val="lgDash"/>
              <a:round/>
              <a:headEnd/>
              <a:tailEnd type="triangle" w="med" len="med"/>
            </a:ln>
          </p:spPr>
        </p:cxnSp>
        <p:sp>
          <p:nvSpPr>
            <p:cNvPr id="299" name="TextBox 57"/>
            <p:cNvSpPr txBox="1">
              <a:spLocks noChangeArrowheads="1"/>
            </p:cNvSpPr>
            <p:nvPr/>
          </p:nvSpPr>
          <p:spPr bwMode="auto">
            <a:xfrm>
              <a:off x="6156176" y="42930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79912" y="5877272"/>
            <a:ext cx="2160240" cy="864096"/>
            <a:chOff x="3779912" y="5877272"/>
            <a:chExt cx="2160240" cy="864096"/>
          </a:xfrm>
        </p:grpSpPr>
        <p:cxnSp>
          <p:nvCxnSpPr>
            <p:cNvPr id="301" name="직선 연결선 300"/>
            <p:cNvCxnSpPr>
              <a:cxnSpLocks/>
            </p:cNvCxnSpPr>
            <p:nvPr/>
          </p:nvCxnSpPr>
          <p:spPr bwMode="auto">
            <a:xfrm>
              <a:off x="4716016" y="6525344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직사각형 77"/>
            <p:cNvSpPr>
              <a:spLocks noChangeArrowheads="1"/>
            </p:cNvSpPr>
            <p:nvPr/>
          </p:nvSpPr>
          <p:spPr bwMode="auto">
            <a:xfrm rot="16200000">
              <a:off x="4932040" y="6021288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3" name="직선 화살표 연결선 302"/>
            <p:cNvCxnSpPr>
              <a:cxnSpLocks noChangeShapeType="1"/>
            </p:cNvCxnSpPr>
            <p:nvPr/>
          </p:nvCxnSpPr>
          <p:spPr bwMode="auto">
            <a:xfrm>
              <a:off x="5364088" y="6165304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4" name="TextBox 57"/>
            <p:cNvSpPr txBox="1">
              <a:spLocks noChangeArrowheads="1"/>
            </p:cNvSpPr>
            <p:nvPr/>
          </p:nvSpPr>
          <p:spPr bwMode="auto">
            <a:xfrm>
              <a:off x="3779912" y="6495147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)/2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/>
            <p:cNvCxnSpPr>
              <a:cxnSpLocks noChangeShapeType="1"/>
            </p:cNvCxnSpPr>
            <p:nvPr/>
          </p:nvCxnSpPr>
          <p:spPr bwMode="auto">
            <a:xfrm flipV="1">
              <a:off x="4716016" y="6384238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4860032" y="64533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57"/>
            <p:cNvSpPr txBox="1">
              <a:spLocks noChangeArrowheads="1"/>
            </p:cNvSpPr>
            <p:nvPr/>
          </p:nvSpPr>
          <p:spPr bwMode="auto">
            <a:xfrm>
              <a:off x="5508104" y="638132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/>
            <p:cNvSpPr/>
            <p:nvPr/>
          </p:nvSpPr>
          <p:spPr bwMode="auto">
            <a:xfrm rot="5400000" flipH="1">
              <a:off x="5292080" y="6165304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5292080" y="587727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0" name="직선 연결선 309"/>
            <p:cNvCxnSpPr>
              <a:cxnSpLocks/>
            </p:cNvCxnSpPr>
            <p:nvPr/>
          </p:nvCxnSpPr>
          <p:spPr bwMode="auto">
            <a:xfrm flipV="1">
              <a:off x="4716016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4" name="TextBox 57"/>
            <p:cNvSpPr txBox="1">
              <a:spLocks noChangeArrowheads="1"/>
            </p:cNvSpPr>
            <p:nvPr/>
          </p:nvSpPr>
          <p:spPr bwMode="auto">
            <a:xfrm>
              <a:off x="4499992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3" name="그룹 181"/>
            <p:cNvGrpSpPr/>
            <p:nvPr/>
          </p:nvGrpSpPr>
          <p:grpSpPr>
            <a:xfrm>
              <a:off x="4716019" y="5949280"/>
              <a:ext cx="578664" cy="288947"/>
              <a:chOff x="2987823" y="1772816"/>
              <a:chExt cx="413787" cy="288947"/>
            </a:xfrm>
          </p:grpSpPr>
          <p:cxnSp>
            <p:nvCxnSpPr>
              <p:cNvPr id="31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41116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954591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5536" y="3429000"/>
            <a:ext cx="1512168" cy="864096"/>
            <a:chOff x="4427984" y="5877272"/>
            <a:chExt cx="1512168" cy="864096"/>
          </a:xfrm>
        </p:grpSpPr>
        <p:cxnSp>
          <p:nvCxnSpPr>
            <p:cNvPr id="301" name="직선 연결선 300"/>
            <p:cNvCxnSpPr>
              <a:cxnSpLocks/>
            </p:cNvCxnSpPr>
            <p:nvPr/>
          </p:nvCxnSpPr>
          <p:spPr bwMode="auto">
            <a:xfrm>
              <a:off x="4716016" y="6525344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직사각형 77"/>
            <p:cNvSpPr>
              <a:spLocks noChangeArrowheads="1"/>
            </p:cNvSpPr>
            <p:nvPr/>
          </p:nvSpPr>
          <p:spPr bwMode="auto">
            <a:xfrm rot="16200000">
              <a:off x="4932040" y="6021288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3" name="직선 화살표 연결선 302"/>
            <p:cNvCxnSpPr>
              <a:cxnSpLocks noChangeShapeType="1"/>
            </p:cNvCxnSpPr>
            <p:nvPr/>
          </p:nvCxnSpPr>
          <p:spPr bwMode="auto">
            <a:xfrm>
              <a:off x="5364088" y="6165304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4" name="TextBox 57"/>
            <p:cNvSpPr txBox="1">
              <a:spLocks noChangeArrowheads="1"/>
            </p:cNvSpPr>
            <p:nvPr/>
          </p:nvSpPr>
          <p:spPr bwMode="auto">
            <a:xfrm>
              <a:off x="4427984" y="64951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/>
            <p:cNvCxnSpPr>
              <a:cxnSpLocks noChangeShapeType="1"/>
            </p:cNvCxnSpPr>
            <p:nvPr/>
          </p:nvCxnSpPr>
          <p:spPr bwMode="auto">
            <a:xfrm flipV="1">
              <a:off x="4716016" y="6384238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4860032" y="64533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57"/>
            <p:cNvSpPr txBox="1">
              <a:spLocks noChangeArrowheads="1"/>
            </p:cNvSpPr>
            <p:nvPr/>
          </p:nvSpPr>
          <p:spPr bwMode="auto">
            <a:xfrm>
              <a:off x="5508104" y="638132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/>
            <p:cNvSpPr/>
            <p:nvPr/>
          </p:nvSpPr>
          <p:spPr bwMode="auto">
            <a:xfrm rot="5400000" flipH="1">
              <a:off x="5292080" y="6165304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5292080" y="587727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0" name="직선 연결선 309"/>
            <p:cNvCxnSpPr>
              <a:cxnSpLocks/>
            </p:cNvCxnSpPr>
            <p:nvPr/>
          </p:nvCxnSpPr>
          <p:spPr bwMode="auto">
            <a:xfrm flipV="1">
              <a:off x="4716016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4" name="TextBox 57"/>
            <p:cNvSpPr txBox="1">
              <a:spLocks noChangeArrowheads="1"/>
            </p:cNvSpPr>
            <p:nvPr/>
          </p:nvSpPr>
          <p:spPr bwMode="auto">
            <a:xfrm>
              <a:off x="4499992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3" name="그룹 181"/>
            <p:cNvGrpSpPr/>
            <p:nvPr/>
          </p:nvGrpSpPr>
          <p:grpSpPr>
            <a:xfrm>
              <a:off x="4716019" y="5949280"/>
              <a:ext cx="578664" cy="288947"/>
              <a:chOff x="2987823" y="1772816"/>
              <a:chExt cx="413787" cy="288947"/>
            </a:xfrm>
          </p:grpSpPr>
          <p:cxnSp>
            <p:nvCxnSpPr>
              <p:cNvPr id="31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41116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" name="그룹 7"/>
          <p:cNvGrpSpPr/>
          <p:nvPr/>
        </p:nvGrpSpPr>
        <p:grpSpPr>
          <a:xfrm>
            <a:off x="395536" y="446475"/>
            <a:ext cx="4032448" cy="1284530"/>
            <a:chOff x="4427984" y="3110771"/>
            <a:chExt cx="4032448" cy="1284530"/>
          </a:xfrm>
        </p:grpSpPr>
        <p:sp>
          <p:nvSpPr>
            <p:cNvPr id="166" name="직사각형 77"/>
            <p:cNvSpPr>
              <a:spLocks noChangeArrowheads="1"/>
            </p:cNvSpPr>
            <p:nvPr/>
          </p:nvSpPr>
          <p:spPr bwMode="auto">
            <a:xfrm>
              <a:off x="4725799" y="3532120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/>
            </a:p>
          </p:txBody>
        </p:sp>
        <p:grpSp>
          <p:nvGrpSpPr>
            <p:cNvPr id="359" name="그룹 358"/>
            <p:cNvGrpSpPr/>
            <p:nvPr/>
          </p:nvGrpSpPr>
          <p:grpSpPr>
            <a:xfrm flipH="1">
              <a:off x="8177162" y="3356992"/>
              <a:ext cx="279468" cy="558675"/>
              <a:chOff x="692132" y="5661248"/>
              <a:chExt cx="279468" cy="558675"/>
            </a:xfrm>
          </p:grpSpPr>
          <p:sp>
            <p:nvSpPr>
              <p:cNvPr id="36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2528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6" name="Line 7"/>
              <p:cNvSpPr>
                <a:spLocks noChangeShapeType="1"/>
              </p:cNvSpPr>
              <p:nvPr/>
            </p:nvSpPr>
            <p:spPr bwMode="auto">
              <a:xfrm rot="5400000">
                <a:off x="692262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1" name="그룹 160"/>
            <p:cNvGrpSpPr>
              <a:grpSpLocks/>
            </p:cNvGrpSpPr>
            <p:nvPr/>
          </p:nvGrpSpPr>
          <p:grpSpPr bwMode="auto">
            <a:xfrm>
              <a:off x="4433463" y="3675221"/>
              <a:ext cx="558705" cy="495544"/>
              <a:chOff x="6072258" y="3573016"/>
              <a:chExt cx="55883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7228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7225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7228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2" name="이등변 삼각형 201"/>
              <p:cNvSpPr>
                <a:spLocks noChangeArrowheads="1"/>
              </p:cNvSpPr>
              <p:nvPr/>
            </p:nvSpPr>
            <p:spPr bwMode="auto">
              <a:xfrm>
                <a:off x="621630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64" name="그룹 181"/>
            <p:cNvGrpSpPr/>
            <p:nvPr/>
          </p:nvGrpSpPr>
          <p:grpSpPr>
            <a:xfrm>
              <a:off x="4721037" y="3243173"/>
              <a:ext cx="3456958" cy="288947"/>
              <a:chOff x="2987823" y="1772816"/>
              <a:chExt cx="2471979" cy="288947"/>
            </a:xfrm>
          </p:grpSpPr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182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69" name="직선 연결선 168"/>
            <p:cNvCxnSpPr/>
            <p:nvPr/>
          </p:nvCxnSpPr>
          <p:spPr bwMode="auto">
            <a:xfrm>
              <a:off x="4716016" y="4323293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57"/>
            <p:cNvSpPr txBox="1">
              <a:spLocks noChangeArrowheads="1"/>
            </p:cNvSpPr>
            <p:nvPr/>
          </p:nvSpPr>
          <p:spPr bwMode="auto">
            <a:xfrm>
              <a:off x="8172400" y="31107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/>
            <p:cNvSpPr txBox="1">
              <a:spLocks noChangeArrowheads="1"/>
            </p:cNvSpPr>
            <p:nvPr/>
          </p:nvSpPr>
          <p:spPr bwMode="auto">
            <a:xfrm>
              <a:off x="6300192" y="40770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직선 연결선 171"/>
            <p:cNvCxnSpPr>
              <a:cxnSpLocks/>
            </p:cNvCxnSpPr>
            <p:nvPr/>
          </p:nvCxnSpPr>
          <p:spPr bwMode="auto">
            <a:xfrm>
              <a:off x="4716016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직선 연결선 172"/>
            <p:cNvCxnSpPr>
              <a:cxnSpLocks/>
            </p:cNvCxnSpPr>
            <p:nvPr/>
          </p:nvCxnSpPr>
          <p:spPr bwMode="auto">
            <a:xfrm>
              <a:off x="8172400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427984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7504" y="1916832"/>
            <a:ext cx="4320480" cy="1152128"/>
            <a:chOff x="4139952" y="4581128"/>
            <a:chExt cx="4320480" cy="1152128"/>
          </a:xfrm>
        </p:grpSpPr>
        <p:sp>
          <p:nvSpPr>
            <p:cNvPr id="209" name="직사각형 77"/>
            <p:cNvSpPr>
              <a:spLocks noChangeArrowheads="1"/>
            </p:cNvSpPr>
            <p:nvPr/>
          </p:nvSpPr>
          <p:spPr bwMode="auto">
            <a:xfrm>
              <a:off x="4721037" y="5014091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56" name="그룹 155"/>
            <p:cNvGrpSpPr/>
            <p:nvPr/>
          </p:nvGrpSpPr>
          <p:grpSpPr>
            <a:xfrm flipH="1">
              <a:off x="8171606" y="4797152"/>
              <a:ext cx="279468" cy="558675"/>
              <a:chOff x="692132" y="5661248"/>
              <a:chExt cx="279468" cy="558675"/>
            </a:xfrm>
          </p:grpSpPr>
          <p:sp>
            <p:nvSpPr>
              <p:cNvPr id="157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2528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 rot="5400000">
                <a:off x="692262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8" name="그룹 181"/>
            <p:cNvGrpSpPr/>
            <p:nvPr/>
          </p:nvGrpSpPr>
          <p:grpSpPr>
            <a:xfrm>
              <a:off x="4716016" y="4725144"/>
              <a:ext cx="3456958" cy="288947"/>
              <a:chOff x="2987823" y="1772816"/>
              <a:chExt cx="2471979" cy="288947"/>
            </a:xfrm>
          </p:grpSpPr>
          <p:cxnSp>
            <p:nvCxnSpPr>
              <p:cNvPr id="2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33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10" name="직선 연결선 209"/>
            <p:cNvCxnSpPr/>
            <p:nvPr/>
          </p:nvCxnSpPr>
          <p:spPr bwMode="auto">
            <a:xfrm>
              <a:off x="4716016" y="5661248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8172400" y="458112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300192" y="541502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연결선 212"/>
            <p:cNvCxnSpPr>
              <a:cxnSpLocks/>
            </p:cNvCxnSpPr>
            <p:nvPr/>
          </p:nvCxnSpPr>
          <p:spPr bwMode="auto">
            <a:xfrm>
              <a:off x="4716016" y="558924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>
              <a:cxnSpLocks/>
            </p:cNvCxnSpPr>
            <p:nvPr/>
          </p:nvCxnSpPr>
          <p:spPr bwMode="auto">
            <a:xfrm>
              <a:off x="8172400" y="558924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4139952" y="530120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타원 286"/>
            <p:cNvSpPr/>
            <p:nvPr/>
          </p:nvSpPr>
          <p:spPr bwMode="auto">
            <a:xfrm>
              <a:off x="4694583" y="50661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9" name="TextBox 288"/>
            <p:cNvSpPr txBox="1">
              <a:spLocks noChangeArrowheads="1"/>
            </p:cNvSpPr>
            <p:nvPr/>
          </p:nvSpPr>
          <p:spPr bwMode="auto">
            <a:xfrm>
              <a:off x="4499992" y="494116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TextBox 57"/>
            <p:cNvSpPr txBox="1">
              <a:spLocks noChangeArrowheads="1"/>
            </p:cNvSpPr>
            <p:nvPr/>
          </p:nvSpPr>
          <p:spPr bwMode="auto">
            <a:xfrm>
              <a:off x="4716016" y="530120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직선 화살표 연결선 151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3" name="그룹 162"/>
          <p:cNvGrpSpPr/>
          <p:nvPr/>
        </p:nvGrpSpPr>
        <p:grpSpPr>
          <a:xfrm>
            <a:off x="4860032" y="332656"/>
            <a:ext cx="3738119" cy="1199748"/>
            <a:chOff x="836261" y="2217058"/>
            <a:chExt cx="3738119" cy="1199748"/>
          </a:xfrm>
        </p:grpSpPr>
        <p:grpSp>
          <p:nvGrpSpPr>
            <p:cNvPr id="165" name="그룹 164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1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67" name="직사각형 166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직선 연결선 173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>
              <a:off x="4076621" y="2217058"/>
              <a:ext cx="4953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190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2636461" y="245584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0" name="그룹 269"/>
          <p:cNvGrpSpPr/>
          <p:nvPr/>
        </p:nvGrpSpPr>
        <p:grpSpPr>
          <a:xfrm>
            <a:off x="4860032" y="3140968"/>
            <a:ext cx="4015059" cy="1398349"/>
            <a:chOff x="4932040" y="1268760"/>
            <a:chExt cx="4015059" cy="1398349"/>
          </a:xfrm>
        </p:grpSpPr>
        <p:grpSp>
          <p:nvGrpSpPr>
            <p:cNvPr id="271" name="그룹 270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2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2" name="이등변 삼각형 291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72" name="그룹 271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28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6" name="이등변 삼각형 285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73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74" name="직선 연결선 273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57"/>
            <p:cNvSpPr txBox="1">
              <a:spLocks noChangeArrowheads="1"/>
            </p:cNvSpPr>
            <p:nvPr/>
          </p:nvSpPr>
          <p:spPr bwMode="auto">
            <a:xfrm>
              <a:off x="6012160" y="126876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5724128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연결선 276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직선 화살표 연결선 278"/>
            <p:cNvCxnSpPr>
              <a:cxnSpLocks noChangeShapeType="1"/>
            </p:cNvCxnSpPr>
            <p:nvPr/>
          </p:nvCxnSpPr>
          <p:spPr bwMode="auto">
            <a:xfrm>
              <a:off x="6444208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0" name="직선 연결선 279"/>
            <p:cNvCxnSpPr>
              <a:cxnSpLocks/>
            </p:cNvCxnSpPr>
            <p:nvPr/>
          </p:nvCxnSpPr>
          <p:spPr bwMode="auto">
            <a:xfrm>
              <a:off x="6444208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1" name="TextBox 57"/>
            <p:cNvSpPr txBox="1">
              <a:spLocks noChangeArrowheads="1"/>
            </p:cNvSpPr>
            <p:nvPr/>
          </p:nvSpPr>
          <p:spPr bwMode="auto">
            <a:xfrm>
              <a:off x="7452320" y="230706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57"/>
            <p:cNvSpPr txBox="1">
              <a:spLocks noChangeArrowheads="1"/>
            </p:cNvSpPr>
            <p:nvPr/>
          </p:nvSpPr>
          <p:spPr bwMode="auto">
            <a:xfrm>
              <a:off x="6660232" y="194702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32040" y="1844824"/>
            <a:ext cx="1512168" cy="864096"/>
            <a:chOff x="4932040" y="1844824"/>
            <a:chExt cx="1512168" cy="864096"/>
          </a:xfrm>
        </p:grpSpPr>
        <p:cxnSp>
          <p:nvCxnSpPr>
            <p:cNvPr id="334" name="직선 연결선 333"/>
            <p:cNvCxnSpPr>
              <a:cxnSpLocks/>
            </p:cNvCxnSpPr>
            <p:nvPr/>
          </p:nvCxnSpPr>
          <p:spPr bwMode="auto">
            <a:xfrm>
              <a:off x="5220072" y="249289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6" name="직사각형 77"/>
            <p:cNvSpPr>
              <a:spLocks noChangeArrowheads="1"/>
            </p:cNvSpPr>
            <p:nvPr/>
          </p:nvSpPr>
          <p:spPr bwMode="auto">
            <a:xfrm rot="16200000">
              <a:off x="5436096" y="1988840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37" name="직선 화살표 연결선 336"/>
            <p:cNvCxnSpPr>
              <a:cxnSpLocks noChangeShapeType="1"/>
            </p:cNvCxnSpPr>
            <p:nvPr/>
          </p:nvCxnSpPr>
          <p:spPr bwMode="auto">
            <a:xfrm>
              <a:off x="5868144" y="213285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38" name="TextBox 57"/>
            <p:cNvSpPr txBox="1">
              <a:spLocks noChangeArrowheads="1"/>
            </p:cNvSpPr>
            <p:nvPr/>
          </p:nvSpPr>
          <p:spPr bwMode="auto">
            <a:xfrm>
              <a:off x="4932040" y="246269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9" name="직선 화살표 연결선 338"/>
            <p:cNvCxnSpPr>
              <a:cxnSpLocks noChangeShapeType="1"/>
            </p:cNvCxnSpPr>
            <p:nvPr/>
          </p:nvCxnSpPr>
          <p:spPr bwMode="auto">
            <a:xfrm flipV="1">
              <a:off x="5220072" y="2351790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40" name="TextBox 57"/>
            <p:cNvSpPr txBox="1">
              <a:spLocks noChangeArrowheads="1"/>
            </p:cNvSpPr>
            <p:nvPr/>
          </p:nvSpPr>
          <p:spPr bwMode="auto">
            <a:xfrm>
              <a:off x="5364088" y="242088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57"/>
            <p:cNvSpPr txBox="1">
              <a:spLocks noChangeArrowheads="1"/>
            </p:cNvSpPr>
            <p:nvPr/>
          </p:nvSpPr>
          <p:spPr bwMode="auto">
            <a:xfrm>
              <a:off x="6012160" y="23488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원호 341"/>
            <p:cNvSpPr/>
            <p:nvPr/>
          </p:nvSpPr>
          <p:spPr bwMode="auto">
            <a:xfrm rot="5400000" flipH="1">
              <a:off x="5796136" y="213285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3" name="TextBox 57"/>
            <p:cNvSpPr txBox="1">
              <a:spLocks noChangeArrowheads="1"/>
            </p:cNvSpPr>
            <p:nvPr/>
          </p:nvSpPr>
          <p:spPr bwMode="auto">
            <a:xfrm>
              <a:off x="5796136" y="184482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5" name="직선 연결선 344"/>
            <p:cNvCxnSpPr>
              <a:cxnSpLocks/>
            </p:cNvCxnSpPr>
            <p:nvPr/>
          </p:nvCxnSpPr>
          <p:spPr bwMode="auto">
            <a:xfrm flipV="1">
              <a:off x="5220072" y="242088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7" name="원호 376"/>
            <p:cNvSpPr/>
            <p:nvPr/>
          </p:nvSpPr>
          <p:spPr bwMode="auto">
            <a:xfrm rot="16200000" flipH="1">
              <a:off x="5004048" y="213285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80" name="TextBox 57"/>
            <p:cNvSpPr txBox="1">
              <a:spLocks noChangeArrowheads="1"/>
            </p:cNvSpPr>
            <p:nvPr/>
          </p:nvSpPr>
          <p:spPr bwMode="auto">
            <a:xfrm>
              <a:off x="5004048" y="188663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44008" y="5301208"/>
            <a:ext cx="1728192" cy="1008112"/>
            <a:chOff x="4644008" y="5301208"/>
            <a:chExt cx="1728192" cy="1008112"/>
          </a:xfrm>
        </p:grpSpPr>
        <p:cxnSp>
          <p:nvCxnSpPr>
            <p:cNvPr id="397" name="직선 연결선 396"/>
            <p:cNvCxnSpPr>
              <a:cxnSpLocks/>
            </p:cNvCxnSpPr>
            <p:nvPr/>
          </p:nvCxnSpPr>
          <p:spPr bwMode="auto">
            <a:xfrm>
              <a:off x="5148064" y="5949280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8" name="직사각형 77"/>
            <p:cNvSpPr>
              <a:spLocks noChangeArrowheads="1"/>
            </p:cNvSpPr>
            <p:nvPr/>
          </p:nvSpPr>
          <p:spPr bwMode="auto">
            <a:xfrm rot="16200000">
              <a:off x="5364088" y="5445224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99" name="직선 화살표 연결선 398"/>
            <p:cNvCxnSpPr>
              <a:cxnSpLocks noChangeShapeType="1"/>
            </p:cNvCxnSpPr>
            <p:nvPr/>
          </p:nvCxnSpPr>
          <p:spPr bwMode="auto">
            <a:xfrm>
              <a:off x="5796136" y="5589240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01" name="직선 화살표 연결선 400"/>
            <p:cNvCxnSpPr>
              <a:cxnSpLocks noChangeShapeType="1"/>
            </p:cNvCxnSpPr>
            <p:nvPr/>
          </p:nvCxnSpPr>
          <p:spPr bwMode="auto">
            <a:xfrm flipV="1">
              <a:off x="5148064" y="5808174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2" name="TextBox 57"/>
            <p:cNvSpPr txBox="1">
              <a:spLocks noChangeArrowheads="1"/>
            </p:cNvSpPr>
            <p:nvPr/>
          </p:nvSpPr>
          <p:spPr bwMode="auto">
            <a:xfrm>
              <a:off x="5292080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57"/>
            <p:cNvSpPr txBox="1">
              <a:spLocks noChangeArrowheads="1"/>
            </p:cNvSpPr>
            <p:nvPr/>
          </p:nvSpPr>
          <p:spPr bwMode="auto">
            <a:xfrm>
              <a:off x="5940152" y="58052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원호 403"/>
            <p:cNvSpPr/>
            <p:nvPr/>
          </p:nvSpPr>
          <p:spPr bwMode="auto">
            <a:xfrm rot="5400000" flipH="1">
              <a:off x="5724128" y="5589240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05" name="TextBox 57"/>
            <p:cNvSpPr txBox="1">
              <a:spLocks noChangeArrowheads="1"/>
            </p:cNvSpPr>
            <p:nvPr/>
          </p:nvSpPr>
          <p:spPr bwMode="auto">
            <a:xfrm>
              <a:off x="5580112" y="530120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6" name="직선 연결선 405"/>
            <p:cNvCxnSpPr>
              <a:cxnSpLocks/>
            </p:cNvCxnSpPr>
            <p:nvPr/>
          </p:nvCxnSpPr>
          <p:spPr bwMode="auto">
            <a:xfrm flipV="1">
              <a:off x="5148064" y="58772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" name="그룹 11"/>
            <p:cNvGrpSpPr/>
            <p:nvPr/>
          </p:nvGrpSpPr>
          <p:grpSpPr>
            <a:xfrm>
              <a:off x="4644008" y="5816877"/>
              <a:ext cx="504056" cy="492443"/>
              <a:chOff x="4644008" y="5343019"/>
              <a:chExt cx="504056" cy="492443"/>
            </a:xfrm>
          </p:grpSpPr>
          <p:sp>
            <p:nvSpPr>
              <p:cNvPr id="408" name="TextBox 57"/>
              <p:cNvSpPr txBox="1">
                <a:spLocks noChangeArrowheads="1"/>
              </p:cNvSpPr>
              <p:nvPr/>
            </p:nvSpPr>
            <p:spPr bwMode="auto">
              <a:xfrm>
                <a:off x="4644008" y="5343019"/>
                <a:ext cx="50405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연결선 9"/>
              <p:cNvCxnSpPr>
                <a:cxnSpLocks/>
              </p:cNvCxnSpPr>
              <p:nvPr/>
            </p:nvCxnSpPr>
            <p:spPr bwMode="auto">
              <a:xfrm>
                <a:off x="4716016" y="5613050"/>
                <a:ext cx="3600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6" name="그룹 15"/>
          <p:cNvGrpSpPr/>
          <p:nvPr/>
        </p:nvGrpSpPr>
        <p:grpSpPr>
          <a:xfrm>
            <a:off x="7164288" y="5301208"/>
            <a:ext cx="1728192" cy="1008112"/>
            <a:chOff x="7164288" y="5301208"/>
            <a:chExt cx="1728192" cy="1008112"/>
          </a:xfrm>
        </p:grpSpPr>
        <p:cxnSp>
          <p:nvCxnSpPr>
            <p:cNvPr id="412" name="직선 연결선 411"/>
            <p:cNvCxnSpPr>
              <a:cxnSpLocks/>
            </p:cNvCxnSpPr>
            <p:nvPr/>
          </p:nvCxnSpPr>
          <p:spPr bwMode="auto">
            <a:xfrm flipH="1">
              <a:off x="7812360" y="5949280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3" name="직사각형 77"/>
            <p:cNvSpPr>
              <a:spLocks noChangeArrowheads="1"/>
            </p:cNvSpPr>
            <p:nvPr/>
          </p:nvSpPr>
          <p:spPr bwMode="auto">
            <a:xfrm rot="5400000" flipH="1">
              <a:off x="8028384" y="5445224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14" name="직선 화살표 연결선 413"/>
            <p:cNvCxnSpPr>
              <a:cxnSpLocks noChangeShapeType="1"/>
            </p:cNvCxnSpPr>
            <p:nvPr/>
          </p:nvCxnSpPr>
          <p:spPr bwMode="auto">
            <a:xfrm flipH="1" flipV="1">
              <a:off x="7740352" y="5589240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5" name="직선 화살표 연결선 414"/>
            <p:cNvCxnSpPr>
              <a:cxnSpLocks noChangeShapeType="1"/>
            </p:cNvCxnSpPr>
            <p:nvPr/>
          </p:nvCxnSpPr>
          <p:spPr bwMode="auto">
            <a:xfrm flipH="1" flipV="1">
              <a:off x="8388424" y="5808174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16" name="TextBox 57"/>
            <p:cNvSpPr txBox="1">
              <a:spLocks noChangeArrowheads="1"/>
            </p:cNvSpPr>
            <p:nvPr/>
          </p:nvSpPr>
          <p:spPr bwMode="auto">
            <a:xfrm flipH="1">
              <a:off x="8028384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TextBox 57"/>
            <p:cNvSpPr txBox="1">
              <a:spLocks noChangeArrowheads="1"/>
            </p:cNvSpPr>
            <p:nvPr/>
          </p:nvSpPr>
          <p:spPr bwMode="auto">
            <a:xfrm flipH="1">
              <a:off x="7164288" y="58052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원호 417"/>
            <p:cNvSpPr/>
            <p:nvPr/>
          </p:nvSpPr>
          <p:spPr bwMode="auto">
            <a:xfrm rot="16200000">
              <a:off x="7524328" y="5589240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9" name="TextBox 57"/>
            <p:cNvSpPr txBox="1">
              <a:spLocks noChangeArrowheads="1"/>
            </p:cNvSpPr>
            <p:nvPr/>
          </p:nvSpPr>
          <p:spPr bwMode="auto">
            <a:xfrm flipH="1">
              <a:off x="7596336" y="530120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0" name="직선 연결선 419"/>
            <p:cNvCxnSpPr>
              <a:cxnSpLocks/>
            </p:cNvCxnSpPr>
            <p:nvPr/>
          </p:nvCxnSpPr>
          <p:spPr bwMode="auto">
            <a:xfrm flipH="1" flipV="1">
              <a:off x="8388424" y="58772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1" name="그룹 420"/>
            <p:cNvGrpSpPr/>
            <p:nvPr/>
          </p:nvGrpSpPr>
          <p:grpSpPr>
            <a:xfrm>
              <a:off x="8388424" y="5816877"/>
              <a:ext cx="504056" cy="492443"/>
              <a:chOff x="4644008" y="5343019"/>
              <a:chExt cx="504056" cy="492443"/>
            </a:xfrm>
          </p:grpSpPr>
          <p:sp>
            <p:nvSpPr>
              <p:cNvPr id="422" name="TextBox 57"/>
              <p:cNvSpPr txBox="1">
                <a:spLocks noChangeArrowheads="1"/>
              </p:cNvSpPr>
              <p:nvPr/>
            </p:nvSpPr>
            <p:spPr bwMode="auto">
              <a:xfrm>
                <a:off x="4644008" y="5343019"/>
                <a:ext cx="50405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3" name="직선 연결선 422"/>
              <p:cNvCxnSpPr>
                <a:cxnSpLocks/>
              </p:cNvCxnSpPr>
              <p:nvPr/>
            </p:nvCxnSpPr>
            <p:spPr bwMode="auto">
              <a:xfrm>
                <a:off x="4716016" y="5613050"/>
                <a:ext cx="3600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9089042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3568" y="332656"/>
            <a:ext cx="2853242" cy="2263066"/>
            <a:chOff x="683568" y="332656"/>
            <a:chExt cx="2853242" cy="2263066"/>
          </a:xfrm>
        </p:grpSpPr>
        <p:sp>
          <p:nvSpPr>
            <p:cNvPr id="153" name="자유형 5"/>
            <p:cNvSpPr/>
            <p:nvPr/>
          </p:nvSpPr>
          <p:spPr bwMode="auto">
            <a:xfrm>
              <a:off x="827584" y="476672"/>
              <a:ext cx="2493202" cy="2088232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59" name="자유형 12"/>
            <p:cNvSpPr/>
            <p:nvPr/>
          </p:nvSpPr>
          <p:spPr bwMode="auto">
            <a:xfrm>
              <a:off x="683568" y="692696"/>
              <a:ext cx="2853242" cy="1656184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rot="16200000" flipH="1">
              <a:off x="1160552" y="533232"/>
              <a:ext cx="249992" cy="165445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62" name="직선 화살표 연결선 161"/>
            <p:cNvCxnSpPr>
              <a:cxnSpLocks noChangeShapeType="1"/>
            </p:cNvCxnSpPr>
            <p:nvPr/>
          </p:nvCxnSpPr>
          <p:spPr bwMode="auto">
            <a:xfrm rot="16200000" flipH="1">
              <a:off x="1350450" y="762019"/>
              <a:ext cx="108806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직선 화살표 연결선 192"/>
            <p:cNvCxnSpPr>
              <a:cxnSpLocks noChangeShapeType="1"/>
            </p:cNvCxnSpPr>
            <p:nvPr/>
          </p:nvCxnSpPr>
          <p:spPr bwMode="auto">
            <a:xfrm rot="5400000">
              <a:off x="2753316" y="439268"/>
              <a:ext cx="249991" cy="194597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rot="5400000">
              <a:off x="2715315" y="669540"/>
              <a:ext cx="72007" cy="5605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7" name="직사각형 206"/>
            <p:cNvSpPr/>
            <p:nvPr/>
          </p:nvSpPr>
          <p:spPr bwMode="auto">
            <a:xfrm>
              <a:off x="1786517" y="1546572"/>
              <a:ext cx="72008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16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1714509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2435383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직선 화살표 연결선 50"/>
            <p:cNvCxnSpPr>
              <a:cxnSpLocks noChangeShapeType="1"/>
            </p:cNvCxnSpPr>
            <p:nvPr/>
          </p:nvCxnSpPr>
          <p:spPr bwMode="auto">
            <a:xfrm>
              <a:off x="1786517" y="1834604"/>
              <a:ext cx="72008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직선 화살표 연결선 218"/>
            <p:cNvCxnSpPr>
              <a:cxnSpLocks noChangeShapeType="1"/>
            </p:cNvCxnSpPr>
            <p:nvPr/>
          </p:nvCxnSpPr>
          <p:spPr bwMode="auto">
            <a:xfrm flipH="1">
              <a:off x="1282461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1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1569699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1715303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직선 화살표 연결선 50"/>
            <p:cNvCxnSpPr>
              <a:cxnSpLocks noChangeShapeType="1"/>
            </p:cNvCxnSpPr>
            <p:nvPr/>
          </p:nvCxnSpPr>
          <p:spPr bwMode="auto">
            <a:xfrm>
              <a:off x="1642501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5" name="직사각형 224"/>
            <p:cNvSpPr/>
            <p:nvPr/>
          </p:nvSpPr>
          <p:spPr bwMode="auto">
            <a:xfrm>
              <a:off x="1642501" y="1546572"/>
              <a:ext cx="144016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26" name="직선 화살표 연결선 225"/>
            <p:cNvCxnSpPr>
              <a:cxnSpLocks noChangeShapeType="1"/>
            </p:cNvCxnSpPr>
            <p:nvPr/>
          </p:nvCxnSpPr>
          <p:spPr bwMode="auto">
            <a:xfrm>
              <a:off x="2506597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6" name="직선 화살표 연결선 205"/>
            <p:cNvCxnSpPr>
              <a:cxnSpLocks noChangeShapeType="1"/>
              <a:endCxn id="153" idx="6"/>
            </p:cNvCxnSpPr>
            <p:nvPr/>
          </p:nvCxnSpPr>
          <p:spPr bwMode="auto">
            <a:xfrm rot="16200000" flipH="1">
              <a:off x="1493360" y="2448114"/>
              <a:ext cx="216024" cy="1755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" name="타원 3"/>
            <p:cNvSpPr/>
            <p:nvPr/>
          </p:nvSpPr>
          <p:spPr bwMode="auto">
            <a:xfrm>
              <a:off x="1331640" y="404664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2" name="TextBox 57"/>
            <p:cNvSpPr txBox="1">
              <a:spLocks noChangeArrowheads="1"/>
            </p:cNvSpPr>
            <p:nvPr/>
          </p:nvSpPr>
          <p:spPr bwMode="auto">
            <a:xfrm>
              <a:off x="971600" y="40466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1619672" y="23186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타원 293"/>
            <p:cNvSpPr/>
            <p:nvPr/>
          </p:nvSpPr>
          <p:spPr bwMode="auto">
            <a:xfrm>
              <a:off x="2627784" y="332656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5" name="타원 294"/>
            <p:cNvSpPr/>
            <p:nvPr/>
          </p:nvSpPr>
          <p:spPr bwMode="auto">
            <a:xfrm>
              <a:off x="1331640" y="2379698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0" lang="ko-KR" altLang="en-US" sz="1600" b="0" i="1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2915816" y="332656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31"/>
            <p:cNvSpPr txBox="1">
              <a:spLocks noChangeArrowheads="1"/>
            </p:cNvSpPr>
            <p:nvPr/>
          </p:nvSpPr>
          <p:spPr bwMode="auto">
            <a:xfrm>
              <a:off x="1403648" y="6206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31"/>
            <p:cNvSpPr txBox="1">
              <a:spLocks noChangeArrowheads="1"/>
            </p:cNvSpPr>
            <p:nvPr/>
          </p:nvSpPr>
          <p:spPr bwMode="auto">
            <a:xfrm>
              <a:off x="2483768" y="4766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57"/>
            <p:cNvSpPr txBox="1">
              <a:spLocks noChangeArrowheads="1"/>
            </p:cNvSpPr>
            <p:nvPr/>
          </p:nvSpPr>
          <p:spPr bwMode="auto">
            <a:xfrm>
              <a:off x="1979712" y="184482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TextBox 57"/>
            <p:cNvSpPr txBox="1">
              <a:spLocks noChangeArrowheads="1"/>
            </p:cNvSpPr>
            <p:nvPr/>
          </p:nvSpPr>
          <p:spPr bwMode="auto">
            <a:xfrm>
              <a:off x="1043608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57"/>
            <p:cNvSpPr txBox="1">
              <a:spLocks noChangeArrowheads="1"/>
            </p:cNvSpPr>
            <p:nvPr/>
          </p:nvSpPr>
          <p:spPr bwMode="auto">
            <a:xfrm>
              <a:off x="2843808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57"/>
            <p:cNvSpPr txBox="1">
              <a:spLocks noChangeArrowheads="1"/>
            </p:cNvSpPr>
            <p:nvPr/>
          </p:nvSpPr>
          <p:spPr bwMode="auto">
            <a:xfrm>
              <a:off x="1569094" y="10945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72000" y="404664"/>
            <a:ext cx="2853242" cy="2448272"/>
            <a:chOff x="4572000" y="404664"/>
            <a:chExt cx="2853242" cy="2448272"/>
          </a:xfrm>
        </p:grpSpPr>
        <p:sp>
          <p:nvSpPr>
            <p:cNvPr id="243" name="자유형 81"/>
            <p:cNvSpPr/>
            <p:nvPr/>
          </p:nvSpPr>
          <p:spPr bwMode="auto">
            <a:xfrm>
              <a:off x="4716016" y="476672"/>
              <a:ext cx="2493202" cy="2088232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46" name="자유형 84"/>
            <p:cNvSpPr/>
            <p:nvPr/>
          </p:nvSpPr>
          <p:spPr bwMode="auto">
            <a:xfrm>
              <a:off x="4572000" y="692696"/>
              <a:ext cx="2853242" cy="1656184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rot="16200000" flipH="1">
              <a:off x="5238882" y="762019"/>
              <a:ext cx="108806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직선 화살표 연결선 247"/>
            <p:cNvCxnSpPr>
              <a:cxnSpLocks noChangeShapeType="1"/>
            </p:cNvCxnSpPr>
            <p:nvPr/>
          </p:nvCxnSpPr>
          <p:spPr bwMode="auto">
            <a:xfrm rot="5400000">
              <a:off x="6603747" y="669540"/>
              <a:ext cx="72007" cy="5605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54" name="직사각형 253"/>
            <p:cNvSpPr/>
            <p:nvPr/>
          </p:nvSpPr>
          <p:spPr bwMode="auto">
            <a:xfrm>
              <a:off x="5674949" y="1546572"/>
              <a:ext cx="72008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56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5602941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6323815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50"/>
            <p:cNvCxnSpPr>
              <a:cxnSpLocks noChangeShapeType="1"/>
            </p:cNvCxnSpPr>
            <p:nvPr/>
          </p:nvCxnSpPr>
          <p:spPr bwMode="auto">
            <a:xfrm>
              <a:off x="5674949" y="1834604"/>
              <a:ext cx="72008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직선 화살표 연결선 258"/>
            <p:cNvCxnSpPr>
              <a:cxnSpLocks noChangeShapeType="1"/>
            </p:cNvCxnSpPr>
            <p:nvPr/>
          </p:nvCxnSpPr>
          <p:spPr bwMode="auto">
            <a:xfrm flipH="1">
              <a:off x="5170893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61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5458131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5603735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직선 화살표 연결선 50"/>
            <p:cNvCxnSpPr>
              <a:cxnSpLocks noChangeShapeType="1"/>
            </p:cNvCxnSpPr>
            <p:nvPr/>
          </p:nvCxnSpPr>
          <p:spPr bwMode="auto">
            <a:xfrm>
              <a:off x="5530933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직사각형 264"/>
            <p:cNvSpPr/>
            <p:nvPr/>
          </p:nvSpPr>
          <p:spPr bwMode="auto">
            <a:xfrm>
              <a:off x="5530933" y="1546572"/>
              <a:ext cx="144016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66" name="직선 화살표 연결선 265"/>
            <p:cNvCxnSpPr>
              <a:cxnSpLocks noChangeShapeType="1"/>
            </p:cNvCxnSpPr>
            <p:nvPr/>
          </p:nvCxnSpPr>
          <p:spPr bwMode="auto">
            <a:xfrm>
              <a:off x="6395029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2" name="직선 화살표 연결선 251"/>
            <p:cNvCxnSpPr>
              <a:cxnSpLocks noChangeShapeType="1"/>
              <a:endCxn id="243" idx="6"/>
            </p:cNvCxnSpPr>
            <p:nvPr/>
          </p:nvCxnSpPr>
          <p:spPr bwMode="auto">
            <a:xfrm rot="16200000" flipH="1">
              <a:off x="5381792" y="2448114"/>
              <a:ext cx="216024" cy="1755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직선 화살표 연결선 252"/>
            <p:cNvCxnSpPr>
              <a:cxnSpLocks noChangeShapeType="1"/>
            </p:cNvCxnSpPr>
            <p:nvPr/>
          </p:nvCxnSpPr>
          <p:spPr bwMode="auto">
            <a:xfrm rot="16200000" flipH="1">
              <a:off x="5399346" y="2668429"/>
              <a:ext cx="216024" cy="17556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96" name="타원 295"/>
            <p:cNvSpPr/>
            <p:nvPr/>
          </p:nvSpPr>
          <p:spPr bwMode="auto">
            <a:xfrm>
              <a:off x="5220072" y="2379698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0" lang="ko-KR" altLang="en-US" sz="1600" b="0" i="1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932040" y="26067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5508104" y="23186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57"/>
            <p:cNvSpPr txBox="1">
              <a:spLocks noChangeArrowheads="1"/>
            </p:cNvSpPr>
            <p:nvPr/>
          </p:nvSpPr>
          <p:spPr bwMode="auto">
            <a:xfrm>
              <a:off x="5868144" y="184482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TextBox 57"/>
            <p:cNvSpPr txBox="1">
              <a:spLocks noChangeArrowheads="1"/>
            </p:cNvSpPr>
            <p:nvPr/>
          </p:nvSpPr>
          <p:spPr bwMode="auto">
            <a:xfrm>
              <a:off x="4932040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57"/>
            <p:cNvSpPr txBox="1">
              <a:spLocks noChangeArrowheads="1"/>
            </p:cNvSpPr>
            <p:nvPr/>
          </p:nvSpPr>
          <p:spPr bwMode="auto">
            <a:xfrm>
              <a:off x="6732240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TextBox 31"/>
            <p:cNvSpPr txBox="1">
              <a:spLocks noChangeArrowheads="1"/>
            </p:cNvSpPr>
            <p:nvPr/>
          </p:nvSpPr>
          <p:spPr bwMode="auto">
            <a:xfrm>
              <a:off x="5292080" y="6206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TextBox 31"/>
            <p:cNvSpPr txBox="1">
              <a:spLocks noChangeArrowheads="1"/>
            </p:cNvSpPr>
            <p:nvPr/>
          </p:nvSpPr>
          <p:spPr bwMode="auto">
            <a:xfrm>
              <a:off x="6372200" y="4766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타원 326"/>
            <p:cNvSpPr/>
            <p:nvPr/>
          </p:nvSpPr>
          <p:spPr bwMode="auto">
            <a:xfrm>
              <a:off x="5076056" y="476672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8" name="타원 327"/>
            <p:cNvSpPr/>
            <p:nvPr/>
          </p:nvSpPr>
          <p:spPr bwMode="auto">
            <a:xfrm>
              <a:off x="6660232" y="404664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TextBox 57"/>
            <p:cNvSpPr txBox="1">
              <a:spLocks noChangeArrowheads="1"/>
            </p:cNvSpPr>
            <p:nvPr/>
          </p:nvSpPr>
          <p:spPr bwMode="auto">
            <a:xfrm>
              <a:off x="5458321" y="10945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87624" y="4941168"/>
            <a:ext cx="5544689" cy="1622919"/>
            <a:chOff x="1187624" y="4941168"/>
            <a:chExt cx="5544689" cy="1622919"/>
          </a:xfrm>
        </p:grpSpPr>
        <p:grpSp>
          <p:nvGrpSpPr>
            <p:cNvPr id="20" name="그룹 19"/>
            <p:cNvGrpSpPr/>
            <p:nvPr/>
          </p:nvGrpSpPr>
          <p:grpSpPr>
            <a:xfrm>
              <a:off x="1187624" y="4941168"/>
              <a:ext cx="2592361" cy="1622919"/>
              <a:chOff x="5292080" y="3060414"/>
              <a:chExt cx="2592361" cy="1622919"/>
            </a:xfrm>
          </p:grpSpPr>
          <p:cxnSp>
            <p:nvCxnSpPr>
              <p:cNvPr id="360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94844" y="3744961"/>
                <a:ext cx="1370682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5580185" y="4427772"/>
                <a:ext cx="2304256" cy="94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50"/>
              <p:cNvCxnSpPr>
                <a:cxnSpLocks noChangeShapeType="1"/>
                <a:endCxn id="369" idx="0"/>
              </p:cNvCxnSpPr>
              <p:nvPr/>
            </p:nvCxnSpPr>
            <p:spPr bwMode="auto">
              <a:xfrm flipV="1">
                <a:off x="5580186" y="3635535"/>
                <a:ext cx="1872084" cy="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9" name="이등변 삼각형 368"/>
              <p:cNvSpPr/>
              <p:nvPr/>
            </p:nvSpPr>
            <p:spPr bwMode="auto">
              <a:xfrm>
                <a:off x="6156126" y="3635535"/>
                <a:ext cx="1296144" cy="793031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solidFill>
                  <a:srgbClr val="5F5F5F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" name="TextBox 72"/>
              <p:cNvSpPr txBox="1">
                <a:spLocks noChangeArrowheads="1"/>
              </p:cNvSpPr>
              <p:nvPr/>
            </p:nvSpPr>
            <p:spPr bwMode="auto">
              <a:xfrm>
                <a:off x="7020222" y="3996518"/>
                <a:ext cx="208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A90165"/>
                    </a:solidFill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3</a:t>
                </a:r>
                <a:endParaRPr lang="ko-KR" altLang="en-US" sz="1200" b="1" baseline="30000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86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501008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8" name="TextBox 31"/>
              <p:cNvSpPr txBox="1">
                <a:spLocks noChangeArrowheads="1"/>
              </p:cNvSpPr>
              <p:nvPr/>
            </p:nvSpPr>
            <p:spPr bwMode="auto">
              <a:xfrm>
                <a:off x="6084168" y="443711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0" name="TextBox 31"/>
              <p:cNvSpPr txBox="1">
                <a:spLocks noChangeArrowheads="1"/>
              </p:cNvSpPr>
              <p:nvPr/>
            </p:nvSpPr>
            <p:spPr bwMode="auto">
              <a:xfrm>
                <a:off x="7164288" y="4437112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l-GR" altLang="ko-KR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2" name="타원 391"/>
              <p:cNvSpPr/>
              <p:nvPr/>
            </p:nvSpPr>
            <p:spPr bwMode="auto">
              <a:xfrm>
                <a:off x="5364088" y="4437112"/>
                <a:ext cx="216024" cy="216024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0" lang="ko-KR" altLang="en-US" sz="1600" b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139952" y="4941168"/>
              <a:ext cx="2592361" cy="1622919"/>
              <a:chOff x="5292080" y="4932622"/>
              <a:chExt cx="2592361" cy="1622919"/>
            </a:xfrm>
          </p:grpSpPr>
          <p:cxnSp>
            <p:nvCxnSpPr>
              <p:cNvPr id="372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94844" y="5617169"/>
                <a:ext cx="1370682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3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5580185" y="6299980"/>
                <a:ext cx="2304256" cy="94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4" name="직선 화살표 연결선 50"/>
              <p:cNvCxnSpPr>
                <a:cxnSpLocks noChangeShapeType="1"/>
                <a:endCxn id="381" idx="0"/>
              </p:cNvCxnSpPr>
              <p:nvPr/>
            </p:nvCxnSpPr>
            <p:spPr bwMode="auto">
              <a:xfrm flipV="1">
                <a:off x="5580186" y="5507743"/>
                <a:ext cx="1872084" cy="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1" name="이등변 삼각형 380"/>
              <p:cNvSpPr/>
              <p:nvPr/>
            </p:nvSpPr>
            <p:spPr bwMode="auto">
              <a:xfrm>
                <a:off x="6156126" y="5507743"/>
                <a:ext cx="1296144" cy="793031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solidFill>
                  <a:srgbClr val="5F5F5F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2" name="TextBox 72"/>
              <p:cNvSpPr txBox="1">
                <a:spLocks noChangeArrowheads="1"/>
              </p:cNvSpPr>
              <p:nvPr/>
            </p:nvSpPr>
            <p:spPr bwMode="auto">
              <a:xfrm>
                <a:off x="7020222" y="5868726"/>
                <a:ext cx="208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A90165"/>
                    </a:solidFill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3</a:t>
                </a:r>
                <a:endParaRPr lang="ko-KR" altLang="en-US" sz="1200" b="1" baseline="30000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87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537321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" name="TextBox 31"/>
              <p:cNvSpPr txBox="1">
                <a:spLocks noChangeArrowheads="1"/>
              </p:cNvSpPr>
              <p:nvPr/>
            </p:nvSpPr>
            <p:spPr bwMode="auto">
              <a:xfrm>
                <a:off x="6084168" y="63093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1" name="TextBox 31"/>
              <p:cNvSpPr txBox="1">
                <a:spLocks noChangeArrowheads="1"/>
              </p:cNvSpPr>
              <p:nvPr/>
            </p:nvSpPr>
            <p:spPr bwMode="auto">
              <a:xfrm>
                <a:off x="7164288" y="6309320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l-GR" altLang="ko-KR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3" name="타원 392"/>
              <p:cNvSpPr/>
              <p:nvPr/>
            </p:nvSpPr>
            <p:spPr bwMode="auto">
              <a:xfrm>
                <a:off x="5364088" y="6309320"/>
                <a:ext cx="216024" cy="216024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0" lang="ko-KR" altLang="en-US" sz="1600" b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1227387" y="3068960"/>
            <a:ext cx="2552525" cy="1614373"/>
            <a:chOff x="1259632" y="3068960"/>
            <a:chExt cx="2552525" cy="1614373"/>
          </a:xfrm>
        </p:grpSpPr>
        <p:sp>
          <p:nvSpPr>
            <p:cNvPr id="384" name="TextBox 31"/>
            <p:cNvSpPr txBox="1">
              <a:spLocks noChangeArrowheads="1"/>
            </p:cNvSpPr>
            <p:nvPr/>
          </p:nvSpPr>
          <p:spPr bwMode="auto">
            <a:xfrm>
              <a:off x="1979712" y="443711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직사각형 77"/>
            <p:cNvSpPr>
              <a:spLocks noChangeArrowheads="1"/>
            </p:cNvSpPr>
            <p:nvPr/>
          </p:nvSpPr>
          <p:spPr bwMode="auto">
            <a:xfrm>
              <a:off x="2083966" y="4077072"/>
              <a:ext cx="1296143" cy="3601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2</a:t>
              </a:r>
              <a:endParaRPr lang="ko-KR" altLang="en-US" dirty="0"/>
            </a:p>
          </p:txBody>
        </p:sp>
        <p:cxnSp>
          <p:nvCxnSpPr>
            <p:cNvPr id="347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822560" y="3753507"/>
              <a:ext cx="137068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4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507901" y="4436318"/>
              <a:ext cx="2304256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49" name="직선 화살표 연결선 50"/>
            <p:cNvCxnSpPr>
              <a:cxnSpLocks noChangeShapeType="1"/>
              <a:endCxn id="350" idx="0"/>
            </p:cNvCxnSpPr>
            <p:nvPr/>
          </p:nvCxnSpPr>
          <p:spPr bwMode="auto">
            <a:xfrm>
              <a:off x="1507902" y="4077072"/>
              <a:ext cx="576064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50" name="이등변 삼각형 349"/>
            <p:cNvSpPr/>
            <p:nvPr/>
          </p:nvSpPr>
          <p:spPr bwMode="auto">
            <a:xfrm>
              <a:off x="1507902" y="4077072"/>
              <a:ext cx="576064" cy="360983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4" name="TextBox 72"/>
            <p:cNvSpPr txBox="1">
              <a:spLocks noChangeArrowheads="1"/>
            </p:cNvSpPr>
            <p:nvPr/>
          </p:nvSpPr>
          <p:spPr bwMode="auto">
            <a:xfrm>
              <a:off x="1875880" y="4160113"/>
              <a:ext cx="2080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1</a:t>
              </a:r>
              <a:endParaRPr lang="ko-KR" altLang="en-US" sz="1200" b="1" baseline="30000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83" name="TextBox 31"/>
            <p:cNvSpPr txBox="1">
              <a:spLocks noChangeArrowheads="1"/>
            </p:cNvSpPr>
            <p:nvPr/>
          </p:nvSpPr>
          <p:spPr bwMode="auto">
            <a:xfrm>
              <a:off x="1259632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1"/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타원 393"/>
            <p:cNvSpPr/>
            <p:nvPr/>
          </p:nvSpPr>
          <p:spPr bwMode="auto">
            <a:xfrm>
              <a:off x="1259632" y="4437112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0" lang="ko-KR" altLang="en-US" sz="1600" b="0" i="1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923928" y="3068960"/>
            <a:ext cx="2808311" cy="1603434"/>
            <a:chOff x="683568" y="5096123"/>
            <a:chExt cx="2808311" cy="1603434"/>
          </a:xfrm>
        </p:grpSpPr>
        <p:sp>
          <p:nvSpPr>
            <p:cNvPr id="396" name="직사각형 77"/>
            <p:cNvSpPr>
              <a:spLocks noChangeArrowheads="1"/>
            </p:cNvSpPr>
            <p:nvPr/>
          </p:nvSpPr>
          <p:spPr bwMode="auto">
            <a:xfrm>
              <a:off x="1763688" y="6104235"/>
              <a:ext cx="1296143" cy="3601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2</a:t>
              </a:r>
              <a:endParaRPr lang="ko-KR" altLang="en-US" dirty="0"/>
            </a:p>
          </p:txBody>
        </p:sp>
        <p:cxnSp>
          <p:nvCxnSpPr>
            <p:cNvPr id="400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502282" y="5780670"/>
              <a:ext cx="137068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0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187623" y="6463481"/>
              <a:ext cx="2304256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09" name="직선 화살표 연결선 50"/>
            <p:cNvCxnSpPr>
              <a:cxnSpLocks noChangeShapeType="1"/>
              <a:endCxn id="424" idx="0"/>
            </p:cNvCxnSpPr>
            <p:nvPr/>
          </p:nvCxnSpPr>
          <p:spPr bwMode="auto">
            <a:xfrm>
              <a:off x="1187624" y="6104235"/>
              <a:ext cx="576064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10" name="이등변 삼각형 409"/>
            <p:cNvSpPr/>
            <p:nvPr/>
          </p:nvSpPr>
          <p:spPr bwMode="auto">
            <a:xfrm>
              <a:off x="1763688" y="5311353"/>
              <a:ext cx="1296143" cy="792882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411" name="직선 화살표 연결선 50"/>
            <p:cNvCxnSpPr>
              <a:cxnSpLocks noChangeShapeType="1"/>
              <a:endCxn id="410" idx="0"/>
            </p:cNvCxnSpPr>
            <p:nvPr/>
          </p:nvCxnSpPr>
          <p:spPr bwMode="auto">
            <a:xfrm>
              <a:off x="1187623" y="5311353"/>
              <a:ext cx="1872208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24" name="이등변 삼각형 423"/>
            <p:cNvSpPr/>
            <p:nvPr/>
          </p:nvSpPr>
          <p:spPr bwMode="auto">
            <a:xfrm>
              <a:off x="1187624" y="6104235"/>
              <a:ext cx="576064" cy="360983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9" name="TextBox 72"/>
            <p:cNvSpPr txBox="1">
              <a:spLocks noChangeArrowheads="1"/>
            </p:cNvSpPr>
            <p:nvPr/>
          </p:nvSpPr>
          <p:spPr bwMode="auto">
            <a:xfrm>
              <a:off x="1555602" y="6187276"/>
              <a:ext cx="2080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1</a:t>
              </a:r>
              <a:endParaRPr lang="ko-KR" altLang="en-US" sz="1200" b="1" baseline="30000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31" name="TextBox 72"/>
            <p:cNvSpPr txBox="1">
              <a:spLocks noChangeArrowheads="1"/>
            </p:cNvSpPr>
            <p:nvPr/>
          </p:nvSpPr>
          <p:spPr bwMode="auto">
            <a:xfrm>
              <a:off x="2627784" y="5683220"/>
              <a:ext cx="2080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3</a:t>
              </a:r>
              <a:endParaRPr lang="ko-KR" altLang="en-US" sz="1200" b="1" baseline="30000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35" name="TextBox 57"/>
            <p:cNvSpPr txBox="1">
              <a:spLocks noChangeArrowheads="1"/>
            </p:cNvSpPr>
            <p:nvPr/>
          </p:nvSpPr>
          <p:spPr bwMode="auto">
            <a:xfrm>
              <a:off x="899592" y="642313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TextBox 57"/>
            <p:cNvSpPr txBox="1">
              <a:spLocks noChangeArrowheads="1"/>
            </p:cNvSpPr>
            <p:nvPr/>
          </p:nvSpPr>
          <p:spPr bwMode="auto">
            <a:xfrm>
              <a:off x="683568" y="515719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TextBox 57"/>
            <p:cNvSpPr txBox="1">
              <a:spLocks noChangeArrowheads="1"/>
            </p:cNvSpPr>
            <p:nvPr/>
          </p:nvSpPr>
          <p:spPr bwMode="auto">
            <a:xfrm>
              <a:off x="971600" y="59492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TextBox 57"/>
            <p:cNvSpPr txBox="1">
              <a:spLocks noChangeArrowheads="1"/>
            </p:cNvSpPr>
            <p:nvPr/>
          </p:nvSpPr>
          <p:spPr bwMode="auto">
            <a:xfrm>
              <a:off x="2699792" y="645333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TextBox 57"/>
            <p:cNvSpPr txBox="1">
              <a:spLocks noChangeArrowheads="1"/>
            </p:cNvSpPr>
            <p:nvPr/>
          </p:nvSpPr>
          <p:spPr bwMode="auto">
            <a:xfrm>
              <a:off x="1619672" y="6453336"/>
              <a:ext cx="2534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368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그룹 466"/>
          <p:cNvGrpSpPr/>
          <p:nvPr/>
        </p:nvGrpSpPr>
        <p:grpSpPr>
          <a:xfrm>
            <a:off x="467544" y="188640"/>
            <a:ext cx="3738119" cy="1199748"/>
            <a:chOff x="836261" y="2217058"/>
            <a:chExt cx="3738119" cy="1199748"/>
          </a:xfrm>
        </p:grpSpPr>
        <p:grpSp>
          <p:nvGrpSpPr>
            <p:cNvPr id="468" name="그룹 467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4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7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469" name="직사각형 468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470" name="직선 연결선 469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1" name="직선 연결선 470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2" name="직선 연결선 471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3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4" name="TextBox 57"/>
            <p:cNvSpPr txBox="1">
              <a:spLocks noChangeArrowheads="1"/>
            </p:cNvSpPr>
            <p:nvPr/>
          </p:nvSpPr>
          <p:spPr bwMode="auto">
            <a:xfrm>
              <a:off x="3788589" y="2217058"/>
              <a:ext cx="7834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5" name="직선 화살표 연결선 474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79" name="그룹 478"/>
          <p:cNvGrpSpPr/>
          <p:nvPr/>
        </p:nvGrpSpPr>
        <p:grpSpPr>
          <a:xfrm>
            <a:off x="483182" y="1616026"/>
            <a:ext cx="3722481" cy="1068506"/>
            <a:chOff x="1203262" y="3182779"/>
            <a:chExt cx="3722481" cy="1068506"/>
          </a:xfrm>
        </p:grpSpPr>
        <p:cxnSp>
          <p:nvCxnSpPr>
            <p:cNvPr id="480" name="직선 화살표 연결선 479"/>
            <p:cNvCxnSpPr>
              <a:cxnSpLocks noChangeShapeType="1"/>
            </p:cNvCxnSpPr>
            <p:nvPr/>
          </p:nvCxnSpPr>
          <p:spPr bwMode="auto">
            <a:xfrm flipV="1">
              <a:off x="1477762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81" name="TextBox 57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2" name="원호 481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83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4" name="직사각형 483"/>
            <p:cNvSpPr>
              <a:spLocks noChangeArrowheads="1"/>
            </p:cNvSpPr>
            <p:nvPr/>
          </p:nvSpPr>
          <p:spPr bwMode="auto">
            <a:xfrm>
              <a:off x="1467092" y="3644989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85" name="TextBox 57"/>
            <p:cNvSpPr txBox="1">
              <a:spLocks noChangeArrowheads="1"/>
            </p:cNvSpPr>
            <p:nvPr/>
          </p:nvSpPr>
          <p:spPr bwMode="auto">
            <a:xfrm>
              <a:off x="4716016" y="3182779"/>
              <a:ext cx="2073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6" name="직선 화살표 연결선 485"/>
            <p:cNvCxnSpPr>
              <a:cxnSpLocks noChangeShapeType="1"/>
            </p:cNvCxnSpPr>
            <p:nvPr/>
          </p:nvCxnSpPr>
          <p:spPr bwMode="auto">
            <a:xfrm>
              <a:off x="4925743" y="32129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487" name="그룹 486"/>
            <p:cNvGrpSpPr/>
            <p:nvPr/>
          </p:nvGrpSpPr>
          <p:grpSpPr>
            <a:xfrm>
              <a:off x="1476450" y="3912731"/>
              <a:ext cx="880696" cy="266546"/>
              <a:chOff x="2539176" y="4345204"/>
              <a:chExt cx="880696" cy="266546"/>
            </a:xfrm>
          </p:grpSpPr>
          <p:cxnSp>
            <p:nvCxnSpPr>
              <p:cNvPr id="488" name="직선 연결선 487"/>
              <p:cNvCxnSpPr/>
              <p:nvPr/>
            </p:nvCxnSpPr>
            <p:spPr bwMode="auto">
              <a:xfrm>
                <a:off x="2539176" y="4395726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8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90" name="그룹 489"/>
          <p:cNvGrpSpPr/>
          <p:nvPr/>
        </p:nvGrpSpPr>
        <p:grpSpPr>
          <a:xfrm>
            <a:off x="482146" y="2984178"/>
            <a:ext cx="1785598" cy="996498"/>
            <a:chOff x="1203262" y="3254787"/>
            <a:chExt cx="1785598" cy="996498"/>
          </a:xfrm>
        </p:grpSpPr>
        <p:cxnSp>
          <p:nvCxnSpPr>
            <p:cNvPr id="491" name="직선 화살표 연결선 490"/>
            <p:cNvCxnSpPr>
              <a:cxnSpLocks noChangeShapeType="1"/>
            </p:cNvCxnSpPr>
            <p:nvPr/>
          </p:nvCxnSpPr>
          <p:spPr bwMode="auto">
            <a:xfrm flipV="1">
              <a:off x="1478959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2" name="TextBox 57"/>
            <p:cNvSpPr txBox="1">
              <a:spLocks noChangeArrowheads="1"/>
            </p:cNvSpPr>
            <p:nvPr/>
          </p:nvSpPr>
          <p:spPr bwMode="auto">
            <a:xfrm>
              <a:off x="1260668" y="4005064"/>
              <a:ext cx="2149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3" name="원호 492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4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5" name="직사각형 494"/>
            <p:cNvSpPr>
              <a:spLocks noChangeArrowheads="1"/>
            </p:cNvSpPr>
            <p:nvPr/>
          </p:nvSpPr>
          <p:spPr bwMode="auto">
            <a:xfrm>
              <a:off x="1467092" y="3644989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496" name="직선 화살표 연결선 495"/>
            <p:cNvCxnSpPr>
              <a:cxnSpLocks noChangeShapeType="1"/>
            </p:cNvCxnSpPr>
            <p:nvPr/>
          </p:nvCxnSpPr>
          <p:spPr bwMode="auto">
            <a:xfrm>
              <a:off x="2415063" y="350100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497" name="그룹 496"/>
            <p:cNvGrpSpPr/>
            <p:nvPr/>
          </p:nvGrpSpPr>
          <p:grpSpPr>
            <a:xfrm>
              <a:off x="1476450" y="3912731"/>
              <a:ext cx="864338" cy="266546"/>
              <a:chOff x="2539176" y="4345204"/>
              <a:chExt cx="864338" cy="266546"/>
            </a:xfrm>
          </p:grpSpPr>
          <p:cxnSp>
            <p:nvCxnSpPr>
              <p:cNvPr id="501" name="직선 연결선 500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02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8" name="원호 497"/>
            <p:cNvSpPr/>
            <p:nvPr/>
          </p:nvSpPr>
          <p:spPr bwMode="auto">
            <a:xfrm rot="10800000" flipH="1">
              <a:off x="2268781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9" name="TextBox 57"/>
            <p:cNvSpPr txBox="1">
              <a:spLocks noChangeArrowheads="1"/>
            </p:cNvSpPr>
            <p:nvPr/>
          </p:nvSpPr>
          <p:spPr bwMode="auto">
            <a:xfrm>
              <a:off x="25568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0" name="TextBox 57"/>
            <p:cNvSpPr txBox="1">
              <a:spLocks noChangeArrowheads="1"/>
            </p:cNvSpPr>
            <p:nvPr/>
          </p:nvSpPr>
          <p:spPr bwMode="auto">
            <a:xfrm>
              <a:off x="1980748" y="33267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03" name="그룹 502"/>
          <p:cNvGrpSpPr/>
          <p:nvPr/>
        </p:nvGrpSpPr>
        <p:grpSpPr>
          <a:xfrm>
            <a:off x="4788024" y="3501008"/>
            <a:ext cx="1944216" cy="966301"/>
            <a:chOff x="4788024" y="4622939"/>
            <a:chExt cx="1944216" cy="966301"/>
          </a:xfrm>
        </p:grpSpPr>
        <p:cxnSp>
          <p:nvCxnSpPr>
            <p:cNvPr id="504" name="직선 화살표 연결선 503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5" name="TextBox 57"/>
            <p:cNvSpPr txBox="1">
              <a:spLocks noChangeArrowheads="1"/>
            </p:cNvSpPr>
            <p:nvPr/>
          </p:nvSpPr>
          <p:spPr bwMode="auto">
            <a:xfrm>
              <a:off x="4788024" y="5343019"/>
              <a:ext cx="4310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직사각형 505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507" name="직선 화살표 연결선 506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508" name="그룹 507"/>
            <p:cNvGrpSpPr/>
            <p:nvPr/>
          </p:nvGrpSpPr>
          <p:grpSpPr>
            <a:xfrm>
              <a:off x="5219830" y="5178678"/>
              <a:ext cx="864338" cy="266546"/>
              <a:chOff x="2539176" y="4345204"/>
              <a:chExt cx="864338" cy="266546"/>
            </a:xfrm>
          </p:grpSpPr>
          <p:cxnSp>
            <p:nvCxnSpPr>
              <p:cNvPr id="512" name="직선 연결선 51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9" name="원호 50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1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1" name="TextBox 57"/>
            <p:cNvSpPr txBox="1">
              <a:spLocks noChangeArrowheads="1"/>
            </p:cNvSpPr>
            <p:nvPr/>
          </p:nvSpPr>
          <p:spPr bwMode="auto">
            <a:xfrm>
              <a:off x="5724128" y="462293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4" name="그룹 513"/>
          <p:cNvGrpSpPr/>
          <p:nvPr/>
        </p:nvGrpSpPr>
        <p:grpSpPr>
          <a:xfrm>
            <a:off x="4932040" y="146829"/>
            <a:ext cx="4015059" cy="1398349"/>
            <a:chOff x="4932040" y="1268760"/>
            <a:chExt cx="4015059" cy="1398349"/>
          </a:xfrm>
        </p:grpSpPr>
        <p:grpSp>
          <p:nvGrpSpPr>
            <p:cNvPr id="515" name="그룹 514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5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3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3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32" name="이등변 삼각형 531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516" name="그룹 515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5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2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28" name="이등변 삼각형 527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517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518" name="직선 연결선 517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9" name="TextBox 57"/>
            <p:cNvSpPr txBox="1">
              <a:spLocks noChangeArrowheads="1"/>
            </p:cNvSpPr>
            <p:nvPr/>
          </p:nvSpPr>
          <p:spPr bwMode="auto">
            <a:xfrm>
              <a:off x="6156176" y="1268760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0" name="TextBox 57"/>
            <p:cNvSpPr txBox="1">
              <a:spLocks noChangeArrowheads="1"/>
            </p:cNvSpPr>
            <p:nvPr/>
          </p:nvSpPr>
          <p:spPr bwMode="auto">
            <a:xfrm>
              <a:off x="5940152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1" name="직선 연결선 520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2" name="직선 연결선 521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3" name="직선 화살표 연결선 522"/>
            <p:cNvCxnSpPr>
              <a:cxnSpLocks noChangeShapeType="1"/>
            </p:cNvCxnSpPr>
            <p:nvPr/>
          </p:nvCxnSpPr>
          <p:spPr bwMode="auto">
            <a:xfrm>
              <a:off x="6948264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524" name="직선 연결선 523"/>
            <p:cNvCxnSpPr>
              <a:cxnSpLocks/>
            </p:cNvCxnSpPr>
            <p:nvPr/>
          </p:nvCxnSpPr>
          <p:spPr bwMode="auto">
            <a:xfrm>
              <a:off x="6948264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5" name="TextBox 57"/>
            <p:cNvSpPr txBox="1">
              <a:spLocks noChangeArrowheads="1"/>
            </p:cNvSpPr>
            <p:nvPr/>
          </p:nvSpPr>
          <p:spPr bwMode="auto">
            <a:xfrm>
              <a:off x="7668344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33" name="그룹 532"/>
          <p:cNvGrpSpPr/>
          <p:nvPr/>
        </p:nvGrpSpPr>
        <p:grpSpPr>
          <a:xfrm>
            <a:off x="4788024" y="1916832"/>
            <a:ext cx="4320480" cy="1140514"/>
            <a:chOff x="4788024" y="3038763"/>
            <a:chExt cx="4320480" cy="1140514"/>
          </a:xfrm>
        </p:grpSpPr>
        <p:cxnSp>
          <p:nvCxnSpPr>
            <p:cNvPr id="534" name="직선 화살표 연결선 533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5" name="TextBox 57"/>
            <p:cNvSpPr txBox="1">
              <a:spLocks noChangeArrowheads="1"/>
            </p:cNvSpPr>
            <p:nvPr/>
          </p:nvSpPr>
          <p:spPr bwMode="auto">
            <a:xfrm>
              <a:off x="4788024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6" name="직사각형 535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537" name="그룹 536"/>
            <p:cNvGrpSpPr/>
            <p:nvPr/>
          </p:nvGrpSpPr>
          <p:grpSpPr>
            <a:xfrm>
              <a:off x="5227163" y="3810526"/>
              <a:ext cx="880696" cy="266546"/>
              <a:chOff x="2539176" y="4294682"/>
              <a:chExt cx="880696" cy="266546"/>
            </a:xfrm>
          </p:grpSpPr>
          <p:cxnSp>
            <p:nvCxnSpPr>
              <p:cNvPr id="542" name="직선 연결선 541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4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294682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8" name="TextBox 57"/>
            <p:cNvSpPr txBox="1">
              <a:spLocks noChangeArrowheads="1"/>
            </p:cNvSpPr>
            <p:nvPr/>
          </p:nvSpPr>
          <p:spPr bwMode="auto">
            <a:xfrm>
              <a:off x="6660232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9" name="직선 화살표 연결선 538"/>
            <p:cNvCxnSpPr>
              <a:cxnSpLocks noChangeShapeType="1"/>
            </p:cNvCxnSpPr>
            <p:nvPr/>
          </p:nvCxnSpPr>
          <p:spPr bwMode="auto">
            <a:xfrm>
              <a:off x="6948264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0" name="직선 화살표 연결선 539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41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5" name="그룹 584"/>
          <p:cNvGrpSpPr/>
          <p:nvPr/>
        </p:nvGrpSpPr>
        <p:grpSpPr>
          <a:xfrm>
            <a:off x="323528" y="5661248"/>
            <a:ext cx="2016224" cy="966301"/>
            <a:chOff x="4716016" y="4622939"/>
            <a:chExt cx="2016224" cy="966301"/>
          </a:xfrm>
        </p:grpSpPr>
        <p:cxnSp>
          <p:nvCxnSpPr>
            <p:cNvPr id="586" name="직선 화살표 연결선 585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87" name="TextBox 57"/>
            <p:cNvSpPr txBox="1">
              <a:spLocks noChangeArrowheads="1"/>
            </p:cNvSpPr>
            <p:nvPr/>
          </p:nvSpPr>
          <p:spPr bwMode="auto">
            <a:xfrm>
              <a:off x="4716016" y="5343019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8" name="직사각형 587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589" name="직선 화살표 연결선 588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590" name="그룹 589"/>
            <p:cNvGrpSpPr/>
            <p:nvPr/>
          </p:nvGrpSpPr>
          <p:grpSpPr>
            <a:xfrm>
              <a:off x="5219830" y="5199003"/>
              <a:ext cx="954086" cy="266546"/>
              <a:chOff x="2539176" y="4365529"/>
              <a:chExt cx="954086" cy="266546"/>
            </a:xfrm>
          </p:grpSpPr>
          <p:cxnSp>
            <p:nvCxnSpPr>
              <p:cNvPr id="594" name="직선 연결선 593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95" name="TextBox 57"/>
              <p:cNvSpPr txBox="1">
                <a:spLocks noChangeArrowheads="1"/>
              </p:cNvSpPr>
              <p:nvPr/>
            </p:nvSpPr>
            <p:spPr bwMode="auto">
              <a:xfrm>
                <a:off x="3187490" y="4365529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91" name="원호 590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2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3" name="TextBox 57"/>
            <p:cNvSpPr txBox="1">
              <a:spLocks noChangeArrowheads="1"/>
            </p:cNvSpPr>
            <p:nvPr/>
          </p:nvSpPr>
          <p:spPr bwMode="auto">
            <a:xfrm>
              <a:off x="5724128" y="462293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6" name="그룹 595"/>
          <p:cNvGrpSpPr/>
          <p:nvPr/>
        </p:nvGrpSpPr>
        <p:grpSpPr>
          <a:xfrm>
            <a:off x="323528" y="4077072"/>
            <a:ext cx="4464496" cy="1140514"/>
            <a:chOff x="4716016" y="3038763"/>
            <a:chExt cx="4464496" cy="1140514"/>
          </a:xfrm>
        </p:grpSpPr>
        <p:cxnSp>
          <p:nvCxnSpPr>
            <p:cNvPr id="597" name="직선 화살표 연결선 596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98" name="TextBox 57"/>
            <p:cNvSpPr txBox="1">
              <a:spLocks noChangeArrowheads="1"/>
            </p:cNvSpPr>
            <p:nvPr/>
          </p:nvSpPr>
          <p:spPr bwMode="auto">
            <a:xfrm>
              <a:off x="471601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9" name="직사각형 598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600" name="그룹 599"/>
            <p:cNvGrpSpPr/>
            <p:nvPr/>
          </p:nvGrpSpPr>
          <p:grpSpPr>
            <a:xfrm>
              <a:off x="5227163" y="3830851"/>
              <a:ext cx="3442201" cy="266546"/>
              <a:chOff x="2539176" y="4315007"/>
              <a:chExt cx="3442201" cy="266546"/>
            </a:xfrm>
          </p:grpSpPr>
          <p:cxnSp>
            <p:nvCxnSpPr>
              <p:cNvPr id="605" name="직선 연결선 604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06" name="TextBox 57"/>
              <p:cNvSpPr txBox="1">
                <a:spLocks noChangeArrowheads="1"/>
              </p:cNvSpPr>
              <p:nvPr/>
            </p:nvSpPr>
            <p:spPr bwMode="auto">
              <a:xfrm>
                <a:off x="3162417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7" name="직선 연결선 606"/>
              <p:cNvCxnSpPr>
                <a:cxnSpLocks/>
              </p:cNvCxnSpPr>
              <p:nvPr/>
            </p:nvCxnSpPr>
            <p:spPr bwMode="auto">
              <a:xfrm flipH="1">
                <a:off x="5124373" y="4342565"/>
                <a:ext cx="8570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08" name="TextBox 57"/>
              <p:cNvSpPr txBox="1">
                <a:spLocks noChangeArrowheads="1"/>
              </p:cNvSpPr>
              <p:nvPr/>
            </p:nvSpPr>
            <p:spPr bwMode="auto">
              <a:xfrm>
                <a:off x="5052365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01" name="TextBox 57"/>
            <p:cNvSpPr txBox="1">
              <a:spLocks noChangeArrowheads="1"/>
            </p:cNvSpPr>
            <p:nvPr/>
          </p:nvSpPr>
          <p:spPr bwMode="auto">
            <a:xfrm>
              <a:off x="6084168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2" name="직선 화살표 연결선 601"/>
            <p:cNvCxnSpPr>
              <a:cxnSpLocks noChangeShapeType="1"/>
            </p:cNvCxnSpPr>
            <p:nvPr/>
          </p:nvCxnSpPr>
          <p:spPr bwMode="auto">
            <a:xfrm>
              <a:off x="6372200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03" name="직선 화살표 연결선 602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04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9" name="그룹 608"/>
          <p:cNvGrpSpPr/>
          <p:nvPr/>
        </p:nvGrpSpPr>
        <p:grpSpPr>
          <a:xfrm flipH="1">
            <a:off x="2843808" y="5661248"/>
            <a:ext cx="2016224" cy="966301"/>
            <a:chOff x="4716016" y="4622939"/>
            <a:chExt cx="2016224" cy="966301"/>
          </a:xfrm>
        </p:grpSpPr>
        <p:cxnSp>
          <p:nvCxnSpPr>
            <p:cNvPr id="610" name="직선 화살표 연결선 609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11" name="TextBox 57"/>
            <p:cNvSpPr txBox="1">
              <a:spLocks noChangeArrowheads="1"/>
            </p:cNvSpPr>
            <p:nvPr/>
          </p:nvSpPr>
          <p:spPr bwMode="auto">
            <a:xfrm>
              <a:off x="4716016" y="5343019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2" name="직사각형 611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613" name="직선 화살표 연결선 612"/>
            <p:cNvCxnSpPr>
              <a:cxnSpLocks noChangeShapeType="1"/>
            </p:cNvCxnSpPr>
            <p:nvPr/>
          </p:nvCxnSpPr>
          <p:spPr bwMode="auto">
            <a:xfrm flipV="1"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614" name="그룹 613"/>
            <p:cNvGrpSpPr/>
            <p:nvPr/>
          </p:nvGrpSpPr>
          <p:grpSpPr>
            <a:xfrm>
              <a:off x="5219830" y="5199003"/>
              <a:ext cx="954086" cy="266546"/>
              <a:chOff x="2539176" y="4365529"/>
              <a:chExt cx="954086" cy="266546"/>
            </a:xfrm>
          </p:grpSpPr>
          <p:cxnSp>
            <p:nvCxnSpPr>
              <p:cNvPr id="618" name="직선 연결선 617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19" name="TextBox 57"/>
              <p:cNvSpPr txBox="1">
                <a:spLocks noChangeArrowheads="1"/>
              </p:cNvSpPr>
              <p:nvPr/>
            </p:nvSpPr>
            <p:spPr bwMode="auto">
              <a:xfrm>
                <a:off x="3187490" y="4365529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15" name="원호 614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16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" name="TextBox 57"/>
            <p:cNvSpPr txBox="1">
              <a:spLocks noChangeArrowheads="1"/>
            </p:cNvSpPr>
            <p:nvPr/>
          </p:nvSpPr>
          <p:spPr bwMode="auto">
            <a:xfrm>
              <a:off x="5724128" y="462293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3743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23528" y="446475"/>
            <a:ext cx="3948290" cy="2478469"/>
            <a:chOff x="323528" y="446475"/>
            <a:chExt cx="3948290" cy="2478469"/>
          </a:xfrm>
        </p:grpSpPr>
        <p:sp>
          <p:nvSpPr>
            <p:cNvPr id="251" name="TextBox 35"/>
            <p:cNvSpPr txBox="1">
              <a:spLocks noChangeArrowheads="1"/>
            </p:cNvSpPr>
            <p:nvPr/>
          </p:nvSpPr>
          <p:spPr bwMode="auto">
            <a:xfrm>
              <a:off x="323528" y="9087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연결선 251"/>
            <p:cNvCxnSpPr>
              <a:cxnSpLocks/>
            </p:cNvCxnSpPr>
            <p:nvPr/>
          </p:nvCxnSpPr>
          <p:spPr bwMode="auto">
            <a:xfrm>
              <a:off x="539552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>
              <a:off x="539552" y="2839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>
              <a:cxnSpLocks/>
            </p:cNvCxnSpPr>
            <p:nvPr/>
          </p:nvCxnSpPr>
          <p:spPr bwMode="auto">
            <a:xfrm>
              <a:off x="3275856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>
              <a:cxnSpLocks/>
            </p:cNvCxnSpPr>
            <p:nvPr/>
          </p:nvCxnSpPr>
          <p:spPr bwMode="auto">
            <a:xfrm rot="10800000">
              <a:off x="3848590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>
              <a:cxnSpLocks/>
            </p:cNvCxnSpPr>
            <p:nvPr/>
          </p:nvCxnSpPr>
          <p:spPr bwMode="auto">
            <a:xfrm rot="10800000">
              <a:off x="3848590" y="263691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>
              <a:cxnSpLocks/>
            </p:cNvCxnSpPr>
            <p:nvPr/>
          </p:nvCxnSpPr>
          <p:spPr bwMode="auto">
            <a:xfrm>
              <a:off x="3920598" y="908720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57"/>
            <p:cNvSpPr txBox="1">
              <a:spLocks noChangeArrowheads="1"/>
            </p:cNvSpPr>
            <p:nvPr/>
          </p:nvSpPr>
          <p:spPr bwMode="auto">
            <a:xfrm>
              <a:off x="3923928" y="1656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Line 5"/>
            <p:cNvSpPr>
              <a:spLocks noChangeShapeType="1"/>
            </p:cNvSpPr>
            <p:nvPr/>
          </p:nvSpPr>
          <p:spPr bwMode="auto">
            <a:xfrm>
              <a:off x="539552" y="895048"/>
              <a:ext cx="2736304" cy="1741864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Line 7"/>
            <p:cNvSpPr>
              <a:spLocks noChangeShapeType="1"/>
            </p:cNvSpPr>
            <p:nvPr/>
          </p:nvSpPr>
          <p:spPr bwMode="auto">
            <a:xfrm flipH="1">
              <a:off x="539552" y="90872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275856" y="638077"/>
              <a:ext cx="495544" cy="558675"/>
              <a:chOff x="3291337" y="607015"/>
              <a:chExt cx="495544" cy="558675"/>
            </a:xfrm>
          </p:grpSpPr>
          <p:sp>
            <p:nvSpPr>
              <p:cNvPr id="26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403822" y="782632"/>
                <a:ext cx="558675" cy="20744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8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269" name="Line 7"/>
              <p:cNvSpPr>
                <a:spLocks noChangeShapeType="1"/>
              </p:cNvSpPr>
              <p:nvPr/>
            </p:nvSpPr>
            <p:spPr bwMode="auto">
              <a:xfrm rot="16200000">
                <a:off x="3300101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270" name="이등변 삼각형 70"/>
              <p:cNvSpPr>
                <a:spLocks noChangeArrowheads="1"/>
              </p:cNvSpPr>
              <p:nvPr/>
            </p:nvSpPr>
            <p:spPr bwMode="auto">
              <a:xfrm rot="16200000">
                <a:off x="3255391" y="769685"/>
                <a:ext cx="287968" cy="216076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275856" y="2366268"/>
              <a:ext cx="495545" cy="558676"/>
              <a:chOff x="3291336" y="2335207"/>
              <a:chExt cx="495545" cy="558676"/>
            </a:xfrm>
          </p:grpSpPr>
          <p:sp>
            <p:nvSpPr>
              <p:cNvPr id="271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367809" y="2474811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72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261454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273" name="이등변 삼각형 73"/>
              <p:cNvSpPr>
                <a:spLocks noChangeArrowheads="1"/>
              </p:cNvSpPr>
              <p:nvPr/>
            </p:nvSpPr>
            <p:spPr bwMode="auto">
              <a:xfrm rot="16200000">
                <a:off x="3255391" y="2497877"/>
                <a:ext cx="287968" cy="216077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539552" y="446475"/>
              <a:ext cx="257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화살표 연결선 21"/>
            <p:cNvCxnSpPr>
              <a:cxnSpLocks noChangeShapeType="1"/>
            </p:cNvCxnSpPr>
            <p:nvPr/>
          </p:nvCxnSpPr>
          <p:spPr bwMode="auto">
            <a:xfrm>
              <a:off x="539552" y="476672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9" name="TextBox 35"/>
            <p:cNvSpPr txBox="1">
              <a:spLocks noChangeArrowheads="1"/>
            </p:cNvSpPr>
            <p:nvPr/>
          </p:nvSpPr>
          <p:spPr bwMode="auto">
            <a:xfrm>
              <a:off x="3143876" y="231868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35"/>
            <p:cNvSpPr txBox="1">
              <a:spLocks noChangeArrowheads="1"/>
            </p:cNvSpPr>
            <p:nvPr/>
          </p:nvSpPr>
          <p:spPr bwMode="auto">
            <a:xfrm>
              <a:off x="3143876" y="6206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57"/>
            <p:cNvSpPr txBox="1">
              <a:spLocks noChangeArrowheads="1"/>
            </p:cNvSpPr>
            <p:nvPr/>
          </p:nvSpPr>
          <p:spPr bwMode="auto">
            <a:xfrm>
              <a:off x="1691680" y="2564904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4872182" y="446475"/>
            <a:ext cx="3948290" cy="2478469"/>
            <a:chOff x="323528" y="446475"/>
            <a:chExt cx="3948290" cy="2478469"/>
          </a:xfrm>
        </p:grpSpPr>
        <p:sp>
          <p:nvSpPr>
            <p:cNvPr id="285" name="TextBox 35"/>
            <p:cNvSpPr txBox="1">
              <a:spLocks noChangeArrowheads="1"/>
            </p:cNvSpPr>
            <p:nvPr/>
          </p:nvSpPr>
          <p:spPr bwMode="auto">
            <a:xfrm>
              <a:off x="323528" y="9087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6" name="직선 연결선 285"/>
            <p:cNvCxnSpPr>
              <a:cxnSpLocks/>
            </p:cNvCxnSpPr>
            <p:nvPr/>
          </p:nvCxnSpPr>
          <p:spPr bwMode="auto">
            <a:xfrm>
              <a:off x="539552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>
              <a:off x="539552" y="2839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직선 연결선 287"/>
            <p:cNvCxnSpPr>
              <a:cxnSpLocks/>
            </p:cNvCxnSpPr>
            <p:nvPr/>
          </p:nvCxnSpPr>
          <p:spPr bwMode="auto">
            <a:xfrm>
              <a:off x="3275856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9" name="직선 연결선 288"/>
            <p:cNvCxnSpPr>
              <a:cxnSpLocks/>
            </p:cNvCxnSpPr>
            <p:nvPr/>
          </p:nvCxnSpPr>
          <p:spPr bwMode="auto">
            <a:xfrm rot="10800000">
              <a:off x="3848590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직선 연결선 289"/>
            <p:cNvCxnSpPr>
              <a:cxnSpLocks/>
            </p:cNvCxnSpPr>
            <p:nvPr/>
          </p:nvCxnSpPr>
          <p:spPr bwMode="auto">
            <a:xfrm rot="10800000">
              <a:off x="3848590" y="263691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직선 연결선 290"/>
            <p:cNvCxnSpPr>
              <a:cxnSpLocks/>
            </p:cNvCxnSpPr>
            <p:nvPr/>
          </p:nvCxnSpPr>
          <p:spPr bwMode="auto">
            <a:xfrm>
              <a:off x="3920598" y="908720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3923928" y="1656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Line 5"/>
            <p:cNvSpPr>
              <a:spLocks noChangeShapeType="1"/>
            </p:cNvSpPr>
            <p:nvPr/>
          </p:nvSpPr>
          <p:spPr bwMode="auto">
            <a:xfrm>
              <a:off x="539552" y="895048"/>
              <a:ext cx="2736304" cy="1741864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Line 7"/>
            <p:cNvSpPr>
              <a:spLocks noChangeShapeType="1"/>
            </p:cNvSpPr>
            <p:nvPr/>
          </p:nvSpPr>
          <p:spPr bwMode="auto">
            <a:xfrm flipH="1">
              <a:off x="539552" y="90872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3275856" y="638077"/>
              <a:ext cx="495544" cy="558675"/>
              <a:chOff x="3291337" y="607015"/>
              <a:chExt cx="495544" cy="558675"/>
            </a:xfrm>
          </p:grpSpPr>
          <p:sp>
            <p:nvSpPr>
              <p:cNvPr id="305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403822" y="782632"/>
                <a:ext cx="558675" cy="20744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06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07" name="Line 7"/>
              <p:cNvSpPr>
                <a:spLocks noChangeShapeType="1"/>
              </p:cNvSpPr>
              <p:nvPr/>
            </p:nvSpPr>
            <p:spPr bwMode="auto">
              <a:xfrm rot="16200000">
                <a:off x="3300101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08" name="이등변 삼각형 70"/>
              <p:cNvSpPr>
                <a:spLocks noChangeArrowheads="1"/>
              </p:cNvSpPr>
              <p:nvPr/>
            </p:nvSpPr>
            <p:spPr bwMode="auto">
              <a:xfrm rot="16200000">
                <a:off x="3255391" y="769685"/>
                <a:ext cx="287968" cy="216076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3275856" y="2366268"/>
              <a:ext cx="495545" cy="558676"/>
              <a:chOff x="3291336" y="2335207"/>
              <a:chExt cx="495545" cy="558676"/>
            </a:xfrm>
          </p:grpSpPr>
          <p:sp>
            <p:nvSpPr>
              <p:cNvPr id="302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367809" y="2474811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03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261454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04" name="이등변 삼각형 73"/>
              <p:cNvSpPr>
                <a:spLocks noChangeArrowheads="1"/>
              </p:cNvSpPr>
              <p:nvPr/>
            </p:nvSpPr>
            <p:spPr bwMode="auto">
              <a:xfrm rot="16200000">
                <a:off x="3255391" y="2497877"/>
                <a:ext cx="287968" cy="216077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539552" y="44647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1"/>
            <p:cNvCxnSpPr>
              <a:cxnSpLocks noChangeShapeType="1"/>
            </p:cNvCxnSpPr>
            <p:nvPr/>
          </p:nvCxnSpPr>
          <p:spPr bwMode="auto">
            <a:xfrm>
              <a:off x="539552" y="476672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9" name="TextBox 35"/>
            <p:cNvSpPr txBox="1">
              <a:spLocks noChangeArrowheads="1"/>
            </p:cNvSpPr>
            <p:nvPr/>
          </p:nvSpPr>
          <p:spPr bwMode="auto">
            <a:xfrm>
              <a:off x="3143876" y="231868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35"/>
            <p:cNvSpPr txBox="1">
              <a:spLocks noChangeArrowheads="1"/>
            </p:cNvSpPr>
            <p:nvPr/>
          </p:nvSpPr>
          <p:spPr bwMode="auto">
            <a:xfrm>
              <a:off x="3143876" y="6206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57"/>
            <p:cNvSpPr txBox="1">
              <a:spLocks noChangeArrowheads="1"/>
            </p:cNvSpPr>
            <p:nvPr/>
          </p:nvSpPr>
          <p:spPr bwMode="auto">
            <a:xfrm>
              <a:off x="1691680" y="2564904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4572000" y="3573016"/>
            <a:ext cx="4234800" cy="2304256"/>
            <a:chOff x="37018" y="620688"/>
            <a:chExt cx="4234800" cy="2304256"/>
          </a:xfrm>
        </p:grpSpPr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323528" y="9087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연결선 310"/>
            <p:cNvCxnSpPr>
              <a:cxnSpLocks/>
            </p:cNvCxnSpPr>
            <p:nvPr/>
          </p:nvCxnSpPr>
          <p:spPr bwMode="auto">
            <a:xfrm>
              <a:off x="539552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/>
          </p:nvCxnSpPr>
          <p:spPr bwMode="auto">
            <a:xfrm>
              <a:off x="539552" y="2839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>
              <a:cxnSpLocks/>
            </p:cNvCxnSpPr>
            <p:nvPr/>
          </p:nvCxnSpPr>
          <p:spPr bwMode="auto">
            <a:xfrm>
              <a:off x="3275856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>
              <a:cxnSpLocks/>
            </p:cNvCxnSpPr>
            <p:nvPr/>
          </p:nvCxnSpPr>
          <p:spPr bwMode="auto">
            <a:xfrm rot="10800000">
              <a:off x="3848590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>
              <a:cxnSpLocks/>
            </p:cNvCxnSpPr>
            <p:nvPr/>
          </p:nvCxnSpPr>
          <p:spPr bwMode="auto">
            <a:xfrm rot="10800000">
              <a:off x="3848590" y="263691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>
              <a:cxnSpLocks/>
            </p:cNvCxnSpPr>
            <p:nvPr/>
          </p:nvCxnSpPr>
          <p:spPr bwMode="auto">
            <a:xfrm>
              <a:off x="3920598" y="908720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7" name="TextBox 57"/>
            <p:cNvSpPr txBox="1">
              <a:spLocks noChangeArrowheads="1"/>
            </p:cNvSpPr>
            <p:nvPr/>
          </p:nvSpPr>
          <p:spPr bwMode="auto">
            <a:xfrm>
              <a:off x="3923928" y="1656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Line 5"/>
            <p:cNvSpPr>
              <a:spLocks noChangeShapeType="1"/>
            </p:cNvSpPr>
            <p:nvPr/>
          </p:nvSpPr>
          <p:spPr bwMode="auto">
            <a:xfrm>
              <a:off x="539552" y="895048"/>
              <a:ext cx="2736304" cy="1741864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Line 7"/>
            <p:cNvSpPr>
              <a:spLocks noChangeShapeType="1"/>
            </p:cNvSpPr>
            <p:nvPr/>
          </p:nvSpPr>
          <p:spPr bwMode="auto">
            <a:xfrm flipH="1">
              <a:off x="539552" y="90872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0" name="그룹 319"/>
            <p:cNvGrpSpPr/>
            <p:nvPr/>
          </p:nvGrpSpPr>
          <p:grpSpPr>
            <a:xfrm>
              <a:off x="3275856" y="638077"/>
              <a:ext cx="495544" cy="558675"/>
              <a:chOff x="3291337" y="607015"/>
              <a:chExt cx="495544" cy="558675"/>
            </a:xfrm>
          </p:grpSpPr>
          <p:sp>
            <p:nvSpPr>
              <p:cNvPr id="33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403822" y="782632"/>
                <a:ext cx="558675" cy="20744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31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32" name="Line 7"/>
              <p:cNvSpPr>
                <a:spLocks noChangeShapeType="1"/>
              </p:cNvSpPr>
              <p:nvPr/>
            </p:nvSpPr>
            <p:spPr bwMode="auto">
              <a:xfrm rot="16200000">
                <a:off x="3300101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33" name="이등변 삼각형 70"/>
              <p:cNvSpPr>
                <a:spLocks noChangeArrowheads="1"/>
              </p:cNvSpPr>
              <p:nvPr/>
            </p:nvSpPr>
            <p:spPr bwMode="auto">
              <a:xfrm rot="16200000">
                <a:off x="3255391" y="769685"/>
                <a:ext cx="287968" cy="216076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grpSp>
          <p:nvGrpSpPr>
            <p:cNvPr id="321" name="그룹 320"/>
            <p:cNvGrpSpPr/>
            <p:nvPr/>
          </p:nvGrpSpPr>
          <p:grpSpPr>
            <a:xfrm>
              <a:off x="3275856" y="2366268"/>
              <a:ext cx="495545" cy="558676"/>
              <a:chOff x="3291336" y="2335207"/>
              <a:chExt cx="495545" cy="558676"/>
            </a:xfrm>
          </p:grpSpPr>
          <p:sp>
            <p:nvSpPr>
              <p:cNvPr id="32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367809" y="2474811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28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261454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29" name="이등변 삼각형 73"/>
              <p:cNvSpPr>
                <a:spLocks noChangeArrowheads="1"/>
              </p:cNvSpPr>
              <p:nvPr/>
            </p:nvSpPr>
            <p:spPr bwMode="auto">
              <a:xfrm rot="16200000">
                <a:off x="3255391" y="2497877"/>
                <a:ext cx="287968" cy="216077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sp>
          <p:nvSpPr>
            <p:cNvPr id="322" name="TextBox 57"/>
            <p:cNvSpPr txBox="1">
              <a:spLocks noChangeArrowheads="1"/>
            </p:cNvSpPr>
            <p:nvPr/>
          </p:nvSpPr>
          <p:spPr bwMode="auto">
            <a:xfrm>
              <a:off x="37018" y="62068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3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331886" y="699532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4" name="TextBox 35"/>
            <p:cNvSpPr txBox="1">
              <a:spLocks noChangeArrowheads="1"/>
            </p:cNvSpPr>
            <p:nvPr/>
          </p:nvSpPr>
          <p:spPr bwMode="auto">
            <a:xfrm>
              <a:off x="3143876" y="231868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TextBox 35"/>
            <p:cNvSpPr txBox="1">
              <a:spLocks noChangeArrowheads="1"/>
            </p:cNvSpPr>
            <p:nvPr/>
          </p:nvSpPr>
          <p:spPr bwMode="auto">
            <a:xfrm>
              <a:off x="3143876" y="6206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TextBox 57"/>
            <p:cNvSpPr txBox="1">
              <a:spLocks noChangeArrowheads="1"/>
            </p:cNvSpPr>
            <p:nvPr/>
          </p:nvSpPr>
          <p:spPr bwMode="auto">
            <a:xfrm>
              <a:off x="1691680" y="2564904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3528" y="3398803"/>
            <a:ext cx="2088232" cy="1470357"/>
            <a:chOff x="323528" y="3398803"/>
            <a:chExt cx="2088232" cy="1470357"/>
          </a:xfrm>
        </p:grpSpPr>
        <p:sp>
          <p:nvSpPr>
            <p:cNvPr id="335" name="TextBox 35"/>
            <p:cNvSpPr txBox="1">
              <a:spLocks noChangeArrowheads="1"/>
            </p:cNvSpPr>
            <p:nvPr/>
          </p:nvSpPr>
          <p:spPr bwMode="auto">
            <a:xfrm>
              <a:off x="323528" y="386104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Line 5"/>
            <p:cNvSpPr>
              <a:spLocks noChangeShapeType="1"/>
            </p:cNvSpPr>
            <p:nvPr/>
          </p:nvSpPr>
          <p:spPr bwMode="auto">
            <a:xfrm>
              <a:off x="539552" y="3847376"/>
              <a:ext cx="700184" cy="44572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Line 7"/>
            <p:cNvSpPr>
              <a:spLocks noChangeShapeType="1"/>
            </p:cNvSpPr>
            <p:nvPr/>
          </p:nvSpPr>
          <p:spPr bwMode="auto">
            <a:xfrm flipH="1">
              <a:off x="539552" y="3861048"/>
              <a:ext cx="864096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TextBox 57"/>
            <p:cNvSpPr txBox="1">
              <a:spLocks noChangeArrowheads="1"/>
            </p:cNvSpPr>
            <p:nvPr/>
          </p:nvSpPr>
          <p:spPr bwMode="auto">
            <a:xfrm>
              <a:off x="539552" y="3398803"/>
              <a:ext cx="257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21"/>
            <p:cNvCxnSpPr>
              <a:cxnSpLocks noChangeShapeType="1"/>
            </p:cNvCxnSpPr>
            <p:nvPr/>
          </p:nvCxnSpPr>
          <p:spPr bwMode="auto">
            <a:xfrm>
              <a:off x="539552" y="3429000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98" name="Line 7"/>
            <p:cNvSpPr>
              <a:spLocks noChangeShapeType="1"/>
            </p:cNvSpPr>
            <p:nvPr/>
          </p:nvSpPr>
          <p:spPr bwMode="auto">
            <a:xfrm>
              <a:off x="1475656" y="3861048"/>
              <a:ext cx="504056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Line 5"/>
            <p:cNvSpPr>
              <a:spLocks noChangeShapeType="1"/>
            </p:cNvSpPr>
            <p:nvPr/>
          </p:nvSpPr>
          <p:spPr bwMode="auto">
            <a:xfrm>
              <a:off x="1298248" y="4329207"/>
              <a:ext cx="473948" cy="301704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Line 5"/>
            <p:cNvSpPr>
              <a:spLocks noChangeShapeType="1"/>
            </p:cNvSpPr>
            <p:nvPr/>
          </p:nvSpPr>
          <p:spPr bwMode="auto">
            <a:xfrm>
              <a:off x="1302545" y="4331196"/>
              <a:ext cx="466476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Line 5"/>
            <p:cNvSpPr>
              <a:spLocks noChangeShapeType="1"/>
            </p:cNvSpPr>
            <p:nvPr/>
          </p:nvSpPr>
          <p:spPr bwMode="auto">
            <a:xfrm>
              <a:off x="1303065" y="4333875"/>
              <a:ext cx="0" cy="300211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TextBox 57"/>
            <p:cNvSpPr txBox="1">
              <a:spLocks noChangeArrowheads="1"/>
            </p:cNvSpPr>
            <p:nvPr/>
          </p:nvSpPr>
          <p:spPr bwMode="auto">
            <a:xfrm>
              <a:off x="2010672" y="3749323"/>
              <a:ext cx="329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4" name="TextBox 57"/>
            <p:cNvSpPr txBox="1">
              <a:spLocks noChangeArrowheads="1"/>
            </p:cNvSpPr>
            <p:nvPr/>
          </p:nvSpPr>
          <p:spPr bwMode="auto">
            <a:xfrm>
              <a:off x="1763688" y="45509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5" name="TextBox 57"/>
            <p:cNvSpPr txBox="1">
              <a:spLocks noChangeArrowheads="1"/>
            </p:cNvSpPr>
            <p:nvPr/>
          </p:nvSpPr>
          <p:spPr bwMode="auto">
            <a:xfrm>
              <a:off x="1763688" y="419089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TextBox 57"/>
            <p:cNvSpPr txBox="1">
              <a:spLocks noChangeArrowheads="1"/>
            </p:cNvSpPr>
            <p:nvPr/>
          </p:nvSpPr>
          <p:spPr bwMode="auto">
            <a:xfrm>
              <a:off x="971600" y="462293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4239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3608" y="404663"/>
            <a:ext cx="3960440" cy="2533953"/>
            <a:chOff x="1043608" y="404663"/>
            <a:chExt cx="3960440" cy="2533953"/>
          </a:xfrm>
        </p:grpSpPr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1043608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12751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1275112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 bwMode="auto">
            <a:xfrm>
              <a:off x="26432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>
              <a:off x="4011416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/>
            <p:nvPr/>
          </p:nvCxnSpPr>
          <p:spPr bwMode="auto">
            <a:xfrm rot="10800000">
              <a:off x="4568670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 rot="10800000">
              <a:off x="456867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직선 연결선 155"/>
            <p:cNvCxnSpPr/>
            <p:nvPr/>
          </p:nvCxnSpPr>
          <p:spPr bwMode="auto">
            <a:xfrm>
              <a:off x="4640678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2658744" y="836712"/>
              <a:ext cx="4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1" name="직선 화살표 연결선 21"/>
            <p:cNvCxnSpPr>
              <a:cxnSpLocks noChangeShapeType="1"/>
            </p:cNvCxnSpPr>
            <p:nvPr/>
          </p:nvCxnSpPr>
          <p:spPr bwMode="auto">
            <a:xfrm>
              <a:off x="2643264" y="98072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3" name="TextBox 57"/>
            <p:cNvSpPr txBox="1">
              <a:spLocks noChangeArrowheads="1"/>
            </p:cNvSpPr>
            <p:nvPr/>
          </p:nvSpPr>
          <p:spPr bwMode="auto">
            <a:xfrm>
              <a:off x="4656158" y="1454587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Line 5"/>
            <p:cNvSpPr>
              <a:spLocks noChangeShapeType="1"/>
            </p:cNvSpPr>
            <p:nvPr/>
          </p:nvSpPr>
          <p:spPr bwMode="auto">
            <a:xfrm>
              <a:off x="2643264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Line 6"/>
            <p:cNvSpPr>
              <a:spLocks noChangeShapeType="1"/>
            </p:cNvSpPr>
            <p:nvPr/>
          </p:nvSpPr>
          <p:spPr bwMode="auto">
            <a:xfrm>
              <a:off x="1275112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 flipH="1">
              <a:off x="1275112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Line 10"/>
            <p:cNvSpPr>
              <a:spLocks noChangeShapeType="1"/>
            </p:cNvSpPr>
            <p:nvPr/>
          </p:nvSpPr>
          <p:spPr bwMode="auto">
            <a:xfrm>
              <a:off x="2643264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4011416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123902" y="580280"/>
              <a:ext cx="558675" cy="20744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 rot="16200000">
              <a:off x="3948155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2" name="Line 7"/>
            <p:cNvSpPr>
              <a:spLocks noChangeShapeType="1"/>
            </p:cNvSpPr>
            <p:nvPr/>
          </p:nvSpPr>
          <p:spPr bwMode="auto">
            <a:xfrm rot="16200000">
              <a:off x="4020181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3" name="이등변 삼각형 70"/>
            <p:cNvSpPr>
              <a:spLocks noChangeArrowheads="1"/>
            </p:cNvSpPr>
            <p:nvPr/>
          </p:nvSpPr>
          <p:spPr bwMode="auto">
            <a:xfrm rot="16200000">
              <a:off x="3975471" y="567333"/>
              <a:ext cx="287968" cy="2160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5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087889" y="2272459"/>
              <a:ext cx="558675" cy="279468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6" name="Line 7"/>
            <p:cNvSpPr>
              <a:spLocks noChangeShapeType="1"/>
            </p:cNvSpPr>
            <p:nvPr/>
          </p:nvSpPr>
          <p:spPr bwMode="auto">
            <a:xfrm rot="16200000">
              <a:off x="3948155" y="2412194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7" name="이등변 삼각형 73"/>
            <p:cNvSpPr>
              <a:spLocks noChangeArrowheads="1"/>
            </p:cNvSpPr>
            <p:nvPr/>
          </p:nvSpPr>
          <p:spPr bwMode="auto">
            <a:xfrm rot="16200000">
              <a:off x="3975471" y="2295525"/>
              <a:ext cx="287968" cy="216077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graphicFrame>
          <p:nvGraphicFramePr>
            <p:cNvPr id="178" name="Object 13"/>
            <p:cNvGraphicFramePr>
              <a:graphicFrameLocks noChangeAspect="1"/>
            </p:cNvGraphicFramePr>
            <p:nvPr/>
          </p:nvGraphicFramePr>
          <p:xfrm>
            <a:off x="1726210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2" name="수식" r:id="rId3" imgW="330120" imgH="228600" progId="Equation.3">
                    <p:embed/>
                  </p:oleObj>
                </mc:Choice>
                <mc:Fallback>
                  <p:oleObj name="수식" r:id="rId3" imgW="330120" imgH="228600" progId="Equation.3">
                    <p:embed/>
                    <p:pic>
                      <p:nvPicPr>
                        <p:cNvPr id="17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210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" name="Object 13"/>
            <p:cNvGraphicFramePr>
              <a:graphicFrameLocks noChangeAspect="1"/>
            </p:cNvGraphicFramePr>
            <p:nvPr/>
          </p:nvGraphicFramePr>
          <p:xfrm>
            <a:off x="3094362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3" name="수식" r:id="rId5" imgW="330120" imgH="228600" progId="Equation.3">
                    <p:embed/>
                  </p:oleObj>
                </mc:Choice>
                <mc:Fallback>
                  <p:oleObj name="수식" r:id="rId5" imgW="330120" imgH="228600" progId="Equation.3">
                    <p:embed/>
                    <p:pic>
                      <p:nvPicPr>
                        <p:cNvPr id="17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362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" name="TextBox 57"/>
            <p:cNvSpPr txBox="1">
              <a:spLocks noChangeArrowheads="1"/>
            </p:cNvSpPr>
            <p:nvPr/>
          </p:nvSpPr>
          <p:spPr bwMode="auto">
            <a:xfrm>
              <a:off x="1290592" y="1700808"/>
              <a:ext cx="4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21"/>
            <p:cNvCxnSpPr>
              <a:cxnSpLocks noChangeShapeType="1"/>
            </p:cNvCxnSpPr>
            <p:nvPr/>
          </p:nvCxnSpPr>
          <p:spPr bwMode="auto">
            <a:xfrm>
              <a:off x="1275112" y="1844824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3" name="TextBox 35"/>
            <p:cNvSpPr txBox="1">
              <a:spLocks noChangeArrowheads="1"/>
            </p:cNvSpPr>
            <p:nvPr/>
          </p:nvSpPr>
          <p:spPr bwMode="auto">
            <a:xfrm>
              <a:off x="2639821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5"/>
            <p:cNvSpPr txBox="1">
              <a:spLocks noChangeArrowheads="1"/>
            </p:cNvSpPr>
            <p:nvPr/>
          </p:nvSpPr>
          <p:spPr bwMode="auto">
            <a:xfrm>
              <a:off x="3738864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5"/>
            <p:cNvSpPr txBox="1">
              <a:spLocks noChangeArrowheads="1"/>
            </p:cNvSpPr>
            <p:nvPr/>
          </p:nvSpPr>
          <p:spPr bwMode="auto">
            <a:xfrm>
              <a:off x="3707904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35"/>
            <p:cNvSpPr txBox="1">
              <a:spLocks noChangeArrowheads="1"/>
            </p:cNvSpPr>
            <p:nvPr/>
          </p:nvSpPr>
          <p:spPr bwMode="auto">
            <a:xfrm>
              <a:off x="2389635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58544" y="3573015"/>
            <a:ext cx="4145504" cy="2533953"/>
            <a:chOff x="858544" y="3573015"/>
            <a:chExt cx="4145504" cy="2533953"/>
          </a:xfrm>
        </p:grpSpPr>
        <p:sp>
          <p:nvSpPr>
            <p:cNvPr id="194" name="TextBox 35"/>
            <p:cNvSpPr txBox="1">
              <a:spLocks noChangeArrowheads="1"/>
            </p:cNvSpPr>
            <p:nvPr/>
          </p:nvSpPr>
          <p:spPr bwMode="auto">
            <a:xfrm>
              <a:off x="1043608" y="558924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 bwMode="auto">
            <a:xfrm>
              <a:off x="1275112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>
              <a:off x="1275112" y="5805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2643264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>
              <a:off x="4011416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rot="10800000">
              <a:off x="4568670" y="38519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rot="10800000">
              <a:off x="4568670" y="558924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>
              <a:off x="4640678" y="3861048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4656158" y="4622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5"/>
            <p:cNvSpPr>
              <a:spLocks noChangeShapeType="1"/>
            </p:cNvSpPr>
            <p:nvPr/>
          </p:nvSpPr>
          <p:spPr bwMode="auto">
            <a:xfrm>
              <a:off x="2643264" y="4725144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Line 6"/>
            <p:cNvSpPr>
              <a:spLocks noChangeShapeType="1"/>
            </p:cNvSpPr>
            <p:nvPr/>
          </p:nvSpPr>
          <p:spPr bwMode="auto">
            <a:xfrm>
              <a:off x="1275112" y="558924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Line 7"/>
            <p:cNvSpPr>
              <a:spLocks noChangeShapeType="1"/>
            </p:cNvSpPr>
            <p:nvPr/>
          </p:nvSpPr>
          <p:spPr bwMode="auto">
            <a:xfrm flipH="1">
              <a:off x="1275112" y="3861048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Line 10"/>
            <p:cNvSpPr>
              <a:spLocks noChangeShapeType="1"/>
            </p:cNvSpPr>
            <p:nvPr/>
          </p:nvSpPr>
          <p:spPr bwMode="auto">
            <a:xfrm>
              <a:off x="2643264" y="4725144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Line 11"/>
            <p:cNvSpPr>
              <a:spLocks noChangeShapeType="1"/>
            </p:cNvSpPr>
            <p:nvPr/>
          </p:nvSpPr>
          <p:spPr bwMode="auto">
            <a:xfrm>
              <a:off x="4011416" y="3861048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123902" y="3748632"/>
              <a:ext cx="558675" cy="20744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14" name="Line 7"/>
            <p:cNvSpPr>
              <a:spLocks noChangeShapeType="1"/>
            </p:cNvSpPr>
            <p:nvPr/>
          </p:nvSpPr>
          <p:spPr bwMode="auto">
            <a:xfrm rot="16200000">
              <a:off x="3948155" y="3852353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15" name="Line 7"/>
            <p:cNvSpPr>
              <a:spLocks noChangeShapeType="1"/>
            </p:cNvSpPr>
            <p:nvPr/>
          </p:nvSpPr>
          <p:spPr bwMode="auto">
            <a:xfrm rot="16200000">
              <a:off x="4020181" y="3852353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20" name="이등변 삼각형 70"/>
            <p:cNvSpPr>
              <a:spLocks noChangeArrowheads="1"/>
            </p:cNvSpPr>
            <p:nvPr/>
          </p:nvSpPr>
          <p:spPr bwMode="auto">
            <a:xfrm rot="16200000">
              <a:off x="3975471" y="3735685"/>
              <a:ext cx="287968" cy="2160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24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087889" y="5440811"/>
              <a:ext cx="558675" cy="279468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27" name="Line 7"/>
            <p:cNvSpPr>
              <a:spLocks noChangeShapeType="1"/>
            </p:cNvSpPr>
            <p:nvPr/>
          </p:nvSpPr>
          <p:spPr bwMode="auto">
            <a:xfrm rot="16200000">
              <a:off x="3948155" y="5580546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28" name="이등변 삼각형 73"/>
            <p:cNvSpPr>
              <a:spLocks noChangeArrowheads="1"/>
            </p:cNvSpPr>
            <p:nvPr/>
          </p:nvSpPr>
          <p:spPr bwMode="auto">
            <a:xfrm rot="16200000">
              <a:off x="3975471" y="5463877"/>
              <a:ext cx="287968" cy="216077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graphicFrame>
          <p:nvGraphicFramePr>
            <p:cNvPr id="229" name="Object 13"/>
            <p:cNvGraphicFramePr>
              <a:graphicFrameLocks noChangeAspect="1"/>
            </p:cNvGraphicFramePr>
            <p:nvPr/>
          </p:nvGraphicFramePr>
          <p:xfrm>
            <a:off x="1726210" y="5805264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4" name="수식" r:id="rId3" imgW="330120" imgH="228600" progId="Equation.3">
                    <p:embed/>
                  </p:oleObj>
                </mc:Choice>
                <mc:Fallback>
                  <p:oleObj name="수식" r:id="rId3" imgW="330120" imgH="228600" progId="Equation.3">
                    <p:embed/>
                    <p:pic>
                      <p:nvPicPr>
                        <p:cNvPr id="2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210" y="5805264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" name="Object 13"/>
            <p:cNvGraphicFramePr>
              <a:graphicFrameLocks noChangeAspect="1"/>
            </p:cNvGraphicFramePr>
            <p:nvPr/>
          </p:nvGraphicFramePr>
          <p:xfrm>
            <a:off x="3094362" y="5805264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5" name="수식" r:id="rId5" imgW="330120" imgH="228600" progId="Equation.3">
                    <p:embed/>
                  </p:oleObj>
                </mc:Choice>
                <mc:Fallback>
                  <p:oleObj name="수식" r:id="rId5" imgW="330120" imgH="228600" progId="Equation.3">
                    <p:embed/>
                    <p:pic>
                      <p:nvPicPr>
                        <p:cNvPr id="23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362" y="5805264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2" name="직선 화살표 연결선 21"/>
            <p:cNvCxnSpPr>
              <a:cxnSpLocks noChangeShapeType="1"/>
            </p:cNvCxnSpPr>
            <p:nvPr/>
          </p:nvCxnSpPr>
          <p:spPr bwMode="auto">
            <a:xfrm>
              <a:off x="1275112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3" name="TextBox 35"/>
            <p:cNvSpPr txBox="1">
              <a:spLocks noChangeArrowheads="1"/>
            </p:cNvSpPr>
            <p:nvPr/>
          </p:nvSpPr>
          <p:spPr bwMode="auto">
            <a:xfrm>
              <a:off x="2639821" y="531108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35"/>
            <p:cNvSpPr txBox="1">
              <a:spLocks noChangeArrowheads="1"/>
            </p:cNvSpPr>
            <p:nvPr/>
          </p:nvSpPr>
          <p:spPr bwMode="auto">
            <a:xfrm>
              <a:off x="3738864" y="519900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TextBox 35"/>
            <p:cNvSpPr txBox="1">
              <a:spLocks noChangeArrowheads="1"/>
            </p:cNvSpPr>
            <p:nvPr/>
          </p:nvSpPr>
          <p:spPr bwMode="auto">
            <a:xfrm>
              <a:off x="3707904" y="3645024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35"/>
            <p:cNvSpPr txBox="1">
              <a:spLocks noChangeArrowheads="1"/>
            </p:cNvSpPr>
            <p:nvPr/>
          </p:nvSpPr>
          <p:spPr bwMode="auto">
            <a:xfrm>
              <a:off x="2370712" y="45091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57"/>
            <p:cNvSpPr txBox="1">
              <a:spLocks noChangeArrowheads="1"/>
            </p:cNvSpPr>
            <p:nvPr/>
          </p:nvSpPr>
          <p:spPr bwMode="auto">
            <a:xfrm>
              <a:off x="858544" y="4766955"/>
              <a:ext cx="8331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직선 화살표 연결선 21"/>
            <p:cNvCxnSpPr>
              <a:cxnSpLocks noChangeShapeType="1"/>
            </p:cNvCxnSpPr>
            <p:nvPr/>
          </p:nvCxnSpPr>
          <p:spPr bwMode="auto">
            <a:xfrm>
              <a:off x="1275112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6" name="그룹 5"/>
          <p:cNvGrpSpPr/>
          <p:nvPr/>
        </p:nvGrpSpPr>
        <p:grpSpPr>
          <a:xfrm>
            <a:off x="5076056" y="148382"/>
            <a:ext cx="3888432" cy="2878767"/>
            <a:chOff x="5076056" y="148382"/>
            <a:chExt cx="3888432" cy="2878767"/>
          </a:xfrm>
        </p:grpSpPr>
        <p:sp>
          <p:nvSpPr>
            <p:cNvPr id="345" name="TextBox 35"/>
            <p:cNvSpPr txBox="1">
              <a:spLocks noChangeArrowheads="1"/>
            </p:cNvSpPr>
            <p:nvPr/>
          </p:nvSpPr>
          <p:spPr bwMode="auto">
            <a:xfrm>
              <a:off x="5076056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/>
            <p:cNvCxnSpPr/>
            <p:nvPr/>
          </p:nvCxnSpPr>
          <p:spPr bwMode="auto">
            <a:xfrm>
              <a:off x="5307560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/>
          </p:nvCxnSpPr>
          <p:spPr bwMode="auto">
            <a:xfrm>
              <a:off x="5307560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/>
          </p:nvCxnSpPr>
          <p:spPr bwMode="auto">
            <a:xfrm>
              <a:off x="66757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/>
          </p:nvCxnSpPr>
          <p:spPr bwMode="auto">
            <a:xfrm>
              <a:off x="80438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/>
          </p:nvCxnSpPr>
          <p:spPr bwMode="auto">
            <a:xfrm rot="10800000">
              <a:off x="8673126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/>
          </p:nvCxnSpPr>
          <p:spPr bwMode="auto">
            <a:xfrm rot="10800000">
              <a:off x="8673126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>
              <a:cxnSpLocks/>
            </p:cNvCxnSpPr>
            <p:nvPr/>
          </p:nvCxnSpPr>
          <p:spPr bwMode="auto">
            <a:xfrm>
              <a:off x="8745134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9" name="TextBox 57"/>
            <p:cNvSpPr txBox="1">
              <a:spLocks noChangeArrowheads="1"/>
            </p:cNvSpPr>
            <p:nvPr/>
          </p:nvSpPr>
          <p:spPr bwMode="auto">
            <a:xfrm>
              <a:off x="6691192" y="836712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3" name="직선 화살표 연결선 21"/>
            <p:cNvCxnSpPr>
              <a:cxnSpLocks noChangeShapeType="1"/>
            </p:cNvCxnSpPr>
            <p:nvPr/>
          </p:nvCxnSpPr>
          <p:spPr bwMode="auto">
            <a:xfrm>
              <a:off x="6675712" y="98072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4" name="TextBox 57"/>
            <p:cNvSpPr txBox="1">
              <a:spLocks noChangeArrowheads="1"/>
            </p:cNvSpPr>
            <p:nvPr/>
          </p:nvSpPr>
          <p:spPr bwMode="auto">
            <a:xfrm>
              <a:off x="8760614" y="1454587"/>
              <a:ext cx="203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Line 5"/>
            <p:cNvSpPr>
              <a:spLocks noChangeShapeType="1"/>
            </p:cNvSpPr>
            <p:nvPr/>
          </p:nvSpPr>
          <p:spPr bwMode="auto">
            <a:xfrm>
              <a:off x="6675712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Line 6"/>
            <p:cNvSpPr>
              <a:spLocks noChangeShapeType="1"/>
            </p:cNvSpPr>
            <p:nvPr/>
          </p:nvSpPr>
          <p:spPr bwMode="auto">
            <a:xfrm>
              <a:off x="5307560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Line 7"/>
            <p:cNvSpPr>
              <a:spLocks noChangeShapeType="1"/>
            </p:cNvSpPr>
            <p:nvPr/>
          </p:nvSpPr>
          <p:spPr bwMode="auto">
            <a:xfrm flipH="1">
              <a:off x="5307560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Line 10"/>
            <p:cNvSpPr>
              <a:spLocks noChangeShapeType="1"/>
            </p:cNvSpPr>
            <p:nvPr/>
          </p:nvSpPr>
          <p:spPr bwMode="auto">
            <a:xfrm>
              <a:off x="6675712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Line 11"/>
            <p:cNvSpPr>
              <a:spLocks noChangeShapeType="1"/>
            </p:cNvSpPr>
            <p:nvPr/>
          </p:nvSpPr>
          <p:spPr bwMode="auto">
            <a:xfrm>
              <a:off x="8043864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aphicFrame>
          <p:nvGraphicFramePr>
            <p:cNvPr id="397" name="Object 13"/>
            <p:cNvGraphicFramePr>
              <a:graphicFrameLocks noChangeAspect="1"/>
            </p:cNvGraphicFramePr>
            <p:nvPr/>
          </p:nvGraphicFramePr>
          <p:xfrm>
            <a:off x="5826125" y="2636838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6" name="수식" r:id="rId7" imgW="228600" imgH="228600" progId="Equation.3">
                    <p:embed/>
                  </p:oleObj>
                </mc:Choice>
                <mc:Fallback>
                  <p:oleObj name="수식" r:id="rId7" imgW="228600" imgH="228600" progId="Equation.3">
                    <p:embed/>
                    <p:pic>
                      <p:nvPicPr>
                        <p:cNvPr id="3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25" y="2636838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" name="Object 13"/>
            <p:cNvGraphicFramePr>
              <a:graphicFrameLocks noChangeAspect="1"/>
            </p:cNvGraphicFramePr>
            <p:nvPr/>
          </p:nvGraphicFramePr>
          <p:xfrm>
            <a:off x="7192963" y="2636838"/>
            <a:ext cx="3000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7" name="수식" r:id="rId9" imgW="228600" imgH="228600" progId="Equation.3">
                    <p:embed/>
                  </p:oleObj>
                </mc:Choice>
                <mc:Fallback>
                  <p:oleObj name="수식" r:id="rId9" imgW="228600" imgH="228600" progId="Equation.3">
                    <p:embed/>
                    <p:pic>
                      <p:nvPicPr>
                        <p:cNvPr id="39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2963" y="2636838"/>
                          <a:ext cx="300037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" name="TextBox 57"/>
            <p:cNvSpPr txBox="1">
              <a:spLocks noChangeArrowheads="1"/>
            </p:cNvSpPr>
            <p:nvPr/>
          </p:nvSpPr>
          <p:spPr bwMode="auto">
            <a:xfrm>
              <a:off x="5323040" y="1700808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>
              <a:off x="5307560" y="1844824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6672269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7771312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7740352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6422083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2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8316416" y="404664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3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8316416" y="213285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4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044259" y="242088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5" name="TextBox 57"/>
            <p:cNvSpPr txBox="1">
              <a:spLocks noChangeArrowheads="1"/>
            </p:cNvSpPr>
            <p:nvPr/>
          </p:nvSpPr>
          <p:spPr bwMode="auto">
            <a:xfrm>
              <a:off x="8059344" y="2780928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56" name="Object 13"/>
            <p:cNvGraphicFramePr>
              <a:graphicFrameLocks noChangeAspect="1"/>
            </p:cNvGraphicFramePr>
            <p:nvPr/>
          </p:nvGraphicFramePr>
          <p:xfrm>
            <a:off x="8163693" y="148382"/>
            <a:ext cx="468313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8" name="수식" r:id="rId11" imgW="355320" imgH="393480" progId="Equation.3">
                    <p:embed/>
                  </p:oleObj>
                </mc:Choice>
                <mc:Fallback>
                  <p:oleObj name="수식" r:id="rId11" imgW="355320" imgH="393480" progId="Equation.3">
                    <p:embed/>
                    <p:pic>
                      <p:nvPicPr>
                        <p:cNvPr id="45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3693" y="148382"/>
                          <a:ext cx="468313" cy="5191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7" name="Object 13"/>
            <p:cNvGraphicFramePr>
              <a:graphicFrameLocks noChangeAspect="1"/>
            </p:cNvGraphicFramePr>
            <p:nvPr/>
          </p:nvGraphicFramePr>
          <p:xfrm>
            <a:off x="8172400" y="1876574"/>
            <a:ext cx="468312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9" name="수식" r:id="rId13" imgW="355320" imgH="393480" progId="Equation.3">
                    <p:embed/>
                  </p:oleObj>
                </mc:Choice>
                <mc:Fallback>
                  <p:oleObj name="수식" r:id="rId13" imgW="355320" imgH="393480" progId="Equation.3">
                    <p:embed/>
                    <p:pic>
                      <p:nvPicPr>
                        <p:cNvPr id="4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1876574"/>
                          <a:ext cx="468312" cy="5191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그룹 7"/>
          <p:cNvGrpSpPr/>
          <p:nvPr/>
        </p:nvGrpSpPr>
        <p:grpSpPr>
          <a:xfrm>
            <a:off x="5004048" y="3528348"/>
            <a:ext cx="3960440" cy="2667153"/>
            <a:chOff x="5004048" y="3528348"/>
            <a:chExt cx="3960440" cy="2667153"/>
          </a:xfrm>
        </p:grpSpPr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5076056" y="558924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8" name="직선 연결선 407"/>
            <p:cNvCxnSpPr/>
            <p:nvPr/>
          </p:nvCxnSpPr>
          <p:spPr bwMode="auto">
            <a:xfrm>
              <a:off x="5307560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2" name="직선 연결선 411"/>
            <p:cNvCxnSpPr/>
            <p:nvPr/>
          </p:nvCxnSpPr>
          <p:spPr bwMode="auto">
            <a:xfrm>
              <a:off x="5307560" y="5805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3" name="직선 연결선 412"/>
            <p:cNvCxnSpPr/>
            <p:nvPr/>
          </p:nvCxnSpPr>
          <p:spPr bwMode="auto">
            <a:xfrm>
              <a:off x="6675712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4" name="직선 연결선 413"/>
            <p:cNvCxnSpPr/>
            <p:nvPr/>
          </p:nvCxnSpPr>
          <p:spPr bwMode="auto">
            <a:xfrm>
              <a:off x="8043864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직선 연결선 414"/>
            <p:cNvCxnSpPr/>
            <p:nvPr/>
          </p:nvCxnSpPr>
          <p:spPr bwMode="auto">
            <a:xfrm rot="10800000">
              <a:off x="8673126" y="38519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6" name="직선 연결선 415"/>
            <p:cNvCxnSpPr/>
            <p:nvPr/>
          </p:nvCxnSpPr>
          <p:spPr bwMode="auto">
            <a:xfrm rot="10800000">
              <a:off x="8673126" y="558924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7" name="직선 연결선 416"/>
            <p:cNvCxnSpPr/>
            <p:nvPr/>
          </p:nvCxnSpPr>
          <p:spPr bwMode="auto">
            <a:xfrm>
              <a:off x="8745134" y="3861048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0" name="TextBox 57"/>
            <p:cNvSpPr txBox="1">
              <a:spLocks noChangeArrowheads="1"/>
            </p:cNvSpPr>
            <p:nvPr/>
          </p:nvSpPr>
          <p:spPr bwMode="auto">
            <a:xfrm>
              <a:off x="8760614" y="4622939"/>
              <a:ext cx="203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Line 5"/>
            <p:cNvSpPr>
              <a:spLocks noChangeShapeType="1"/>
            </p:cNvSpPr>
            <p:nvPr/>
          </p:nvSpPr>
          <p:spPr bwMode="auto">
            <a:xfrm>
              <a:off x="6675712" y="4725144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Line 6"/>
            <p:cNvSpPr>
              <a:spLocks noChangeShapeType="1"/>
            </p:cNvSpPr>
            <p:nvPr/>
          </p:nvSpPr>
          <p:spPr bwMode="auto">
            <a:xfrm>
              <a:off x="5307560" y="558924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Line 7"/>
            <p:cNvSpPr>
              <a:spLocks noChangeShapeType="1"/>
            </p:cNvSpPr>
            <p:nvPr/>
          </p:nvSpPr>
          <p:spPr bwMode="auto">
            <a:xfrm flipH="1">
              <a:off x="5307560" y="3861048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Line 10"/>
            <p:cNvSpPr>
              <a:spLocks noChangeShapeType="1"/>
            </p:cNvSpPr>
            <p:nvPr/>
          </p:nvSpPr>
          <p:spPr bwMode="auto">
            <a:xfrm>
              <a:off x="6675712" y="4725144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Line 11"/>
            <p:cNvSpPr>
              <a:spLocks noChangeShapeType="1"/>
            </p:cNvSpPr>
            <p:nvPr/>
          </p:nvSpPr>
          <p:spPr bwMode="auto">
            <a:xfrm>
              <a:off x="8043864" y="3861048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aphicFrame>
          <p:nvGraphicFramePr>
            <p:cNvPr id="441" name="Object 13"/>
            <p:cNvGraphicFramePr>
              <a:graphicFrameLocks noChangeAspect="1"/>
            </p:cNvGraphicFramePr>
            <p:nvPr/>
          </p:nvGraphicFramePr>
          <p:xfrm>
            <a:off x="5826125" y="5805488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90" name="수식" r:id="rId15" imgW="228600" imgH="228600" progId="Equation.3">
                    <p:embed/>
                  </p:oleObj>
                </mc:Choice>
                <mc:Fallback>
                  <p:oleObj name="수식" r:id="rId15" imgW="228600" imgH="228600" progId="Equation.3">
                    <p:embed/>
                    <p:pic>
                      <p:nvPicPr>
                        <p:cNvPr id="44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25" y="5805488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2" name="Object 13"/>
            <p:cNvGraphicFramePr>
              <a:graphicFrameLocks noChangeAspect="1"/>
            </p:cNvGraphicFramePr>
            <p:nvPr/>
          </p:nvGraphicFramePr>
          <p:xfrm>
            <a:off x="7192963" y="5805488"/>
            <a:ext cx="3000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91" name="수식" r:id="rId17" imgW="228600" imgH="228600" progId="Equation.3">
                    <p:embed/>
                  </p:oleObj>
                </mc:Choice>
                <mc:Fallback>
                  <p:oleObj name="수식" r:id="rId17" imgW="228600" imgH="228600" progId="Equation.3">
                    <p:embed/>
                    <p:pic>
                      <p:nvPicPr>
                        <p:cNvPr id="44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2963" y="5805488"/>
                          <a:ext cx="300037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" name="TextBox 57"/>
            <p:cNvSpPr txBox="1">
              <a:spLocks noChangeArrowheads="1"/>
            </p:cNvSpPr>
            <p:nvPr/>
          </p:nvSpPr>
          <p:spPr bwMode="auto">
            <a:xfrm>
              <a:off x="5004048" y="4725144"/>
              <a:ext cx="617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4" name="직선 화살표 연결선 21"/>
            <p:cNvCxnSpPr>
              <a:cxnSpLocks noChangeShapeType="1"/>
            </p:cNvCxnSpPr>
            <p:nvPr/>
          </p:nvCxnSpPr>
          <p:spPr bwMode="auto">
            <a:xfrm>
              <a:off x="5307560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TextBox 35"/>
            <p:cNvSpPr txBox="1">
              <a:spLocks noChangeArrowheads="1"/>
            </p:cNvSpPr>
            <p:nvPr/>
          </p:nvSpPr>
          <p:spPr bwMode="auto">
            <a:xfrm>
              <a:off x="6672269" y="531108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TextBox 35"/>
            <p:cNvSpPr txBox="1">
              <a:spLocks noChangeArrowheads="1"/>
            </p:cNvSpPr>
            <p:nvPr/>
          </p:nvSpPr>
          <p:spPr bwMode="auto">
            <a:xfrm>
              <a:off x="7771312" y="519900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35"/>
            <p:cNvSpPr txBox="1">
              <a:spLocks noChangeArrowheads="1"/>
            </p:cNvSpPr>
            <p:nvPr/>
          </p:nvSpPr>
          <p:spPr bwMode="auto">
            <a:xfrm>
              <a:off x="7740352" y="3645024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TextBox 35"/>
            <p:cNvSpPr txBox="1">
              <a:spLocks noChangeArrowheads="1"/>
            </p:cNvSpPr>
            <p:nvPr/>
          </p:nvSpPr>
          <p:spPr bwMode="auto">
            <a:xfrm>
              <a:off x="6403160" y="45091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21"/>
            <p:cNvCxnSpPr>
              <a:cxnSpLocks noChangeShapeType="1"/>
            </p:cNvCxnSpPr>
            <p:nvPr/>
          </p:nvCxnSpPr>
          <p:spPr bwMode="auto">
            <a:xfrm>
              <a:off x="5307560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1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8325123" y="3573017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2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8325123" y="530120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3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052966" y="5589240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4" name="TextBox 57"/>
            <p:cNvSpPr txBox="1">
              <a:spLocks noChangeArrowheads="1"/>
            </p:cNvSpPr>
            <p:nvPr/>
          </p:nvSpPr>
          <p:spPr bwMode="auto">
            <a:xfrm>
              <a:off x="8068051" y="5949280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65" name="Object 13"/>
            <p:cNvGraphicFramePr>
              <a:graphicFrameLocks noChangeAspect="1"/>
            </p:cNvGraphicFramePr>
            <p:nvPr/>
          </p:nvGraphicFramePr>
          <p:xfrm>
            <a:off x="8172400" y="3528348"/>
            <a:ext cx="30162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92" name="수식" r:id="rId19" imgW="228600" imgH="228600" progId="Equation.3">
                    <p:embed/>
                  </p:oleObj>
                </mc:Choice>
                <mc:Fallback>
                  <p:oleObj name="수식" r:id="rId19" imgW="228600" imgH="228600" progId="Equation.3">
                    <p:embed/>
                    <p:pic>
                      <p:nvPicPr>
                        <p:cNvPr id="46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3528348"/>
                          <a:ext cx="301625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" name="Object 13"/>
            <p:cNvGraphicFramePr>
              <a:graphicFrameLocks noChangeAspect="1"/>
            </p:cNvGraphicFramePr>
            <p:nvPr/>
          </p:nvGraphicFramePr>
          <p:xfrm>
            <a:off x="8181925" y="5257135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93" name="수식" r:id="rId21" imgW="228600" imgH="228600" progId="Equation.3">
                    <p:embed/>
                  </p:oleObj>
                </mc:Choice>
                <mc:Fallback>
                  <p:oleObj name="수식" r:id="rId21" imgW="228600" imgH="228600" progId="Equation.3">
                    <p:embed/>
                    <p:pic>
                      <p:nvPicPr>
                        <p:cNvPr id="46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925" y="5257135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75376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39552" y="404663"/>
            <a:ext cx="4464496" cy="2533953"/>
            <a:chOff x="539552" y="404663"/>
            <a:chExt cx="4464496" cy="2533953"/>
          </a:xfrm>
        </p:grpSpPr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1043608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12751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1275112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 bwMode="auto">
            <a:xfrm>
              <a:off x="26432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>
              <a:off x="4011416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/>
            <p:nvPr/>
          </p:nvCxnSpPr>
          <p:spPr bwMode="auto">
            <a:xfrm rot="10800000">
              <a:off x="4568670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 rot="10800000">
              <a:off x="456867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직선 연결선 155"/>
            <p:cNvCxnSpPr/>
            <p:nvPr/>
          </p:nvCxnSpPr>
          <p:spPr bwMode="auto">
            <a:xfrm>
              <a:off x="4640678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TextBox 57"/>
            <p:cNvSpPr txBox="1">
              <a:spLocks noChangeArrowheads="1"/>
            </p:cNvSpPr>
            <p:nvPr/>
          </p:nvSpPr>
          <p:spPr bwMode="auto">
            <a:xfrm>
              <a:off x="4656158" y="1454587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Line 5"/>
            <p:cNvSpPr>
              <a:spLocks noChangeShapeType="1"/>
            </p:cNvSpPr>
            <p:nvPr/>
          </p:nvSpPr>
          <p:spPr bwMode="auto">
            <a:xfrm>
              <a:off x="2643264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Line 6"/>
            <p:cNvSpPr>
              <a:spLocks noChangeShapeType="1"/>
            </p:cNvSpPr>
            <p:nvPr/>
          </p:nvSpPr>
          <p:spPr bwMode="auto">
            <a:xfrm>
              <a:off x="1275112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 flipH="1">
              <a:off x="1275112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Line 10"/>
            <p:cNvSpPr>
              <a:spLocks noChangeShapeType="1"/>
            </p:cNvSpPr>
            <p:nvPr/>
          </p:nvSpPr>
          <p:spPr bwMode="auto">
            <a:xfrm>
              <a:off x="2643264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4011416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123902" y="580280"/>
              <a:ext cx="558675" cy="20744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 rot="16200000">
              <a:off x="3948155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2" name="Line 7"/>
            <p:cNvSpPr>
              <a:spLocks noChangeShapeType="1"/>
            </p:cNvSpPr>
            <p:nvPr/>
          </p:nvSpPr>
          <p:spPr bwMode="auto">
            <a:xfrm rot="16200000">
              <a:off x="4020181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3" name="이등변 삼각형 70"/>
            <p:cNvSpPr>
              <a:spLocks noChangeArrowheads="1"/>
            </p:cNvSpPr>
            <p:nvPr/>
          </p:nvSpPr>
          <p:spPr bwMode="auto">
            <a:xfrm rot="16200000">
              <a:off x="3975471" y="567333"/>
              <a:ext cx="287968" cy="2160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5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087889" y="2272459"/>
              <a:ext cx="558675" cy="279468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6" name="Line 7"/>
            <p:cNvSpPr>
              <a:spLocks noChangeShapeType="1"/>
            </p:cNvSpPr>
            <p:nvPr/>
          </p:nvSpPr>
          <p:spPr bwMode="auto">
            <a:xfrm rot="16200000">
              <a:off x="3948155" y="2412194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7" name="이등변 삼각형 73"/>
            <p:cNvSpPr>
              <a:spLocks noChangeArrowheads="1"/>
            </p:cNvSpPr>
            <p:nvPr/>
          </p:nvSpPr>
          <p:spPr bwMode="auto">
            <a:xfrm rot="16200000">
              <a:off x="3975471" y="2295525"/>
              <a:ext cx="287968" cy="216077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graphicFrame>
          <p:nvGraphicFramePr>
            <p:cNvPr id="178" name="Object 13"/>
            <p:cNvGraphicFramePr>
              <a:graphicFrameLocks noChangeAspect="1"/>
            </p:cNvGraphicFramePr>
            <p:nvPr/>
          </p:nvGraphicFramePr>
          <p:xfrm>
            <a:off x="1726210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4" name="수식" r:id="rId3" imgW="330120" imgH="228600" progId="Equation.3">
                    <p:embed/>
                  </p:oleObj>
                </mc:Choice>
                <mc:Fallback>
                  <p:oleObj name="수식" r:id="rId3" imgW="330120" imgH="228600" progId="Equation.3">
                    <p:embed/>
                    <p:pic>
                      <p:nvPicPr>
                        <p:cNvPr id="17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210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" name="Object 13"/>
            <p:cNvGraphicFramePr>
              <a:graphicFrameLocks noChangeAspect="1"/>
            </p:cNvGraphicFramePr>
            <p:nvPr/>
          </p:nvGraphicFramePr>
          <p:xfrm>
            <a:off x="3094362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5" name="수식" r:id="rId5" imgW="330120" imgH="228600" progId="Equation.3">
                    <p:embed/>
                  </p:oleObj>
                </mc:Choice>
                <mc:Fallback>
                  <p:oleObj name="수식" r:id="rId5" imgW="330120" imgH="228600" progId="Equation.3">
                    <p:embed/>
                    <p:pic>
                      <p:nvPicPr>
                        <p:cNvPr id="17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362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" name="TextBox 35"/>
            <p:cNvSpPr txBox="1">
              <a:spLocks noChangeArrowheads="1"/>
            </p:cNvSpPr>
            <p:nvPr/>
          </p:nvSpPr>
          <p:spPr bwMode="auto">
            <a:xfrm>
              <a:off x="2639821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5"/>
            <p:cNvSpPr txBox="1">
              <a:spLocks noChangeArrowheads="1"/>
            </p:cNvSpPr>
            <p:nvPr/>
          </p:nvSpPr>
          <p:spPr bwMode="auto">
            <a:xfrm>
              <a:off x="3738864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5"/>
            <p:cNvSpPr txBox="1">
              <a:spLocks noChangeArrowheads="1"/>
            </p:cNvSpPr>
            <p:nvPr/>
          </p:nvSpPr>
          <p:spPr bwMode="auto">
            <a:xfrm>
              <a:off x="3707904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35"/>
            <p:cNvSpPr txBox="1">
              <a:spLocks noChangeArrowheads="1"/>
            </p:cNvSpPr>
            <p:nvPr/>
          </p:nvSpPr>
          <p:spPr bwMode="auto">
            <a:xfrm>
              <a:off x="2389635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1"/>
            <p:cNvCxnSpPr>
              <a:cxnSpLocks noChangeShapeType="1"/>
            </p:cNvCxnSpPr>
            <p:nvPr/>
          </p:nvCxnSpPr>
          <p:spPr bwMode="auto">
            <a:xfrm>
              <a:off x="611560" y="2420888"/>
              <a:ext cx="648072" cy="0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8" name="TextBox 57"/>
            <p:cNvSpPr txBox="1">
              <a:spLocks noChangeArrowheads="1"/>
            </p:cNvSpPr>
            <p:nvPr/>
          </p:nvSpPr>
          <p:spPr bwMode="auto">
            <a:xfrm>
              <a:off x="539552" y="2132856"/>
              <a:ext cx="761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16016" y="476672"/>
            <a:ext cx="4248472" cy="2461791"/>
            <a:chOff x="4716016" y="476672"/>
            <a:chExt cx="4248472" cy="2461791"/>
          </a:xfrm>
        </p:grpSpPr>
        <p:sp>
          <p:nvSpPr>
            <p:cNvPr id="345" name="TextBox 35"/>
            <p:cNvSpPr txBox="1">
              <a:spLocks noChangeArrowheads="1"/>
            </p:cNvSpPr>
            <p:nvPr/>
          </p:nvSpPr>
          <p:spPr bwMode="auto">
            <a:xfrm>
              <a:off x="5076056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/>
            <p:cNvCxnSpPr/>
            <p:nvPr/>
          </p:nvCxnSpPr>
          <p:spPr bwMode="auto">
            <a:xfrm>
              <a:off x="5307560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/>
          </p:nvCxnSpPr>
          <p:spPr bwMode="auto">
            <a:xfrm>
              <a:off x="5307560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/>
          </p:nvCxnSpPr>
          <p:spPr bwMode="auto">
            <a:xfrm>
              <a:off x="66757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/>
          </p:nvCxnSpPr>
          <p:spPr bwMode="auto">
            <a:xfrm>
              <a:off x="80438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/>
          </p:nvCxnSpPr>
          <p:spPr bwMode="auto">
            <a:xfrm rot="10800000">
              <a:off x="8673126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/>
          </p:nvCxnSpPr>
          <p:spPr bwMode="auto">
            <a:xfrm rot="10800000">
              <a:off x="8673126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/>
          </p:nvCxnSpPr>
          <p:spPr bwMode="auto">
            <a:xfrm>
              <a:off x="8745134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9" name="TextBox 57"/>
            <p:cNvSpPr txBox="1">
              <a:spLocks noChangeArrowheads="1"/>
            </p:cNvSpPr>
            <p:nvPr/>
          </p:nvSpPr>
          <p:spPr bwMode="auto">
            <a:xfrm>
              <a:off x="8244408" y="2132856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57"/>
            <p:cNvSpPr txBox="1">
              <a:spLocks noChangeArrowheads="1"/>
            </p:cNvSpPr>
            <p:nvPr/>
          </p:nvSpPr>
          <p:spPr bwMode="auto">
            <a:xfrm>
              <a:off x="8760614" y="1454587"/>
              <a:ext cx="203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Line 5"/>
            <p:cNvSpPr>
              <a:spLocks noChangeShapeType="1"/>
            </p:cNvSpPr>
            <p:nvPr/>
          </p:nvSpPr>
          <p:spPr bwMode="auto">
            <a:xfrm>
              <a:off x="6675712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Line 6"/>
            <p:cNvSpPr>
              <a:spLocks noChangeShapeType="1"/>
            </p:cNvSpPr>
            <p:nvPr/>
          </p:nvSpPr>
          <p:spPr bwMode="auto">
            <a:xfrm>
              <a:off x="5307560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Line 7"/>
            <p:cNvSpPr>
              <a:spLocks noChangeShapeType="1"/>
            </p:cNvSpPr>
            <p:nvPr/>
          </p:nvSpPr>
          <p:spPr bwMode="auto">
            <a:xfrm flipH="1">
              <a:off x="5307560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Line 10"/>
            <p:cNvSpPr>
              <a:spLocks noChangeShapeType="1"/>
            </p:cNvSpPr>
            <p:nvPr/>
          </p:nvSpPr>
          <p:spPr bwMode="auto">
            <a:xfrm>
              <a:off x="6675712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Line 11"/>
            <p:cNvSpPr>
              <a:spLocks noChangeShapeType="1"/>
            </p:cNvSpPr>
            <p:nvPr/>
          </p:nvSpPr>
          <p:spPr bwMode="auto">
            <a:xfrm>
              <a:off x="8043864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aphicFrame>
          <p:nvGraphicFramePr>
            <p:cNvPr id="397" name="Object 13"/>
            <p:cNvGraphicFramePr>
              <a:graphicFrameLocks noChangeAspect="1"/>
            </p:cNvGraphicFramePr>
            <p:nvPr/>
          </p:nvGraphicFramePr>
          <p:xfrm>
            <a:off x="5826125" y="2636838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6" name="수식" r:id="rId7" imgW="228600" imgH="228600" progId="Equation.3">
                    <p:embed/>
                  </p:oleObj>
                </mc:Choice>
                <mc:Fallback>
                  <p:oleObj name="수식" r:id="rId7" imgW="228600" imgH="228600" progId="Equation.3">
                    <p:embed/>
                    <p:pic>
                      <p:nvPicPr>
                        <p:cNvPr id="3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25" y="2636838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" name="Object 13"/>
            <p:cNvGraphicFramePr>
              <a:graphicFrameLocks noChangeAspect="1"/>
            </p:cNvGraphicFramePr>
            <p:nvPr/>
          </p:nvGraphicFramePr>
          <p:xfrm>
            <a:off x="7192963" y="2636838"/>
            <a:ext cx="3000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7" name="수식" r:id="rId9" imgW="228600" imgH="228600" progId="Equation.3">
                    <p:embed/>
                  </p:oleObj>
                </mc:Choice>
                <mc:Fallback>
                  <p:oleObj name="수식" r:id="rId9" imgW="228600" imgH="228600" progId="Equation.3">
                    <p:embed/>
                    <p:pic>
                      <p:nvPicPr>
                        <p:cNvPr id="39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2963" y="2636838"/>
                          <a:ext cx="300037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" name="TextBox 57"/>
            <p:cNvSpPr txBox="1">
              <a:spLocks noChangeArrowheads="1"/>
            </p:cNvSpPr>
            <p:nvPr/>
          </p:nvSpPr>
          <p:spPr bwMode="auto">
            <a:xfrm>
              <a:off x="4716016" y="213285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5004048" y="213285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6672269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7771312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7740352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6422083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3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8316416" y="213285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25374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65036</TotalTime>
  <Words>3411</Words>
  <Application>Microsoft Office PowerPoint</Application>
  <PresentationFormat>화면 슬라이드 쇼(4:3)</PresentationFormat>
  <Paragraphs>2353</Paragraphs>
  <Slides>97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97</vt:i4>
      </vt:variant>
    </vt:vector>
  </HeadingPairs>
  <TitlesOfParts>
    <vt:vector size="106" baseType="lpstr">
      <vt:lpstr>HY헤드라인M</vt:lpstr>
      <vt:lpstr>굴림</vt:lpstr>
      <vt:lpstr>맑은 고딕</vt:lpstr>
      <vt:lpstr>Impact</vt:lpstr>
      <vt:lpstr>Times New Roman</vt:lpstr>
      <vt:lpstr>Wingdings</vt:lpstr>
      <vt:lpstr>Bang &amp; Olufsen</vt:lpstr>
      <vt:lpstr>Equation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정종현</cp:lastModifiedBy>
  <cp:revision>1028</cp:revision>
  <dcterms:created xsi:type="dcterms:W3CDTF">2004-03-04T12:56:48Z</dcterms:created>
  <dcterms:modified xsi:type="dcterms:W3CDTF">2017-12-04T12:21:42Z</dcterms:modified>
</cp:coreProperties>
</file>