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7"/>
  </p:notesMasterIdLst>
  <p:sldIdLst>
    <p:sldId id="257" r:id="rId2"/>
    <p:sldId id="344" r:id="rId3"/>
    <p:sldId id="324" r:id="rId4"/>
    <p:sldId id="325" r:id="rId5"/>
    <p:sldId id="326" r:id="rId6"/>
    <p:sldId id="328" r:id="rId7"/>
    <p:sldId id="346" r:id="rId8"/>
    <p:sldId id="310" r:id="rId9"/>
    <p:sldId id="327" r:id="rId10"/>
    <p:sldId id="329" r:id="rId11"/>
    <p:sldId id="345" r:id="rId12"/>
    <p:sldId id="330" r:id="rId13"/>
    <p:sldId id="347" r:id="rId14"/>
    <p:sldId id="331" r:id="rId15"/>
    <p:sldId id="332" r:id="rId16"/>
    <p:sldId id="348" r:id="rId17"/>
    <p:sldId id="333" r:id="rId18"/>
    <p:sldId id="334" r:id="rId19"/>
    <p:sldId id="349" r:id="rId20"/>
    <p:sldId id="335" r:id="rId21"/>
    <p:sldId id="336" r:id="rId22"/>
    <p:sldId id="337" r:id="rId23"/>
    <p:sldId id="338" r:id="rId24"/>
    <p:sldId id="350" r:id="rId25"/>
    <p:sldId id="340" r:id="rId26"/>
    <p:sldId id="341" r:id="rId27"/>
    <p:sldId id="342" r:id="rId28"/>
    <p:sldId id="351" r:id="rId29"/>
    <p:sldId id="343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2" r:id="rId71"/>
    <p:sldId id="393" r:id="rId72"/>
    <p:sldId id="394" r:id="rId73"/>
    <p:sldId id="395" r:id="rId74"/>
    <p:sldId id="396" r:id="rId75"/>
    <p:sldId id="397" r:id="rId76"/>
  </p:sldIdLst>
  <p:sldSz cx="9144000" cy="6858000" type="screen4x3"/>
  <p:notesSz cx="6670675" cy="9928225"/>
  <p:defaultTextStyle>
    <a:defPPr>
      <a:defRPr lang="ko-KR"/>
    </a:defPPr>
    <a:lvl1pPr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1pPr>
    <a:lvl2pPr marL="4572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2pPr>
    <a:lvl3pPr marL="9144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3pPr>
    <a:lvl4pPr marL="13716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4pPr>
    <a:lvl5pPr marL="1828800" algn="ctr" rtl="0" fontAlgn="base">
      <a:spcBef>
        <a:spcPct val="0"/>
      </a:spcBef>
      <a:spcAft>
        <a:spcPct val="0"/>
      </a:spcAft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sz="1600" kern="1200">
        <a:solidFill>
          <a:srgbClr val="5F5F5F"/>
        </a:solidFill>
        <a:latin typeface="Impact" pitchFamily="34" charset="0"/>
        <a:ea typeface="HY헤드라인M" pitchFamily="18" charset="-127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A90165"/>
    <a:srgbClr val="FFFFFF"/>
    <a:srgbClr val="5F5F5F"/>
    <a:srgbClr val="808080"/>
    <a:srgbClr val="B50152"/>
    <a:srgbClr val="A9014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4755" autoAdjust="0"/>
  </p:normalViewPr>
  <p:slideViewPr>
    <p:cSldViewPr>
      <p:cViewPr>
        <p:scale>
          <a:sx n="125" d="100"/>
          <a:sy n="125" d="100"/>
        </p:scale>
        <p:origin x="216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8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5.wmf"/><Relationship Id="rId4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CC53609-4F1F-422E-8AFA-BC31528142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0484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53609-4F1F-422E-8AFA-BC31528142B2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4735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54075" y="744538"/>
            <a:ext cx="4962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53609-4F1F-422E-8AFA-BC31528142B2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396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8278B6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lang="ko-KR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  <a:sym typeface="Wingdings" pitchFamily="2" charset="2"/>
              </a:defRPr>
            </a:lvl1pPr>
          </a:lstStyle>
          <a:p>
            <a:pPr marL="358775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100392" y="6482447"/>
            <a:ext cx="648072" cy="30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>
              <a:defRPr sz="100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fld id="{4DA23E81-5007-4AF7-B1E3-644C432E3F8F}" type="slidenum">
              <a:rPr lang="ko-KR" altLang="en-US" smtClean="0"/>
              <a:pPr lvl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72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85" r:id="rId3"/>
  </p:sldLayoutIdLst>
  <p:hf sldNum="0" hdr="0" ftr="0" dt="0"/>
  <p:txStyles>
    <p:titleStyle>
      <a:lvl1pPr marL="358775" indent="-358775" algn="l" rtl="0" eaLnBrk="0" fontAlgn="base" hangingPunct="0">
        <a:spcBef>
          <a:spcPct val="0"/>
        </a:spcBef>
        <a:spcAft>
          <a:spcPct val="0"/>
        </a:spcAft>
        <a:defRPr kumimoji="0" lang="en-US" altLang="ko-KR" sz="2800" b="1" i="0" u="none" strike="noStrike" kern="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맑은 고딕" pitchFamily="50" charset="-127"/>
          <a:ea typeface="맑은 고딕" pitchFamily="50" charset="-127"/>
          <a:cs typeface="+mj-cs"/>
          <a:sym typeface="Wingdings" pitchFamily="2" charset="2"/>
        </a:defRPr>
      </a:lvl1pPr>
      <a:lvl2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58775" indent="-358775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8159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6pPr>
      <a:lvl7pPr marL="12731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7pPr>
      <a:lvl8pPr marL="17303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8pPr>
      <a:lvl9pPr marL="2187575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Impact" pitchFamily="34" charset="0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AA1451"/>
        </a:buClr>
        <a:buChar char="•"/>
        <a:defRPr sz="2000">
          <a:solidFill>
            <a:srgbClr val="5F5F5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9289C7"/>
        </a:buClr>
        <a:buChar char="–"/>
        <a:defRPr>
          <a:solidFill>
            <a:srgbClr val="5F5F5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rgbClr val="5F5F5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8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7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그룹 50"/>
          <p:cNvGrpSpPr/>
          <p:nvPr/>
        </p:nvGrpSpPr>
        <p:grpSpPr>
          <a:xfrm>
            <a:off x="256607" y="231154"/>
            <a:ext cx="2664196" cy="2066746"/>
            <a:chOff x="1691730" y="3522494"/>
            <a:chExt cx="2664196" cy="2066746"/>
          </a:xfrm>
        </p:grpSpPr>
        <p:cxnSp>
          <p:nvCxnSpPr>
            <p:cNvPr id="5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555776" y="4149080"/>
              <a:ext cx="1152128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3" name="직선 화살표 연결선 2"/>
            <p:cNvCxnSpPr/>
            <p:nvPr/>
          </p:nvCxnSpPr>
          <p:spPr bwMode="auto">
            <a:xfrm>
              <a:off x="1979712" y="5301208"/>
              <a:ext cx="201622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1979712" y="3861048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" name="그룹 40"/>
            <p:cNvGrpSpPr/>
            <p:nvPr/>
          </p:nvGrpSpPr>
          <p:grpSpPr>
            <a:xfrm>
              <a:off x="2267744" y="4005064"/>
              <a:ext cx="1440160" cy="1296144"/>
              <a:chOff x="2267744" y="2708920"/>
              <a:chExt cx="1440160" cy="2592288"/>
            </a:xfrm>
          </p:grpSpPr>
          <p:cxnSp>
            <p:nvCxnSpPr>
              <p:cNvPr id="8" name="직선 연결선 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직선 연결선 21"/>
              <p:cNvCxnSpPr/>
              <p:nvPr/>
            </p:nvCxnSpPr>
            <p:spPr bwMode="auto">
              <a:xfrm>
                <a:off x="341987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직선 연결선 23"/>
              <p:cNvCxnSpPr/>
              <p:nvPr/>
            </p:nvCxnSpPr>
            <p:spPr bwMode="auto">
              <a:xfrm>
                <a:off x="370790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그룹 41"/>
            <p:cNvGrpSpPr/>
            <p:nvPr/>
          </p:nvGrpSpPr>
          <p:grpSpPr>
            <a:xfrm>
              <a:off x="1979712" y="4149080"/>
              <a:ext cx="1872208" cy="864096"/>
              <a:chOff x="1979712" y="4149080"/>
              <a:chExt cx="2736304" cy="864096"/>
            </a:xfrm>
          </p:grpSpPr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직선 연결선 34"/>
              <p:cNvCxnSpPr/>
              <p:nvPr/>
            </p:nvCxnSpPr>
            <p:spPr bwMode="auto">
              <a:xfrm flipH="1">
                <a:off x="1979712" y="414908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>
              <a:off x="3923928" y="510667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77"/>
            <p:cNvSpPr txBox="1">
              <a:spLocks noChangeArrowheads="1"/>
            </p:cNvSpPr>
            <p:nvPr/>
          </p:nvSpPr>
          <p:spPr bwMode="auto">
            <a:xfrm>
              <a:off x="1763738" y="352249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2339752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77"/>
            <p:cNvSpPr txBox="1">
              <a:spLocks noChangeArrowheads="1"/>
            </p:cNvSpPr>
            <p:nvPr/>
          </p:nvSpPr>
          <p:spPr bwMode="auto">
            <a:xfrm>
              <a:off x="2915816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TextBox 77"/>
            <p:cNvSpPr txBox="1">
              <a:spLocks noChangeArrowheads="1"/>
            </p:cNvSpPr>
            <p:nvPr/>
          </p:nvSpPr>
          <p:spPr bwMode="auto">
            <a:xfrm>
              <a:off x="3491880" y="525068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77"/>
            <p:cNvSpPr txBox="1">
              <a:spLocks noChangeArrowheads="1"/>
            </p:cNvSpPr>
            <p:nvPr/>
          </p:nvSpPr>
          <p:spPr bwMode="auto">
            <a:xfrm>
              <a:off x="1691730" y="453060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TextBox 77"/>
            <p:cNvSpPr txBox="1">
              <a:spLocks noChangeArrowheads="1"/>
            </p:cNvSpPr>
            <p:nvPr/>
          </p:nvSpPr>
          <p:spPr bwMode="auto">
            <a:xfrm>
              <a:off x="1691730" y="395454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원호 49"/>
            <p:cNvSpPr/>
            <p:nvPr/>
          </p:nvSpPr>
          <p:spPr bwMode="auto">
            <a:xfrm>
              <a:off x="1979712" y="4437112"/>
              <a:ext cx="1152128" cy="1152128"/>
            </a:xfrm>
            <a:prstGeom prst="arc">
              <a:avLst>
                <a:gd name="adj1" fmla="val 193945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3" name="TextBox 77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36.87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419872" y="4005064"/>
            <a:ext cx="2373362" cy="1458845"/>
            <a:chOff x="3732361" y="4922483"/>
            <a:chExt cx="2373362" cy="1458845"/>
          </a:xfrm>
        </p:grpSpPr>
        <p:sp>
          <p:nvSpPr>
            <p:cNvPr id="56" name="TextBox 86"/>
            <p:cNvSpPr txBox="1">
              <a:spLocks noChangeArrowheads="1"/>
            </p:cNvSpPr>
            <p:nvPr/>
          </p:nvSpPr>
          <p:spPr bwMode="auto">
            <a:xfrm>
              <a:off x="3732361" y="500474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4233565" y="5292780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292080" y="4922483"/>
              <a:ext cx="597669" cy="59648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>
              <a:off x="3995638" y="5229200"/>
              <a:ext cx="792388" cy="79209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0" name="TextBox 77"/>
            <p:cNvSpPr txBox="1">
              <a:spLocks noChangeArrowheads="1"/>
            </p:cNvSpPr>
            <p:nvPr/>
          </p:nvSpPr>
          <p:spPr bwMode="auto">
            <a:xfrm>
              <a:off x="5673725" y="493274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타원 60"/>
            <p:cNvSpPr/>
            <p:nvPr/>
          </p:nvSpPr>
          <p:spPr bwMode="auto">
            <a:xfrm>
              <a:off x="3973076" y="5207771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2" name="자유형 61"/>
            <p:cNvSpPr/>
            <p:nvPr/>
          </p:nvSpPr>
          <p:spPr bwMode="auto">
            <a:xfrm rot="18903921">
              <a:off x="4680800" y="5760751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63" name="직선 화살표 연결선 62"/>
            <p:cNvCxnSpPr>
              <a:cxnSpLocks noChangeShapeType="1"/>
            </p:cNvCxnSpPr>
            <p:nvPr/>
          </p:nvCxnSpPr>
          <p:spPr bwMode="auto">
            <a:xfrm rot="5400000">
              <a:off x="4427984" y="5517232"/>
              <a:ext cx="864096" cy="86409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그룹 63"/>
          <p:cNvGrpSpPr/>
          <p:nvPr/>
        </p:nvGrpSpPr>
        <p:grpSpPr>
          <a:xfrm>
            <a:off x="6444208" y="4005064"/>
            <a:ext cx="1440160" cy="1058634"/>
            <a:chOff x="1115616" y="4767535"/>
            <a:chExt cx="1440160" cy="1058634"/>
          </a:xfrm>
        </p:grpSpPr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 flipH="1">
              <a:off x="1835696" y="5077053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화살표 연결선 42"/>
            <p:cNvCxnSpPr>
              <a:cxnSpLocks noChangeShapeType="1"/>
            </p:cNvCxnSpPr>
            <p:nvPr/>
          </p:nvCxnSpPr>
          <p:spPr bwMode="auto">
            <a:xfrm>
              <a:off x="1403648" y="5661248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7" name="자유형 66"/>
            <p:cNvSpPr/>
            <p:nvPr/>
          </p:nvSpPr>
          <p:spPr bwMode="auto">
            <a:xfrm>
              <a:off x="1836714" y="5446241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8" name="TextBox 77"/>
            <p:cNvSpPr txBox="1">
              <a:spLocks noChangeArrowheads="1"/>
            </p:cNvSpPr>
            <p:nvPr/>
          </p:nvSpPr>
          <p:spPr bwMode="auto">
            <a:xfrm flipH="1">
              <a:off x="2195686" y="5487615"/>
              <a:ext cx="3600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403648" y="4941168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0" name="TextBox 77"/>
            <p:cNvSpPr txBox="1">
              <a:spLocks noChangeArrowheads="1"/>
            </p:cNvSpPr>
            <p:nvPr/>
          </p:nvSpPr>
          <p:spPr bwMode="auto">
            <a:xfrm>
              <a:off x="1115616" y="4767535"/>
              <a:ext cx="3600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화살표 연결선 50"/>
            <p:cNvCxnSpPr>
              <a:cxnSpLocks noChangeShapeType="1"/>
            </p:cNvCxnSpPr>
            <p:nvPr/>
          </p:nvCxnSpPr>
          <p:spPr bwMode="auto">
            <a:xfrm>
              <a:off x="1835696" y="4941168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2" name="자유형 71"/>
            <p:cNvSpPr/>
            <p:nvPr/>
          </p:nvSpPr>
          <p:spPr bwMode="auto">
            <a:xfrm rot="10800000">
              <a:off x="1619672" y="4941168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 rot="19286892">
            <a:off x="4532771" y="5509609"/>
            <a:ext cx="2199856" cy="721097"/>
            <a:chOff x="2760787" y="5013176"/>
            <a:chExt cx="2199856" cy="721097"/>
          </a:xfrm>
        </p:grpSpPr>
        <p:sp>
          <p:nvSpPr>
            <p:cNvPr id="74" name="TextBox 31"/>
            <p:cNvSpPr txBox="1">
              <a:spLocks noChangeArrowheads="1"/>
            </p:cNvSpPr>
            <p:nvPr/>
          </p:nvSpPr>
          <p:spPr bwMode="auto">
            <a:xfrm rot="2313108" flipH="1">
              <a:off x="3686296" y="5139401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5" name="직선 화살표 연결선 42"/>
            <p:cNvCxnSpPr>
              <a:cxnSpLocks noChangeShapeType="1"/>
            </p:cNvCxnSpPr>
            <p:nvPr/>
          </p:nvCxnSpPr>
          <p:spPr bwMode="auto">
            <a:xfrm>
              <a:off x="3851920" y="5733256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6" name="자유형 75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7" name="TextBox 77"/>
            <p:cNvSpPr txBox="1">
              <a:spLocks noChangeArrowheads="1"/>
            </p:cNvSpPr>
            <p:nvPr/>
          </p:nvSpPr>
          <p:spPr bwMode="auto">
            <a:xfrm rot="2313108" flipH="1">
              <a:off x="4335827" y="5372742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2843808" y="5013176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 rot="2313108">
              <a:off x="2760787" y="5038338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0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1" name="자유형 80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82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3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4" name="그룹 83"/>
          <p:cNvGrpSpPr/>
          <p:nvPr/>
        </p:nvGrpSpPr>
        <p:grpSpPr>
          <a:xfrm>
            <a:off x="1259632" y="3933056"/>
            <a:ext cx="1714542" cy="1584511"/>
            <a:chOff x="1546730" y="4365104"/>
            <a:chExt cx="1714542" cy="1584511"/>
          </a:xfrm>
        </p:grpSpPr>
        <p:sp>
          <p:nvSpPr>
            <p:cNvPr id="85" name="TextBox 86"/>
            <p:cNvSpPr txBox="1">
              <a:spLocks noChangeArrowheads="1"/>
            </p:cNvSpPr>
            <p:nvPr/>
          </p:nvSpPr>
          <p:spPr bwMode="auto">
            <a:xfrm flipH="1">
              <a:off x="2555776" y="4365104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 flipH="1">
              <a:off x="2483768" y="489064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화살표 연결선 42"/>
            <p:cNvCxnSpPr>
              <a:cxnSpLocks noChangeShapeType="1"/>
            </p:cNvCxnSpPr>
            <p:nvPr/>
          </p:nvCxnSpPr>
          <p:spPr bwMode="auto">
            <a:xfrm rot="2663533" flipV="1">
              <a:off x="1546730" y="5353126"/>
              <a:ext cx="597669" cy="59648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직선 화살표 연결선 50"/>
            <p:cNvCxnSpPr>
              <a:cxnSpLocks noChangeShapeType="1"/>
            </p:cNvCxnSpPr>
            <p:nvPr/>
          </p:nvCxnSpPr>
          <p:spPr bwMode="auto">
            <a:xfrm rot="18936467" flipH="1">
              <a:off x="2463512" y="4705038"/>
              <a:ext cx="792388" cy="79209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89" name="타원 88"/>
            <p:cNvSpPr/>
            <p:nvPr/>
          </p:nvSpPr>
          <p:spPr bwMode="auto">
            <a:xfrm rot="18936467" flipH="1">
              <a:off x="2843682" y="452594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0" name="자유형 89"/>
            <p:cNvSpPr/>
            <p:nvPr/>
          </p:nvSpPr>
          <p:spPr bwMode="auto">
            <a:xfrm rot="21567454">
              <a:off x="2859112" y="544420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1" name="직선 화살표 연결선 65"/>
            <p:cNvCxnSpPr>
              <a:cxnSpLocks noChangeShapeType="1"/>
            </p:cNvCxnSpPr>
            <p:nvPr/>
          </p:nvCxnSpPr>
          <p:spPr bwMode="auto">
            <a:xfrm flipH="1">
              <a:off x="2267744" y="5650709"/>
              <a:ext cx="993528" cy="1053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2" name="TextBox 77"/>
            <p:cNvSpPr txBox="1">
              <a:spLocks noChangeArrowheads="1"/>
            </p:cNvSpPr>
            <p:nvPr/>
          </p:nvSpPr>
          <p:spPr bwMode="auto">
            <a:xfrm flipH="1">
              <a:off x="1547614" y="5355632"/>
              <a:ext cx="57611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7380312" y="5348028"/>
            <a:ext cx="1368152" cy="1058634"/>
            <a:chOff x="5940152" y="2708920"/>
            <a:chExt cx="1368152" cy="1058634"/>
          </a:xfrm>
        </p:grpSpPr>
        <p:sp>
          <p:nvSpPr>
            <p:cNvPr id="2" name="원호 1"/>
            <p:cNvSpPr/>
            <p:nvPr/>
          </p:nvSpPr>
          <p:spPr bwMode="auto">
            <a:xfrm rot="16200000">
              <a:off x="5940152" y="3047474"/>
              <a:ext cx="720080" cy="720080"/>
            </a:xfrm>
            <a:prstGeom prst="arc">
              <a:avLst>
                <a:gd name="adj1" fmla="val 10783186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TextBox 86"/>
            <p:cNvSpPr txBox="1">
              <a:spLocks noChangeArrowheads="1"/>
            </p:cNvSpPr>
            <p:nvPr/>
          </p:nvSpPr>
          <p:spPr bwMode="auto">
            <a:xfrm>
              <a:off x="6231036" y="3335506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타원 93"/>
            <p:cNvSpPr/>
            <p:nvPr/>
          </p:nvSpPr>
          <p:spPr bwMode="auto">
            <a:xfrm>
              <a:off x="6278763" y="3385604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0" name="TextBox 86"/>
            <p:cNvSpPr txBox="1">
              <a:spLocks noChangeArrowheads="1"/>
            </p:cNvSpPr>
            <p:nvPr/>
          </p:nvSpPr>
          <p:spPr bwMode="auto">
            <a:xfrm>
              <a:off x="6012160" y="2708920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86"/>
            <p:cNvSpPr txBox="1">
              <a:spLocks noChangeArrowheads="1"/>
            </p:cNvSpPr>
            <p:nvPr/>
          </p:nvSpPr>
          <p:spPr bwMode="auto">
            <a:xfrm>
              <a:off x="6951116" y="314096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타원 121"/>
            <p:cNvSpPr/>
            <p:nvPr/>
          </p:nvSpPr>
          <p:spPr bwMode="auto">
            <a:xfrm>
              <a:off x="6995991" y="3241588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563888" y="209545"/>
            <a:ext cx="4781056" cy="3106909"/>
            <a:chOff x="3563888" y="209545"/>
            <a:chExt cx="4781056" cy="3106909"/>
          </a:xfrm>
        </p:grpSpPr>
        <p:sp>
          <p:nvSpPr>
            <p:cNvPr id="102" name="TextBox 77"/>
            <p:cNvSpPr txBox="1">
              <a:spLocks noChangeArrowheads="1"/>
            </p:cNvSpPr>
            <p:nvPr/>
          </p:nvSpPr>
          <p:spPr bwMode="auto">
            <a:xfrm>
              <a:off x="4761085" y="209545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220122" y="836712"/>
              <a:ext cx="1152128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97" name="직선 화살표 연결선 96"/>
            <p:cNvCxnSpPr/>
            <p:nvPr/>
          </p:nvCxnSpPr>
          <p:spPr bwMode="auto">
            <a:xfrm>
              <a:off x="3635896" y="1988840"/>
              <a:ext cx="453655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 bwMode="auto">
            <a:xfrm flipV="1">
              <a:off x="4932040" y="260648"/>
              <a:ext cx="0" cy="302433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99" name="그룹 98"/>
            <p:cNvGrpSpPr/>
            <p:nvPr/>
          </p:nvGrpSpPr>
          <p:grpSpPr>
            <a:xfrm>
              <a:off x="3779912" y="404664"/>
              <a:ext cx="4032498" cy="2880320"/>
              <a:chOff x="827584" y="2708920"/>
              <a:chExt cx="4032498" cy="2592288"/>
            </a:xfrm>
          </p:grpSpPr>
          <p:cxnSp>
            <p:nvCxnSpPr>
              <p:cNvPr id="114" name="직선 연결선 113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직선 연결선 114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직선 연결선 115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직선 연결선 116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341987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370790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428401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399598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457205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4860082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140364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69168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82758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/>
              <p:nvPr/>
            </p:nvCxnSpPr>
            <p:spPr bwMode="auto">
              <a:xfrm>
                <a:off x="111561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그룹 99"/>
            <p:cNvGrpSpPr/>
            <p:nvPr/>
          </p:nvGrpSpPr>
          <p:grpSpPr>
            <a:xfrm>
              <a:off x="3635896" y="548680"/>
              <a:ext cx="4320530" cy="2592288"/>
              <a:chOff x="1979712" y="3861048"/>
              <a:chExt cx="2736304" cy="2592288"/>
            </a:xfrm>
          </p:grpSpPr>
          <p:cxnSp>
            <p:nvCxnSpPr>
              <p:cNvPr id="110" name="직선 연결선 10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2" name="직선 연결선 111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직선 연결선 112"/>
              <p:cNvCxnSpPr/>
              <p:nvPr/>
            </p:nvCxnSpPr>
            <p:spPr bwMode="auto">
              <a:xfrm flipH="1">
                <a:off x="1979712" y="414908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>
                <a:off x="1979712" y="386104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 flipH="1">
                <a:off x="1979712" y="645333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1979712" y="616530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1" name="TextBox 77"/>
            <p:cNvSpPr txBox="1">
              <a:spLocks noChangeArrowheads="1"/>
            </p:cNvSpPr>
            <p:nvPr/>
          </p:nvSpPr>
          <p:spPr bwMode="auto">
            <a:xfrm>
              <a:off x="8172400" y="1937737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TextBox 77"/>
            <p:cNvSpPr txBox="1">
              <a:spLocks noChangeArrowheads="1"/>
            </p:cNvSpPr>
            <p:nvPr/>
          </p:nvSpPr>
          <p:spPr bwMode="auto">
            <a:xfrm>
              <a:off x="5292080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TextBox 77"/>
            <p:cNvSpPr txBox="1">
              <a:spLocks noChangeArrowheads="1"/>
            </p:cNvSpPr>
            <p:nvPr/>
          </p:nvSpPr>
          <p:spPr bwMode="auto">
            <a:xfrm>
              <a:off x="5868144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77"/>
            <p:cNvSpPr txBox="1">
              <a:spLocks noChangeArrowheads="1"/>
            </p:cNvSpPr>
            <p:nvPr/>
          </p:nvSpPr>
          <p:spPr bwMode="auto">
            <a:xfrm>
              <a:off x="6444208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77"/>
            <p:cNvSpPr txBox="1">
              <a:spLocks noChangeArrowheads="1"/>
            </p:cNvSpPr>
            <p:nvPr/>
          </p:nvSpPr>
          <p:spPr bwMode="auto">
            <a:xfrm>
              <a:off x="4644058" y="121823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77"/>
            <p:cNvSpPr txBox="1">
              <a:spLocks noChangeArrowheads="1"/>
            </p:cNvSpPr>
            <p:nvPr/>
          </p:nvSpPr>
          <p:spPr bwMode="auto">
            <a:xfrm>
              <a:off x="4644058" y="64217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원호 107"/>
            <p:cNvSpPr/>
            <p:nvPr/>
          </p:nvSpPr>
          <p:spPr bwMode="auto">
            <a:xfrm>
              <a:off x="4932040" y="1412726"/>
              <a:ext cx="576164" cy="576164"/>
            </a:xfrm>
            <a:prstGeom prst="arc">
              <a:avLst>
                <a:gd name="adj1" fmla="val 193945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5436096" y="1412776"/>
              <a:ext cx="12241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36.87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5220072" y="836712"/>
              <a:ext cx="576114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24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6948314" y="1124744"/>
              <a:ext cx="576064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25" name="원호 124"/>
            <p:cNvSpPr/>
            <p:nvPr/>
          </p:nvSpPr>
          <p:spPr bwMode="auto">
            <a:xfrm>
              <a:off x="7236346" y="1412776"/>
              <a:ext cx="576164" cy="576164"/>
            </a:xfrm>
            <a:prstGeom prst="arc">
              <a:avLst>
                <a:gd name="adj1" fmla="val 13558025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58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779812" y="1124744"/>
              <a:ext cx="576064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59" name="직선 화살표 연결선 42"/>
            <p:cNvCxnSpPr>
              <a:cxnSpLocks noChangeShapeType="1"/>
            </p:cNvCxnSpPr>
            <p:nvPr/>
          </p:nvCxnSpPr>
          <p:spPr bwMode="auto">
            <a:xfrm>
              <a:off x="4355976" y="2564904"/>
              <a:ext cx="0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160" name="직선 화살표 연결선 42"/>
            <p:cNvCxnSpPr>
              <a:cxnSpLocks noChangeShapeType="1"/>
            </p:cNvCxnSpPr>
            <p:nvPr/>
          </p:nvCxnSpPr>
          <p:spPr bwMode="auto">
            <a:xfrm>
              <a:off x="5796136" y="2564904"/>
              <a:ext cx="1152128" cy="57606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61" name="원호 160"/>
            <p:cNvSpPr/>
            <p:nvPr/>
          </p:nvSpPr>
          <p:spPr bwMode="auto">
            <a:xfrm>
              <a:off x="5508104" y="2276872"/>
              <a:ext cx="576164" cy="576164"/>
            </a:xfrm>
            <a:prstGeom prst="arc">
              <a:avLst>
                <a:gd name="adj1" fmla="val 15212"/>
                <a:gd name="adj2" fmla="val 151267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2" name="원호 161"/>
            <p:cNvSpPr/>
            <p:nvPr/>
          </p:nvSpPr>
          <p:spPr bwMode="auto">
            <a:xfrm>
              <a:off x="4067944" y="2276872"/>
              <a:ext cx="576164" cy="576164"/>
            </a:xfrm>
            <a:prstGeom prst="arc">
              <a:avLst>
                <a:gd name="adj1" fmla="val 5398328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3" name="원호 162"/>
            <p:cNvSpPr/>
            <p:nvPr/>
          </p:nvSpPr>
          <p:spPr bwMode="auto">
            <a:xfrm>
              <a:off x="5508104" y="548680"/>
              <a:ext cx="576164" cy="576164"/>
            </a:xfrm>
            <a:prstGeom prst="arc">
              <a:avLst>
                <a:gd name="adj1" fmla="val 10826215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4" name="원호 163"/>
            <p:cNvSpPr/>
            <p:nvPr/>
          </p:nvSpPr>
          <p:spPr bwMode="auto">
            <a:xfrm>
              <a:off x="4067844" y="836712"/>
              <a:ext cx="576164" cy="576164"/>
            </a:xfrm>
            <a:prstGeom prst="arc">
              <a:avLst>
                <a:gd name="adj1" fmla="val 8078873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5" name="TextBox 77"/>
            <p:cNvSpPr txBox="1">
              <a:spLocks noChangeArrowheads="1"/>
            </p:cNvSpPr>
            <p:nvPr/>
          </p:nvSpPr>
          <p:spPr bwMode="auto">
            <a:xfrm>
              <a:off x="4139952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77"/>
            <p:cNvSpPr txBox="1">
              <a:spLocks noChangeArrowheads="1"/>
            </p:cNvSpPr>
            <p:nvPr/>
          </p:nvSpPr>
          <p:spPr bwMode="auto">
            <a:xfrm>
              <a:off x="4860032" y="2406599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77"/>
            <p:cNvSpPr txBox="1">
              <a:spLocks noChangeArrowheads="1"/>
            </p:cNvSpPr>
            <p:nvPr/>
          </p:nvSpPr>
          <p:spPr bwMode="auto">
            <a:xfrm>
              <a:off x="4860032" y="2977900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77"/>
            <p:cNvSpPr txBox="1">
              <a:spLocks noChangeArrowheads="1"/>
            </p:cNvSpPr>
            <p:nvPr/>
          </p:nvSpPr>
          <p:spPr bwMode="auto">
            <a:xfrm>
              <a:off x="3563888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77"/>
            <p:cNvSpPr txBox="1">
              <a:spLocks noChangeArrowheads="1"/>
            </p:cNvSpPr>
            <p:nvPr/>
          </p:nvSpPr>
          <p:spPr bwMode="auto">
            <a:xfrm>
              <a:off x="7020272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77"/>
            <p:cNvSpPr txBox="1">
              <a:spLocks noChangeArrowheads="1"/>
            </p:cNvSpPr>
            <p:nvPr/>
          </p:nvSpPr>
          <p:spPr bwMode="auto">
            <a:xfrm>
              <a:off x="7596336" y="193831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77"/>
            <p:cNvSpPr txBox="1">
              <a:spLocks noChangeArrowheads="1"/>
            </p:cNvSpPr>
            <p:nvPr/>
          </p:nvSpPr>
          <p:spPr bwMode="auto">
            <a:xfrm>
              <a:off x="7092330" y="1650286"/>
              <a:ext cx="10080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135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77"/>
            <p:cNvSpPr txBox="1">
              <a:spLocks noChangeArrowheads="1"/>
            </p:cNvSpPr>
            <p:nvPr/>
          </p:nvSpPr>
          <p:spPr bwMode="auto">
            <a:xfrm>
              <a:off x="3851970" y="548680"/>
              <a:ext cx="10080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225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TextBox 77"/>
            <p:cNvSpPr txBox="1">
              <a:spLocks noChangeArrowheads="1"/>
            </p:cNvSpPr>
            <p:nvPr/>
          </p:nvSpPr>
          <p:spPr bwMode="auto">
            <a:xfrm>
              <a:off x="6084168" y="2492896"/>
              <a:ext cx="12961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-26.57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77"/>
            <p:cNvSpPr txBox="1">
              <a:spLocks noChangeArrowheads="1"/>
            </p:cNvSpPr>
            <p:nvPr/>
          </p:nvSpPr>
          <p:spPr bwMode="auto">
            <a:xfrm>
              <a:off x="3635896" y="2276872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270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TextBox 77"/>
            <p:cNvSpPr txBox="1">
              <a:spLocks noChangeArrowheads="1"/>
            </p:cNvSpPr>
            <p:nvPr/>
          </p:nvSpPr>
          <p:spPr bwMode="auto">
            <a:xfrm>
              <a:off x="6012160" y="404664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180</a:t>
              </a:r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°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77"/>
            <p:cNvSpPr txBox="1">
              <a:spLocks noChangeArrowheads="1"/>
            </p:cNvSpPr>
            <p:nvPr/>
          </p:nvSpPr>
          <p:spPr bwMode="auto">
            <a:xfrm>
              <a:off x="6300192" y="76470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77"/>
            <p:cNvSpPr txBox="1">
              <a:spLocks noChangeArrowheads="1"/>
            </p:cNvSpPr>
            <p:nvPr/>
          </p:nvSpPr>
          <p:spPr bwMode="auto">
            <a:xfrm>
              <a:off x="6660232" y="112474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77"/>
            <p:cNvSpPr txBox="1">
              <a:spLocks noChangeArrowheads="1"/>
            </p:cNvSpPr>
            <p:nvPr/>
          </p:nvSpPr>
          <p:spPr bwMode="auto">
            <a:xfrm>
              <a:off x="6804248" y="278092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77"/>
            <p:cNvSpPr txBox="1">
              <a:spLocks noChangeArrowheads="1"/>
            </p:cNvSpPr>
            <p:nvPr/>
          </p:nvSpPr>
          <p:spPr bwMode="auto">
            <a:xfrm>
              <a:off x="3970536" y="287442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77"/>
            <p:cNvSpPr txBox="1">
              <a:spLocks noChangeArrowheads="1"/>
            </p:cNvSpPr>
            <p:nvPr/>
          </p:nvSpPr>
          <p:spPr bwMode="auto">
            <a:xfrm>
              <a:off x="3826520" y="148478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>
              <a:off x="5076056" y="83671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그룹 97"/>
          <p:cNvGrpSpPr>
            <a:grpSpLocks/>
          </p:cNvGrpSpPr>
          <p:nvPr/>
        </p:nvGrpSpPr>
        <p:grpSpPr bwMode="auto">
          <a:xfrm>
            <a:off x="1188616" y="210128"/>
            <a:ext cx="4535487" cy="1368022"/>
            <a:chOff x="2267744" y="2455113"/>
            <a:chExt cx="4536504" cy="1367691"/>
          </a:xfrm>
        </p:grpSpPr>
        <p:grpSp>
          <p:nvGrpSpPr>
            <p:cNvPr id="141" name="그룹 75"/>
            <p:cNvGrpSpPr>
              <a:grpSpLocks/>
            </p:cNvGrpSpPr>
            <p:nvPr/>
          </p:nvGrpSpPr>
          <p:grpSpPr bwMode="auto">
            <a:xfrm>
              <a:off x="6228184" y="3327380"/>
              <a:ext cx="558800" cy="495424"/>
              <a:chOff x="6084168" y="3573016"/>
              <a:chExt cx="558800" cy="495424"/>
            </a:xfrm>
          </p:grpSpPr>
          <p:sp>
            <p:nvSpPr>
              <p:cNvPr id="1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2" name="그룹 74"/>
            <p:cNvGrpSpPr>
              <a:grpSpLocks/>
            </p:cNvGrpSpPr>
            <p:nvPr/>
          </p:nvGrpSpPr>
          <p:grpSpPr bwMode="auto">
            <a:xfrm>
              <a:off x="2267744" y="3327378"/>
              <a:ext cx="558800" cy="495424"/>
              <a:chOff x="5220072" y="3573016"/>
              <a:chExt cx="558800" cy="495424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4" y="3183362"/>
              <a:ext cx="39604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4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51920" y="2679305"/>
              <a:ext cx="504056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5" name="TextBox 35"/>
            <p:cNvSpPr txBox="1">
              <a:spLocks noChangeArrowheads="1"/>
            </p:cNvSpPr>
            <p:nvPr/>
          </p:nvSpPr>
          <p:spPr bwMode="auto">
            <a:xfrm>
              <a:off x="2339754" y="2887053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211763" y="2455113"/>
              <a:ext cx="720082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원호 146"/>
            <p:cNvSpPr/>
            <p:nvPr/>
          </p:nvSpPr>
          <p:spPr bwMode="auto">
            <a:xfrm>
              <a:off x="3420529" y="2751498"/>
              <a:ext cx="863794" cy="863392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4067553" y="2808818"/>
              <a:ext cx="86409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630019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5" name="직사각형 204"/>
          <p:cNvSpPr>
            <a:spLocks noChangeArrowheads="1"/>
          </p:cNvSpPr>
          <p:nvPr/>
        </p:nvSpPr>
        <p:spPr bwMode="auto">
          <a:xfrm>
            <a:off x="1475953" y="2852936"/>
            <a:ext cx="3960813" cy="144463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6" name="그룹 205"/>
          <p:cNvGrpSpPr/>
          <p:nvPr/>
        </p:nvGrpSpPr>
        <p:grpSpPr>
          <a:xfrm>
            <a:off x="539552" y="2738711"/>
            <a:ext cx="5279196" cy="792088"/>
            <a:chOff x="1619474" y="4869160"/>
            <a:chExt cx="5279196" cy="792088"/>
          </a:xfrm>
        </p:grpSpPr>
        <p:sp>
          <p:nvSpPr>
            <p:cNvPr id="207" name="TextBox 206"/>
            <p:cNvSpPr txBox="1">
              <a:spLocks noChangeArrowheads="1"/>
            </p:cNvSpPr>
            <p:nvPr/>
          </p:nvSpPr>
          <p:spPr bwMode="auto">
            <a:xfrm>
              <a:off x="2434620" y="5322694"/>
              <a:ext cx="5032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8" name="직선 화살표 연결선 207"/>
            <p:cNvCxnSpPr>
              <a:cxnSpLocks noChangeShapeType="1"/>
            </p:cNvCxnSpPr>
            <p:nvPr/>
          </p:nvCxnSpPr>
          <p:spPr bwMode="auto">
            <a:xfrm rot="5400000" flipH="1" flipV="1">
              <a:off x="2340769" y="534295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9" name="직선 화살표 연결선 208"/>
            <p:cNvCxnSpPr>
              <a:cxnSpLocks noChangeShapeType="1"/>
            </p:cNvCxnSpPr>
            <p:nvPr/>
          </p:nvCxnSpPr>
          <p:spPr bwMode="auto">
            <a:xfrm>
              <a:off x="2051050" y="5053235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0" name="직선 화살표 연결선 209"/>
            <p:cNvCxnSpPr>
              <a:cxnSpLocks noChangeShapeType="1"/>
            </p:cNvCxnSpPr>
            <p:nvPr/>
          </p:nvCxnSpPr>
          <p:spPr bwMode="auto">
            <a:xfrm rot="5400000" flipH="1" flipV="1">
              <a:off x="6301582" y="534295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1619474" y="4869160"/>
              <a:ext cx="5762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393845" y="5322694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3" name="그룹 212"/>
          <p:cNvGrpSpPr/>
          <p:nvPr/>
        </p:nvGrpSpPr>
        <p:grpSpPr>
          <a:xfrm>
            <a:off x="2051720" y="2387167"/>
            <a:ext cx="1944415" cy="804536"/>
            <a:chOff x="3131642" y="4517616"/>
            <a:chExt cx="1944415" cy="804536"/>
          </a:xfrm>
        </p:grpSpPr>
        <p:cxnSp>
          <p:nvCxnSpPr>
            <p:cNvPr id="214" name="직선 화살표 연결선 213"/>
            <p:cNvCxnSpPr>
              <a:cxnSpLocks noChangeShapeType="1"/>
            </p:cNvCxnSpPr>
            <p:nvPr/>
          </p:nvCxnSpPr>
          <p:spPr bwMode="auto">
            <a:xfrm rot="10800000" flipV="1">
              <a:off x="3852863" y="5054823"/>
              <a:ext cx="503237" cy="158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5" name="직선 화살표 연결선 214"/>
            <p:cNvCxnSpPr>
              <a:cxnSpLocks noChangeShapeType="1"/>
            </p:cNvCxnSpPr>
            <p:nvPr/>
          </p:nvCxnSpPr>
          <p:spPr bwMode="auto">
            <a:xfrm rot="5400000">
              <a:off x="3636169" y="4839716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1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3131642" y="4517616"/>
            <a:ext cx="693788" cy="27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2"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2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642" y="4517616"/>
                          <a:ext cx="693788" cy="279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4382269" y="5041494"/>
            <a:ext cx="693788" cy="280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3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21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269" y="5041494"/>
                          <a:ext cx="693788" cy="28065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7" name="그룹 226"/>
          <p:cNvGrpSpPr/>
          <p:nvPr/>
        </p:nvGrpSpPr>
        <p:grpSpPr>
          <a:xfrm>
            <a:off x="1193477" y="2276872"/>
            <a:ext cx="4958259" cy="792088"/>
            <a:chOff x="1193477" y="1844824"/>
            <a:chExt cx="4958259" cy="792088"/>
          </a:xfrm>
        </p:grpSpPr>
        <p:cxnSp>
          <p:nvCxnSpPr>
            <p:cNvPr id="22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9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0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475656" y="1362254"/>
            <a:ext cx="3960440" cy="410562"/>
            <a:chOff x="1475656" y="1362254"/>
            <a:chExt cx="3960440" cy="410562"/>
          </a:xfrm>
        </p:grpSpPr>
        <p:cxnSp>
          <p:nvCxnSpPr>
            <p:cNvPr id="232" name="직선 연결선 231"/>
            <p:cNvCxnSpPr/>
            <p:nvPr/>
          </p:nvCxnSpPr>
          <p:spPr bwMode="auto">
            <a:xfrm rot="5400000">
              <a:off x="536408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3" name="직선 연결선 232"/>
            <p:cNvCxnSpPr/>
            <p:nvPr/>
          </p:nvCxnSpPr>
          <p:spPr bwMode="auto">
            <a:xfrm>
              <a:off x="1475656" y="1700808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4" name="직선 연결선 233"/>
            <p:cNvCxnSpPr/>
            <p:nvPr/>
          </p:nvCxnSpPr>
          <p:spPr bwMode="auto">
            <a:xfrm rot="5400000">
              <a:off x="140364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5" name="직선 연결선 234"/>
            <p:cNvCxnSpPr/>
            <p:nvPr/>
          </p:nvCxnSpPr>
          <p:spPr bwMode="auto">
            <a:xfrm rot="5400000">
              <a:off x="2699792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1763688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7" name="TextBox 57"/>
            <p:cNvSpPr txBox="1">
              <a:spLocks noChangeArrowheads="1"/>
            </p:cNvSpPr>
            <p:nvPr/>
          </p:nvSpPr>
          <p:spPr bwMode="auto">
            <a:xfrm>
              <a:off x="3780073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475656" y="3212976"/>
            <a:ext cx="3960440" cy="410562"/>
            <a:chOff x="1475656" y="1362254"/>
            <a:chExt cx="3960440" cy="410562"/>
          </a:xfrm>
        </p:grpSpPr>
        <p:cxnSp>
          <p:nvCxnSpPr>
            <p:cNvPr id="71" name="직선 연결선 70"/>
            <p:cNvCxnSpPr/>
            <p:nvPr/>
          </p:nvCxnSpPr>
          <p:spPr bwMode="auto">
            <a:xfrm rot="5400000">
              <a:off x="536408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직선 연결선 71"/>
            <p:cNvCxnSpPr/>
            <p:nvPr/>
          </p:nvCxnSpPr>
          <p:spPr bwMode="auto">
            <a:xfrm>
              <a:off x="1475656" y="1700808"/>
              <a:ext cx="39604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직선 연결선 72"/>
            <p:cNvCxnSpPr/>
            <p:nvPr/>
          </p:nvCxnSpPr>
          <p:spPr bwMode="auto">
            <a:xfrm rot="5400000">
              <a:off x="1403648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직선 연결선 73"/>
            <p:cNvCxnSpPr/>
            <p:nvPr/>
          </p:nvCxnSpPr>
          <p:spPr bwMode="auto">
            <a:xfrm rot="5400000">
              <a:off x="2699792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>
              <a:off x="1763688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57"/>
            <p:cNvSpPr txBox="1">
              <a:spLocks noChangeArrowheads="1"/>
            </p:cNvSpPr>
            <p:nvPr/>
          </p:nvSpPr>
          <p:spPr bwMode="auto">
            <a:xfrm>
              <a:off x="3780073" y="1362254"/>
              <a:ext cx="719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142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23528" y="764704"/>
            <a:ext cx="3591682" cy="1058634"/>
            <a:chOff x="1268350" y="4725144"/>
            <a:chExt cx="3591682" cy="1058634"/>
          </a:xfrm>
        </p:grpSpPr>
        <p:grpSp>
          <p:nvGrpSpPr>
            <p:cNvPr id="162" name="그룹 76"/>
            <p:cNvGrpSpPr>
              <a:grpSpLocks/>
            </p:cNvGrpSpPr>
            <p:nvPr/>
          </p:nvGrpSpPr>
          <p:grpSpPr bwMode="auto">
            <a:xfrm rot="5400000">
              <a:off x="1128542" y="5152984"/>
              <a:ext cx="558930" cy="279314"/>
              <a:chOff x="7236296" y="3789040"/>
              <a:chExt cx="558800" cy="279400"/>
            </a:xfrm>
          </p:grpSpPr>
          <p:sp>
            <p:nvSpPr>
              <p:cNvPr id="16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8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" name="직사각형 2"/>
            <p:cNvSpPr/>
            <p:nvPr/>
          </p:nvSpPr>
          <p:spPr bwMode="auto">
            <a:xfrm>
              <a:off x="1547664" y="5229200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0" name="직선 연결선 169"/>
            <p:cNvCxnSpPr/>
            <p:nvPr/>
          </p:nvCxnSpPr>
          <p:spPr bwMode="auto">
            <a:xfrm rot="5400000">
              <a:off x="4355976" y="571177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직선 연결선 170"/>
            <p:cNvCxnSpPr/>
            <p:nvPr/>
          </p:nvCxnSpPr>
          <p:spPr bwMode="auto">
            <a:xfrm>
              <a:off x="1547664" y="5711770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 rot="5400000">
              <a:off x="1475656" y="571177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2843969" y="5394702"/>
              <a:ext cx="2878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화살표 연결선 180"/>
            <p:cNvCxnSpPr>
              <a:cxnSpLocks noChangeShapeType="1"/>
            </p:cNvCxnSpPr>
            <p:nvPr/>
          </p:nvCxnSpPr>
          <p:spPr bwMode="auto">
            <a:xfrm rot="16200000" flipH="1">
              <a:off x="4212878" y="50140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2" name="TextBox 181"/>
            <p:cNvSpPr txBox="1">
              <a:spLocks noChangeArrowheads="1"/>
            </p:cNvSpPr>
            <p:nvPr/>
          </p:nvSpPr>
          <p:spPr bwMode="auto">
            <a:xfrm>
              <a:off x="4427984" y="472514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182"/>
            <p:cNvSpPr txBox="1">
              <a:spLocks noChangeArrowheads="1"/>
            </p:cNvSpPr>
            <p:nvPr/>
          </p:nvSpPr>
          <p:spPr bwMode="auto">
            <a:xfrm>
              <a:off x="1547664" y="5343019"/>
              <a:ext cx="2152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4355976" y="5343019"/>
              <a:ext cx="143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572000" y="548680"/>
            <a:ext cx="3879915" cy="3098180"/>
            <a:chOff x="5364088" y="3499172"/>
            <a:chExt cx="3879915" cy="3098180"/>
          </a:xfrm>
        </p:grpSpPr>
        <p:cxnSp>
          <p:nvCxnSpPr>
            <p:cNvPr id="84" name="직선 연결선 83"/>
            <p:cNvCxnSpPr/>
            <p:nvPr/>
          </p:nvCxnSpPr>
          <p:spPr bwMode="auto">
            <a:xfrm>
              <a:off x="6012160" y="4005064"/>
              <a:ext cx="0" cy="172819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85" name="직선 연결선 84"/>
            <p:cNvCxnSpPr/>
            <p:nvPr/>
          </p:nvCxnSpPr>
          <p:spPr bwMode="auto">
            <a:xfrm>
              <a:off x="6156176" y="4149080"/>
              <a:ext cx="0" cy="158417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6156176" y="4149080"/>
              <a:ext cx="24482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012160" y="4005064"/>
              <a:ext cx="273630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5" name="그룹 94"/>
            <p:cNvGrpSpPr/>
            <p:nvPr/>
          </p:nvGrpSpPr>
          <p:grpSpPr>
            <a:xfrm>
              <a:off x="5796136" y="5733256"/>
              <a:ext cx="576064" cy="495539"/>
              <a:chOff x="6732240" y="3933056"/>
              <a:chExt cx="576064" cy="495539"/>
            </a:xfrm>
          </p:grpSpPr>
          <p:sp>
            <p:nvSpPr>
              <p:cNvPr id="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00" name="직선 연결선 199"/>
            <p:cNvCxnSpPr/>
            <p:nvPr/>
          </p:nvCxnSpPr>
          <p:spPr bwMode="auto">
            <a:xfrm rot="5400000">
              <a:off x="8604448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6084168" y="6381328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rot="5400000">
              <a:off x="6012160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화살표 연결선 203"/>
            <p:cNvCxnSpPr>
              <a:cxnSpLocks noChangeShapeType="1"/>
            </p:cNvCxnSpPr>
            <p:nvPr/>
          </p:nvCxnSpPr>
          <p:spPr bwMode="auto">
            <a:xfrm rot="16200000" flipH="1">
              <a:off x="6517134" y="378812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8" name="TextBox 217"/>
            <p:cNvSpPr txBox="1">
              <a:spLocks noChangeArrowheads="1"/>
            </p:cNvSpPr>
            <p:nvPr/>
          </p:nvSpPr>
          <p:spPr bwMode="auto">
            <a:xfrm>
              <a:off x="6732240" y="3499172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>
              <a:off x="6228184" y="63511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직선 연결선 220"/>
            <p:cNvCxnSpPr/>
            <p:nvPr/>
          </p:nvCxnSpPr>
          <p:spPr bwMode="auto">
            <a:xfrm>
              <a:off x="6012160" y="57332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2" name="직선 연결선 221"/>
            <p:cNvCxnSpPr/>
            <p:nvPr/>
          </p:nvCxnSpPr>
          <p:spPr bwMode="auto">
            <a:xfrm>
              <a:off x="8604448" y="4149080"/>
              <a:ext cx="0" cy="158417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3" name="직선 연결선 222"/>
            <p:cNvCxnSpPr/>
            <p:nvPr/>
          </p:nvCxnSpPr>
          <p:spPr bwMode="auto">
            <a:xfrm>
              <a:off x="8748464" y="4005064"/>
              <a:ext cx="0" cy="1728192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24" name="직선 연결선 223"/>
            <p:cNvCxnSpPr/>
            <p:nvPr/>
          </p:nvCxnSpPr>
          <p:spPr bwMode="auto">
            <a:xfrm>
              <a:off x="8604448" y="5733256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25" name="그룹 224"/>
            <p:cNvGrpSpPr/>
            <p:nvPr/>
          </p:nvGrpSpPr>
          <p:grpSpPr>
            <a:xfrm>
              <a:off x="8388424" y="5733256"/>
              <a:ext cx="576064" cy="495539"/>
              <a:chOff x="6732240" y="3933056"/>
              <a:chExt cx="576064" cy="495539"/>
            </a:xfrm>
          </p:grpSpPr>
          <p:sp>
            <p:nvSpPr>
              <p:cNvPr id="2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3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 rot="16200000">
              <a:off x="8708202" y="3829302"/>
              <a:ext cx="576064" cy="495539"/>
              <a:chOff x="6732240" y="3933056"/>
              <a:chExt cx="576064" cy="495539"/>
            </a:xfrm>
          </p:grpSpPr>
          <p:sp>
            <p:nvSpPr>
              <p:cNvPr id="2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3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4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49" name="직선 연결선 248"/>
            <p:cNvCxnSpPr/>
            <p:nvPr/>
          </p:nvCxnSpPr>
          <p:spPr bwMode="auto">
            <a:xfrm>
              <a:off x="5796136" y="407707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>
              <a:off x="5868144" y="4077072"/>
              <a:ext cx="0" cy="165618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5364088" y="479715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연결선 251"/>
            <p:cNvCxnSpPr/>
            <p:nvPr/>
          </p:nvCxnSpPr>
          <p:spPr bwMode="auto">
            <a:xfrm>
              <a:off x="5796136" y="573325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직선 화살표 연결선 252"/>
            <p:cNvCxnSpPr>
              <a:cxnSpLocks noChangeShapeType="1"/>
            </p:cNvCxnSpPr>
            <p:nvPr/>
          </p:nvCxnSpPr>
          <p:spPr bwMode="auto">
            <a:xfrm>
              <a:off x="5580112" y="407707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4" name="TextBox 253"/>
            <p:cNvSpPr txBox="1">
              <a:spLocks noChangeArrowheads="1"/>
            </p:cNvSpPr>
            <p:nvPr/>
          </p:nvSpPr>
          <p:spPr bwMode="auto">
            <a:xfrm>
              <a:off x="5508104" y="383085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 rot="5400000">
              <a:off x="6660232" y="63813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6" name="TextBox 255"/>
            <p:cNvSpPr txBox="1">
              <a:spLocks noChangeArrowheads="1"/>
            </p:cNvSpPr>
            <p:nvPr/>
          </p:nvSpPr>
          <p:spPr bwMode="auto">
            <a:xfrm>
              <a:off x="7524328" y="635113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256"/>
            <p:cNvSpPr txBox="1">
              <a:spLocks noChangeArrowheads="1"/>
            </p:cNvSpPr>
            <p:nvPr/>
          </p:nvSpPr>
          <p:spPr bwMode="auto">
            <a:xfrm>
              <a:off x="6156176" y="5589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257"/>
            <p:cNvSpPr txBox="1">
              <a:spLocks noChangeArrowheads="1"/>
            </p:cNvSpPr>
            <p:nvPr/>
          </p:nvSpPr>
          <p:spPr bwMode="auto">
            <a:xfrm>
              <a:off x="6156176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258"/>
            <p:cNvSpPr txBox="1">
              <a:spLocks noChangeArrowheads="1"/>
            </p:cNvSpPr>
            <p:nvPr/>
          </p:nvSpPr>
          <p:spPr bwMode="auto">
            <a:xfrm>
              <a:off x="8388424" y="5589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Box 259"/>
            <p:cNvSpPr txBox="1">
              <a:spLocks noChangeArrowheads="1"/>
            </p:cNvSpPr>
            <p:nvPr/>
          </p:nvSpPr>
          <p:spPr bwMode="auto">
            <a:xfrm>
              <a:off x="8388424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1" name="그룹 280"/>
          <p:cNvGrpSpPr/>
          <p:nvPr/>
        </p:nvGrpSpPr>
        <p:grpSpPr>
          <a:xfrm>
            <a:off x="4436721" y="4365104"/>
            <a:ext cx="4167727" cy="1542365"/>
            <a:chOff x="4436721" y="1340768"/>
            <a:chExt cx="4167727" cy="1542365"/>
          </a:xfrm>
        </p:grpSpPr>
        <p:sp>
          <p:nvSpPr>
            <p:cNvPr id="123" name="직사각형 122"/>
            <p:cNvSpPr/>
            <p:nvPr/>
          </p:nvSpPr>
          <p:spPr bwMode="auto">
            <a:xfrm>
              <a:off x="5148064" y="1844824"/>
              <a:ext cx="288032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4" name="그룹 123"/>
            <p:cNvGrpSpPr/>
            <p:nvPr/>
          </p:nvGrpSpPr>
          <p:grpSpPr>
            <a:xfrm rot="2700000">
              <a:off x="4682898" y="1831908"/>
              <a:ext cx="576064" cy="495539"/>
              <a:chOff x="6732240" y="3933056"/>
              <a:chExt cx="576064" cy="495539"/>
            </a:xfrm>
          </p:grpSpPr>
          <p:sp>
            <p:nvSpPr>
              <p:cNvPr id="1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0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1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2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7740352" y="1997357"/>
              <a:ext cx="576064" cy="495539"/>
              <a:chOff x="2987824" y="4437112"/>
              <a:chExt cx="576064" cy="495539"/>
            </a:xfrm>
          </p:grpSpPr>
          <p:sp>
            <p:nvSpPr>
              <p:cNvPr id="12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5652120" y="239069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3" name="직선 화살표 연결선 262"/>
            <p:cNvCxnSpPr>
              <a:cxnSpLocks noChangeShapeType="1"/>
            </p:cNvCxnSpPr>
            <p:nvPr/>
          </p:nvCxnSpPr>
          <p:spPr bwMode="auto">
            <a:xfrm rot="16200000" flipH="1">
              <a:off x="6373118" y="162788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4" name="TextBox 263"/>
            <p:cNvSpPr txBox="1">
              <a:spLocks noChangeArrowheads="1"/>
            </p:cNvSpPr>
            <p:nvPr/>
          </p:nvSpPr>
          <p:spPr bwMode="auto">
            <a:xfrm>
              <a:off x="6588224" y="134076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6" name="직선 연결선 265"/>
            <p:cNvCxnSpPr/>
            <p:nvPr/>
          </p:nvCxnSpPr>
          <p:spPr bwMode="auto">
            <a:xfrm>
              <a:off x="5148064" y="2636912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>
              <a:off x="802838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>
              <a:off x="658822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/>
          </p:nvCxnSpPr>
          <p:spPr bwMode="auto">
            <a:xfrm>
              <a:off x="5148064" y="25649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TextBox 269"/>
            <p:cNvSpPr txBox="1">
              <a:spLocks noChangeArrowheads="1"/>
            </p:cNvSpPr>
            <p:nvPr/>
          </p:nvSpPr>
          <p:spPr bwMode="auto">
            <a:xfrm>
              <a:off x="7092280" y="239069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270"/>
            <p:cNvSpPr txBox="1">
              <a:spLocks noChangeArrowheads="1"/>
            </p:cNvSpPr>
            <p:nvPr/>
          </p:nvSpPr>
          <p:spPr bwMode="auto">
            <a:xfrm>
              <a:off x="5076056" y="159860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271"/>
            <p:cNvSpPr txBox="1">
              <a:spLocks noChangeArrowheads="1"/>
            </p:cNvSpPr>
            <p:nvPr/>
          </p:nvSpPr>
          <p:spPr bwMode="auto">
            <a:xfrm>
              <a:off x="7956376" y="159860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직선 화살표 연결선 272"/>
            <p:cNvCxnSpPr>
              <a:cxnSpLocks noChangeShapeType="1"/>
            </p:cNvCxnSpPr>
            <p:nvPr/>
          </p:nvCxnSpPr>
          <p:spPr bwMode="auto">
            <a:xfrm rot="2700000" flipV="1">
              <a:off x="4652745" y="2196127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4" name="직선 화살표 연결선 273"/>
            <p:cNvCxnSpPr>
              <a:cxnSpLocks noChangeShapeType="1"/>
            </p:cNvCxnSpPr>
            <p:nvPr/>
          </p:nvCxnSpPr>
          <p:spPr bwMode="auto">
            <a:xfrm flipV="1">
              <a:off x="8028384" y="2475424"/>
              <a:ext cx="0" cy="37751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5" name="직선 화살표 연결선 274"/>
            <p:cNvCxnSpPr>
              <a:cxnSpLocks noChangeShapeType="1"/>
            </p:cNvCxnSpPr>
            <p:nvPr/>
          </p:nvCxnSpPr>
          <p:spPr bwMode="auto">
            <a:xfrm>
              <a:off x="8028384" y="191683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8" name="TextBox 277"/>
            <p:cNvSpPr txBox="1">
              <a:spLocks noChangeArrowheads="1"/>
            </p:cNvSpPr>
            <p:nvPr/>
          </p:nvSpPr>
          <p:spPr bwMode="auto">
            <a:xfrm>
              <a:off x="8316416" y="191683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TextBox 278"/>
            <p:cNvSpPr txBox="1">
              <a:spLocks noChangeArrowheads="1"/>
            </p:cNvSpPr>
            <p:nvPr/>
          </p:nvSpPr>
          <p:spPr bwMode="auto">
            <a:xfrm>
              <a:off x="8028384" y="26369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279"/>
            <p:cNvSpPr txBox="1">
              <a:spLocks noChangeArrowheads="1"/>
            </p:cNvSpPr>
            <p:nvPr/>
          </p:nvSpPr>
          <p:spPr bwMode="auto">
            <a:xfrm>
              <a:off x="4572000" y="242088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4" name="그룹 283"/>
          <p:cNvGrpSpPr/>
          <p:nvPr/>
        </p:nvGrpSpPr>
        <p:grpSpPr>
          <a:xfrm>
            <a:off x="323528" y="2852936"/>
            <a:ext cx="3438995" cy="2088232"/>
            <a:chOff x="323528" y="2852936"/>
            <a:chExt cx="3438995" cy="2088232"/>
          </a:xfrm>
        </p:grpSpPr>
        <p:grpSp>
          <p:nvGrpSpPr>
            <p:cNvPr id="106" name="그룹 105"/>
            <p:cNvGrpSpPr/>
            <p:nvPr/>
          </p:nvGrpSpPr>
          <p:grpSpPr>
            <a:xfrm>
              <a:off x="611560" y="3356992"/>
              <a:ext cx="2880320" cy="864097"/>
              <a:chOff x="7812360" y="507875"/>
              <a:chExt cx="2160240" cy="1440160"/>
            </a:xfrm>
          </p:grpSpPr>
          <p:cxnSp>
            <p:nvCxnSpPr>
              <p:cNvPr id="116" name="직선 연결선 115"/>
              <p:cNvCxnSpPr/>
              <p:nvPr/>
            </p:nvCxnSpPr>
            <p:spPr bwMode="auto">
              <a:xfrm flipH="1">
                <a:off x="781236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직선 연결선 116"/>
              <p:cNvCxnSpPr/>
              <p:nvPr/>
            </p:nvCxnSpPr>
            <p:spPr bwMode="auto">
              <a:xfrm flipH="1">
                <a:off x="7812360" y="1948035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직선 연결선 117"/>
              <p:cNvCxnSpPr/>
              <p:nvPr/>
            </p:nvCxnSpPr>
            <p:spPr bwMode="auto">
              <a:xfrm>
                <a:off x="8892480" y="507875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직선 연결선 118"/>
              <p:cNvCxnSpPr/>
              <p:nvPr/>
            </p:nvCxnSpPr>
            <p:spPr bwMode="auto">
              <a:xfrm>
                <a:off x="889248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직선 연결선 119"/>
              <p:cNvCxnSpPr/>
              <p:nvPr/>
            </p:nvCxnSpPr>
            <p:spPr bwMode="auto">
              <a:xfrm>
                <a:off x="835242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직선 연결선 120"/>
              <p:cNvCxnSpPr/>
              <p:nvPr/>
            </p:nvCxnSpPr>
            <p:spPr bwMode="auto">
              <a:xfrm flipH="1">
                <a:off x="889248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7" name="그룹 75"/>
            <p:cNvGrpSpPr>
              <a:grpSpLocks/>
            </p:cNvGrpSpPr>
            <p:nvPr/>
          </p:nvGrpSpPr>
          <p:grpSpPr bwMode="auto">
            <a:xfrm>
              <a:off x="3203848" y="4221088"/>
              <a:ext cx="558675" cy="505993"/>
              <a:chOff x="6084168" y="3562567"/>
              <a:chExt cx="558800" cy="505870"/>
            </a:xfrm>
          </p:grpSpPr>
          <p:sp>
            <p:nvSpPr>
              <p:cNvPr id="11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8" name="그룹 75"/>
            <p:cNvGrpSpPr>
              <a:grpSpLocks/>
            </p:cNvGrpSpPr>
            <p:nvPr/>
          </p:nvGrpSpPr>
          <p:grpSpPr bwMode="auto">
            <a:xfrm>
              <a:off x="323528" y="4221088"/>
              <a:ext cx="558675" cy="495543"/>
              <a:chOff x="6084168" y="3555063"/>
              <a:chExt cx="558800" cy="495423"/>
            </a:xfrm>
          </p:grpSpPr>
          <p:sp>
            <p:nvSpPr>
              <p:cNvPr id="10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86" name="직선 연결선 185"/>
            <p:cNvCxnSpPr/>
            <p:nvPr/>
          </p:nvCxnSpPr>
          <p:spPr bwMode="auto">
            <a:xfrm rot="5400000">
              <a:off x="3419872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611560" y="4869160"/>
              <a:ext cx="28803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 rot="5400000">
              <a:off x="539552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9" name="직선 연결선 188"/>
            <p:cNvCxnSpPr/>
            <p:nvPr/>
          </p:nvCxnSpPr>
          <p:spPr bwMode="auto">
            <a:xfrm rot="5400000">
              <a:off x="1979711" y="48691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화살표 연결선 191"/>
            <p:cNvCxnSpPr>
              <a:cxnSpLocks noChangeShapeType="1"/>
            </p:cNvCxnSpPr>
            <p:nvPr/>
          </p:nvCxnSpPr>
          <p:spPr bwMode="auto">
            <a:xfrm rot="16200000" flipH="1">
              <a:off x="1836614" y="31418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2051720" y="285293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1187624" y="4622939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555776" y="4622939"/>
              <a:ext cx="361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281"/>
            <p:cNvSpPr txBox="1">
              <a:spLocks noChangeArrowheads="1"/>
            </p:cNvSpPr>
            <p:nvPr/>
          </p:nvSpPr>
          <p:spPr bwMode="auto">
            <a:xfrm>
              <a:off x="467544" y="3933056"/>
              <a:ext cx="2152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282"/>
            <p:cNvSpPr txBox="1">
              <a:spLocks noChangeArrowheads="1"/>
            </p:cNvSpPr>
            <p:nvPr/>
          </p:nvSpPr>
          <p:spPr bwMode="auto">
            <a:xfrm>
              <a:off x="3492648" y="3933056"/>
              <a:ext cx="143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8719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043608" y="426150"/>
            <a:ext cx="5328592" cy="1418674"/>
            <a:chOff x="1043608" y="426150"/>
            <a:chExt cx="5328592" cy="1418674"/>
          </a:xfrm>
        </p:grpSpPr>
        <p:sp>
          <p:nvSpPr>
            <p:cNvPr id="86" name="직사각형 77"/>
            <p:cNvSpPr>
              <a:spLocks noChangeArrowheads="1"/>
            </p:cNvSpPr>
            <p:nvPr/>
          </p:nvSpPr>
          <p:spPr bwMode="auto">
            <a:xfrm>
              <a:off x="1331640" y="980728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TextBox 35"/>
            <p:cNvSpPr txBox="1">
              <a:spLocks noChangeArrowheads="1"/>
            </p:cNvSpPr>
            <p:nvPr/>
          </p:nvSpPr>
          <p:spPr bwMode="auto">
            <a:xfrm>
              <a:off x="1056934" y="836712"/>
              <a:ext cx="2879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94"/>
            <p:cNvSpPr txBox="1">
              <a:spLocks noChangeArrowheads="1"/>
            </p:cNvSpPr>
            <p:nvPr/>
          </p:nvSpPr>
          <p:spPr bwMode="auto">
            <a:xfrm>
              <a:off x="5017374" y="692696"/>
              <a:ext cx="4699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rot="5400000">
              <a:off x="5292080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>
              <a:off x="1331640" y="177281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>
              <a:off x="2582428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직선 화살표 연결선 21"/>
            <p:cNvCxnSpPr>
              <a:cxnSpLocks noChangeShapeType="1"/>
            </p:cNvCxnSpPr>
            <p:nvPr/>
          </p:nvCxnSpPr>
          <p:spPr bwMode="auto">
            <a:xfrm>
              <a:off x="2353078" y="662881"/>
              <a:ext cx="0" cy="31784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>
              <a:off x="2294235" y="476672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rot="5400000">
              <a:off x="1259632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rot="5400000">
              <a:off x="3275856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>
              <a:off x="4094435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>
              <a:off x="3289182" y="980728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75"/>
            <p:cNvGrpSpPr>
              <a:grpSpLocks/>
            </p:cNvGrpSpPr>
            <p:nvPr/>
          </p:nvGrpSpPr>
          <p:grpSpPr bwMode="auto">
            <a:xfrm>
              <a:off x="1043608" y="1124744"/>
              <a:ext cx="558675" cy="495544"/>
              <a:chOff x="6084168" y="3573016"/>
              <a:chExt cx="558800" cy="495424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3" name="직선 연결선 102"/>
            <p:cNvCxnSpPr/>
            <p:nvPr/>
          </p:nvCxnSpPr>
          <p:spPr bwMode="auto">
            <a:xfrm rot="5400000">
              <a:off x="2267744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57"/>
            <p:cNvSpPr txBox="1">
              <a:spLocks noChangeArrowheads="1"/>
            </p:cNvSpPr>
            <p:nvPr/>
          </p:nvSpPr>
          <p:spPr bwMode="auto">
            <a:xfrm>
              <a:off x="1574155" y="1484784"/>
              <a:ext cx="5495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 rot="16200000">
              <a:off x="5233048" y="904308"/>
              <a:ext cx="558675" cy="279468"/>
              <a:chOff x="2268538" y="3459095"/>
              <a:chExt cx="558675" cy="279468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" name="TextBox 35"/>
            <p:cNvSpPr txBox="1">
              <a:spLocks noChangeArrowheads="1"/>
            </p:cNvSpPr>
            <p:nvPr/>
          </p:nvSpPr>
          <p:spPr bwMode="auto">
            <a:xfrm>
              <a:off x="3146330" y="69269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331640" y="62068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직선 화살표 연결선 28"/>
            <p:cNvCxnSpPr>
              <a:cxnSpLocks noChangeShapeType="1"/>
            </p:cNvCxnSpPr>
            <p:nvPr/>
          </p:nvCxnSpPr>
          <p:spPr bwMode="auto">
            <a:xfrm>
              <a:off x="5728568" y="105273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6016600" y="85819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2"/>
            <p:cNvSpPr txBox="1">
              <a:spLocks noChangeArrowheads="1"/>
            </p:cNvSpPr>
            <p:nvPr/>
          </p:nvSpPr>
          <p:spPr bwMode="auto">
            <a:xfrm>
              <a:off x="1043608" y="426150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259632" y="4026550"/>
            <a:ext cx="2808312" cy="1058634"/>
            <a:chOff x="6012160" y="3090446"/>
            <a:chExt cx="2808312" cy="1058634"/>
          </a:xfrm>
        </p:grpSpPr>
        <p:cxnSp>
          <p:nvCxnSpPr>
            <p:cNvPr id="139" name="직선 화살표 연결선 138"/>
            <p:cNvCxnSpPr>
              <a:cxnSpLocks noChangeShapeType="1"/>
            </p:cNvCxnSpPr>
            <p:nvPr/>
          </p:nvCxnSpPr>
          <p:spPr bwMode="auto">
            <a:xfrm>
              <a:off x="7092280" y="321297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9" name="TextBox 158"/>
            <p:cNvSpPr txBox="1">
              <a:spLocks noChangeArrowheads="1"/>
            </p:cNvSpPr>
            <p:nvPr/>
          </p:nvSpPr>
          <p:spPr bwMode="auto">
            <a:xfrm>
              <a:off x="7740693" y="3810526"/>
              <a:ext cx="431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rot="5400000" flipH="1" flipV="1">
              <a:off x="7885236" y="386196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61" name="직선 화살표 연결선 160"/>
            <p:cNvCxnSpPr>
              <a:cxnSpLocks noChangeShapeType="1"/>
            </p:cNvCxnSpPr>
            <p:nvPr/>
          </p:nvCxnSpPr>
          <p:spPr bwMode="auto">
            <a:xfrm>
              <a:off x="8170043" y="3571428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8388226" y="3234462"/>
              <a:ext cx="432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TextBox 162"/>
            <p:cNvSpPr txBox="1">
              <a:spLocks noChangeArrowheads="1"/>
            </p:cNvSpPr>
            <p:nvPr/>
          </p:nvSpPr>
          <p:spPr bwMode="auto">
            <a:xfrm>
              <a:off x="6012160" y="3810526"/>
              <a:ext cx="37747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rot="5400000" flipH="1" flipV="1">
              <a:off x="5869161" y="386196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7020272" y="309044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6084168" y="3501008"/>
              <a:ext cx="2088232" cy="144016"/>
              <a:chOff x="6084168" y="3501008"/>
              <a:chExt cx="2088232" cy="144016"/>
            </a:xfrm>
          </p:grpSpPr>
          <p:sp>
            <p:nvSpPr>
              <p:cNvPr id="167" name="타원 166"/>
              <p:cNvSpPr/>
              <p:nvPr/>
            </p:nvSpPr>
            <p:spPr bwMode="auto">
              <a:xfrm>
                <a:off x="8028384" y="3501008"/>
                <a:ext cx="144016" cy="14401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3" name="직선 연결선 12"/>
              <p:cNvCxnSpPr/>
              <p:nvPr/>
            </p:nvCxnSpPr>
            <p:spPr bwMode="auto">
              <a:xfrm>
                <a:off x="6084168" y="3501008"/>
                <a:ext cx="2015976" cy="0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8" name="직선 연결선 167"/>
              <p:cNvCxnSpPr/>
              <p:nvPr/>
            </p:nvCxnSpPr>
            <p:spPr bwMode="auto">
              <a:xfrm>
                <a:off x="6084168" y="3645024"/>
                <a:ext cx="2015976" cy="0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69" name="직선 연결선 168"/>
              <p:cNvCxnSpPr/>
              <p:nvPr/>
            </p:nvCxnSpPr>
            <p:spPr bwMode="auto">
              <a:xfrm>
                <a:off x="6084168" y="3501008"/>
                <a:ext cx="0" cy="144016"/>
              </a:xfrm>
              <a:prstGeom prst="lin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7" name="그룹 16"/>
          <p:cNvGrpSpPr/>
          <p:nvPr/>
        </p:nvGrpSpPr>
        <p:grpSpPr>
          <a:xfrm>
            <a:off x="1259632" y="2276872"/>
            <a:ext cx="5040904" cy="1058634"/>
            <a:chOff x="467200" y="4170566"/>
            <a:chExt cx="5040904" cy="1058634"/>
          </a:xfrm>
        </p:grpSpPr>
        <p:cxnSp>
          <p:nvCxnSpPr>
            <p:cNvPr id="124" name="직선 화살표 연결선 123"/>
            <p:cNvCxnSpPr>
              <a:cxnSpLocks noChangeShapeType="1"/>
            </p:cNvCxnSpPr>
            <p:nvPr/>
          </p:nvCxnSpPr>
          <p:spPr bwMode="auto">
            <a:xfrm>
              <a:off x="1546351" y="429309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7" name="TextBox 126"/>
            <p:cNvSpPr txBox="1">
              <a:spLocks noChangeArrowheads="1"/>
            </p:cNvSpPr>
            <p:nvPr/>
          </p:nvSpPr>
          <p:spPr bwMode="auto">
            <a:xfrm>
              <a:off x="4202810" y="4890646"/>
              <a:ext cx="441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직선 화살표 연결선 127"/>
            <p:cNvCxnSpPr>
              <a:cxnSpLocks noChangeShapeType="1"/>
            </p:cNvCxnSpPr>
            <p:nvPr/>
          </p:nvCxnSpPr>
          <p:spPr bwMode="auto">
            <a:xfrm rot="5400000" flipH="1" flipV="1">
              <a:off x="4355829" y="49420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9" name="직선 화살표 연결선 128"/>
            <p:cNvCxnSpPr>
              <a:cxnSpLocks noChangeShapeType="1"/>
            </p:cNvCxnSpPr>
            <p:nvPr/>
          </p:nvCxnSpPr>
          <p:spPr bwMode="auto">
            <a:xfrm>
              <a:off x="4570985" y="4651548"/>
              <a:ext cx="506413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Box 129"/>
            <p:cNvSpPr txBox="1">
              <a:spLocks noChangeArrowheads="1"/>
            </p:cNvSpPr>
            <p:nvPr/>
          </p:nvSpPr>
          <p:spPr bwMode="auto">
            <a:xfrm>
              <a:off x="5002884" y="4458598"/>
              <a:ext cx="505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원호 130"/>
            <p:cNvSpPr/>
            <p:nvPr/>
          </p:nvSpPr>
          <p:spPr bwMode="auto">
            <a:xfrm flipV="1">
              <a:off x="4354961" y="4365104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2" name="TextBox 131"/>
            <p:cNvSpPr txBox="1">
              <a:spLocks noChangeArrowheads="1"/>
            </p:cNvSpPr>
            <p:nvPr/>
          </p:nvSpPr>
          <p:spPr bwMode="auto">
            <a:xfrm>
              <a:off x="4211960" y="4170566"/>
              <a:ext cx="505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467200" y="4890646"/>
              <a:ext cx="441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화살표 연결선 133"/>
            <p:cNvCxnSpPr>
              <a:cxnSpLocks noChangeShapeType="1"/>
            </p:cNvCxnSpPr>
            <p:nvPr/>
          </p:nvCxnSpPr>
          <p:spPr bwMode="auto">
            <a:xfrm rot="5400000" flipH="1" flipV="1">
              <a:off x="323232" y="494208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35" name="그룹 134"/>
            <p:cNvGrpSpPr/>
            <p:nvPr/>
          </p:nvGrpSpPr>
          <p:grpSpPr>
            <a:xfrm>
              <a:off x="538487" y="4580681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136" name="직사각형 135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2482604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1475656" y="417056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1060997" y="2275957"/>
            <a:ext cx="4905645" cy="1297059"/>
            <a:chOff x="1060997" y="2275957"/>
            <a:chExt cx="4905645" cy="1297059"/>
          </a:xfrm>
        </p:grpSpPr>
        <p:cxnSp>
          <p:nvCxnSpPr>
            <p:cNvPr id="92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2780928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 flipH="1">
              <a:off x="5508104" y="2534707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5" name="그룹 134"/>
            <p:cNvGrpSpPr/>
            <p:nvPr/>
          </p:nvGrpSpPr>
          <p:grpSpPr>
            <a:xfrm>
              <a:off x="1330919" y="2708473"/>
              <a:ext cx="4032349" cy="144463"/>
              <a:chOff x="538487" y="4580681"/>
              <a:chExt cx="4032349" cy="144463"/>
            </a:xfrm>
            <a:noFill/>
          </p:grpSpPr>
          <p:sp>
            <p:nvSpPr>
              <p:cNvPr id="136" name="직사각형 135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4032349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7" name="타원 136"/>
              <p:cNvSpPr/>
              <p:nvPr/>
            </p:nvSpPr>
            <p:spPr bwMode="auto">
              <a:xfrm>
                <a:off x="1475312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75" name="직선 연결선 74"/>
            <p:cNvCxnSpPr/>
            <p:nvPr/>
          </p:nvCxnSpPr>
          <p:spPr bwMode="auto">
            <a:xfrm rot="16200000" flipH="1">
              <a:off x="1259632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 flipH="1">
              <a:off x="1331640" y="350100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 flipH="1">
              <a:off x="4067944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8" name="직선 연결선 77"/>
            <p:cNvCxnSpPr/>
            <p:nvPr/>
          </p:nvCxnSpPr>
          <p:spPr bwMode="auto">
            <a:xfrm rot="16200000" flipH="1">
              <a:off x="5292080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rot="16200000" flipH="1">
              <a:off x="3275856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57"/>
            <p:cNvSpPr txBox="1">
              <a:spLocks noChangeArrowheads="1"/>
            </p:cNvSpPr>
            <p:nvPr/>
          </p:nvSpPr>
          <p:spPr bwMode="auto">
            <a:xfrm flipH="1">
              <a:off x="1547664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1" name="직선 연결선 80"/>
            <p:cNvCxnSpPr/>
            <p:nvPr/>
          </p:nvCxnSpPr>
          <p:spPr bwMode="auto">
            <a:xfrm rot="16200000" flipH="1">
              <a:off x="2267744" y="35010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3" name="TextBox 57"/>
            <p:cNvSpPr txBox="1">
              <a:spLocks noChangeArrowheads="1"/>
            </p:cNvSpPr>
            <p:nvPr/>
          </p:nvSpPr>
          <p:spPr bwMode="auto">
            <a:xfrm flipH="1">
              <a:off x="2555776" y="3254787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4" name="그룹 181"/>
            <p:cNvGrpSpPr/>
            <p:nvPr/>
          </p:nvGrpSpPr>
          <p:grpSpPr>
            <a:xfrm>
              <a:off x="2339750" y="2419973"/>
              <a:ext cx="1009961" cy="288947"/>
              <a:chOff x="2987823" y="1772816"/>
              <a:chExt cx="619546" cy="288947"/>
            </a:xfrm>
          </p:grpSpPr>
          <p:cxnSp>
            <p:nvCxnSpPr>
              <p:cNvPr id="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617653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" name="TextBox 31"/>
            <p:cNvSpPr txBox="1">
              <a:spLocks noChangeArrowheads="1"/>
            </p:cNvSpPr>
            <p:nvPr/>
          </p:nvSpPr>
          <p:spPr bwMode="auto">
            <a:xfrm>
              <a:off x="3347864" y="2275957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21" name="그룹 75"/>
            <p:cNvGrpSpPr>
              <a:grpSpLocks/>
            </p:cNvGrpSpPr>
            <p:nvPr/>
          </p:nvGrpSpPr>
          <p:grpSpPr bwMode="auto">
            <a:xfrm flipH="1">
              <a:off x="1060997" y="2852936"/>
              <a:ext cx="558675" cy="495544"/>
              <a:chOff x="6084168" y="3573016"/>
              <a:chExt cx="558800" cy="495424"/>
            </a:xfrm>
          </p:grpSpPr>
          <p:sp>
            <p:nvSpPr>
              <p:cNvPr id="12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 flipH="1">
              <a:off x="3077221" y="2852936"/>
              <a:ext cx="558675" cy="495544"/>
              <a:chOff x="6084168" y="3573016"/>
              <a:chExt cx="558800" cy="495424"/>
            </a:xfrm>
          </p:grpSpPr>
          <p:sp>
            <p:nvSpPr>
              <p:cNvPr id="14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5" name="그룹 74"/>
            <p:cNvGrpSpPr>
              <a:grpSpLocks/>
            </p:cNvGrpSpPr>
            <p:nvPr/>
          </p:nvGrpSpPr>
          <p:grpSpPr bwMode="auto">
            <a:xfrm>
              <a:off x="5076056" y="2852936"/>
              <a:ext cx="558675" cy="495544"/>
              <a:chOff x="5220072" y="3573016"/>
              <a:chExt cx="558800" cy="495424"/>
            </a:xfrm>
          </p:grpSpPr>
          <p:sp>
            <p:nvSpPr>
              <p:cNvPr id="1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7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9" name="TextBox 35"/>
            <p:cNvSpPr txBox="1">
              <a:spLocks noChangeArrowheads="1"/>
            </p:cNvSpPr>
            <p:nvPr/>
          </p:nvSpPr>
          <p:spPr bwMode="auto">
            <a:xfrm flipH="1">
              <a:off x="5265540" y="2462699"/>
              <a:ext cx="1705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94"/>
            <p:cNvSpPr txBox="1">
              <a:spLocks noChangeArrowheads="1"/>
            </p:cNvSpPr>
            <p:nvPr/>
          </p:nvSpPr>
          <p:spPr bwMode="auto">
            <a:xfrm flipH="1">
              <a:off x="1197252" y="2420888"/>
              <a:ext cx="27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TextBox 35"/>
            <p:cNvSpPr txBox="1">
              <a:spLocks noChangeArrowheads="1"/>
            </p:cNvSpPr>
            <p:nvPr/>
          </p:nvSpPr>
          <p:spPr bwMode="auto">
            <a:xfrm flipH="1">
              <a:off x="2267744" y="2852936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35"/>
            <p:cNvSpPr txBox="1">
              <a:spLocks noChangeArrowheads="1"/>
            </p:cNvSpPr>
            <p:nvPr/>
          </p:nvSpPr>
          <p:spPr bwMode="auto">
            <a:xfrm flipH="1">
              <a:off x="3459714" y="2822739"/>
              <a:ext cx="1761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043609" y="548680"/>
            <a:ext cx="4923033" cy="1296144"/>
            <a:chOff x="1043609" y="548680"/>
            <a:chExt cx="4923033" cy="1296144"/>
          </a:xfrm>
        </p:grpSpPr>
        <p:sp>
          <p:nvSpPr>
            <p:cNvPr id="86" name="직사각형 77"/>
            <p:cNvSpPr>
              <a:spLocks noChangeArrowheads="1"/>
            </p:cNvSpPr>
            <p:nvPr/>
          </p:nvSpPr>
          <p:spPr bwMode="auto">
            <a:xfrm flipH="1">
              <a:off x="1318314" y="980728"/>
              <a:ext cx="4045774" cy="14405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7" name="TextBox 35"/>
            <p:cNvSpPr txBox="1">
              <a:spLocks noChangeArrowheads="1"/>
            </p:cNvSpPr>
            <p:nvPr/>
          </p:nvSpPr>
          <p:spPr bwMode="auto">
            <a:xfrm flipH="1">
              <a:off x="5350875" y="764704"/>
              <a:ext cx="2879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94"/>
            <p:cNvSpPr txBox="1">
              <a:spLocks noChangeArrowheads="1"/>
            </p:cNvSpPr>
            <p:nvPr/>
          </p:nvSpPr>
          <p:spPr bwMode="auto">
            <a:xfrm flipH="1">
              <a:off x="1208368" y="692696"/>
              <a:ext cx="4699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 bwMode="auto">
            <a:xfrm rot="16200000" flipH="1">
              <a:off x="1259632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H="1">
              <a:off x="1331640" y="177281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TextBox 57"/>
            <p:cNvSpPr txBox="1">
              <a:spLocks noChangeArrowheads="1"/>
            </p:cNvSpPr>
            <p:nvPr/>
          </p:nvSpPr>
          <p:spPr bwMode="auto">
            <a:xfrm flipH="1">
              <a:off x="4067944" y="1526595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연결선 93"/>
            <p:cNvCxnSpPr/>
            <p:nvPr/>
          </p:nvCxnSpPr>
          <p:spPr bwMode="auto">
            <a:xfrm rot="16200000" flipH="1">
              <a:off x="5292080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rot="16200000" flipH="1">
              <a:off x="3275856" y="177281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 flipH="1">
              <a:off x="2051719" y="1526595"/>
              <a:ext cx="5495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타원 96"/>
            <p:cNvSpPr/>
            <p:nvPr/>
          </p:nvSpPr>
          <p:spPr bwMode="auto">
            <a:xfrm flipH="1">
              <a:off x="3262530" y="980728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98" name="그룹 75"/>
            <p:cNvGrpSpPr>
              <a:grpSpLocks/>
            </p:cNvGrpSpPr>
            <p:nvPr/>
          </p:nvGrpSpPr>
          <p:grpSpPr bwMode="auto">
            <a:xfrm flipH="1">
              <a:off x="5093445" y="1124744"/>
              <a:ext cx="558675" cy="495544"/>
              <a:chOff x="6084168" y="3573016"/>
              <a:chExt cx="558800" cy="495424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 rot="5400000" flipH="1">
              <a:off x="904005" y="904308"/>
              <a:ext cx="558675" cy="279468"/>
              <a:chOff x="2268538" y="3459095"/>
              <a:chExt cx="558675" cy="279468"/>
            </a:xfrm>
          </p:grpSpPr>
          <p:sp>
            <p:nvSpPr>
              <p:cNvPr id="10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7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13" name="TextBox 35"/>
            <p:cNvSpPr txBox="1">
              <a:spLocks noChangeArrowheads="1"/>
            </p:cNvSpPr>
            <p:nvPr/>
          </p:nvSpPr>
          <p:spPr bwMode="auto">
            <a:xfrm flipH="1">
              <a:off x="3117463" y="1124744"/>
              <a:ext cx="4319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TextBox 31"/>
            <p:cNvSpPr txBox="1">
              <a:spLocks noChangeArrowheads="1"/>
            </p:cNvSpPr>
            <p:nvPr/>
          </p:nvSpPr>
          <p:spPr bwMode="auto">
            <a:xfrm>
              <a:off x="2699792" y="54868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4" name="그룹 181"/>
            <p:cNvGrpSpPr/>
            <p:nvPr/>
          </p:nvGrpSpPr>
          <p:grpSpPr>
            <a:xfrm>
              <a:off x="3347864" y="692696"/>
              <a:ext cx="2016222" cy="288947"/>
              <a:chOff x="2987823" y="1772816"/>
              <a:chExt cx="1236822" cy="288947"/>
            </a:xfrm>
          </p:grpSpPr>
          <p:cxnSp>
            <p:nvCxnSpPr>
              <p:cNvPr id="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3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1052735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 flipH="1">
              <a:off x="5508104" y="1052736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11560" y="4005064"/>
            <a:ext cx="5211066" cy="1542365"/>
            <a:chOff x="611560" y="4005064"/>
            <a:chExt cx="5211066" cy="1542365"/>
          </a:xfrm>
        </p:grpSpPr>
        <p:cxnSp>
          <p:nvCxnSpPr>
            <p:cNvPr id="15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220072" y="4581128"/>
              <a:ext cx="57606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6" name="TextBox 57"/>
            <p:cNvSpPr txBox="1">
              <a:spLocks noChangeArrowheads="1"/>
            </p:cNvSpPr>
            <p:nvPr/>
          </p:nvSpPr>
          <p:spPr bwMode="auto">
            <a:xfrm flipH="1">
              <a:off x="5364088" y="4334907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7" name="그룹 156"/>
            <p:cNvGrpSpPr/>
            <p:nvPr/>
          </p:nvGrpSpPr>
          <p:grpSpPr>
            <a:xfrm>
              <a:off x="1330919" y="4508673"/>
              <a:ext cx="3889153" cy="144463"/>
              <a:chOff x="538487" y="4580681"/>
              <a:chExt cx="3889153" cy="144463"/>
            </a:xfrm>
            <a:noFill/>
          </p:grpSpPr>
          <p:sp>
            <p:nvSpPr>
              <p:cNvPr id="158" name="직사각형 157"/>
              <p:cNvSpPr>
                <a:spLocks noChangeArrowheads="1"/>
              </p:cNvSpPr>
              <p:nvPr/>
            </p:nvSpPr>
            <p:spPr bwMode="auto">
              <a:xfrm>
                <a:off x="538487" y="4580681"/>
                <a:ext cx="3889153" cy="144463"/>
              </a:xfrm>
              <a:prstGeom prst="rect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5" name="타원 164"/>
              <p:cNvSpPr/>
              <p:nvPr/>
            </p:nvSpPr>
            <p:spPr bwMode="auto">
              <a:xfrm>
                <a:off x="2411416" y="4581128"/>
                <a:ext cx="144016" cy="144016"/>
              </a:xfrm>
              <a:prstGeom prst="ellipse">
                <a:avLst/>
              </a:prstGeom>
              <a:grp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66" name="직선 연결선 165"/>
            <p:cNvCxnSpPr/>
            <p:nvPr/>
          </p:nvCxnSpPr>
          <p:spPr bwMode="auto">
            <a:xfrm rot="16200000" flipH="1">
              <a:off x="1259632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 flipH="1">
              <a:off x="1331640" y="5301208"/>
              <a:ext cx="38884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3" name="TextBox 57"/>
            <p:cNvSpPr txBox="1">
              <a:spLocks noChangeArrowheads="1"/>
            </p:cNvSpPr>
            <p:nvPr/>
          </p:nvSpPr>
          <p:spPr bwMode="auto">
            <a:xfrm flipH="1">
              <a:off x="4427984" y="5301208"/>
              <a:ext cx="3145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 bwMode="auto">
            <a:xfrm rot="16200000" flipH="1">
              <a:off x="5148064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직선 연결선 174"/>
            <p:cNvCxnSpPr/>
            <p:nvPr/>
          </p:nvCxnSpPr>
          <p:spPr bwMode="auto">
            <a:xfrm rot="16200000" flipH="1">
              <a:off x="3203848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6" name="TextBox 57"/>
            <p:cNvSpPr txBox="1">
              <a:spLocks noChangeArrowheads="1"/>
            </p:cNvSpPr>
            <p:nvPr/>
          </p:nvSpPr>
          <p:spPr bwMode="auto">
            <a:xfrm flipH="1">
              <a:off x="1790178" y="5301208"/>
              <a:ext cx="4775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 bwMode="auto">
            <a:xfrm rot="16200000" flipH="1">
              <a:off x="2555775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Box 57"/>
            <p:cNvSpPr txBox="1">
              <a:spLocks noChangeArrowheads="1"/>
            </p:cNvSpPr>
            <p:nvPr/>
          </p:nvSpPr>
          <p:spPr bwMode="auto">
            <a:xfrm flipH="1">
              <a:off x="2798290" y="5301208"/>
              <a:ext cx="3335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31"/>
            <p:cNvSpPr txBox="1">
              <a:spLocks noChangeArrowheads="1"/>
            </p:cNvSpPr>
            <p:nvPr/>
          </p:nvSpPr>
          <p:spPr bwMode="auto">
            <a:xfrm>
              <a:off x="3923928" y="400506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6" name="그룹 75"/>
            <p:cNvGrpSpPr>
              <a:grpSpLocks/>
            </p:cNvGrpSpPr>
            <p:nvPr/>
          </p:nvGrpSpPr>
          <p:grpSpPr bwMode="auto">
            <a:xfrm flipH="1">
              <a:off x="1060997" y="4653136"/>
              <a:ext cx="558675" cy="495544"/>
              <a:chOff x="6084168" y="3573016"/>
              <a:chExt cx="558800" cy="495424"/>
            </a:xfrm>
          </p:grpSpPr>
          <p:sp>
            <p:nvSpPr>
              <p:cNvPr id="18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1" name="그룹 75"/>
            <p:cNvGrpSpPr>
              <a:grpSpLocks/>
            </p:cNvGrpSpPr>
            <p:nvPr/>
          </p:nvGrpSpPr>
          <p:grpSpPr bwMode="auto">
            <a:xfrm flipH="1">
              <a:off x="2357141" y="4653136"/>
              <a:ext cx="558675" cy="495544"/>
              <a:chOff x="6084168" y="3573016"/>
              <a:chExt cx="558800" cy="495424"/>
            </a:xfrm>
          </p:grpSpPr>
          <p:sp>
            <p:nvSpPr>
              <p:cNvPr id="19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6" name="그룹 74"/>
            <p:cNvGrpSpPr>
              <a:grpSpLocks/>
            </p:cNvGrpSpPr>
            <p:nvPr/>
          </p:nvGrpSpPr>
          <p:grpSpPr bwMode="auto">
            <a:xfrm>
              <a:off x="4932040" y="4653136"/>
              <a:ext cx="558675" cy="495544"/>
              <a:chOff x="5220072" y="3573016"/>
              <a:chExt cx="558800" cy="495424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0" name="TextBox 35"/>
            <p:cNvSpPr txBox="1">
              <a:spLocks noChangeArrowheads="1"/>
            </p:cNvSpPr>
            <p:nvPr/>
          </p:nvSpPr>
          <p:spPr bwMode="auto">
            <a:xfrm flipH="1">
              <a:off x="5121524" y="4262899"/>
              <a:ext cx="1705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TextBox 94"/>
            <p:cNvSpPr txBox="1">
              <a:spLocks noChangeArrowheads="1"/>
            </p:cNvSpPr>
            <p:nvPr/>
          </p:nvSpPr>
          <p:spPr bwMode="auto">
            <a:xfrm flipH="1">
              <a:off x="1197252" y="4262899"/>
              <a:ext cx="27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35"/>
            <p:cNvSpPr txBox="1">
              <a:spLocks noChangeArrowheads="1"/>
            </p:cNvSpPr>
            <p:nvPr/>
          </p:nvSpPr>
          <p:spPr bwMode="auto">
            <a:xfrm flipH="1">
              <a:off x="2555776" y="426289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7" name="직선 연결선 206"/>
            <p:cNvCxnSpPr/>
            <p:nvPr/>
          </p:nvCxnSpPr>
          <p:spPr bwMode="auto">
            <a:xfrm rot="16200000" flipH="1">
              <a:off x="3851920" y="53012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8" name="TextBox 57"/>
            <p:cNvSpPr txBox="1">
              <a:spLocks noChangeArrowheads="1"/>
            </p:cNvSpPr>
            <p:nvPr/>
          </p:nvSpPr>
          <p:spPr bwMode="auto">
            <a:xfrm flipH="1">
              <a:off x="3491880" y="5301208"/>
              <a:ext cx="3335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9" name="직선 화살표 연결선 21"/>
            <p:cNvCxnSpPr>
              <a:cxnSpLocks noChangeShapeType="1"/>
            </p:cNvCxnSpPr>
            <p:nvPr/>
          </p:nvCxnSpPr>
          <p:spPr bwMode="auto">
            <a:xfrm>
              <a:off x="3923928" y="4077074"/>
              <a:ext cx="0" cy="43204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3" name="TextBox 35"/>
            <p:cNvSpPr txBox="1">
              <a:spLocks noChangeArrowheads="1"/>
            </p:cNvSpPr>
            <p:nvPr/>
          </p:nvSpPr>
          <p:spPr bwMode="auto">
            <a:xfrm flipH="1">
              <a:off x="3203848" y="426289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1115616" y="4581129"/>
              <a:ext cx="216024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 flipH="1">
              <a:off x="611560" y="4437112"/>
              <a:ext cx="4585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41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67544" y="1844824"/>
            <a:ext cx="3312367" cy="1857140"/>
            <a:chOff x="467544" y="1844824"/>
            <a:chExt cx="3312367" cy="1857140"/>
          </a:xfrm>
        </p:grpSpPr>
        <p:grpSp>
          <p:nvGrpSpPr>
            <p:cNvPr id="7" name="그룹 6"/>
            <p:cNvGrpSpPr/>
            <p:nvPr/>
          </p:nvGrpSpPr>
          <p:grpSpPr>
            <a:xfrm>
              <a:off x="467544" y="1844824"/>
              <a:ext cx="1368265" cy="1857140"/>
              <a:chOff x="467544" y="2564904"/>
              <a:chExt cx="1368265" cy="1857140"/>
            </a:xfrm>
          </p:grpSpPr>
          <p:sp>
            <p:nvSpPr>
              <p:cNvPr id="151" name="자유형 150"/>
              <p:cNvSpPr/>
              <p:nvPr/>
            </p:nvSpPr>
            <p:spPr bwMode="auto">
              <a:xfrm>
                <a:off x="683568" y="2852936"/>
                <a:ext cx="858638" cy="1296144"/>
              </a:xfrm>
              <a:custGeom>
                <a:avLst/>
                <a:gdLst>
                  <a:gd name="connsiteX0" fmla="*/ 114300 w 2838450"/>
                  <a:gd name="connsiteY0" fmla="*/ 1250950 h 1250950"/>
                  <a:gd name="connsiteX1" fmla="*/ 107950 w 2838450"/>
                  <a:gd name="connsiteY1" fmla="*/ 107950 h 1250950"/>
                  <a:gd name="connsiteX2" fmla="*/ 2838450 w 2838450"/>
                  <a:gd name="connsiteY2" fmla="*/ 95250 h 1250950"/>
                  <a:gd name="connsiteX3" fmla="*/ 2838450 w 2838450"/>
                  <a:gd name="connsiteY3" fmla="*/ 0 h 1250950"/>
                  <a:gd name="connsiteX4" fmla="*/ 0 w 2838450"/>
                  <a:gd name="connsiteY4" fmla="*/ 6350 h 1250950"/>
                  <a:gd name="connsiteX5" fmla="*/ 0 w 2838450"/>
                  <a:gd name="connsiteY5" fmla="*/ 1250950 h 1250950"/>
                  <a:gd name="connsiteX6" fmla="*/ 114300 w 2838450"/>
                  <a:gd name="connsiteY6" fmla="*/ 1250950 h 1250950"/>
                  <a:gd name="connsiteX0" fmla="*/ 114300 w 2838450"/>
                  <a:gd name="connsiteY0" fmla="*/ 1250950 h 1250950"/>
                  <a:gd name="connsiteX1" fmla="*/ 116384 w 2838450"/>
                  <a:gd name="connsiteY1" fmla="*/ 104254 h 1250950"/>
                  <a:gd name="connsiteX2" fmla="*/ 2838450 w 2838450"/>
                  <a:gd name="connsiteY2" fmla="*/ 95250 h 1250950"/>
                  <a:gd name="connsiteX3" fmla="*/ 2838450 w 2838450"/>
                  <a:gd name="connsiteY3" fmla="*/ 0 h 1250950"/>
                  <a:gd name="connsiteX4" fmla="*/ 0 w 2838450"/>
                  <a:gd name="connsiteY4" fmla="*/ 6350 h 1250950"/>
                  <a:gd name="connsiteX5" fmla="*/ 0 w 2838450"/>
                  <a:gd name="connsiteY5" fmla="*/ 1250950 h 1250950"/>
                  <a:gd name="connsiteX6" fmla="*/ 114300 w 2838450"/>
                  <a:gd name="connsiteY6" fmla="*/ 1250950 h 1250950"/>
                  <a:gd name="connsiteX0" fmla="*/ 116384 w 2838450"/>
                  <a:gd name="connsiteY0" fmla="*/ 1256382 h 1256382"/>
                  <a:gd name="connsiteX1" fmla="*/ 116384 w 2838450"/>
                  <a:gd name="connsiteY1" fmla="*/ 104254 h 1256382"/>
                  <a:gd name="connsiteX2" fmla="*/ 2838450 w 2838450"/>
                  <a:gd name="connsiteY2" fmla="*/ 95250 h 1256382"/>
                  <a:gd name="connsiteX3" fmla="*/ 2838450 w 2838450"/>
                  <a:gd name="connsiteY3" fmla="*/ 0 h 1256382"/>
                  <a:gd name="connsiteX4" fmla="*/ 0 w 2838450"/>
                  <a:gd name="connsiteY4" fmla="*/ 6350 h 1256382"/>
                  <a:gd name="connsiteX5" fmla="*/ 0 w 2838450"/>
                  <a:gd name="connsiteY5" fmla="*/ 1250950 h 1256382"/>
                  <a:gd name="connsiteX6" fmla="*/ 116384 w 2838450"/>
                  <a:gd name="connsiteY6" fmla="*/ 1256382 h 1256382"/>
                  <a:gd name="connsiteX0" fmla="*/ 144016 w 2866082"/>
                  <a:gd name="connsiteY0" fmla="*/ 1256382 h 1256382"/>
                  <a:gd name="connsiteX1" fmla="*/ 144016 w 2866082"/>
                  <a:gd name="connsiteY1" fmla="*/ 104254 h 1256382"/>
                  <a:gd name="connsiteX2" fmla="*/ 2866082 w 2866082"/>
                  <a:gd name="connsiteY2" fmla="*/ 95250 h 1256382"/>
                  <a:gd name="connsiteX3" fmla="*/ 2866082 w 2866082"/>
                  <a:gd name="connsiteY3" fmla="*/ 0 h 1256382"/>
                  <a:gd name="connsiteX4" fmla="*/ 27632 w 2866082"/>
                  <a:gd name="connsiteY4" fmla="*/ 6350 h 1256382"/>
                  <a:gd name="connsiteX5" fmla="*/ 0 w 2866082"/>
                  <a:gd name="connsiteY5" fmla="*/ 1256382 h 1256382"/>
                  <a:gd name="connsiteX6" fmla="*/ 144016 w 2866082"/>
                  <a:gd name="connsiteY6" fmla="*/ 1256382 h 1256382"/>
                  <a:gd name="connsiteX0" fmla="*/ 144016 w 2866082"/>
                  <a:gd name="connsiteY0" fmla="*/ 1296144 h 1296144"/>
                  <a:gd name="connsiteX1" fmla="*/ 144016 w 2866082"/>
                  <a:gd name="connsiteY1" fmla="*/ 144016 h 1296144"/>
                  <a:gd name="connsiteX2" fmla="*/ 2866082 w 2866082"/>
                  <a:gd name="connsiteY2" fmla="*/ 135012 h 1296144"/>
                  <a:gd name="connsiteX3" fmla="*/ 2866082 w 2866082"/>
                  <a:gd name="connsiteY3" fmla="*/ 39762 h 1296144"/>
                  <a:gd name="connsiteX4" fmla="*/ 0 w 2866082"/>
                  <a:gd name="connsiteY4" fmla="*/ 0 h 1296144"/>
                  <a:gd name="connsiteX5" fmla="*/ 0 w 2866082"/>
                  <a:gd name="connsiteY5" fmla="*/ 1296144 h 1296144"/>
                  <a:gd name="connsiteX6" fmla="*/ 144016 w 2866082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66082 w 2880320"/>
                  <a:gd name="connsiteY2" fmla="*/ 135012 h 1296144"/>
                  <a:gd name="connsiteX3" fmla="*/ 2880320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80320 w 2880320"/>
                  <a:gd name="connsiteY2" fmla="*/ 144016 h 1296144"/>
                  <a:gd name="connsiteX3" fmla="*/ 2880320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2880320"/>
                  <a:gd name="connsiteY0" fmla="*/ 1296144 h 1296144"/>
                  <a:gd name="connsiteX1" fmla="*/ 144016 w 2880320"/>
                  <a:gd name="connsiteY1" fmla="*/ 144016 h 1296144"/>
                  <a:gd name="connsiteX2" fmla="*/ 2880320 w 2880320"/>
                  <a:gd name="connsiteY2" fmla="*/ 144016 h 1296144"/>
                  <a:gd name="connsiteX3" fmla="*/ 858638 w 2880320"/>
                  <a:gd name="connsiteY3" fmla="*/ 0 h 1296144"/>
                  <a:gd name="connsiteX4" fmla="*/ 0 w 2880320"/>
                  <a:gd name="connsiteY4" fmla="*/ 0 h 1296144"/>
                  <a:gd name="connsiteX5" fmla="*/ 0 w 2880320"/>
                  <a:gd name="connsiteY5" fmla="*/ 1296144 h 1296144"/>
                  <a:gd name="connsiteX6" fmla="*/ 144016 w 2880320"/>
                  <a:gd name="connsiteY6" fmla="*/ 1296144 h 1296144"/>
                  <a:gd name="connsiteX0" fmla="*/ 144016 w 858638"/>
                  <a:gd name="connsiteY0" fmla="*/ 1296144 h 1296144"/>
                  <a:gd name="connsiteX1" fmla="*/ 144016 w 858638"/>
                  <a:gd name="connsiteY1" fmla="*/ 144016 h 1296144"/>
                  <a:gd name="connsiteX2" fmla="*/ 858638 w 858638"/>
                  <a:gd name="connsiteY2" fmla="*/ 144016 h 1296144"/>
                  <a:gd name="connsiteX3" fmla="*/ 858638 w 858638"/>
                  <a:gd name="connsiteY3" fmla="*/ 0 h 1296144"/>
                  <a:gd name="connsiteX4" fmla="*/ 0 w 858638"/>
                  <a:gd name="connsiteY4" fmla="*/ 0 h 1296144"/>
                  <a:gd name="connsiteX5" fmla="*/ 0 w 858638"/>
                  <a:gd name="connsiteY5" fmla="*/ 1296144 h 1296144"/>
                  <a:gd name="connsiteX6" fmla="*/ 144016 w 858638"/>
                  <a:gd name="connsiteY6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8638" h="1296144">
                    <a:moveTo>
                      <a:pt x="144016" y="1296144"/>
                    </a:moveTo>
                    <a:cubicBezTo>
                      <a:pt x="141899" y="915144"/>
                      <a:pt x="146133" y="525016"/>
                      <a:pt x="144016" y="144016"/>
                    </a:cubicBezTo>
                    <a:lnTo>
                      <a:pt x="858638" y="144016"/>
                    </a:lnTo>
                    <a:lnTo>
                      <a:pt x="858638" y="0"/>
                    </a:lnTo>
                    <a:lnTo>
                      <a:pt x="0" y="0"/>
                    </a:lnTo>
                    <a:lnTo>
                      <a:pt x="0" y="1296144"/>
                    </a:lnTo>
                    <a:lnTo>
                      <a:pt x="144016" y="1296144"/>
                    </a:lnTo>
                    <a:close/>
                  </a:path>
                </a:pathLst>
              </a:cu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152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547664" y="256490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3" name="TextBox 35"/>
              <p:cNvSpPr txBox="1">
                <a:spLocks noChangeArrowheads="1"/>
              </p:cNvSpPr>
              <p:nvPr/>
            </p:nvSpPr>
            <p:spPr bwMode="auto">
              <a:xfrm>
                <a:off x="827470" y="386104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54" name="그룹 76"/>
              <p:cNvGrpSpPr>
                <a:grpSpLocks/>
              </p:cNvGrpSpPr>
              <p:nvPr/>
            </p:nvGrpSpPr>
            <p:grpSpPr bwMode="auto">
              <a:xfrm>
                <a:off x="467544" y="4142730"/>
                <a:ext cx="576064" cy="279314"/>
                <a:chOff x="7236296" y="3789040"/>
                <a:chExt cx="558800" cy="279400"/>
              </a:xfrm>
            </p:grpSpPr>
            <p:sp>
              <p:nvSpPr>
                <p:cNvPr id="15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5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55" name="TextBox 35"/>
              <p:cNvSpPr txBox="1">
                <a:spLocks noChangeArrowheads="1"/>
              </p:cNvSpPr>
              <p:nvPr/>
            </p:nvSpPr>
            <p:spPr bwMode="auto">
              <a:xfrm>
                <a:off x="467544" y="265839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35"/>
              <p:cNvSpPr txBox="1">
                <a:spLocks noChangeArrowheads="1"/>
              </p:cNvSpPr>
              <p:nvPr/>
            </p:nvSpPr>
            <p:spPr bwMode="auto">
              <a:xfrm>
                <a:off x="1475769" y="2924944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691793" y="278092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1" name="그룹 20"/>
            <p:cNvGrpSpPr/>
            <p:nvPr/>
          </p:nvGrpSpPr>
          <p:grpSpPr>
            <a:xfrm>
              <a:off x="2411760" y="1916832"/>
              <a:ext cx="1368151" cy="1728192"/>
              <a:chOff x="4427984" y="2636912"/>
              <a:chExt cx="1368151" cy="1728192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4427984" y="2636912"/>
                <a:ext cx="1359433" cy="698594"/>
                <a:chOff x="3284574" y="2564904"/>
                <a:chExt cx="1359433" cy="698594"/>
              </a:xfrm>
            </p:grpSpPr>
            <p:cxnSp>
              <p:nvCxnSpPr>
                <p:cNvPr id="1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355863" y="2564904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73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587879" y="2564904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4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4283856" y="2924944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5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3563888" y="2852936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17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99991" y="278092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3" name="Rectangle 6" descr="밝은 상향 대각선"/>
                <p:cNvSpPr>
                  <a:spLocks noChangeArrowheads="1"/>
                </p:cNvSpPr>
                <p:nvPr/>
              </p:nvSpPr>
              <p:spPr bwMode="auto">
                <a:xfrm rot="5400000">
                  <a:off x="3144766" y="2776720"/>
                  <a:ext cx="558930" cy="279314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4" name="Line 7"/>
                <p:cNvSpPr>
                  <a:spLocks noChangeShapeType="1"/>
                </p:cNvSpPr>
                <p:nvPr/>
              </p:nvSpPr>
              <p:spPr bwMode="auto">
                <a:xfrm rot="5400000">
                  <a:off x="3284423" y="2916377"/>
                  <a:ext cx="55893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5" name="그룹 194"/>
              <p:cNvGrpSpPr/>
              <p:nvPr/>
            </p:nvGrpSpPr>
            <p:grpSpPr>
              <a:xfrm>
                <a:off x="4427984" y="3645024"/>
                <a:ext cx="1368151" cy="720080"/>
                <a:chOff x="7092280" y="4221088"/>
                <a:chExt cx="1368151" cy="720080"/>
              </a:xfrm>
            </p:grpSpPr>
            <p:cxnSp>
              <p:nvCxnSpPr>
                <p:cNvPr id="19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287" y="422108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9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7404303" y="4221088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8100280" y="4581128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99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380312" y="4509120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20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80312" y="465313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01" name="원호 200"/>
                <p:cNvSpPr/>
                <p:nvPr/>
              </p:nvSpPr>
              <p:spPr bwMode="auto">
                <a:xfrm rot="10800000">
                  <a:off x="7164289" y="4365104"/>
                  <a:ext cx="432046" cy="432046"/>
                </a:xfrm>
                <a:prstGeom prst="arc">
                  <a:avLst>
                    <a:gd name="adj1" fmla="val 16200000"/>
                    <a:gd name="adj2" fmla="val 5372316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 w="med" len="med"/>
                  <a:tailEnd type="non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20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316415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0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236296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4" name="오른쪽 화살표 3"/>
              <p:cNvSpPr/>
              <p:nvPr/>
            </p:nvSpPr>
            <p:spPr bwMode="auto">
              <a:xfrm rot="5400000">
                <a:off x="4932040" y="3429000"/>
                <a:ext cx="360040" cy="216024"/>
              </a:xfrm>
              <a:prstGeom prst="rightArrow">
                <a:avLst>
                  <a:gd name="adj1" fmla="val 36772"/>
                  <a:gd name="adj2" fmla="val 50000"/>
                </a:avLst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539552" y="371365"/>
            <a:ext cx="2160240" cy="381725"/>
            <a:chOff x="539552" y="557192"/>
            <a:chExt cx="2160240" cy="381725"/>
          </a:xfrm>
        </p:grpSpPr>
        <p:cxnSp>
          <p:nvCxnSpPr>
            <p:cNvPr id="386" name="직선 화살표 연결선 16"/>
            <p:cNvCxnSpPr>
              <a:cxnSpLocks noChangeShapeType="1"/>
            </p:cNvCxnSpPr>
            <p:nvPr/>
          </p:nvCxnSpPr>
          <p:spPr bwMode="auto">
            <a:xfrm>
              <a:off x="611560" y="629225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87" name="타원 24"/>
            <p:cNvSpPr>
              <a:spLocks noChangeArrowheads="1"/>
            </p:cNvSpPr>
            <p:nvPr/>
          </p:nvSpPr>
          <p:spPr bwMode="auto">
            <a:xfrm>
              <a:off x="1547550" y="5571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4" name="TextBox 35"/>
            <p:cNvSpPr txBox="1">
              <a:spLocks noChangeArrowheads="1"/>
            </p:cNvSpPr>
            <p:nvPr/>
          </p:nvSpPr>
          <p:spPr bwMode="auto">
            <a:xfrm>
              <a:off x="539552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TextBox 35"/>
            <p:cNvSpPr txBox="1">
              <a:spLocks noChangeArrowheads="1"/>
            </p:cNvSpPr>
            <p:nvPr/>
          </p:nvSpPr>
          <p:spPr bwMode="auto">
            <a:xfrm>
              <a:off x="2411760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5"/>
            <p:cNvSpPr txBox="1">
              <a:spLocks noChangeArrowheads="1"/>
            </p:cNvSpPr>
            <p:nvPr/>
          </p:nvSpPr>
          <p:spPr bwMode="auto">
            <a:xfrm>
              <a:off x="1475656" y="6926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9" name="직선 화살표 연결선 16"/>
            <p:cNvCxnSpPr>
              <a:cxnSpLocks noChangeShapeType="1"/>
            </p:cNvCxnSpPr>
            <p:nvPr/>
          </p:nvCxnSpPr>
          <p:spPr bwMode="auto">
            <a:xfrm>
              <a:off x="1691680" y="629225"/>
              <a:ext cx="936104" cy="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23" name="그룹 22"/>
          <p:cNvGrpSpPr/>
          <p:nvPr/>
        </p:nvGrpSpPr>
        <p:grpSpPr>
          <a:xfrm>
            <a:off x="3059832" y="371365"/>
            <a:ext cx="2160240" cy="381725"/>
            <a:chOff x="3491880" y="557192"/>
            <a:chExt cx="2160240" cy="381725"/>
          </a:xfrm>
        </p:grpSpPr>
        <p:cxnSp>
          <p:nvCxnSpPr>
            <p:cNvPr id="391" name="직선 화살표 연결선 33"/>
            <p:cNvCxnSpPr>
              <a:cxnSpLocks noChangeShapeType="1"/>
            </p:cNvCxnSpPr>
            <p:nvPr/>
          </p:nvCxnSpPr>
          <p:spPr bwMode="auto">
            <a:xfrm>
              <a:off x="3563564" y="629225"/>
              <a:ext cx="2015978" cy="1589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392" name="타원 34"/>
            <p:cNvSpPr>
              <a:spLocks noChangeArrowheads="1"/>
            </p:cNvSpPr>
            <p:nvPr/>
          </p:nvSpPr>
          <p:spPr bwMode="auto">
            <a:xfrm>
              <a:off x="4499554" y="557192"/>
              <a:ext cx="143998" cy="144066"/>
            </a:xfrm>
            <a:prstGeom prst="ellipse">
              <a:avLst/>
            </a:prstGeom>
            <a:solidFill>
              <a:srgbClr val="5F5F5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9" name="TextBox 35"/>
            <p:cNvSpPr txBox="1">
              <a:spLocks noChangeArrowheads="1"/>
            </p:cNvSpPr>
            <p:nvPr/>
          </p:nvSpPr>
          <p:spPr bwMode="auto">
            <a:xfrm>
              <a:off x="3491880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TextBox 35"/>
            <p:cNvSpPr txBox="1">
              <a:spLocks noChangeArrowheads="1"/>
            </p:cNvSpPr>
            <p:nvPr/>
          </p:nvSpPr>
          <p:spPr bwMode="auto">
            <a:xfrm>
              <a:off x="5364088" y="60954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TextBox 35"/>
            <p:cNvSpPr txBox="1">
              <a:spLocks noChangeArrowheads="1"/>
            </p:cNvSpPr>
            <p:nvPr/>
          </p:nvSpPr>
          <p:spPr bwMode="auto">
            <a:xfrm>
              <a:off x="4427984" y="69269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39552" y="1235461"/>
            <a:ext cx="2160240" cy="370578"/>
            <a:chOff x="539552" y="1205264"/>
            <a:chExt cx="2160240" cy="370578"/>
          </a:xfrm>
        </p:grpSpPr>
        <p:sp>
          <p:nvSpPr>
            <p:cNvPr id="388" name="타원 30"/>
            <p:cNvSpPr>
              <a:spLocks noChangeArrowheads="1"/>
            </p:cNvSpPr>
            <p:nvPr/>
          </p:nvSpPr>
          <p:spPr bwMode="auto">
            <a:xfrm>
              <a:off x="1547550" y="1205264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89" name="직사각형 31"/>
            <p:cNvSpPr>
              <a:spLocks noChangeArrowheads="1"/>
            </p:cNvSpPr>
            <p:nvPr/>
          </p:nvSpPr>
          <p:spPr bwMode="auto">
            <a:xfrm>
              <a:off x="611560" y="1205264"/>
              <a:ext cx="935990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0" name="직사각형 32"/>
            <p:cNvSpPr>
              <a:spLocks noChangeArrowheads="1"/>
            </p:cNvSpPr>
            <p:nvPr/>
          </p:nvSpPr>
          <p:spPr bwMode="auto">
            <a:xfrm>
              <a:off x="1691548" y="1205264"/>
              <a:ext cx="935990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2" name="TextBox 35"/>
            <p:cNvSpPr txBox="1">
              <a:spLocks noChangeArrowheads="1"/>
            </p:cNvSpPr>
            <p:nvPr/>
          </p:nvSpPr>
          <p:spPr bwMode="auto">
            <a:xfrm>
              <a:off x="539552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5"/>
            <p:cNvSpPr txBox="1">
              <a:spLocks noChangeArrowheads="1"/>
            </p:cNvSpPr>
            <p:nvPr/>
          </p:nvSpPr>
          <p:spPr bwMode="auto">
            <a:xfrm>
              <a:off x="2411760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1475656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059832" y="1235461"/>
            <a:ext cx="2160240" cy="370578"/>
            <a:chOff x="3491880" y="1205264"/>
            <a:chExt cx="2160240" cy="370578"/>
          </a:xfrm>
        </p:grpSpPr>
        <p:sp>
          <p:nvSpPr>
            <p:cNvPr id="393" name="직사각형 36"/>
            <p:cNvSpPr>
              <a:spLocks noChangeArrowheads="1"/>
            </p:cNvSpPr>
            <p:nvPr/>
          </p:nvSpPr>
          <p:spPr bwMode="auto">
            <a:xfrm>
              <a:off x="3563564" y="1205264"/>
              <a:ext cx="2015978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3491880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5364088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35"/>
            <p:cNvSpPr txBox="1">
              <a:spLocks noChangeArrowheads="1"/>
            </p:cNvSpPr>
            <p:nvPr/>
          </p:nvSpPr>
          <p:spPr bwMode="auto">
            <a:xfrm>
              <a:off x="4427984" y="132962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7544" y="3931714"/>
            <a:ext cx="3312367" cy="1857140"/>
            <a:chOff x="467544" y="3931714"/>
            <a:chExt cx="3312367" cy="1857140"/>
          </a:xfrm>
        </p:grpSpPr>
        <p:grpSp>
          <p:nvGrpSpPr>
            <p:cNvPr id="39" name="그룹 38"/>
            <p:cNvGrpSpPr/>
            <p:nvPr/>
          </p:nvGrpSpPr>
          <p:grpSpPr>
            <a:xfrm>
              <a:off x="467544" y="3931714"/>
              <a:ext cx="1368265" cy="1857140"/>
              <a:chOff x="467544" y="3931714"/>
              <a:chExt cx="1368265" cy="1857140"/>
            </a:xfrm>
          </p:grpSpPr>
          <p:sp>
            <p:nvSpPr>
              <p:cNvPr id="410" name="직사각형 409"/>
              <p:cNvSpPr/>
              <p:nvPr/>
            </p:nvSpPr>
            <p:spPr bwMode="auto">
              <a:xfrm>
                <a:off x="683568" y="4365104"/>
                <a:ext cx="144016" cy="1152128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1547664" y="393171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80" name="TextBox 35"/>
              <p:cNvSpPr txBox="1">
                <a:spLocks noChangeArrowheads="1"/>
              </p:cNvSpPr>
              <p:nvPr/>
            </p:nvSpPr>
            <p:spPr bwMode="auto">
              <a:xfrm>
                <a:off x="827470" y="522785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1" name="그룹 76"/>
              <p:cNvGrpSpPr>
                <a:grpSpLocks/>
              </p:cNvGrpSpPr>
              <p:nvPr/>
            </p:nvGrpSpPr>
            <p:grpSpPr bwMode="auto">
              <a:xfrm>
                <a:off x="467544" y="5509540"/>
                <a:ext cx="576064" cy="279314"/>
                <a:chOff x="7236296" y="3789040"/>
                <a:chExt cx="558800" cy="279400"/>
              </a:xfrm>
            </p:grpSpPr>
            <p:sp>
              <p:nvSpPr>
                <p:cNvPr id="28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82" name="TextBox 35"/>
              <p:cNvSpPr txBox="1">
                <a:spLocks noChangeArrowheads="1"/>
              </p:cNvSpPr>
              <p:nvPr/>
            </p:nvSpPr>
            <p:spPr bwMode="auto">
              <a:xfrm>
                <a:off x="467544" y="4025208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3" name="TextBox 35"/>
              <p:cNvSpPr txBox="1">
                <a:spLocks noChangeArrowheads="1"/>
              </p:cNvSpPr>
              <p:nvPr/>
            </p:nvSpPr>
            <p:spPr bwMode="auto">
              <a:xfrm>
                <a:off x="1475769" y="4291754"/>
                <a:ext cx="21613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691793" y="414773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7" name="직사각형 36"/>
              <p:cNvSpPr/>
              <p:nvPr/>
            </p:nvSpPr>
            <p:spPr bwMode="auto">
              <a:xfrm>
                <a:off x="827584" y="4221088"/>
                <a:ext cx="720080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11" name="타원 30"/>
              <p:cNvSpPr>
                <a:spLocks noChangeArrowheads="1"/>
              </p:cNvSpPr>
              <p:nvPr/>
            </p:nvSpPr>
            <p:spPr bwMode="auto">
              <a:xfrm>
                <a:off x="683568" y="4221088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2411760" y="3933056"/>
              <a:ext cx="1368151" cy="1728192"/>
              <a:chOff x="2411760" y="3933056"/>
              <a:chExt cx="1368151" cy="1728192"/>
            </a:xfrm>
          </p:grpSpPr>
          <p:grpSp>
            <p:nvGrpSpPr>
              <p:cNvPr id="414" name="그룹 413"/>
              <p:cNvGrpSpPr/>
              <p:nvPr/>
            </p:nvGrpSpPr>
            <p:grpSpPr>
              <a:xfrm>
                <a:off x="2411760" y="4941168"/>
                <a:ext cx="1368151" cy="720080"/>
                <a:chOff x="7092280" y="4221088"/>
                <a:chExt cx="1368151" cy="720080"/>
              </a:xfrm>
            </p:grpSpPr>
            <p:cxnSp>
              <p:nvCxnSpPr>
                <p:cNvPr id="416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8172287" y="4221088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17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7404303" y="4221088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8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8100280" y="4581128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9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7380312" y="4509120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2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7380312" y="465313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316415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42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7236296" y="4437112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415" name="오른쪽 화살표 414"/>
              <p:cNvSpPr/>
              <p:nvPr/>
            </p:nvSpPr>
            <p:spPr bwMode="auto">
              <a:xfrm rot="5400000">
                <a:off x="2915816" y="4725144"/>
                <a:ext cx="360040" cy="216024"/>
              </a:xfrm>
              <a:prstGeom prst="rightArrow">
                <a:avLst>
                  <a:gd name="adj1" fmla="val 36772"/>
                  <a:gd name="adj2" fmla="val 50000"/>
                </a:avLst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38" name="그룹 37"/>
              <p:cNvGrpSpPr/>
              <p:nvPr/>
            </p:nvGrpSpPr>
            <p:grpSpPr>
              <a:xfrm>
                <a:off x="2411760" y="3933056"/>
                <a:ext cx="1359433" cy="927592"/>
                <a:chOff x="2411760" y="3933056"/>
                <a:chExt cx="1359433" cy="927592"/>
              </a:xfrm>
            </p:grpSpPr>
            <p:cxnSp>
              <p:nvCxnSpPr>
                <p:cNvPr id="42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3483049" y="3933056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425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2715065" y="3933056"/>
                  <a:ext cx="16815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6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3411042" y="4293096"/>
                  <a:ext cx="14412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7" name="직사각형 77"/>
                <p:cNvSpPr>
                  <a:spLocks noChangeArrowheads="1"/>
                </p:cNvSpPr>
                <p:nvPr/>
              </p:nvSpPr>
              <p:spPr bwMode="auto">
                <a:xfrm>
                  <a:off x="2691074" y="4221088"/>
                  <a:ext cx="791902" cy="143991"/>
                </a:xfrm>
                <a:prstGeom prst="rect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2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27177" y="4149080"/>
                  <a:ext cx="0" cy="288032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grpSp>
              <p:nvGrpSpPr>
                <p:cNvPr id="450" name="그룹 74"/>
                <p:cNvGrpSpPr>
                  <a:grpSpLocks/>
                </p:cNvGrpSpPr>
                <p:nvPr/>
              </p:nvGrpSpPr>
              <p:grpSpPr bwMode="auto">
                <a:xfrm>
                  <a:off x="2411760" y="4365104"/>
                  <a:ext cx="558675" cy="495544"/>
                  <a:chOff x="5220072" y="3573016"/>
                  <a:chExt cx="558800" cy="495424"/>
                </a:xfrm>
              </p:grpSpPr>
              <p:sp>
                <p:nvSpPr>
                  <p:cNvPr id="451" name="Rectangle 6" descr="밝은 상향 대각선"/>
                  <p:cNvSpPr>
                    <a:spLocks noChangeArrowheads="1"/>
                  </p:cNvSpPr>
                  <p:nvPr/>
                </p:nvSpPr>
                <p:spPr bwMode="auto">
                  <a:xfrm>
                    <a:off x="5220072" y="3789040"/>
                    <a:ext cx="558800" cy="279400"/>
                  </a:xfrm>
                  <a:prstGeom prst="rect">
                    <a:avLst/>
                  </a:prstGeom>
                  <a:pattFill prst="ltUpDiag">
                    <a:fgClr>
                      <a:srgbClr val="A90165"/>
                    </a:fgClr>
                    <a:bgClr>
                      <a:schemeClr val="bg1"/>
                    </a:bgClr>
                  </a:patt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220072" y="3789040"/>
                    <a:ext cx="558800" cy="0"/>
                  </a:xfrm>
                  <a:prstGeom prst="line">
                    <a:avLst/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3" name="이등변 삼각형 73"/>
                  <p:cNvSpPr>
                    <a:spLocks noChangeArrowheads="1"/>
                  </p:cNvSpPr>
                  <p:nvPr/>
                </p:nvSpPr>
                <p:spPr bwMode="auto">
                  <a:xfrm>
                    <a:off x="5364088" y="3573016"/>
                    <a:ext cx="288032" cy="216024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3175">
                    <a:solidFill>
                      <a:srgbClr val="4D4D4D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9" name="그룹 18"/>
          <p:cNvGrpSpPr/>
          <p:nvPr/>
        </p:nvGrpSpPr>
        <p:grpSpPr>
          <a:xfrm>
            <a:off x="5148064" y="2204864"/>
            <a:ext cx="2736304" cy="2016224"/>
            <a:chOff x="5148064" y="2204864"/>
            <a:chExt cx="2736304" cy="2016224"/>
          </a:xfrm>
        </p:grpSpPr>
        <p:grpSp>
          <p:nvGrpSpPr>
            <p:cNvPr id="16" name="그룹 15"/>
            <p:cNvGrpSpPr/>
            <p:nvPr/>
          </p:nvGrpSpPr>
          <p:grpSpPr>
            <a:xfrm>
              <a:off x="5364088" y="2204864"/>
              <a:ext cx="2304256" cy="1512168"/>
              <a:chOff x="5364088" y="2204864"/>
              <a:chExt cx="2304256" cy="1512168"/>
            </a:xfrm>
          </p:grpSpPr>
          <p:cxnSp>
            <p:nvCxnSpPr>
              <p:cNvPr id="127" name="직선 연결선 126"/>
              <p:cNvCxnSpPr/>
              <p:nvPr/>
            </p:nvCxnSpPr>
            <p:spPr bwMode="auto">
              <a:xfrm>
                <a:off x="550810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>
                <a:off x="5364088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>
                <a:off x="752432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>
                <a:off x="7668344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>
                <a:off x="5364088" y="2204864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>
                <a:off x="550810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3" name="직선 연결선 132"/>
              <p:cNvCxnSpPr/>
              <p:nvPr/>
            </p:nvCxnSpPr>
            <p:spPr bwMode="auto">
              <a:xfrm>
                <a:off x="536408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>
                <a:off x="752432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>
                <a:off x="6444208" y="3717032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6588224" y="2204864"/>
                <a:ext cx="1080120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6588224" y="2348880"/>
                <a:ext cx="93610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59" name="직선 연결선 158"/>
              <p:cNvCxnSpPr/>
              <p:nvPr/>
            </p:nvCxnSpPr>
            <p:spPr bwMode="auto">
              <a:xfrm>
                <a:off x="6444208" y="2348880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135" name="타원 30"/>
              <p:cNvSpPr>
                <a:spLocks noChangeArrowheads="1"/>
              </p:cNvSpPr>
              <p:nvPr/>
            </p:nvSpPr>
            <p:spPr bwMode="auto">
              <a:xfrm>
                <a:off x="6444208" y="2204864"/>
                <a:ext cx="143998" cy="144066"/>
              </a:xfrm>
              <a:prstGeom prst="ellips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" name="직선 연결선 7"/>
              <p:cNvCxnSpPr/>
              <p:nvPr/>
            </p:nvCxnSpPr>
            <p:spPr bwMode="auto">
              <a:xfrm flipV="1">
                <a:off x="6444208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1" name="직선 연결선 140"/>
              <p:cNvCxnSpPr/>
              <p:nvPr/>
            </p:nvCxnSpPr>
            <p:spPr bwMode="auto">
              <a:xfrm flipV="1">
                <a:off x="6588224" y="2204864"/>
                <a:ext cx="0" cy="144016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2" name="직선 연결선 141"/>
              <p:cNvCxnSpPr/>
              <p:nvPr/>
            </p:nvCxnSpPr>
            <p:spPr bwMode="auto">
              <a:xfrm flipV="1">
                <a:off x="6588224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 flipV="1">
                <a:off x="6444208" y="2348880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161" name="그룹 75"/>
            <p:cNvGrpSpPr>
              <a:grpSpLocks/>
            </p:cNvGrpSpPr>
            <p:nvPr/>
          </p:nvGrpSpPr>
          <p:grpSpPr bwMode="auto">
            <a:xfrm>
              <a:off x="6228184" y="3725544"/>
              <a:ext cx="558675" cy="495544"/>
              <a:chOff x="6084168" y="3573016"/>
              <a:chExt cx="558800" cy="495424"/>
            </a:xfrm>
          </p:grpSpPr>
          <p:sp>
            <p:nvSpPr>
              <p:cNvPr id="1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148064" y="3717032"/>
              <a:ext cx="576064" cy="288032"/>
              <a:chOff x="4283968" y="3429000"/>
              <a:chExt cx="576064" cy="288032"/>
            </a:xfrm>
          </p:grpSpPr>
          <p:sp>
            <p:nvSpPr>
              <p:cNvPr id="21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6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7" name="그룹 216"/>
            <p:cNvGrpSpPr/>
            <p:nvPr/>
          </p:nvGrpSpPr>
          <p:grpSpPr>
            <a:xfrm>
              <a:off x="7308304" y="3717032"/>
              <a:ext cx="576064" cy="288032"/>
              <a:chOff x="4283968" y="3429000"/>
              <a:chExt cx="576064" cy="288032"/>
            </a:xfrm>
          </p:grpSpPr>
          <p:sp>
            <p:nvSpPr>
              <p:cNvPr id="21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4283968" y="3429000"/>
                <a:ext cx="576064" cy="28803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19" name="Line 7"/>
              <p:cNvSpPr>
                <a:spLocks noChangeShapeType="1"/>
              </p:cNvSpPr>
              <p:nvPr/>
            </p:nvSpPr>
            <p:spPr bwMode="auto">
              <a:xfrm rot="5400000" flipV="1">
                <a:off x="4572000" y="3140968"/>
                <a:ext cx="0" cy="576064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5580112" y="989240"/>
            <a:ext cx="2160240" cy="885781"/>
            <a:chOff x="6444208" y="989240"/>
            <a:chExt cx="2160240" cy="885781"/>
          </a:xfrm>
        </p:grpSpPr>
        <p:sp>
          <p:nvSpPr>
            <p:cNvPr id="241" name="직사각형 36"/>
            <p:cNvSpPr>
              <a:spLocks noChangeArrowheads="1"/>
            </p:cNvSpPr>
            <p:nvPr/>
          </p:nvSpPr>
          <p:spPr bwMode="auto">
            <a:xfrm>
              <a:off x="6515892" y="1235461"/>
              <a:ext cx="2015978" cy="14406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2" name="TextBox 35"/>
            <p:cNvSpPr txBox="1">
              <a:spLocks noChangeArrowheads="1"/>
            </p:cNvSpPr>
            <p:nvPr/>
          </p:nvSpPr>
          <p:spPr bwMode="auto">
            <a:xfrm>
              <a:off x="6444208" y="135981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35"/>
            <p:cNvSpPr txBox="1">
              <a:spLocks noChangeArrowheads="1"/>
            </p:cNvSpPr>
            <p:nvPr/>
          </p:nvSpPr>
          <p:spPr bwMode="auto">
            <a:xfrm>
              <a:off x="8316416" y="135981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35"/>
            <p:cNvSpPr txBox="1">
              <a:spLocks noChangeArrowheads="1"/>
            </p:cNvSpPr>
            <p:nvPr/>
          </p:nvSpPr>
          <p:spPr bwMode="auto">
            <a:xfrm>
              <a:off x="7380312" y="98924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45" name="그룹 75"/>
            <p:cNvGrpSpPr>
              <a:grpSpLocks/>
            </p:cNvGrpSpPr>
            <p:nvPr/>
          </p:nvGrpSpPr>
          <p:grpSpPr bwMode="auto">
            <a:xfrm>
              <a:off x="7236296" y="1379477"/>
              <a:ext cx="558675" cy="495544"/>
              <a:chOff x="6084168" y="3573016"/>
              <a:chExt cx="558800" cy="495424"/>
            </a:xfrm>
          </p:grpSpPr>
          <p:sp>
            <p:nvSpPr>
              <p:cNvPr id="24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47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8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5580112" y="188640"/>
            <a:ext cx="2160240" cy="753414"/>
            <a:chOff x="6444208" y="188640"/>
            <a:chExt cx="2160240" cy="753414"/>
          </a:xfrm>
        </p:grpSpPr>
        <p:cxnSp>
          <p:nvCxnSpPr>
            <p:cNvPr id="228" name="직선 화살표 연결선 33"/>
            <p:cNvCxnSpPr>
              <a:cxnSpLocks noChangeShapeType="1"/>
            </p:cNvCxnSpPr>
            <p:nvPr/>
          </p:nvCxnSpPr>
          <p:spPr bwMode="auto">
            <a:xfrm>
              <a:off x="6515892" y="443398"/>
              <a:ext cx="2015978" cy="1589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0" name="TextBox 35"/>
            <p:cNvSpPr txBox="1">
              <a:spLocks noChangeArrowheads="1"/>
            </p:cNvSpPr>
            <p:nvPr/>
          </p:nvSpPr>
          <p:spPr bwMode="auto">
            <a:xfrm>
              <a:off x="6444208" y="42371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35"/>
            <p:cNvSpPr txBox="1">
              <a:spLocks noChangeArrowheads="1"/>
            </p:cNvSpPr>
            <p:nvPr/>
          </p:nvSpPr>
          <p:spPr bwMode="auto">
            <a:xfrm>
              <a:off x="8316416" y="42371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35"/>
            <p:cNvSpPr txBox="1">
              <a:spLocks noChangeArrowheads="1"/>
            </p:cNvSpPr>
            <p:nvPr/>
          </p:nvSpPr>
          <p:spPr bwMode="auto">
            <a:xfrm>
              <a:off x="7380312" y="18864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0" name="그룹 75"/>
            <p:cNvGrpSpPr>
              <a:grpSpLocks/>
            </p:cNvGrpSpPr>
            <p:nvPr/>
          </p:nvGrpSpPr>
          <p:grpSpPr bwMode="auto">
            <a:xfrm>
              <a:off x="7236296" y="446510"/>
              <a:ext cx="558675" cy="495544"/>
              <a:chOff x="6084168" y="3573016"/>
              <a:chExt cx="558800" cy="495424"/>
            </a:xfrm>
          </p:grpSpPr>
          <p:sp>
            <p:nvSpPr>
              <p:cNvPr id="25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52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3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54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97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등호 141"/>
          <p:cNvSpPr/>
          <p:nvPr/>
        </p:nvSpPr>
        <p:spPr bwMode="auto">
          <a:xfrm>
            <a:off x="1619672" y="3421348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143" name="그룹 142"/>
          <p:cNvGrpSpPr/>
          <p:nvPr/>
        </p:nvGrpSpPr>
        <p:grpSpPr>
          <a:xfrm>
            <a:off x="323528" y="188640"/>
            <a:ext cx="1368265" cy="1857140"/>
            <a:chOff x="467544" y="2564904"/>
            <a:chExt cx="1368265" cy="1857140"/>
          </a:xfrm>
        </p:grpSpPr>
        <p:sp>
          <p:nvSpPr>
            <p:cNvPr id="144" name="자유형 143"/>
            <p:cNvSpPr/>
            <p:nvPr/>
          </p:nvSpPr>
          <p:spPr bwMode="auto">
            <a:xfrm>
              <a:off x="683568" y="2852936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45" name="직선 화살표 연결선 21"/>
            <p:cNvCxnSpPr>
              <a:cxnSpLocks noChangeShapeType="1"/>
            </p:cNvCxnSpPr>
            <p:nvPr/>
          </p:nvCxnSpPr>
          <p:spPr bwMode="auto">
            <a:xfrm>
              <a:off x="1547664" y="25649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5"/>
            <p:cNvSpPr txBox="1">
              <a:spLocks noChangeArrowheads="1"/>
            </p:cNvSpPr>
            <p:nvPr/>
          </p:nvSpPr>
          <p:spPr bwMode="auto">
            <a:xfrm>
              <a:off x="827470" y="386104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76"/>
            <p:cNvGrpSpPr>
              <a:grpSpLocks/>
            </p:cNvGrpSpPr>
            <p:nvPr/>
          </p:nvGrpSpPr>
          <p:grpSpPr bwMode="auto">
            <a:xfrm>
              <a:off x="467544" y="4142730"/>
              <a:ext cx="576064" cy="279314"/>
              <a:chOff x="7236296" y="3789040"/>
              <a:chExt cx="558800" cy="279400"/>
            </a:xfrm>
          </p:grpSpPr>
          <p:sp>
            <p:nvSpPr>
              <p:cNvPr id="16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8" name="TextBox 35"/>
            <p:cNvSpPr txBox="1">
              <a:spLocks noChangeArrowheads="1"/>
            </p:cNvSpPr>
            <p:nvPr/>
          </p:nvSpPr>
          <p:spPr bwMode="auto">
            <a:xfrm>
              <a:off x="467544" y="265839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35"/>
            <p:cNvSpPr txBox="1">
              <a:spLocks noChangeArrowheads="1"/>
            </p:cNvSpPr>
            <p:nvPr/>
          </p:nvSpPr>
          <p:spPr bwMode="auto">
            <a:xfrm>
              <a:off x="1475769" y="2924944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691793" y="27809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2" name="그룹 161"/>
          <p:cNvGrpSpPr/>
          <p:nvPr/>
        </p:nvGrpSpPr>
        <p:grpSpPr>
          <a:xfrm>
            <a:off x="4283968" y="260648"/>
            <a:ext cx="1368151" cy="1728192"/>
            <a:chOff x="4427984" y="2636912"/>
            <a:chExt cx="1368151" cy="1728192"/>
          </a:xfrm>
        </p:grpSpPr>
        <p:grpSp>
          <p:nvGrpSpPr>
            <p:cNvPr id="163" name="그룹 162"/>
            <p:cNvGrpSpPr/>
            <p:nvPr/>
          </p:nvGrpSpPr>
          <p:grpSpPr>
            <a:xfrm>
              <a:off x="4427984" y="2636912"/>
              <a:ext cx="1359433" cy="698594"/>
              <a:chOff x="3284574" y="2564904"/>
              <a:chExt cx="1359433" cy="698594"/>
            </a:xfrm>
          </p:grpSpPr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4355863" y="2564904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1" name="TextBox 35"/>
              <p:cNvSpPr txBox="1">
                <a:spLocks noChangeArrowheads="1"/>
              </p:cNvSpPr>
              <p:nvPr/>
            </p:nvSpPr>
            <p:spPr bwMode="auto">
              <a:xfrm>
                <a:off x="3587879" y="256490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2" name="TextBox 35"/>
              <p:cNvSpPr txBox="1">
                <a:spLocks noChangeArrowheads="1"/>
              </p:cNvSpPr>
              <p:nvPr/>
            </p:nvSpPr>
            <p:spPr bwMode="auto">
              <a:xfrm>
                <a:off x="4283856" y="2924944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직사각형 77"/>
              <p:cNvSpPr>
                <a:spLocks noChangeArrowheads="1"/>
              </p:cNvSpPr>
              <p:nvPr/>
            </p:nvSpPr>
            <p:spPr bwMode="auto">
              <a:xfrm>
                <a:off x="3563888" y="2852936"/>
                <a:ext cx="791902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9991" y="278092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85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3144766" y="2776720"/>
                <a:ext cx="558930" cy="279314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6" name="Line 7"/>
              <p:cNvSpPr>
                <a:spLocks noChangeShapeType="1"/>
              </p:cNvSpPr>
              <p:nvPr/>
            </p:nvSpPr>
            <p:spPr bwMode="auto">
              <a:xfrm rot="5400000">
                <a:off x="3284423" y="2916377"/>
                <a:ext cx="55893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427984" y="3645024"/>
              <a:ext cx="1368151" cy="720080"/>
              <a:chOff x="7092280" y="4221088"/>
              <a:chExt cx="1368151" cy="720080"/>
            </a:xfrm>
          </p:grpSpPr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172287" y="4221088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8" name="TextBox 35"/>
              <p:cNvSpPr txBox="1">
                <a:spLocks noChangeArrowheads="1"/>
              </p:cNvSpPr>
              <p:nvPr/>
            </p:nvSpPr>
            <p:spPr bwMode="auto">
              <a:xfrm>
                <a:off x="7404303" y="4221088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TextBox 35"/>
              <p:cNvSpPr txBox="1">
                <a:spLocks noChangeArrowheads="1"/>
              </p:cNvSpPr>
              <p:nvPr/>
            </p:nvSpPr>
            <p:spPr bwMode="auto">
              <a:xfrm>
                <a:off x="8100280" y="4581128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직사각형 77"/>
              <p:cNvSpPr>
                <a:spLocks noChangeArrowheads="1"/>
              </p:cNvSpPr>
              <p:nvPr/>
            </p:nvSpPr>
            <p:spPr bwMode="auto">
              <a:xfrm>
                <a:off x="7380312" y="4509120"/>
                <a:ext cx="791902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80312" y="4653136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6" name="원호 175"/>
              <p:cNvSpPr/>
              <p:nvPr/>
            </p:nvSpPr>
            <p:spPr bwMode="auto">
              <a:xfrm rot="10800000">
                <a:off x="7164289" y="4365104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316415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7236296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66" name="오른쪽 화살표 165"/>
            <p:cNvSpPr/>
            <p:nvPr/>
          </p:nvSpPr>
          <p:spPr bwMode="auto">
            <a:xfrm rot="5400000">
              <a:off x="4932040" y="3429000"/>
              <a:ext cx="360040" cy="216024"/>
            </a:xfrm>
            <a:prstGeom prst="rightArrow">
              <a:avLst>
                <a:gd name="adj1" fmla="val 36772"/>
                <a:gd name="adj2" fmla="val 5000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323528" y="2483902"/>
            <a:ext cx="1728192" cy="2001156"/>
            <a:chOff x="467544" y="2420888"/>
            <a:chExt cx="1728192" cy="2001156"/>
          </a:xfrm>
        </p:grpSpPr>
        <p:sp>
          <p:nvSpPr>
            <p:cNvPr id="188" name="자유형 187"/>
            <p:cNvSpPr/>
            <p:nvPr/>
          </p:nvSpPr>
          <p:spPr bwMode="auto">
            <a:xfrm>
              <a:off x="683568" y="2852936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89" name="직선 화살표 연결선 21"/>
            <p:cNvCxnSpPr>
              <a:cxnSpLocks noChangeShapeType="1"/>
            </p:cNvCxnSpPr>
            <p:nvPr/>
          </p:nvCxnSpPr>
          <p:spPr bwMode="auto">
            <a:xfrm>
              <a:off x="1547664" y="25649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0" name="TextBox 35"/>
            <p:cNvSpPr txBox="1">
              <a:spLocks noChangeArrowheads="1"/>
            </p:cNvSpPr>
            <p:nvPr/>
          </p:nvSpPr>
          <p:spPr bwMode="auto">
            <a:xfrm>
              <a:off x="827470" y="386104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1" name="그룹 76"/>
            <p:cNvGrpSpPr>
              <a:grpSpLocks/>
            </p:cNvGrpSpPr>
            <p:nvPr/>
          </p:nvGrpSpPr>
          <p:grpSpPr bwMode="auto">
            <a:xfrm>
              <a:off x="467544" y="4142730"/>
              <a:ext cx="576064" cy="279314"/>
              <a:chOff x="7236296" y="3789040"/>
              <a:chExt cx="558800" cy="279400"/>
            </a:xfrm>
          </p:grpSpPr>
          <p:sp>
            <p:nvSpPr>
              <p:cNvPr id="2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92" name="TextBox 35"/>
            <p:cNvSpPr txBox="1">
              <a:spLocks noChangeArrowheads="1"/>
            </p:cNvSpPr>
            <p:nvPr/>
          </p:nvSpPr>
          <p:spPr bwMode="auto">
            <a:xfrm>
              <a:off x="467544" y="2658398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35"/>
            <p:cNvSpPr txBox="1">
              <a:spLocks noChangeArrowheads="1"/>
            </p:cNvSpPr>
            <p:nvPr/>
          </p:nvSpPr>
          <p:spPr bwMode="auto">
            <a:xfrm>
              <a:off x="1475769" y="2924944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691793" y="278092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6" name="TextBox 35"/>
            <p:cNvSpPr txBox="1">
              <a:spLocks noChangeArrowheads="1"/>
            </p:cNvSpPr>
            <p:nvPr/>
          </p:nvSpPr>
          <p:spPr bwMode="auto">
            <a:xfrm>
              <a:off x="1475656" y="242088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TextBox 35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>
            <a:off x="2267744" y="260649"/>
            <a:ext cx="1488030" cy="1800200"/>
            <a:chOff x="2411760" y="2636913"/>
            <a:chExt cx="1488030" cy="1800200"/>
          </a:xfrm>
        </p:grpSpPr>
        <p:grpSp>
          <p:nvGrpSpPr>
            <p:cNvPr id="211" name="그룹 210"/>
            <p:cNvGrpSpPr/>
            <p:nvPr/>
          </p:nvGrpSpPr>
          <p:grpSpPr>
            <a:xfrm>
              <a:off x="2411760" y="2647223"/>
              <a:ext cx="576064" cy="1774821"/>
              <a:chOff x="5388226" y="2791238"/>
              <a:chExt cx="576064" cy="1774821"/>
            </a:xfrm>
          </p:grpSpPr>
          <p:sp>
            <p:nvSpPr>
              <p:cNvPr id="223" name="TextBox 35"/>
              <p:cNvSpPr txBox="1">
                <a:spLocks noChangeArrowheads="1"/>
              </p:cNvSpPr>
              <p:nvPr/>
            </p:nvSpPr>
            <p:spPr bwMode="auto">
              <a:xfrm>
                <a:off x="5796133" y="400506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TextBox 35"/>
              <p:cNvSpPr txBox="1">
                <a:spLocks noChangeArrowheads="1"/>
              </p:cNvSpPr>
              <p:nvPr/>
            </p:nvSpPr>
            <p:spPr bwMode="auto">
              <a:xfrm>
                <a:off x="5436096" y="2996951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5" name="직사각형 77"/>
              <p:cNvSpPr>
                <a:spLocks noChangeArrowheads="1"/>
              </p:cNvSpPr>
              <p:nvPr/>
            </p:nvSpPr>
            <p:spPr bwMode="auto">
              <a:xfrm rot="16200000">
                <a:off x="5064192" y="3609021"/>
                <a:ext cx="1224136" cy="144013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26" name="그룹 76"/>
              <p:cNvGrpSpPr>
                <a:grpSpLocks/>
              </p:cNvGrpSpPr>
              <p:nvPr/>
            </p:nvGrpSpPr>
            <p:grpSpPr bwMode="auto">
              <a:xfrm rot="10800000">
                <a:off x="5388226" y="2791238"/>
                <a:ext cx="576064" cy="279322"/>
                <a:chOff x="7236296" y="3789040"/>
                <a:chExt cx="558800" cy="279408"/>
              </a:xfrm>
            </p:grpSpPr>
            <p:sp>
              <p:nvSpPr>
                <p:cNvPr id="230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8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1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27" name="그룹 76"/>
              <p:cNvGrpSpPr>
                <a:grpSpLocks/>
              </p:cNvGrpSpPr>
              <p:nvPr/>
            </p:nvGrpSpPr>
            <p:grpSpPr bwMode="auto">
              <a:xfrm>
                <a:off x="5388226" y="4286745"/>
                <a:ext cx="576064" cy="279314"/>
                <a:chOff x="7236296" y="3789040"/>
                <a:chExt cx="558800" cy="279400"/>
              </a:xfrm>
            </p:grpSpPr>
            <p:sp>
              <p:nvSpPr>
                <p:cNvPr id="228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9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12" name="그룹 211"/>
            <p:cNvGrpSpPr/>
            <p:nvPr/>
          </p:nvGrpSpPr>
          <p:grpSpPr>
            <a:xfrm rot="16200000">
              <a:off x="2639650" y="3176973"/>
              <a:ext cx="1800200" cy="720080"/>
              <a:chOff x="7092280" y="4221087"/>
              <a:chExt cx="1800200" cy="720080"/>
            </a:xfrm>
          </p:grpSpPr>
          <p:cxnSp>
            <p:nvCxnSpPr>
              <p:cNvPr id="214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604336" y="4653135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15" name="TextBox 35"/>
              <p:cNvSpPr txBox="1">
                <a:spLocks noChangeArrowheads="1"/>
              </p:cNvSpPr>
              <p:nvPr/>
            </p:nvSpPr>
            <p:spPr bwMode="auto">
              <a:xfrm rot="5400000">
                <a:off x="7414988" y="4615804"/>
                <a:ext cx="16815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35"/>
              <p:cNvSpPr txBox="1">
                <a:spLocks noChangeArrowheads="1"/>
              </p:cNvSpPr>
              <p:nvPr/>
            </p:nvSpPr>
            <p:spPr bwMode="auto">
              <a:xfrm rot="5400000">
                <a:off x="8435115" y="4243753"/>
                <a:ext cx="144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직사각형 77"/>
              <p:cNvSpPr>
                <a:spLocks noChangeArrowheads="1"/>
              </p:cNvSpPr>
              <p:nvPr/>
            </p:nvSpPr>
            <p:spPr bwMode="auto">
              <a:xfrm>
                <a:off x="7380313" y="4509120"/>
                <a:ext cx="1224136" cy="143991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flipV="1">
                <a:off x="7380312" y="4221087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19" name="원호 218"/>
              <p:cNvSpPr/>
              <p:nvPr/>
            </p:nvSpPr>
            <p:spPr bwMode="auto">
              <a:xfrm rot="10800000">
                <a:off x="7164289" y="4365104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2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8748464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7236296" y="4437112"/>
                <a:ext cx="0" cy="288032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2" name="원호 221"/>
              <p:cNvSpPr/>
              <p:nvPr/>
            </p:nvSpPr>
            <p:spPr bwMode="auto">
              <a:xfrm>
                <a:off x="8388424" y="4365111"/>
                <a:ext cx="432046" cy="432046"/>
              </a:xfrm>
              <a:prstGeom prst="arc">
                <a:avLst>
                  <a:gd name="adj1" fmla="val 16200000"/>
                  <a:gd name="adj2" fmla="val 5372316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13" name="오른쪽 화살표 212"/>
            <p:cNvSpPr/>
            <p:nvPr/>
          </p:nvSpPr>
          <p:spPr bwMode="auto">
            <a:xfrm>
              <a:off x="2963686" y="3429001"/>
              <a:ext cx="360040" cy="216024"/>
            </a:xfrm>
            <a:prstGeom prst="rightArrow">
              <a:avLst>
                <a:gd name="adj1" fmla="val 36772"/>
                <a:gd name="adj2" fmla="val 5000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32" name="덧셈 기호 231"/>
          <p:cNvSpPr/>
          <p:nvPr/>
        </p:nvSpPr>
        <p:spPr bwMode="auto">
          <a:xfrm>
            <a:off x="4644008" y="3492014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33" name="등호 232"/>
          <p:cNvSpPr/>
          <p:nvPr/>
        </p:nvSpPr>
        <p:spPr bwMode="auto">
          <a:xfrm>
            <a:off x="3491880" y="3421348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1691680" y="2483902"/>
            <a:ext cx="2160241" cy="2241242"/>
            <a:chOff x="1835696" y="188640"/>
            <a:chExt cx="2160241" cy="2241242"/>
          </a:xfrm>
        </p:grpSpPr>
        <p:sp>
          <p:nvSpPr>
            <p:cNvPr id="235" name="자유형 234"/>
            <p:cNvSpPr/>
            <p:nvPr/>
          </p:nvSpPr>
          <p:spPr bwMode="auto">
            <a:xfrm>
              <a:off x="2483769" y="620688"/>
              <a:ext cx="858638" cy="1296144"/>
            </a:xfrm>
            <a:custGeom>
              <a:avLst/>
              <a:gdLst>
                <a:gd name="connsiteX0" fmla="*/ 114300 w 2838450"/>
                <a:gd name="connsiteY0" fmla="*/ 1250950 h 1250950"/>
                <a:gd name="connsiteX1" fmla="*/ 107950 w 2838450"/>
                <a:gd name="connsiteY1" fmla="*/ 107950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4300 w 2838450"/>
                <a:gd name="connsiteY0" fmla="*/ 1250950 h 1250950"/>
                <a:gd name="connsiteX1" fmla="*/ 116384 w 2838450"/>
                <a:gd name="connsiteY1" fmla="*/ 104254 h 1250950"/>
                <a:gd name="connsiteX2" fmla="*/ 2838450 w 2838450"/>
                <a:gd name="connsiteY2" fmla="*/ 95250 h 1250950"/>
                <a:gd name="connsiteX3" fmla="*/ 2838450 w 2838450"/>
                <a:gd name="connsiteY3" fmla="*/ 0 h 1250950"/>
                <a:gd name="connsiteX4" fmla="*/ 0 w 2838450"/>
                <a:gd name="connsiteY4" fmla="*/ 6350 h 1250950"/>
                <a:gd name="connsiteX5" fmla="*/ 0 w 2838450"/>
                <a:gd name="connsiteY5" fmla="*/ 1250950 h 1250950"/>
                <a:gd name="connsiteX6" fmla="*/ 114300 w 2838450"/>
                <a:gd name="connsiteY6" fmla="*/ 1250950 h 1250950"/>
                <a:gd name="connsiteX0" fmla="*/ 116384 w 2838450"/>
                <a:gd name="connsiteY0" fmla="*/ 1256382 h 1256382"/>
                <a:gd name="connsiteX1" fmla="*/ 116384 w 2838450"/>
                <a:gd name="connsiteY1" fmla="*/ 104254 h 1256382"/>
                <a:gd name="connsiteX2" fmla="*/ 2838450 w 2838450"/>
                <a:gd name="connsiteY2" fmla="*/ 95250 h 1256382"/>
                <a:gd name="connsiteX3" fmla="*/ 2838450 w 2838450"/>
                <a:gd name="connsiteY3" fmla="*/ 0 h 1256382"/>
                <a:gd name="connsiteX4" fmla="*/ 0 w 2838450"/>
                <a:gd name="connsiteY4" fmla="*/ 6350 h 1256382"/>
                <a:gd name="connsiteX5" fmla="*/ 0 w 2838450"/>
                <a:gd name="connsiteY5" fmla="*/ 1250950 h 1256382"/>
                <a:gd name="connsiteX6" fmla="*/ 116384 w 2838450"/>
                <a:gd name="connsiteY6" fmla="*/ 1256382 h 1256382"/>
                <a:gd name="connsiteX0" fmla="*/ 144016 w 2866082"/>
                <a:gd name="connsiteY0" fmla="*/ 1256382 h 1256382"/>
                <a:gd name="connsiteX1" fmla="*/ 144016 w 2866082"/>
                <a:gd name="connsiteY1" fmla="*/ 104254 h 1256382"/>
                <a:gd name="connsiteX2" fmla="*/ 2866082 w 2866082"/>
                <a:gd name="connsiteY2" fmla="*/ 95250 h 1256382"/>
                <a:gd name="connsiteX3" fmla="*/ 2866082 w 2866082"/>
                <a:gd name="connsiteY3" fmla="*/ 0 h 1256382"/>
                <a:gd name="connsiteX4" fmla="*/ 27632 w 2866082"/>
                <a:gd name="connsiteY4" fmla="*/ 6350 h 1256382"/>
                <a:gd name="connsiteX5" fmla="*/ 0 w 2866082"/>
                <a:gd name="connsiteY5" fmla="*/ 1256382 h 1256382"/>
                <a:gd name="connsiteX6" fmla="*/ 144016 w 2866082"/>
                <a:gd name="connsiteY6" fmla="*/ 1256382 h 1256382"/>
                <a:gd name="connsiteX0" fmla="*/ 144016 w 2866082"/>
                <a:gd name="connsiteY0" fmla="*/ 1296144 h 1296144"/>
                <a:gd name="connsiteX1" fmla="*/ 144016 w 2866082"/>
                <a:gd name="connsiteY1" fmla="*/ 144016 h 1296144"/>
                <a:gd name="connsiteX2" fmla="*/ 2866082 w 2866082"/>
                <a:gd name="connsiteY2" fmla="*/ 135012 h 1296144"/>
                <a:gd name="connsiteX3" fmla="*/ 2866082 w 2866082"/>
                <a:gd name="connsiteY3" fmla="*/ 39762 h 1296144"/>
                <a:gd name="connsiteX4" fmla="*/ 0 w 2866082"/>
                <a:gd name="connsiteY4" fmla="*/ 0 h 1296144"/>
                <a:gd name="connsiteX5" fmla="*/ 0 w 2866082"/>
                <a:gd name="connsiteY5" fmla="*/ 1296144 h 1296144"/>
                <a:gd name="connsiteX6" fmla="*/ 144016 w 2866082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66082 w 2880320"/>
                <a:gd name="connsiteY2" fmla="*/ 135012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2880320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2880320"/>
                <a:gd name="connsiteY0" fmla="*/ 1296144 h 1296144"/>
                <a:gd name="connsiteX1" fmla="*/ 144016 w 2880320"/>
                <a:gd name="connsiteY1" fmla="*/ 144016 h 1296144"/>
                <a:gd name="connsiteX2" fmla="*/ 2880320 w 2880320"/>
                <a:gd name="connsiteY2" fmla="*/ 144016 h 1296144"/>
                <a:gd name="connsiteX3" fmla="*/ 858638 w 2880320"/>
                <a:gd name="connsiteY3" fmla="*/ 0 h 1296144"/>
                <a:gd name="connsiteX4" fmla="*/ 0 w 2880320"/>
                <a:gd name="connsiteY4" fmla="*/ 0 h 1296144"/>
                <a:gd name="connsiteX5" fmla="*/ 0 w 2880320"/>
                <a:gd name="connsiteY5" fmla="*/ 1296144 h 1296144"/>
                <a:gd name="connsiteX6" fmla="*/ 144016 w 2880320"/>
                <a:gd name="connsiteY6" fmla="*/ 1296144 h 1296144"/>
                <a:gd name="connsiteX0" fmla="*/ 144016 w 858638"/>
                <a:gd name="connsiteY0" fmla="*/ 1296144 h 1296144"/>
                <a:gd name="connsiteX1" fmla="*/ 144016 w 858638"/>
                <a:gd name="connsiteY1" fmla="*/ 144016 h 1296144"/>
                <a:gd name="connsiteX2" fmla="*/ 858638 w 858638"/>
                <a:gd name="connsiteY2" fmla="*/ 144016 h 1296144"/>
                <a:gd name="connsiteX3" fmla="*/ 858638 w 858638"/>
                <a:gd name="connsiteY3" fmla="*/ 0 h 1296144"/>
                <a:gd name="connsiteX4" fmla="*/ 0 w 858638"/>
                <a:gd name="connsiteY4" fmla="*/ 0 h 1296144"/>
                <a:gd name="connsiteX5" fmla="*/ 0 w 858638"/>
                <a:gd name="connsiteY5" fmla="*/ 1296144 h 1296144"/>
                <a:gd name="connsiteX6" fmla="*/ 144016 w 858638"/>
                <a:gd name="connsiteY6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638" h="1296144">
                  <a:moveTo>
                    <a:pt x="144016" y="1296144"/>
                  </a:moveTo>
                  <a:cubicBezTo>
                    <a:pt x="141899" y="915144"/>
                    <a:pt x="146133" y="525016"/>
                    <a:pt x="144016" y="144016"/>
                  </a:cubicBezTo>
                  <a:lnTo>
                    <a:pt x="858638" y="144016"/>
                  </a:lnTo>
                  <a:lnTo>
                    <a:pt x="858638" y="0"/>
                  </a:lnTo>
                  <a:lnTo>
                    <a:pt x="0" y="0"/>
                  </a:lnTo>
                  <a:lnTo>
                    <a:pt x="0" y="1296144"/>
                  </a:lnTo>
                  <a:lnTo>
                    <a:pt x="144016" y="1296144"/>
                  </a:lnTo>
                  <a:close/>
                </a:path>
              </a:pathLst>
            </a:cu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36" name="직선 화살표 연결선 21"/>
            <p:cNvCxnSpPr>
              <a:cxnSpLocks noChangeShapeType="1"/>
            </p:cNvCxnSpPr>
            <p:nvPr/>
          </p:nvCxnSpPr>
          <p:spPr bwMode="auto">
            <a:xfrm>
              <a:off x="3347865" y="33265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7" name="TextBox 35"/>
            <p:cNvSpPr txBox="1">
              <a:spLocks noChangeArrowheads="1"/>
            </p:cNvSpPr>
            <p:nvPr/>
          </p:nvSpPr>
          <p:spPr bwMode="auto">
            <a:xfrm>
              <a:off x="2627671" y="162880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8" name="TextBox 35"/>
            <p:cNvSpPr txBox="1">
              <a:spLocks noChangeArrowheads="1"/>
            </p:cNvSpPr>
            <p:nvPr/>
          </p:nvSpPr>
          <p:spPr bwMode="auto">
            <a:xfrm>
              <a:off x="2267745" y="42615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9" name="TextBox 35"/>
            <p:cNvSpPr txBox="1">
              <a:spLocks noChangeArrowheads="1"/>
            </p:cNvSpPr>
            <p:nvPr/>
          </p:nvSpPr>
          <p:spPr bwMode="auto">
            <a:xfrm>
              <a:off x="3275970" y="692696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0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491994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41" name="직선 화살표 연결선 21"/>
            <p:cNvCxnSpPr>
              <a:cxnSpLocks noChangeShapeType="1"/>
            </p:cNvCxnSpPr>
            <p:nvPr/>
          </p:nvCxnSpPr>
          <p:spPr bwMode="auto">
            <a:xfrm rot="16200000" flipV="1">
              <a:off x="2339752" y="1772815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42" name="원호 241"/>
            <p:cNvSpPr/>
            <p:nvPr/>
          </p:nvSpPr>
          <p:spPr bwMode="auto">
            <a:xfrm rot="5400000">
              <a:off x="2339753" y="170080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3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2555777" y="1916831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4" name="TextBox 35"/>
            <p:cNvSpPr txBox="1">
              <a:spLocks noChangeArrowheads="1"/>
            </p:cNvSpPr>
            <p:nvPr/>
          </p:nvSpPr>
          <p:spPr bwMode="auto">
            <a:xfrm>
              <a:off x="3275857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35"/>
            <p:cNvSpPr txBox="1">
              <a:spLocks noChangeArrowheads="1"/>
            </p:cNvSpPr>
            <p:nvPr/>
          </p:nvSpPr>
          <p:spPr bwMode="auto">
            <a:xfrm>
              <a:off x="3491881" y="5486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35"/>
            <p:cNvSpPr txBox="1">
              <a:spLocks noChangeArrowheads="1"/>
            </p:cNvSpPr>
            <p:nvPr/>
          </p:nvSpPr>
          <p:spPr bwMode="auto">
            <a:xfrm>
              <a:off x="1835696" y="17222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35"/>
            <p:cNvSpPr txBox="1">
              <a:spLocks noChangeArrowheads="1"/>
            </p:cNvSpPr>
            <p:nvPr/>
          </p:nvSpPr>
          <p:spPr bwMode="auto">
            <a:xfrm>
              <a:off x="2411760" y="20913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35"/>
            <p:cNvSpPr txBox="1">
              <a:spLocks noChangeArrowheads="1"/>
            </p:cNvSpPr>
            <p:nvPr/>
          </p:nvSpPr>
          <p:spPr bwMode="auto">
            <a:xfrm>
              <a:off x="2699792" y="184482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49" name="그룹 248"/>
          <p:cNvGrpSpPr/>
          <p:nvPr/>
        </p:nvGrpSpPr>
        <p:grpSpPr>
          <a:xfrm>
            <a:off x="3563888" y="2483902"/>
            <a:ext cx="1368152" cy="2241242"/>
            <a:chOff x="3707904" y="188640"/>
            <a:chExt cx="1368152" cy="2241242"/>
          </a:xfrm>
        </p:grpSpPr>
        <p:cxnSp>
          <p:nvCxnSpPr>
            <p:cNvPr id="250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4644008" y="54879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1" name="TextBox 35"/>
            <p:cNvSpPr txBox="1">
              <a:spLocks noChangeArrowheads="1"/>
            </p:cNvSpPr>
            <p:nvPr/>
          </p:nvSpPr>
          <p:spPr bwMode="auto">
            <a:xfrm>
              <a:off x="4547860" y="1628801"/>
              <a:ext cx="1681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35"/>
            <p:cNvSpPr txBox="1">
              <a:spLocks noChangeArrowheads="1"/>
            </p:cNvSpPr>
            <p:nvPr/>
          </p:nvSpPr>
          <p:spPr bwMode="auto">
            <a:xfrm>
              <a:off x="4187823" y="620688"/>
              <a:ext cx="144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직사각형 77"/>
            <p:cNvSpPr>
              <a:spLocks noChangeArrowheads="1"/>
            </p:cNvSpPr>
            <p:nvPr/>
          </p:nvSpPr>
          <p:spPr bwMode="auto">
            <a:xfrm rot="16200000">
              <a:off x="3815905" y="1232767"/>
              <a:ext cx="1224136" cy="14399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4" name="직선 화살표 연결선 21"/>
            <p:cNvCxnSpPr>
              <a:cxnSpLocks noChangeShapeType="1"/>
            </p:cNvCxnSpPr>
            <p:nvPr/>
          </p:nvCxnSpPr>
          <p:spPr bwMode="auto">
            <a:xfrm rot="16200000" flipV="1">
              <a:off x="4211960" y="177281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5" name="원호 254"/>
            <p:cNvSpPr/>
            <p:nvPr/>
          </p:nvSpPr>
          <p:spPr bwMode="auto">
            <a:xfrm rot="5400000">
              <a:off x="4211961" y="1700809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56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0466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7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4427985" y="19168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8" name="원호 257"/>
            <p:cNvSpPr/>
            <p:nvPr/>
          </p:nvSpPr>
          <p:spPr bwMode="auto">
            <a:xfrm rot="16200000">
              <a:off x="4211968" y="476674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9" name="TextBox 35"/>
            <p:cNvSpPr txBox="1">
              <a:spLocks noChangeArrowheads="1"/>
            </p:cNvSpPr>
            <p:nvPr/>
          </p:nvSpPr>
          <p:spPr bwMode="auto">
            <a:xfrm>
              <a:off x="3707904" y="17222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TextBox 35"/>
            <p:cNvSpPr txBox="1">
              <a:spLocks noChangeArrowheads="1"/>
            </p:cNvSpPr>
            <p:nvPr/>
          </p:nvSpPr>
          <p:spPr bwMode="auto">
            <a:xfrm>
              <a:off x="4283968" y="209132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TextBox 35"/>
            <p:cNvSpPr txBox="1">
              <a:spLocks noChangeArrowheads="1"/>
            </p:cNvSpPr>
            <p:nvPr/>
          </p:nvSpPr>
          <p:spPr bwMode="auto">
            <a:xfrm>
              <a:off x="4572000" y="184482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35"/>
            <p:cNvSpPr txBox="1">
              <a:spLocks noChangeArrowheads="1"/>
            </p:cNvSpPr>
            <p:nvPr/>
          </p:nvSpPr>
          <p:spPr bwMode="auto">
            <a:xfrm>
              <a:off x="4355976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35"/>
            <p:cNvSpPr txBox="1">
              <a:spLocks noChangeArrowheads="1"/>
            </p:cNvSpPr>
            <p:nvPr/>
          </p:nvSpPr>
          <p:spPr bwMode="auto">
            <a:xfrm>
              <a:off x="3851920" y="26064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4" name="그룹 263"/>
          <p:cNvGrpSpPr/>
          <p:nvPr/>
        </p:nvGrpSpPr>
        <p:grpSpPr>
          <a:xfrm>
            <a:off x="4572000" y="2483902"/>
            <a:ext cx="2088232" cy="986626"/>
            <a:chOff x="4716016" y="188640"/>
            <a:chExt cx="2088232" cy="986626"/>
          </a:xfrm>
        </p:grpSpPr>
        <p:cxnSp>
          <p:nvCxnSpPr>
            <p:cNvPr id="265" name="직선 화살표 연결선 21"/>
            <p:cNvCxnSpPr>
              <a:cxnSpLocks noChangeShapeType="1"/>
            </p:cNvCxnSpPr>
            <p:nvPr/>
          </p:nvCxnSpPr>
          <p:spPr bwMode="auto">
            <a:xfrm>
              <a:off x="6156063" y="332656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6" name="TextBox 35"/>
            <p:cNvSpPr txBox="1">
              <a:spLocks noChangeArrowheads="1"/>
            </p:cNvSpPr>
            <p:nvPr/>
          </p:nvSpPr>
          <p:spPr bwMode="auto">
            <a:xfrm>
              <a:off x="5388079" y="332656"/>
              <a:ext cx="1681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5"/>
            <p:cNvSpPr txBox="1">
              <a:spLocks noChangeArrowheads="1"/>
            </p:cNvSpPr>
            <p:nvPr/>
          </p:nvSpPr>
          <p:spPr bwMode="auto">
            <a:xfrm>
              <a:off x="6084056" y="692696"/>
              <a:ext cx="14412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직사각형 77"/>
            <p:cNvSpPr>
              <a:spLocks noChangeArrowheads="1"/>
            </p:cNvSpPr>
            <p:nvPr/>
          </p:nvSpPr>
          <p:spPr bwMode="auto">
            <a:xfrm>
              <a:off x="5364088" y="620688"/>
              <a:ext cx="791902" cy="143991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69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5364088" y="76470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0" name="원호 269"/>
            <p:cNvSpPr/>
            <p:nvPr/>
          </p:nvSpPr>
          <p:spPr bwMode="auto">
            <a:xfrm rot="10800000">
              <a:off x="5148065" y="476672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71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300191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72" name="직선 화살표 연결선 21"/>
            <p:cNvCxnSpPr>
              <a:cxnSpLocks noChangeShapeType="1"/>
            </p:cNvCxnSpPr>
            <p:nvPr/>
          </p:nvCxnSpPr>
          <p:spPr bwMode="auto">
            <a:xfrm rot="16200000" flipH="1">
              <a:off x="5220072" y="548680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3" name="TextBox 35"/>
            <p:cNvSpPr txBox="1">
              <a:spLocks noChangeArrowheads="1"/>
            </p:cNvSpPr>
            <p:nvPr/>
          </p:nvSpPr>
          <p:spPr bwMode="auto">
            <a:xfrm>
              <a:off x="6084168" y="18864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TextBox 35"/>
            <p:cNvSpPr txBox="1">
              <a:spLocks noChangeArrowheads="1"/>
            </p:cNvSpPr>
            <p:nvPr/>
          </p:nvSpPr>
          <p:spPr bwMode="auto">
            <a:xfrm>
              <a:off x="6300192" y="5486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TextBox 35"/>
            <p:cNvSpPr txBox="1">
              <a:spLocks noChangeArrowheads="1"/>
            </p:cNvSpPr>
            <p:nvPr/>
          </p:nvSpPr>
          <p:spPr bwMode="auto">
            <a:xfrm>
              <a:off x="4716016" y="49815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TextBox 35"/>
            <p:cNvSpPr txBox="1">
              <a:spLocks noChangeArrowheads="1"/>
            </p:cNvSpPr>
            <p:nvPr/>
          </p:nvSpPr>
          <p:spPr bwMode="auto">
            <a:xfrm>
              <a:off x="5292080" y="83671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TextBox 35"/>
            <p:cNvSpPr txBox="1">
              <a:spLocks noChangeArrowheads="1"/>
            </p:cNvSpPr>
            <p:nvPr/>
          </p:nvSpPr>
          <p:spPr bwMode="auto">
            <a:xfrm>
              <a:off x="4860032" y="76470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9" name="자유형 308"/>
          <p:cNvSpPr/>
          <p:nvPr/>
        </p:nvSpPr>
        <p:spPr bwMode="auto">
          <a:xfrm>
            <a:off x="7884368" y="4149080"/>
            <a:ext cx="698490" cy="135396"/>
          </a:xfrm>
          <a:custGeom>
            <a:avLst/>
            <a:gdLst>
              <a:gd name="connsiteX0" fmla="*/ 0 w 1441450"/>
              <a:gd name="connsiteY0" fmla="*/ 139700 h 279412"/>
              <a:gd name="connsiteX1" fmla="*/ 361950 w 1441450"/>
              <a:gd name="connsiteY1" fmla="*/ 0 h 279412"/>
              <a:gd name="connsiteX2" fmla="*/ 723900 w 1441450"/>
              <a:gd name="connsiteY2" fmla="*/ 139700 h 279412"/>
              <a:gd name="connsiteX3" fmla="*/ 1079500 w 1441450"/>
              <a:gd name="connsiteY3" fmla="*/ 279400 h 279412"/>
              <a:gd name="connsiteX4" fmla="*/ 1441450 w 1441450"/>
              <a:gd name="connsiteY4" fmla="*/ 146050 h 27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450" h="279412">
                <a:moveTo>
                  <a:pt x="0" y="139700"/>
                </a:moveTo>
                <a:cubicBezTo>
                  <a:pt x="120650" y="69850"/>
                  <a:pt x="241300" y="0"/>
                  <a:pt x="361950" y="0"/>
                </a:cubicBezTo>
                <a:cubicBezTo>
                  <a:pt x="482600" y="0"/>
                  <a:pt x="723900" y="139700"/>
                  <a:pt x="723900" y="139700"/>
                </a:cubicBezTo>
                <a:cubicBezTo>
                  <a:pt x="843492" y="186267"/>
                  <a:pt x="959908" y="278342"/>
                  <a:pt x="1079500" y="279400"/>
                </a:cubicBezTo>
                <a:cubicBezTo>
                  <a:pt x="1199092" y="280458"/>
                  <a:pt x="1320271" y="213254"/>
                  <a:pt x="1441450" y="146050"/>
                </a:cubicBezTo>
              </a:path>
            </a:pathLst>
          </a:cu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0" name="덧셈 기호 309"/>
          <p:cNvSpPr/>
          <p:nvPr/>
        </p:nvSpPr>
        <p:spPr bwMode="auto">
          <a:xfrm>
            <a:off x="3564380" y="5515890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311" name="등호 310"/>
          <p:cNvSpPr/>
          <p:nvPr/>
        </p:nvSpPr>
        <p:spPr bwMode="auto">
          <a:xfrm>
            <a:off x="2267744" y="5445224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12" name="그룹 311"/>
          <p:cNvGrpSpPr/>
          <p:nvPr/>
        </p:nvGrpSpPr>
        <p:grpSpPr>
          <a:xfrm>
            <a:off x="971600" y="5157192"/>
            <a:ext cx="1152128" cy="1080120"/>
            <a:chOff x="971600" y="4581128"/>
            <a:chExt cx="1152128" cy="1080120"/>
          </a:xfrm>
        </p:grpSpPr>
        <p:cxnSp>
          <p:nvCxnSpPr>
            <p:cNvPr id="313" name="직선 연결선 312"/>
            <p:cNvCxnSpPr/>
            <p:nvPr/>
          </p:nvCxnSpPr>
          <p:spPr bwMode="auto">
            <a:xfrm>
              <a:off x="1475656" y="5157192"/>
              <a:ext cx="576064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1331640" y="5013176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5" name="직선 연결선 314"/>
            <p:cNvCxnSpPr/>
            <p:nvPr/>
          </p:nvCxnSpPr>
          <p:spPr bwMode="auto">
            <a:xfrm>
              <a:off x="1331640" y="5013176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16" name="직선 연결선 315"/>
            <p:cNvCxnSpPr/>
            <p:nvPr/>
          </p:nvCxnSpPr>
          <p:spPr bwMode="auto">
            <a:xfrm>
              <a:off x="1475656" y="5157192"/>
              <a:ext cx="0" cy="432048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17" name="그룹 316"/>
            <p:cNvGrpSpPr/>
            <p:nvPr/>
          </p:nvGrpSpPr>
          <p:grpSpPr>
            <a:xfrm>
              <a:off x="1187624" y="5517232"/>
              <a:ext cx="432048" cy="144016"/>
              <a:chOff x="4355976" y="1124744"/>
              <a:chExt cx="1584176" cy="288032"/>
            </a:xfrm>
          </p:grpSpPr>
          <p:cxnSp>
            <p:nvCxnSpPr>
              <p:cNvPr id="341" name="직선 연결선 34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0" name="직선 연결선 349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4" name="직선 연결선 353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8" name="직선 연결선 357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9" name="직선 연결선 358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318" name="그룹 317"/>
            <p:cNvGrpSpPr/>
            <p:nvPr/>
          </p:nvGrpSpPr>
          <p:grpSpPr>
            <a:xfrm rot="5400000">
              <a:off x="1835696" y="5013176"/>
              <a:ext cx="432048" cy="144016"/>
              <a:chOff x="4355976" y="1124744"/>
              <a:chExt cx="1584176" cy="288032"/>
            </a:xfrm>
          </p:grpSpPr>
          <p:cxnSp>
            <p:nvCxnSpPr>
              <p:cNvPr id="325" name="직선 연결선 324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6" name="직선 연결선 325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7" name="직선 연결선 326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28" name="직선 연결선 327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31" name="직선 연결선 33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319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1187624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20" name="직선 화살표 연결선 21"/>
            <p:cNvCxnSpPr>
              <a:cxnSpLocks noChangeShapeType="1"/>
            </p:cNvCxnSpPr>
            <p:nvPr/>
          </p:nvCxnSpPr>
          <p:spPr bwMode="auto">
            <a:xfrm>
              <a:off x="1403649" y="47250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1" name="원호 320"/>
            <p:cNvSpPr/>
            <p:nvPr/>
          </p:nvSpPr>
          <p:spPr bwMode="auto">
            <a:xfrm rot="13500000">
              <a:off x="1187632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22" name="TextBox 35"/>
            <p:cNvSpPr txBox="1">
              <a:spLocks noChangeArrowheads="1"/>
            </p:cNvSpPr>
            <p:nvPr/>
          </p:nvSpPr>
          <p:spPr bwMode="auto">
            <a:xfrm>
              <a:off x="1403648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35"/>
            <p:cNvSpPr txBox="1">
              <a:spLocks noChangeArrowheads="1"/>
            </p:cNvSpPr>
            <p:nvPr/>
          </p:nvSpPr>
          <p:spPr bwMode="auto">
            <a:xfrm>
              <a:off x="971600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TextBox 35"/>
            <p:cNvSpPr txBox="1">
              <a:spLocks noChangeArrowheads="1"/>
            </p:cNvSpPr>
            <p:nvPr/>
          </p:nvSpPr>
          <p:spPr bwMode="auto">
            <a:xfrm>
              <a:off x="1075358" y="4694947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0" name="그룹 359"/>
          <p:cNvGrpSpPr/>
          <p:nvPr/>
        </p:nvGrpSpPr>
        <p:grpSpPr>
          <a:xfrm>
            <a:off x="2771800" y="5157192"/>
            <a:ext cx="648186" cy="1080120"/>
            <a:chOff x="2627784" y="4581128"/>
            <a:chExt cx="648186" cy="1080120"/>
          </a:xfrm>
        </p:grpSpPr>
        <p:cxnSp>
          <p:nvCxnSpPr>
            <p:cNvPr id="370" name="직선 연결선 369"/>
            <p:cNvCxnSpPr/>
            <p:nvPr/>
          </p:nvCxnSpPr>
          <p:spPr bwMode="auto">
            <a:xfrm>
              <a:off x="2987824" y="5085184"/>
              <a:ext cx="14401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71" name="직선 연결선 370"/>
            <p:cNvCxnSpPr/>
            <p:nvPr/>
          </p:nvCxnSpPr>
          <p:spPr bwMode="auto">
            <a:xfrm>
              <a:off x="2987824" y="5085184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75" name="직선 연결선 374"/>
            <p:cNvCxnSpPr/>
            <p:nvPr/>
          </p:nvCxnSpPr>
          <p:spPr bwMode="auto">
            <a:xfrm>
              <a:off x="3131840" y="5085184"/>
              <a:ext cx="0" cy="50405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76" name="그룹 375"/>
            <p:cNvGrpSpPr/>
            <p:nvPr/>
          </p:nvGrpSpPr>
          <p:grpSpPr>
            <a:xfrm>
              <a:off x="2843808" y="5517232"/>
              <a:ext cx="432048" cy="144016"/>
              <a:chOff x="4355976" y="1124744"/>
              <a:chExt cx="1584176" cy="288032"/>
            </a:xfrm>
          </p:grpSpPr>
          <p:cxnSp>
            <p:nvCxnSpPr>
              <p:cNvPr id="391" name="직선 연결선 390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2" name="직선 연결선 391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3" name="직선 연결선 392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4" name="직선 연결선 393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95" name="직선 연결선 394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385" name="직선 화살표 연결선 21"/>
            <p:cNvCxnSpPr>
              <a:cxnSpLocks noChangeShapeType="1"/>
            </p:cNvCxnSpPr>
            <p:nvPr/>
          </p:nvCxnSpPr>
          <p:spPr bwMode="auto">
            <a:xfrm rot="16200000">
              <a:off x="2843808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8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059833" y="4725144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87" name="원호 386"/>
            <p:cNvSpPr/>
            <p:nvPr/>
          </p:nvSpPr>
          <p:spPr bwMode="auto">
            <a:xfrm rot="13500000">
              <a:off x="2843816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88" name="TextBox 35"/>
            <p:cNvSpPr txBox="1">
              <a:spLocks noChangeArrowheads="1"/>
            </p:cNvSpPr>
            <p:nvPr/>
          </p:nvSpPr>
          <p:spPr bwMode="auto">
            <a:xfrm>
              <a:off x="3059832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TextBox 35"/>
            <p:cNvSpPr txBox="1">
              <a:spLocks noChangeArrowheads="1"/>
            </p:cNvSpPr>
            <p:nvPr/>
          </p:nvSpPr>
          <p:spPr bwMode="auto">
            <a:xfrm>
              <a:off x="2627784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TextBox 35"/>
            <p:cNvSpPr txBox="1">
              <a:spLocks noChangeArrowheads="1"/>
            </p:cNvSpPr>
            <p:nvPr/>
          </p:nvSpPr>
          <p:spPr bwMode="auto">
            <a:xfrm>
              <a:off x="2699792" y="472514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96" name="그룹 395"/>
          <p:cNvGrpSpPr/>
          <p:nvPr/>
        </p:nvGrpSpPr>
        <p:grpSpPr>
          <a:xfrm>
            <a:off x="4139952" y="5157192"/>
            <a:ext cx="1152128" cy="750277"/>
            <a:chOff x="3995936" y="4581128"/>
            <a:chExt cx="1152128" cy="750277"/>
          </a:xfrm>
        </p:grpSpPr>
        <p:cxnSp>
          <p:nvCxnSpPr>
            <p:cNvPr id="397" name="직선 연결선 396"/>
            <p:cNvCxnSpPr/>
            <p:nvPr/>
          </p:nvCxnSpPr>
          <p:spPr bwMode="auto">
            <a:xfrm>
              <a:off x="4427984" y="5157192"/>
              <a:ext cx="6480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8" name="직선 연결선 397"/>
            <p:cNvCxnSpPr/>
            <p:nvPr/>
          </p:nvCxnSpPr>
          <p:spPr bwMode="auto">
            <a:xfrm>
              <a:off x="4427984" y="5013176"/>
              <a:ext cx="64807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99" name="직선 연결선 398"/>
            <p:cNvCxnSpPr/>
            <p:nvPr/>
          </p:nvCxnSpPr>
          <p:spPr bwMode="auto">
            <a:xfrm>
              <a:off x="4427984" y="5013176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00" name="그룹 399"/>
            <p:cNvGrpSpPr/>
            <p:nvPr/>
          </p:nvGrpSpPr>
          <p:grpSpPr>
            <a:xfrm rot="5400000">
              <a:off x="4860032" y="5013176"/>
              <a:ext cx="432048" cy="144016"/>
              <a:chOff x="4355976" y="1124744"/>
              <a:chExt cx="1584176" cy="288032"/>
            </a:xfrm>
          </p:grpSpPr>
          <p:cxnSp>
            <p:nvCxnSpPr>
              <p:cNvPr id="407" name="직선 연결선 406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08" name="직선 연결선 407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09" name="직선 연결선 408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10" name="직선 연결선 409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11" name="직선 연결선 41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01" name="직선 화살표 연결선 21"/>
            <p:cNvCxnSpPr>
              <a:cxnSpLocks noChangeShapeType="1"/>
            </p:cNvCxnSpPr>
            <p:nvPr/>
          </p:nvCxnSpPr>
          <p:spPr bwMode="auto">
            <a:xfrm rot="5400000" flipH="1">
              <a:off x="4211960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02" name="직선 화살표 연결선 21"/>
            <p:cNvCxnSpPr>
              <a:cxnSpLocks noChangeShapeType="1"/>
            </p:cNvCxnSpPr>
            <p:nvPr/>
          </p:nvCxnSpPr>
          <p:spPr bwMode="auto">
            <a:xfrm>
              <a:off x="4427985" y="472503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3" name="원호 402"/>
            <p:cNvSpPr/>
            <p:nvPr/>
          </p:nvSpPr>
          <p:spPr bwMode="auto">
            <a:xfrm rot="13500000">
              <a:off x="4211968" y="4851690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04" name="TextBox 35"/>
            <p:cNvSpPr txBox="1">
              <a:spLocks noChangeArrowheads="1"/>
            </p:cNvSpPr>
            <p:nvPr/>
          </p:nvSpPr>
          <p:spPr bwMode="auto">
            <a:xfrm>
              <a:off x="4427984" y="4581128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5" name="TextBox 35"/>
            <p:cNvSpPr txBox="1">
              <a:spLocks noChangeArrowheads="1"/>
            </p:cNvSpPr>
            <p:nvPr/>
          </p:nvSpPr>
          <p:spPr bwMode="auto">
            <a:xfrm>
              <a:off x="3995936" y="508518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6" name="TextBox 35"/>
            <p:cNvSpPr txBox="1">
              <a:spLocks noChangeArrowheads="1"/>
            </p:cNvSpPr>
            <p:nvPr/>
          </p:nvSpPr>
          <p:spPr bwMode="auto">
            <a:xfrm>
              <a:off x="4034496" y="4725144"/>
              <a:ext cx="2161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66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899592" y="620688"/>
            <a:ext cx="4383977" cy="1558276"/>
            <a:chOff x="179512" y="638076"/>
            <a:chExt cx="4383977" cy="1558276"/>
          </a:xfrm>
        </p:grpSpPr>
        <p:sp>
          <p:nvSpPr>
            <p:cNvPr id="146" name="TextBox 35"/>
            <p:cNvSpPr txBox="1">
              <a:spLocks noChangeArrowheads="1"/>
            </p:cNvSpPr>
            <p:nvPr/>
          </p:nvSpPr>
          <p:spPr bwMode="auto">
            <a:xfrm>
              <a:off x="467544" y="1268760"/>
              <a:ext cx="2161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76"/>
            <p:cNvGrpSpPr>
              <a:grpSpLocks/>
            </p:cNvGrpSpPr>
            <p:nvPr/>
          </p:nvGrpSpPr>
          <p:grpSpPr bwMode="auto">
            <a:xfrm rot="5400000">
              <a:off x="31137" y="1489143"/>
              <a:ext cx="576064" cy="279314"/>
              <a:chOff x="7236296" y="3789040"/>
              <a:chExt cx="558800" cy="279400"/>
            </a:xfrm>
          </p:grpSpPr>
          <p:sp>
            <p:nvSpPr>
              <p:cNvPr id="16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61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3" name="직선 연결선 2"/>
            <p:cNvCxnSpPr/>
            <p:nvPr/>
          </p:nvCxnSpPr>
          <p:spPr bwMode="auto">
            <a:xfrm>
              <a:off x="467544" y="1556792"/>
              <a:ext cx="2592288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72" name="직선 연결선 171"/>
            <p:cNvCxnSpPr>
              <a:endCxn id="346" idx="0"/>
            </p:cNvCxnSpPr>
            <p:nvPr/>
          </p:nvCxnSpPr>
          <p:spPr bwMode="auto">
            <a:xfrm>
              <a:off x="467544" y="1700808"/>
              <a:ext cx="360033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173" name="타원 30"/>
            <p:cNvSpPr>
              <a:spLocks noChangeArrowheads="1"/>
            </p:cNvSpPr>
            <p:nvPr/>
          </p:nvSpPr>
          <p:spPr bwMode="auto">
            <a:xfrm>
              <a:off x="1259632" y="1556792"/>
              <a:ext cx="143998" cy="14406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8" name="그룹 75"/>
            <p:cNvGrpSpPr>
              <a:grpSpLocks/>
            </p:cNvGrpSpPr>
            <p:nvPr/>
          </p:nvGrpSpPr>
          <p:grpSpPr bwMode="auto">
            <a:xfrm>
              <a:off x="1925093" y="1700808"/>
              <a:ext cx="558675" cy="495544"/>
              <a:chOff x="6084168" y="3573016"/>
              <a:chExt cx="558800" cy="495424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94" name="직선 연결선 293"/>
            <p:cNvCxnSpPr/>
            <p:nvPr/>
          </p:nvCxnSpPr>
          <p:spPr bwMode="auto">
            <a:xfrm flipV="1">
              <a:off x="3059832" y="836712"/>
              <a:ext cx="0" cy="72008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3059832" y="836712"/>
              <a:ext cx="1008112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6" name="직선 연결선 295"/>
            <p:cNvCxnSpPr/>
            <p:nvPr/>
          </p:nvCxnSpPr>
          <p:spPr bwMode="auto">
            <a:xfrm>
              <a:off x="3203848" y="980728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7" name="직선 연결선 296"/>
            <p:cNvCxnSpPr/>
            <p:nvPr/>
          </p:nvCxnSpPr>
          <p:spPr bwMode="auto">
            <a:xfrm flipV="1">
              <a:off x="3203848" y="980728"/>
              <a:ext cx="0" cy="576064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8" name="직선 연결선 297"/>
            <p:cNvCxnSpPr/>
            <p:nvPr/>
          </p:nvCxnSpPr>
          <p:spPr bwMode="auto">
            <a:xfrm>
              <a:off x="3203848" y="1556792"/>
              <a:ext cx="864096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99" name="직선 연결선 298"/>
            <p:cNvCxnSpPr/>
            <p:nvPr/>
          </p:nvCxnSpPr>
          <p:spPr bwMode="auto">
            <a:xfrm flipV="1">
              <a:off x="4067944" y="155679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00" name="직선 연결선 299"/>
            <p:cNvCxnSpPr/>
            <p:nvPr/>
          </p:nvCxnSpPr>
          <p:spPr bwMode="auto">
            <a:xfrm flipV="1">
              <a:off x="4067944" y="836712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338" name="그룹 74"/>
            <p:cNvGrpSpPr>
              <a:grpSpLocks/>
            </p:cNvGrpSpPr>
            <p:nvPr/>
          </p:nvGrpSpPr>
          <p:grpSpPr bwMode="auto">
            <a:xfrm>
              <a:off x="3779912" y="1700808"/>
              <a:ext cx="558675" cy="495544"/>
              <a:chOff x="5220072" y="3573016"/>
              <a:chExt cx="558800" cy="495424"/>
            </a:xfrm>
          </p:grpSpPr>
          <p:sp>
            <p:nvSpPr>
              <p:cNvPr id="3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73" name="그룹 75"/>
            <p:cNvGrpSpPr>
              <a:grpSpLocks/>
            </p:cNvGrpSpPr>
            <p:nvPr/>
          </p:nvGrpSpPr>
          <p:grpSpPr bwMode="auto">
            <a:xfrm rot="16200000">
              <a:off x="4036379" y="669642"/>
              <a:ext cx="558675" cy="495544"/>
              <a:chOff x="6084168" y="3573016"/>
              <a:chExt cx="558800" cy="495424"/>
            </a:xfrm>
          </p:grpSpPr>
          <p:sp>
            <p:nvSpPr>
              <p:cNvPr id="37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7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8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380" name="TextBox 35"/>
            <p:cNvSpPr txBox="1">
              <a:spLocks noChangeArrowheads="1"/>
            </p:cNvSpPr>
            <p:nvPr/>
          </p:nvSpPr>
          <p:spPr bwMode="auto">
            <a:xfrm>
              <a:off x="1259632" y="1268760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5"/>
            <p:cNvSpPr txBox="1">
              <a:spLocks noChangeArrowheads="1"/>
            </p:cNvSpPr>
            <p:nvPr/>
          </p:nvSpPr>
          <p:spPr bwMode="auto">
            <a:xfrm>
              <a:off x="2123728" y="1268760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444208" y="1124744"/>
            <a:ext cx="1584176" cy="927592"/>
            <a:chOff x="5364088" y="980728"/>
            <a:chExt cx="1584176" cy="927592"/>
          </a:xfrm>
        </p:grpSpPr>
        <p:cxnSp>
          <p:nvCxnSpPr>
            <p:cNvPr id="475" name="직선 연결선 474"/>
            <p:cNvCxnSpPr/>
            <p:nvPr/>
          </p:nvCxnSpPr>
          <p:spPr bwMode="auto">
            <a:xfrm>
              <a:off x="5436096" y="1412776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76" name="직선 연결선 475"/>
            <p:cNvCxnSpPr/>
            <p:nvPr/>
          </p:nvCxnSpPr>
          <p:spPr bwMode="auto">
            <a:xfrm>
              <a:off x="5436096" y="1268760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77" name="그룹 476"/>
            <p:cNvGrpSpPr/>
            <p:nvPr/>
          </p:nvGrpSpPr>
          <p:grpSpPr>
            <a:xfrm rot="5400000">
              <a:off x="6660232" y="1268760"/>
              <a:ext cx="432048" cy="144016"/>
              <a:chOff x="4355976" y="1124744"/>
              <a:chExt cx="1584176" cy="288032"/>
            </a:xfrm>
          </p:grpSpPr>
          <p:cxnSp>
            <p:nvCxnSpPr>
              <p:cNvPr id="478" name="직선 연결선 477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79" name="직선 연결선 478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0" name="직선 연결선 479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1" name="직선 연결선 480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2" name="직선 연결선 481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83" name="그룹 482"/>
            <p:cNvGrpSpPr/>
            <p:nvPr/>
          </p:nvGrpSpPr>
          <p:grpSpPr>
            <a:xfrm rot="5400000">
              <a:off x="5220072" y="1268760"/>
              <a:ext cx="432048" cy="144016"/>
              <a:chOff x="4355976" y="1124744"/>
              <a:chExt cx="1584176" cy="288032"/>
            </a:xfrm>
          </p:grpSpPr>
          <p:cxnSp>
            <p:nvCxnSpPr>
              <p:cNvPr id="484" name="직선 연결선 483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5" name="직선 연결선 484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6" name="직선 연결선 485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7" name="직선 연결선 486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88" name="직선 연결선 487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89" name="그룹 75"/>
            <p:cNvGrpSpPr>
              <a:grpSpLocks/>
            </p:cNvGrpSpPr>
            <p:nvPr/>
          </p:nvGrpSpPr>
          <p:grpSpPr bwMode="auto">
            <a:xfrm>
              <a:off x="5868144" y="1412776"/>
              <a:ext cx="558675" cy="495544"/>
              <a:chOff x="6084168" y="3573016"/>
              <a:chExt cx="558800" cy="495424"/>
            </a:xfrm>
          </p:grpSpPr>
          <p:sp>
            <p:nvSpPr>
              <p:cNvPr id="49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9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94" name="TextBox 35"/>
            <p:cNvSpPr txBox="1">
              <a:spLocks noChangeArrowheads="1"/>
            </p:cNvSpPr>
            <p:nvPr/>
          </p:nvSpPr>
          <p:spPr bwMode="auto">
            <a:xfrm>
              <a:off x="6084168" y="980728"/>
              <a:ext cx="1440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475656" y="2894747"/>
            <a:ext cx="1584176" cy="1029797"/>
            <a:chOff x="1259632" y="2894747"/>
            <a:chExt cx="1584176" cy="1029797"/>
          </a:xfrm>
        </p:grpSpPr>
        <p:cxnSp>
          <p:nvCxnSpPr>
            <p:cNvPr id="383" name="직선 연결선 382"/>
            <p:cNvCxnSpPr/>
            <p:nvPr/>
          </p:nvCxnSpPr>
          <p:spPr bwMode="auto">
            <a:xfrm>
              <a:off x="1331640" y="3429000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384" name="직선 연결선 383"/>
            <p:cNvCxnSpPr/>
            <p:nvPr/>
          </p:nvCxnSpPr>
          <p:spPr bwMode="auto">
            <a:xfrm>
              <a:off x="1331640" y="3284984"/>
              <a:ext cx="144016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13" name="그룹 412"/>
            <p:cNvGrpSpPr/>
            <p:nvPr/>
          </p:nvGrpSpPr>
          <p:grpSpPr>
            <a:xfrm rot="5400000">
              <a:off x="255577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20" name="직선 연결선 419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1" name="직선 연결선 420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2" name="직선 연결선 421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3" name="직선 연결선 422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4" name="직선 연결선 423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25" name="그룹 424"/>
            <p:cNvGrpSpPr/>
            <p:nvPr/>
          </p:nvGrpSpPr>
          <p:grpSpPr>
            <a:xfrm rot="5400000">
              <a:off x="111561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26" name="직선 연결선 425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7" name="직선 연결선 426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8" name="직선 연결선 427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29" name="직선 연결선 428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431" name="그룹 75"/>
            <p:cNvGrpSpPr>
              <a:grpSpLocks/>
            </p:cNvGrpSpPr>
            <p:nvPr/>
          </p:nvGrpSpPr>
          <p:grpSpPr bwMode="auto">
            <a:xfrm>
              <a:off x="1763688" y="3429000"/>
              <a:ext cx="558675" cy="495544"/>
              <a:chOff x="6084168" y="3573016"/>
              <a:chExt cx="558800" cy="495424"/>
            </a:xfrm>
          </p:grpSpPr>
          <p:sp>
            <p:nvSpPr>
              <p:cNvPr id="43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3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5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95" name="직선 화살표 연결선 21"/>
            <p:cNvCxnSpPr>
              <a:cxnSpLocks noChangeShapeType="1"/>
            </p:cNvCxnSpPr>
            <p:nvPr/>
          </p:nvCxnSpPr>
          <p:spPr bwMode="auto">
            <a:xfrm>
              <a:off x="2051720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6" name="TextBox 35"/>
            <p:cNvSpPr txBox="1">
              <a:spLocks noChangeArrowheads="1"/>
            </p:cNvSpPr>
            <p:nvPr/>
          </p:nvSpPr>
          <p:spPr bwMode="auto">
            <a:xfrm>
              <a:off x="2051720" y="289474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707904" y="2894747"/>
            <a:ext cx="1512168" cy="924490"/>
            <a:chOff x="3707904" y="2894747"/>
            <a:chExt cx="1512168" cy="924490"/>
          </a:xfrm>
        </p:grpSpPr>
        <p:cxnSp>
          <p:nvCxnSpPr>
            <p:cNvPr id="438" name="직선 연결선 437"/>
            <p:cNvCxnSpPr/>
            <p:nvPr/>
          </p:nvCxnSpPr>
          <p:spPr bwMode="auto">
            <a:xfrm>
              <a:off x="3779912" y="3429000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39" name="직선 연결선 438"/>
            <p:cNvCxnSpPr/>
            <p:nvPr/>
          </p:nvCxnSpPr>
          <p:spPr bwMode="auto">
            <a:xfrm>
              <a:off x="3779912" y="3284984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46" name="그룹 445"/>
            <p:cNvGrpSpPr/>
            <p:nvPr/>
          </p:nvGrpSpPr>
          <p:grpSpPr>
            <a:xfrm rot="5400000">
              <a:off x="3563888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47" name="직선 연결선 446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48" name="직선 연결선 447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49" name="직선 연결선 448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0" name="직선 연결선 449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51" name="직선 연결선 450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58" name="직선 연결선 457"/>
            <p:cNvCxnSpPr/>
            <p:nvPr/>
          </p:nvCxnSpPr>
          <p:spPr bwMode="auto">
            <a:xfrm flipV="1">
              <a:off x="4499992" y="3284984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97" name="직선 화살표 연결선 21"/>
            <p:cNvCxnSpPr>
              <a:cxnSpLocks noChangeShapeType="1"/>
            </p:cNvCxnSpPr>
            <p:nvPr/>
          </p:nvCxnSpPr>
          <p:spPr bwMode="auto">
            <a:xfrm>
              <a:off x="4500106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98" name="TextBox 35"/>
            <p:cNvSpPr txBox="1">
              <a:spLocks noChangeArrowheads="1"/>
            </p:cNvSpPr>
            <p:nvPr/>
          </p:nvSpPr>
          <p:spPr bwMode="auto">
            <a:xfrm>
              <a:off x="4067944" y="2894747"/>
              <a:ext cx="4321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9" name="직선 화살표 연결선 21"/>
            <p:cNvCxnSpPr>
              <a:cxnSpLocks noChangeShapeType="1"/>
            </p:cNvCxnSpPr>
            <p:nvPr/>
          </p:nvCxnSpPr>
          <p:spPr bwMode="auto">
            <a:xfrm>
              <a:off x="4499992" y="335699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0" name="원호 499"/>
            <p:cNvSpPr/>
            <p:nvPr/>
          </p:nvSpPr>
          <p:spPr bwMode="auto">
            <a:xfrm>
              <a:off x="4355978" y="314096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01" name="TextBox 35"/>
            <p:cNvSpPr txBox="1">
              <a:spLocks noChangeArrowheads="1"/>
            </p:cNvSpPr>
            <p:nvPr/>
          </p:nvSpPr>
          <p:spPr bwMode="auto">
            <a:xfrm>
              <a:off x="4283968" y="3573016"/>
              <a:ext cx="50417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2" name="TextBox 35"/>
            <p:cNvSpPr txBox="1">
              <a:spLocks noChangeArrowheads="1"/>
            </p:cNvSpPr>
            <p:nvPr/>
          </p:nvSpPr>
          <p:spPr bwMode="auto">
            <a:xfrm>
              <a:off x="4860032" y="311077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04" name="덧셈 기호 503"/>
          <p:cNvSpPr/>
          <p:nvPr/>
        </p:nvSpPr>
        <p:spPr bwMode="auto">
          <a:xfrm>
            <a:off x="5220072" y="3140968"/>
            <a:ext cx="431556" cy="431556"/>
          </a:xfrm>
          <a:prstGeom prst="mathPlus">
            <a:avLst>
              <a:gd name="adj1" fmla="val 18456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505" name="등호 504"/>
          <p:cNvSpPr/>
          <p:nvPr/>
        </p:nvSpPr>
        <p:spPr bwMode="auto">
          <a:xfrm>
            <a:off x="3203356" y="3070302"/>
            <a:ext cx="360040" cy="576064"/>
          </a:xfrm>
          <a:prstGeom prst="mathEqual">
            <a:avLst>
              <a:gd name="adj1" fmla="val 13599"/>
              <a:gd name="adj2" fmla="val 11760"/>
            </a:avLst>
          </a:prstGeom>
          <a:solidFill>
            <a:srgbClr val="6B0131">
              <a:alpha val="39999"/>
            </a:srgb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652120" y="2894747"/>
            <a:ext cx="1512168" cy="924490"/>
            <a:chOff x="5652120" y="2894747"/>
            <a:chExt cx="1512168" cy="924490"/>
          </a:xfrm>
        </p:grpSpPr>
        <p:cxnSp>
          <p:nvCxnSpPr>
            <p:cNvPr id="459" name="직선 연결선 458"/>
            <p:cNvCxnSpPr/>
            <p:nvPr/>
          </p:nvCxnSpPr>
          <p:spPr bwMode="auto">
            <a:xfrm>
              <a:off x="6372200" y="3429000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460" name="직선 연결선 459"/>
            <p:cNvCxnSpPr/>
            <p:nvPr/>
          </p:nvCxnSpPr>
          <p:spPr bwMode="auto">
            <a:xfrm>
              <a:off x="6372200" y="3284984"/>
              <a:ext cx="720080" cy="0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461" name="그룹 460"/>
            <p:cNvGrpSpPr/>
            <p:nvPr/>
          </p:nvGrpSpPr>
          <p:grpSpPr>
            <a:xfrm rot="5400000">
              <a:off x="6876256" y="3284984"/>
              <a:ext cx="432048" cy="144016"/>
              <a:chOff x="4355976" y="1124744"/>
              <a:chExt cx="1584176" cy="288032"/>
            </a:xfrm>
          </p:grpSpPr>
          <p:cxnSp>
            <p:nvCxnSpPr>
              <p:cNvPr id="462" name="직선 연결선 461"/>
              <p:cNvCxnSpPr/>
              <p:nvPr/>
            </p:nvCxnSpPr>
            <p:spPr bwMode="auto">
              <a:xfrm>
                <a:off x="4355976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3" name="직선 연결선 462"/>
              <p:cNvCxnSpPr/>
              <p:nvPr/>
            </p:nvCxnSpPr>
            <p:spPr bwMode="auto">
              <a:xfrm flipV="1">
                <a:off x="5004048" y="1124744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 flipV="1">
                <a:off x="5220072" y="1268760"/>
                <a:ext cx="72008" cy="14401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5" name="직선 연결선 464"/>
              <p:cNvCxnSpPr/>
              <p:nvPr/>
            </p:nvCxnSpPr>
            <p:spPr bwMode="auto">
              <a:xfrm>
                <a:off x="5292080" y="1268760"/>
                <a:ext cx="648072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66" name="직선 연결선 465"/>
              <p:cNvCxnSpPr/>
              <p:nvPr/>
            </p:nvCxnSpPr>
            <p:spPr bwMode="auto">
              <a:xfrm>
                <a:off x="5076056" y="1124744"/>
                <a:ext cx="144016" cy="288032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cxnSp>
          <p:nvCxnSpPr>
            <p:cNvPr id="474" name="직선 연결선 473"/>
            <p:cNvCxnSpPr/>
            <p:nvPr/>
          </p:nvCxnSpPr>
          <p:spPr bwMode="auto">
            <a:xfrm flipV="1">
              <a:off x="6372200" y="3284984"/>
              <a:ext cx="0" cy="144016"/>
            </a:xfrm>
            <a:prstGeom prst="lin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503" name="직선 화살표 연결선 21"/>
            <p:cNvCxnSpPr>
              <a:cxnSpLocks noChangeShapeType="1"/>
            </p:cNvCxnSpPr>
            <p:nvPr/>
          </p:nvCxnSpPr>
          <p:spPr bwMode="auto">
            <a:xfrm>
              <a:off x="5940152" y="3356992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6" name="원호 505"/>
            <p:cNvSpPr/>
            <p:nvPr/>
          </p:nvSpPr>
          <p:spPr bwMode="auto">
            <a:xfrm rot="10800000">
              <a:off x="6084168" y="3140968"/>
              <a:ext cx="432046" cy="432046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507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6372200" y="2996952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08" name="TextBox 35"/>
            <p:cNvSpPr txBox="1">
              <a:spLocks noChangeArrowheads="1"/>
            </p:cNvSpPr>
            <p:nvPr/>
          </p:nvSpPr>
          <p:spPr bwMode="auto">
            <a:xfrm>
              <a:off x="6084168" y="28947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9" name="TextBox 35"/>
            <p:cNvSpPr txBox="1">
              <a:spLocks noChangeArrowheads="1"/>
            </p:cNvSpPr>
            <p:nvPr/>
          </p:nvSpPr>
          <p:spPr bwMode="auto">
            <a:xfrm>
              <a:off x="6084168" y="35730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0" name="TextBox 35"/>
            <p:cNvSpPr txBox="1">
              <a:spLocks noChangeArrowheads="1"/>
            </p:cNvSpPr>
            <p:nvPr/>
          </p:nvSpPr>
          <p:spPr bwMode="auto">
            <a:xfrm>
              <a:off x="5652120" y="311077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-4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36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395536" y="404664"/>
            <a:ext cx="1296144" cy="642942"/>
            <a:chOff x="2123728" y="1124744"/>
            <a:chExt cx="1296144" cy="642942"/>
          </a:xfrm>
        </p:grpSpPr>
        <p:grpSp>
          <p:nvGrpSpPr>
            <p:cNvPr id="10" name="그룹 9"/>
            <p:cNvGrpSpPr/>
            <p:nvPr/>
          </p:nvGrpSpPr>
          <p:grpSpPr>
            <a:xfrm>
              <a:off x="2123728" y="1124744"/>
              <a:ext cx="1296144" cy="285752"/>
              <a:chOff x="6228184" y="908720"/>
              <a:chExt cx="1296144" cy="285752"/>
            </a:xfrm>
          </p:grpSpPr>
          <p:sp>
            <p:nvSpPr>
              <p:cNvPr id="113" name="직사각형 112"/>
              <p:cNvSpPr/>
              <p:nvPr/>
            </p:nvSpPr>
            <p:spPr bwMode="auto">
              <a:xfrm>
                <a:off x="6512226" y="90872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14" name="직선 화살표 연결선 66"/>
              <p:cNvCxnSpPr>
                <a:cxnSpLocks noChangeShapeType="1"/>
                <a:stCxn id="113" idx="3"/>
              </p:cNvCxnSpPr>
              <p:nvPr/>
            </p:nvCxnSpPr>
            <p:spPr bwMode="auto">
              <a:xfrm>
                <a:off x="7226606" y="1051596"/>
                <a:ext cx="29772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5" name="직선 화살표 연결선 66"/>
              <p:cNvCxnSpPr>
                <a:cxnSpLocks noChangeShapeType="1"/>
                <a:stCxn id="113" idx="1"/>
              </p:cNvCxnSpPr>
              <p:nvPr/>
            </p:nvCxnSpPr>
            <p:spPr bwMode="auto">
              <a:xfrm flipH="1">
                <a:off x="6228184" y="1051596"/>
                <a:ext cx="28404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1" name="그룹 10"/>
            <p:cNvGrpSpPr/>
            <p:nvPr/>
          </p:nvGrpSpPr>
          <p:grpSpPr>
            <a:xfrm>
              <a:off x="2123728" y="1481934"/>
              <a:ext cx="1296144" cy="285752"/>
              <a:chOff x="6228184" y="1265910"/>
              <a:chExt cx="1296144" cy="285752"/>
            </a:xfrm>
          </p:grpSpPr>
          <p:sp>
            <p:nvSpPr>
              <p:cNvPr id="117" name="직사각형 116"/>
              <p:cNvSpPr/>
              <p:nvPr/>
            </p:nvSpPr>
            <p:spPr bwMode="auto">
              <a:xfrm>
                <a:off x="6512226" y="126591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18" name="직선 화살표 연결선 66"/>
              <p:cNvCxnSpPr>
                <a:cxnSpLocks noChangeShapeType="1"/>
                <a:stCxn id="117" idx="3"/>
              </p:cNvCxnSpPr>
              <p:nvPr/>
            </p:nvCxnSpPr>
            <p:spPr bwMode="auto">
              <a:xfrm>
                <a:off x="7226606" y="1408786"/>
                <a:ext cx="29772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  <p:cxnSp>
            <p:nvCxnSpPr>
              <p:cNvPr id="119" name="직선 화살표 연결선 66"/>
              <p:cNvCxnSpPr>
                <a:cxnSpLocks noChangeShapeType="1"/>
                <a:stCxn id="117" idx="1"/>
              </p:cNvCxnSpPr>
              <p:nvPr/>
            </p:nvCxnSpPr>
            <p:spPr bwMode="auto">
              <a:xfrm flipH="1">
                <a:off x="6228184" y="1408786"/>
                <a:ext cx="28404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</p:grpSp>
      </p:grpSp>
      <p:grpSp>
        <p:nvGrpSpPr>
          <p:cNvPr id="17" name="그룹 16"/>
          <p:cNvGrpSpPr/>
          <p:nvPr/>
        </p:nvGrpSpPr>
        <p:grpSpPr>
          <a:xfrm>
            <a:off x="2123728" y="404664"/>
            <a:ext cx="858844" cy="643736"/>
            <a:chOff x="2339752" y="2132856"/>
            <a:chExt cx="858844" cy="643736"/>
          </a:xfrm>
        </p:grpSpPr>
        <p:grpSp>
          <p:nvGrpSpPr>
            <p:cNvPr id="12" name="그룹 11"/>
            <p:cNvGrpSpPr/>
            <p:nvPr/>
          </p:nvGrpSpPr>
          <p:grpSpPr>
            <a:xfrm>
              <a:off x="2339752" y="2132856"/>
              <a:ext cx="858844" cy="286546"/>
              <a:chOff x="8107924" y="2060848"/>
              <a:chExt cx="858844" cy="286546"/>
            </a:xfrm>
          </p:grpSpPr>
          <p:sp>
            <p:nvSpPr>
              <p:cNvPr id="121" name="직사각형 120"/>
              <p:cNvSpPr/>
              <p:nvPr/>
            </p:nvSpPr>
            <p:spPr bwMode="auto">
              <a:xfrm>
                <a:off x="8180156" y="2060848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22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8823098" y="220372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65842" y="220372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13" name="그룹 12"/>
            <p:cNvGrpSpPr/>
            <p:nvPr/>
          </p:nvGrpSpPr>
          <p:grpSpPr>
            <a:xfrm>
              <a:off x="2340546" y="2490046"/>
              <a:ext cx="858050" cy="286546"/>
              <a:chOff x="8108718" y="2418038"/>
              <a:chExt cx="858050" cy="286546"/>
            </a:xfrm>
          </p:grpSpPr>
          <p:sp>
            <p:nvSpPr>
              <p:cNvPr id="125" name="직사각형 124"/>
              <p:cNvSpPr/>
              <p:nvPr/>
            </p:nvSpPr>
            <p:spPr bwMode="auto">
              <a:xfrm>
                <a:off x="8180156" y="2418038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126" name="직선 화살표 연결선 66"/>
              <p:cNvCxnSpPr>
                <a:cxnSpLocks noChangeShapeType="1"/>
              </p:cNvCxnSpPr>
              <p:nvPr/>
            </p:nvCxnSpPr>
            <p:spPr bwMode="auto">
              <a:xfrm rot="5400000">
                <a:off x="8823098" y="256091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  <p:cxnSp>
            <p:nvCxnSpPr>
              <p:cNvPr id="127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966636" y="2560914"/>
                <a:ext cx="285752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/>
                <a:tailEnd type="none" w="med" len="med"/>
              </a:ln>
            </p:spPr>
          </p:cxnSp>
        </p:grpSp>
      </p:grpSp>
      <p:grpSp>
        <p:nvGrpSpPr>
          <p:cNvPr id="18" name="그룹 17"/>
          <p:cNvGrpSpPr/>
          <p:nvPr/>
        </p:nvGrpSpPr>
        <p:grpSpPr>
          <a:xfrm>
            <a:off x="3501000" y="404664"/>
            <a:ext cx="1143008" cy="642942"/>
            <a:chOff x="2195736" y="3140968"/>
            <a:chExt cx="1143008" cy="642942"/>
          </a:xfrm>
        </p:grpSpPr>
        <p:grpSp>
          <p:nvGrpSpPr>
            <p:cNvPr id="15" name="그룹 14"/>
            <p:cNvGrpSpPr/>
            <p:nvPr/>
          </p:nvGrpSpPr>
          <p:grpSpPr>
            <a:xfrm>
              <a:off x="2195736" y="3140968"/>
              <a:ext cx="1143008" cy="286671"/>
              <a:chOff x="6583664" y="3343882"/>
              <a:chExt cx="1143008" cy="286671"/>
            </a:xfrm>
          </p:grpSpPr>
          <p:sp>
            <p:nvSpPr>
              <p:cNvPr id="129" name="직사각형 128"/>
              <p:cNvSpPr/>
              <p:nvPr/>
            </p:nvSpPr>
            <p:spPr bwMode="auto">
              <a:xfrm>
                <a:off x="6798772" y="3343882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0" name="원호 129"/>
              <p:cNvSpPr/>
              <p:nvPr/>
            </p:nvSpPr>
            <p:spPr bwMode="auto">
              <a:xfrm flipH="1" flipV="1">
                <a:off x="6583664" y="3344807"/>
                <a:ext cx="285746" cy="285746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1" name="원호 130"/>
              <p:cNvSpPr/>
              <p:nvPr/>
            </p:nvSpPr>
            <p:spPr bwMode="auto">
              <a:xfrm flipV="1">
                <a:off x="7442764" y="3344807"/>
                <a:ext cx="283908" cy="285746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2195736" y="3494476"/>
              <a:ext cx="1143008" cy="289434"/>
              <a:chOff x="6583664" y="3697390"/>
              <a:chExt cx="1143008" cy="289434"/>
            </a:xfrm>
          </p:grpSpPr>
          <p:sp>
            <p:nvSpPr>
              <p:cNvPr id="133" name="원호 132"/>
              <p:cNvSpPr/>
              <p:nvPr/>
            </p:nvSpPr>
            <p:spPr bwMode="auto">
              <a:xfrm flipH="1">
                <a:off x="6583664" y="3697390"/>
                <a:ext cx="285746" cy="283908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4" name="원호 133"/>
              <p:cNvSpPr/>
              <p:nvPr/>
            </p:nvSpPr>
            <p:spPr bwMode="auto">
              <a:xfrm>
                <a:off x="7442764" y="3699240"/>
                <a:ext cx="283908" cy="287584"/>
              </a:xfrm>
              <a:prstGeom prst="arc">
                <a:avLst>
                  <a:gd name="adj1" fmla="val 16237313"/>
                  <a:gd name="adj2" fmla="val 6090867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 bwMode="auto">
              <a:xfrm>
                <a:off x="6797978" y="3697390"/>
                <a:ext cx="714380" cy="285752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dirty="0"/>
                  <a:t>-</a:t>
                </a:r>
                <a:endParaRPr kumimoji="0" lang="ko-KR" altLang="en-US" sz="16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95536" y="1412776"/>
            <a:ext cx="3384376" cy="573784"/>
            <a:chOff x="395536" y="1412776"/>
            <a:chExt cx="3384376" cy="573784"/>
          </a:xfrm>
        </p:grpSpPr>
        <p:grpSp>
          <p:nvGrpSpPr>
            <p:cNvPr id="27" name="그룹 26"/>
            <p:cNvGrpSpPr/>
            <p:nvPr/>
          </p:nvGrpSpPr>
          <p:grpSpPr>
            <a:xfrm>
              <a:off x="395536" y="1700808"/>
              <a:ext cx="2808312" cy="285752"/>
              <a:chOff x="395536" y="1700808"/>
              <a:chExt cx="2808312" cy="285752"/>
            </a:xfrm>
          </p:grpSpPr>
          <p:grpSp>
            <p:nvGrpSpPr>
              <p:cNvPr id="162" name="그룹 161"/>
              <p:cNvGrpSpPr/>
              <p:nvPr/>
            </p:nvGrpSpPr>
            <p:grpSpPr>
              <a:xfrm>
                <a:off x="395536" y="1700808"/>
                <a:ext cx="1296144" cy="285752"/>
                <a:chOff x="6228184" y="908720"/>
                <a:chExt cx="1296144" cy="285752"/>
              </a:xfrm>
            </p:grpSpPr>
            <p:sp>
              <p:nvSpPr>
                <p:cNvPr id="168" name="직사각형 167"/>
                <p:cNvSpPr/>
                <p:nvPr/>
              </p:nvSpPr>
              <p:spPr bwMode="auto">
                <a:xfrm>
                  <a:off x="6512226" y="90872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69" name="직선 화살표 연결선 66"/>
                <p:cNvCxnSpPr>
                  <a:cxnSpLocks noChangeShapeType="1"/>
                  <a:stCxn id="168" idx="3"/>
                </p:cNvCxnSpPr>
                <p:nvPr/>
              </p:nvCxnSpPr>
              <p:spPr bwMode="auto">
                <a:xfrm>
                  <a:off x="7226606" y="1051596"/>
                  <a:ext cx="297722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70" name="직선 화살표 연결선 66"/>
                <p:cNvCxnSpPr>
                  <a:cxnSpLocks noChangeShapeType="1"/>
                  <a:stCxn id="168" idx="1"/>
                </p:cNvCxnSpPr>
                <p:nvPr/>
              </p:nvCxnSpPr>
              <p:spPr bwMode="auto">
                <a:xfrm flipH="1">
                  <a:off x="6228184" y="1051596"/>
                  <a:ext cx="2840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163" name="그룹 162"/>
              <p:cNvGrpSpPr/>
              <p:nvPr/>
            </p:nvGrpSpPr>
            <p:grpSpPr>
              <a:xfrm>
                <a:off x="1907704" y="1700808"/>
                <a:ext cx="1296144" cy="285752"/>
                <a:chOff x="6228184" y="1265910"/>
                <a:chExt cx="1296144" cy="285752"/>
              </a:xfrm>
            </p:grpSpPr>
            <p:sp>
              <p:nvSpPr>
                <p:cNvPr id="164" name="직사각형 163"/>
                <p:cNvSpPr/>
                <p:nvPr/>
              </p:nvSpPr>
              <p:spPr bwMode="auto">
                <a:xfrm>
                  <a:off x="6512226" y="126591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66" name="직선 화살표 연결선 66"/>
                <p:cNvCxnSpPr>
                  <a:cxnSpLocks noChangeShapeType="1"/>
                  <a:stCxn id="164" idx="3"/>
                </p:cNvCxnSpPr>
                <p:nvPr/>
              </p:nvCxnSpPr>
              <p:spPr bwMode="auto">
                <a:xfrm>
                  <a:off x="7226606" y="1408786"/>
                  <a:ext cx="297722" cy="0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167" name="직선 화살표 연결선 66"/>
                <p:cNvCxnSpPr>
                  <a:cxnSpLocks noChangeShapeType="1"/>
                  <a:stCxn id="164" idx="1"/>
                </p:cNvCxnSpPr>
                <p:nvPr/>
              </p:nvCxnSpPr>
              <p:spPr bwMode="auto">
                <a:xfrm flipH="1">
                  <a:off x="6228184" y="1408786"/>
                  <a:ext cx="28404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</p:grpSp>
        </p:grpSp>
        <p:cxnSp>
          <p:nvCxnSpPr>
            <p:cNvPr id="14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1412776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5" name="직선 화살표 연결선 28"/>
            <p:cNvCxnSpPr>
              <a:cxnSpLocks noChangeShapeType="1"/>
            </p:cNvCxnSpPr>
            <p:nvPr/>
          </p:nvCxnSpPr>
          <p:spPr bwMode="auto">
            <a:xfrm>
              <a:off x="3275856" y="184482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" name="직사각형 2"/>
            <p:cNvSpPr/>
            <p:nvPr/>
          </p:nvSpPr>
          <p:spPr>
            <a:xfrm>
              <a:off x="3563888" y="1813869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539552" y="1412776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39552" y="2276872"/>
            <a:ext cx="2736304" cy="574578"/>
            <a:chOff x="539552" y="1916832"/>
            <a:chExt cx="2736304" cy="574578"/>
          </a:xfrm>
        </p:grpSpPr>
        <p:grpSp>
          <p:nvGrpSpPr>
            <p:cNvPr id="28" name="그룹 27"/>
            <p:cNvGrpSpPr/>
            <p:nvPr/>
          </p:nvGrpSpPr>
          <p:grpSpPr>
            <a:xfrm>
              <a:off x="611560" y="2204864"/>
              <a:ext cx="2082186" cy="286546"/>
              <a:chOff x="3923928" y="1700808"/>
              <a:chExt cx="2082186" cy="286546"/>
            </a:xfrm>
          </p:grpSpPr>
          <p:grpSp>
            <p:nvGrpSpPr>
              <p:cNvPr id="176" name="그룹 175"/>
              <p:cNvGrpSpPr/>
              <p:nvPr/>
            </p:nvGrpSpPr>
            <p:grpSpPr>
              <a:xfrm>
                <a:off x="3923928" y="1700808"/>
                <a:ext cx="858844" cy="286546"/>
                <a:chOff x="8107924" y="2060848"/>
                <a:chExt cx="858844" cy="286546"/>
              </a:xfrm>
            </p:grpSpPr>
            <p:sp>
              <p:nvSpPr>
                <p:cNvPr id="182" name="직사각형 181"/>
                <p:cNvSpPr/>
                <p:nvPr/>
              </p:nvSpPr>
              <p:spPr bwMode="auto">
                <a:xfrm>
                  <a:off x="8180156" y="2060848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83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823098" y="220372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84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965842" y="220372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grpSp>
            <p:nvGrpSpPr>
              <p:cNvPr id="177" name="그룹 176"/>
              <p:cNvGrpSpPr/>
              <p:nvPr/>
            </p:nvGrpSpPr>
            <p:grpSpPr>
              <a:xfrm>
                <a:off x="5148064" y="1700808"/>
                <a:ext cx="858050" cy="286546"/>
                <a:chOff x="8108718" y="2418038"/>
                <a:chExt cx="858050" cy="286546"/>
              </a:xfrm>
            </p:grpSpPr>
            <p:sp>
              <p:nvSpPr>
                <p:cNvPr id="179" name="직사각형 178"/>
                <p:cNvSpPr/>
                <p:nvPr/>
              </p:nvSpPr>
              <p:spPr bwMode="auto">
                <a:xfrm>
                  <a:off x="8180156" y="2418038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cxnSp>
              <p:nvCxnSpPr>
                <p:cNvPr id="180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8823098" y="256091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  <p:cxnSp>
              <p:nvCxnSpPr>
                <p:cNvPr id="181" name="직선 화살표 연결선 6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966636" y="2560914"/>
                  <a:ext cx="285752" cy="1588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 type="triangle"/>
                  <a:tailEnd type="none" w="med" len="med"/>
                </a:ln>
              </p:spPr>
            </p:cxnSp>
          </p:grpSp>
        </p:grpSp>
        <p:cxnSp>
          <p:nvCxnSpPr>
            <p:cNvPr id="15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1916832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1" name="직선 화살표 연결선 28"/>
            <p:cNvCxnSpPr>
              <a:cxnSpLocks noChangeShapeType="1"/>
            </p:cNvCxnSpPr>
            <p:nvPr/>
          </p:nvCxnSpPr>
          <p:spPr bwMode="auto">
            <a:xfrm>
              <a:off x="2771800" y="2348880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2" name="직사각형 151"/>
            <p:cNvSpPr/>
            <p:nvPr/>
          </p:nvSpPr>
          <p:spPr>
            <a:xfrm>
              <a:off x="3059832" y="2317925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39552" y="1916832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707904" y="2274551"/>
            <a:ext cx="3168352" cy="578385"/>
            <a:chOff x="467544" y="2420888"/>
            <a:chExt cx="3168352" cy="578385"/>
          </a:xfrm>
        </p:grpSpPr>
        <p:grpSp>
          <p:nvGrpSpPr>
            <p:cNvPr id="29" name="그룹 28"/>
            <p:cNvGrpSpPr/>
            <p:nvPr/>
          </p:nvGrpSpPr>
          <p:grpSpPr>
            <a:xfrm>
              <a:off x="467544" y="2708920"/>
              <a:ext cx="2583168" cy="290353"/>
              <a:chOff x="6732240" y="1697126"/>
              <a:chExt cx="2583168" cy="290353"/>
            </a:xfrm>
          </p:grpSpPr>
          <p:grpSp>
            <p:nvGrpSpPr>
              <p:cNvPr id="186" name="그룹 185"/>
              <p:cNvGrpSpPr/>
              <p:nvPr/>
            </p:nvGrpSpPr>
            <p:grpSpPr>
              <a:xfrm>
                <a:off x="6732240" y="1700808"/>
                <a:ext cx="1143008" cy="286671"/>
                <a:chOff x="6583664" y="3343882"/>
                <a:chExt cx="1143008" cy="286671"/>
              </a:xfrm>
            </p:grpSpPr>
            <p:sp>
              <p:nvSpPr>
                <p:cNvPr id="191" name="직사각형 190"/>
                <p:cNvSpPr/>
                <p:nvPr/>
              </p:nvSpPr>
              <p:spPr bwMode="auto">
                <a:xfrm>
                  <a:off x="6798772" y="3343882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600" b="0" i="0" u="none" strike="noStrike" cap="none" normalizeH="0" baseline="0" dirty="0">
                      <a:ln>
                        <a:noFill/>
                      </a:ln>
                      <a:solidFill>
                        <a:srgbClr val="5F5F5F"/>
                      </a:solidFill>
                      <a:effectLst/>
                      <a:latin typeface="Impact" pitchFamily="34" charset="0"/>
                      <a:ea typeface="HY헤드라인M" pitchFamily="18" charset="-127"/>
                      <a:sym typeface="Wingdings" pitchFamily="2" charset="2"/>
                    </a:rPr>
                    <a:t>+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2" name="원호 191"/>
                <p:cNvSpPr/>
                <p:nvPr/>
              </p:nvSpPr>
              <p:spPr bwMode="auto">
                <a:xfrm flipH="1" flipV="1">
                  <a:off x="6583664" y="3344807"/>
                  <a:ext cx="285746" cy="285746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204" name="원호 203"/>
                <p:cNvSpPr/>
                <p:nvPr/>
              </p:nvSpPr>
              <p:spPr bwMode="auto">
                <a:xfrm flipV="1">
                  <a:off x="7442764" y="3344807"/>
                  <a:ext cx="283908" cy="285746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187" name="그룹 186"/>
              <p:cNvGrpSpPr/>
              <p:nvPr/>
            </p:nvGrpSpPr>
            <p:grpSpPr>
              <a:xfrm>
                <a:off x="8172400" y="1697126"/>
                <a:ext cx="1143008" cy="289434"/>
                <a:chOff x="6583664" y="3697390"/>
                <a:chExt cx="1143008" cy="289434"/>
              </a:xfrm>
            </p:grpSpPr>
            <p:sp>
              <p:nvSpPr>
                <p:cNvPr id="188" name="원호 187"/>
                <p:cNvSpPr/>
                <p:nvPr/>
              </p:nvSpPr>
              <p:spPr bwMode="auto">
                <a:xfrm flipH="1">
                  <a:off x="6583664" y="3697390"/>
                  <a:ext cx="285746" cy="283908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89" name="원호 188"/>
                <p:cNvSpPr/>
                <p:nvPr/>
              </p:nvSpPr>
              <p:spPr bwMode="auto">
                <a:xfrm>
                  <a:off x="7442764" y="3699240"/>
                  <a:ext cx="283908" cy="287584"/>
                </a:xfrm>
                <a:prstGeom prst="arc">
                  <a:avLst>
                    <a:gd name="adj1" fmla="val 16237313"/>
                    <a:gd name="adj2" fmla="val 6090867"/>
                  </a:avLst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600" b="0" i="0" u="none" strike="noStrike" cap="none" normalizeH="0" baseline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90" name="직사각형 189"/>
                <p:cNvSpPr/>
                <p:nvPr/>
              </p:nvSpPr>
              <p:spPr bwMode="auto">
                <a:xfrm>
                  <a:off x="6797978" y="3697390"/>
                  <a:ext cx="714380" cy="285752"/>
                </a:xfrm>
                <a:prstGeom prst="rect">
                  <a:avLst/>
                </a:prstGeom>
                <a:noFill/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dirty="0"/>
                    <a:t>-</a:t>
                  </a:r>
                  <a:endPara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endParaRPr>
                </a:p>
              </p:txBody>
            </p:sp>
          </p:grpSp>
        </p:grpSp>
        <p:cxnSp>
          <p:nvCxnSpPr>
            <p:cNvPr id="155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83568" y="2420888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2852936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7" name="직사각형 156"/>
            <p:cNvSpPr/>
            <p:nvPr/>
          </p:nvSpPr>
          <p:spPr>
            <a:xfrm>
              <a:off x="3419872" y="2821981"/>
              <a:ext cx="216024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39552" y="2420888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 rot="2700000">
            <a:off x="454346" y="3908733"/>
            <a:ext cx="2150514" cy="932577"/>
            <a:chOff x="405262" y="3515105"/>
            <a:chExt cx="2150514" cy="932577"/>
          </a:xfrm>
        </p:grpSpPr>
        <p:sp>
          <p:nvSpPr>
            <p:cNvPr id="171" name="직사각형 77"/>
            <p:cNvSpPr>
              <a:spLocks noChangeArrowheads="1"/>
            </p:cNvSpPr>
            <p:nvPr/>
          </p:nvSpPr>
          <p:spPr bwMode="auto">
            <a:xfrm>
              <a:off x="827617" y="3933056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407707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7" name="TextBox 35"/>
            <p:cNvSpPr txBox="1">
              <a:spLocks noChangeArrowheads="1"/>
            </p:cNvSpPr>
            <p:nvPr/>
          </p:nvSpPr>
          <p:spPr bwMode="auto">
            <a:xfrm rot="18900000">
              <a:off x="1799141" y="351510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8" name="직선 화살표 연결선 21"/>
            <p:cNvCxnSpPr>
              <a:cxnSpLocks noChangeShapeType="1"/>
            </p:cNvCxnSpPr>
            <p:nvPr/>
          </p:nvCxnSpPr>
          <p:spPr bwMode="auto">
            <a:xfrm>
              <a:off x="1835696" y="371703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9" name="TextBox 35"/>
            <p:cNvSpPr txBox="1">
              <a:spLocks noChangeArrowheads="1"/>
            </p:cNvSpPr>
            <p:nvPr/>
          </p:nvSpPr>
          <p:spPr bwMode="auto">
            <a:xfrm rot="18900000">
              <a:off x="827584" y="4118883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35"/>
            <p:cNvSpPr txBox="1">
              <a:spLocks noChangeArrowheads="1"/>
            </p:cNvSpPr>
            <p:nvPr/>
          </p:nvSpPr>
          <p:spPr bwMode="auto">
            <a:xfrm rot="18900000">
              <a:off x="1753091" y="4129453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35"/>
            <p:cNvSpPr txBox="1">
              <a:spLocks noChangeArrowheads="1"/>
            </p:cNvSpPr>
            <p:nvPr/>
          </p:nvSpPr>
          <p:spPr bwMode="auto">
            <a:xfrm rot="18900000">
              <a:off x="405262" y="4051599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원호 211"/>
            <p:cNvSpPr/>
            <p:nvPr/>
          </p:nvSpPr>
          <p:spPr bwMode="auto">
            <a:xfrm flipH="1" flipV="1">
              <a:off x="611560" y="3861048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9" name="원호 218"/>
            <p:cNvSpPr/>
            <p:nvPr/>
          </p:nvSpPr>
          <p:spPr bwMode="auto">
            <a:xfrm flipV="1">
              <a:off x="1767812" y="3861048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26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27584" y="3645024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7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0506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77" name="직사각형 276"/>
            <p:cNvSpPr/>
            <p:nvPr/>
          </p:nvSpPr>
          <p:spPr>
            <a:xfrm rot="18900000">
              <a:off x="2411760" y="3970139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78" name="직사각형 277"/>
            <p:cNvSpPr/>
            <p:nvPr/>
          </p:nvSpPr>
          <p:spPr>
            <a:xfrm rot="18900000">
              <a:off x="683568" y="3645024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283" name="그룹 282"/>
          <p:cNvGrpSpPr/>
          <p:nvPr/>
        </p:nvGrpSpPr>
        <p:grpSpPr>
          <a:xfrm rot="5400000">
            <a:off x="4785337" y="3719405"/>
            <a:ext cx="2021597" cy="1152128"/>
            <a:chOff x="390163" y="3415250"/>
            <a:chExt cx="2021597" cy="1152128"/>
          </a:xfrm>
        </p:grpSpPr>
        <p:sp>
          <p:nvSpPr>
            <p:cNvPr id="284" name="직사각형 77"/>
            <p:cNvSpPr>
              <a:spLocks noChangeArrowheads="1"/>
            </p:cNvSpPr>
            <p:nvPr/>
          </p:nvSpPr>
          <p:spPr bwMode="auto">
            <a:xfrm>
              <a:off x="827617" y="3933056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407707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6" name="TextBox 35"/>
            <p:cNvSpPr txBox="1">
              <a:spLocks noChangeArrowheads="1"/>
            </p:cNvSpPr>
            <p:nvPr/>
          </p:nvSpPr>
          <p:spPr bwMode="auto">
            <a:xfrm rot="16200000">
              <a:off x="1701722" y="3400151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8" name="직선 화살표 연결선 21"/>
            <p:cNvCxnSpPr>
              <a:cxnSpLocks noChangeShapeType="1"/>
            </p:cNvCxnSpPr>
            <p:nvPr/>
          </p:nvCxnSpPr>
          <p:spPr bwMode="auto">
            <a:xfrm rot="10800000" flipH="1">
              <a:off x="1835696" y="3717032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9" name="TextBox 35"/>
            <p:cNvSpPr txBox="1">
              <a:spLocks noChangeArrowheads="1"/>
            </p:cNvSpPr>
            <p:nvPr/>
          </p:nvSpPr>
          <p:spPr bwMode="auto">
            <a:xfrm rot="16200000">
              <a:off x="693610" y="4264247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35"/>
            <p:cNvSpPr txBox="1">
              <a:spLocks noChangeArrowheads="1"/>
            </p:cNvSpPr>
            <p:nvPr/>
          </p:nvSpPr>
          <p:spPr bwMode="auto">
            <a:xfrm rot="16200000">
              <a:off x="1753091" y="4161759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35"/>
            <p:cNvSpPr txBox="1">
              <a:spLocks noChangeArrowheads="1"/>
            </p:cNvSpPr>
            <p:nvPr/>
          </p:nvSpPr>
          <p:spPr bwMode="auto">
            <a:xfrm rot="16200000">
              <a:off x="405262" y="361617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원호 291"/>
            <p:cNvSpPr/>
            <p:nvPr/>
          </p:nvSpPr>
          <p:spPr bwMode="auto">
            <a:xfrm rot="10800000" flipV="1">
              <a:off x="611560" y="3861048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3" name="원호 292"/>
            <p:cNvSpPr/>
            <p:nvPr/>
          </p:nvSpPr>
          <p:spPr bwMode="auto">
            <a:xfrm flipV="1">
              <a:off x="1767812" y="3861048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9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27584" y="3645024"/>
              <a:ext cx="0" cy="22856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9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05064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6" name="직사각형 295"/>
            <p:cNvSpPr/>
            <p:nvPr/>
          </p:nvSpPr>
          <p:spPr>
            <a:xfrm rot="16200000">
              <a:off x="2298690" y="4099327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97" name="직사각형 296"/>
            <p:cNvSpPr/>
            <p:nvPr/>
          </p:nvSpPr>
          <p:spPr>
            <a:xfrm rot="16200000">
              <a:off x="763704" y="3519800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  <p:grpSp>
        <p:nvGrpSpPr>
          <p:cNvPr id="298" name="그룹 297"/>
          <p:cNvGrpSpPr/>
          <p:nvPr/>
        </p:nvGrpSpPr>
        <p:grpSpPr>
          <a:xfrm rot="2700000" flipH="1">
            <a:off x="2560808" y="3770532"/>
            <a:ext cx="2131843" cy="847797"/>
            <a:chOff x="387929" y="3628324"/>
            <a:chExt cx="2131843" cy="847797"/>
          </a:xfrm>
        </p:grpSpPr>
        <p:sp>
          <p:nvSpPr>
            <p:cNvPr id="299" name="직사각형 77"/>
            <p:cNvSpPr>
              <a:spLocks noChangeArrowheads="1"/>
            </p:cNvSpPr>
            <p:nvPr/>
          </p:nvSpPr>
          <p:spPr bwMode="auto">
            <a:xfrm>
              <a:off x="827617" y="3971477"/>
              <a:ext cx="100807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0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827584" y="3755453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1" name="TextBox 35"/>
            <p:cNvSpPr txBox="1">
              <a:spLocks noChangeArrowheads="1"/>
            </p:cNvSpPr>
            <p:nvPr/>
          </p:nvSpPr>
          <p:spPr bwMode="auto">
            <a:xfrm rot="2700000">
              <a:off x="1547186" y="4151964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화살표 연결선 21"/>
            <p:cNvCxnSpPr>
              <a:cxnSpLocks noChangeShapeType="1"/>
            </p:cNvCxnSpPr>
            <p:nvPr/>
          </p:nvCxnSpPr>
          <p:spPr bwMode="auto">
            <a:xfrm>
              <a:off x="1834959" y="4112637"/>
              <a:ext cx="0" cy="21602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3" name="TextBox 35"/>
            <p:cNvSpPr txBox="1">
              <a:spLocks noChangeArrowheads="1"/>
            </p:cNvSpPr>
            <p:nvPr/>
          </p:nvSpPr>
          <p:spPr bwMode="auto">
            <a:xfrm rot="2700000">
              <a:off x="863908" y="3613225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TextBox 35"/>
            <p:cNvSpPr txBox="1">
              <a:spLocks noChangeArrowheads="1"/>
            </p:cNvSpPr>
            <p:nvPr/>
          </p:nvSpPr>
          <p:spPr bwMode="auto">
            <a:xfrm rot="2700000">
              <a:off x="1850673" y="3644807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TextBox 35"/>
            <p:cNvSpPr txBox="1">
              <a:spLocks noChangeArrowheads="1"/>
            </p:cNvSpPr>
            <p:nvPr/>
          </p:nvSpPr>
          <p:spPr bwMode="auto">
            <a:xfrm rot="2700000">
              <a:off x="403028" y="4083088"/>
              <a:ext cx="288032" cy="318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원호 305"/>
            <p:cNvSpPr/>
            <p:nvPr/>
          </p:nvSpPr>
          <p:spPr bwMode="auto">
            <a:xfrm flipH="1" flipV="1">
              <a:off x="611560" y="3901755"/>
              <a:ext cx="285746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07" name="원호 306"/>
            <p:cNvSpPr/>
            <p:nvPr/>
          </p:nvSpPr>
          <p:spPr bwMode="auto">
            <a:xfrm flipV="1">
              <a:off x="1767812" y="3901755"/>
              <a:ext cx="283908" cy="285746"/>
            </a:xfrm>
            <a:prstGeom prst="arc">
              <a:avLst>
                <a:gd name="adj1" fmla="val 16237313"/>
                <a:gd name="adj2" fmla="val 6090867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08" name="직선 화살표 연결선 57"/>
            <p:cNvCxnSpPr>
              <a:cxnSpLocks noChangeShapeType="1"/>
            </p:cNvCxnSpPr>
            <p:nvPr/>
          </p:nvCxnSpPr>
          <p:spPr bwMode="auto">
            <a:xfrm rot="2700000">
              <a:off x="724043" y="4211888"/>
              <a:ext cx="207079" cy="20707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4043485"/>
              <a:ext cx="2880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6" name="직사각형 325"/>
            <p:cNvSpPr/>
            <p:nvPr/>
          </p:nvSpPr>
          <p:spPr>
            <a:xfrm rot="2700000">
              <a:off x="2411760" y="4008560"/>
              <a:ext cx="144016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327" name="직사각형 326"/>
            <p:cNvSpPr/>
            <p:nvPr/>
          </p:nvSpPr>
          <p:spPr>
            <a:xfrm rot="2700000">
              <a:off x="877926" y="4394431"/>
              <a:ext cx="91372" cy="72008"/>
            </a:xfrm>
            <a:prstGeom prst="rect">
              <a:avLst/>
            </a:prstGeom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0436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3635896" y="1916832"/>
            <a:ext cx="2016224" cy="482570"/>
            <a:chOff x="3707904" y="2852139"/>
            <a:chExt cx="2016224" cy="482570"/>
          </a:xfrm>
        </p:grpSpPr>
        <p:sp>
          <p:nvSpPr>
            <p:cNvPr id="151" name="왼쪽 중괄호 150"/>
            <p:cNvSpPr/>
            <p:nvPr/>
          </p:nvSpPr>
          <p:spPr bwMode="auto">
            <a:xfrm rot="16200000">
              <a:off x="4211960" y="2348083"/>
              <a:ext cx="144016" cy="1152128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2" name="왼쪽 중괄호 151"/>
            <p:cNvSpPr/>
            <p:nvPr/>
          </p:nvSpPr>
          <p:spPr bwMode="auto">
            <a:xfrm rot="16200000">
              <a:off x="5220072" y="2492099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3707904" y="2996155"/>
              <a:ext cx="504056" cy="338554"/>
              <a:chOff x="6951117" y="4593307"/>
              <a:chExt cx="504056" cy="338554"/>
            </a:xfrm>
          </p:grpSpPr>
          <p:cxnSp>
            <p:nvCxnSpPr>
              <p:cNvPr id="15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 flipH="1">
              <a:off x="5220072" y="2996155"/>
              <a:ext cx="504056" cy="338554"/>
              <a:chOff x="6951117" y="4593307"/>
              <a:chExt cx="504056" cy="338554"/>
            </a:xfrm>
          </p:grpSpPr>
          <p:cxnSp>
            <p:nvCxnSpPr>
              <p:cNvPr id="155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7" name="TextBox 31"/>
              <p:cNvSpPr txBox="1">
                <a:spLocks noChangeArrowheads="1"/>
              </p:cNvSpPr>
              <p:nvPr/>
            </p:nvSpPr>
            <p:spPr bwMode="auto">
              <a:xfrm flipH="1"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85" name="그룹 284"/>
          <p:cNvGrpSpPr/>
          <p:nvPr/>
        </p:nvGrpSpPr>
        <p:grpSpPr>
          <a:xfrm>
            <a:off x="844973" y="1916832"/>
            <a:ext cx="2016224" cy="482570"/>
            <a:chOff x="971600" y="2852936"/>
            <a:chExt cx="2016224" cy="482570"/>
          </a:xfrm>
        </p:grpSpPr>
        <p:sp>
          <p:nvSpPr>
            <p:cNvPr id="286" name="왼쪽 중괄호 285"/>
            <p:cNvSpPr/>
            <p:nvPr/>
          </p:nvSpPr>
          <p:spPr bwMode="auto">
            <a:xfrm rot="16200000">
              <a:off x="1907704" y="1916832"/>
              <a:ext cx="144016" cy="201622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971600" y="2996952"/>
              <a:ext cx="504056" cy="338554"/>
              <a:chOff x="6951117" y="4593307"/>
              <a:chExt cx="504056" cy="338554"/>
            </a:xfrm>
          </p:grpSpPr>
          <p:cxnSp>
            <p:nvCxnSpPr>
              <p:cNvPr id="289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1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7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92" name="그룹 291"/>
          <p:cNvGrpSpPr/>
          <p:nvPr/>
        </p:nvGrpSpPr>
        <p:grpSpPr>
          <a:xfrm>
            <a:off x="844973" y="3717032"/>
            <a:ext cx="2016224" cy="481773"/>
            <a:chOff x="6372200" y="2852936"/>
            <a:chExt cx="2016224" cy="481773"/>
          </a:xfrm>
        </p:grpSpPr>
        <p:sp>
          <p:nvSpPr>
            <p:cNvPr id="293" name="왼쪽 중괄호 292"/>
            <p:cNvSpPr/>
            <p:nvPr/>
          </p:nvSpPr>
          <p:spPr bwMode="auto">
            <a:xfrm rot="16200000">
              <a:off x="6732240" y="2492896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왼쪽 중괄호 293"/>
            <p:cNvSpPr/>
            <p:nvPr/>
          </p:nvSpPr>
          <p:spPr bwMode="auto">
            <a:xfrm rot="16200000">
              <a:off x="7740352" y="2348880"/>
              <a:ext cx="144016" cy="1152128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95" name="그룹 294"/>
            <p:cNvGrpSpPr/>
            <p:nvPr/>
          </p:nvGrpSpPr>
          <p:grpSpPr>
            <a:xfrm>
              <a:off x="6372200" y="2996155"/>
              <a:ext cx="504056" cy="338554"/>
              <a:chOff x="6951117" y="4592510"/>
              <a:chExt cx="504056" cy="338554"/>
            </a:xfrm>
          </p:grpSpPr>
          <p:cxnSp>
            <p:nvCxnSpPr>
              <p:cNvPr id="300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02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2510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96" name="그룹 295"/>
            <p:cNvGrpSpPr/>
            <p:nvPr/>
          </p:nvGrpSpPr>
          <p:grpSpPr>
            <a:xfrm>
              <a:off x="7236296" y="2996155"/>
              <a:ext cx="504056" cy="338554"/>
              <a:chOff x="6663085" y="4592510"/>
              <a:chExt cx="504056" cy="338554"/>
            </a:xfrm>
          </p:grpSpPr>
          <p:cxnSp>
            <p:nvCxnSpPr>
              <p:cNvPr id="297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663085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663085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99" name="TextBox 31"/>
              <p:cNvSpPr txBox="1">
                <a:spLocks noChangeArrowheads="1"/>
              </p:cNvSpPr>
              <p:nvPr/>
            </p:nvSpPr>
            <p:spPr bwMode="auto">
              <a:xfrm>
                <a:off x="6739533" y="4592510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>
            <a:off x="556941" y="908720"/>
            <a:ext cx="2574899" cy="927592"/>
            <a:chOff x="556941" y="908720"/>
            <a:chExt cx="2574899" cy="927592"/>
          </a:xfrm>
        </p:grpSpPr>
        <p:grpSp>
          <p:nvGrpSpPr>
            <p:cNvPr id="203" name="그룹 181"/>
            <p:cNvGrpSpPr/>
            <p:nvPr/>
          </p:nvGrpSpPr>
          <p:grpSpPr>
            <a:xfrm>
              <a:off x="845006" y="908720"/>
              <a:ext cx="2018446" cy="288947"/>
              <a:chOff x="2987823" y="1772816"/>
              <a:chExt cx="1443337" cy="288947"/>
            </a:xfrm>
          </p:grpSpPr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26" name="직사각형 77"/>
            <p:cNvSpPr>
              <a:spLocks noChangeArrowheads="1"/>
            </p:cNvSpPr>
            <p:nvPr/>
          </p:nvSpPr>
          <p:spPr bwMode="auto">
            <a:xfrm>
              <a:off x="845006" y="119675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05" name="그룹 74"/>
            <p:cNvGrpSpPr>
              <a:grpSpLocks/>
            </p:cNvGrpSpPr>
            <p:nvPr/>
          </p:nvGrpSpPr>
          <p:grpSpPr bwMode="auto">
            <a:xfrm>
              <a:off x="556941" y="1340768"/>
              <a:ext cx="558675" cy="495544"/>
              <a:chOff x="5220072" y="3573016"/>
              <a:chExt cx="558800" cy="495424"/>
            </a:xfrm>
          </p:grpSpPr>
          <p:sp>
            <p:nvSpPr>
              <p:cNvPr id="32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1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4" name="그룹 75"/>
            <p:cNvGrpSpPr>
              <a:grpSpLocks/>
            </p:cNvGrpSpPr>
            <p:nvPr/>
          </p:nvGrpSpPr>
          <p:grpSpPr bwMode="auto">
            <a:xfrm>
              <a:off x="2573165" y="1340768"/>
              <a:ext cx="558675" cy="495544"/>
              <a:chOff x="6084168" y="3573016"/>
              <a:chExt cx="558800" cy="495424"/>
            </a:xfrm>
          </p:grpSpPr>
          <p:sp>
            <p:nvSpPr>
              <p:cNvPr id="34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556941" y="2708123"/>
            <a:ext cx="2574899" cy="927592"/>
            <a:chOff x="3419872" y="2348880"/>
            <a:chExt cx="2574899" cy="927592"/>
          </a:xfrm>
        </p:grpSpPr>
        <p:cxnSp>
          <p:nvCxnSpPr>
            <p:cNvPr id="14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9532" y="2491897"/>
              <a:ext cx="288150" cy="21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9" name="직사각형 77"/>
            <p:cNvSpPr>
              <a:spLocks noChangeArrowheads="1"/>
            </p:cNvSpPr>
            <p:nvPr/>
          </p:nvSpPr>
          <p:spPr bwMode="auto">
            <a:xfrm>
              <a:off x="3707937" y="2636115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36" name="그룹 74"/>
            <p:cNvGrpSpPr>
              <a:grpSpLocks/>
            </p:cNvGrpSpPr>
            <p:nvPr/>
          </p:nvGrpSpPr>
          <p:grpSpPr bwMode="auto">
            <a:xfrm>
              <a:off x="3419872" y="2780928"/>
              <a:ext cx="558675" cy="495544"/>
              <a:chOff x="5220072" y="3573016"/>
              <a:chExt cx="558800" cy="495424"/>
            </a:xfrm>
          </p:grpSpPr>
          <p:sp>
            <p:nvSpPr>
              <p:cNvPr id="33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9" name="그룹 75"/>
            <p:cNvGrpSpPr>
              <a:grpSpLocks/>
            </p:cNvGrpSpPr>
            <p:nvPr/>
          </p:nvGrpSpPr>
          <p:grpSpPr bwMode="auto">
            <a:xfrm>
              <a:off x="5436096" y="2780928"/>
              <a:ext cx="558675" cy="495544"/>
              <a:chOff x="6084168" y="3573016"/>
              <a:chExt cx="558800" cy="495424"/>
            </a:xfrm>
          </p:grpSpPr>
          <p:sp>
            <p:nvSpPr>
              <p:cNvPr id="3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1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2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347864" y="908720"/>
            <a:ext cx="2583725" cy="927592"/>
            <a:chOff x="3347864" y="908720"/>
            <a:chExt cx="2583725" cy="927592"/>
          </a:xfrm>
        </p:grpSpPr>
        <p:sp>
          <p:nvSpPr>
            <p:cNvPr id="173" name="직사각형 77"/>
            <p:cNvSpPr>
              <a:spLocks noChangeArrowheads="1"/>
            </p:cNvSpPr>
            <p:nvPr/>
          </p:nvSpPr>
          <p:spPr bwMode="auto">
            <a:xfrm>
              <a:off x="3635929" y="119675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 rot="16200000">
              <a:off x="5512517" y="1120332"/>
              <a:ext cx="558675" cy="279468"/>
              <a:chOff x="2268538" y="3459095"/>
              <a:chExt cx="558675" cy="279468"/>
            </a:xfrm>
          </p:grpSpPr>
          <p:sp>
            <p:nvSpPr>
              <p:cNvPr id="17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85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5" name="그룹 181"/>
            <p:cNvGrpSpPr/>
            <p:nvPr/>
          </p:nvGrpSpPr>
          <p:grpSpPr>
            <a:xfrm>
              <a:off x="3635929" y="908720"/>
              <a:ext cx="2018446" cy="288947"/>
              <a:chOff x="2987823" y="1772816"/>
              <a:chExt cx="1443337" cy="288947"/>
            </a:xfrm>
          </p:grpSpPr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5" name="타원 174"/>
            <p:cNvSpPr/>
            <p:nvPr/>
          </p:nvSpPr>
          <p:spPr bwMode="auto">
            <a:xfrm>
              <a:off x="4716016" y="1196752"/>
              <a:ext cx="144016" cy="144016"/>
            </a:xfrm>
            <a:prstGeom prst="ellipse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4" name="그룹 75"/>
            <p:cNvGrpSpPr>
              <a:grpSpLocks/>
            </p:cNvGrpSpPr>
            <p:nvPr/>
          </p:nvGrpSpPr>
          <p:grpSpPr bwMode="auto">
            <a:xfrm>
              <a:off x="3347864" y="1340768"/>
              <a:ext cx="558675" cy="495544"/>
              <a:chOff x="6084168" y="3573016"/>
              <a:chExt cx="558800" cy="495424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" name="그룹 5"/>
          <p:cNvGrpSpPr/>
          <p:nvPr/>
        </p:nvGrpSpPr>
        <p:grpSpPr>
          <a:xfrm>
            <a:off x="3635896" y="3717032"/>
            <a:ext cx="2016224" cy="698595"/>
            <a:chOff x="971600" y="4653136"/>
            <a:chExt cx="2016224" cy="698595"/>
          </a:xfrm>
        </p:grpSpPr>
        <p:sp>
          <p:nvSpPr>
            <p:cNvPr id="373" name="왼쪽 중괄호 372"/>
            <p:cNvSpPr/>
            <p:nvPr/>
          </p:nvSpPr>
          <p:spPr bwMode="auto">
            <a:xfrm rot="16200000">
              <a:off x="1331640" y="4293096"/>
              <a:ext cx="144016" cy="864096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4" name="왼쪽 중괄호 373"/>
            <p:cNvSpPr/>
            <p:nvPr/>
          </p:nvSpPr>
          <p:spPr bwMode="auto">
            <a:xfrm rot="16200000">
              <a:off x="2051720" y="4437112"/>
              <a:ext cx="144016" cy="57606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75" name="왼쪽 중괄호 374"/>
            <p:cNvSpPr/>
            <p:nvPr/>
          </p:nvSpPr>
          <p:spPr bwMode="auto">
            <a:xfrm rot="16200000">
              <a:off x="2627784" y="4437112"/>
              <a:ext cx="144016" cy="576064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376" name="그룹 375"/>
            <p:cNvGrpSpPr/>
            <p:nvPr/>
          </p:nvGrpSpPr>
          <p:grpSpPr>
            <a:xfrm>
              <a:off x="971600" y="4797152"/>
              <a:ext cx="504056" cy="338554"/>
              <a:chOff x="6951117" y="4593308"/>
              <a:chExt cx="504056" cy="338554"/>
            </a:xfrm>
          </p:grpSpPr>
          <p:cxnSp>
            <p:nvCxnSpPr>
              <p:cNvPr id="381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3" name="TextBox 31"/>
              <p:cNvSpPr txBox="1">
                <a:spLocks noChangeArrowheads="1"/>
              </p:cNvSpPr>
              <p:nvPr/>
            </p:nvSpPr>
            <p:spPr bwMode="auto">
              <a:xfrm>
                <a:off x="702756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7" name="그룹 376"/>
            <p:cNvGrpSpPr/>
            <p:nvPr/>
          </p:nvGrpSpPr>
          <p:grpSpPr>
            <a:xfrm flipH="1">
              <a:off x="2483768" y="4797152"/>
              <a:ext cx="504056" cy="338554"/>
              <a:chOff x="6951117" y="4593308"/>
              <a:chExt cx="504056" cy="338554"/>
            </a:xfrm>
          </p:grpSpPr>
          <p:cxnSp>
            <p:nvCxnSpPr>
              <p:cNvPr id="37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702756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971600" y="5013177"/>
              <a:ext cx="1152128" cy="338554"/>
              <a:chOff x="6951117" y="4593308"/>
              <a:chExt cx="1152128" cy="338554"/>
            </a:xfrm>
          </p:grpSpPr>
          <p:cxnSp>
            <p:nvCxnSpPr>
              <p:cNvPr id="385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6951117" y="4623222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951117" y="4695230"/>
                <a:ext cx="115212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87" name="TextBox 31"/>
              <p:cNvSpPr txBox="1">
                <a:spLocks noChangeArrowheads="1"/>
              </p:cNvSpPr>
              <p:nvPr/>
            </p:nvSpPr>
            <p:spPr bwMode="auto">
              <a:xfrm>
                <a:off x="7387605" y="4593308"/>
                <a:ext cx="2835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3347864" y="2708005"/>
            <a:ext cx="2574899" cy="928507"/>
            <a:chOff x="683568" y="3644109"/>
            <a:chExt cx="2574899" cy="928507"/>
          </a:xfrm>
        </p:grpSpPr>
        <p:grpSp>
          <p:nvGrpSpPr>
            <p:cNvPr id="361" name="그룹 181"/>
            <p:cNvGrpSpPr/>
            <p:nvPr/>
          </p:nvGrpSpPr>
          <p:grpSpPr>
            <a:xfrm>
              <a:off x="971605" y="3644109"/>
              <a:ext cx="1442273" cy="288947"/>
              <a:chOff x="3605692" y="1772816"/>
              <a:chExt cx="1031330" cy="288947"/>
            </a:xfrm>
          </p:grpSpPr>
          <p:cxnSp>
            <p:nvCxnSpPr>
              <p:cNvPr id="3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7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605692" y="1772816"/>
                <a:ext cx="617891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19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65" name="직사각형 77"/>
            <p:cNvSpPr>
              <a:spLocks noChangeArrowheads="1"/>
            </p:cNvSpPr>
            <p:nvPr/>
          </p:nvSpPr>
          <p:spPr bwMode="auto">
            <a:xfrm>
              <a:off x="971633" y="3933056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88" name="그룹 74"/>
            <p:cNvGrpSpPr>
              <a:grpSpLocks/>
            </p:cNvGrpSpPr>
            <p:nvPr/>
          </p:nvGrpSpPr>
          <p:grpSpPr bwMode="auto">
            <a:xfrm>
              <a:off x="683568" y="4077072"/>
              <a:ext cx="558675" cy="495544"/>
              <a:chOff x="5220072" y="3573016"/>
              <a:chExt cx="558800" cy="495424"/>
            </a:xfrm>
          </p:grpSpPr>
          <p:sp>
            <p:nvSpPr>
              <p:cNvPr id="38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0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1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92" name="그룹 75"/>
            <p:cNvGrpSpPr>
              <a:grpSpLocks/>
            </p:cNvGrpSpPr>
            <p:nvPr/>
          </p:nvGrpSpPr>
          <p:grpSpPr bwMode="auto">
            <a:xfrm>
              <a:off x="2699792" y="4077072"/>
              <a:ext cx="558675" cy="495544"/>
              <a:chOff x="6084168" y="3573016"/>
              <a:chExt cx="558800" cy="495424"/>
            </a:xfrm>
          </p:grpSpPr>
          <p:sp>
            <p:nvSpPr>
              <p:cNvPr id="39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347864" y="4941168"/>
            <a:ext cx="2574899" cy="1215624"/>
            <a:chOff x="3347864" y="4941168"/>
            <a:chExt cx="2574899" cy="1215624"/>
          </a:xfrm>
        </p:grpSpPr>
        <p:sp>
          <p:nvSpPr>
            <p:cNvPr id="136" name="직사각형 77"/>
            <p:cNvSpPr>
              <a:spLocks noChangeArrowheads="1"/>
            </p:cNvSpPr>
            <p:nvPr/>
          </p:nvSpPr>
          <p:spPr bwMode="auto">
            <a:xfrm>
              <a:off x="3635929" y="5517232"/>
              <a:ext cx="201619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7" name="그룹 74"/>
            <p:cNvGrpSpPr>
              <a:grpSpLocks/>
            </p:cNvGrpSpPr>
            <p:nvPr/>
          </p:nvGrpSpPr>
          <p:grpSpPr bwMode="auto">
            <a:xfrm>
              <a:off x="3347864" y="5661248"/>
              <a:ext cx="558675" cy="495544"/>
              <a:chOff x="5220072" y="3573016"/>
              <a:chExt cx="558800" cy="495424"/>
            </a:xfrm>
          </p:grpSpPr>
          <p:sp>
            <p:nvSpPr>
              <p:cNvPr id="14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>
              <a:off x="5364088" y="5661248"/>
              <a:ext cx="558675" cy="495544"/>
              <a:chOff x="6084168" y="3573016"/>
              <a:chExt cx="558800" cy="495424"/>
            </a:xfrm>
          </p:grpSpPr>
          <p:sp>
            <p:nvSpPr>
              <p:cNvPr id="13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0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6" name="그룹 181"/>
            <p:cNvGrpSpPr/>
            <p:nvPr/>
          </p:nvGrpSpPr>
          <p:grpSpPr>
            <a:xfrm>
              <a:off x="3635929" y="5229200"/>
              <a:ext cx="2018446" cy="288947"/>
              <a:chOff x="2987823" y="1772816"/>
              <a:chExt cx="1443337" cy="288947"/>
            </a:xfrm>
          </p:grpSpPr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32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440966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80" name="직선 화살표 연결선 21"/>
            <p:cNvCxnSpPr>
              <a:cxnSpLocks noChangeShapeType="1"/>
            </p:cNvCxnSpPr>
            <p:nvPr/>
          </p:nvCxnSpPr>
          <p:spPr bwMode="auto">
            <a:xfrm>
              <a:off x="5076056" y="4941168"/>
              <a:ext cx="0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6555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395536" y="332656"/>
            <a:ext cx="6851863" cy="1467822"/>
            <a:chOff x="1039001" y="4337442"/>
            <a:chExt cx="6851863" cy="1467822"/>
          </a:xfrm>
        </p:grpSpPr>
        <p:grpSp>
          <p:nvGrpSpPr>
            <p:cNvPr id="34" name="그룹 33"/>
            <p:cNvGrpSpPr/>
            <p:nvPr/>
          </p:nvGrpSpPr>
          <p:grpSpPr>
            <a:xfrm>
              <a:off x="1039001" y="4337442"/>
              <a:ext cx="2016391" cy="1177510"/>
              <a:chOff x="1039001" y="4337442"/>
              <a:chExt cx="2016391" cy="1177510"/>
            </a:xfrm>
          </p:grpSpPr>
          <p:cxnSp>
            <p:nvCxnSpPr>
              <p:cNvPr id="206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357290" y="4653136"/>
                <a:ext cx="0" cy="44459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57290" y="5097724"/>
                <a:ext cx="1428760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8" name="TextBox 31"/>
              <p:cNvSpPr txBox="1">
                <a:spLocks noChangeArrowheads="1"/>
              </p:cNvSpPr>
              <p:nvPr/>
            </p:nvSpPr>
            <p:spPr bwMode="auto">
              <a:xfrm>
                <a:off x="2699792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9" name="TextBox 32"/>
              <p:cNvSpPr txBox="1">
                <a:spLocks noChangeArrowheads="1"/>
              </p:cNvSpPr>
              <p:nvPr/>
            </p:nvSpPr>
            <p:spPr bwMode="auto">
              <a:xfrm>
                <a:off x="1039001" y="4337442"/>
                <a:ext cx="58443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0" name="타원 209"/>
              <p:cNvSpPr/>
              <p:nvPr/>
            </p:nvSpPr>
            <p:spPr bwMode="auto">
              <a:xfrm>
                <a:off x="1928794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211" name="타원 210"/>
              <p:cNvSpPr/>
              <p:nvPr/>
            </p:nvSpPr>
            <p:spPr bwMode="auto">
              <a:xfrm>
                <a:off x="1928794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3491880" y="4337442"/>
              <a:ext cx="1981248" cy="1177510"/>
              <a:chOff x="3491880" y="4337442"/>
              <a:chExt cx="1981248" cy="1177510"/>
            </a:xfrm>
          </p:grpSpPr>
          <p:cxnSp>
            <p:nvCxnSpPr>
              <p:cNvPr id="213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3775026" y="4653136"/>
                <a:ext cx="0" cy="44459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5026" y="5097724"/>
                <a:ext cx="1428760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5" name="TextBox 31"/>
              <p:cNvSpPr txBox="1">
                <a:spLocks noChangeArrowheads="1"/>
              </p:cNvSpPr>
              <p:nvPr/>
            </p:nvSpPr>
            <p:spPr bwMode="auto">
              <a:xfrm>
                <a:off x="5117528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TextBox 32"/>
              <p:cNvSpPr txBox="1">
                <a:spLocks noChangeArrowheads="1"/>
              </p:cNvSpPr>
              <p:nvPr/>
            </p:nvSpPr>
            <p:spPr bwMode="auto">
              <a:xfrm>
                <a:off x="3491880" y="4337442"/>
                <a:ext cx="54929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타원 216"/>
              <p:cNvSpPr/>
              <p:nvPr/>
            </p:nvSpPr>
            <p:spPr bwMode="auto">
              <a:xfrm>
                <a:off x="4346530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  <p:sp>
            <p:nvSpPr>
              <p:cNvPr id="218" name="타원 217"/>
              <p:cNvSpPr/>
              <p:nvPr/>
            </p:nvSpPr>
            <p:spPr bwMode="auto">
              <a:xfrm>
                <a:off x="4346530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5925088" y="4655416"/>
              <a:ext cx="1965776" cy="1149848"/>
              <a:chOff x="5925088" y="4655416"/>
              <a:chExt cx="1965776" cy="1149848"/>
            </a:xfrm>
          </p:grpSpPr>
          <p:cxnSp>
            <p:nvCxnSpPr>
              <p:cNvPr id="220" name="직선 화살표 연결선 57"/>
              <p:cNvCxnSpPr>
                <a:cxnSpLocks noChangeShapeType="1"/>
              </p:cNvCxnSpPr>
              <p:nvPr/>
            </p:nvCxnSpPr>
            <p:spPr bwMode="auto">
              <a:xfrm>
                <a:off x="6215074" y="5097724"/>
                <a:ext cx="0" cy="4195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215074" y="5097724"/>
                <a:ext cx="14064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2" name="TextBox 31"/>
              <p:cNvSpPr txBox="1">
                <a:spLocks noChangeArrowheads="1"/>
              </p:cNvSpPr>
              <p:nvPr/>
            </p:nvSpPr>
            <p:spPr bwMode="auto">
              <a:xfrm>
                <a:off x="7535264" y="4890646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TextBox 32"/>
              <p:cNvSpPr txBox="1">
                <a:spLocks noChangeArrowheads="1"/>
              </p:cNvSpPr>
              <p:nvPr/>
            </p:nvSpPr>
            <p:spPr bwMode="auto">
              <a:xfrm>
                <a:off x="5925088" y="5466710"/>
                <a:ext cx="591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타원 223"/>
              <p:cNvSpPr/>
              <p:nvPr/>
            </p:nvSpPr>
            <p:spPr bwMode="auto">
              <a:xfrm>
                <a:off x="6764266" y="4655416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-</a:t>
                </a:r>
                <a:endParaRPr lang="ko-KR" altLang="en-US" dirty="0"/>
              </a:p>
            </p:txBody>
          </p:sp>
          <p:sp>
            <p:nvSpPr>
              <p:cNvPr id="225" name="타원 224"/>
              <p:cNvSpPr/>
              <p:nvPr/>
            </p:nvSpPr>
            <p:spPr bwMode="auto">
              <a:xfrm>
                <a:off x="6764266" y="5229200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dirty="0"/>
                  <a:t>+</a:t>
                </a:r>
                <a:endParaRPr lang="ko-KR" altLang="en-US" dirty="0"/>
              </a:p>
            </p:txBody>
          </p:sp>
        </p:grpSp>
      </p:grpSp>
      <p:grpSp>
        <p:nvGrpSpPr>
          <p:cNvPr id="228" name="그룹 219"/>
          <p:cNvGrpSpPr/>
          <p:nvPr/>
        </p:nvGrpSpPr>
        <p:grpSpPr>
          <a:xfrm>
            <a:off x="4008055" y="1915458"/>
            <a:ext cx="2868201" cy="1901244"/>
            <a:chOff x="2714612" y="3522494"/>
            <a:chExt cx="2868201" cy="1901244"/>
          </a:xfrm>
        </p:grpSpPr>
        <p:sp>
          <p:nvSpPr>
            <p:cNvPr id="229" name="직사각형 77"/>
            <p:cNvSpPr>
              <a:spLocks noChangeArrowheads="1"/>
            </p:cNvSpPr>
            <p:nvPr/>
          </p:nvSpPr>
          <p:spPr bwMode="auto">
            <a:xfrm>
              <a:off x="3432870" y="4143380"/>
              <a:ext cx="714380" cy="857256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0" name="직선 연결선 229"/>
            <p:cNvCxnSpPr/>
            <p:nvPr/>
          </p:nvCxnSpPr>
          <p:spPr bwMode="auto">
            <a:xfrm rot="5400000">
              <a:off x="3362225" y="514271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/>
            <p:cNvCxnSpPr/>
            <p:nvPr/>
          </p:nvCxnSpPr>
          <p:spPr bwMode="auto">
            <a:xfrm flipV="1">
              <a:off x="3432869" y="5142742"/>
              <a:ext cx="717843" cy="77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32" name="직선 연결선 231"/>
            <p:cNvCxnSpPr/>
            <p:nvPr/>
          </p:nvCxnSpPr>
          <p:spPr bwMode="auto">
            <a:xfrm rot="5400000">
              <a:off x="4080068" y="514271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3541343" y="5085184"/>
              <a:ext cx="4694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790854" y="4572008"/>
              <a:ext cx="857255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5" name="원호 234"/>
            <p:cNvSpPr/>
            <p:nvPr/>
          </p:nvSpPr>
          <p:spPr bwMode="auto">
            <a:xfrm flipV="1">
              <a:off x="3936191" y="4140396"/>
              <a:ext cx="854000" cy="865056"/>
            </a:xfrm>
            <a:prstGeom prst="arc">
              <a:avLst>
                <a:gd name="adj1" fmla="val 16237313"/>
                <a:gd name="adj2" fmla="val 569580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6" name="TextBox 57"/>
            <p:cNvSpPr txBox="1">
              <a:spLocks noChangeArrowheads="1"/>
            </p:cNvSpPr>
            <p:nvPr/>
          </p:nvSpPr>
          <p:spPr bwMode="auto">
            <a:xfrm>
              <a:off x="3866740" y="4386590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7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932805" y="4572008"/>
              <a:ext cx="857254" cy="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38" name="원호 237"/>
            <p:cNvSpPr/>
            <p:nvPr/>
          </p:nvSpPr>
          <p:spPr bwMode="auto">
            <a:xfrm flipH="1" flipV="1">
              <a:off x="2793183" y="4140396"/>
              <a:ext cx="854000" cy="865056"/>
            </a:xfrm>
            <a:prstGeom prst="arc">
              <a:avLst>
                <a:gd name="adj1" fmla="val 16237313"/>
                <a:gd name="adj2" fmla="val 5705749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9" name="TextBox 57"/>
            <p:cNvSpPr txBox="1">
              <a:spLocks noChangeArrowheads="1"/>
            </p:cNvSpPr>
            <p:nvPr/>
          </p:nvSpPr>
          <p:spPr bwMode="auto">
            <a:xfrm>
              <a:off x="2714612" y="4962654"/>
              <a:ext cx="6944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57"/>
            <p:cNvSpPr txBox="1">
              <a:spLocks noChangeArrowheads="1"/>
            </p:cNvSpPr>
            <p:nvPr/>
          </p:nvSpPr>
          <p:spPr bwMode="auto">
            <a:xfrm>
              <a:off x="2930636" y="3794912"/>
              <a:ext cx="5106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57"/>
            <p:cNvSpPr txBox="1">
              <a:spLocks noChangeArrowheads="1"/>
            </p:cNvSpPr>
            <p:nvPr/>
          </p:nvSpPr>
          <p:spPr bwMode="auto">
            <a:xfrm>
              <a:off x="4147818" y="4967599"/>
              <a:ext cx="10870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TextBox 57"/>
            <p:cNvSpPr txBox="1">
              <a:spLocks noChangeArrowheads="1"/>
            </p:cNvSpPr>
            <p:nvPr/>
          </p:nvSpPr>
          <p:spPr bwMode="auto">
            <a:xfrm>
              <a:off x="4298788" y="3810526"/>
              <a:ext cx="12840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57"/>
            <p:cNvSpPr txBox="1">
              <a:spLocks noChangeArrowheads="1"/>
            </p:cNvSpPr>
            <p:nvPr/>
          </p:nvSpPr>
          <p:spPr bwMode="auto">
            <a:xfrm>
              <a:off x="3462632" y="3522494"/>
              <a:ext cx="6664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타원 243"/>
            <p:cNvSpPr/>
            <p:nvPr/>
          </p:nvSpPr>
          <p:spPr bwMode="auto">
            <a:xfrm flipV="1">
              <a:off x="4124389" y="454914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45" name="그룹 174"/>
            <p:cNvGrpSpPr/>
            <p:nvPr/>
          </p:nvGrpSpPr>
          <p:grpSpPr>
            <a:xfrm>
              <a:off x="3432869" y="3857628"/>
              <a:ext cx="716292" cy="288947"/>
              <a:chOff x="2928926" y="4929198"/>
              <a:chExt cx="716292" cy="288947"/>
            </a:xfrm>
          </p:grpSpPr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8550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64580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4299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321414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00487" y="5073414"/>
                <a:ext cx="288150" cy="131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10800000">
                <a:off x="2929586" y="4929198"/>
                <a:ext cx="713721" cy="158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2" name="그룹 251"/>
          <p:cNvGrpSpPr/>
          <p:nvPr/>
        </p:nvGrpSpPr>
        <p:grpSpPr>
          <a:xfrm>
            <a:off x="539552" y="2347506"/>
            <a:ext cx="2808312" cy="1282789"/>
            <a:chOff x="-972342" y="2340749"/>
            <a:chExt cx="2808312" cy="1282789"/>
          </a:xfrm>
        </p:grpSpPr>
        <p:sp>
          <p:nvSpPr>
            <p:cNvPr id="253" name="직사각형 252"/>
            <p:cNvSpPr/>
            <p:nvPr/>
          </p:nvSpPr>
          <p:spPr bwMode="auto">
            <a:xfrm>
              <a:off x="395536" y="2996952"/>
              <a:ext cx="72008" cy="144016"/>
            </a:xfrm>
            <a:prstGeom prst="rect">
              <a:avLst/>
            </a:prstGeom>
            <a:pattFill prst="ltUpDiag">
              <a:fgClr>
                <a:srgbClr val="A90165"/>
              </a:fgClr>
              <a:bgClr>
                <a:schemeClr val="bg1"/>
              </a:bgClr>
            </a:patt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54" name="그룹 253"/>
            <p:cNvGrpSpPr/>
            <p:nvPr/>
          </p:nvGrpSpPr>
          <p:grpSpPr>
            <a:xfrm>
              <a:off x="-972342" y="2996952"/>
              <a:ext cx="2808312" cy="144016"/>
              <a:chOff x="4932040" y="1484784"/>
              <a:chExt cx="2808312" cy="144016"/>
            </a:xfrm>
          </p:grpSpPr>
          <p:cxnSp>
            <p:nvCxnSpPr>
              <p:cNvPr id="275" name="직선 연결선 274"/>
              <p:cNvCxnSpPr/>
              <p:nvPr/>
            </p:nvCxnSpPr>
            <p:spPr bwMode="auto">
              <a:xfrm>
                <a:off x="4932040" y="1484784"/>
                <a:ext cx="2808312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76" name="직선 연결선 275"/>
              <p:cNvCxnSpPr/>
              <p:nvPr/>
            </p:nvCxnSpPr>
            <p:spPr bwMode="auto">
              <a:xfrm>
                <a:off x="4932040" y="1628800"/>
                <a:ext cx="2808312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55" name="그룹 254"/>
            <p:cNvGrpSpPr/>
            <p:nvPr/>
          </p:nvGrpSpPr>
          <p:grpSpPr>
            <a:xfrm>
              <a:off x="-968026" y="2400946"/>
              <a:ext cx="2787650" cy="596006"/>
              <a:chOff x="4432300" y="2400946"/>
              <a:chExt cx="2787650" cy="596006"/>
            </a:xfrm>
          </p:grpSpPr>
          <p:sp>
            <p:nvSpPr>
              <p:cNvPr id="265" name="자유형 264"/>
              <p:cNvSpPr/>
              <p:nvPr/>
            </p:nvSpPr>
            <p:spPr bwMode="auto">
              <a:xfrm>
                <a:off x="4432300" y="2400946"/>
                <a:ext cx="2787650" cy="435459"/>
              </a:xfrm>
              <a:custGeom>
                <a:avLst/>
                <a:gdLst>
                  <a:gd name="connsiteX0" fmla="*/ 0 w 2787650"/>
                  <a:gd name="connsiteY0" fmla="*/ 186101 h 429767"/>
                  <a:gd name="connsiteX1" fmla="*/ 558800 w 2787650"/>
                  <a:gd name="connsiteY1" fmla="*/ 1951 h 429767"/>
                  <a:gd name="connsiteX2" fmla="*/ 1562100 w 2787650"/>
                  <a:gd name="connsiteY2" fmla="*/ 109901 h 429767"/>
                  <a:gd name="connsiteX3" fmla="*/ 2241550 w 2787650"/>
                  <a:gd name="connsiteY3" fmla="*/ 421051 h 429767"/>
                  <a:gd name="connsiteX4" fmla="*/ 2787650 w 2787650"/>
                  <a:gd name="connsiteY4" fmla="*/ 313101 h 429767"/>
                  <a:gd name="connsiteX0" fmla="*/ 0 w 2787650"/>
                  <a:gd name="connsiteY0" fmla="*/ 189854 h 435459"/>
                  <a:gd name="connsiteX1" fmla="*/ 558800 w 2787650"/>
                  <a:gd name="connsiteY1" fmla="*/ 5704 h 435459"/>
                  <a:gd name="connsiteX2" fmla="*/ 1289050 w 2787650"/>
                  <a:gd name="connsiteY2" fmla="*/ 81904 h 435459"/>
                  <a:gd name="connsiteX3" fmla="*/ 2241550 w 2787650"/>
                  <a:gd name="connsiteY3" fmla="*/ 424804 h 435459"/>
                  <a:gd name="connsiteX4" fmla="*/ 2787650 w 2787650"/>
                  <a:gd name="connsiteY4" fmla="*/ 316854 h 435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7650" h="435459">
                    <a:moveTo>
                      <a:pt x="0" y="189854"/>
                    </a:moveTo>
                    <a:cubicBezTo>
                      <a:pt x="149225" y="104129"/>
                      <a:pt x="343958" y="23696"/>
                      <a:pt x="558800" y="5704"/>
                    </a:cubicBezTo>
                    <a:cubicBezTo>
                      <a:pt x="773642" y="-12288"/>
                      <a:pt x="1008592" y="12054"/>
                      <a:pt x="1289050" y="81904"/>
                    </a:cubicBezTo>
                    <a:cubicBezTo>
                      <a:pt x="1569508" y="151754"/>
                      <a:pt x="1991783" y="385646"/>
                      <a:pt x="2241550" y="424804"/>
                    </a:cubicBezTo>
                    <a:cubicBezTo>
                      <a:pt x="2491317" y="463962"/>
                      <a:pt x="2616729" y="387762"/>
                      <a:pt x="2787650" y="316854"/>
                    </a:cubicBezTo>
                  </a:path>
                </a:pathLst>
              </a:cu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266" name="그룹 265"/>
              <p:cNvGrpSpPr/>
              <p:nvPr/>
            </p:nvGrpSpPr>
            <p:grpSpPr>
              <a:xfrm>
                <a:off x="4572000" y="2409304"/>
                <a:ext cx="2520280" cy="587648"/>
                <a:chOff x="4572000" y="2417490"/>
                <a:chExt cx="2520280" cy="587648"/>
              </a:xfrm>
            </p:grpSpPr>
            <p:cxnSp>
              <p:nvCxnSpPr>
                <p:cNvPr id="267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572000" y="2522786"/>
                  <a:ext cx="0" cy="48235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8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4934156" y="2417490"/>
                  <a:ext cx="0" cy="58764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69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292080" y="2420392"/>
                  <a:ext cx="0" cy="58474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0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5654236" y="2478611"/>
                  <a:ext cx="0" cy="52652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1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2594224"/>
                  <a:ext cx="0" cy="410914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2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372200" y="2733676"/>
                  <a:ext cx="0" cy="27146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3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846636"/>
                  <a:ext cx="0" cy="15850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74" name="직선 화살표 연결선 21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2779961"/>
                  <a:ext cx="0" cy="225177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</p:grpSp>
        <p:cxnSp>
          <p:nvCxnSpPr>
            <p:cNvPr id="256" name="직선 연결선 255"/>
            <p:cNvCxnSpPr/>
            <p:nvPr/>
          </p:nvCxnSpPr>
          <p:spPr bwMode="auto">
            <a:xfrm>
              <a:off x="-756318" y="3284984"/>
              <a:ext cx="11521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257" name="직선 화살표 연결선 21"/>
            <p:cNvCxnSpPr>
              <a:cxnSpLocks noChangeShapeType="1"/>
            </p:cNvCxnSpPr>
            <p:nvPr/>
          </p:nvCxnSpPr>
          <p:spPr bwMode="auto">
            <a:xfrm>
              <a:off x="395810" y="2996952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21"/>
            <p:cNvCxnSpPr>
              <a:cxnSpLocks noChangeShapeType="1"/>
            </p:cNvCxnSpPr>
            <p:nvPr/>
          </p:nvCxnSpPr>
          <p:spPr bwMode="auto">
            <a:xfrm>
              <a:off x="467818" y="2996952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59" name="직선 연결선 258"/>
            <p:cNvCxnSpPr/>
            <p:nvPr/>
          </p:nvCxnSpPr>
          <p:spPr bwMode="auto">
            <a:xfrm>
              <a:off x="467818" y="3284984"/>
              <a:ext cx="2160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60" name="직선 화살표 연결선 21"/>
            <p:cNvCxnSpPr>
              <a:cxnSpLocks noChangeShapeType="1"/>
            </p:cNvCxnSpPr>
            <p:nvPr/>
          </p:nvCxnSpPr>
          <p:spPr bwMode="auto">
            <a:xfrm>
              <a:off x="395810" y="321297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61" name="직선 화살표 연결선 21"/>
            <p:cNvCxnSpPr>
              <a:cxnSpLocks noChangeShapeType="1"/>
            </p:cNvCxnSpPr>
            <p:nvPr/>
          </p:nvCxnSpPr>
          <p:spPr bwMode="auto">
            <a:xfrm>
              <a:off x="467818" y="3212976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62" name="직사각형 261"/>
            <p:cNvSpPr/>
            <p:nvPr/>
          </p:nvSpPr>
          <p:spPr>
            <a:xfrm>
              <a:off x="242559" y="3284984"/>
              <a:ext cx="3786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dirty="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-334991" y="3204845"/>
              <a:ext cx="2760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/>
            </a:p>
          </p:txBody>
        </p:sp>
        <p:sp>
          <p:nvSpPr>
            <p:cNvPr id="264" name="TextBox 57"/>
            <p:cNvSpPr txBox="1">
              <a:spLocks noChangeArrowheads="1"/>
            </p:cNvSpPr>
            <p:nvPr/>
          </p:nvSpPr>
          <p:spPr bwMode="auto">
            <a:xfrm>
              <a:off x="593142" y="2340749"/>
              <a:ext cx="5227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39552" y="4077072"/>
            <a:ext cx="3888432" cy="1038309"/>
            <a:chOff x="539552" y="4077072"/>
            <a:chExt cx="3888432" cy="1038309"/>
          </a:xfrm>
        </p:grpSpPr>
        <p:grpSp>
          <p:nvGrpSpPr>
            <p:cNvPr id="143" name="그룹 181"/>
            <p:cNvGrpSpPr/>
            <p:nvPr/>
          </p:nvGrpSpPr>
          <p:grpSpPr>
            <a:xfrm>
              <a:off x="755587" y="4221088"/>
              <a:ext cx="1730296" cy="288947"/>
              <a:chOff x="3605692" y="1772816"/>
              <a:chExt cx="1237286" cy="288947"/>
            </a:xfrm>
          </p:grpSpPr>
          <p:cxnSp>
            <p:nvCxnSpPr>
              <p:cNvPr id="1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3605692" y="1772816"/>
                <a:ext cx="123577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622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1226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698147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46" name="직사각형 77"/>
            <p:cNvSpPr>
              <a:spLocks noChangeArrowheads="1"/>
            </p:cNvSpPr>
            <p:nvPr/>
          </p:nvSpPr>
          <p:spPr bwMode="auto">
            <a:xfrm>
              <a:off x="755609" y="4510035"/>
              <a:ext cx="345635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99" name="TextBox 57"/>
            <p:cNvSpPr txBox="1">
              <a:spLocks noChangeArrowheads="1"/>
            </p:cNvSpPr>
            <p:nvPr/>
          </p:nvSpPr>
          <p:spPr bwMode="auto">
            <a:xfrm>
              <a:off x="2483768" y="4077072"/>
              <a:ext cx="16966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755578" y="465313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1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4211960" y="465313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02" name="TextBox 57"/>
            <p:cNvSpPr txBox="1">
              <a:spLocks noChangeArrowheads="1"/>
            </p:cNvSpPr>
            <p:nvPr/>
          </p:nvSpPr>
          <p:spPr bwMode="auto">
            <a:xfrm>
              <a:off x="755576" y="48691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TextBox 57"/>
            <p:cNvSpPr txBox="1">
              <a:spLocks noChangeArrowheads="1"/>
            </p:cNvSpPr>
            <p:nvPr/>
          </p:nvSpPr>
          <p:spPr bwMode="auto">
            <a:xfrm>
              <a:off x="3923928" y="486916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539552" y="4437113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2411760" y="4653136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4211960" y="4437113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23528" y="5301208"/>
            <a:ext cx="3960440" cy="1038308"/>
            <a:chOff x="323528" y="5301208"/>
            <a:chExt cx="3960440" cy="1038308"/>
          </a:xfrm>
        </p:grpSpPr>
        <p:sp>
          <p:nvSpPr>
            <p:cNvPr id="284" name="직사각형 77"/>
            <p:cNvSpPr>
              <a:spLocks noChangeArrowheads="1"/>
            </p:cNvSpPr>
            <p:nvPr/>
          </p:nvSpPr>
          <p:spPr bwMode="auto">
            <a:xfrm>
              <a:off x="755609" y="5734170"/>
              <a:ext cx="345635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755578" y="5877271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7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5373216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8" name="TextBox 57"/>
            <p:cNvSpPr txBox="1">
              <a:spLocks noChangeArrowheads="1"/>
            </p:cNvSpPr>
            <p:nvPr/>
          </p:nvSpPr>
          <p:spPr bwMode="auto">
            <a:xfrm>
              <a:off x="755576" y="6093295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57"/>
            <p:cNvSpPr txBox="1">
              <a:spLocks noChangeArrowheads="1"/>
            </p:cNvSpPr>
            <p:nvPr/>
          </p:nvSpPr>
          <p:spPr bwMode="auto">
            <a:xfrm>
              <a:off x="3923928" y="530120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57"/>
            <p:cNvSpPr txBox="1">
              <a:spLocks noChangeArrowheads="1"/>
            </p:cNvSpPr>
            <p:nvPr/>
          </p:nvSpPr>
          <p:spPr bwMode="auto">
            <a:xfrm>
              <a:off x="683568" y="5488091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TextBox 57"/>
            <p:cNvSpPr txBox="1">
              <a:spLocks noChangeArrowheads="1"/>
            </p:cNvSpPr>
            <p:nvPr/>
          </p:nvSpPr>
          <p:spPr bwMode="auto">
            <a:xfrm>
              <a:off x="4139952" y="5877272"/>
              <a:ext cx="14401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원호 292"/>
            <p:cNvSpPr/>
            <p:nvPr/>
          </p:nvSpPr>
          <p:spPr bwMode="auto">
            <a:xfrm rot="10800000" flipV="1">
              <a:off x="467544" y="5573420"/>
              <a:ext cx="442144" cy="447868"/>
            </a:xfrm>
            <a:prstGeom prst="arc">
              <a:avLst>
                <a:gd name="adj1" fmla="val 16237313"/>
                <a:gd name="adj2" fmla="val 569580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323528" y="5962513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387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403648" y="765284"/>
            <a:ext cx="2467272" cy="2015644"/>
            <a:chOff x="1403648" y="765284"/>
            <a:chExt cx="2467272" cy="2015644"/>
          </a:xfrm>
        </p:grpSpPr>
        <p:cxnSp>
          <p:nvCxnSpPr>
            <p:cNvPr id="5" name="직선 화살표 연결선 42"/>
            <p:cNvCxnSpPr>
              <a:cxnSpLocks noChangeShapeType="1"/>
            </p:cNvCxnSpPr>
            <p:nvPr/>
          </p:nvCxnSpPr>
          <p:spPr bwMode="auto">
            <a:xfrm>
              <a:off x="3054795" y="1700808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cxnSp>
          <p:nvCxnSpPr>
            <p:cNvPr id="3" name="직선 화살표 연결선 2"/>
            <p:cNvCxnSpPr/>
            <p:nvPr/>
          </p:nvCxnSpPr>
          <p:spPr bwMode="auto">
            <a:xfrm>
              <a:off x="2195736" y="1988840"/>
              <a:ext cx="144016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직선 화살표 연결선 9"/>
            <p:cNvCxnSpPr/>
            <p:nvPr/>
          </p:nvCxnSpPr>
          <p:spPr bwMode="auto">
            <a:xfrm flipV="1">
              <a:off x="2195736" y="836712"/>
              <a:ext cx="0" cy="115212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1" name="그룹 40"/>
            <p:cNvGrpSpPr/>
            <p:nvPr/>
          </p:nvGrpSpPr>
          <p:grpSpPr>
            <a:xfrm>
              <a:off x="1619672" y="980728"/>
              <a:ext cx="1723155" cy="1800200"/>
              <a:chOff x="1408685" y="2708920"/>
              <a:chExt cx="1723155" cy="2592288"/>
            </a:xfrm>
          </p:grpSpPr>
          <p:cxnSp>
            <p:nvCxnSpPr>
              <p:cNvPr id="8" name="직선 연결선 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직선 연결선 17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직선 연결선 19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직선 연결선 96"/>
              <p:cNvCxnSpPr/>
              <p:nvPr/>
            </p:nvCxnSpPr>
            <p:spPr bwMode="auto">
              <a:xfrm>
                <a:off x="1408685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>
                <a:off x="1696717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>
                <a:off x="1984749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2" name="그룹 41"/>
            <p:cNvGrpSpPr/>
            <p:nvPr/>
          </p:nvGrpSpPr>
          <p:grpSpPr>
            <a:xfrm>
              <a:off x="1403648" y="1124744"/>
              <a:ext cx="2088232" cy="1440160"/>
              <a:chOff x="1979712" y="4437112"/>
              <a:chExt cx="2736304" cy="1440160"/>
            </a:xfrm>
          </p:grpSpPr>
          <p:cxnSp>
            <p:nvCxnSpPr>
              <p:cNvPr id="30" name="직선 연결선 29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직선 연결선 33"/>
              <p:cNvCxnSpPr/>
              <p:nvPr/>
            </p:nvCxnSpPr>
            <p:spPr bwMode="auto">
              <a:xfrm flipH="1">
                <a:off x="1979712" y="443711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직선 연결선 94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직선 연결선 95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직선 연결선 106"/>
              <p:cNvCxnSpPr/>
              <p:nvPr/>
            </p:nvCxnSpPr>
            <p:spPr bwMode="auto">
              <a:xfrm flipH="1">
                <a:off x="1979712" y="530120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3" name="TextBox 77"/>
            <p:cNvSpPr txBox="1">
              <a:spLocks noChangeArrowheads="1"/>
            </p:cNvSpPr>
            <p:nvPr/>
          </p:nvSpPr>
          <p:spPr bwMode="auto">
            <a:xfrm>
              <a:off x="3582938" y="1794302"/>
              <a:ext cx="2879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TextBox 77"/>
            <p:cNvSpPr txBox="1">
              <a:spLocks noChangeArrowheads="1"/>
            </p:cNvSpPr>
            <p:nvPr/>
          </p:nvSpPr>
          <p:spPr bwMode="auto">
            <a:xfrm>
              <a:off x="1979762" y="765284"/>
              <a:ext cx="2879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77"/>
            <p:cNvSpPr txBox="1">
              <a:spLocks noChangeArrowheads="1"/>
            </p:cNvSpPr>
            <p:nvPr/>
          </p:nvSpPr>
          <p:spPr bwMode="auto">
            <a:xfrm>
              <a:off x="2555776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77"/>
            <p:cNvSpPr txBox="1">
              <a:spLocks noChangeArrowheads="1"/>
            </p:cNvSpPr>
            <p:nvPr/>
          </p:nvSpPr>
          <p:spPr bwMode="auto">
            <a:xfrm>
              <a:off x="3131840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TextBox 77"/>
            <p:cNvSpPr txBox="1">
              <a:spLocks noChangeArrowheads="1"/>
            </p:cNvSpPr>
            <p:nvPr/>
          </p:nvSpPr>
          <p:spPr bwMode="auto">
            <a:xfrm>
              <a:off x="1907754" y="123926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8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1619672" y="1124744"/>
              <a:ext cx="0" cy="115212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109" name="TextBox 77"/>
            <p:cNvSpPr txBox="1">
              <a:spLocks noChangeArrowheads="1"/>
            </p:cNvSpPr>
            <p:nvPr/>
          </p:nvSpPr>
          <p:spPr bwMode="auto">
            <a:xfrm>
              <a:off x="1876004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타원 109"/>
            <p:cNvSpPr/>
            <p:nvPr/>
          </p:nvSpPr>
          <p:spPr bwMode="auto">
            <a:xfrm>
              <a:off x="2174305" y="196979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1" name="타원 110"/>
            <p:cNvSpPr/>
            <p:nvPr/>
          </p:nvSpPr>
          <p:spPr bwMode="auto">
            <a:xfrm>
              <a:off x="3033641" y="2253059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2" name="타원 111"/>
            <p:cNvSpPr/>
            <p:nvPr/>
          </p:nvSpPr>
          <p:spPr bwMode="auto">
            <a:xfrm>
              <a:off x="1598243" y="2545856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3" name="TextBox 77"/>
            <p:cNvSpPr txBox="1">
              <a:spLocks noChangeArrowheads="1"/>
            </p:cNvSpPr>
            <p:nvPr/>
          </p:nvSpPr>
          <p:spPr bwMode="auto">
            <a:xfrm>
              <a:off x="2771800" y="2204864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77"/>
            <p:cNvSpPr txBox="1">
              <a:spLocks noChangeArrowheads="1"/>
            </p:cNvSpPr>
            <p:nvPr/>
          </p:nvSpPr>
          <p:spPr bwMode="auto">
            <a:xfrm>
              <a:off x="1492323" y="2298358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436096" y="1053316"/>
            <a:ext cx="2107232" cy="1655604"/>
            <a:chOff x="5436096" y="1053316"/>
            <a:chExt cx="2107232" cy="1655604"/>
          </a:xfrm>
        </p:grpSpPr>
        <p:grpSp>
          <p:nvGrpSpPr>
            <p:cNvPr id="117" name="그룹 116"/>
            <p:cNvGrpSpPr/>
            <p:nvPr/>
          </p:nvGrpSpPr>
          <p:grpSpPr>
            <a:xfrm>
              <a:off x="5508104" y="1484784"/>
              <a:ext cx="1224136" cy="1080120"/>
              <a:chOff x="5436096" y="3047474"/>
              <a:chExt cx="1224136" cy="1080120"/>
            </a:xfrm>
          </p:grpSpPr>
          <p:sp>
            <p:nvSpPr>
              <p:cNvPr id="118" name="원호 117"/>
              <p:cNvSpPr/>
              <p:nvPr/>
            </p:nvSpPr>
            <p:spPr bwMode="auto">
              <a:xfrm rot="16200000">
                <a:off x="5940152" y="3047474"/>
                <a:ext cx="720080" cy="720080"/>
              </a:xfrm>
              <a:prstGeom prst="arc">
                <a:avLst>
                  <a:gd name="adj1" fmla="val 10783186"/>
                  <a:gd name="adj2" fmla="val 0"/>
                </a:avLst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121" name="TextBox 86"/>
              <p:cNvSpPr txBox="1">
                <a:spLocks noChangeArrowheads="1"/>
              </p:cNvSpPr>
              <p:nvPr/>
            </p:nvSpPr>
            <p:spPr bwMode="auto">
              <a:xfrm>
                <a:off x="5436096" y="3789040"/>
                <a:ext cx="115212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1pPr>
                <a:lvl2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2pPr>
                <a:lvl3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3pPr>
                <a:lvl4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4pPr>
                <a:lvl5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5pPr>
                <a:lvl6pPr marL="22860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6pPr>
                <a:lvl7pPr marL="27432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7pPr>
                <a:lvl8pPr marL="32004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8pPr>
                <a:lvl9pPr marL="3657600" algn="l" defTabSz="914400" rtl="0" eaLnBrk="1" latinLnBrk="1" hangingPunct="1">
                  <a:defRPr sz="1600" kern="1200">
                    <a:solidFill>
                      <a:srgbClr val="5F5F5F"/>
                    </a:solidFill>
                    <a:latin typeface="Impact" pitchFamily="34" charset="0"/>
                    <a:ea typeface="HY헤드라인M" pitchFamily="18" charset="-127"/>
                    <a:cs typeface="+mn-cs"/>
                    <a:sym typeface="Wingdings" pitchFamily="2" charset="2"/>
                  </a:defRPr>
                </a:lvl9pPr>
              </a:lstStyle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=3.5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6" name="직선 화살표 연결선 125"/>
            <p:cNvCxnSpPr/>
            <p:nvPr/>
          </p:nvCxnSpPr>
          <p:spPr bwMode="auto">
            <a:xfrm>
              <a:off x="5868144" y="1988840"/>
              <a:ext cx="144016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7" name="직선 화살표 연결선 126"/>
            <p:cNvCxnSpPr/>
            <p:nvPr/>
          </p:nvCxnSpPr>
          <p:spPr bwMode="auto">
            <a:xfrm flipV="1">
              <a:off x="5868144" y="1124744"/>
              <a:ext cx="0" cy="86409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28" name="그룹 127"/>
            <p:cNvGrpSpPr/>
            <p:nvPr/>
          </p:nvGrpSpPr>
          <p:grpSpPr>
            <a:xfrm>
              <a:off x="5580112" y="1268760"/>
              <a:ext cx="1435123" cy="1440160"/>
              <a:chOff x="1696717" y="2708920"/>
              <a:chExt cx="1435123" cy="2592288"/>
            </a:xfrm>
          </p:grpSpPr>
          <p:cxnSp>
            <p:nvCxnSpPr>
              <p:cNvPr id="148" name="직선 연결선 147"/>
              <p:cNvCxnSpPr/>
              <p:nvPr/>
            </p:nvCxnSpPr>
            <p:spPr bwMode="auto">
              <a:xfrm>
                <a:off x="2267744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9" name="직선 연결선 148"/>
              <p:cNvCxnSpPr/>
              <p:nvPr/>
            </p:nvCxnSpPr>
            <p:spPr bwMode="auto">
              <a:xfrm>
                <a:off x="2555776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2843808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>
                <a:off x="3131840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직선 연결선 152"/>
              <p:cNvCxnSpPr/>
              <p:nvPr/>
            </p:nvCxnSpPr>
            <p:spPr bwMode="auto">
              <a:xfrm>
                <a:off x="1696717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>
                <a:off x="1984749" y="2708920"/>
                <a:ext cx="0" cy="25922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9" name="그룹 128"/>
            <p:cNvGrpSpPr/>
            <p:nvPr/>
          </p:nvGrpSpPr>
          <p:grpSpPr>
            <a:xfrm>
              <a:off x="5436096" y="1412776"/>
              <a:ext cx="1728192" cy="1152128"/>
              <a:chOff x="1979712" y="4725144"/>
              <a:chExt cx="2736304" cy="1152128"/>
            </a:xfrm>
          </p:grpSpPr>
          <p:cxnSp>
            <p:nvCxnSpPr>
              <p:cNvPr id="142" name="직선 연결선 141"/>
              <p:cNvCxnSpPr/>
              <p:nvPr/>
            </p:nvCxnSpPr>
            <p:spPr bwMode="auto">
              <a:xfrm flipH="1">
                <a:off x="1979712" y="5013176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/>
              <p:nvPr/>
            </p:nvCxnSpPr>
            <p:spPr bwMode="auto">
              <a:xfrm flipH="1">
                <a:off x="1979712" y="4725144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직선 연결선 144"/>
              <p:cNvCxnSpPr/>
              <p:nvPr/>
            </p:nvCxnSpPr>
            <p:spPr bwMode="auto">
              <a:xfrm flipH="1">
                <a:off x="1979712" y="5877272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연결선 145"/>
              <p:cNvCxnSpPr/>
              <p:nvPr/>
            </p:nvCxnSpPr>
            <p:spPr bwMode="auto">
              <a:xfrm flipH="1">
                <a:off x="1979712" y="5589240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7" name="직선 연결선 146"/>
              <p:cNvCxnSpPr/>
              <p:nvPr/>
            </p:nvCxnSpPr>
            <p:spPr bwMode="auto">
              <a:xfrm flipH="1">
                <a:off x="1979712" y="5301208"/>
                <a:ext cx="273630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0" name="TextBox 77"/>
            <p:cNvSpPr txBox="1">
              <a:spLocks noChangeArrowheads="1"/>
            </p:cNvSpPr>
            <p:nvPr/>
          </p:nvSpPr>
          <p:spPr bwMode="auto">
            <a:xfrm>
              <a:off x="7255346" y="1794302"/>
              <a:ext cx="2879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77"/>
            <p:cNvSpPr txBox="1">
              <a:spLocks noChangeArrowheads="1"/>
            </p:cNvSpPr>
            <p:nvPr/>
          </p:nvSpPr>
          <p:spPr bwMode="auto">
            <a:xfrm>
              <a:off x="5652120" y="1053316"/>
              <a:ext cx="28798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77"/>
            <p:cNvSpPr txBox="1">
              <a:spLocks noChangeArrowheads="1"/>
            </p:cNvSpPr>
            <p:nvPr/>
          </p:nvSpPr>
          <p:spPr bwMode="auto">
            <a:xfrm>
              <a:off x="6228184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77"/>
            <p:cNvSpPr txBox="1">
              <a:spLocks noChangeArrowheads="1"/>
            </p:cNvSpPr>
            <p:nvPr/>
          </p:nvSpPr>
          <p:spPr bwMode="auto">
            <a:xfrm>
              <a:off x="6804248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TextBox 77"/>
            <p:cNvSpPr txBox="1">
              <a:spLocks noChangeArrowheads="1"/>
            </p:cNvSpPr>
            <p:nvPr/>
          </p:nvSpPr>
          <p:spPr bwMode="auto">
            <a:xfrm>
              <a:off x="5580162" y="1239266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77"/>
            <p:cNvSpPr txBox="1">
              <a:spLocks noChangeArrowheads="1"/>
            </p:cNvSpPr>
            <p:nvPr/>
          </p:nvSpPr>
          <p:spPr bwMode="auto">
            <a:xfrm>
              <a:off x="5548412" y="191683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타원 136"/>
            <p:cNvSpPr/>
            <p:nvPr/>
          </p:nvSpPr>
          <p:spPr bwMode="auto">
            <a:xfrm>
              <a:off x="5846713" y="1969790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8" name="타원 137"/>
            <p:cNvSpPr/>
            <p:nvPr/>
          </p:nvSpPr>
          <p:spPr bwMode="auto">
            <a:xfrm>
              <a:off x="6706049" y="2253059"/>
              <a:ext cx="45720" cy="45720"/>
            </a:xfrm>
            <a:prstGeom prst="ellipse">
              <a:avLst/>
            </a:prstGeom>
            <a:solidFill>
              <a:srgbClr val="808080"/>
            </a:solidFill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5pPr>
              <a:lvl6pPr marL="22860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6pPr>
              <a:lvl7pPr marL="27432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7pPr>
              <a:lvl8pPr marL="32004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8pPr>
              <a:lvl9pPr marL="3657600" algn="l" defTabSz="914400" rtl="0" eaLnBrk="1" latinLnBrk="1" hangingPunct="1">
                <a:defRPr sz="1600" kern="1200">
                  <a:solidFill>
                    <a:srgbClr val="5F5F5F"/>
                  </a:solidFill>
                  <a:latin typeface="Impact" pitchFamily="34" charset="0"/>
                  <a:ea typeface="HY헤드라인M" pitchFamily="18" charset="-127"/>
                  <a:cs typeface="+mn-cs"/>
                  <a:sym typeface="Wingdings" pitchFamily="2" charset="2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0" name="TextBox 77"/>
            <p:cNvSpPr txBox="1">
              <a:spLocks noChangeArrowheads="1"/>
            </p:cNvSpPr>
            <p:nvPr/>
          </p:nvSpPr>
          <p:spPr bwMode="auto">
            <a:xfrm>
              <a:off x="6588224" y="215434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 rot="19286892">
            <a:off x="5709095" y="3387844"/>
            <a:ext cx="2199856" cy="721097"/>
            <a:chOff x="2760787" y="5013176"/>
            <a:chExt cx="2199856" cy="721097"/>
          </a:xfrm>
        </p:grpSpPr>
        <p:sp>
          <p:nvSpPr>
            <p:cNvPr id="156" name="TextBox 31"/>
            <p:cNvSpPr txBox="1">
              <a:spLocks noChangeArrowheads="1"/>
            </p:cNvSpPr>
            <p:nvPr/>
          </p:nvSpPr>
          <p:spPr bwMode="auto">
            <a:xfrm rot="2313108" flipH="1">
              <a:off x="3676386" y="5167735"/>
              <a:ext cx="6669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1.7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42"/>
            <p:cNvCxnSpPr>
              <a:cxnSpLocks noChangeShapeType="1"/>
            </p:cNvCxnSpPr>
            <p:nvPr/>
          </p:nvCxnSpPr>
          <p:spPr bwMode="auto">
            <a:xfrm>
              <a:off x="3851920" y="5733256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8" name="자유형 157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9" name="TextBox 77"/>
            <p:cNvSpPr txBox="1">
              <a:spLocks noChangeArrowheads="1"/>
            </p:cNvSpPr>
            <p:nvPr/>
          </p:nvSpPr>
          <p:spPr bwMode="auto">
            <a:xfrm rot="2313108" flipH="1">
              <a:off x="4335827" y="5372742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0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2843808" y="5013176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 rot="2313108">
              <a:off x="2760787" y="5038338"/>
              <a:ext cx="62481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2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63" name="자유형 162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64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그룹 165"/>
          <p:cNvGrpSpPr/>
          <p:nvPr/>
        </p:nvGrpSpPr>
        <p:grpSpPr>
          <a:xfrm rot="16200000">
            <a:off x="3502625" y="3367741"/>
            <a:ext cx="1274666" cy="864096"/>
            <a:chOff x="3171998" y="4936896"/>
            <a:chExt cx="1274666" cy="864096"/>
          </a:xfrm>
        </p:grpSpPr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 rot="5400000" flipH="1">
              <a:off x="3564803" y="5116110"/>
              <a:ext cx="66699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8" name="직선 화살표 연결선 42"/>
            <p:cNvCxnSpPr>
              <a:cxnSpLocks noChangeShapeType="1"/>
            </p:cNvCxnSpPr>
            <p:nvPr/>
          </p:nvCxnSpPr>
          <p:spPr bwMode="auto">
            <a:xfrm>
              <a:off x="3532041" y="5733259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69" name="자유형 168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0" name="TextBox 77"/>
            <p:cNvSpPr txBox="1">
              <a:spLocks noChangeArrowheads="1"/>
            </p:cNvSpPr>
            <p:nvPr/>
          </p:nvSpPr>
          <p:spPr bwMode="auto">
            <a:xfrm rot="5400000" flipH="1">
              <a:off x="3917345" y="5271674"/>
              <a:ext cx="72008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1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171998" y="5013177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 rot="5400000">
              <a:off x="2981244" y="5127657"/>
              <a:ext cx="7200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74" name="자유형 173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75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635896" y="573325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07904" y="5013176"/>
              <a:ext cx="21602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7" name="그룹 176"/>
          <p:cNvGrpSpPr/>
          <p:nvPr/>
        </p:nvGrpSpPr>
        <p:grpSpPr>
          <a:xfrm>
            <a:off x="1331640" y="3378478"/>
            <a:ext cx="1584176" cy="842610"/>
            <a:chOff x="3017243" y="4947633"/>
            <a:chExt cx="1584176" cy="842610"/>
          </a:xfrm>
        </p:grpSpPr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 flipH="1">
              <a:off x="3377282" y="5286187"/>
              <a:ext cx="45096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9" name="직선 화살표 연결선 42"/>
            <p:cNvCxnSpPr>
              <a:cxnSpLocks noChangeShapeType="1"/>
            </p:cNvCxnSpPr>
            <p:nvPr/>
          </p:nvCxnSpPr>
          <p:spPr bwMode="auto">
            <a:xfrm>
              <a:off x="3532041" y="5733259"/>
              <a:ext cx="864096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0" name="자유형 179"/>
            <p:cNvSpPr/>
            <p:nvPr/>
          </p:nvSpPr>
          <p:spPr bwMode="auto">
            <a:xfrm>
              <a:off x="3780930" y="5518249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 flipH="1">
              <a:off x="4025355" y="545168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171998" y="5013177"/>
              <a:ext cx="86409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3" name="TextBox 182"/>
            <p:cNvSpPr txBox="1">
              <a:spLocks noChangeArrowheads="1"/>
            </p:cNvSpPr>
            <p:nvPr/>
          </p:nvSpPr>
          <p:spPr bwMode="auto">
            <a:xfrm>
              <a:off x="3017243" y="4947633"/>
              <a:ext cx="5760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5013176"/>
              <a:ext cx="0" cy="720080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5" name="자유형 184"/>
            <p:cNvSpPr/>
            <p:nvPr/>
          </p:nvSpPr>
          <p:spPr bwMode="auto">
            <a:xfrm rot="10800000">
              <a:off x="3563888" y="501317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50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79512" y="4314582"/>
            <a:ext cx="2160240" cy="1325180"/>
            <a:chOff x="2195736" y="3810526"/>
            <a:chExt cx="2160240" cy="1325180"/>
          </a:xfrm>
        </p:grpSpPr>
        <p:grpSp>
          <p:nvGrpSpPr>
            <p:cNvPr id="191" name="그룹 190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211" name="직선 연결선 21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2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4" name="그룹 203"/>
            <p:cNvGrpSpPr/>
            <p:nvPr/>
          </p:nvGrpSpPr>
          <p:grpSpPr>
            <a:xfrm>
              <a:off x="2555776" y="4082627"/>
              <a:ext cx="866409" cy="288032"/>
              <a:chOff x="2051720" y="4221088"/>
              <a:chExt cx="866409" cy="288032"/>
            </a:xfrm>
          </p:grpSpPr>
          <p:cxnSp>
            <p:nvCxnSpPr>
              <p:cNvPr id="2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909159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97961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85706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73452" y="4364443"/>
                <a:ext cx="287238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052781" y="4221088"/>
                <a:ext cx="863035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5" name="TextBox 57"/>
            <p:cNvSpPr txBox="1">
              <a:spLocks noChangeArrowheads="1"/>
            </p:cNvSpPr>
            <p:nvPr/>
          </p:nvSpPr>
          <p:spPr bwMode="auto">
            <a:xfrm>
              <a:off x="2843808" y="3810526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7" name="원호 216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3635896" y="431458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3275856" y="395454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195736" y="4797152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9512" y="620758"/>
            <a:ext cx="4752529" cy="1440160"/>
            <a:chOff x="2195736" y="116702"/>
            <a:chExt cx="4752529" cy="1440160"/>
          </a:xfrm>
        </p:grpSpPr>
        <p:sp>
          <p:nvSpPr>
            <p:cNvPr id="309" name="직사각형 77"/>
            <p:cNvSpPr>
              <a:spLocks noChangeArrowheads="1"/>
            </p:cNvSpPr>
            <p:nvPr/>
          </p:nvSpPr>
          <p:spPr bwMode="auto">
            <a:xfrm>
              <a:off x="2555775" y="692696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2195736" y="58547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427984" y="116702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94"/>
            <p:cNvSpPr txBox="1">
              <a:spLocks noChangeArrowheads="1"/>
            </p:cNvSpPr>
            <p:nvPr/>
          </p:nvSpPr>
          <p:spPr bwMode="auto">
            <a:xfrm>
              <a:off x="6516217" y="58547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 bwMode="auto">
            <a:xfrm>
              <a:off x="2555776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2555776" y="148485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/>
          </p:nvCxnSpPr>
          <p:spPr bwMode="auto">
            <a:xfrm rot="5400000">
              <a:off x="6517580" y="1479500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4422539" y="1196752"/>
              <a:ext cx="2934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17" name="그룹 316"/>
            <p:cNvGrpSpPr/>
            <p:nvPr/>
          </p:nvGrpSpPr>
          <p:grpSpPr>
            <a:xfrm>
              <a:off x="2553554" y="404664"/>
              <a:ext cx="4034670" cy="288032"/>
              <a:chOff x="2699793" y="2420888"/>
              <a:chExt cx="4034670" cy="288947"/>
            </a:xfrm>
          </p:grpSpPr>
          <p:cxnSp>
            <p:nvCxnSpPr>
              <p:cNvPr id="3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341" name="그룹 74"/>
            <p:cNvGrpSpPr>
              <a:grpSpLocks/>
            </p:cNvGrpSpPr>
            <p:nvPr/>
          </p:nvGrpSpPr>
          <p:grpSpPr bwMode="auto">
            <a:xfrm>
              <a:off x="2267744" y="836782"/>
              <a:ext cx="558675" cy="495544"/>
              <a:chOff x="5220072" y="3573016"/>
              <a:chExt cx="558800" cy="495424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0" name="그룹 75"/>
            <p:cNvGrpSpPr>
              <a:grpSpLocks/>
            </p:cNvGrpSpPr>
            <p:nvPr/>
          </p:nvGrpSpPr>
          <p:grpSpPr bwMode="auto">
            <a:xfrm>
              <a:off x="6300192" y="836782"/>
              <a:ext cx="558675" cy="495544"/>
              <a:chOff x="6084168" y="3573016"/>
              <a:chExt cx="558800" cy="495424"/>
            </a:xfrm>
          </p:grpSpPr>
          <p:sp>
            <p:nvSpPr>
              <p:cNvPr id="3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179512" y="2564904"/>
            <a:ext cx="4752529" cy="1440160"/>
            <a:chOff x="2195736" y="1700808"/>
            <a:chExt cx="4752529" cy="1440160"/>
          </a:xfrm>
        </p:grpSpPr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4" name="그룹 163"/>
            <p:cNvGrpSpPr/>
            <p:nvPr/>
          </p:nvGrpSpPr>
          <p:grpSpPr>
            <a:xfrm>
              <a:off x="2553554" y="1988770"/>
              <a:ext cx="4034670" cy="288032"/>
              <a:chOff x="2699793" y="2420888"/>
              <a:chExt cx="4034670" cy="288947"/>
            </a:xfrm>
          </p:grpSpPr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22" name="TextBox 57"/>
            <p:cNvSpPr txBox="1">
              <a:spLocks noChangeArrowheads="1"/>
            </p:cNvSpPr>
            <p:nvPr/>
          </p:nvSpPr>
          <p:spPr bwMode="auto">
            <a:xfrm>
              <a:off x="2195736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6228184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4083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직선 연결선 427"/>
          <p:cNvCxnSpPr/>
          <p:nvPr/>
        </p:nvCxnSpPr>
        <p:spPr bwMode="auto">
          <a:xfrm flipV="1">
            <a:off x="2056854" y="2276872"/>
            <a:ext cx="0" cy="288032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9" name="직선 연결선 428"/>
          <p:cNvCxnSpPr/>
          <p:nvPr/>
        </p:nvCxnSpPr>
        <p:spPr bwMode="auto">
          <a:xfrm flipV="1">
            <a:off x="6084168" y="2276872"/>
            <a:ext cx="0" cy="792088"/>
          </a:xfrm>
          <a:prstGeom prst="line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452" name="그룹 451"/>
          <p:cNvGrpSpPr/>
          <p:nvPr/>
        </p:nvGrpSpPr>
        <p:grpSpPr>
          <a:xfrm>
            <a:off x="1691680" y="764704"/>
            <a:ext cx="4752529" cy="1440160"/>
            <a:chOff x="2195736" y="1700808"/>
            <a:chExt cx="4752529" cy="1440160"/>
          </a:xfrm>
        </p:grpSpPr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54" name="직선 화살표 연결선 453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59" name="그룹 458"/>
            <p:cNvGrpSpPr/>
            <p:nvPr/>
          </p:nvGrpSpPr>
          <p:grpSpPr>
            <a:xfrm>
              <a:off x="2553554" y="1988770"/>
              <a:ext cx="4034670" cy="288032"/>
              <a:chOff x="2699793" y="2420888"/>
              <a:chExt cx="4034670" cy="288947"/>
            </a:xfrm>
          </p:grpSpPr>
          <p:cxnSp>
            <p:nvCxnSpPr>
              <p:cNvPr id="4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5578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2106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9761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57310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8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14954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726095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300527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460" name="TextBox 57"/>
            <p:cNvSpPr txBox="1">
              <a:spLocks noChangeArrowheads="1"/>
            </p:cNvSpPr>
            <p:nvPr/>
          </p:nvSpPr>
          <p:spPr bwMode="auto">
            <a:xfrm>
              <a:off x="2195736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57"/>
            <p:cNvSpPr txBox="1">
              <a:spLocks noChangeArrowheads="1"/>
            </p:cNvSpPr>
            <p:nvPr/>
          </p:nvSpPr>
          <p:spPr bwMode="auto">
            <a:xfrm>
              <a:off x="6228184" y="28024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463" name="직선 연결선 462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5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2056854" y="3212976"/>
            <a:ext cx="2011090" cy="360040"/>
            <a:chOff x="2056854" y="3573016"/>
            <a:chExt cx="2011090" cy="360040"/>
          </a:xfrm>
        </p:grpSpPr>
        <p:cxnSp>
          <p:nvCxnSpPr>
            <p:cNvPr id="405" name="직선 연결선 404"/>
            <p:cNvCxnSpPr/>
            <p:nvPr/>
          </p:nvCxnSpPr>
          <p:spPr bwMode="auto">
            <a:xfrm>
              <a:off x="2056854" y="3645024"/>
              <a:ext cx="201109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6" name="직선 연결선 405"/>
            <p:cNvCxnSpPr/>
            <p:nvPr/>
          </p:nvCxnSpPr>
          <p:spPr bwMode="auto">
            <a:xfrm flipV="1">
              <a:off x="2056854" y="357301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7" name="직선 연결선 406"/>
            <p:cNvCxnSpPr/>
            <p:nvPr/>
          </p:nvCxnSpPr>
          <p:spPr bwMode="auto">
            <a:xfrm flipV="1">
              <a:off x="4067944" y="357301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2771800" y="359450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475656" y="2492896"/>
            <a:ext cx="5184576" cy="1605706"/>
            <a:chOff x="1475656" y="2852936"/>
            <a:chExt cx="5184576" cy="1605706"/>
          </a:xfrm>
        </p:grpSpPr>
        <p:cxnSp>
          <p:nvCxnSpPr>
            <p:cNvPr id="403" name="직선 연결선 402"/>
            <p:cNvCxnSpPr/>
            <p:nvPr/>
          </p:nvCxnSpPr>
          <p:spPr bwMode="auto">
            <a:xfrm flipV="1">
              <a:off x="2056854" y="3501008"/>
              <a:ext cx="4027314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08" name="자유형 407"/>
            <p:cNvSpPr/>
            <p:nvPr/>
          </p:nvSpPr>
          <p:spPr bwMode="auto">
            <a:xfrm>
              <a:off x="2051720" y="3068960"/>
              <a:ext cx="4026347" cy="863600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425" h="863600">
                  <a:moveTo>
                    <a:pt x="0" y="425450"/>
                  </a:moveTo>
                  <a:lnTo>
                    <a:pt x="0" y="0"/>
                  </a:lnTo>
                  <a:lnTo>
                    <a:pt x="4035425" y="863600"/>
                  </a:lnTo>
                  <a:lnTo>
                    <a:pt x="4035425" y="42862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9" name="타원 408"/>
            <p:cNvSpPr/>
            <p:nvPr/>
          </p:nvSpPr>
          <p:spPr bwMode="auto">
            <a:xfrm>
              <a:off x="2187648" y="32129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0" name="타원 409"/>
            <p:cNvSpPr/>
            <p:nvPr/>
          </p:nvSpPr>
          <p:spPr bwMode="auto">
            <a:xfrm>
              <a:off x="5788048" y="36369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3" name="직선 연결선 432"/>
            <p:cNvCxnSpPr/>
            <p:nvPr/>
          </p:nvCxnSpPr>
          <p:spPr bwMode="auto">
            <a:xfrm>
              <a:off x="2056854" y="3861048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/>
            <p:nvPr/>
          </p:nvCxnSpPr>
          <p:spPr bwMode="auto">
            <a:xfrm>
              <a:off x="4067944" y="3861048"/>
              <a:ext cx="0" cy="59759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직선 연결선 434"/>
            <p:cNvCxnSpPr/>
            <p:nvPr/>
          </p:nvCxnSpPr>
          <p:spPr bwMode="auto">
            <a:xfrm>
              <a:off x="6084168" y="407707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1475656" y="285293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6012160" y="3789040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68822" y="4077072"/>
            <a:ext cx="4603378" cy="864096"/>
            <a:chOff x="1768822" y="4415626"/>
            <a:chExt cx="4603378" cy="864096"/>
          </a:xfrm>
        </p:grpSpPr>
        <p:sp>
          <p:nvSpPr>
            <p:cNvPr id="447" name="자유형 446"/>
            <p:cNvSpPr/>
            <p:nvPr/>
          </p:nvSpPr>
          <p:spPr bwMode="auto">
            <a:xfrm>
              <a:off x="2056854" y="4559642"/>
              <a:ext cx="4027314" cy="432048"/>
            </a:xfrm>
            <a:custGeom>
              <a:avLst/>
              <a:gdLst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25500 w 4051300"/>
                <a:gd name="connsiteY4" fmla="*/ 323850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842169 w 4051300"/>
                <a:gd name="connsiteY4" fmla="*/ 300037 h 444500"/>
                <a:gd name="connsiteX5" fmla="*/ 0 w 4051300"/>
                <a:gd name="connsiteY5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032000 w 4051300"/>
                <a:gd name="connsiteY3" fmla="*/ 444500 h 444500"/>
                <a:gd name="connsiteX4" fmla="*/ 1369219 w 4051300"/>
                <a:gd name="connsiteY4" fmla="*/ 391319 h 444500"/>
                <a:gd name="connsiteX5" fmla="*/ 842169 w 4051300"/>
                <a:gd name="connsiteY5" fmla="*/ 300037 h 444500"/>
                <a:gd name="connsiteX6" fmla="*/ 0 w 4051300"/>
                <a:gd name="connsiteY6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282950 w 4051300"/>
                <a:gd name="connsiteY2" fmla="*/ 298450 h 444500"/>
                <a:gd name="connsiteX3" fmla="*/ 2678906 w 4051300"/>
                <a:gd name="connsiteY3" fmla="*/ 393700 h 444500"/>
                <a:gd name="connsiteX4" fmla="*/ 2032000 w 4051300"/>
                <a:gd name="connsiteY4" fmla="*/ 444500 h 444500"/>
                <a:gd name="connsiteX5" fmla="*/ 1369219 w 4051300"/>
                <a:gd name="connsiteY5" fmla="*/ 391319 h 444500"/>
                <a:gd name="connsiteX6" fmla="*/ 842169 w 4051300"/>
                <a:gd name="connsiteY6" fmla="*/ 300037 h 444500"/>
                <a:gd name="connsiteX7" fmla="*/ 0 w 4051300"/>
                <a:gd name="connsiteY7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82950 w 4051300"/>
                <a:gd name="connsiteY3" fmla="*/ 298450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842169 w 4051300"/>
                <a:gd name="connsiteY7" fmla="*/ 30003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369219 w 4051300"/>
                <a:gd name="connsiteY6" fmla="*/ 391319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0 w 4051300"/>
                <a:gd name="connsiteY8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0 w 4051300"/>
                <a:gd name="connsiteY9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500063 w 4051300"/>
                <a:gd name="connsiteY8" fmla="*/ 203200 h 444500"/>
                <a:gd name="connsiteX9" fmla="*/ 283369 w 4051300"/>
                <a:gd name="connsiteY9" fmla="*/ 124619 h 444500"/>
                <a:gd name="connsiteX10" fmla="*/ 0 w 4051300"/>
                <a:gd name="connsiteY10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913606 w 4051300"/>
                <a:gd name="connsiteY7" fmla="*/ 319087 h 444500"/>
                <a:gd name="connsiteX8" fmla="*/ 716756 w 4051300"/>
                <a:gd name="connsiteY8" fmla="*/ 272256 h 444500"/>
                <a:gd name="connsiteX9" fmla="*/ 500063 w 4051300"/>
                <a:gd name="connsiteY9" fmla="*/ 203200 h 444500"/>
                <a:gd name="connsiteX10" fmla="*/ 283369 w 4051300"/>
                <a:gd name="connsiteY10" fmla="*/ 124619 h 444500"/>
                <a:gd name="connsiteX11" fmla="*/ 0 w 4051300"/>
                <a:gd name="connsiteY11" fmla="*/ 0 h 444500"/>
                <a:gd name="connsiteX0" fmla="*/ 0 w 4051300"/>
                <a:gd name="connsiteY0" fmla="*/ 0 h 444500"/>
                <a:gd name="connsiteX1" fmla="*/ 4051300 w 4051300"/>
                <a:gd name="connsiteY1" fmla="*/ 0 h 444500"/>
                <a:gd name="connsiteX2" fmla="*/ 3693319 w 4051300"/>
                <a:gd name="connsiteY2" fmla="*/ 155575 h 444500"/>
                <a:gd name="connsiteX3" fmla="*/ 3259137 w 4051300"/>
                <a:gd name="connsiteY3" fmla="*/ 296069 h 444500"/>
                <a:gd name="connsiteX4" fmla="*/ 2678906 w 4051300"/>
                <a:gd name="connsiteY4" fmla="*/ 393700 h 444500"/>
                <a:gd name="connsiteX5" fmla="*/ 2032000 w 4051300"/>
                <a:gd name="connsiteY5" fmla="*/ 444500 h 444500"/>
                <a:gd name="connsiteX6" fmla="*/ 1447801 w 4051300"/>
                <a:gd name="connsiteY6" fmla="*/ 398463 h 444500"/>
                <a:gd name="connsiteX7" fmla="*/ 1181100 w 4051300"/>
                <a:gd name="connsiteY7" fmla="*/ 369888 h 444500"/>
                <a:gd name="connsiteX8" fmla="*/ 913606 w 4051300"/>
                <a:gd name="connsiteY8" fmla="*/ 319087 h 444500"/>
                <a:gd name="connsiteX9" fmla="*/ 716756 w 4051300"/>
                <a:gd name="connsiteY9" fmla="*/ 272256 h 444500"/>
                <a:gd name="connsiteX10" fmla="*/ 500063 w 4051300"/>
                <a:gd name="connsiteY10" fmla="*/ 203200 h 444500"/>
                <a:gd name="connsiteX11" fmla="*/ 283369 w 4051300"/>
                <a:gd name="connsiteY11" fmla="*/ 124619 h 444500"/>
                <a:gd name="connsiteX12" fmla="*/ 0 w 4051300"/>
                <a:gd name="connsiteY12" fmla="*/ 0 h 444500"/>
                <a:gd name="connsiteX0" fmla="*/ 0 w 4051300"/>
                <a:gd name="connsiteY0" fmla="*/ 0 h 445222"/>
                <a:gd name="connsiteX1" fmla="*/ 4051300 w 4051300"/>
                <a:gd name="connsiteY1" fmla="*/ 0 h 445222"/>
                <a:gd name="connsiteX2" fmla="*/ 3693319 w 4051300"/>
                <a:gd name="connsiteY2" fmla="*/ 155575 h 445222"/>
                <a:gd name="connsiteX3" fmla="*/ 3259137 w 4051300"/>
                <a:gd name="connsiteY3" fmla="*/ 296069 h 445222"/>
                <a:gd name="connsiteX4" fmla="*/ 2678906 w 4051300"/>
                <a:gd name="connsiteY4" fmla="*/ 393700 h 445222"/>
                <a:gd name="connsiteX5" fmla="*/ 2032000 w 4051300"/>
                <a:gd name="connsiteY5" fmla="*/ 444500 h 445222"/>
                <a:gd name="connsiteX6" fmla="*/ 1719263 w 4051300"/>
                <a:gd name="connsiteY6" fmla="*/ 424656 h 445222"/>
                <a:gd name="connsiteX7" fmla="*/ 1447801 w 4051300"/>
                <a:gd name="connsiteY7" fmla="*/ 398463 h 445222"/>
                <a:gd name="connsiteX8" fmla="*/ 1181100 w 4051300"/>
                <a:gd name="connsiteY8" fmla="*/ 369888 h 445222"/>
                <a:gd name="connsiteX9" fmla="*/ 913606 w 4051300"/>
                <a:gd name="connsiteY9" fmla="*/ 319087 h 445222"/>
                <a:gd name="connsiteX10" fmla="*/ 716756 w 4051300"/>
                <a:gd name="connsiteY10" fmla="*/ 272256 h 445222"/>
                <a:gd name="connsiteX11" fmla="*/ 500063 w 4051300"/>
                <a:gd name="connsiteY11" fmla="*/ 203200 h 445222"/>
                <a:gd name="connsiteX12" fmla="*/ 283369 w 4051300"/>
                <a:gd name="connsiteY12" fmla="*/ 124619 h 445222"/>
                <a:gd name="connsiteX13" fmla="*/ 0 w 4051300"/>
                <a:gd name="connsiteY13" fmla="*/ 0 h 445222"/>
                <a:gd name="connsiteX0" fmla="*/ 0 w 4051300"/>
                <a:gd name="connsiteY0" fmla="*/ 0 h 438467"/>
                <a:gd name="connsiteX1" fmla="*/ 4051300 w 4051300"/>
                <a:gd name="connsiteY1" fmla="*/ 0 h 438467"/>
                <a:gd name="connsiteX2" fmla="*/ 3693319 w 4051300"/>
                <a:gd name="connsiteY2" fmla="*/ 155575 h 438467"/>
                <a:gd name="connsiteX3" fmla="*/ 3259137 w 4051300"/>
                <a:gd name="connsiteY3" fmla="*/ 296069 h 438467"/>
                <a:gd name="connsiteX4" fmla="*/ 2678906 w 4051300"/>
                <a:gd name="connsiteY4" fmla="*/ 393700 h 438467"/>
                <a:gd name="connsiteX5" fmla="*/ 2029619 w 4051300"/>
                <a:gd name="connsiteY5" fmla="*/ 437356 h 438467"/>
                <a:gd name="connsiteX6" fmla="*/ 1719263 w 4051300"/>
                <a:gd name="connsiteY6" fmla="*/ 424656 h 438467"/>
                <a:gd name="connsiteX7" fmla="*/ 1447801 w 4051300"/>
                <a:gd name="connsiteY7" fmla="*/ 398463 h 438467"/>
                <a:gd name="connsiteX8" fmla="*/ 1181100 w 4051300"/>
                <a:gd name="connsiteY8" fmla="*/ 369888 h 438467"/>
                <a:gd name="connsiteX9" fmla="*/ 913606 w 4051300"/>
                <a:gd name="connsiteY9" fmla="*/ 319087 h 438467"/>
                <a:gd name="connsiteX10" fmla="*/ 716756 w 4051300"/>
                <a:gd name="connsiteY10" fmla="*/ 272256 h 438467"/>
                <a:gd name="connsiteX11" fmla="*/ 500063 w 4051300"/>
                <a:gd name="connsiteY11" fmla="*/ 203200 h 438467"/>
                <a:gd name="connsiteX12" fmla="*/ 283369 w 4051300"/>
                <a:gd name="connsiteY12" fmla="*/ 124619 h 438467"/>
                <a:gd name="connsiteX13" fmla="*/ 0 w 4051300"/>
                <a:gd name="connsiteY13" fmla="*/ 0 h 438467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029619 w 4051300"/>
                <a:gd name="connsiteY5" fmla="*/ 437356 h 437356"/>
                <a:gd name="connsiteX6" fmla="*/ 1719263 w 4051300"/>
                <a:gd name="connsiteY6" fmla="*/ 424656 h 437356"/>
                <a:gd name="connsiteX7" fmla="*/ 1447801 w 4051300"/>
                <a:gd name="connsiteY7" fmla="*/ 398463 h 437356"/>
                <a:gd name="connsiteX8" fmla="*/ 1181100 w 4051300"/>
                <a:gd name="connsiteY8" fmla="*/ 369888 h 437356"/>
                <a:gd name="connsiteX9" fmla="*/ 913606 w 4051300"/>
                <a:gd name="connsiteY9" fmla="*/ 319087 h 437356"/>
                <a:gd name="connsiteX10" fmla="*/ 716756 w 4051300"/>
                <a:gd name="connsiteY10" fmla="*/ 272256 h 437356"/>
                <a:gd name="connsiteX11" fmla="*/ 500063 w 4051300"/>
                <a:gd name="connsiteY11" fmla="*/ 203200 h 437356"/>
                <a:gd name="connsiteX12" fmla="*/ 283369 w 4051300"/>
                <a:gd name="connsiteY12" fmla="*/ 124619 h 437356"/>
                <a:gd name="connsiteX13" fmla="*/ 0 w 4051300"/>
                <a:gd name="connsiteY13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678906 w 4051300"/>
                <a:gd name="connsiteY4" fmla="*/ 393700 h 437356"/>
                <a:gd name="connsiteX5" fmla="*/ 2366963 w 4051300"/>
                <a:gd name="connsiteY5" fmla="*/ 424657 h 437356"/>
                <a:gd name="connsiteX6" fmla="*/ 2029619 w 4051300"/>
                <a:gd name="connsiteY6" fmla="*/ 437356 h 437356"/>
                <a:gd name="connsiteX7" fmla="*/ 1719263 w 4051300"/>
                <a:gd name="connsiteY7" fmla="*/ 424656 h 437356"/>
                <a:gd name="connsiteX8" fmla="*/ 1447801 w 4051300"/>
                <a:gd name="connsiteY8" fmla="*/ 398463 h 437356"/>
                <a:gd name="connsiteX9" fmla="*/ 1181100 w 4051300"/>
                <a:gd name="connsiteY9" fmla="*/ 369888 h 437356"/>
                <a:gd name="connsiteX10" fmla="*/ 913606 w 4051300"/>
                <a:gd name="connsiteY10" fmla="*/ 319087 h 437356"/>
                <a:gd name="connsiteX11" fmla="*/ 716756 w 4051300"/>
                <a:gd name="connsiteY11" fmla="*/ 272256 h 437356"/>
                <a:gd name="connsiteX12" fmla="*/ 500063 w 4051300"/>
                <a:gd name="connsiteY12" fmla="*/ 203200 h 437356"/>
                <a:gd name="connsiteX13" fmla="*/ 283369 w 4051300"/>
                <a:gd name="connsiteY13" fmla="*/ 124619 h 437356"/>
                <a:gd name="connsiteX14" fmla="*/ 0 w 4051300"/>
                <a:gd name="connsiteY14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259137 w 4051300"/>
                <a:gd name="connsiteY3" fmla="*/ 296069 h 437356"/>
                <a:gd name="connsiteX4" fmla="*/ 2971800 w 4051300"/>
                <a:gd name="connsiteY4" fmla="*/ 355601 h 437356"/>
                <a:gd name="connsiteX5" fmla="*/ 2678906 w 4051300"/>
                <a:gd name="connsiteY5" fmla="*/ 393700 h 437356"/>
                <a:gd name="connsiteX6" fmla="*/ 2366963 w 4051300"/>
                <a:gd name="connsiteY6" fmla="*/ 424657 h 437356"/>
                <a:gd name="connsiteX7" fmla="*/ 2029619 w 4051300"/>
                <a:gd name="connsiteY7" fmla="*/ 437356 h 437356"/>
                <a:gd name="connsiteX8" fmla="*/ 1719263 w 4051300"/>
                <a:gd name="connsiteY8" fmla="*/ 424656 h 437356"/>
                <a:gd name="connsiteX9" fmla="*/ 1447801 w 4051300"/>
                <a:gd name="connsiteY9" fmla="*/ 398463 h 437356"/>
                <a:gd name="connsiteX10" fmla="*/ 1181100 w 4051300"/>
                <a:gd name="connsiteY10" fmla="*/ 369888 h 437356"/>
                <a:gd name="connsiteX11" fmla="*/ 913606 w 4051300"/>
                <a:gd name="connsiteY11" fmla="*/ 319087 h 437356"/>
                <a:gd name="connsiteX12" fmla="*/ 716756 w 4051300"/>
                <a:gd name="connsiteY12" fmla="*/ 272256 h 437356"/>
                <a:gd name="connsiteX13" fmla="*/ 500063 w 4051300"/>
                <a:gd name="connsiteY13" fmla="*/ 203200 h 437356"/>
                <a:gd name="connsiteX14" fmla="*/ 283369 w 4051300"/>
                <a:gd name="connsiteY14" fmla="*/ 124619 h 437356"/>
                <a:gd name="connsiteX15" fmla="*/ 0 w 4051300"/>
                <a:gd name="connsiteY15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693319 w 4051300"/>
                <a:gd name="connsiteY2" fmla="*/ 155575 h 437356"/>
                <a:gd name="connsiteX3" fmla="*/ 3474244 w 4051300"/>
                <a:gd name="connsiteY3" fmla="*/ 236539 h 437356"/>
                <a:gd name="connsiteX4" fmla="*/ 3259137 w 4051300"/>
                <a:gd name="connsiteY4" fmla="*/ 296069 h 437356"/>
                <a:gd name="connsiteX5" fmla="*/ 2971800 w 4051300"/>
                <a:gd name="connsiteY5" fmla="*/ 355601 h 437356"/>
                <a:gd name="connsiteX6" fmla="*/ 2678906 w 4051300"/>
                <a:gd name="connsiteY6" fmla="*/ 393700 h 437356"/>
                <a:gd name="connsiteX7" fmla="*/ 2366963 w 4051300"/>
                <a:gd name="connsiteY7" fmla="*/ 424657 h 437356"/>
                <a:gd name="connsiteX8" fmla="*/ 2029619 w 4051300"/>
                <a:gd name="connsiteY8" fmla="*/ 437356 h 437356"/>
                <a:gd name="connsiteX9" fmla="*/ 1719263 w 4051300"/>
                <a:gd name="connsiteY9" fmla="*/ 424656 h 437356"/>
                <a:gd name="connsiteX10" fmla="*/ 1447801 w 4051300"/>
                <a:gd name="connsiteY10" fmla="*/ 398463 h 437356"/>
                <a:gd name="connsiteX11" fmla="*/ 1181100 w 4051300"/>
                <a:gd name="connsiteY11" fmla="*/ 369888 h 437356"/>
                <a:gd name="connsiteX12" fmla="*/ 913606 w 4051300"/>
                <a:gd name="connsiteY12" fmla="*/ 319087 h 437356"/>
                <a:gd name="connsiteX13" fmla="*/ 716756 w 4051300"/>
                <a:gd name="connsiteY13" fmla="*/ 272256 h 437356"/>
                <a:gd name="connsiteX14" fmla="*/ 500063 w 4051300"/>
                <a:gd name="connsiteY14" fmla="*/ 203200 h 437356"/>
                <a:gd name="connsiteX15" fmla="*/ 283369 w 4051300"/>
                <a:gd name="connsiteY15" fmla="*/ 124619 h 437356"/>
                <a:gd name="connsiteX16" fmla="*/ 0 w 4051300"/>
                <a:gd name="connsiteY16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307852"/>
                <a:gd name="connsiteY0" fmla="*/ 0 h 437356"/>
                <a:gd name="connsiteX1" fmla="*/ 4051300 w 4307852"/>
                <a:gd name="connsiteY1" fmla="*/ 0 h 437356"/>
                <a:gd name="connsiteX2" fmla="*/ 3869531 w 4307852"/>
                <a:gd name="connsiteY2" fmla="*/ 81757 h 437356"/>
                <a:gd name="connsiteX3" fmla="*/ 3693319 w 4307852"/>
                <a:gd name="connsiteY3" fmla="*/ 155575 h 437356"/>
                <a:gd name="connsiteX4" fmla="*/ 3474244 w 4307852"/>
                <a:gd name="connsiteY4" fmla="*/ 236539 h 437356"/>
                <a:gd name="connsiteX5" fmla="*/ 3259137 w 4307852"/>
                <a:gd name="connsiteY5" fmla="*/ 296069 h 437356"/>
                <a:gd name="connsiteX6" fmla="*/ 2971800 w 4307852"/>
                <a:gd name="connsiteY6" fmla="*/ 355601 h 437356"/>
                <a:gd name="connsiteX7" fmla="*/ 2678906 w 4307852"/>
                <a:gd name="connsiteY7" fmla="*/ 393700 h 437356"/>
                <a:gd name="connsiteX8" fmla="*/ 2366963 w 4307852"/>
                <a:gd name="connsiteY8" fmla="*/ 424657 h 437356"/>
                <a:gd name="connsiteX9" fmla="*/ 2029619 w 4307852"/>
                <a:gd name="connsiteY9" fmla="*/ 437356 h 437356"/>
                <a:gd name="connsiteX10" fmla="*/ 1719263 w 4307852"/>
                <a:gd name="connsiteY10" fmla="*/ 424656 h 437356"/>
                <a:gd name="connsiteX11" fmla="*/ 1447801 w 4307852"/>
                <a:gd name="connsiteY11" fmla="*/ 398463 h 437356"/>
                <a:gd name="connsiteX12" fmla="*/ 1181100 w 4307852"/>
                <a:gd name="connsiteY12" fmla="*/ 369888 h 437356"/>
                <a:gd name="connsiteX13" fmla="*/ 913606 w 4307852"/>
                <a:gd name="connsiteY13" fmla="*/ 319087 h 437356"/>
                <a:gd name="connsiteX14" fmla="*/ 716756 w 4307852"/>
                <a:gd name="connsiteY14" fmla="*/ 272256 h 437356"/>
                <a:gd name="connsiteX15" fmla="*/ 500063 w 4307852"/>
                <a:gd name="connsiteY15" fmla="*/ 203200 h 437356"/>
                <a:gd name="connsiteX16" fmla="*/ 283369 w 4307852"/>
                <a:gd name="connsiteY16" fmla="*/ 124619 h 437356"/>
                <a:gd name="connsiteX17" fmla="*/ 0 w 4307852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1757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  <a:gd name="connsiteX0" fmla="*/ 0 w 4051300"/>
                <a:gd name="connsiteY0" fmla="*/ 0 h 437356"/>
                <a:gd name="connsiteX1" fmla="*/ 4051300 w 4051300"/>
                <a:gd name="connsiteY1" fmla="*/ 0 h 437356"/>
                <a:gd name="connsiteX2" fmla="*/ 3869531 w 4051300"/>
                <a:gd name="connsiteY2" fmla="*/ 86520 h 437356"/>
                <a:gd name="connsiteX3" fmla="*/ 3693319 w 4051300"/>
                <a:gd name="connsiteY3" fmla="*/ 155575 h 437356"/>
                <a:gd name="connsiteX4" fmla="*/ 3474244 w 4051300"/>
                <a:gd name="connsiteY4" fmla="*/ 236539 h 437356"/>
                <a:gd name="connsiteX5" fmla="*/ 3259137 w 4051300"/>
                <a:gd name="connsiteY5" fmla="*/ 296069 h 437356"/>
                <a:gd name="connsiteX6" fmla="*/ 2971800 w 4051300"/>
                <a:gd name="connsiteY6" fmla="*/ 355601 h 437356"/>
                <a:gd name="connsiteX7" fmla="*/ 2678906 w 4051300"/>
                <a:gd name="connsiteY7" fmla="*/ 393700 h 437356"/>
                <a:gd name="connsiteX8" fmla="*/ 2366963 w 4051300"/>
                <a:gd name="connsiteY8" fmla="*/ 424657 h 437356"/>
                <a:gd name="connsiteX9" fmla="*/ 2029619 w 4051300"/>
                <a:gd name="connsiteY9" fmla="*/ 437356 h 437356"/>
                <a:gd name="connsiteX10" fmla="*/ 1719263 w 4051300"/>
                <a:gd name="connsiteY10" fmla="*/ 424656 h 437356"/>
                <a:gd name="connsiteX11" fmla="*/ 1447801 w 4051300"/>
                <a:gd name="connsiteY11" fmla="*/ 398463 h 437356"/>
                <a:gd name="connsiteX12" fmla="*/ 1181100 w 4051300"/>
                <a:gd name="connsiteY12" fmla="*/ 369888 h 437356"/>
                <a:gd name="connsiteX13" fmla="*/ 913606 w 4051300"/>
                <a:gd name="connsiteY13" fmla="*/ 319087 h 437356"/>
                <a:gd name="connsiteX14" fmla="*/ 716756 w 4051300"/>
                <a:gd name="connsiteY14" fmla="*/ 272256 h 437356"/>
                <a:gd name="connsiteX15" fmla="*/ 500063 w 4051300"/>
                <a:gd name="connsiteY15" fmla="*/ 203200 h 437356"/>
                <a:gd name="connsiteX16" fmla="*/ 283369 w 4051300"/>
                <a:gd name="connsiteY16" fmla="*/ 124619 h 437356"/>
                <a:gd name="connsiteX17" fmla="*/ 0 w 4051300"/>
                <a:gd name="connsiteY17" fmla="*/ 0 h 43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51300" h="437356">
                  <a:moveTo>
                    <a:pt x="0" y="0"/>
                  </a:moveTo>
                  <a:lnTo>
                    <a:pt x="4051300" y="0"/>
                  </a:lnTo>
                  <a:lnTo>
                    <a:pt x="3869531" y="86520"/>
                  </a:lnTo>
                  <a:cubicBezTo>
                    <a:pt x="3809867" y="112449"/>
                    <a:pt x="3759200" y="129381"/>
                    <a:pt x="3693319" y="155575"/>
                  </a:cubicBezTo>
                  <a:cubicBezTo>
                    <a:pt x="3620294" y="177007"/>
                    <a:pt x="3547269" y="215107"/>
                    <a:pt x="3474244" y="236539"/>
                  </a:cubicBezTo>
                  <a:lnTo>
                    <a:pt x="3259137" y="296069"/>
                  </a:lnTo>
                  <a:cubicBezTo>
                    <a:pt x="3139678" y="327026"/>
                    <a:pt x="3068505" y="339329"/>
                    <a:pt x="2971800" y="355601"/>
                  </a:cubicBezTo>
                  <a:cubicBezTo>
                    <a:pt x="2875095" y="371873"/>
                    <a:pt x="2780506" y="379810"/>
                    <a:pt x="2678906" y="393700"/>
                  </a:cubicBezTo>
                  <a:cubicBezTo>
                    <a:pt x="2575719" y="399257"/>
                    <a:pt x="2470150" y="419100"/>
                    <a:pt x="2366963" y="424657"/>
                  </a:cubicBezTo>
                  <a:lnTo>
                    <a:pt x="2029619" y="437356"/>
                  </a:lnTo>
                  <a:lnTo>
                    <a:pt x="1719263" y="424656"/>
                  </a:lnTo>
                  <a:cubicBezTo>
                    <a:pt x="1621896" y="416983"/>
                    <a:pt x="1537495" y="406797"/>
                    <a:pt x="1447801" y="398463"/>
                  </a:cubicBezTo>
                  <a:cubicBezTo>
                    <a:pt x="1358901" y="384175"/>
                    <a:pt x="1270000" y="384176"/>
                    <a:pt x="1181100" y="369888"/>
                  </a:cubicBezTo>
                  <a:lnTo>
                    <a:pt x="913606" y="319087"/>
                  </a:lnTo>
                  <a:cubicBezTo>
                    <a:pt x="793353" y="296465"/>
                    <a:pt x="785680" y="291570"/>
                    <a:pt x="716756" y="272256"/>
                  </a:cubicBezTo>
                  <a:cubicBezTo>
                    <a:pt x="647832" y="252942"/>
                    <a:pt x="573882" y="226219"/>
                    <a:pt x="500063" y="203200"/>
                  </a:cubicBezTo>
                  <a:cubicBezTo>
                    <a:pt x="422275" y="171450"/>
                    <a:pt x="361157" y="156369"/>
                    <a:pt x="283369" y="12461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32" name="직선 연결선 431"/>
            <p:cNvCxnSpPr/>
            <p:nvPr/>
          </p:nvCxnSpPr>
          <p:spPr bwMode="auto">
            <a:xfrm>
              <a:off x="2056854" y="4559642"/>
              <a:ext cx="4027314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3995936" y="4725144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437" name="직선 연결선 436"/>
            <p:cNvCxnSpPr/>
            <p:nvPr/>
          </p:nvCxnSpPr>
          <p:spPr bwMode="auto">
            <a:xfrm>
              <a:off x="1768822" y="4415626"/>
              <a:ext cx="864096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8" name="직선 연결선 437"/>
            <p:cNvCxnSpPr/>
            <p:nvPr/>
          </p:nvCxnSpPr>
          <p:spPr bwMode="auto">
            <a:xfrm>
              <a:off x="3497014" y="4991690"/>
              <a:ext cx="114699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9" name="직선 연결선 438"/>
            <p:cNvCxnSpPr/>
            <p:nvPr/>
          </p:nvCxnSpPr>
          <p:spPr bwMode="auto">
            <a:xfrm flipH="1">
              <a:off x="5436096" y="4415626"/>
              <a:ext cx="936104" cy="46805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/8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6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1520" y="4530606"/>
            <a:ext cx="2016224" cy="1109156"/>
            <a:chOff x="2267744" y="4026550"/>
            <a:chExt cx="2016224" cy="1109156"/>
          </a:xfrm>
        </p:grpSpPr>
        <p:grpSp>
          <p:nvGrpSpPr>
            <p:cNvPr id="191" name="그룹 190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211" name="직선 연결선 21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직선 연결선 21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02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5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7" name="원호 216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2915816" y="402655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5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79512" y="620758"/>
            <a:ext cx="4752529" cy="1440160"/>
            <a:chOff x="2195736" y="116702"/>
            <a:chExt cx="4752529" cy="1440160"/>
          </a:xfrm>
        </p:grpSpPr>
        <p:sp>
          <p:nvSpPr>
            <p:cNvPr id="309" name="직사각형 77"/>
            <p:cNvSpPr>
              <a:spLocks noChangeArrowheads="1"/>
            </p:cNvSpPr>
            <p:nvPr/>
          </p:nvSpPr>
          <p:spPr bwMode="auto">
            <a:xfrm>
              <a:off x="2555775" y="692696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0" name="TextBox 35"/>
            <p:cNvSpPr txBox="1">
              <a:spLocks noChangeArrowheads="1"/>
            </p:cNvSpPr>
            <p:nvPr/>
          </p:nvSpPr>
          <p:spPr bwMode="auto">
            <a:xfrm>
              <a:off x="2195736" y="585476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57"/>
            <p:cNvSpPr txBox="1">
              <a:spLocks noChangeArrowheads="1"/>
            </p:cNvSpPr>
            <p:nvPr/>
          </p:nvSpPr>
          <p:spPr bwMode="auto">
            <a:xfrm>
              <a:off x="4427984" y="116702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94"/>
            <p:cNvSpPr txBox="1">
              <a:spLocks noChangeArrowheads="1"/>
            </p:cNvSpPr>
            <p:nvPr/>
          </p:nvSpPr>
          <p:spPr bwMode="auto">
            <a:xfrm>
              <a:off x="6516217" y="58547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연결선 312"/>
            <p:cNvCxnSpPr/>
            <p:nvPr/>
          </p:nvCxnSpPr>
          <p:spPr bwMode="auto">
            <a:xfrm>
              <a:off x="2555776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4" name="직선 연결선 313"/>
            <p:cNvCxnSpPr/>
            <p:nvPr/>
          </p:nvCxnSpPr>
          <p:spPr bwMode="auto">
            <a:xfrm>
              <a:off x="2555776" y="1484854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5" name="직선 연결선 314"/>
            <p:cNvCxnSpPr/>
            <p:nvPr/>
          </p:nvCxnSpPr>
          <p:spPr bwMode="auto">
            <a:xfrm rot="5400000">
              <a:off x="6517580" y="1479500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57"/>
            <p:cNvSpPr txBox="1">
              <a:spLocks noChangeArrowheads="1"/>
            </p:cNvSpPr>
            <p:nvPr/>
          </p:nvSpPr>
          <p:spPr bwMode="auto">
            <a:xfrm>
              <a:off x="3275856" y="11967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9439" y="548023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41" name="그룹 74"/>
            <p:cNvGrpSpPr>
              <a:grpSpLocks/>
            </p:cNvGrpSpPr>
            <p:nvPr/>
          </p:nvGrpSpPr>
          <p:grpSpPr bwMode="auto">
            <a:xfrm>
              <a:off x="2267744" y="836782"/>
              <a:ext cx="558675" cy="495544"/>
              <a:chOff x="5220072" y="3573016"/>
              <a:chExt cx="558800" cy="495424"/>
            </a:xfrm>
          </p:grpSpPr>
          <p:sp>
            <p:nvSpPr>
              <p:cNvPr id="34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3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60" name="그룹 75"/>
            <p:cNvGrpSpPr>
              <a:grpSpLocks/>
            </p:cNvGrpSpPr>
            <p:nvPr/>
          </p:nvGrpSpPr>
          <p:grpSpPr bwMode="auto">
            <a:xfrm>
              <a:off x="6300192" y="836782"/>
              <a:ext cx="558675" cy="495544"/>
              <a:chOff x="6084168" y="3573016"/>
              <a:chExt cx="558800" cy="495424"/>
            </a:xfrm>
          </p:grpSpPr>
          <p:sp>
            <p:nvSpPr>
              <p:cNvPr id="36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63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7" name="직선 연결선 86"/>
            <p:cNvCxnSpPr/>
            <p:nvPr/>
          </p:nvCxnSpPr>
          <p:spPr bwMode="auto">
            <a:xfrm>
              <a:off x="4572000" y="141284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TextBox 57"/>
            <p:cNvSpPr txBox="1">
              <a:spLocks noChangeArrowheads="1"/>
            </p:cNvSpPr>
            <p:nvPr/>
          </p:nvSpPr>
          <p:spPr bwMode="auto">
            <a:xfrm>
              <a:off x="5292080" y="11967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79512" y="2564904"/>
            <a:ext cx="4752529" cy="1440160"/>
            <a:chOff x="179512" y="2564904"/>
            <a:chExt cx="4752529" cy="1440160"/>
          </a:xfrm>
        </p:grpSpPr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5400000" flipH="1" flipV="1">
              <a:off x="324446" y="349610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 rot="5400000" flipH="1" flipV="1">
              <a:off x="4356894" y="350009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539551" y="3140898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4" name="TextBox 35"/>
            <p:cNvSpPr txBox="1">
              <a:spLocks noChangeArrowheads="1"/>
            </p:cNvSpPr>
            <p:nvPr/>
          </p:nvSpPr>
          <p:spPr bwMode="auto">
            <a:xfrm>
              <a:off x="179512" y="3033678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2411760" y="2564904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94"/>
            <p:cNvSpPr txBox="1">
              <a:spLocks noChangeArrowheads="1"/>
            </p:cNvSpPr>
            <p:nvPr/>
          </p:nvSpPr>
          <p:spPr bwMode="auto">
            <a:xfrm>
              <a:off x="4499993" y="303367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2411099" y="2996225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2" name="TextBox 57"/>
            <p:cNvSpPr txBox="1">
              <a:spLocks noChangeArrowheads="1"/>
            </p:cNvSpPr>
            <p:nvPr/>
          </p:nvSpPr>
          <p:spPr bwMode="auto">
            <a:xfrm>
              <a:off x="251520" y="36665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TextBox 57"/>
            <p:cNvSpPr txBox="1">
              <a:spLocks noChangeArrowheads="1"/>
            </p:cNvSpPr>
            <p:nvPr/>
          </p:nvSpPr>
          <p:spPr bwMode="auto">
            <a:xfrm>
              <a:off x="4283968" y="36665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7" name="그룹 396"/>
            <p:cNvGrpSpPr/>
            <p:nvPr/>
          </p:nvGrpSpPr>
          <p:grpSpPr>
            <a:xfrm>
              <a:off x="539552" y="3378478"/>
              <a:ext cx="881490" cy="338554"/>
              <a:chOff x="2538382" y="4558268"/>
              <a:chExt cx="881490" cy="338554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3690510" y="3378478"/>
              <a:ext cx="881490" cy="338554"/>
              <a:chOff x="3491880" y="3378478"/>
              <a:chExt cx="881490" cy="338554"/>
            </a:xfrm>
          </p:grpSpPr>
          <p:cxnSp>
            <p:nvCxnSpPr>
              <p:cNvPr id="92" name="직선 연결선 91"/>
              <p:cNvCxnSpPr/>
              <p:nvPr/>
            </p:nvCxnSpPr>
            <p:spPr bwMode="auto">
              <a:xfrm rot="16200000" flipH="1">
                <a:off x="4301138" y="347240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 flipH="1">
                <a:off x="3491880" y="347240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4" name="TextBox 57"/>
              <p:cNvSpPr txBox="1">
                <a:spLocks noChangeArrowheads="1"/>
              </p:cNvSpPr>
              <p:nvPr/>
            </p:nvSpPr>
            <p:spPr bwMode="auto">
              <a:xfrm>
                <a:off x="3779566" y="337847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8" name="그룹 97"/>
          <p:cNvGrpSpPr/>
          <p:nvPr/>
        </p:nvGrpSpPr>
        <p:grpSpPr>
          <a:xfrm flipH="1">
            <a:off x="2987824" y="4530606"/>
            <a:ext cx="2016224" cy="1109156"/>
            <a:chOff x="2267744" y="4026550"/>
            <a:chExt cx="2016224" cy="1109156"/>
          </a:xfrm>
        </p:grpSpPr>
        <p:grpSp>
          <p:nvGrpSpPr>
            <p:cNvPr id="99" name="그룹 98"/>
            <p:cNvGrpSpPr/>
            <p:nvPr/>
          </p:nvGrpSpPr>
          <p:grpSpPr>
            <a:xfrm>
              <a:off x="2555776" y="4602614"/>
              <a:ext cx="881490" cy="338554"/>
              <a:chOff x="2538382" y="4558268"/>
              <a:chExt cx="881490" cy="338554"/>
            </a:xfrm>
          </p:grpSpPr>
          <p:cxnSp>
            <p:nvCxnSpPr>
              <p:cNvPr id="107" name="직선 연결선 106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9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0" name="직사각형 77"/>
            <p:cNvSpPr>
              <a:spLocks noChangeArrowheads="1"/>
            </p:cNvSpPr>
            <p:nvPr/>
          </p:nvSpPr>
          <p:spPr bwMode="auto">
            <a:xfrm>
              <a:off x="2555776" y="4370659"/>
              <a:ext cx="880697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01" name="직선 화살표 연결선 21"/>
            <p:cNvCxnSpPr>
              <a:cxnSpLocks noChangeShapeType="1"/>
            </p:cNvCxnSpPr>
            <p:nvPr/>
          </p:nvCxnSpPr>
          <p:spPr bwMode="auto">
            <a:xfrm rot="5400000" flipH="1" flipV="1">
              <a:off x="2376388" y="4686919"/>
              <a:ext cx="357187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2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3491880" y="4226644"/>
              <a:ext cx="4121" cy="432049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03" name="원호 102"/>
            <p:cNvSpPr/>
            <p:nvPr/>
          </p:nvSpPr>
          <p:spPr bwMode="auto">
            <a:xfrm flipV="1">
              <a:off x="3354954" y="422664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4" name="TextBox 57"/>
            <p:cNvSpPr txBox="1">
              <a:spLocks noChangeArrowheads="1"/>
            </p:cNvSpPr>
            <p:nvPr/>
          </p:nvSpPr>
          <p:spPr bwMode="auto">
            <a:xfrm>
              <a:off x="3707904" y="42930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57"/>
            <p:cNvSpPr txBox="1">
              <a:spLocks noChangeArrowheads="1"/>
            </p:cNvSpPr>
            <p:nvPr/>
          </p:nvSpPr>
          <p:spPr bwMode="auto">
            <a:xfrm>
              <a:off x="2915816" y="402655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TextBox 57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9230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그룹 451"/>
          <p:cNvGrpSpPr/>
          <p:nvPr/>
        </p:nvGrpSpPr>
        <p:grpSpPr>
          <a:xfrm>
            <a:off x="1691680" y="764704"/>
            <a:ext cx="4752529" cy="1440160"/>
            <a:chOff x="2195736" y="1700808"/>
            <a:chExt cx="4752529" cy="1440160"/>
          </a:xfrm>
        </p:grpSpPr>
        <p:cxnSp>
          <p:nvCxnSpPr>
            <p:cNvPr id="453" name="직선 화살표 연결선 452"/>
            <p:cNvCxnSpPr>
              <a:cxnSpLocks noChangeShapeType="1"/>
            </p:cNvCxnSpPr>
            <p:nvPr/>
          </p:nvCxnSpPr>
          <p:spPr bwMode="auto">
            <a:xfrm rot="5400000" flipH="1" flipV="1">
              <a:off x="2340670" y="263200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54" name="직선 화살표 연결선 453"/>
            <p:cNvCxnSpPr>
              <a:cxnSpLocks noChangeShapeType="1"/>
            </p:cNvCxnSpPr>
            <p:nvPr/>
          </p:nvCxnSpPr>
          <p:spPr bwMode="auto">
            <a:xfrm rot="5400000" flipH="1" flipV="1">
              <a:off x="6373118" y="263599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55" name="직사각형 77"/>
            <p:cNvSpPr>
              <a:spLocks noChangeArrowheads="1"/>
            </p:cNvSpPr>
            <p:nvPr/>
          </p:nvSpPr>
          <p:spPr bwMode="auto">
            <a:xfrm>
              <a:off x="2555775" y="227680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56" name="TextBox 35"/>
            <p:cNvSpPr txBox="1">
              <a:spLocks noChangeArrowheads="1"/>
            </p:cNvSpPr>
            <p:nvPr/>
          </p:nvSpPr>
          <p:spPr bwMode="auto">
            <a:xfrm>
              <a:off x="2195736" y="2169582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57"/>
            <p:cNvSpPr txBox="1">
              <a:spLocks noChangeArrowheads="1"/>
            </p:cNvSpPr>
            <p:nvPr/>
          </p:nvSpPr>
          <p:spPr bwMode="auto">
            <a:xfrm>
              <a:off x="4427984" y="1700808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94"/>
            <p:cNvSpPr txBox="1">
              <a:spLocks noChangeArrowheads="1"/>
            </p:cNvSpPr>
            <p:nvPr/>
          </p:nvSpPr>
          <p:spPr bwMode="auto">
            <a:xfrm>
              <a:off x="6516217" y="216958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3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4427323" y="2132129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60" name="TextBox 57"/>
            <p:cNvSpPr txBox="1">
              <a:spLocks noChangeArrowheads="1"/>
            </p:cNvSpPr>
            <p:nvPr/>
          </p:nvSpPr>
          <p:spPr bwMode="auto">
            <a:xfrm>
              <a:off x="2267744" y="280241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1" name="TextBox 57"/>
            <p:cNvSpPr txBox="1">
              <a:spLocks noChangeArrowheads="1"/>
            </p:cNvSpPr>
            <p:nvPr/>
          </p:nvSpPr>
          <p:spPr bwMode="auto">
            <a:xfrm>
              <a:off x="6300192" y="280241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62" name="그룹 461"/>
            <p:cNvGrpSpPr/>
            <p:nvPr/>
          </p:nvGrpSpPr>
          <p:grpSpPr>
            <a:xfrm>
              <a:off x="2555776" y="2514382"/>
              <a:ext cx="881490" cy="338554"/>
              <a:chOff x="2538382" y="4558268"/>
              <a:chExt cx="881490" cy="338554"/>
            </a:xfrm>
          </p:grpSpPr>
          <p:cxnSp>
            <p:nvCxnSpPr>
              <p:cNvPr id="463" name="직선 연결선 462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4" name="직선 연결선 463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5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55826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2051720" y="3501008"/>
            <a:ext cx="4032448" cy="1440160"/>
            <a:chOff x="2051720" y="3501008"/>
            <a:chExt cx="4032448" cy="1440160"/>
          </a:xfrm>
        </p:grpSpPr>
        <p:sp>
          <p:nvSpPr>
            <p:cNvPr id="59" name="이등변 삼각형 58"/>
            <p:cNvSpPr/>
            <p:nvPr/>
          </p:nvSpPr>
          <p:spPr bwMode="auto">
            <a:xfrm rot="10800000" flipH="1">
              <a:off x="4067944" y="4221088"/>
              <a:ext cx="2016224" cy="432048"/>
            </a:xfrm>
            <a:prstGeom prst="triangle">
              <a:avLst>
                <a:gd name="adj" fmla="val 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이등변 삼각형 59"/>
            <p:cNvSpPr/>
            <p:nvPr/>
          </p:nvSpPr>
          <p:spPr bwMode="auto">
            <a:xfrm rot="10800000">
              <a:off x="2051720" y="4221088"/>
              <a:ext cx="2016224" cy="432048"/>
            </a:xfrm>
            <a:prstGeom prst="triangle">
              <a:avLst>
                <a:gd name="adj" fmla="val 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33" name="직선 연결선 432"/>
            <p:cNvCxnSpPr/>
            <p:nvPr/>
          </p:nvCxnSpPr>
          <p:spPr bwMode="auto">
            <a:xfrm>
              <a:off x="2056854" y="3501008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4" name="직선 연결선 433"/>
            <p:cNvCxnSpPr/>
            <p:nvPr/>
          </p:nvCxnSpPr>
          <p:spPr bwMode="auto">
            <a:xfrm>
              <a:off x="4067944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5" name="직선 연결선 434"/>
            <p:cNvCxnSpPr/>
            <p:nvPr/>
          </p:nvCxnSpPr>
          <p:spPr bwMode="auto">
            <a:xfrm>
              <a:off x="6084168" y="3717032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2" name="직선 연결선 431"/>
            <p:cNvCxnSpPr/>
            <p:nvPr/>
          </p:nvCxnSpPr>
          <p:spPr bwMode="auto">
            <a:xfrm>
              <a:off x="2056854" y="4221088"/>
              <a:ext cx="4027314" cy="0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3995936" y="4386590"/>
              <a:ext cx="148582" cy="148582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707904" y="46026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547664" y="2276872"/>
            <a:ext cx="5040560" cy="1490682"/>
            <a:chOff x="1547664" y="2276872"/>
            <a:chExt cx="5040560" cy="1490682"/>
          </a:xfrm>
        </p:grpSpPr>
        <p:sp>
          <p:nvSpPr>
            <p:cNvPr id="57" name="자유형 56"/>
            <p:cNvSpPr/>
            <p:nvPr/>
          </p:nvSpPr>
          <p:spPr bwMode="auto">
            <a:xfrm>
              <a:off x="2051720" y="2708920"/>
              <a:ext cx="2016224" cy="43497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428625"/>
                <a:gd name="connsiteX1" fmla="*/ 0 w 4035425"/>
                <a:gd name="connsiteY1" fmla="*/ 0 h 428625"/>
                <a:gd name="connsiteX2" fmla="*/ 2022732 w 4035425"/>
                <a:gd name="connsiteY2" fmla="*/ 0 h 428625"/>
                <a:gd name="connsiteX3" fmla="*/ 4035425 w 4035425"/>
                <a:gd name="connsiteY3" fmla="*/ 428625 h 428625"/>
                <a:gd name="connsiteX4" fmla="*/ 0 w 4035425"/>
                <a:gd name="connsiteY4" fmla="*/ 425450 h 428625"/>
                <a:gd name="connsiteX0" fmla="*/ 0 w 2022732"/>
                <a:gd name="connsiteY0" fmla="*/ 425450 h 434975"/>
                <a:gd name="connsiteX1" fmla="*/ 0 w 2022732"/>
                <a:gd name="connsiteY1" fmla="*/ 0 h 434975"/>
                <a:gd name="connsiteX2" fmla="*/ 2022732 w 2022732"/>
                <a:gd name="connsiteY2" fmla="*/ 0 h 434975"/>
                <a:gd name="connsiteX3" fmla="*/ 2015305 w 2022732"/>
                <a:gd name="connsiteY3" fmla="*/ 434975 h 434975"/>
                <a:gd name="connsiteX4" fmla="*/ 0 w 2022732"/>
                <a:gd name="connsiteY4" fmla="*/ 425450 h 434975"/>
                <a:gd name="connsiteX0" fmla="*/ 0 w 2019019"/>
                <a:gd name="connsiteY0" fmla="*/ 425450 h 434975"/>
                <a:gd name="connsiteX1" fmla="*/ 0 w 2019019"/>
                <a:gd name="connsiteY1" fmla="*/ 0 h 434975"/>
                <a:gd name="connsiteX2" fmla="*/ 2019019 w 2019019"/>
                <a:gd name="connsiteY2" fmla="*/ 0 h 434975"/>
                <a:gd name="connsiteX3" fmla="*/ 2015305 w 2019019"/>
                <a:gd name="connsiteY3" fmla="*/ 434975 h 434975"/>
                <a:gd name="connsiteX4" fmla="*/ 0 w 2019019"/>
                <a:gd name="connsiteY4" fmla="*/ 42545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019" h="434975">
                  <a:moveTo>
                    <a:pt x="0" y="425450"/>
                  </a:moveTo>
                  <a:lnTo>
                    <a:pt x="0" y="0"/>
                  </a:lnTo>
                  <a:lnTo>
                    <a:pt x="2019019" y="0"/>
                  </a:lnTo>
                  <a:lnTo>
                    <a:pt x="2015305" y="43497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자유형 57"/>
            <p:cNvSpPr/>
            <p:nvPr/>
          </p:nvSpPr>
          <p:spPr bwMode="auto">
            <a:xfrm>
              <a:off x="4067944" y="3140997"/>
              <a:ext cx="2016224" cy="434975"/>
            </a:xfrm>
            <a:custGeom>
              <a:avLst/>
              <a:gdLst>
                <a:gd name="connsiteX0" fmla="*/ 0 w 4035425"/>
                <a:gd name="connsiteY0" fmla="*/ 425450 h 863600"/>
                <a:gd name="connsiteX1" fmla="*/ 0 w 4035425"/>
                <a:gd name="connsiteY1" fmla="*/ 0 h 863600"/>
                <a:gd name="connsiteX2" fmla="*/ 4035425 w 4035425"/>
                <a:gd name="connsiteY2" fmla="*/ 863600 h 863600"/>
                <a:gd name="connsiteX3" fmla="*/ 4035425 w 4035425"/>
                <a:gd name="connsiteY3" fmla="*/ 428625 h 863600"/>
                <a:gd name="connsiteX4" fmla="*/ 0 w 4035425"/>
                <a:gd name="connsiteY4" fmla="*/ 425450 h 863600"/>
                <a:gd name="connsiteX0" fmla="*/ 0 w 4035425"/>
                <a:gd name="connsiteY0" fmla="*/ 425450 h 428625"/>
                <a:gd name="connsiteX1" fmla="*/ 0 w 4035425"/>
                <a:gd name="connsiteY1" fmla="*/ 0 h 428625"/>
                <a:gd name="connsiteX2" fmla="*/ 2022732 w 4035425"/>
                <a:gd name="connsiteY2" fmla="*/ 0 h 428625"/>
                <a:gd name="connsiteX3" fmla="*/ 4035425 w 4035425"/>
                <a:gd name="connsiteY3" fmla="*/ 428625 h 428625"/>
                <a:gd name="connsiteX4" fmla="*/ 0 w 4035425"/>
                <a:gd name="connsiteY4" fmla="*/ 425450 h 428625"/>
                <a:gd name="connsiteX0" fmla="*/ 0 w 2022732"/>
                <a:gd name="connsiteY0" fmla="*/ 425450 h 434975"/>
                <a:gd name="connsiteX1" fmla="*/ 0 w 2022732"/>
                <a:gd name="connsiteY1" fmla="*/ 0 h 434975"/>
                <a:gd name="connsiteX2" fmla="*/ 2022732 w 2022732"/>
                <a:gd name="connsiteY2" fmla="*/ 0 h 434975"/>
                <a:gd name="connsiteX3" fmla="*/ 2015305 w 2022732"/>
                <a:gd name="connsiteY3" fmla="*/ 434975 h 434975"/>
                <a:gd name="connsiteX4" fmla="*/ 0 w 2022732"/>
                <a:gd name="connsiteY4" fmla="*/ 425450 h 434975"/>
                <a:gd name="connsiteX0" fmla="*/ 0 w 2019019"/>
                <a:gd name="connsiteY0" fmla="*/ 425450 h 434975"/>
                <a:gd name="connsiteX1" fmla="*/ 0 w 2019019"/>
                <a:gd name="connsiteY1" fmla="*/ 0 h 434975"/>
                <a:gd name="connsiteX2" fmla="*/ 2019019 w 2019019"/>
                <a:gd name="connsiteY2" fmla="*/ 0 h 434975"/>
                <a:gd name="connsiteX3" fmla="*/ 2015305 w 2019019"/>
                <a:gd name="connsiteY3" fmla="*/ 434975 h 434975"/>
                <a:gd name="connsiteX4" fmla="*/ 0 w 2019019"/>
                <a:gd name="connsiteY4" fmla="*/ 425450 h 4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9019" h="434975">
                  <a:moveTo>
                    <a:pt x="0" y="425450"/>
                  </a:moveTo>
                  <a:lnTo>
                    <a:pt x="0" y="0"/>
                  </a:lnTo>
                  <a:lnTo>
                    <a:pt x="2019019" y="0"/>
                  </a:lnTo>
                  <a:lnTo>
                    <a:pt x="2015305" y="434975"/>
                  </a:lnTo>
                  <a:lnTo>
                    <a:pt x="0" y="42545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428" name="직선 연결선 427"/>
            <p:cNvCxnSpPr/>
            <p:nvPr/>
          </p:nvCxnSpPr>
          <p:spPr bwMode="auto">
            <a:xfrm flipV="1">
              <a:off x="2056854" y="227687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9" name="직선 연결선 428"/>
            <p:cNvCxnSpPr/>
            <p:nvPr/>
          </p:nvCxnSpPr>
          <p:spPr bwMode="auto">
            <a:xfrm flipV="1">
              <a:off x="6084168" y="2276872"/>
              <a:ext cx="0" cy="7920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3" name="직선 연결선 402"/>
            <p:cNvCxnSpPr/>
            <p:nvPr/>
          </p:nvCxnSpPr>
          <p:spPr bwMode="auto">
            <a:xfrm flipV="1">
              <a:off x="2056854" y="3140968"/>
              <a:ext cx="4027314" cy="1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409" name="타원 408"/>
            <p:cNvSpPr/>
            <p:nvPr/>
          </p:nvSpPr>
          <p:spPr bwMode="auto">
            <a:xfrm>
              <a:off x="2187648" y="285293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10" name="타원 409"/>
            <p:cNvSpPr/>
            <p:nvPr/>
          </p:nvSpPr>
          <p:spPr bwMode="auto">
            <a:xfrm>
              <a:off x="5788048" y="327689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1547664" y="2492896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6084168" y="342900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 bwMode="auto">
            <a:xfrm flipV="1">
              <a:off x="4067944" y="227687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295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844406" y="404664"/>
            <a:ext cx="4455784" cy="1296144"/>
            <a:chOff x="1844406" y="404664"/>
            <a:chExt cx="4455784" cy="1296144"/>
          </a:xfrm>
        </p:grpSpPr>
        <p:grpSp>
          <p:nvGrpSpPr>
            <p:cNvPr id="397" name="그룹 396"/>
            <p:cNvGrpSpPr/>
            <p:nvPr/>
          </p:nvGrpSpPr>
          <p:grpSpPr>
            <a:xfrm>
              <a:off x="2123728" y="1385539"/>
              <a:ext cx="881490" cy="315269"/>
              <a:chOff x="2538382" y="4581553"/>
              <a:chExt cx="881490" cy="315269"/>
            </a:xfrm>
          </p:grpSpPr>
          <p:cxnSp>
            <p:nvCxnSpPr>
              <p:cNvPr id="398" name="직선 연결선 39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9" name="직선 연결선 39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00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 rot="5400000">
              <a:off x="1704802" y="705672"/>
              <a:ext cx="558675" cy="279468"/>
              <a:chOff x="2268538" y="3459095"/>
              <a:chExt cx="558675" cy="279468"/>
            </a:xfrm>
          </p:grpSpPr>
          <p:sp>
            <p:nvSpPr>
              <p:cNvPr id="8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7" name="직사각형 77"/>
            <p:cNvSpPr>
              <a:spLocks noChangeArrowheads="1"/>
            </p:cNvSpPr>
            <p:nvPr/>
          </p:nvSpPr>
          <p:spPr bwMode="auto">
            <a:xfrm>
              <a:off x="2123727" y="76463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28" name="TextBox 35"/>
            <p:cNvSpPr txBox="1">
              <a:spLocks noChangeArrowheads="1"/>
            </p:cNvSpPr>
            <p:nvPr/>
          </p:nvSpPr>
          <p:spPr bwMode="auto">
            <a:xfrm>
              <a:off x="2123804" y="908720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57"/>
            <p:cNvSpPr txBox="1">
              <a:spLocks noChangeArrowheads="1"/>
            </p:cNvSpPr>
            <p:nvPr/>
          </p:nvSpPr>
          <p:spPr bwMode="auto">
            <a:xfrm>
              <a:off x="5724128" y="404664"/>
              <a:ext cx="360040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94"/>
            <p:cNvSpPr txBox="1">
              <a:spLocks noChangeArrowheads="1"/>
            </p:cNvSpPr>
            <p:nvPr/>
          </p:nvSpPr>
          <p:spPr bwMode="auto">
            <a:xfrm>
              <a:off x="6012160" y="908720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 bwMode="auto">
            <a:xfrm>
              <a:off x="2123728" y="11967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직선 연결선 131"/>
            <p:cNvCxnSpPr/>
            <p:nvPr/>
          </p:nvCxnSpPr>
          <p:spPr bwMode="auto">
            <a:xfrm>
              <a:off x="2123728" y="1268760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 rot="5400000">
              <a:off x="6085532" y="1268536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3995936" y="1026448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013615" y="619961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1844406" y="2132856"/>
            <a:ext cx="4455784" cy="1512168"/>
            <a:chOff x="1844406" y="2132856"/>
            <a:chExt cx="4455784" cy="1512168"/>
          </a:xfrm>
        </p:grpSpPr>
        <p:grpSp>
          <p:nvGrpSpPr>
            <p:cNvPr id="151" name="그룹 150"/>
            <p:cNvGrpSpPr/>
            <p:nvPr/>
          </p:nvGrpSpPr>
          <p:grpSpPr>
            <a:xfrm rot="5400000">
              <a:off x="1704802" y="2632500"/>
              <a:ext cx="558675" cy="279468"/>
              <a:chOff x="2268538" y="3459095"/>
              <a:chExt cx="558675" cy="279468"/>
            </a:xfrm>
          </p:grpSpPr>
          <p:sp>
            <p:nvSpPr>
              <p:cNvPr id="15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3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4" name="직사각형 77"/>
            <p:cNvSpPr>
              <a:spLocks noChangeArrowheads="1"/>
            </p:cNvSpPr>
            <p:nvPr/>
          </p:nvSpPr>
          <p:spPr bwMode="auto">
            <a:xfrm>
              <a:off x="2123727" y="269146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5" name="TextBox 35"/>
            <p:cNvSpPr txBox="1">
              <a:spLocks noChangeArrowheads="1"/>
            </p:cNvSpPr>
            <p:nvPr/>
          </p:nvSpPr>
          <p:spPr bwMode="auto">
            <a:xfrm>
              <a:off x="2123804" y="2835548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94"/>
            <p:cNvSpPr txBox="1">
              <a:spLocks noChangeArrowheads="1"/>
            </p:cNvSpPr>
            <p:nvPr/>
          </p:nvSpPr>
          <p:spPr bwMode="auto">
            <a:xfrm>
              <a:off x="6012160" y="2835548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 bwMode="auto">
            <a:xfrm>
              <a:off x="2123728" y="312358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/>
          </p:nvCxnSpPr>
          <p:spPr bwMode="auto">
            <a:xfrm>
              <a:off x="2123728" y="319558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 rot="5400000">
              <a:off x="6085532" y="3195364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1" name="TextBox 57"/>
            <p:cNvSpPr txBox="1">
              <a:spLocks noChangeArrowheads="1"/>
            </p:cNvSpPr>
            <p:nvPr/>
          </p:nvSpPr>
          <p:spPr bwMode="auto">
            <a:xfrm>
              <a:off x="3995936" y="2953276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123729" y="2420888"/>
              <a:ext cx="4034670" cy="288947"/>
              <a:chOff x="539553" y="1844824"/>
              <a:chExt cx="4034670" cy="288947"/>
            </a:xfrm>
          </p:grpSpPr>
          <p:cxnSp>
            <p:nvCxnSpPr>
              <p:cNvPr id="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TextBox 57"/>
            <p:cNvSpPr txBox="1">
              <a:spLocks noChangeArrowheads="1"/>
            </p:cNvSpPr>
            <p:nvPr/>
          </p:nvSpPr>
          <p:spPr bwMode="auto">
            <a:xfrm>
              <a:off x="3851920" y="2132856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2123728" y="3329755"/>
              <a:ext cx="881490" cy="315269"/>
              <a:chOff x="2538382" y="4581553"/>
              <a:chExt cx="881490" cy="315269"/>
            </a:xfrm>
          </p:grpSpPr>
          <p:cxnSp>
            <p:nvCxnSpPr>
              <p:cNvPr id="196" name="직선 연결선 195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직선 연결선 196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8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>
            <a:off x="1763688" y="4149080"/>
            <a:ext cx="4752529" cy="1800200"/>
            <a:chOff x="1763688" y="4149080"/>
            <a:chExt cx="4752529" cy="1800200"/>
          </a:xfrm>
        </p:grpSpPr>
        <p:sp>
          <p:nvSpPr>
            <p:cNvPr id="88" name="직사각형 77"/>
            <p:cNvSpPr>
              <a:spLocks noChangeArrowheads="1"/>
            </p:cNvSpPr>
            <p:nvPr/>
          </p:nvSpPr>
          <p:spPr bwMode="auto">
            <a:xfrm>
              <a:off x="2123727" y="472507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9" name="TextBox 35"/>
            <p:cNvSpPr txBox="1">
              <a:spLocks noChangeArrowheads="1"/>
            </p:cNvSpPr>
            <p:nvPr/>
          </p:nvSpPr>
          <p:spPr bwMode="auto">
            <a:xfrm>
              <a:off x="1763688" y="4617854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6084169" y="461785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 bwMode="auto">
            <a:xfrm>
              <a:off x="2123728" y="544522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>
              <a:off x="2123728" y="5517232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 rot="5400000">
              <a:off x="6085532" y="551187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" name="TextBox 57"/>
            <p:cNvSpPr txBox="1">
              <a:spLocks noChangeArrowheads="1"/>
            </p:cNvSpPr>
            <p:nvPr/>
          </p:nvSpPr>
          <p:spPr bwMode="auto">
            <a:xfrm>
              <a:off x="3851920" y="5229130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3" name="그룹 74"/>
            <p:cNvGrpSpPr>
              <a:grpSpLocks/>
            </p:cNvGrpSpPr>
            <p:nvPr/>
          </p:nvGrpSpPr>
          <p:grpSpPr bwMode="auto">
            <a:xfrm>
              <a:off x="1835696" y="4869160"/>
              <a:ext cx="558675" cy="495544"/>
              <a:chOff x="5220072" y="3573016"/>
              <a:chExt cx="558800" cy="495424"/>
            </a:xfrm>
          </p:grpSpPr>
          <p:sp>
            <p:nvSpPr>
              <p:cNvPr id="12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4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5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14" name="그룹 75"/>
            <p:cNvGrpSpPr>
              <a:grpSpLocks/>
            </p:cNvGrpSpPr>
            <p:nvPr/>
          </p:nvGrpSpPr>
          <p:grpSpPr bwMode="auto">
            <a:xfrm>
              <a:off x="5868144" y="4869160"/>
              <a:ext cx="558675" cy="495544"/>
              <a:chOff x="6084168" y="3573016"/>
              <a:chExt cx="558800" cy="495424"/>
            </a:xfrm>
          </p:grpSpPr>
          <p:sp>
            <p:nvSpPr>
              <p:cNvPr id="11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18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2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6" name="TextBox 57"/>
            <p:cNvSpPr txBox="1">
              <a:spLocks noChangeArrowheads="1"/>
            </p:cNvSpPr>
            <p:nvPr/>
          </p:nvSpPr>
          <p:spPr bwMode="auto">
            <a:xfrm>
              <a:off x="3707904" y="4149080"/>
              <a:ext cx="864096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4.72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2123728" y="4437112"/>
              <a:ext cx="4034670" cy="288947"/>
              <a:chOff x="539553" y="1844824"/>
              <a:chExt cx="4034670" cy="288947"/>
            </a:xfrm>
          </p:grpSpPr>
          <p:cxnSp>
            <p:nvCxnSpPr>
              <p:cNvPr id="17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9" name="그룹 198"/>
            <p:cNvGrpSpPr/>
            <p:nvPr/>
          </p:nvGrpSpPr>
          <p:grpSpPr>
            <a:xfrm>
              <a:off x="2123728" y="5684533"/>
              <a:ext cx="881490" cy="264747"/>
              <a:chOff x="2538382" y="4581553"/>
              <a:chExt cx="881490" cy="264747"/>
            </a:xfrm>
          </p:grpSpPr>
          <p:cxnSp>
            <p:nvCxnSpPr>
              <p:cNvPr id="200" name="직선 연결선 199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0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4219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35496" y="318145"/>
            <a:ext cx="2340768" cy="2949892"/>
            <a:chOff x="5327576" y="1105694"/>
            <a:chExt cx="2340768" cy="2949892"/>
          </a:xfrm>
        </p:grpSpPr>
        <p:grpSp>
          <p:nvGrpSpPr>
            <p:cNvPr id="27" name="그룹 26"/>
            <p:cNvGrpSpPr/>
            <p:nvPr/>
          </p:nvGrpSpPr>
          <p:grpSpPr>
            <a:xfrm>
              <a:off x="6084168" y="1196752"/>
              <a:ext cx="792088" cy="2088232"/>
              <a:chOff x="6084168" y="1196752"/>
              <a:chExt cx="792088" cy="2088232"/>
            </a:xfrm>
          </p:grpSpPr>
          <p:cxnSp>
            <p:nvCxnSpPr>
              <p:cNvPr id="4" name="직선 연결선 3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그룹 17"/>
            <p:cNvGrpSpPr/>
            <p:nvPr/>
          </p:nvGrpSpPr>
          <p:grpSpPr>
            <a:xfrm>
              <a:off x="5868144" y="3284984"/>
              <a:ext cx="558675" cy="279468"/>
              <a:chOff x="5940152" y="3789040"/>
              <a:chExt cx="558675" cy="279468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940152" y="3789040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5940152" y="3789040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 bwMode="auto">
            <a:xfrm flipH="1">
              <a:off x="5724128" y="1268760"/>
              <a:ext cx="1588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5653708" y="1268760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5653708" y="3284984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6154588" y="3645024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6156176" y="3717032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H="1">
              <a:off x="6876256" y="3645024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5327576" y="208233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1" name="직선 화살표 연결선 21"/>
            <p:cNvCxnSpPr>
              <a:cxnSpLocks noChangeShapeType="1"/>
            </p:cNvCxnSpPr>
            <p:nvPr/>
          </p:nvCxnSpPr>
          <p:spPr bwMode="auto">
            <a:xfrm>
              <a:off x="6878372" y="134076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21"/>
            <p:cNvCxnSpPr>
              <a:cxnSpLocks noChangeShapeType="1"/>
            </p:cNvCxnSpPr>
            <p:nvPr/>
          </p:nvCxnSpPr>
          <p:spPr bwMode="auto">
            <a:xfrm>
              <a:off x="6876256" y="1268760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6" name="TextBox 57"/>
            <p:cNvSpPr txBox="1">
              <a:spLocks noChangeArrowheads="1"/>
            </p:cNvSpPr>
            <p:nvPr/>
          </p:nvSpPr>
          <p:spPr bwMode="auto">
            <a:xfrm>
              <a:off x="6300192" y="371703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57"/>
            <p:cNvSpPr txBox="1">
              <a:spLocks noChangeArrowheads="1"/>
            </p:cNvSpPr>
            <p:nvPr/>
          </p:nvSpPr>
          <p:spPr bwMode="auto">
            <a:xfrm>
              <a:off x="6588224" y="177281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TextBox 57"/>
            <p:cNvSpPr txBox="1">
              <a:spLocks noChangeArrowheads="1"/>
            </p:cNvSpPr>
            <p:nvPr/>
          </p:nvSpPr>
          <p:spPr bwMode="auto">
            <a:xfrm>
              <a:off x="7092280" y="110569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6191672" y="2992413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6191672" y="1281639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6623720" y="1281639"/>
              <a:ext cx="28803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48272" y="318145"/>
            <a:ext cx="1800200" cy="2899370"/>
            <a:chOff x="2448272" y="318145"/>
            <a:chExt cx="1800200" cy="28993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2664296" y="409203"/>
              <a:ext cx="792088" cy="2088232"/>
              <a:chOff x="6084168" y="1196752"/>
              <a:chExt cx="792088" cy="2088232"/>
            </a:xfrm>
          </p:grpSpPr>
          <p:cxnSp>
            <p:nvCxnSpPr>
              <p:cNvPr id="122" name="직선 연결선 121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3" name="직선 연결선 122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직선 연결선 124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29" name="직선 화살표 연결선 21"/>
            <p:cNvCxnSpPr>
              <a:cxnSpLocks noChangeShapeType="1"/>
            </p:cNvCxnSpPr>
            <p:nvPr/>
          </p:nvCxnSpPr>
          <p:spPr bwMode="auto">
            <a:xfrm>
              <a:off x="3456384" y="481211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Box 57"/>
            <p:cNvSpPr txBox="1">
              <a:spLocks noChangeArrowheads="1"/>
            </p:cNvSpPr>
            <p:nvPr/>
          </p:nvSpPr>
          <p:spPr bwMode="auto">
            <a:xfrm>
              <a:off x="3168352" y="93474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57"/>
            <p:cNvSpPr txBox="1">
              <a:spLocks noChangeArrowheads="1"/>
            </p:cNvSpPr>
            <p:nvPr/>
          </p:nvSpPr>
          <p:spPr bwMode="auto">
            <a:xfrm>
              <a:off x="3672408" y="31814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화살표 연결선 21"/>
            <p:cNvCxnSpPr>
              <a:cxnSpLocks noChangeShapeType="1"/>
            </p:cNvCxnSpPr>
            <p:nvPr/>
          </p:nvCxnSpPr>
          <p:spPr bwMode="auto">
            <a:xfrm>
              <a:off x="2738420" y="2497435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2448272" y="2878961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57"/>
            <p:cNvSpPr txBox="1">
              <a:spLocks noChangeArrowheads="1"/>
            </p:cNvSpPr>
            <p:nvPr/>
          </p:nvSpPr>
          <p:spPr bwMode="auto">
            <a:xfrm>
              <a:off x="3024336" y="233436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원호 135"/>
            <p:cNvSpPr/>
            <p:nvPr/>
          </p:nvSpPr>
          <p:spPr bwMode="auto">
            <a:xfrm rot="16200000" flipH="1" flipV="1">
              <a:off x="2523031" y="235066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7" name="TextBox 57"/>
            <p:cNvSpPr txBox="1">
              <a:spLocks noChangeArrowheads="1"/>
            </p:cNvSpPr>
            <p:nvPr/>
          </p:nvSpPr>
          <p:spPr bwMode="auto">
            <a:xfrm>
              <a:off x="2808312" y="2636649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직선 화살표 연결선 21"/>
            <p:cNvCxnSpPr>
              <a:cxnSpLocks noChangeShapeType="1"/>
            </p:cNvCxnSpPr>
            <p:nvPr/>
          </p:nvCxnSpPr>
          <p:spPr bwMode="auto">
            <a:xfrm>
              <a:off x="2808312" y="2497435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직선 화살표 연결선 21"/>
            <p:cNvCxnSpPr>
              <a:cxnSpLocks noChangeShapeType="1"/>
            </p:cNvCxnSpPr>
            <p:nvPr/>
          </p:nvCxnSpPr>
          <p:spPr bwMode="auto">
            <a:xfrm>
              <a:off x="3458500" y="553219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4" name="그룹 23"/>
          <p:cNvGrpSpPr/>
          <p:nvPr/>
        </p:nvGrpSpPr>
        <p:grpSpPr>
          <a:xfrm>
            <a:off x="4716016" y="3645024"/>
            <a:ext cx="1440160" cy="2232248"/>
            <a:chOff x="4716016" y="3573016"/>
            <a:chExt cx="1440160" cy="2232248"/>
          </a:xfrm>
        </p:grpSpPr>
        <p:grpSp>
          <p:nvGrpSpPr>
            <p:cNvPr id="151" name="그룹 150"/>
            <p:cNvGrpSpPr/>
            <p:nvPr/>
          </p:nvGrpSpPr>
          <p:grpSpPr>
            <a:xfrm>
              <a:off x="5220072" y="4221088"/>
              <a:ext cx="144016" cy="864096"/>
              <a:chOff x="6084168" y="2420888"/>
              <a:chExt cx="144016" cy="864096"/>
            </a:xfrm>
          </p:grpSpPr>
          <p:cxnSp>
            <p:nvCxnSpPr>
              <p:cNvPr id="170" name="직선 연결선 169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직선 연결선 170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75" name="직선 연결선 174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6" name="직선 화살표 연결선 21"/>
            <p:cNvCxnSpPr>
              <a:cxnSpLocks noChangeShapeType="1"/>
            </p:cNvCxnSpPr>
            <p:nvPr/>
          </p:nvCxnSpPr>
          <p:spPr bwMode="auto">
            <a:xfrm>
              <a:off x="5294196" y="508518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8" name="TextBox 57"/>
            <p:cNvSpPr txBox="1">
              <a:spLocks noChangeArrowheads="1"/>
            </p:cNvSpPr>
            <p:nvPr/>
          </p:nvSpPr>
          <p:spPr bwMode="auto">
            <a:xfrm>
              <a:off x="5004048" y="546671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TextBox 57"/>
            <p:cNvSpPr txBox="1">
              <a:spLocks noChangeArrowheads="1"/>
            </p:cNvSpPr>
            <p:nvPr/>
          </p:nvSpPr>
          <p:spPr bwMode="auto">
            <a:xfrm>
              <a:off x="5580112" y="491604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원호 159"/>
            <p:cNvSpPr/>
            <p:nvPr/>
          </p:nvSpPr>
          <p:spPr bwMode="auto">
            <a:xfrm rot="16200000" flipH="1" flipV="1">
              <a:off x="5078807" y="493841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61" name="TextBox 57"/>
            <p:cNvSpPr txBox="1">
              <a:spLocks noChangeArrowheads="1"/>
            </p:cNvSpPr>
            <p:nvPr/>
          </p:nvSpPr>
          <p:spPr bwMode="auto">
            <a:xfrm>
              <a:off x="5364088" y="522920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162"/>
            <p:cNvGrpSpPr/>
            <p:nvPr/>
          </p:nvGrpSpPr>
          <p:grpSpPr>
            <a:xfrm rot="16200000">
              <a:off x="5163114" y="4483570"/>
              <a:ext cx="881490" cy="321738"/>
              <a:chOff x="2538382" y="4581553"/>
              <a:chExt cx="881490" cy="321738"/>
            </a:xfrm>
          </p:grpSpPr>
          <p:cxnSp>
            <p:nvCxnSpPr>
              <p:cNvPr id="164" name="직선 연결선 163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5" name="직선 연결선 164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6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77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78" name="원호 177"/>
            <p:cNvSpPr/>
            <p:nvPr/>
          </p:nvSpPr>
          <p:spPr bwMode="auto">
            <a:xfrm rot="5400000" flipH="1" flipV="1">
              <a:off x="5078807" y="3887613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79" name="TextBox 57"/>
            <p:cNvSpPr txBox="1">
              <a:spLocks noChangeArrowheads="1"/>
            </p:cNvSpPr>
            <p:nvPr/>
          </p:nvSpPr>
          <p:spPr bwMode="auto">
            <a:xfrm>
              <a:off x="5436096" y="381052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TextBox 57"/>
            <p:cNvSpPr txBox="1">
              <a:spLocks noChangeArrowheads="1"/>
            </p:cNvSpPr>
            <p:nvPr/>
          </p:nvSpPr>
          <p:spPr bwMode="auto">
            <a:xfrm>
              <a:off x="4746496" y="409855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7" name="직선 화살표 연결선 21"/>
            <p:cNvCxnSpPr>
              <a:cxnSpLocks noChangeShapeType="1"/>
            </p:cNvCxnSpPr>
            <p:nvPr/>
          </p:nvCxnSpPr>
          <p:spPr bwMode="auto">
            <a:xfrm>
              <a:off x="5364088" y="508518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77" name="직선 화살표 연결선 21"/>
            <p:cNvCxnSpPr>
              <a:cxnSpLocks noChangeShapeType="1"/>
            </p:cNvCxnSpPr>
            <p:nvPr/>
          </p:nvCxnSpPr>
          <p:spPr bwMode="auto">
            <a:xfrm>
              <a:off x="5292080" y="378904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8" name="TextBox 57"/>
            <p:cNvSpPr txBox="1">
              <a:spLocks noChangeArrowheads="1"/>
            </p:cNvSpPr>
            <p:nvPr/>
          </p:nvSpPr>
          <p:spPr bwMode="auto">
            <a:xfrm>
              <a:off x="4716016" y="3573016"/>
              <a:ext cx="64807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24328" y="386348"/>
            <a:ext cx="1728192" cy="2615148"/>
            <a:chOff x="3923928" y="165780"/>
            <a:chExt cx="1728192" cy="2615148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4283968" y="476672"/>
              <a:ext cx="648072" cy="2016224"/>
            </a:xfrm>
            <a:custGeom>
              <a:avLst/>
              <a:gdLst>
                <a:gd name="connsiteX0" fmla="*/ 0 w 648072"/>
                <a:gd name="connsiteY0" fmla="*/ 0 h 2016224"/>
                <a:gd name="connsiteX1" fmla="*/ 648072 w 648072"/>
                <a:gd name="connsiteY1" fmla="*/ 0 h 2016224"/>
                <a:gd name="connsiteX2" fmla="*/ 648072 w 648072"/>
                <a:gd name="connsiteY2" fmla="*/ 2016224 h 2016224"/>
                <a:gd name="connsiteX3" fmla="*/ 0 w 648072"/>
                <a:gd name="connsiteY3" fmla="*/ 2016224 h 2016224"/>
                <a:gd name="connsiteX4" fmla="*/ 0 w 648072"/>
                <a:gd name="connsiteY4" fmla="*/ 0 h 2016224"/>
                <a:gd name="connsiteX0" fmla="*/ 4 w 648076"/>
                <a:gd name="connsiteY0" fmla="*/ 0 h 2016224"/>
                <a:gd name="connsiteX1" fmla="*/ 648076 w 648076"/>
                <a:gd name="connsiteY1" fmla="*/ 0 h 2016224"/>
                <a:gd name="connsiteX2" fmla="*/ 648076 w 648076"/>
                <a:gd name="connsiteY2" fmla="*/ 2016224 h 2016224"/>
                <a:gd name="connsiteX3" fmla="*/ 4 w 648076"/>
                <a:gd name="connsiteY3" fmla="*/ 2016224 h 2016224"/>
                <a:gd name="connsiteX4" fmla="*/ 426149 w 648076"/>
                <a:gd name="connsiteY4" fmla="*/ 287709 h 2016224"/>
                <a:gd name="connsiteX5" fmla="*/ 4 w 648076"/>
                <a:gd name="connsiteY5" fmla="*/ 0 h 2016224"/>
                <a:gd name="connsiteX0" fmla="*/ 433391 w 648076"/>
                <a:gd name="connsiteY0" fmla="*/ 0 h 2016224"/>
                <a:gd name="connsiteX1" fmla="*/ 648076 w 648076"/>
                <a:gd name="connsiteY1" fmla="*/ 0 h 2016224"/>
                <a:gd name="connsiteX2" fmla="*/ 648076 w 648076"/>
                <a:gd name="connsiteY2" fmla="*/ 2016224 h 2016224"/>
                <a:gd name="connsiteX3" fmla="*/ 4 w 648076"/>
                <a:gd name="connsiteY3" fmla="*/ 2016224 h 2016224"/>
                <a:gd name="connsiteX4" fmla="*/ 426149 w 648076"/>
                <a:gd name="connsiteY4" fmla="*/ 287709 h 2016224"/>
                <a:gd name="connsiteX5" fmla="*/ 433391 w 648076"/>
                <a:gd name="connsiteY5" fmla="*/ 0 h 2016224"/>
                <a:gd name="connsiteX0" fmla="*/ 435869 w 650554"/>
                <a:gd name="connsiteY0" fmla="*/ 0 h 2016224"/>
                <a:gd name="connsiteX1" fmla="*/ 650554 w 650554"/>
                <a:gd name="connsiteY1" fmla="*/ 0 h 2016224"/>
                <a:gd name="connsiteX2" fmla="*/ 650554 w 650554"/>
                <a:gd name="connsiteY2" fmla="*/ 2016224 h 2016224"/>
                <a:gd name="connsiteX3" fmla="*/ 2482 w 650554"/>
                <a:gd name="connsiteY3" fmla="*/ 2016224 h 2016224"/>
                <a:gd name="connsiteX4" fmla="*/ 435869 w 650554"/>
                <a:gd name="connsiteY4" fmla="*/ 0 h 2016224"/>
                <a:gd name="connsiteX0" fmla="*/ 433387 w 648072"/>
                <a:gd name="connsiteY0" fmla="*/ 0 h 2016224"/>
                <a:gd name="connsiteX1" fmla="*/ 648072 w 648072"/>
                <a:gd name="connsiteY1" fmla="*/ 0 h 2016224"/>
                <a:gd name="connsiteX2" fmla="*/ 648072 w 648072"/>
                <a:gd name="connsiteY2" fmla="*/ 2016224 h 2016224"/>
                <a:gd name="connsiteX3" fmla="*/ 0 w 648072"/>
                <a:gd name="connsiteY3" fmla="*/ 2016224 h 2016224"/>
                <a:gd name="connsiteX4" fmla="*/ 433387 w 648072"/>
                <a:gd name="connsiteY4" fmla="*/ 0 h 201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072" h="2016224">
                  <a:moveTo>
                    <a:pt x="433387" y="0"/>
                  </a:moveTo>
                  <a:lnTo>
                    <a:pt x="648072" y="0"/>
                  </a:lnTo>
                  <a:lnTo>
                    <a:pt x="648072" y="2016224"/>
                  </a:lnTo>
                  <a:lnTo>
                    <a:pt x="0" y="2016224"/>
                  </a:lnTo>
                  <a:lnTo>
                    <a:pt x="433387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 bwMode="auto">
            <a:xfrm>
              <a:off x="4932040" y="260648"/>
              <a:ext cx="720080" cy="216024"/>
            </a:xfrm>
            <a:custGeom>
              <a:avLst/>
              <a:gdLst>
                <a:gd name="connsiteX0" fmla="*/ 0 w 720080"/>
                <a:gd name="connsiteY0" fmla="*/ 0 h 216024"/>
                <a:gd name="connsiteX1" fmla="*/ 720080 w 720080"/>
                <a:gd name="connsiteY1" fmla="*/ 0 h 216024"/>
                <a:gd name="connsiteX2" fmla="*/ 720080 w 720080"/>
                <a:gd name="connsiteY2" fmla="*/ 216024 h 216024"/>
                <a:gd name="connsiteX3" fmla="*/ 0 w 720080"/>
                <a:gd name="connsiteY3" fmla="*/ 216024 h 216024"/>
                <a:gd name="connsiteX4" fmla="*/ 0 w 720080"/>
                <a:gd name="connsiteY4" fmla="*/ 0 h 216024"/>
                <a:gd name="connsiteX0" fmla="*/ 0 w 720080"/>
                <a:gd name="connsiteY0" fmla="*/ 0 h 216024"/>
                <a:gd name="connsiteX1" fmla="*/ 720080 w 720080"/>
                <a:gd name="connsiteY1" fmla="*/ 216024 h 216024"/>
                <a:gd name="connsiteX2" fmla="*/ 0 w 720080"/>
                <a:gd name="connsiteY2" fmla="*/ 216024 h 216024"/>
                <a:gd name="connsiteX3" fmla="*/ 0 w 720080"/>
                <a:gd name="connsiteY3" fmla="*/ 0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080" h="216024">
                  <a:moveTo>
                    <a:pt x="0" y="0"/>
                  </a:moveTo>
                  <a:lnTo>
                    <a:pt x="720080" y="216024"/>
                  </a:lnTo>
                  <a:lnTo>
                    <a:pt x="0" y="216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타원 168"/>
            <p:cNvSpPr/>
            <p:nvPr/>
          </p:nvSpPr>
          <p:spPr bwMode="auto">
            <a:xfrm>
              <a:off x="4644008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8" name="TextBox 57"/>
            <p:cNvSpPr txBox="1">
              <a:spLocks noChangeArrowheads="1"/>
            </p:cNvSpPr>
            <p:nvPr/>
          </p:nvSpPr>
          <p:spPr bwMode="auto">
            <a:xfrm>
              <a:off x="4283968" y="16578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57"/>
            <p:cNvSpPr txBox="1">
              <a:spLocks noChangeArrowheads="1"/>
            </p:cNvSpPr>
            <p:nvPr/>
          </p:nvSpPr>
          <p:spPr bwMode="auto">
            <a:xfrm>
              <a:off x="3923928" y="244237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 bwMode="auto">
            <a:xfrm flipV="1">
              <a:off x="4932040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82" name="직선 연결선 181"/>
            <p:cNvCxnSpPr/>
            <p:nvPr/>
          </p:nvCxnSpPr>
          <p:spPr bwMode="auto">
            <a:xfrm flipV="1">
              <a:off x="4932040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13" name="그룹 12"/>
          <p:cNvGrpSpPr/>
          <p:nvPr/>
        </p:nvGrpSpPr>
        <p:grpSpPr>
          <a:xfrm>
            <a:off x="6156176" y="26308"/>
            <a:ext cx="1368152" cy="3002850"/>
            <a:chOff x="6372200" y="-221922"/>
            <a:chExt cx="1368152" cy="3002850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6660232" y="476672"/>
              <a:ext cx="360040" cy="20162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 bwMode="auto">
            <a:xfrm rot="5400000">
              <a:off x="7139027" y="-124653"/>
              <a:ext cx="482570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6767582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7308304" y="14834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96" name="직선 연결선 195"/>
            <p:cNvCxnSpPr/>
            <p:nvPr/>
          </p:nvCxnSpPr>
          <p:spPr bwMode="auto">
            <a:xfrm flipV="1">
              <a:off x="7020272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98" name="직선 연결선 197"/>
            <p:cNvCxnSpPr/>
            <p:nvPr/>
          </p:nvCxnSpPr>
          <p:spPr bwMode="auto">
            <a:xfrm flipV="1">
              <a:off x="7020272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6516216" y="-22192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6372200" y="244237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1" name="그룹 250"/>
          <p:cNvGrpSpPr/>
          <p:nvPr/>
        </p:nvGrpSpPr>
        <p:grpSpPr>
          <a:xfrm>
            <a:off x="4427984" y="191810"/>
            <a:ext cx="1296144" cy="2837348"/>
            <a:chOff x="6516216" y="-56420"/>
            <a:chExt cx="1296144" cy="2837348"/>
          </a:xfrm>
        </p:grpSpPr>
        <p:sp>
          <p:nvSpPr>
            <p:cNvPr id="252" name="직사각형 251"/>
            <p:cNvSpPr/>
            <p:nvPr/>
          </p:nvSpPr>
          <p:spPr bwMode="auto">
            <a:xfrm>
              <a:off x="7020272" y="476672"/>
              <a:ext cx="504056" cy="2016224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 bwMode="auto">
            <a:xfrm rot="5400000">
              <a:off x="7211035" y="-52645"/>
              <a:ext cx="338554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4" name="타원 253"/>
            <p:cNvSpPr/>
            <p:nvPr/>
          </p:nvSpPr>
          <p:spPr bwMode="auto">
            <a:xfrm>
              <a:off x="7196458" y="1412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타원 254"/>
            <p:cNvSpPr/>
            <p:nvPr/>
          </p:nvSpPr>
          <p:spPr bwMode="auto">
            <a:xfrm>
              <a:off x="7308304" y="23061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56" name="직선 연결선 255"/>
            <p:cNvCxnSpPr/>
            <p:nvPr/>
          </p:nvCxnSpPr>
          <p:spPr bwMode="auto">
            <a:xfrm flipV="1">
              <a:off x="7020272" y="476672"/>
              <a:ext cx="720080" cy="2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57" name="직선 연결선 256"/>
            <p:cNvCxnSpPr/>
            <p:nvPr/>
          </p:nvCxnSpPr>
          <p:spPr bwMode="auto">
            <a:xfrm flipV="1">
              <a:off x="7020272" y="476672"/>
              <a:ext cx="0" cy="2016226"/>
            </a:xfrm>
            <a:prstGeom prst="line">
              <a:avLst/>
            </a:prstGeom>
            <a:solidFill>
              <a:srgbClr val="FFFFFF"/>
            </a:solidFill>
            <a:ln w="9525" algn="ctr">
              <a:solidFill>
                <a:srgbClr val="4D4D4D"/>
              </a:solidFill>
              <a:round/>
              <a:headEnd/>
              <a:tailEnd/>
            </a:ln>
          </p:spPr>
        </p:cxnSp>
        <p:sp>
          <p:nvSpPr>
            <p:cNvPr id="258" name="TextBox 57"/>
            <p:cNvSpPr txBox="1">
              <a:spLocks noChangeArrowheads="1"/>
            </p:cNvSpPr>
            <p:nvPr/>
          </p:nvSpPr>
          <p:spPr bwMode="auto">
            <a:xfrm>
              <a:off x="6516216" y="-5642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57"/>
            <p:cNvSpPr txBox="1">
              <a:spLocks noChangeArrowheads="1"/>
            </p:cNvSpPr>
            <p:nvPr/>
          </p:nvSpPr>
          <p:spPr bwMode="auto">
            <a:xfrm>
              <a:off x="7236296" y="244237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907704" y="4221088"/>
            <a:ext cx="2448272" cy="1224136"/>
            <a:chOff x="5076056" y="4221088"/>
            <a:chExt cx="2448272" cy="1224136"/>
          </a:xfrm>
        </p:grpSpPr>
        <p:grpSp>
          <p:nvGrpSpPr>
            <p:cNvPr id="138" name="그룹 137"/>
            <p:cNvGrpSpPr/>
            <p:nvPr/>
          </p:nvGrpSpPr>
          <p:grpSpPr>
            <a:xfrm>
              <a:off x="6012160" y="4746630"/>
              <a:ext cx="432048" cy="338554"/>
              <a:chOff x="2538382" y="4534453"/>
              <a:chExt cx="432048" cy="338554"/>
            </a:xfrm>
          </p:grpSpPr>
          <p:cxnSp>
            <p:nvCxnSpPr>
              <p:cNvPr id="139" name="직선 연결선 138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1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34453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09" name="직선 화살표 연결선 21"/>
            <p:cNvCxnSpPr>
              <a:cxnSpLocks noChangeShapeType="1"/>
            </p:cNvCxnSpPr>
            <p:nvPr/>
          </p:nvCxnSpPr>
          <p:spPr bwMode="auto">
            <a:xfrm>
              <a:off x="6732240" y="4653136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57"/>
            <p:cNvSpPr txBox="1">
              <a:spLocks noChangeArrowheads="1"/>
            </p:cNvSpPr>
            <p:nvPr/>
          </p:nvSpPr>
          <p:spPr bwMode="auto">
            <a:xfrm>
              <a:off x="6444208" y="510667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57"/>
            <p:cNvSpPr txBox="1">
              <a:spLocks noChangeArrowheads="1"/>
            </p:cNvSpPr>
            <p:nvPr/>
          </p:nvSpPr>
          <p:spPr bwMode="auto">
            <a:xfrm>
              <a:off x="6948264" y="449007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"/>
            <p:cNvCxnSpPr>
              <a:cxnSpLocks noChangeShapeType="1"/>
            </p:cNvCxnSpPr>
            <p:nvPr/>
          </p:nvCxnSpPr>
          <p:spPr bwMode="auto">
            <a:xfrm>
              <a:off x="6012160" y="472514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15" name="TextBox 57"/>
            <p:cNvSpPr txBox="1">
              <a:spLocks noChangeArrowheads="1"/>
            </p:cNvSpPr>
            <p:nvPr/>
          </p:nvSpPr>
          <p:spPr bwMode="auto">
            <a:xfrm>
              <a:off x="5508104" y="494116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57"/>
            <p:cNvSpPr txBox="1">
              <a:spLocks noChangeArrowheads="1"/>
            </p:cNvSpPr>
            <p:nvPr/>
          </p:nvSpPr>
          <p:spPr bwMode="auto">
            <a:xfrm>
              <a:off x="5076056" y="449669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원호 216"/>
            <p:cNvSpPr/>
            <p:nvPr/>
          </p:nvSpPr>
          <p:spPr bwMode="auto">
            <a:xfrm flipH="1" flipV="1">
              <a:off x="5724128" y="4437112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18" name="TextBox 57"/>
            <p:cNvSpPr txBox="1">
              <a:spLocks noChangeArrowheads="1"/>
            </p:cNvSpPr>
            <p:nvPr/>
          </p:nvSpPr>
          <p:spPr bwMode="auto">
            <a:xfrm>
              <a:off x="5868144" y="422108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1"/>
            <p:cNvCxnSpPr>
              <a:cxnSpLocks noChangeShapeType="1"/>
            </p:cNvCxnSpPr>
            <p:nvPr/>
          </p:nvCxnSpPr>
          <p:spPr bwMode="auto">
            <a:xfrm>
              <a:off x="5580112" y="4653136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24" name="직선 화살표 연결선 21"/>
            <p:cNvCxnSpPr>
              <a:cxnSpLocks noChangeShapeType="1"/>
            </p:cNvCxnSpPr>
            <p:nvPr/>
          </p:nvCxnSpPr>
          <p:spPr bwMode="auto">
            <a:xfrm>
              <a:off x="6734356" y="472514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" name="직사각형 1"/>
            <p:cNvSpPr/>
            <p:nvPr/>
          </p:nvSpPr>
          <p:spPr bwMode="auto">
            <a:xfrm>
              <a:off x="6012160" y="4581128"/>
              <a:ext cx="72008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827584" y="3212976"/>
            <a:ext cx="1368152" cy="3218874"/>
            <a:chOff x="3995936" y="3212976"/>
            <a:chExt cx="1368152" cy="3218874"/>
          </a:xfrm>
        </p:grpSpPr>
        <p:grpSp>
          <p:nvGrpSpPr>
            <p:cNvPr id="142" name="그룹 141"/>
            <p:cNvGrpSpPr/>
            <p:nvPr/>
          </p:nvGrpSpPr>
          <p:grpSpPr>
            <a:xfrm rot="16200000">
              <a:off x="4404986" y="5206202"/>
              <a:ext cx="881490" cy="316634"/>
              <a:chOff x="2538382" y="4581553"/>
              <a:chExt cx="881490" cy="316634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9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76024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20" name="직선 화살표 연결선 21"/>
            <p:cNvCxnSpPr>
              <a:cxnSpLocks noChangeShapeType="1"/>
            </p:cNvCxnSpPr>
            <p:nvPr/>
          </p:nvCxnSpPr>
          <p:spPr bwMode="auto">
            <a:xfrm>
              <a:off x="4211960" y="3789040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3" name="TextBox 57"/>
            <p:cNvSpPr txBox="1">
              <a:spLocks noChangeArrowheads="1"/>
            </p:cNvSpPr>
            <p:nvPr/>
          </p:nvSpPr>
          <p:spPr bwMode="auto">
            <a:xfrm>
              <a:off x="4499992" y="321297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57"/>
            <p:cNvSpPr txBox="1">
              <a:spLocks noChangeArrowheads="1"/>
            </p:cNvSpPr>
            <p:nvPr/>
          </p:nvSpPr>
          <p:spPr bwMode="auto">
            <a:xfrm>
              <a:off x="3995936" y="375375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6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4574116" y="580526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7" name="TextBox 57"/>
            <p:cNvSpPr txBox="1">
              <a:spLocks noChangeArrowheads="1"/>
            </p:cNvSpPr>
            <p:nvPr/>
          </p:nvSpPr>
          <p:spPr bwMode="auto">
            <a:xfrm>
              <a:off x="4067944" y="60932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TextBox 57"/>
            <p:cNvSpPr txBox="1">
              <a:spLocks noChangeArrowheads="1"/>
            </p:cNvSpPr>
            <p:nvPr/>
          </p:nvSpPr>
          <p:spPr bwMode="auto">
            <a:xfrm>
              <a:off x="4716016" y="550199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원호 151"/>
            <p:cNvSpPr/>
            <p:nvPr/>
          </p:nvSpPr>
          <p:spPr bwMode="auto">
            <a:xfrm rot="16200000" flipH="1" flipV="1">
              <a:off x="4358727" y="565849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53" name="TextBox 57"/>
            <p:cNvSpPr txBox="1">
              <a:spLocks noChangeArrowheads="1"/>
            </p:cNvSpPr>
            <p:nvPr/>
          </p:nvSpPr>
          <p:spPr bwMode="auto">
            <a:xfrm>
              <a:off x="4644008" y="594447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 bwMode="auto">
            <a:xfrm>
              <a:off x="4722911" y="5803677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직선 화살표 연결선 21"/>
            <p:cNvCxnSpPr>
              <a:cxnSpLocks noChangeShapeType="1"/>
            </p:cNvCxnSpPr>
            <p:nvPr/>
          </p:nvCxnSpPr>
          <p:spPr bwMode="auto">
            <a:xfrm>
              <a:off x="4644008" y="580526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72" name="직선 화살표 연결선 21"/>
            <p:cNvCxnSpPr>
              <a:cxnSpLocks noChangeShapeType="1"/>
            </p:cNvCxnSpPr>
            <p:nvPr/>
          </p:nvCxnSpPr>
          <p:spPr bwMode="auto">
            <a:xfrm>
              <a:off x="4572000" y="3356992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45" name="직사각형 244"/>
            <p:cNvSpPr/>
            <p:nvPr/>
          </p:nvSpPr>
          <p:spPr bwMode="auto">
            <a:xfrm>
              <a:off x="4499992" y="3789040"/>
              <a:ext cx="144016" cy="2016224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6" name="원호 245"/>
            <p:cNvSpPr/>
            <p:nvPr/>
          </p:nvSpPr>
          <p:spPr bwMode="auto">
            <a:xfrm rot="5400000" flipH="1" flipV="1">
              <a:off x="4358727" y="349825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4572000" y="364502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084168" y="4223522"/>
            <a:ext cx="2160240" cy="1221702"/>
            <a:chOff x="1475656" y="4221088"/>
            <a:chExt cx="2160240" cy="1221702"/>
          </a:xfrm>
        </p:grpSpPr>
        <p:grpSp>
          <p:nvGrpSpPr>
            <p:cNvPr id="183" name="그룹 182"/>
            <p:cNvGrpSpPr/>
            <p:nvPr/>
          </p:nvGrpSpPr>
          <p:grpSpPr>
            <a:xfrm flipH="1">
              <a:off x="2411760" y="4578694"/>
              <a:ext cx="432048" cy="144016"/>
              <a:chOff x="6444208" y="1196752"/>
              <a:chExt cx="432048" cy="144016"/>
            </a:xfrm>
          </p:grpSpPr>
          <p:cxnSp>
            <p:nvCxnSpPr>
              <p:cNvPr id="205" name="직선 연결선 204"/>
              <p:cNvCxnSpPr/>
              <p:nvPr/>
            </p:nvCxnSpPr>
            <p:spPr bwMode="auto">
              <a:xfrm>
                <a:off x="6444208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6" name="직선 연결선 205"/>
              <p:cNvCxnSpPr/>
              <p:nvPr/>
            </p:nvCxnSpPr>
            <p:spPr bwMode="auto">
              <a:xfrm>
                <a:off x="6444208" y="1340768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7" name="직선 연결선 206"/>
              <p:cNvCxnSpPr/>
              <p:nvPr/>
            </p:nvCxnSpPr>
            <p:spPr bwMode="auto">
              <a:xfrm>
                <a:off x="6444208" y="1196752"/>
                <a:ext cx="4320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08" name="직선 연결선 207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85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1979712" y="4650702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6" name="TextBox 57"/>
            <p:cNvSpPr txBox="1">
              <a:spLocks noChangeArrowheads="1"/>
            </p:cNvSpPr>
            <p:nvPr/>
          </p:nvSpPr>
          <p:spPr bwMode="auto">
            <a:xfrm flipH="1">
              <a:off x="2123728" y="51042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57"/>
            <p:cNvSpPr txBox="1">
              <a:spLocks noChangeArrowheads="1"/>
            </p:cNvSpPr>
            <p:nvPr/>
          </p:nvSpPr>
          <p:spPr bwMode="auto">
            <a:xfrm flipH="1">
              <a:off x="1475656" y="44876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915816" y="443467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93" name="원호 192"/>
            <p:cNvSpPr/>
            <p:nvPr/>
          </p:nvSpPr>
          <p:spPr bwMode="auto">
            <a:xfrm flipV="1">
              <a:off x="2778890" y="443467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14" name="그룹 213"/>
            <p:cNvGrpSpPr/>
            <p:nvPr/>
          </p:nvGrpSpPr>
          <p:grpSpPr>
            <a:xfrm>
              <a:off x="2411760" y="4746630"/>
              <a:ext cx="432048" cy="338554"/>
              <a:chOff x="2538382" y="4543755"/>
              <a:chExt cx="432048" cy="338554"/>
            </a:xfrm>
          </p:grpSpPr>
          <p:cxnSp>
            <p:nvCxnSpPr>
              <p:cNvPr id="220" name="직선 연결선 219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25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43755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6" name="TextBox 57"/>
            <p:cNvSpPr txBox="1">
              <a:spLocks noChangeArrowheads="1"/>
            </p:cNvSpPr>
            <p:nvPr/>
          </p:nvSpPr>
          <p:spPr bwMode="auto">
            <a:xfrm flipH="1">
              <a:off x="3059832" y="422108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TextBox 57"/>
            <p:cNvSpPr txBox="1">
              <a:spLocks noChangeArrowheads="1"/>
            </p:cNvSpPr>
            <p:nvPr/>
          </p:nvSpPr>
          <p:spPr bwMode="auto">
            <a:xfrm flipH="1">
              <a:off x="2627784" y="481863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4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409644" y="472271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0" name="원호 259"/>
            <p:cNvSpPr/>
            <p:nvPr/>
          </p:nvSpPr>
          <p:spPr bwMode="auto">
            <a:xfrm rot="10800000" flipV="1">
              <a:off x="2130818" y="443467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70" name="TextBox 57"/>
            <p:cNvSpPr txBox="1">
              <a:spLocks noChangeArrowheads="1"/>
            </p:cNvSpPr>
            <p:nvPr/>
          </p:nvSpPr>
          <p:spPr bwMode="auto">
            <a:xfrm>
              <a:off x="2267744" y="4221088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2843808" y="4653136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0" name="TextBox 57"/>
            <p:cNvSpPr txBox="1">
              <a:spLocks noChangeArrowheads="1"/>
            </p:cNvSpPr>
            <p:nvPr/>
          </p:nvSpPr>
          <p:spPr bwMode="auto">
            <a:xfrm flipH="1">
              <a:off x="3131840" y="4600180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833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3707904" y="332656"/>
            <a:ext cx="2880320" cy="2858834"/>
            <a:chOff x="3707904" y="332656"/>
            <a:chExt cx="2880320" cy="2858834"/>
          </a:xfrm>
        </p:grpSpPr>
        <p:cxnSp>
          <p:nvCxnSpPr>
            <p:cNvPr id="132" name="직선 화살표 연결선 21"/>
            <p:cNvCxnSpPr>
              <a:cxnSpLocks noChangeShapeType="1"/>
            </p:cNvCxnSpPr>
            <p:nvPr/>
          </p:nvCxnSpPr>
          <p:spPr bwMode="auto">
            <a:xfrm>
              <a:off x="4358092" y="2420888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4" name="TextBox 57"/>
            <p:cNvSpPr txBox="1">
              <a:spLocks noChangeArrowheads="1"/>
            </p:cNvSpPr>
            <p:nvPr/>
          </p:nvSpPr>
          <p:spPr bwMode="auto">
            <a:xfrm>
              <a:off x="4283968" y="256490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TextBox 57"/>
            <p:cNvSpPr txBox="1">
              <a:spLocks noChangeArrowheads="1"/>
            </p:cNvSpPr>
            <p:nvPr/>
          </p:nvSpPr>
          <p:spPr bwMode="auto">
            <a:xfrm>
              <a:off x="4644008" y="225016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3" name="직선 화살표 연결선 21"/>
            <p:cNvCxnSpPr>
              <a:cxnSpLocks noChangeShapeType="1"/>
            </p:cNvCxnSpPr>
            <p:nvPr/>
          </p:nvCxnSpPr>
          <p:spPr bwMode="auto">
            <a:xfrm>
              <a:off x="4427984" y="2420888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68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923928" y="980728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287" name="그룹 286"/>
            <p:cNvGrpSpPr/>
            <p:nvPr/>
          </p:nvGrpSpPr>
          <p:grpSpPr>
            <a:xfrm>
              <a:off x="4283968" y="908720"/>
              <a:ext cx="2304256" cy="1512168"/>
              <a:chOff x="4139952" y="4869160"/>
              <a:chExt cx="2304256" cy="1512168"/>
            </a:xfrm>
          </p:grpSpPr>
          <p:cxnSp>
            <p:nvCxnSpPr>
              <p:cNvPr id="297" name="직선 연결선 296"/>
              <p:cNvCxnSpPr/>
              <p:nvPr/>
            </p:nvCxnSpPr>
            <p:spPr bwMode="auto">
              <a:xfrm>
                <a:off x="4283968" y="5013176"/>
                <a:ext cx="2016224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8" name="직선 연결선 297"/>
              <p:cNvCxnSpPr/>
              <p:nvPr/>
            </p:nvCxnSpPr>
            <p:spPr bwMode="auto">
              <a:xfrm>
                <a:off x="4139952" y="4869160"/>
                <a:ext cx="230425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299" name="직선 연결선 298"/>
              <p:cNvCxnSpPr/>
              <p:nvPr/>
            </p:nvCxnSpPr>
            <p:spPr bwMode="auto">
              <a:xfrm>
                <a:off x="6300192" y="5013176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0" name="직선 연결선 299"/>
              <p:cNvCxnSpPr/>
              <p:nvPr/>
            </p:nvCxnSpPr>
            <p:spPr bwMode="auto">
              <a:xfrm>
                <a:off x="6444208" y="4869160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1" name="직선 연결선 300"/>
              <p:cNvCxnSpPr/>
              <p:nvPr/>
            </p:nvCxnSpPr>
            <p:spPr bwMode="auto">
              <a:xfrm>
                <a:off x="4139952" y="4869160"/>
                <a:ext cx="0" cy="1512168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2" name="직선 연결선 301"/>
              <p:cNvCxnSpPr/>
              <p:nvPr/>
            </p:nvCxnSpPr>
            <p:spPr bwMode="auto">
              <a:xfrm>
                <a:off x="4283968" y="5013176"/>
                <a:ext cx="0" cy="1368152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3" name="직선 연결선 302"/>
              <p:cNvCxnSpPr/>
              <p:nvPr/>
            </p:nvCxnSpPr>
            <p:spPr bwMode="auto">
              <a:xfrm>
                <a:off x="4139952" y="638132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04" name="직선 연결선 303"/>
              <p:cNvCxnSpPr/>
              <p:nvPr/>
            </p:nvCxnSpPr>
            <p:spPr bwMode="auto">
              <a:xfrm>
                <a:off x="6300192" y="638132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grpSp>
          <p:nvGrpSpPr>
            <p:cNvPr id="271" name="그룹 270"/>
            <p:cNvGrpSpPr/>
            <p:nvPr/>
          </p:nvGrpSpPr>
          <p:grpSpPr>
            <a:xfrm>
              <a:off x="4355976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7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" name="TextBox 57"/>
            <p:cNvSpPr txBox="1">
              <a:spLocks noChangeArrowheads="1"/>
            </p:cNvSpPr>
            <p:nvPr/>
          </p:nvSpPr>
          <p:spPr bwMode="auto">
            <a:xfrm>
              <a:off x="3707904" y="6926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TextBox 57"/>
            <p:cNvSpPr txBox="1">
              <a:spLocks noChangeArrowheads="1"/>
            </p:cNvSpPr>
            <p:nvPr/>
          </p:nvSpPr>
          <p:spPr bwMode="auto">
            <a:xfrm>
              <a:off x="5076056" y="33265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5" name="직선 화살표 연결선 21"/>
            <p:cNvCxnSpPr>
              <a:cxnSpLocks noChangeShapeType="1"/>
            </p:cNvCxnSpPr>
            <p:nvPr/>
          </p:nvCxnSpPr>
          <p:spPr bwMode="auto">
            <a:xfrm>
              <a:off x="6518332" y="2420888"/>
              <a:ext cx="0" cy="70103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6" name="TextBox 57"/>
            <p:cNvSpPr txBox="1">
              <a:spLocks noChangeArrowheads="1"/>
            </p:cNvSpPr>
            <p:nvPr/>
          </p:nvSpPr>
          <p:spPr bwMode="auto">
            <a:xfrm>
              <a:off x="6012160" y="28529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547664" y="3789040"/>
            <a:ext cx="1512168" cy="2570802"/>
            <a:chOff x="1547664" y="3789040"/>
            <a:chExt cx="1512168" cy="2570802"/>
          </a:xfrm>
        </p:grpSpPr>
        <p:grpSp>
          <p:nvGrpSpPr>
            <p:cNvPr id="142" name="그룹 141"/>
            <p:cNvGrpSpPr/>
            <p:nvPr/>
          </p:nvGrpSpPr>
          <p:grpSpPr>
            <a:xfrm rot="16200000">
              <a:off x="2057324" y="5206202"/>
              <a:ext cx="881490" cy="316634"/>
              <a:chOff x="2538382" y="4581553"/>
              <a:chExt cx="881490" cy="316634"/>
            </a:xfrm>
          </p:grpSpPr>
          <p:cxnSp>
            <p:nvCxnSpPr>
              <p:cNvPr id="145" name="직선 연결선 14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8" name="직선 연결선 147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9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76024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46" name="직선 화살표 연결선 21"/>
            <p:cNvCxnSpPr>
              <a:cxnSpLocks noChangeShapeType="1"/>
            </p:cNvCxnSpPr>
            <p:nvPr/>
          </p:nvCxnSpPr>
          <p:spPr bwMode="auto">
            <a:xfrm>
              <a:off x="2197852" y="580526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54" name="TextBox 57"/>
            <p:cNvSpPr txBox="1">
              <a:spLocks noChangeArrowheads="1"/>
            </p:cNvSpPr>
            <p:nvPr/>
          </p:nvSpPr>
          <p:spPr bwMode="auto">
            <a:xfrm>
              <a:off x="1691680" y="602128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TextBox 57"/>
            <p:cNvSpPr txBox="1">
              <a:spLocks noChangeArrowheads="1"/>
            </p:cNvSpPr>
            <p:nvPr/>
          </p:nvSpPr>
          <p:spPr bwMode="auto">
            <a:xfrm>
              <a:off x="2267744" y="575474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21"/>
            <p:cNvCxnSpPr>
              <a:cxnSpLocks noChangeShapeType="1"/>
            </p:cNvCxnSpPr>
            <p:nvPr/>
          </p:nvCxnSpPr>
          <p:spPr bwMode="auto">
            <a:xfrm>
              <a:off x="2267744" y="580526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68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1763688" y="4365104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82" name="TextBox 57"/>
            <p:cNvSpPr txBox="1">
              <a:spLocks noChangeArrowheads="1"/>
            </p:cNvSpPr>
            <p:nvPr/>
          </p:nvSpPr>
          <p:spPr bwMode="auto">
            <a:xfrm>
              <a:off x="1547664" y="433744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" name="직사각형 1"/>
            <p:cNvSpPr/>
            <p:nvPr/>
          </p:nvSpPr>
          <p:spPr bwMode="auto">
            <a:xfrm>
              <a:off x="2123728" y="4365104"/>
              <a:ext cx="144016" cy="144016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5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2197852" y="393305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47" name="TextBox 57"/>
            <p:cNvSpPr txBox="1">
              <a:spLocks noChangeArrowheads="1"/>
            </p:cNvSpPr>
            <p:nvPr/>
          </p:nvSpPr>
          <p:spPr bwMode="auto">
            <a:xfrm>
              <a:off x="1691680" y="378904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원호 248"/>
            <p:cNvSpPr/>
            <p:nvPr/>
          </p:nvSpPr>
          <p:spPr bwMode="auto">
            <a:xfrm rot="5400000" flipH="1" flipV="1">
              <a:off x="1982463" y="4098137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2" name="TextBox 57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56176" y="3573016"/>
            <a:ext cx="576064" cy="3002850"/>
            <a:chOff x="6156176" y="3573016"/>
            <a:chExt cx="576064" cy="3002850"/>
          </a:xfrm>
        </p:grpSpPr>
        <p:grpSp>
          <p:nvGrpSpPr>
            <p:cNvPr id="13" name="그룹 12"/>
            <p:cNvGrpSpPr/>
            <p:nvPr/>
          </p:nvGrpSpPr>
          <p:grpSpPr>
            <a:xfrm flipV="1">
              <a:off x="6372200" y="4365104"/>
              <a:ext cx="316634" cy="881490"/>
              <a:chOff x="6444208" y="4923774"/>
              <a:chExt cx="316634" cy="881490"/>
            </a:xfrm>
          </p:grpSpPr>
          <p:cxnSp>
            <p:nvCxnSpPr>
              <p:cNvPr id="308" name="직선 연결선 307"/>
              <p:cNvCxnSpPr/>
              <p:nvPr/>
            </p:nvCxnSpPr>
            <p:spPr bwMode="auto">
              <a:xfrm>
                <a:off x="6444208" y="5803676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9" name="직선 연결선 308"/>
              <p:cNvCxnSpPr/>
              <p:nvPr/>
            </p:nvCxnSpPr>
            <p:spPr bwMode="auto">
              <a:xfrm rot="16200000">
                <a:off x="6074504" y="5364122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10" name="TextBox 57"/>
              <p:cNvSpPr txBox="1">
                <a:spLocks noChangeArrowheads="1"/>
              </p:cNvSpPr>
              <p:nvPr/>
            </p:nvSpPr>
            <p:spPr bwMode="auto">
              <a:xfrm>
                <a:off x="6455070" y="5195415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156176" y="5805264"/>
              <a:ext cx="576064" cy="770602"/>
              <a:chOff x="6228184" y="5805264"/>
              <a:chExt cx="576064" cy="770602"/>
            </a:xfrm>
          </p:grpSpPr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6302308" y="5805264"/>
                <a:ext cx="0" cy="701030"/>
              </a:xfrm>
              <a:prstGeom prst="straightConnector1">
                <a:avLst/>
              </a:prstGeom>
              <a:noFill/>
              <a:ln w="19050" algn="ctr">
                <a:solidFill>
                  <a:srgbClr val="5F5F5F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194" name="TextBox 57"/>
              <p:cNvSpPr txBox="1">
                <a:spLocks noChangeArrowheads="1"/>
              </p:cNvSpPr>
              <p:nvPr/>
            </p:nvSpPr>
            <p:spPr bwMode="auto">
              <a:xfrm>
                <a:off x="6228184" y="6237312"/>
                <a:ext cx="5760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3" name="직사각형 242"/>
            <p:cNvSpPr/>
            <p:nvPr/>
          </p:nvSpPr>
          <p:spPr bwMode="auto">
            <a:xfrm>
              <a:off x="6156176" y="4365104"/>
              <a:ext cx="144016" cy="1440160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 flipV="1">
              <a:off x="6156176" y="3573016"/>
              <a:ext cx="576064" cy="792088"/>
              <a:chOff x="8767963" y="3645024"/>
              <a:chExt cx="576064" cy="792088"/>
            </a:xfrm>
          </p:grpSpPr>
          <p:cxnSp>
            <p:nvCxnSpPr>
              <p:cNvPr id="266" name="직선 화살표 연결선 21"/>
              <p:cNvCxnSpPr>
                <a:cxnSpLocks noChangeShapeType="1"/>
              </p:cNvCxnSpPr>
              <p:nvPr/>
            </p:nvCxnSpPr>
            <p:spPr bwMode="auto">
              <a:xfrm>
                <a:off x="8842087" y="3645024"/>
                <a:ext cx="0" cy="70103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267" name="TextBox 57"/>
              <p:cNvSpPr txBox="1">
                <a:spLocks noChangeArrowheads="1"/>
              </p:cNvSpPr>
              <p:nvPr/>
            </p:nvSpPr>
            <p:spPr bwMode="auto">
              <a:xfrm rot="10800000">
                <a:off x="8767963" y="4098558"/>
                <a:ext cx="5760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8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2699792" y="4126405"/>
            <a:ext cx="2952328" cy="1657373"/>
            <a:chOff x="2699792" y="4126405"/>
            <a:chExt cx="2952328" cy="1657373"/>
          </a:xfrm>
        </p:grpSpPr>
        <p:grpSp>
          <p:nvGrpSpPr>
            <p:cNvPr id="138" name="그룹 137"/>
            <p:cNvGrpSpPr/>
            <p:nvPr/>
          </p:nvGrpSpPr>
          <p:grpSpPr>
            <a:xfrm>
              <a:off x="3419872" y="4126405"/>
              <a:ext cx="432048" cy="382715"/>
              <a:chOff x="2538382" y="4318429"/>
              <a:chExt cx="432048" cy="382715"/>
            </a:xfrm>
          </p:grpSpPr>
          <p:cxnSp>
            <p:nvCxnSpPr>
              <p:cNvPr id="139" name="직선 연결선 138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0" name="직선 연결선 139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1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318429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2" name="그룹 171"/>
            <p:cNvGrpSpPr/>
            <p:nvPr/>
          </p:nvGrpSpPr>
          <p:grpSpPr>
            <a:xfrm>
              <a:off x="3419872" y="4581128"/>
              <a:ext cx="2160240" cy="288033"/>
              <a:chOff x="2699793" y="2420887"/>
              <a:chExt cx="4034670" cy="288948"/>
            </a:xfrm>
          </p:grpSpPr>
          <p:cxnSp>
            <p:nvCxnSpPr>
              <p:cNvPr id="21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85" name="TextBox 57"/>
            <p:cNvSpPr txBox="1">
              <a:spLocks noChangeArrowheads="1"/>
            </p:cNvSpPr>
            <p:nvPr/>
          </p:nvSpPr>
          <p:spPr bwMode="auto">
            <a:xfrm>
              <a:off x="4139952" y="429309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419872" y="4869160"/>
              <a:ext cx="21602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254" name="직선 화살표 연결선 21"/>
            <p:cNvCxnSpPr>
              <a:cxnSpLocks noChangeShapeType="1"/>
            </p:cNvCxnSpPr>
            <p:nvPr/>
          </p:nvCxnSpPr>
          <p:spPr bwMode="auto">
            <a:xfrm>
              <a:off x="3419872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6" name="TextBox 57"/>
            <p:cNvSpPr txBox="1">
              <a:spLocks noChangeArrowheads="1"/>
            </p:cNvSpPr>
            <p:nvPr/>
          </p:nvSpPr>
          <p:spPr bwMode="auto">
            <a:xfrm>
              <a:off x="2913700" y="522920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TextBox 57"/>
            <p:cNvSpPr txBox="1">
              <a:spLocks noChangeArrowheads="1"/>
            </p:cNvSpPr>
            <p:nvPr/>
          </p:nvSpPr>
          <p:spPr bwMode="auto">
            <a:xfrm>
              <a:off x="2699792" y="4437112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원호 264"/>
            <p:cNvSpPr/>
            <p:nvPr/>
          </p:nvSpPr>
          <p:spPr bwMode="auto">
            <a:xfrm flipH="1" flipV="1">
              <a:off x="3138930" y="472514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69" name="직선 화살표 연결선 21"/>
            <p:cNvCxnSpPr>
              <a:cxnSpLocks noChangeShapeType="1"/>
            </p:cNvCxnSpPr>
            <p:nvPr/>
          </p:nvCxnSpPr>
          <p:spPr bwMode="auto">
            <a:xfrm>
              <a:off x="5580112" y="5013176"/>
              <a:ext cx="0" cy="70103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0" name="TextBox 57"/>
            <p:cNvSpPr txBox="1">
              <a:spLocks noChangeArrowheads="1"/>
            </p:cNvSpPr>
            <p:nvPr/>
          </p:nvSpPr>
          <p:spPr bwMode="auto">
            <a:xfrm>
              <a:off x="5076056" y="544522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79512" y="332656"/>
            <a:ext cx="3528392" cy="2808312"/>
            <a:chOff x="179512" y="332656"/>
            <a:chExt cx="3528392" cy="2808312"/>
          </a:xfrm>
        </p:grpSpPr>
        <p:sp>
          <p:nvSpPr>
            <p:cNvPr id="162" name="TextBox 35"/>
            <p:cNvSpPr txBox="1">
              <a:spLocks noChangeArrowheads="1"/>
            </p:cNvSpPr>
            <p:nvPr/>
          </p:nvSpPr>
          <p:spPr bwMode="auto">
            <a:xfrm>
              <a:off x="859334" y="2204864"/>
              <a:ext cx="2879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TextBox 94"/>
            <p:cNvSpPr txBox="1">
              <a:spLocks noChangeArrowheads="1"/>
            </p:cNvSpPr>
            <p:nvPr/>
          </p:nvSpPr>
          <p:spPr bwMode="auto">
            <a:xfrm>
              <a:off x="2653184" y="2204864"/>
              <a:ext cx="288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6" name="직선 연결선 175"/>
            <p:cNvCxnSpPr/>
            <p:nvPr/>
          </p:nvCxnSpPr>
          <p:spPr bwMode="auto">
            <a:xfrm>
              <a:off x="827584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/>
            <p:cNvCxnSpPr/>
            <p:nvPr/>
          </p:nvCxnSpPr>
          <p:spPr bwMode="auto">
            <a:xfrm>
              <a:off x="827584" y="306896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57"/>
            <p:cNvSpPr txBox="1">
              <a:spLocks noChangeArrowheads="1"/>
            </p:cNvSpPr>
            <p:nvPr/>
          </p:nvSpPr>
          <p:spPr bwMode="auto">
            <a:xfrm>
              <a:off x="1691680" y="2780858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395536" y="980728"/>
              <a:ext cx="360040" cy="6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35" name="그룹 34"/>
            <p:cNvGrpSpPr/>
            <p:nvPr/>
          </p:nvGrpSpPr>
          <p:grpSpPr>
            <a:xfrm>
              <a:off x="539552" y="908720"/>
              <a:ext cx="2718915" cy="2016224"/>
              <a:chOff x="3923928" y="4869160"/>
              <a:chExt cx="2718915" cy="2016224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4139952" y="4869160"/>
                <a:ext cx="2304256" cy="1512168"/>
                <a:chOff x="4139952" y="4869160"/>
                <a:chExt cx="2304256" cy="1512168"/>
              </a:xfrm>
            </p:grpSpPr>
            <p:cxnSp>
              <p:nvCxnSpPr>
                <p:cNvPr id="6" name="직선 연결선 5"/>
                <p:cNvCxnSpPr/>
                <p:nvPr/>
              </p:nvCxnSpPr>
              <p:spPr bwMode="auto">
                <a:xfrm>
                  <a:off x="4283968" y="5013176"/>
                  <a:ext cx="201622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3" name="직선 연결선 112"/>
                <p:cNvCxnSpPr/>
                <p:nvPr/>
              </p:nvCxnSpPr>
              <p:spPr bwMode="auto">
                <a:xfrm>
                  <a:off x="4139952" y="4869160"/>
                  <a:ext cx="230425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0" name="직선 연결선 9"/>
                <p:cNvCxnSpPr/>
                <p:nvPr/>
              </p:nvCxnSpPr>
              <p:spPr bwMode="auto">
                <a:xfrm>
                  <a:off x="6300192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15" name="직선 연결선 114"/>
                <p:cNvCxnSpPr/>
                <p:nvPr/>
              </p:nvCxnSpPr>
              <p:spPr bwMode="auto">
                <a:xfrm>
                  <a:off x="6444208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7" name="직선 연결선 146"/>
                <p:cNvCxnSpPr/>
                <p:nvPr/>
              </p:nvCxnSpPr>
              <p:spPr bwMode="auto">
                <a:xfrm>
                  <a:off x="4139952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0" name="직선 연결선 149"/>
                <p:cNvCxnSpPr/>
                <p:nvPr/>
              </p:nvCxnSpPr>
              <p:spPr bwMode="auto">
                <a:xfrm>
                  <a:off x="4283968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2" name="직선 연결선 151"/>
                <p:cNvCxnSpPr/>
                <p:nvPr/>
              </p:nvCxnSpPr>
              <p:spPr bwMode="auto">
                <a:xfrm>
                  <a:off x="413995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153" name="직선 연결선 152"/>
                <p:cNvCxnSpPr/>
                <p:nvPr/>
              </p:nvCxnSpPr>
              <p:spPr bwMode="auto">
                <a:xfrm>
                  <a:off x="630019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192" name="그룹 74"/>
              <p:cNvGrpSpPr>
                <a:grpSpLocks/>
              </p:cNvGrpSpPr>
              <p:nvPr/>
            </p:nvGrpSpPr>
            <p:grpSpPr bwMode="auto">
              <a:xfrm>
                <a:off x="3923928" y="6375652"/>
                <a:ext cx="558675" cy="495544"/>
                <a:chOff x="5220072" y="3573016"/>
                <a:chExt cx="558800" cy="495424"/>
              </a:xfrm>
            </p:grpSpPr>
            <p:sp>
              <p:nvSpPr>
                <p:cNvPr id="20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1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5" name="그룹 75"/>
              <p:cNvGrpSpPr>
                <a:grpSpLocks/>
              </p:cNvGrpSpPr>
              <p:nvPr/>
            </p:nvGrpSpPr>
            <p:grpSpPr bwMode="auto">
              <a:xfrm>
                <a:off x="6084168" y="6389840"/>
                <a:ext cx="558675" cy="495544"/>
                <a:chOff x="6084168" y="3573016"/>
                <a:chExt cx="558800" cy="495424"/>
              </a:xfrm>
            </p:grpSpPr>
            <p:sp>
              <p:nvSpPr>
                <p:cNvPr id="20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4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99" name="직선 연결선 198"/>
            <p:cNvCxnSpPr/>
            <p:nvPr/>
          </p:nvCxnSpPr>
          <p:spPr bwMode="auto">
            <a:xfrm>
              <a:off x="2987824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30" name="그룹 229"/>
            <p:cNvGrpSpPr/>
            <p:nvPr/>
          </p:nvGrpSpPr>
          <p:grpSpPr>
            <a:xfrm>
              <a:off x="827584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4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58" name="직선 연결선 257"/>
            <p:cNvCxnSpPr/>
            <p:nvPr/>
          </p:nvCxnSpPr>
          <p:spPr bwMode="auto">
            <a:xfrm>
              <a:off x="3203848" y="9807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직선 연결선 258"/>
            <p:cNvCxnSpPr/>
            <p:nvPr/>
          </p:nvCxnSpPr>
          <p:spPr bwMode="auto">
            <a:xfrm>
              <a:off x="3275856" y="98072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0" name="직선 연결선 259"/>
            <p:cNvCxnSpPr/>
            <p:nvPr/>
          </p:nvCxnSpPr>
          <p:spPr bwMode="auto">
            <a:xfrm>
              <a:off x="3203848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1" name="TextBox 57"/>
            <p:cNvSpPr txBox="1">
              <a:spLocks noChangeArrowheads="1"/>
            </p:cNvSpPr>
            <p:nvPr/>
          </p:nvSpPr>
          <p:spPr bwMode="auto">
            <a:xfrm>
              <a:off x="3275856" y="155679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57"/>
            <p:cNvSpPr txBox="1">
              <a:spLocks noChangeArrowheads="1"/>
            </p:cNvSpPr>
            <p:nvPr/>
          </p:nvSpPr>
          <p:spPr bwMode="auto">
            <a:xfrm>
              <a:off x="179512" y="69269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57"/>
            <p:cNvSpPr txBox="1">
              <a:spLocks noChangeArrowheads="1"/>
            </p:cNvSpPr>
            <p:nvPr/>
          </p:nvSpPr>
          <p:spPr bwMode="auto">
            <a:xfrm>
              <a:off x="1547664" y="332656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TextBox 35"/>
            <p:cNvSpPr txBox="1">
              <a:spLocks noChangeArrowheads="1"/>
            </p:cNvSpPr>
            <p:nvPr/>
          </p:nvSpPr>
          <p:spPr bwMode="auto">
            <a:xfrm>
              <a:off x="859334" y="980728"/>
              <a:ext cx="2879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TextBox 94"/>
            <p:cNvSpPr txBox="1">
              <a:spLocks noChangeArrowheads="1"/>
            </p:cNvSpPr>
            <p:nvPr/>
          </p:nvSpPr>
          <p:spPr bwMode="auto">
            <a:xfrm>
              <a:off x="2653184" y="980728"/>
              <a:ext cx="2880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816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그룹 414"/>
          <p:cNvGrpSpPr/>
          <p:nvPr/>
        </p:nvGrpSpPr>
        <p:grpSpPr>
          <a:xfrm>
            <a:off x="611560" y="3789040"/>
            <a:ext cx="2160240" cy="1728192"/>
            <a:chOff x="4211960" y="1556792"/>
            <a:chExt cx="2160240" cy="1728192"/>
          </a:xfrm>
        </p:grpSpPr>
        <p:sp>
          <p:nvSpPr>
            <p:cNvPr id="432" name="직사각형 431"/>
            <p:cNvSpPr/>
            <p:nvPr/>
          </p:nvSpPr>
          <p:spPr bwMode="auto">
            <a:xfrm>
              <a:off x="5796136" y="1556792"/>
              <a:ext cx="576063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6" name="직사각형 415"/>
            <p:cNvSpPr/>
            <p:nvPr/>
          </p:nvSpPr>
          <p:spPr bwMode="auto">
            <a:xfrm>
              <a:off x="4211960" y="1556792"/>
              <a:ext cx="288032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8" name="타원 417"/>
            <p:cNvSpPr/>
            <p:nvPr/>
          </p:nvSpPr>
          <p:spPr bwMode="auto">
            <a:xfrm>
              <a:off x="4275880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21" name="TextBox 57"/>
            <p:cNvSpPr txBox="1">
              <a:spLocks noChangeArrowheads="1"/>
            </p:cNvSpPr>
            <p:nvPr/>
          </p:nvSpPr>
          <p:spPr bwMode="auto">
            <a:xfrm>
              <a:off x="4211960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22" name="그룹 421"/>
            <p:cNvGrpSpPr/>
            <p:nvPr/>
          </p:nvGrpSpPr>
          <p:grpSpPr>
            <a:xfrm>
              <a:off x="4211960" y="1556792"/>
              <a:ext cx="2160240" cy="1440162"/>
              <a:chOff x="4211960" y="1556792"/>
              <a:chExt cx="2160240" cy="1440162"/>
            </a:xfrm>
          </p:grpSpPr>
          <p:cxnSp>
            <p:nvCxnSpPr>
              <p:cNvPr id="429" name="직선 연결선 428"/>
              <p:cNvCxnSpPr/>
              <p:nvPr/>
            </p:nvCxnSpPr>
            <p:spPr bwMode="auto">
              <a:xfrm>
                <a:off x="4211960" y="1556794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0" name="직선 연결선 429"/>
              <p:cNvCxnSpPr/>
              <p:nvPr/>
            </p:nvCxnSpPr>
            <p:spPr bwMode="auto">
              <a:xfrm flipV="1">
                <a:off x="421196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431" name="직선 연결선 430"/>
              <p:cNvCxnSpPr/>
              <p:nvPr/>
            </p:nvCxnSpPr>
            <p:spPr bwMode="auto">
              <a:xfrm flipV="1">
                <a:off x="637220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425" name="타원 424"/>
            <p:cNvSpPr/>
            <p:nvPr/>
          </p:nvSpPr>
          <p:spPr bwMode="auto">
            <a:xfrm>
              <a:off x="6012160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34" name="TextBox 57"/>
            <p:cNvSpPr txBox="1">
              <a:spLocks noChangeArrowheads="1"/>
            </p:cNvSpPr>
            <p:nvPr/>
          </p:nvSpPr>
          <p:spPr bwMode="auto">
            <a:xfrm>
              <a:off x="5508104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796136" y="3501008"/>
            <a:ext cx="2885082" cy="1728192"/>
            <a:chOff x="6948264" y="1700808"/>
            <a:chExt cx="2885082" cy="1728192"/>
          </a:xfrm>
        </p:grpSpPr>
        <p:sp>
          <p:nvSpPr>
            <p:cNvPr id="356" name="직사각형 355"/>
            <p:cNvSpPr/>
            <p:nvPr/>
          </p:nvSpPr>
          <p:spPr bwMode="auto">
            <a:xfrm>
              <a:off x="7668344" y="1988840"/>
              <a:ext cx="432048" cy="1440160"/>
            </a:xfrm>
            <a:custGeom>
              <a:avLst/>
              <a:gdLst>
                <a:gd name="connsiteX0" fmla="*/ 0 w 432048"/>
                <a:gd name="connsiteY0" fmla="*/ 0 h 1440160"/>
                <a:gd name="connsiteX1" fmla="*/ 432048 w 432048"/>
                <a:gd name="connsiteY1" fmla="*/ 0 h 1440160"/>
                <a:gd name="connsiteX2" fmla="*/ 432048 w 432048"/>
                <a:gd name="connsiteY2" fmla="*/ 1440160 h 1440160"/>
                <a:gd name="connsiteX3" fmla="*/ 0 w 432048"/>
                <a:gd name="connsiteY3" fmla="*/ 1440160 h 1440160"/>
                <a:gd name="connsiteX4" fmla="*/ 0 w 432048"/>
                <a:gd name="connsiteY4" fmla="*/ 0 h 1440160"/>
                <a:gd name="connsiteX0" fmla="*/ 0 w 432048"/>
                <a:gd name="connsiteY0" fmla="*/ 0 h 1440160"/>
                <a:gd name="connsiteX1" fmla="*/ 432048 w 432048"/>
                <a:gd name="connsiteY1" fmla="*/ 0 h 1440160"/>
                <a:gd name="connsiteX2" fmla="*/ 0 w 432048"/>
                <a:gd name="connsiteY2" fmla="*/ 1440160 h 1440160"/>
                <a:gd name="connsiteX3" fmla="*/ 0 w 432048"/>
                <a:gd name="connsiteY3" fmla="*/ 0 h 144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440160">
                  <a:moveTo>
                    <a:pt x="0" y="0"/>
                  </a:moveTo>
                  <a:lnTo>
                    <a:pt x="432048" y="0"/>
                  </a:lnTo>
                  <a:lnTo>
                    <a:pt x="0" y="144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7" name="직사각형 356"/>
            <p:cNvSpPr/>
            <p:nvPr/>
          </p:nvSpPr>
          <p:spPr bwMode="auto">
            <a:xfrm rot="16200000" flipV="1">
              <a:off x="8426775" y="1230408"/>
              <a:ext cx="648139" cy="2165002"/>
            </a:xfrm>
            <a:custGeom>
              <a:avLst/>
              <a:gdLst>
                <a:gd name="connsiteX0" fmla="*/ 0 w 648072"/>
                <a:gd name="connsiteY0" fmla="*/ 0 h 2160240"/>
                <a:gd name="connsiteX1" fmla="*/ 648072 w 648072"/>
                <a:gd name="connsiteY1" fmla="*/ 0 h 2160240"/>
                <a:gd name="connsiteX2" fmla="*/ 648072 w 648072"/>
                <a:gd name="connsiteY2" fmla="*/ 2160240 h 2160240"/>
                <a:gd name="connsiteX3" fmla="*/ 0 w 648072"/>
                <a:gd name="connsiteY3" fmla="*/ 2160240 h 2160240"/>
                <a:gd name="connsiteX4" fmla="*/ 0 w 648072"/>
                <a:gd name="connsiteY4" fmla="*/ 0 h 2160240"/>
                <a:gd name="connsiteX0" fmla="*/ 244 w 648316"/>
                <a:gd name="connsiteY0" fmla="*/ 0 h 2160240"/>
                <a:gd name="connsiteX1" fmla="*/ 648316 w 648316"/>
                <a:gd name="connsiteY1" fmla="*/ 0 h 2160240"/>
                <a:gd name="connsiteX2" fmla="*/ 648316 w 648316"/>
                <a:gd name="connsiteY2" fmla="*/ 2160240 h 2160240"/>
                <a:gd name="connsiteX3" fmla="*/ 244 w 648316"/>
                <a:gd name="connsiteY3" fmla="*/ 2160240 h 2160240"/>
                <a:gd name="connsiteX4" fmla="*/ 175 w 648316"/>
                <a:gd name="connsiteY4" fmla="*/ 1444203 h 2160240"/>
                <a:gd name="connsiteX5" fmla="*/ 244 w 648316"/>
                <a:gd name="connsiteY5" fmla="*/ 0 h 2160240"/>
                <a:gd name="connsiteX0" fmla="*/ 69 w 648141"/>
                <a:gd name="connsiteY0" fmla="*/ 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69 w 648141"/>
                <a:gd name="connsiteY5" fmla="*/ 0 h 2160240"/>
                <a:gd name="connsiteX0" fmla="*/ 69 w 648141"/>
                <a:gd name="connsiteY0" fmla="*/ 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69 w 648141"/>
                <a:gd name="connsiteY5" fmla="*/ 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40577 w 648141"/>
                <a:gd name="connsiteY0" fmla="*/ 723900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240575 w 648141"/>
                <a:gd name="connsiteY3" fmla="*/ 2160240 h 2160240"/>
                <a:gd name="connsiteX4" fmla="*/ 0 w 648141"/>
                <a:gd name="connsiteY4" fmla="*/ 1444203 h 2160240"/>
                <a:gd name="connsiteX5" fmla="*/ 240577 w 648141"/>
                <a:gd name="connsiteY5" fmla="*/ 723900 h 2160240"/>
                <a:gd name="connsiteX0" fmla="*/ 253288 w 660852"/>
                <a:gd name="connsiteY0" fmla="*/ 723900 h 2160240"/>
                <a:gd name="connsiteX1" fmla="*/ 660852 w 660852"/>
                <a:gd name="connsiteY1" fmla="*/ 0 h 2160240"/>
                <a:gd name="connsiteX2" fmla="*/ 660852 w 660852"/>
                <a:gd name="connsiteY2" fmla="*/ 2160240 h 2160240"/>
                <a:gd name="connsiteX3" fmla="*/ 108032 w 660852"/>
                <a:gd name="connsiteY3" fmla="*/ 2160240 h 2160240"/>
                <a:gd name="connsiteX4" fmla="*/ 12711 w 660852"/>
                <a:gd name="connsiteY4" fmla="*/ 1444203 h 2160240"/>
                <a:gd name="connsiteX5" fmla="*/ 253288 w 660852"/>
                <a:gd name="connsiteY5" fmla="*/ 723900 h 2160240"/>
                <a:gd name="connsiteX0" fmla="*/ 110413 w 660852"/>
                <a:gd name="connsiteY0" fmla="*/ 719137 h 2160240"/>
                <a:gd name="connsiteX1" fmla="*/ 660852 w 660852"/>
                <a:gd name="connsiteY1" fmla="*/ 0 h 2160240"/>
                <a:gd name="connsiteX2" fmla="*/ 660852 w 660852"/>
                <a:gd name="connsiteY2" fmla="*/ 2160240 h 2160240"/>
                <a:gd name="connsiteX3" fmla="*/ 108032 w 660852"/>
                <a:gd name="connsiteY3" fmla="*/ 2160240 h 2160240"/>
                <a:gd name="connsiteX4" fmla="*/ 12711 w 660852"/>
                <a:gd name="connsiteY4" fmla="*/ 1444203 h 2160240"/>
                <a:gd name="connsiteX5" fmla="*/ 110413 w 660852"/>
                <a:gd name="connsiteY5" fmla="*/ 719137 h 2160240"/>
                <a:gd name="connsiteX0" fmla="*/ 106086 w 656525"/>
                <a:gd name="connsiteY0" fmla="*/ 719137 h 2160240"/>
                <a:gd name="connsiteX1" fmla="*/ 656525 w 656525"/>
                <a:gd name="connsiteY1" fmla="*/ 0 h 2160240"/>
                <a:gd name="connsiteX2" fmla="*/ 656525 w 656525"/>
                <a:gd name="connsiteY2" fmla="*/ 2160240 h 2160240"/>
                <a:gd name="connsiteX3" fmla="*/ 103705 w 656525"/>
                <a:gd name="connsiteY3" fmla="*/ 2160240 h 2160240"/>
                <a:gd name="connsiteX4" fmla="*/ 8384 w 656525"/>
                <a:gd name="connsiteY4" fmla="*/ 1444203 h 2160240"/>
                <a:gd name="connsiteX5" fmla="*/ 106086 w 656525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97702 w 648141"/>
                <a:gd name="connsiteY0" fmla="*/ 719137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97702 w 648141"/>
                <a:gd name="connsiteY5" fmla="*/ 719137 h 2160240"/>
                <a:gd name="connsiteX0" fmla="*/ 164379 w 648141"/>
                <a:gd name="connsiteY0" fmla="*/ 716756 h 2160240"/>
                <a:gd name="connsiteX1" fmla="*/ 648141 w 648141"/>
                <a:gd name="connsiteY1" fmla="*/ 0 h 2160240"/>
                <a:gd name="connsiteX2" fmla="*/ 648141 w 648141"/>
                <a:gd name="connsiteY2" fmla="*/ 2160240 h 2160240"/>
                <a:gd name="connsiteX3" fmla="*/ 95321 w 648141"/>
                <a:gd name="connsiteY3" fmla="*/ 2160240 h 2160240"/>
                <a:gd name="connsiteX4" fmla="*/ 0 w 648141"/>
                <a:gd name="connsiteY4" fmla="*/ 1444203 h 2160240"/>
                <a:gd name="connsiteX5" fmla="*/ 164379 w 648141"/>
                <a:gd name="connsiteY5" fmla="*/ 716756 h 2160240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9 w 648141"/>
                <a:gd name="connsiteY0" fmla="*/ 716756 h 2165002"/>
                <a:gd name="connsiteX1" fmla="*/ 648141 w 648141"/>
                <a:gd name="connsiteY1" fmla="*/ 0 h 2165002"/>
                <a:gd name="connsiteX2" fmla="*/ 648141 w 648141"/>
                <a:gd name="connsiteY2" fmla="*/ 2160240 h 2165002"/>
                <a:gd name="connsiteX3" fmla="*/ 164379 w 648141"/>
                <a:gd name="connsiteY3" fmla="*/ 2165002 h 2165002"/>
                <a:gd name="connsiteX4" fmla="*/ 0 w 648141"/>
                <a:gd name="connsiteY4" fmla="*/ 1444203 h 2165002"/>
                <a:gd name="connsiteX5" fmla="*/ 164379 w 648141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  <a:gd name="connsiteX0" fmla="*/ 164377 w 648139"/>
                <a:gd name="connsiteY0" fmla="*/ 716756 h 2165002"/>
                <a:gd name="connsiteX1" fmla="*/ 648139 w 648139"/>
                <a:gd name="connsiteY1" fmla="*/ 0 h 2165002"/>
                <a:gd name="connsiteX2" fmla="*/ 648139 w 648139"/>
                <a:gd name="connsiteY2" fmla="*/ 2160240 h 2165002"/>
                <a:gd name="connsiteX3" fmla="*/ 164377 w 648139"/>
                <a:gd name="connsiteY3" fmla="*/ 2165002 h 2165002"/>
                <a:gd name="connsiteX4" fmla="*/ 0 w 648139"/>
                <a:gd name="connsiteY4" fmla="*/ 1444203 h 2165002"/>
                <a:gd name="connsiteX5" fmla="*/ 164377 w 648139"/>
                <a:gd name="connsiteY5" fmla="*/ 716756 h 216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139" h="2165002">
                  <a:moveTo>
                    <a:pt x="164377" y="716756"/>
                  </a:moveTo>
                  <a:cubicBezTo>
                    <a:pt x="312154" y="398460"/>
                    <a:pt x="464668" y="194468"/>
                    <a:pt x="648139" y="0"/>
                  </a:cubicBezTo>
                  <a:lnTo>
                    <a:pt x="648139" y="2160240"/>
                  </a:lnTo>
                  <a:lnTo>
                    <a:pt x="164377" y="2165002"/>
                  </a:lnTo>
                  <a:cubicBezTo>
                    <a:pt x="70699" y="1995379"/>
                    <a:pt x="817" y="1697170"/>
                    <a:pt x="0" y="1444203"/>
                  </a:cubicBezTo>
                  <a:cubicBezTo>
                    <a:pt x="0" y="1204813"/>
                    <a:pt x="80180" y="871731"/>
                    <a:pt x="164377" y="716756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8" name="타원 357"/>
            <p:cNvSpPr/>
            <p:nvPr/>
          </p:nvSpPr>
          <p:spPr bwMode="auto">
            <a:xfrm>
              <a:off x="7713216" y="256490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59" name="타원 358"/>
            <p:cNvSpPr/>
            <p:nvPr/>
          </p:nvSpPr>
          <p:spPr bwMode="auto">
            <a:xfrm>
              <a:off x="8316416" y="2204864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63" name="TextBox 57"/>
            <p:cNvSpPr txBox="1">
              <a:spLocks noChangeArrowheads="1"/>
            </p:cNvSpPr>
            <p:nvPr/>
          </p:nvSpPr>
          <p:spPr bwMode="auto">
            <a:xfrm>
              <a:off x="6948264" y="2276872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7668344" y="1988838"/>
              <a:ext cx="2160240" cy="1440162"/>
              <a:chOff x="7668344" y="1967354"/>
              <a:chExt cx="2160240" cy="1440162"/>
            </a:xfrm>
          </p:grpSpPr>
          <p:cxnSp>
            <p:nvCxnSpPr>
              <p:cNvPr id="360" name="직선 연결선 359"/>
              <p:cNvCxnSpPr/>
              <p:nvPr/>
            </p:nvCxnSpPr>
            <p:spPr bwMode="auto">
              <a:xfrm>
                <a:off x="7668344" y="1967356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61" name="직선 연결선 360"/>
              <p:cNvCxnSpPr/>
              <p:nvPr/>
            </p:nvCxnSpPr>
            <p:spPr bwMode="auto">
              <a:xfrm flipV="1">
                <a:off x="7668344" y="1967354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64" name="직선 연결선 363"/>
              <p:cNvCxnSpPr/>
              <p:nvPr/>
            </p:nvCxnSpPr>
            <p:spPr bwMode="auto">
              <a:xfrm flipV="1">
                <a:off x="9828584" y="1967354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378" name="TextBox 57"/>
            <p:cNvSpPr txBox="1">
              <a:spLocks noChangeArrowheads="1"/>
            </p:cNvSpPr>
            <p:nvPr/>
          </p:nvSpPr>
          <p:spPr bwMode="auto">
            <a:xfrm>
              <a:off x="7668344" y="1700808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TextBox 57"/>
            <p:cNvSpPr txBox="1">
              <a:spLocks noChangeArrowheads="1"/>
            </p:cNvSpPr>
            <p:nvPr/>
          </p:nvSpPr>
          <p:spPr bwMode="auto">
            <a:xfrm>
              <a:off x="8028384" y="2586390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2987824" y="3258857"/>
            <a:ext cx="2710177" cy="2258375"/>
            <a:chOff x="3734031" y="1026609"/>
            <a:chExt cx="2710177" cy="2258375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3923928" y="1556792"/>
              <a:ext cx="288032" cy="144016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0" name="직사각형 209"/>
            <p:cNvSpPr/>
            <p:nvPr/>
          </p:nvSpPr>
          <p:spPr bwMode="auto">
            <a:xfrm rot="5400000">
              <a:off x="4751536" y="657176"/>
              <a:ext cx="1083469" cy="2162621"/>
            </a:xfrm>
            <a:custGeom>
              <a:avLst/>
              <a:gdLst>
                <a:gd name="connsiteX0" fmla="*/ 0 w 360040"/>
                <a:gd name="connsiteY0" fmla="*/ 0 h 2160240"/>
                <a:gd name="connsiteX1" fmla="*/ 360040 w 360040"/>
                <a:gd name="connsiteY1" fmla="*/ 0 h 2160240"/>
                <a:gd name="connsiteX2" fmla="*/ 360040 w 360040"/>
                <a:gd name="connsiteY2" fmla="*/ 2160240 h 2160240"/>
                <a:gd name="connsiteX3" fmla="*/ 0 w 360040"/>
                <a:gd name="connsiteY3" fmla="*/ 2160240 h 2160240"/>
                <a:gd name="connsiteX4" fmla="*/ 0 w 360040"/>
                <a:gd name="connsiteY4" fmla="*/ 0 h 2160240"/>
                <a:gd name="connsiteX0" fmla="*/ 1047750 w 1047750"/>
                <a:gd name="connsiteY0" fmla="*/ 0 h 2160240"/>
                <a:gd name="connsiteX1" fmla="*/ 360040 w 1047750"/>
                <a:gd name="connsiteY1" fmla="*/ 0 h 2160240"/>
                <a:gd name="connsiteX2" fmla="*/ 360040 w 1047750"/>
                <a:gd name="connsiteY2" fmla="*/ 2160240 h 2160240"/>
                <a:gd name="connsiteX3" fmla="*/ 0 w 1047750"/>
                <a:gd name="connsiteY3" fmla="*/ 2160240 h 2160240"/>
                <a:gd name="connsiteX4" fmla="*/ 1047750 w 1047750"/>
                <a:gd name="connsiteY4" fmla="*/ 0 h 2160240"/>
                <a:gd name="connsiteX0" fmla="*/ 1083469 w 1083469"/>
                <a:gd name="connsiteY0" fmla="*/ 0 h 2162621"/>
                <a:gd name="connsiteX1" fmla="*/ 360040 w 1083469"/>
                <a:gd name="connsiteY1" fmla="*/ 2381 h 2162621"/>
                <a:gd name="connsiteX2" fmla="*/ 360040 w 1083469"/>
                <a:gd name="connsiteY2" fmla="*/ 2162621 h 2162621"/>
                <a:gd name="connsiteX3" fmla="*/ 0 w 1083469"/>
                <a:gd name="connsiteY3" fmla="*/ 2162621 h 2162621"/>
                <a:gd name="connsiteX4" fmla="*/ 1083469 w 1083469"/>
                <a:gd name="connsiteY4" fmla="*/ 0 h 216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469" h="2162621">
                  <a:moveTo>
                    <a:pt x="1083469" y="0"/>
                  </a:moveTo>
                  <a:lnTo>
                    <a:pt x="360040" y="2381"/>
                  </a:lnTo>
                  <a:lnTo>
                    <a:pt x="360040" y="2162621"/>
                  </a:lnTo>
                  <a:lnTo>
                    <a:pt x="0" y="2162621"/>
                  </a:lnTo>
                  <a:lnTo>
                    <a:pt x="1083469" y="0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 bwMode="auto">
            <a:xfrm>
              <a:off x="3987848" y="219677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97" name="타원 196"/>
            <p:cNvSpPr/>
            <p:nvPr/>
          </p:nvSpPr>
          <p:spPr bwMode="auto">
            <a:xfrm>
              <a:off x="4283968" y="1332680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31" name="TextBox 57"/>
            <p:cNvSpPr txBox="1">
              <a:spLocks noChangeArrowheads="1"/>
            </p:cNvSpPr>
            <p:nvPr/>
          </p:nvSpPr>
          <p:spPr bwMode="auto">
            <a:xfrm>
              <a:off x="3734031" y="1026609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TextBox 57"/>
            <p:cNvSpPr txBox="1">
              <a:spLocks noChangeArrowheads="1"/>
            </p:cNvSpPr>
            <p:nvPr/>
          </p:nvSpPr>
          <p:spPr bwMode="auto">
            <a:xfrm>
              <a:off x="3779912" y="294643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4211960" y="1556792"/>
              <a:ext cx="2160240" cy="1440162"/>
              <a:chOff x="4211960" y="1556792"/>
              <a:chExt cx="2160240" cy="1440162"/>
            </a:xfrm>
          </p:grpSpPr>
          <p:cxnSp>
            <p:nvCxnSpPr>
              <p:cNvPr id="196" name="직선 연결선 195"/>
              <p:cNvCxnSpPr/>
              <p:nvPr/>
            </p:nvCxnSpPr>
            <p:spPr bwMode="auto">
              <a:xfrm>
                <a:off x="4211960" y="1556794"/>
                <a:ext cx="2160240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98" name="직선 연결선 197"/>
              <p:cNvCxnSpPr/>
              <p:nvPr/>
            </p:nvCxnSpPr>
            <p:spPr bwMode="auto">
              <a:xfrm flipV="1">
                <a:off x="421196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354" name="직선 연결선 353"/>
              <p:cNvCxnSpPr/>
              <p:nvPr/>
            </p:nvCxnSpPr>
            <p:spPr bwMode="auto">
              <a:xfrm flipV="1">
                <a:off x="6372200" y="1556792"/>
                <a:ext cx="0" cy="144016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380" name="TextBox 57"/>
            <p:cNvSpPr txBox="1">
              <a:spLocks noChangeArrowheads="1"/>
            </p:cNvSpPr>
            <p:nvPr/>
          </p:nvSpPr>
          <p:spPr bwMode="auto">
            <a:xfrm>
              <a:off x="5868144" y="220022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211960" y="1628800"/>
              <a:ext cx="721668" cy="338554"/>
              <a:chOff x="4211960" y="1628800"/>
              <a:chExt cx="721668" cy="338554"/>
            </a:xfrm>
          </p:grpSpPr>
          <p:cxnSp>
            <p:nvCxnSpPr>
              <p:cNvPr id="382" name="직선 연결선 381"/>
              <p:cNvCxnSpPr/>
              <p:nvPr/>
            </p:nvCxnSpPr>
            <p:spPr bwMode="auto">
              <a:xfrm rot="5400000">
                <a:off x="4861396" y="169944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3" name="직선 연결선 382"/>
              <p:cNvCxnSpPr/>
              <p:nvPr/>
            </p:nvCxnSpPr>
            <p:spPr bwMode="auto">
              <a:xfrm>
                <a:off x="4211960" y="1700808"/>
                <a:ext cx="72008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384" name="TextBox 57"/>
              <p:cNvSpPr txBox="1">
                <a:spLocks noChangeArrowheads="1"/>
              </p:cNvSpPr>
              <p:nvPr/>
            </p:nvSpPr>
            <p:spPr bwMode="auto">
              <a:xfrm>
                <a:off x="4211960" y="1628800"/>
                <a:ext cx="72008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=2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85" name="타원 384"/>
            <p:cNvSpPr/>
            <p:nvPr/>
          </p:nvSpPr>
          <p:spPr bwMode="auto">
            <a:xfrm>
              <a:off x="6012160" y="1772816"/>
              <a:ext cx="152104" cy="152104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251520" y="498158"/>
            <a:ext cx="1409680" cy="2217573"/>
            <a:chOff x="137984" y="3566205"/>
            <a:chExt cx="1409680" cy="2217573"/>
          </a:xfrm>
        </p:grpSpPr>
        <p:grpSp>
          <p:nvGrpSpPr>
            <p:cNvPr id="43" name="그룹 42"/>
            <p:cNvGrpSpPr/>
            <p:nvPr/>
          </p:nvGrpSpPr>
          <p:grpSpPr>
            <a:xfrm>
              <a:off x="611560" y="4221088"/>
              <a:ext cx="144016" cy="864096"/>
              <a:chOff x="6084168" y="2420888"/>
              <a:chExt cx="144016" cy="864096"/>
            </a:xfrm>
          </p:grpSpPr>
          <p:cxnSp>
            <p:nvCxnSpPr>
              <p:cNvPr id="60" name="직선 연결선 59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직선 연결선 63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직선 연결선 64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66" name="직선 연결선 6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4" name="직선 화살표 연결선 21"/>
            <p:cNvCxnSpPr>
              <a:cxnSpLocks noChangeShapeType="1"/>
            </p:cNvCxnSpPr>
            <p:nvPr/>
          </p:nvCxnSpPr>
          <p:spPr bwMode="auto">
            <a:xfrm>
              <a:off x="685684" y="508518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5" name="TextBox 57"/>
            <p:cNvSpPr txBox="1">
              <a:spLocks noChangeArrowheads="1"/>
            </p:cNvSpPr>
            <p:nvPr/>
          </p:nvSpPr>
          <p:spPr bwMode="auto">
            <a:xfrm>
              <a:off x="395536" y="544522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TextBox 57"/>
            <p:cNvSpPr txBox="1">
              <a:spLocks noChangeArrowheads="1"/>
            </p:cNvSpPr>
            <p:nvPr/>
          </p:nvSpPr>
          <p:spPr bwMode="auto">
            <a:xfrm>
              <a:off x="971600" y="4915768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 rot="16200000">
              <a:off x="554602" y="4483570"/>
              <a:ext cx="881490" cy="321738"/>
              <a:chOff x="2538382" y="4581553"/>
              <a:chExt cx="881490" cy="321738"/>
            </a:xfrm>
          </p:grpSpPr>
          <p:cxnSp>
            <p:nvCxnSpPr>
              <p:cNvPr id="55" name="직선 연결선 54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직선 연결선 55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57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8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467544" y="4149080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49" name="원호 48"/>
            <p:cNvSpPr/>
            <p:nvPr/>
          </p:nvSpPr>
          <p:spPr bwMode="auto">
            <a:xfrm rot="5400000" flipH="1" flipV="1">
              <a:off x="470295" y="390200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50" name="TextBox 57"/>
            <p:cNvSpPr txBox="1">
              <a:spLocks noChangeArrowheads="1"/>
            </p:cNvSpPr>
            <p:nvPr/>
          </p:nvSpPr>
          <p:spPr bwMode="auto">
            <a:xfrm>
              <a:off x="858064" y="3854237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TextBox 57"/>
            <p:cNvSpPr txBox="1">
              <a:spLocks noChangeArrowheads="1"/>
            </p:cNvSpPr>
            <p:nvPr/>
          </p:nvSpPr>
          <p:spPr bwMode="auto">
            <a:xfrm>
              <a:off x="137984" y="409855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2" name="직선 화살표 연결선 21"/>
            <p:cNvCxnSpPr>
              <a:cxnSpLocks noChangeShapeType="1"/>
            </p:cNvCxnSpPr>
            <p:nvPr/>
          </p:nvCxnSpPr>
          <p:spPr bwMode="auto">
            <a:xfrm>
              <a:off x="755576" y="5085184"/>
              <a:ext cx="28803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53" name="직선 화살표 연결선 21"/>
            <p:cNvCxnSpPr>
              <a:cxnSpLocks noChangeShapeType="1"/>
            </p:cNvCxnSpPr>
            <p:nvPr/>
          </p:nvCxnSpPr>
          <p:spPr bwMode="auto">
            <a:xfrm>
              <a:off x="683568" y="3717032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54" name="TextBox 57"/>
            <p:cNvSpPr txBox="1">
              <a:spLocks noChangeArrowheads="1"/>
            </p:cNvSpPr>
            <p:nvPr/>
          </p:nvSpPr>
          <p:spPr bwMode="auto">
            <a:xfrm>
              <a:off x="642040" y="3566205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 flipV="1">
            <a:off x="3923928" y="548680"/>
            <a:ext cx="1224136" cy="2016223"/>
            <a:chOff x="137984" y="3602333"/>
            <a:chExt cx="1224136" cy="2016223"/>
          </a:xfrm>
        </p:grpSpPr>
        <p:grpSp>
          <p:nvGrpSpPr>
            <p:cNvPr id="68" name="그룹 67"/>
            <p:cNvGrpSpPr/>
            <p:nvPr/>
          </p:nvGrpSpPr>
          <p:grpSpPr>
            <a:xfrm>
              <a:off x="611560" y="4250404"/>
              <a:ext cx="144016" cy="864096"/>
              <a:chOff x="6084168" y="2420888"/>
              <a:chExt cx="144016" cy="864096"/>
            </a:xfrm>
          </p:grpSpPr>
          <p:cxnSp>
            <p:nvCxnSpPr>
              <p:cNvPr id="81" name="직선 연결선 80"/>
              <p:cNvCxnSpPr/>
              <p:nvPr/>
            </p:nvCxnSpPr>
            <p:spPr bwMode="auto">
              <a:xfrm>
                <a:off x="6228184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직선 연결선 81"/>
              <p:cNvCxnSpPr/>
              <p:nvPr/>
            </p:nvCxnSpPr>
            <p:spPr bwMode="auto">
              <a:xfrm>
                <a:off x="6084168" y="2420888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직선 연결선 82"/>
              <p:cNvCxnSpPr/>
              <p:nvPr/>
            </p:nvCxnSpPr>
            <p:spPr bwMode="auto">
              <a:xfrm>
                <a:off x="6084168" y="2420888"/>
                <a:ext cx="144016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84" name="직선 연결선 83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9" name="직선 화살표 연결선 21"/>
            <p:cNvCxnSpPr>
              <a:cxnSpLocks noChangeShapeType="1"/>
            </p:cNvCxnSpPr>
            <p:nvPr/>
          </p:nvCxnSpPr>
          <p:spPr bwMode="auto">
            <a:xfrm>
              <a:off x="685684" y="511450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0" name="TextBox 57"/>
            <p:cNvSpPr txBox="1">
              <a:spLocks noChangeArrowheads="1"/>
            </p:cNvSpPr>
            <p:nvPr/>
          </p:nvSpPr>
          <p:spPr bwMode="auto">
            <a:xfrm rot="10800000">
              <a:off x="176084" y="5280002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 rot="16200000">
              <a:off x="554602" y="4512886"/>
              <a:ext cx="881490" cy="321738"/>
              <a:chOff x="2538382" y="4581553"/>
              <a:chExt cx="881490" cy="321738"/>
            </a:xfrm>
          </p:grpSpPr>
          <p:cxnSp>
            <p:nvCxnSpPr>
              <p:cNvPr id="78" name="직선 연결선 77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직선 연결선 78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80" name="TextBox 57"/>
              <p:cNvSpPr txBox="1">
                <a:spLocks noChangeArrowheads="1"/>
              </p:cNvSpPr>
              <p:nvPr/>
            </p:nvSpPr>
            <p:spPr bwMode="auto">
              <a:xfrm rot="5400000">
                <a:off x="2826068" y="4581128"/>
                <a:ext cx="30577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72" name="직선 화살표 연결선 21"/>
            <p:cNvCxnSpPr>
              <a:cxnSpLocks noChangeShapeType="1"/>
            </p:cNvCxnSpPr>
            <p:nvPr/>
          </p:nvCxnSpPr>
          <p:spPr bwMode="auto">
            <a:xfrm>
              <a:off x="467544" y="4178396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3" name="원호 72"/>
            <p:cNvSpPr/>
            <p:nvPr/>
          </p:nvSpPr>
          <p:spPr bwMode="auto">
            <a:xfrm rot="16200000" flipV="1">
              <a:off x="470295" y="3928128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4" name="TextBox 57"/>
            <p:cNvSpPr txBox="1">
              <a:spLocks noChangeArrowheads="1"/>
            </p:cNvSpPr>
            <p:nvPr/>
          </p:nvSpPr>
          <p:spPr bwMode="auto">
            <a:xfrm rot="10800000">
              <a:off x="786056" y="3763047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57"/>
            <p:cNvSpPr txBox="1">
              <a:spLocks noChangeArrowheads="1"/>
            </p:cNvSpPr>
            <p:nvPr/>
          </p:nvSpPr>
          <p:spPr bwMode="auto">
            <a:xfrm rot="10800000">
              <a:off x="137984" y="4178396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6" name="직선 화살표 연결선 21"/>
            <p:cNvCxnSpPr>
              <a:cxnSpLocks noChangeShapeType="1"/>
            </p:cNvCxnSpPr>
            <p:nvPr/>
          </p:nvCxnSpPr>
          <p:spPr bwMode="auto">
            <a:xfrm>
              <a:off x="683568" y="3746328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77" name="TextBox 57"/>
            <p:cNvSpPr txBox="1">
              <a:spLocks noChangeArrowheads="1"/>
            </p:cNvSpPr>
            <p:nvPr/>
          </p:nvSpPr>
          <p:spPr bwMode="auto">
            <a:xfrm rot="10800000">
              <a:off x="179512" y="360233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19672" y="908720"/>
            <a:ext cx="2016224" cy="1418674"/>
            <a:chOff x="1619672" y="908720"/>
            <a:chExt cx="2016224" cy="1418674"/>
          </a:xfrm>
        </p:grpSpPr>
        <p:grpSp>
          <p:nvGrpSpPr>
            <p:cNvPr id="86" name="그룹 85"/>
            <p:cNvGrpSpPr/>
            <p:nvPr/>
          </p:nvGrpSpPr>
          <p:grpSpPr>
            <a:xfrm flipH="1">
              <a:off x="2339752" y="1482350"/>
              <a:ext cx="432048" cy="144016"/>
              <a:chOff x="6444208" y="1196752"/>
              <a:chExt cx="432048" cy="144016"/>
            </a:xfrm>
          </p:grpSpPr>
          <p:cxnSp>
            <p:nvCxnSpPr>
              <p:cNvPr id="101" name="직선 연결선 100"/>
              <p:cNvCxnSpPr/>
              <p:nvPr/>
            </p:nvCxnSpPr>
            <p:spPr bwMode="auto">
              <a:xfrm>
                <a:off x="6444208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직선 연결선 101"/>
              <p:cNvCxnSpPr/>
              <p:nvPr/>
            </p:nvCxnSpPr>
            <p:spPr bwMode="auto">
              <a:xfrm>
                <a:off x="6444208" y="1340768"/>
                <a:ext cx="43204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직선 연결선 102"/>
              <p:cNvCxnSpPr/>
              <p:nvPr/>
            </p:nvCxnSpPr>
            <p:spPr bwMode="auto">
              <a:xfrm>
                <a:off x="6444208" y="1196752"/>
                <a:ext cx="43204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04" name="직선 연결선 10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7" name="TextBox 57"/>
            <p:cNvSpPr txBox="1">
              <a:spLocks noChangeArrowheads="1"/>
            </p:cNvSpPr>
            <p:nvPr/>
          </p:nvSpPr>
          <p:spPr bwMode="auto">
            <a:xfrm flipH="1">
              <a:off x="2051720" y="1988840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TextBox 57"/>
            <p:cNvSpPr txBox="1">
              <a:spLocks noChangeArrowheads="1"/>
            </p:cNvSpPr>
            <p:nvPr/>
          </p:nvSpPr>
          <p:spPr bwMode="auto">
            <a:xfrm flipH="1">
              <a:off x="1619672" y="1052736"/>
              <a:ext cx="7920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9" name="직선 화살표 연결선 21"/>
            <p:cNvCxnSpPr>
              <a:cxnSpLocks noChangeShapeType="1"/>
            </p:cNvCxnSpPr>
            <p:nvPr/>
          </p:nvCxnSpPr>
          <p:spPr bwMode="auto">
            <a:xfrm flipH="1" flipV="1">
              <a:off x="2843808" y="133833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90" name="원호 89"/>
            <p:cNvSpPr/>
            <p:nvPr/>
          </p:nvSpPr>
          <p:spPr bwMode="auto">
            <a:xfrm flipV="1">
              <a:off x="2683067" y="133833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339752" y="1679322"/>
              <a:ext cx="432048" cy="338554"/>
              <a:chOff x="2538382" y="4543755"/>
              <a:chExt cx="432048" cy="338554"/>
            </a:xfrm>
          </p:grpSpPr>
          <p:cxnSp>
            <p:nvCxnSpPr>
              <p:cNvPr id="98" name="직선 연결선 97"/>
              <p:cNvCxnSpPr/>
              <p:nvPr/>
            </p:nvCxnSpPr>
            <p:spPr bwMode="auto">
              <a:xfrm rot="5400000">
                <a:off x="2467738" y="462891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직선 연결선 98"/>
              <p:cNvCxnSpPr/>
              <p:nvPr/>
            </p:nvCxnSpPr>
            <p:spPr bwMode="auto">
              <a:xfrm>
                <a:off x="2539176" y="4630276"/>
                <a:ext cx="43125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00" name="TextBox 57"/>
              <p:cNvSpPr txBox="1">
                <a:spLocks noChangeArrowheads="1"/>
              </p:cNvSpPr>
              <p:nvPr/>
            </p:nvSpPr>
            <p:spPr bwMode="auto">
              <a:xfrm>
                <a:off x="2610390" y="4543755"/>
                <a:ext cx="23376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92" name="TextBox 57"/>
            <p:cNvSpPr txBox="1">
              <a:spLocks noChangeArrowheads="1"/>
            </p:cNvSpPr>
            <p:nvPr/>
          </p:nvSpPr>
          <p:spPr bwMode="auto">
            <a:xfrm flipH="1">
              <a:off x="2771800" y="1722294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57"/>
            <p:cNvSpPr txBox="1">
              <a:spLocks noChangeArrowheads="1"/>
            </p:cNvSpPr>
            <p:nvPr/>
          </p:nvSpPr>
          <p:spPr bwMode="auto">
            <a:xfrm flipH="1">
              <a:off x="2939631" y="1074222"/>
              <a:ext cx="4802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직선 화살표 연결선 21"/>
            <p:cNvCxnSpPr>
              <a:cxnSpLocks noChangeShapeType="1"/>
            </p:cNvCxnSpPr>
            <p:nvPr/>
          </p:nvCxnSpPr>
          <p:spPr bwMode="auto">
            <a:xfrm flipV="1">
              <a:off x="2339752" y="1607314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5" name="원호 94"/>
            <p:cNvSpPr/>
            <p:nvPr/>
          </p:nvSpPr>
          <p:spPr bwMode="auto">
            <a:xfrm flipH="1" flipV="1">
              <a:off x="2058810" y="1338334"/>
              <a:ext cx="424958" cy="430460"/>
            </a:xfrm>
            <a:prstGeom prst="arc">
              <a:avLst>
                <a:gd name="adj1" fmla="val 16237313"/>
                <a:gd name="adj2" fmla="val 5399695"/>
              </a:avLst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96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2771800" y="1535306"/>
              <a:ext cx="576064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97" name="TextBox 57"/>
            <p:cNvSpPr txBox="1">
              <a:spLocks noChangeArrowheads="1"/>
            </p:cNvSpPr>
            <p:nvPr/>
          </p:nvSpPr>
          <p:spPr bwMode="auto">
            <a:xfrm flipH="1">
              <a:off x="3131840" y="1484784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57"/>
            <p:cNvSpPr txBox="1">
              <a:spLocks noChangeArrowheads="1"/>
            </p:cNvSpPr>
            <p:nvPr/>
          </p:nvSpPr>
          <p:spPr bwMode="auto">
            <a:xfrm flipH="1">
              <a:off x="2195736" y="908720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2339751" y="1196752"/>
              <a:ext cx="433182" cy="288033"/>
              <a:chOff x="2699793" y="2420887"/>
              <a:chExt cx="809053" cy="288948"/>
            </a:xfrm>
          </p:grpSpPr>
          <p:cxnSp>
            <p:nvCxnSpPr>
              <p:cNvPr id="1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6024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36371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4" y="2420887"/>
                <a:ext cx="805873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751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067944" y="764704"/>
            <a:ext cx="3168352" cy="2808312"/>
            <a:chOff x="4067944" y="332656"/>
            <a:chExt cx="3168352" cy="2808312"/>
          </a:xfrm>
        </p:grpSpPr>
        <p:sp>
          <p:nvSpPr>
            <p:cNvPr id="155" name="TextBox 35"/>
            <p:cNvSpPr txBox="1">
              <a:spLocks noChangeArrowheads="1"/>
            </p:cNvSpPr>
            <p:nvPr/>
          </p:nvSpPr>
          <p:spPr bwMode="auto">
            <a:xfrm>
              <a:off x="4387726" y="2318683"/>
              <a:ext cx="2879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94"/>
            <p:cNvSpPr txBox="1">
              <a:spLocks noChangeArrowheads="1"/>
            </p:cNvSpPr>
            <p:nvPr/>
          </p:nvSpPr>
          <p:spPr bwMode="auto">
            <a:xfrm>
              <a:off x="6181576" y="2318683"/>
              <a:ext cx="2880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4355976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연결선 187"/>
            <p:cNvCxnSpPr/>
            <p:nvPr/>
          </p:nvCxnSpPr>
          <p:spPr bwMode="auto">
            <a:xfrm>
              <a:off x="4355976" y="306896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0" name="TextBox 57"/>
            <p:cNvSpPr txBox="1">
              <a:spLocks noChangeArrowheads="1"/>
            </p:cNvSpPr>
            <p:nvPr/>
          </p:nvSpPr>
          <p:spPr bwMode="auto">
            <a:xfrm>
              <a:off x="5220072" y="278085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1" name="직선 화살표 연결선 21"/>
            <p:cNvCxnSpPr>
              <a:cxnSpLocks noChangeShapeType="1"/>
            </p:cNvCxnSpPr>
            <p:nvPr/>
          </p:nvCxnSpPr>
          <p:spPr bwMode="auto">
            <a:xfrm>
              <a:off x="6588224" y="980794"/>
              <a:ext cx="432048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grpSp>
          <p:nvGrpSpPr>
            <p:cNvPr id="192" name="그룹 191"/>
            <p:cNvGrpSpPr/>
            <p:nvPr/>
          </p:nvGrpSpPr>
          <p:grpSpPr>
            <a:xfrm>
              <a:off x="4067944" y="908720"/>
              <a:ext cx="2718915" cy="2016224"/>
              <a:chOff x="3923928" y="4869160"/>
              <a:chExt cx="2718915" cy="2016224"/>
            </a:xfrm>
          </p:grpSpPr>
          <p:grpSp>
            <p:nvGrpSpPr>
              <p:cNvPr id="242" name="그룹 241"/>
              <p:cNvGrpSpPr/>
              <p:nvPr/>
            </p:nvGrpSpPr>
            <p:grpSpPr>
              <a:xfrm>
                <a:off x="4139952" y="4869160"/>
                <a:ext cx="2304256" cy="1512168"/>
                <a:chOff x="4139952" y="4869160"/>
                <a:chExt cx="2304256" cy="1512168"/>
              </a:xfrm>
            </p:grpSpPr>
            <p:cxnSp>
              <p:nvCxnSpPr>
                <p:cNvPr id="268" name="직선 연결선 267"/>
                <p:cNvCxnSpPr/>
                <p:nvPr/>
              </p:nvCxnSpPr>
              <p:spPr bwMode="auto">
                <a:xfrm>
                  <a:off x="4283968" y="5013176"/>
                  <a:ext cx="2016224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69" name="직선 연결선 268"/>
                <p:cNvCxnSpPr/>
                <p:nvPr/>
              </p:nvCxnSpPr>
              <p:spPr bwMode="auto">
                <a:xfrm>
                  <a:off x="4139952" y="4869160"/>
                  <a:ext cx="230425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1" name="직선 연결선 270"/>
                <p:cNvCxnSpPr/>
                <p:nvPr/>
              </p:nvCxnSpPr>
              <p:spPr bwMode="auto">
                <a:xfrm>
                  <a:off x="6300192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2" name="직선 연결선 271"/>
                <p:cNvCxnSpPr/>
                <p:nvPr/>
              </p:nvCxnSpPr>
              <p:spPr bwMode="auto">
                <a:xfrm>
                  <a:off x="6444208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3" name="직선 연결선 272"/>
                <p:cNvCxnSpPr/>
                <p:nvPr/>
              </p:nvCxnSpPr>
              <p:spPr bwMode="auto">
                <a:xfrm>
                  <a:off x="4139952" y="4869160"/>
                  <a:ext cx="0" cy="1512168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4" name="직선 연결선 273"/>
                <p:cNvCxnSpPr/>
                <p:nvPr/>
              </p:nvCxnSpPr>
              <p:spPr bwMode="auto">
                <a:xfrm>
                  <a:off x="4283968" y="5013176"/>
                  <a:ext cx="0" cy="1368152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5" name="직선 연결선 274"/>
                <p:cNvCxnSpPr/>
                <p:nvPr/>
              </p:nvCxnSpPr>
              <p:spPr bwMode="auto">
                <a:xfrm>
                  <a:off x="413995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  <p:cxnSp>
              <p:nvCxnSpPr>
                <p:cNvPr id="276" name="직선 연결선 275"/>
                <p:cNvCxnSpPr/>
                <p:nvPr/>
              </p:nvCxnSpPr>
              <p:spPr bwMode="auto">
                <a:xfrm>
                  <a:off x="6300192" y="6381328"/>
                  <a:ext cx="144016" cy="0"/>
                </a:xfrm>
                <a:prstGeom prst="line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/>
                  <a:tailEnd/>
                </a:ln>
              </p:spPr>
            </p:cxnSp>
          </p:grpSp>
          <p:grpSp>
            <p:nvGrpSpPr>
              <p:cNvPr id="243" name="그룹 74"/>
              <p:cNvGrpSpPr>
                <a:grpSpLocks/>
              </p:cNvGrpSpPr>
              <p:nvPr/>
            </p:nvGrpSpPr>
            <p:grpSpPr bwMode="auto">
              <a:xfrm>
                <a:off x="3923928" y="6375652"/>
                <a:ext cx="558675" cy="495544"/>
                <a:chOff x="5220072" y="3573016"/>
                <a:chExt cx="558800" cy="495424"/>
              </a:xfrm>
            </p:grpSpPr>
            <p:sp>
              <p:nvSpPr>
                <p:cNvPr id="26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6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7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4" name="그룹 75"/>
              <p:cNvGrpSpPr>
                <a:grpSpLocks/>
              </p:cNvGrpSpPr>
              <p:nvPr/>
            </p:nvGrpSpPr>
            <p:grpSpPr bwMode="auto">
              <a:xfrm>
                <a:off x="6084168" y="6389840"/>
                <a:ext cx="558675" cy="495544"/>
                <a:chOff x="6084168" y="3573016"/>
                <a:chExt cx="558800" cy="495424"/>
              </a:xfrm>
            </p:grpSpPr>
            <p:sp>
              <p:nvSpPr>
                <p:cNvPr id="261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2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64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195" name="직선 연결선 194"/>
            <p:cNvCxnSpPr/>
            <p:nvPr/>
          </p:nvCxnSpPr>
          <p:spPr bwMode="auto">
            <a:xfrm>
              <a:off x="6516216" y="29969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9" name="그룹 198"/>
            <p:cNvGrpSpPr/>
            <p:nvPr/>
          </p:nvGrpSpPr>
          <p:grpSpPr>
            <a:xfrm>
              <a:off x="4355976" y="620688"/>
              <a:ext cx="2160240" cy="288033"/>
              <a:chOff x="2699793" y="2420887"/>
              <a:chExt cx="4034670" cy="288948"/>
            </a:xfrm>
          </p:grpSpPr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13332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709871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28430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3" y="2420887"/>
                <a:ext cx="4031387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861802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5437293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01383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589330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00" name="직선 연결선 199"/>
            <p:cNvCxnSpPr/>
            <p:nvPr/>
          </p:nvCxnSpPr>
          <p:spPr bwMode="auto">
            <a:xfrm>
              <a:off x="6732240" y="98072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6804248" y="980728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>
              <a:off x="6732240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57"/>
            <p:cNvSpPr txBox="1">
              <a:spLocks noChangeArrowheads="1"/>
            </p:cNvSpPr>
            <p:nvPr/>
          </p:nvSpPr>
          <p:spPr bwMode="auto">
            <a:xfrm>
              <a:off x="6804248" y="1556792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57"/>
            <p:cNvSpPr txBox="1">
              <a:spLocks noChangeArrowheads="1"/>
            </p:cNvSpPr>
            <p:nvPr/>
          </p:nvSpPr>
          <p:spPr bwMode="auto">
            <a:xfrm>
              <a:off x="6516216" y="6926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TextBox 57"/>
            <p:cNvSpPr txBox="1">
              <a:spLocks noChangeArrowheads="1"/>
            </p:cNvSpPr>
            <p:nvPr/>
          </p:nvSpPr>
          <p:spPr bwMode="auto">
            <a:xfrm>
              <a:off x="5076056" y="33265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TextBox 35"/>
            <p:cNvSpPr txBox="1">
              <a:spLocks noChangeArrowheads="1"/>
            </p:cNvSpPr>
            <p:nvPr/>
          </p:nvSpPr>
          <p:spPr bwMode="auto">
            <a:xfrm>
              <a:off x="4387726" y="1022539"/>
              <a:ext cx="2879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TextBox 94"/>
            <p:cNvSpPr txBox="1">
              <a:spLocks noChangeArrowheads="1"/>
            </p:cNvSpPr>
            <p:nvPr/>
          </p:nvSpPr>
          <p:spPr bwMode="auto">
            <a:xfrm>
              <a:off x="6181576" y="1022539"/>
              <a:ext cx="28803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9592" y="950531"/>
            <a:ext cx="2160240" cy="3156738"/>
            <a:chOff x="35496" y="950531"/>
            <a:chExt cx="2160240" cy="3156738"/>
          </a:xfrm>
        </p:grpSpPr>
        <p:grpSp>
          <p:nvGrpSpPr>
            <p:cNvPr id="27" name="그룹 26"/>
            <p:cNvGrpSpPr/>
            <p:nvPr/>
          </p:nvGrpSpPr>
          <p:grpSpPr>
            <a:xfrm>
              <a:off x="755576" y="1340768"/>
              <a:ext cx="792088" cy="2088232"/>
              <a:chOff x="6084168" y="1196752"/>
              <a:chExt cx="792088" cy="2088232"/>
            </a:xfrm>
          </p:grpSpPr>
          <p:cxnSp>
            <p:nvCxnSpPr>
              <p:cNvPr id="4" name="직선 연결선 3"/>
              <p:cNvCxnSpPr/>
              <p:nvPr/>
            </p:nvCxnSpPr>
            <p:spPr bwMode="auto">
              <a:xfrm>
                <a:off x="6228184" y="1340768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>
                <a:off x="6084168" y="1196752"/>
                <a:ext cx="0" cy="208823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직선 연결선 7"/>
              <p:cNvCxnSpPr/>
              <p:nvPr/>
            </p:nvCxnSpPr>
            <p:spPr bwMode="auto">
              <a:xfrm>
                <a:off x="6228184" y="1340768"/>
                <a:ext cx="6480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6084168" y="1196752"/>
                <a:ext cx="792088" cy="0"/>
              </a:xfrm>
              <a:prstGeom prst="line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4" name="직선 연결선 13"/>
              <p:cNvCxnSpPr/>
              <p:nvPr/>
            </p:nvCxnSpPr>
            <p:spPr bwMode="auto">
              <a:xfrm>
                <a:off x="6876256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직선 연결선 15"/>
              <p:cNvCxnSpPr/>
              <p:nvPr/>
            </p:nvCxnSpPr>
            <p:spPr bwMode="auto">
              <a:xfrm>
                <a:off x="6084168" y="3284984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952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8" name="그룹 17"/>
            <p:cNvGrpSpPr/>
            <p:nvPr/>
          </p:nvGrpSpPr>
          <p:grpSpPr>
            <a:xfrm>
              <a:off x="539552" y="3429000"/>
              <a:ext cx="558675" cy="279468"/>
              <a:chOff x="5940152" y="3789040"/>
              <a:chExt cx="558675" cy="279468"/>
            </a:xfrm>
          </p:grpSpPr>
          <p:sp>
            <p:nvSpPr>
              <p:cNvPr id="8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940152" y="3789040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82" name="Line 7"/>
              <p:cNvSpPr>
                <a:spLocks noChangeShapeType="1"/>
              </p:cNvSpPr>
              <p:nvPr/>
            </p:nvSpPr>
            <p:spPr bwMode="auto">
              <a:xfrm>
                <a:off x="5940152" y="3789040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84" name="직선 연결선 83"/>
            <p:cNvCxnSpPr/>
            <p:nvPr/>
          </p:nvCxnSpPr>
          <p:spPr bwMode="auto">
            <a:xfrm flipH="1">
              <a:off x="395536" y="1412776"/>
              <a:ext cx="1588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/>
            <p:nvPr/>
          </p:nvCxnSpPr>
          <p:spPr bwMode="auto">
            <a:xfrm>
              <a:off x="323528" y="1412776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>
              <a:off x="323528" y="3429000"/>
              <a:ext cx="14242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862508" y="3789040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864096" y="3861048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H="1">
              <a:off x="1584176" y="3789040"/>
              <a:ext cx="158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TextBox 57"/>
            <p:cNvSpPr txBox="1">
              <a:spLocks noChangeArrowheads="1"/>
            </p:cNvSpPr>
            <p:nvPr/>
          </p:nvSpPr>
          <p:spPr bwMode="auto">
            <a:xfrm>
              <a:off x="35496" y="2318683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57"/>
            <p:cNvSpPr txBox="1">
              <a:spLocks noChangeArrowheads="1"/>
            </p:cNvSpPr>
            <p:nvPr/>
          </p:nvSpPr>
          <p:spPr bwMode="auto">
            <a:xfrm>
              <a:off x="100811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57"/>
            <p:cNvSpPr txBox="1">
              <a:spLocks noChangeArrowheads="1"/>
            </p:cNvSpPr>
            <p:nvPr/>
          </p:nvSpPr>
          <p:spPr bwMode="auto">
            <a:xfrm>
              <a:off x="899592" y="317824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9" name="TextBox 57"/>
            <p:cNvSpPr txBox="1">
              <a:spLocks noChangeArrowheads="1"/>
            </p:cNvSpPr>
            <p:nvPr/>
          </p:nvSpPr>
          <p:spPr bwMode="auto">
            <a:xfrm>
              <a:off x="899592" y="148024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57"/>
            <p:cNvSpPr txBox="1">
              <a:spLocks noChangeArrowheads="1"/>
            </p:cNvSpPr>
            <p:nvPr/>
          </p:nvSpPr>
          <p:spPr bwMode="auto">
            <a:xfrm>
              <a:off x="1403648" y="1480245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1" name="그룹 280"/>
            <p:cNvGrpSpPr/>
            <p:nvPr/>
          </p:nvGrpSpPr>
          <p:grpSpPr>
            <a:xfrm>
              <a:off x="827584" y="1052736"/>
              <a:ext cx="720080" cy="288033"/>
              <a:chOff x="2699793" y="2420887"/>
              <a:chExt cx="1344890" cy="288948"/>
            </a:xfrm>
          </p:grpSpPr>
          <p:cxnSp>
            <p:nvCxnSpPr>
              <p:cNvPr id="2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556776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27104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99549" y="2564702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700854" y="2420887"/>
                <a:ext cx="1343829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1547664" y="95053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96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2"/>
          <p:cNvGrpSpPr>
            <a:grpSpLocks/>
          </p:cNvGrpSpPr>
          <p:nvPr/>
        </p:nvGrpSpPr>
        <p:grpSpPr bwMode="auto">
          <a:xfrm>
            <a:off x="3491583" y="1052736"/>
            <a:ext cx="1366837" cy="720725"/>
            <a:chOff x="2336" y="1616"/>
            <a:chExt cx="861" cy="454"/>
          </a:xfrm>
        </p:grpSpPr>
        <p:grpSp>
          <p:nvGrpSpPr>
            <p:cNvPr id="108" name="Group 3"/>
            <p:cNvGrpSpPr>
              <a:grpSpLocks/>
            </p:cNvGrpSpPr>
            <p:nvPr/>
          </p:nvGrpSpPr>
          <p:grpSpPr bwMode="auto">
            <a:xfrm>
              <a:off x="2427" y="1979"/>
              <a:ext cx="92" cy="90"/>
              <a:chOff x="657" y="2160"/>
              <a:chExt cx="92" cy="181"/>
            </a:xfrm>
          </p:grpSpPr>
          <p:sp>
            <p:nvSpPr>
              <p:cNvPr id="122" name="Line 4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Line 5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9" name="Group 6"/>
            <p:cNvGrpSpPr>
              <a:grpSpLocks/>
            </p:cNvGrpSpPr>
            <p:nvPr/>
          </p:nvGrpSpPr>
          <p:grpSpPr bwMode="auto">
            <a:xfrm>
              <a:off x="2608" y="1616"/>
              <a:ext cx="589" cy="454"/>
              <a:chOff x="2608" y="1616"/>
              <a:chExt cx="589" cy="454"/>
            </a:xfrm>
          </p:grpSpPr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 flipH="1">
                <a:off x="2653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9" name="Oval 8"/>
              <p:cNvSpPr>
                <a:spLocks noChangeArrowheads="1"/>
              </p:cNvSpPr>
              <p:nvPr/>
            </p:nvSpPr>
            <p:spPr bwMode="auto">
              <a:xfrm>
                <a:off x="2608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1" name="Line 9"/>
              <p:cNvSpPr>
                <a:spLocks noChangeShapeType="1"/>
              </p:cNvSpPr>
              <p:nvPr/>
            </p:nvSpPr>
            <p:spPr bwMode="auto">
              <a:xfrm>
                <a:off x="2698" y="202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0" name="Line 10"/>
            <p:cNvSpPr>
              <a:spLocks noChangeShapeType="1"/>
            </p:cNvSpPr>
            <p:nvPr/>
          </p:nvSpPr>
          <p:spPr bwMode="auto">
            <a:xfrm>
              <a:off x="2336" y="2025"/>
              <a:ext cx="272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11" name="Group 11"/>
            <p:cNvGrpSpPr>
              <a:grpSpLocks/>
            </p:cNvGrpSpPr>
            <p:nvPr/>
          </p:nvGrpSpPr>
          <p:grpSpPr bwMode="auto">
            <a:xfrm>
              <a:off x="2880" y="1979"/>
              <a:ext cx="92" cy="90"/>
              <a:chOff x="657" y="2160"/>
              <a:chExt cx="92" cy="181"/>
            </a:xfrm>
          </p:grpSpPr>
          <p:sp>
            <p:nvSpPr>
              <p:cNvPr id="113" name="Line 12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Line 13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12" name="Oval 14"/>
            <p:cNvSpPr>
              <a:spLocks noChangeArrowheads="1"/>
            </p:cNvSpPr>
            <p:nvPr/>
          </p:nvSpPr>
          <p:spPr bwMode="auto">
            <a:xfrm>
              <a:off x="2880" y="1752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4" name="Group 15"/>
          <p:cNvGrpSpPr>
            <a:grpSpLocks/>
          </p:cNvGrpSpPr>
          <p:nvPr/>
        </p:nvGrpSpPr>
        <p:grpSpPr bwMode="auto">
          <a:xfrm>
            <a:off x="5004470" y="1052736"/>
            <a:ext cx="1149350" cy="720725"/>
            <a:chOff x="3334" y="1616"/>
            <a:chExt cx="724" cy="454"/>
          </a:xfrm>
        </p:grpSpPr>
        <p:grpSp>
          <p:nvGrpSpPr>
            <p:cNvPr id="125" name="Group 16"/>
            <p:cNvGrpSpPr>
              <a:grpSpLocks/>
            </p:cNvGrpSpPr>
            <p:nvPr/>
          </p:nvGrpSpPr>
          <p:grpSpPr bwMode="auto">
            <a:xfrm>
              <a:off x="3469" y="1979"/>
              <a:ext cx="92" cy="90"/>
              <a:chOff x="657" y="2160"/>
              <a:chExt cx="92" cy="181"/>
            </a:xfrm>
          </p:grpSpPr>
          <p:sp>
            <p:nvSpPr>
              <p:cNvPr id="135" name="Line 17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Line 18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6" name="Group 19"/>
            <p:cNvGrpSpPr>
              <a:grpSpLocks/>
            </p:cNvGrpSpPr>
            <p:nvPr/>
          </p:nvGrpSpPr>
          <p:grpSpPr bwMode="auto">
            <a:xfrm>
              <a:off x="3833" y="1979"/>
              <a:ext cx="92" cy="90"/>
              <a:chOff x="657" y="2160"/>
              <a:chExt cx="92" cy="181"/>
            </a:xfrm>
          </p:grpSpPr>
          <p:sp>
            <p:nvSpPr>
              <p:cNvPr id="133" name="Line 20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Line 21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27" name="Oval 22"/>
            <p:cNvSpPr>
              <a:spLocks noChangeArrowheads="1"/>
            </p:cNvSpPr>
            <p:nvPr/>
          </p:nvSpPr>
          <p:spPr bwMode="auto">
            <a:xfrm>
              <a:off x="3651" y="1798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29" name="Group 23"/>
            <p:cNvGrpSpPr>
              <a:grpSpLocks/>
            </p:cNvGrpSpPr>
            <p:nvPr/>
          </p:nvGrpSpPr>
          <p:grpSpPr bwMode="auto">
            <a:xfrm>
              <a:off x="3334" y="1616"/>
              <a:ext cx="724" cy="454"/>
              <a:chOff x="3334" y="1616"/>
              <a:chExt cx="724" cy="454"/>
            </a:xfrm>
          </p:grpSpPr>
          <p:sp>
            <p:nvSpPr>
              <p:cNvPr id="130" name="Line 24"/>
              <p:cNvSpPr>
                <a:spLocks noChangeShapeType="1"/>
              </p:cNvSpPr>
              <p:nvPr/>
            </p:nvSpPr>
            <p:spPr bwMode="auto">
              <a:xfrm flipH="1">
                <a:off x="3696" y="1616"/>
                <a:ext cx="0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Line 25"/>
              <p:cNvSpPr>
                <a:spLocks noChangeShapeType="1"/>
              </p:cNvSpPr>
              <p:nvPr/>
            </p:nvSpPr>
            <p:spPr bwMode="auto">
              <a:xfrm>
                <a:off x="3334" y="2025"/>
                <a:ext cx="724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Oval 26"/>
              <p:cNvSpPr>
                <a:spLocks noChangeArrowheads="1"/>
              </p:cNvSpPr>
              <p:nvPr/>
            </p:nvSpPr>
            <p:spPr bwMode="auto">
              <a:xfrm>
                <a:off x="3651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37" name="Group 27"/>
          <p:cNvGrpSpPr>
            <a:grpSpLocks/>
          </p:cNvGrpSpPr>
          <p:nvPr/>
        </p:nvGrpSpPr>
        <p:grpSpPr bwMode="auto">
          <a:xfrm>
            <a:off x="2051720" y="1052736"/>
            <a:ext cx="1295400" cy="1003300"/>
            <a:chOff x="1383" y="1616"/>
            <a:chExt cx="816" cy="632"/>
          </a:xfrm>
        </p:grpSpPr>
        <p:grpSp>
          <p:nvGrpSpPr>
            <p:cNvPr id="138" name="Group 28"/>
            <p:cNvGrpSpPr>
              <a:grpSpLocks/>
            </p:cNvGrpSpPr>
            <p:nvPr/>
          </p:nvGrpSpPr>
          <p:grpSpPr bwMode="auto">
            <a:xfrm rot="-2180933">
              <a:off x="1429" y="2128"/>
              <a:ext cx="92" cy="90"/>
              <a:chOff x="657" y="2160"/>
              <a:chExt cx="92" cy="181"/>
            </a:xfrm>
          </p:grpSpPr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9" name="Group 31"/>
            <p:cNvGrpSpPr>
              <a:grpSpLocks/>
            </p:cNvGrpSpPr>
            <p:nvPr/>
          </p:nvGrpSpPr>
          <p:grpSpPr bwMode="auto">
            <a:xfrm>
              <a:off x="1610" y="1616"/>
              <a:ext cx="589" cy="454"/>
              <a:chOff x="1610" y="1616"/>
              <a:chExt cx="589" cy="454"/>
            </a:xfrm>
          </p:grpSpPr>
          <p:sp>
            <p:nvSpPr>
              <p:cNvPr id="145" name="Line 32"/>
              <p:cNvSpPr>
                <a:spLocks noChangeShapeType="1"/>
              </p:cNvSpPr>
              <p:nvPr/>
            </p:nvSpPr>
            <p:spPr bwMode="auto">
              <a:xfrm flipH="1">
                <a:off x="1655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Oval 33"/>
              <p:cNvSpPr>
                <a:spLocks noChangeArrowheads="1"/>
              </p:cNvSpPr>
              <p:nvPr/>
            </p:nvSpPr>
            <p:spPr bwMode="auto">
              <a:xfrm>
                <a:off x="1610" y="197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Line 34"/>
              <p:cNvSpPr>
                <a:spLocks noChangeShapeType="1"/>
              </p:cNvSpPr>
              <p:nvPr/>
            </p:nvSpPr>
            <p:spPr bwMode="auto">
              <a:xfrm>
                <a:off x="1700" y="202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40" name="Line 35"/>
            <p:cNvSpPr>
              <a:spLocks noChangeShapeType="1"/>
            </p:cNvSpPr>
            <p:nvPr/>
          </p:nvSpPr>
          <p:spPr bwMode="auto">
            <a:xfrm flipV="1">
              <a:off x="1383" y="2062"/>
              <a:ext cx="227" cy="186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Oval 36"/>
            <p:cNvSpPr>
              <a:spLocks noChangeArrowheads="1"/>
            </p:cNvSpPr>
            <p:nvPr/>
          </p:nvSpPr>
          <p:spPr bwMode="auto">
            <a:xfrm>
              <a:off x="1882" y="1979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42" name="Group 37"/>
            <p:cNvGrpSpPr>
              <a:grpSpLocks/>
            </p:cNvGrpSpPr>
            <p:nvPr/>
          </p:nvGrpSpPr>
          <p:grpSpPr bwMode="auto">
            <a:xfrm rot="-2180933">
              <a:off x="1882" y="1752"/>
              <a:ext cx="92" cy="90"/>
              <a:chOff x="657" y="2160"/>
              <a:chExt cx="92" cy="181"/>
            </a:xfrm>
          </p:grpSpPr>
          <p:sp>
            <p:nvSpPr>
              <p:cNvPr id="143" name="Line 38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Line 39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50" name="Group 40"/>
          <p:cNvGrpSpPr>
            <a:grpSpLocks/>
          </p:cNvGrpSpPr>
          <p:nvPr/>
        </p:nvGrpSpPr>
        <p:grpSpPr bwMode="auto">
          <a:xfrm>
            <a:off x="6301458" y="1052736"/>
            <a:ext cx="792162" cy="649287"/>
            <a:chOff x="4196" y="1616"/>
            <a:chExt cx="499" cy="409"/>
          </a:xfrm>
        </p:grpSpPr>
        <p:sp>
          <p:nvSpPr>
            <p:cNvPr id="151" name="Oval 41"/>
            <p:cNvSpPr>
              <a:spLocks noChangeArrowheads="1"/>
            </p:cNvSpPr>
            <p:nvPr/>
          </p:nvSpPr>
          <p:spPr bwMode="auto">
            <a:xfrm>
              <a:off x="4423" y="1888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52" name="Group 42"/>
            <p:cNvGrpSpPr>
              <a:grpSpLocks/>
            </p:cNvGrpSpPr>
            <p:nvPr/>
          </p:nvGrpSpPr>
          <p:grpSpPr bwMode="auto">
            <a:xfrm>
              <a:off x="4196" y="1616"/>
              <a:ext cx="499" cy="409"/>
              <a:chOff x="4196" y="1616"/>
              <a:chExt cx="499" cy="409"/>
            </a:xfrm>
          </p:grpSpPr>
          <p:sp>
            <p:nvSpPr>
              <p:cNvPr id="159" name="Line 43"/>
              <p:cNvSpPr>
                <a:spLocks noChangeShapeType="1"/>
              </p:cNvSpPr>
              <p:nvPr/>
            </p:nvSpPr>
            <p:spPr bwMode="auto">
              <a:xfrm flipH="1">
                <a:off x="4196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Line 44"/>
              <p:cNvSpPr>
                <a:spLocks noChangeShapeType="1"/>
              </p:cNvSpPr>
              <p:nvPr/>
            </p:nvSpPr>
            <p:spPr bwMode="auto">
              <a:xfrm>
                <a:off x="4468" y="1797"/>
                <a:ext cx="0" cy="227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Oval 45"/>
              <p:cNvSpPr>
                <a:spLocks noChangeArrowheads="1"/>
              </p:cNvSpPr>
              <p:nvPr/>
            </p:nvSpPr>
            <p:spPr bwMode="auto">
              <a:xfrm>
                <a:off x="4422" y="1752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3" name="Group 46"/>
            <p:cNvGrpSpPr>
              <a:grpSpLocks/>
            </p:cNvGrpSpPr>
            <p:nvPr/>
          </p:nvGrpSpPr>
          <p:grpSpPr bwMode="auto">
            <a:xfrm rot="-2180933">
              <a:off x="4286" y="1870"/>
              <a:ext cx="92" cy="90"/>
              <a:chOff x="657" y="2160"/>
              <a:chExt cx="92" cy="181"/>
            </a:xfrm>
          </p:grpSpPr>
          <p:sp>
            <p:nvSpPr>
              <p:cNvPr id="157" name="Line 47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Line 48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54" name="Group 49"/>
            <p:cNvGrpSpPr>
              <a:grpSpLocks/>
            </p:cNvGrpSpPr>
            <p:nvPr/>
          </p:nvGrpSpPr>
          <p:grpSpPr bwMode="auto">
            <a:xfrm rot="-2180933">
              <a:off x="4558" y="1643"/>
              <a:ext cx="92" cy="90"/>
              <a:chOff x="657" y="2160"/>
              <a:chExt cx="92" cy="181"/>
            </a:xfrm>
          </p:grpSpPr>
          <p:sp>
            <p:nvSpPr>
              <p:cNvPr id="155" name="Line 50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Line 51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62" name="Group 52"/>
          <p:cNvGrpSpPr>
            <a:grpSpLocks/>
          </p:cNvGrpSpPr>
          <p:nvPr/>
        </p:nvGrpSpPr>
        <p:grpSpPr bwMode="auto">
          <a:xfrm>
            <a:off x="7165058" y="1052736"/>
            <a:ext cx="792162" cy="649287"/>
            <a:chOff x="4831" y="1616"/>
            <a:chExt cx="499" cy="409"/>
          </a:xfrm>
        </p:grpSpPr>
        <p:sp>
          <p:nvSpPr>
            <p:cNvPr id="163" name="Line 53"/>
            <p:cNvSpPr>
              <a:spLocks noChangeShapeType="1"/>
            </p:cNvSpPr>
            <p:nvPr/>
          </p:nvSpPr>
          <p:spPr bwMode="auto">
            <a:xfrm>
              <a:off x="5103" y="1797"/>
              <a:ext cx="181" cy="227"/>
            </a:xfrm>
            <a:prstGeom prst="line">
              <a:avLst/>
            </a:prstGeom>
            <a:noFill/>
            <a:ln w="38100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164" name="Group 54"/>
            <p:cNvGrpSpPr>
              <a:grpSpLocks/>
            </p:cNvGrpSpPr>
            <p:nvPr/>
          </p:nvGrpSpPr>
          <p:grpSpPr bwMode="auto">
            <a:xfrm>
              <a:off x="4831" y="1616"/>
              <a:ext cx="499" cy="409"/>
              <a:chOff x="4831" y="1616"/>
              <a:chExt cx="499" cy="409"/>
            </a:xfrm>
          </p:grpSpPr>
          <p:sp>
            <p:nvSpPr>
              <p:cNvPr id="172" name="Line 55"/>
              <p:cNvSpPr>
                <a:spLocks noChangeShapeType="1"/>
              </p:cNvSpPr>
              <p:nvPr/>
            </p:nvSpPr>
            <p:spPr bwMode="auto">
              <a:xfrm flipH="1">
                <a:off x="4831" y="161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Oval 56"/>
              <p:cNvSpPr>
                <a:spLocks noChangeArrowheads="1"/>
              </p:cNvSpPr>
              <p:nvPr/>
            </p:nvSpPr>
            <p:spPr bwMode="auto">
              <a:xfrm>
                <a:off x="5166" y="1888"/>
                <a:ext cx="91" cy="91"/>
              </a:xfrm>
              <a:prstGeom prst="ellipse">
                <a:avLst/>
              </a:prstGeom>
              <a:noFill/>
              <a:ln w="9525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Oval 57"/>
              <p:cNvSpPr>
                <a:spLocks noChangeArrowheads="1"/>
              </p:cNvSpPr>
              <p:nvPr/>
            </p:nvSpPr>
            <p:spPr bwMode="auto">
              <a:xfrm>
                <a:off x="5057" y="1752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5" name="Group 58"/>
            <p:cNvGrpSpPr>
              <a:grpSpLocks/>
            </p:cNvGrpSpPr>
            <p:nvPr/>
          </p:nvGrpSpPr>
          <p:grpSpPr bwMode="auto">
            <a:xfrm rot="-2180933">
              <a:off x="4915" y="1877"/>
              <a:ext cx="92" cy="90"/>
              <a:chOff x="657" y="2160"/>
              <a:chExt cx="92" cy="181"/>
            </a:xfrm>
          </p:grpSpPr>
          <p:sp>
            <p:nvSpPr>
              <p:cNvPr id="170" name="Line 59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60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6" name="Group 61"/>
            <p:cNvGrpSpPr>
              <a:grpSpLocks/>
            </p:cNvGrpSpPr>
            <p:nvPr/>
          </p:nvGrpSpPr>
          <p:grpSpPr bwMode="auto">
            <a:xfrm rot="-2180933">
              <a:off x="5187" y="1650"/>
              <a:ext cx="92" cy="90"/>
              <a:chOff x="657" y="2160"/>
              <a:chExt cx="92" cy="181"/>
            </a:xfrm>
          </p:grpSpPr>
          <p:sp>
            <p:nvSpPr>
              <p:cNvPr id="167" name="Line 62"/>
              <p:cNvSpPr>
                <a:spLocks noChangeShapeType="1"/>
              </p:cNvSpPr>
              <p:nvPr/>
            </p:nvSpPr>
            <p:spPr bwMode="auto">
              <a:xfrm flipH="1">
                <a:off x="657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Line 63"/>
              <p:cNvSpPr>
                <a:spLocks noChangeShapeType="1"/>
              </p:cNvSpPr>
              <p:nvPr/>
            </p:nvSpPr>
            <p:spPr bwMode="auto">
              <a:xfrm flipH="1">
                <a:off x="703" y="2160"/>
                <a:ext cx="46" cy="18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75" name="Group 64"/>
          <p:cNvGrpSpPr>
            <a:grpSpLocks/>
          </p:cNvGrpSpPr>
          <p:nvPr/>
        </p:nvGrpSpPr>
        <p:grpSpPr bwMode="auto">
          <a:xfrm>
            <a:off x="1116683" y="1052736"/>
            <a:ext cx="935037" cy="720725"/>
            <a:chOff x="703" y="1616"/>
            <a:chExt cx="589" cy="454"/>
          </a:xfrm>
        </p:grpSpPr>
        <p:grpSp>
          <p:nvGrpSpPr>
            <p:cNvPr id="176" name="Group 65"/>
            <p:cNvGrpSpPr>
              <a:grpSpLocks/>
            </p:cNvGrpSpPr>
            <p:nvPr/>
          </p:nvGrpSpPr>
          <p:grpSpPr bwMode="auto">
            <a:xfrm>
              <a:off x="703" y="1616"/>
              <a:ext cx="589" cy="454"/>
              <a:chOff x="930" y="1706"/>
              <a:chExt cx="589" cy="454"/>
            </a:xfrm>
          </p:grpSpPr>
          <p:sp>
            <p:nvSpPr>
              <p:cNvPr id="179" name="Line 66"/>
              <p:cNvSpPr>
                <a:spLocks noChangeShapeType="1"/>
              </p:cNvSpPr>
              <p:nvPr/>
            </p:nvSpPr>
            <p:spPr bwMode="auto">
              <a:xfrm flipH="1">
                <a:off x="975" y="1706"/>
                <a:ext cx="499" cy="409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0" name="Oval 67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38100" algn="ctr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1" name="Line 68"/>
              <p:cNvSpPr>
                <a:spLocks noChangeShapeType="1"/>
              </p:cNvSpPr>
              <p:nvPr/>
            </p:nvSpPr>
            <p:spPr bwMode="auto">
              <a:xfrm>
                <a:off x="1020" y="2115"/>
                <a:ext cx="499" cy="0"/>
              </a:xfrm>
              <a:prstGeom prst="line">
                <a:avLst/>
              </a:prstGeom>
              <a:noFill/>
              <a:ln w="38100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77" name="Oval 69"/>
            <p:cNvSpPr>
              <a:spLocks noChangeArrowheads="1"/>
            </p:cNvSpPr>
            <p:nvPr/>
          </p:nvSpPr>
          <p:spPr bwMode="auto">
            <a:xfrm>
              <a:off x="975" y="1752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8" name="Oval 70"/>
            <p:cNvSpPr>
              <a:spLocks noChangeArrowheads="1"/>
            </p:cNvSpPr>
            <p:nvPr/>
          </p:nvSpPr>
          <p:spPr bwMode="auto">
            <a:xfrm>
              <a:off x="975" y="1979"/>
              <a:ext cx="91" cy="91"/>
            </a:xfrm>
            <a:prstGeom prst="ellipse">
              <a:avLst/>
            </a:prstGeom>
            <a:noFill/>
            <a:ln w="9525" algn="ctr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043608" y="2348880"/>
            <a:ext cx="2718915" cy="1501911"/>
            <a:chOff x="1043608" y="2606715"/>
            <a:chExt cx="2718915" cy="1501911"/>
          </a:xfrm>
        </p:grpSpPr>
        <p:grpSp>
          <p:nvGrpSpPr>
            <p:cNvPr id="4" name="그룹 3"/>
            <p:cNvGrpSpPr/>
            <p:nvPr/>
          </p:nvGrpSpPr>
          <p:grpSpPr>
            <a:xfrm>
              <a:off x="1331640" y="2924943"/>
              <a:ext cx="2160240" cy="677689"/>
              <a:chOff x="1331640" y="2162473"/>
              <a:chExt cx="2160240" cy="1440160"/>
            </a:xfrm>
          </p:grpSpPr>
          <p:cxnSp>
            <p:nvCxnSpPr>
              <p:cNvPr id="220" name="직선 연결선 219"/>
              <p:cNvCxnSpPr/>
              <p:nvPr/>
            </p:nvCxnSpPr>
            <p:spPr bwMode="auto">
              <a:xfrm flipH="1">
                <a:off x="1331640" y="2162473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직선 연결선 220"/>
              <p:cNvCxnSpPr/>
              <p:nvPr/>
            </p:nvCxnSpPr>
            <p:spPr bwMode="auto">
              <a:xfrm flipH="1">
                <a:off x="1331640" y="3602633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직선 연결선 221"/>
              <p:cNvCxnSpPr/>
              <p:nvPr/>
            </p:nvCxnSpPr>
            <p:spPr bwMode="auto">
              <a:xfrm>
                <a:off x="2411760" y="2162473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직선 연결선 222"/>
              <p:cNvCxnSpPr/>
              <p:nvPr/>
            </p:nvCxnSpPr>
            <p:spPr bwMode="auto">
              <a:xfrm>
                <a:off x="2411760" y="2162473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4" name="그룹 223"/>
            <p:cNvGrpSpPr>
              <a:grpSpLocks/>
            </p:cNvGrpSpPr>
            <p:nvPr/>
          </p:nvGrpSpPr>
          <p:grpSpPr bwMode="auto">
            <a:xfrm>
              <a:off x="3203848" y="3602633"/>
              <a:ext cx="558675" cy="505993"/>
              <a:chOff x="6084168" y="3562567"/>
              <a:chExt cx="558800" cy="505870"/>
            </a:xfrm>
          </p:grpSpPr>
          <p:sp>
            <p:nvSpPr>
              <p:cNvPr id="2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8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50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25" name="그룹 75"/>
            <p:cNvGrpSpPr>
              <a:grpSpLocks/>
            </p:cNvGrpSpPr>
            <p:nvPr/>
          </p:nvGrpSpPr>
          <p:grpSpPr bwMode="auto">
            <a:xfrm>
              <a:off x="1043608" y="3611146"/>
              <a:ext cx="558675" cy="495543"/>
              <a:chOff x="6084168" y="3555063"/>
              <a:chExt cx="558800" cy="495423"/>
            </a:xfrm>
          </p:grpSpPr>
          <p:sp>
            <p:nvSpPr>
              <p:cNvPr id="2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4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26" name="직선 연결선 225"/>
            <p:cNvCxnSpPr/>
            <p:nvPr/>
          </p:nvCxnSpPr>
          <p:spPr bwMode="auto">
            <a:xfrm>
              <a:off x="2411760" y="263691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8" name="TextBox 227"/>
            <p:cNvSpPr txBox="1">
              <a:spLocks noChangeArrowheads="1"/>
            </p:cNvSpPr>
            <p:nvPr/>
          </p:nvSpPr>
          <p:spPr bwMode="auto">
            <a:xfrm>
              <a:off x="2411760" y="2606715"/>
              <a:ext cx="2160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421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409" y="188640"/>
            <a:ext cx="3812525" cy="2232248"/>
            <a:chOff x="3419872" y="4077072"/>
            <a:chExt cx="3812525" cy="2232248"/>
          </a:xfrm>
        </p:grpSpPr>
        <p:cxnSp>
          <p:nvCxnSpPr>
            <p:cNvPr id="94" name="직선 화살표 연결선 48"/>
            <p:cNvCxnSpPr>
              <a:cxnSpLocks noChangeShapeType="1"/>
            </p:cNvCxnSpPr>
            <p:nvPr/>
          </p:nvCxnSpPr>
          <p:spPr bwMode="auto">
            <a:xfrm>
              <a:off x="3995936" y="5733256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5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3671900" y="4689142"/>
              <a:ext cx="1368154" cy="72007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6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3995936" y="4365104"/>
              <a:ext cx="2952328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98" name="TextBox 86"/>
            <p:cNvSpPr txBox="1">
              <a:spLocks noChangeArrowheads="1"/>
            </p:cNvSpPr>
            <p:nvPr/>
          </p:nvSpPr>
          <p:spPr bwMode="auto">
            <a:xfrm>
              <a:off x="3995936" y="4725144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2</a:t>
              </a:r>
              <a:endParaRPr lang="ko-KR" altLang="en-US" i="0" baseline="-25000" dirty="0"/>
            </a:p>
          </p:txBody>
        </p:sp>
        <p:sp>
          <p:nvSpPr>
            <p:cNvPr id="99" name="TextBox 91"/>
            <p:cNvSpPr txBox="1">
              <a:spLocks noChangeArrowheads="1"/>
            </p:cNvSpPr>
            <p:nvPr/>
          </p:nvSpPr>
          <p:spPr bwMode="auto">
            <a:xfrm>
              <a:off x="3711803" y="558924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1" name="직선 화살표 연결선 48"/>
            <p:cNvCxnSpPr>
              <a:cxnSpLocks noChangeShapeType="1"/>
            </p:cNvCxnSpPr>
            <p:nvPr/>
          </p:nvCxnSpPr>
          <p:spPr bwMode="auto">
            <a:xfrm>
              <a:off x="4716016" y="4365104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03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5904148" y="4689142"/>
              <a:ext cx="1368154" cy="72007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04" name="원호 103"/>
            <p:cNvSpPr/>
            <p:nvPr/>
          </p:nvSpPr>
          <p:spPr bwMode="auto">
            <a:xfrm>
              <a:off x="3419872" y="5157192"/>
              <a:ext cx="1152128" cy="1152128"/>
            </a:xfrm>
            <a:prstGeom prst="arc">
              <a:avLst>
                <a:gd name="adj1" fmla="val 20141418"/>
                <a:gd name="adj2" fmla="val 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05" name="TextBox 85"/>
            <p:cNvSpPr txBox="1">
              <a:spLocks noChangeArrowheads="1"/>
            </p:cNvSpPr>
            <p:nvPr/>
          </p:nvSpPr>
          <p:spPr bwMode="auto">
            <a:xfrm>
              <a:off x="4499992" y="4077072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85"/>
            <p:cNvSpPr txBox="1">
              <a:spLocks noChangeArrowheads="1"/>
            </p:cNvSpPr>
            <p:nvPr/>
          </p:nvSpPr>
          <p:spPr bwMode="auto">
            <a:xfrm>
              <a:off x="4139952" y="522920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α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85"/>
            <p:cNvSpPr txBox="1">
              <a:spLocks noChangeArrowheads="1"/>
            </p:cNvSpPr>
            <p:nvPr/>
          </p:nvSpPr>
          <p:spPr bwMode="auto">
            <a:xfrm>
              <a:off x="4499992" y="541189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TextBox 85"/>
            <p:cNvSpPr txBox="1">
              <a:spLocks noChangeArrowheads="1"/>
            </p:cNvSpPr>
            <p:nvPr/>
          </p:nvSpPr>
          <p:spPr bwMode="auto">
            <a:xfrm>
              <a:off x="5276304" y="4766955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10" name="TextBox 85"/>
            <p:cNvSpPr txBox="1">
              <a:spLocks noChangeArrowheads="1"/>
            </p:cNvSpPr>
            <p:nvPr/>
          </p:nvSpPr>
          <p:spPr bwMode="auto">
            <a:xfrm>
              <a:off x="6876256" y="4170566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원호 110"/>
            <p:cNvSpPr/>
            <p:nvPr/>
          </p:nvSpPr>
          <p:spPr bwMode="auto">
            <a:xfrm>
              <a:off x="3635896" y="5373216"/>
              <a:ext cx="720080" cy="720080"/>
            </a:xfrm>
            <a:prstGeom prst="arc">
              <a:avLst>
                <a:gd name="adj1" fmla="val 17887478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14" name="TextBox 85"/>
            <p:cNvSpPr txBox="1">
              <a:spLocks noChangeArrowheads="1"/>
            </p:cNvSpPr>
            <p:nvPr/>
          </p:nvSpPr>
          <p:spPr bwMode="auto">
            <a:xfrm>
              <a:off x="6160075" y="558924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86"/>
            <p:cNvSpPr txBox="1">
              <a:spLocks noChangeArrowheads="1"/>
            </p:cNvSpPr>
            <p:nvPr/>
          </p:nvSpPr>
          <p:spPr bwMode="auto">
            <a:xfrm>
              <a:off x="4911348" y="5689405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1</a:t>
              </a:r>
              <a:endParaRPr lang="ko-KR" altLang="en-US" i="0" baseline="-250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211960" y="282134"/>
            <a:ext cx="3092445" cy="2138754"/>
            <a:chOff x="4211960" y="282134"/>
            <a:chExt cx="3092445" cy="2138754"/>
          </a:xfrm>
        </p:grpSpPr>
        <p:cxnSp>
          <p:nvCxnSpPr>
            <p:cNvPr id="117" name="직선 화살표 연결선 48"/>
            <p:cNvCxnSpPr>
              <a:cxnSpLocks noChangeShapeType="1"/>
            </p:cNvCxnSpPr>
            <p:nvPr/>
          </p:nvCxnSpPr>
          <p:spPr bwMode="auto">
            <a:xfrm>
              <a:off x="4788024" y="1844824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4788024" y="476672"/>
              <a:ext cx="2" cy="1368154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4788024" y="476672"/>
              <a:ext cx="2232248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20" name="TextBox 86"/>
            <p:cNvSpPr txBox="1">
              <a:spLocks noChangeArrowheads="1"/>
            </p:cNvSpPr>
            <p:nvPr/>
          </p:nvSpPr>
          <p:spPr bwMode="auto">
            <a:xfrm>
              <a:off x="4394080" y="980728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2</a:t>
              </a:r>
              <a:endParaRPr lang="ko-KR" altLang="en-US" i="0" baseline="-25000" dirty="0"/>
            </a:p>
          </p:txBody>
        </p:sp>
        <p:sp>
          <p:nvSpPr>
            <p:cNvPr id="121" name="TextBox 91"/>
            <p:cNvSpPr txBox="1">
              <a:spLocks noChangeArrowheads="1"/>
            </p:cNvSpPr>
            <p:nvPr/>
          </p:nvSpPr>
          <p:spPr bwMode="auto">
            <a:xfrm>
              <a:off x="4503891" y="1700808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2" name="직선 화살표 연결선 48"/>
            <p:cNvCxnSpPr>
              <a:cxnSpLocks noChangeShapeType="1"/>
            </p:cNvCxnSpPr>
            <p:nvPr/>
          </p:nvCxnSpPr>
          <p:spPr bwMode="auto">
            <a:xfrm>
              <a:off x="4788024" y="476672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23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7020272" y="476672"/>
              <a:ext cx="2" cy="136815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24" name="원호 123"/>
            <p:cNvSpPr/>
            <p:nvPr/>
          </p:nvSpPr>
          <p:spPr bwMode="auto">
            <a:xfrm>
              <a:off x="4211960" y="1268760"/>
              <a:ext cx="1152128" cy="1152128"/>
            </a:xfrm>
            <a:prstGeom prst="arc">
              <a:avLst>
                <a:gd name="adj1" fmla="val 19735850"/>
                <a:gd name="adj2" fmla="val 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25" name="TextBox 85"/>
            <p:cNvSpPr txBox="1">
              <a:spLocks noChangeArrowheads="1"/>
            </p:cNvSpPr>
            <p:nvPr/>
          </p:nvSpPr>
          <p:spPr bwMode="auto">
            <a:xfrm>
              <a:off x="4499992" y="28213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TextBox 85"/>
            <p:cNvSpPr txBox="1">
              <a:spLocks noChangeArrowheads="1"/>
            </p:cNvSpPr>
            <p:nvPr/>
          </p:nvSpPr>
          <p:spPr bwMode="auto">
            <a:xfrm>
              <a:off x="5292080" y="148478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85"/>
            <p:cNvSpPr txBox="1">
              <a:spLocks noChangeArrowheads="1"/>
            </p:cNvSpPr>
            <p:nvPr/>
          </p:nvSpPr>
          <p:spPr bwMode="auto">
            <a:xfrm>
              <a:off x="5724128" y="878523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R</a:t>
              </a:r>
              <a:endParaRPr lang="ko-KR" altLang="en-US" dirty="0"/>
            </a:p>
          </p:txBody>
        </p:sp>
        <p:sp>
          <p:nvSpPr>
            <p:cNvPr id="129" name="TextBox 85"/>
            <p:cNvSpPr txBox="1">
              <a:spLocks noChangeArrowheads="1"/>
            </p:cNvSpPr>
            <p:nvPr/>
          </p:nvSpPr>
          <p:spPr bwMode="auto">
            <a:xfrm>
              <a:off x="6948264" y="28213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85"/>
            <p:cNvSpPr txBox="1">
              <a:spLocks noChangeArrowheads="1"/>
            </p:cNvSpPr>
            <p:nvPr/>
          </p:nvSpPr>
          <p:spPr bwMode="auto">
            <a:xfrm>
              <a:off x="6948264" y="1700808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86"/>
            <p:cNvSpPr txBox="1">
              <a:spLocks noChangeArrowheads="1"/>
            </p:cNvSpPr>
            <p:nvPr/>
          </p:nvSpPr>
          <p:spPr bwMode="auto">
            <a:xfrm>
              <a:off x="5703436" y="1800973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/>
                <a:t>P</a:t>
              </a:r>
              <a:r>
                <a:rPr lang="en-US" altLang="ko-KR" i="0" baseline="-25000" dirty="0"/>
                <a:t>1</a:t>
              </a:r>
              <a:endParaRPr lang="ko-KR" altLang="en-US" i="0" baseline="-25000" dirty="0"/>
            </a:p>
          </p:txBody>
        </p:sp>
        <p:sp>
          <p:nvSpPr>
            <p:cNvPr id="133" name="자유형 132"/>
            <p:cNvSpPr/>
            <p:nvPr/>
          </p:nvSpPr>
          <p:spPr bwMode="auto">
            <a:xfrm>
              <a:off x="4788024" y="1628800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23528" y="2348880"/>
            <a:ext cx="3092445" cy="2138754"/>
            <a:chOff x="323528" y="2348880"/>
            <a:chExt cx="3092445" cy="2138754"/>
          </a:xfrm>
        </p:grpSpPr>
        <p:cxnSp>
          <p:nvCxnSpPr>
            <p:cNvPr id="135" name="직선 화살표 연결선 48"/>
            <p:cNvCxnSpPr>
              <a:cxnSpLocks noChangeShapeType="1"/>
            </p:cNvCxnSpPr>
            <p:nvPr/>
          </p:nvCxnSpPr>
          <p:spPr bwMode="auto">
            <a:xfrm>
              <a:off x="899592" y="3911570"/>
              <a:ext cx="2232248" cy="1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6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899592" y="2543418"/>
              <a:ext cx="2" cy="1368154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7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899592" y="2543418"/>
              <a:ext cx="2232248" cy="136815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8" name="TextBox 86"/>
            <p:cNvSpPr txBox="1">
              <a:spLocks noChangeArrowheads="1"/>
            </p:cNvSpPr>
            <p:nvPr/>
          </p:nvSpPr>
          <p:spPr bwMode="auto">
            <a:xfrm>
              <a:off x="505648" y="3047474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A90165"/>
                  </a:solidFill>
                </a:rPr>
                <a:t>P</a:t>
              </a:r>
              <a:r>
                <a:rPr lang="en-US" altLang="ko-KR" i="0" baseline="-25000" dirty="0">
                  <a:solidFill>
                    <a:srgbClr val="A90165"/>
                  </a:solidFill>
                </a:rPr>
                <a:t>2</a:t>
              </a:r>
              <a:endParaRPr lang="ko-KR" altLang="en-US" i="0" baseline="-25000" dirty="0">
                <a:solidFill>
                  <a:srgbClr val="A90165"/>
                </a:solidFill>
              </a:endParaRPr>
            </a:p>
          </p:txBody>
        </p:sp>
        <p:sp>
          <p:nvSpPr>
            <p:cNvPr id="139" name="TextBox 91"/>
            <p:cNvSpPr txBox="1">
              <a:spLocks noChangeArrowheads="1"/>
            </p:cNvSpPr>
            <p:nvPr/>
          </p:nvSpPr>
          <p:spPr bwMode="auto">
            <a:xfrm>
              <a:off x="615459" y="376755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0" name="직선 화살표 연결선 48"/>
            <p:cNvCxnSpPr>
              <a:cxnSpLocks noChangeShapeType="1"/>
            </p:cNvCxnSpPr>
            <p:nvPr/>
          </p:nvCxnSpPr>
          <p:spPr bwMode="auto">
            <a:xfrm>
              <a:off x="899592" y="2543418"/>
              <a:ext cx="2232248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41" name="직선 화살표 연결선 53"/>
            <p:cNvCxnSpPr>
              <a:cxnSpLocks noChangeShapeType="1"/>
            </p:cNvCxnSpPr>
            <p:nvPr/>
          </p:nvCxnSpPr>
          <p:spPr bwMode="auto">
            <a:xfrm flipH="1" flipV="1">
              <a:off x="3131840" y="2543418"/>
              <a:ext cx="2" cy="136815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sp>
          <p:nvSpPr>
            <p:cNvPr id="142" name="원호 141"/>
            <p:cNvSpPr/>
            <p:nvPr/>
          </p:nvSpPr>
          <p:spPr bwMode="auto">
            <a:xfrm>
              <a:off x="323528" y="3335506"/>
              <a:ext cx="1152128" cy="1152128"/>
            </a:xfrm>
            <a:prstGeom prst="arc">
              <a:avLst>
                <a:gd name="adj1" fmla="val 19735850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3" name="TextBox 85"/>
            <p:cNvSpPr txBox="1">
              <a:spLocks noChangeArrowheads="1"/>
            </p:cNvSpPr>
            <p:nvPr/>
          </p:nvSpPr>
          <p:spPr bwMode="auto">
            <a:xfrm>
              <a:off x="611560" y="234888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85"/>
            <p:cNvSpPr txBox="1">
              <a:spLocks noChangeArrowheads="1"/>
            </p:cNvSpPr>
            <p:nvPr/>
          </p:nvSpPr>
          <p:spPr bwMode="auto">
            <a:xfrm>
              <a:off x="1403648" y="3614827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l-GR" altLang="ko-KR" dirty="0"/>
                <a:t>θ</a:t>
              </a:r>
              <a:endParaRPr lang="ko-KR" altLang="en-US" dirty="0"/>
            </a:p>
          </p:txBody>
        </p:sp>
        <p:sp>
          <p:nvSpPr>
            <p:cNvPr id="145" name="TextBox 85"/>
            <p:cNvSpPr txBox="1">
              <a:spLocks noChangeArrowheads="1"/>
            </p:cNvSpPr>
            <p:nvPr/>
          </p:nvSpPr>
          <p:spPr bwMode="auto">
            <a:xfrm>
              <a:off x="1835696" y="2945269"/>
              <a:ext cx="3561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4D4D4D"/>
                  </a:solidFill>
                </a:rPr>
                <a:t>R</a:t>
              </a:r>
              <a:endParaRPr lang="ko-KR" altLang="en-US" dirty="0">
                <a:solidFill>
                  <a:srgbClr val="4D4D4D"/>
                </a:solidFill>
              </a:endParaRPr>
            </a:p>
          </p:txBody>
        </p:sp>
        <p:sp>
          <p:nvSpPr>
            <p:cNvPr id="146" name="TextBox 85"/>
            <p:cNvSpPr txBox="1">
              <a:spLocks noChangeArrowheads="1"/>
            </p:cNvSpPr>
            <p:nvPr/>
          </p:nvSpPr>
          <p:spPr bwMode="auto">
            <a:xfrm>
              <a:off x="3059832" y="2348880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85"/>
            <p:cNvSpPr txBox="1">
              <a:spLocks noChangeArrowheads="1"/>
            </p:cNvSpPr>
            <p:nvPr/>
          </p:nvSpPr>
          <p:spPr bwMode="auto">
            <a:xfrm>
              <a:off x="3059832" y="3767554"/>
              <a:ext cx="3561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86"/>
            <p:cNvSpPr txBox="1">
              <a:spLocks noChangeArrowheads="1"/>
            </p:cNvSpPr>
            <p:nvPr/>
          </p:nvSpPr>
          <p:spPr bwMode="auto">
            <a:xfrm>
              <a:off x="1815004" y="3867719"/>
              <a:ext cx="504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dirty="0">
                  <a:solidFill>
                    <a:srgbClr val="A90165"/>
                  </a:solidFill>
                </a:rPr>
                <a:t>P</a:t>
              </a:r>
              <a:r>
                <a:rPr lang="en-US" altLang="ko-KR" i="0" baseline="-25000" dirty="0">
                  <a:solidFill>
                    <a:srgbClr val="A90165"/>
                  </a:solidFill>
                </a:rPr>
                <a:t>1</a:t>
              </a:r>
              <a:endParaRPr lang="ko-KR" altLang="en-US" i="0" baseline="-25000" dirty="0">
                <a:solidFill>
                  <a:srgbClr val="A90165"/>
                </a:solidFill>
              </a:endParaRPr>
            </a:p>
          </p:txBody>
        </p:sp>
        <p:sp>
          <p:nvSpPr>
            <p:cNvPr id="149" name="자유형 148"/>
            <p:cNvSpPr/>
            <p:nvPr/>
          </p:nvSpPr>
          <p:spPr bwMode="auto">
            <a:xfrm>
              <a:off x="899592" y="3695546"/>
              <a:ext cx="216024" cy="216024"/>
            </a:xfrm>
            <a:custGeom>
              <a:avLst/>
              <a:gdLst>
                <a:gd name="connsiteX0" fmla="*/ 0 w 219075"/>
                <a:gd name="connsiteY0" fmla="*/ 0 h 233362"/>
                <a:gd name="connsiteX1" fmla="*/ 219075 w 219075"/>
                <a:gd name="connsiteY1" fmla="*/ 11906 h 233362"/>
                <a:gd name="connsiteX2" fmla="*/ 219075 w 219075"/>
                <a:gd name="connsiteY2" fmla="*/ 233362 h 233362"/>
                <a:gd name="connsiteX0" fmla="*/ 0 w 219075"/>
                <a:gd name="connsiteY0" fmla="*/ 0 h 233362"/>
                <a:gd name="connsiteX1" fmla="*/ 218604 w 219075"/>
                <a:gd name="connsiteY1" fmla="*/ 7416 h 233362"/>
                <a:gd name="connsiteX2" fmla="*/ 219075 w 219075"/>
                <a:gd name="connsiteY2" fmla="*/ 233362 h 233362"/>
                <a:gd name="connsiteX0" fmla="*/ 0 w 216495"/>
                <a:gd name="connsiteY0" fmla="*/ 0 h 225946"/>
                <a:gd name="connsiteX1" fmla="*/ 216024 w 216495"/>
                <a:gd name="connsiteY1" fmla="*/ 0 h 225946"/>
                <a:gd name="connsiteX2" fmla="*/ 216495 w 216495"/>
                <a:gd name="connsiteY2" fmla="*/ 225946 h 225946"/>
                <a:gd name="connsiteX0" fmla="*/ 0 w 216024"/>
                <a:gd name="connsiteY0" fmla="*/ 0 h 216024"/>
                <a:gd name="connsiteX1" fmla="*/ 216024 w 216024"/>
                <a:gd name="connsiteY1" fmla="*/ 0 h 216024"/>
                <a:gd name="connsiteX2" fmla="*/ 216024 w 216024"/>
                <a:gd name="connsiteY2" fmla="*/ 216024 h 2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024" h="216024">
                  <a:moveTo>
                    <a:pt x="0" y="0"/>
                  </a:moveTo>
                  <a:lnTo>
                    <a:pt x="216024" y="0"/>
                  </a:lnTo>
                  <a:lnTo>
                    <a:pt x="216024" y="216024"/>
                  </a:lnTo>
                </a:path>
              </a:pathLst>
            </a:cu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50" name="그룹 93"/>
          <p:cNvGrpSpPr>
            <a:grpSpLocks/>
          </p:cNvGrpSpPr>
          <p:nvPr/>
        </p:nvGrpSpPr>
        <p:grpSpPr bwMode="auto">
          <a:xfrm>
            <a:off x="3995936" y="2708920"/>
            <a:ext cx="4528705" cy="2951923"/>
            <a:chOff x="1623419" y="3192584"/>
            <a:chExt cx="4528544" cy="2951145"/>
          </a:xfrm>
        </p:grpSpPr>
        <p:cxnSp>
          <p:nvCxnSpPr>
            <p:cNvPr id="151" name="직선 화살표 연결선 48"/>
            <p:cNvCxnSpPr>
              <a:cxnSpLocks noChangeShapeType="1"/>
            </p:cNvCxnSpPr>
            <p:nvPr/>
          </p:nvCxnSpPr>
          <p:spPr bwMode="auto">
            <a:xfrm flipV="1">
              <a:off x="1907704" y="5229200"/>
              <a:ext cx="2664296" cy="7200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2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1115616" y="4869160"/>
              <a:ext cx="1872208" cy="28803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53" name="직선 화살표 연결선 56"/>
            <p:cNvCxnSpPr>
              <a:cxnSpLocks noChangeShapeType="1"/>
            </p:cNvCxnSpPr>
            <p:nvPr/>
          </p:nvCxnSpPr>
          <p:spPr bwMode="auto">
            <a:xfrm rot="5400000" flipH="1" flipV="1">
              <a:off x="3779912" y="4149080"/>
              <a:ext cx="1872208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95736" y="3356992"/>
              <a:ext cx="2664296" cy="720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5" name="직선 화살표 연결선 58"/>
            <p:cNvCxnSpPr>
              <a:cxnSpLocks noChangeShapeType="1"/>
            </p:cNvCxnSpPr>
            <p:nvPr/>
          </p:nvCxnSpPr>
          <p:spPr bwMode="auto">
            <a:xfrm flipV="1">
              <a:off x="1907704" y="3356992"/>
              <a:ext cx="2952328" cy="25922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56" name="직선 화살표 연결선 61"/>
            <p:cNvCxnSpPr>
              <a:cxnSpLocks noChangeShapeType="1"/>
            </p:cNvCxnSpPr>
            <p:nvPr/>
          </p:nvCxnSpPr>
          <p:spPr bwMode="auto">
            <a:xfrm flipV="1">
              <a:off x="4572000" y="4941168"/>
              <a:ext cx="1065718" cy="28803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7" name="직선 화살표 연결선 62"/>
            <p:cNvCxnSpPr>
              <a:cxnSpLocks noChangeShapeType="1"/>
            </p:cNvCxnSpPr>
            <p:nvPr/>
          </p:nvCxnSpPr>
          <p:spPr bwMode="auto">
            <a:xfrm flipV="1">
              <a:off x="1907704" y="5877272"/>
              <a:ext cx="3960440" cy="7200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 type="oval" w="med" len="med"/>
            </a:ln>
          </p:spPr>
        </p:cxnSp>
        <p:cxnSp>
          <p:nvCxnSpPr>
            <p:cNvPr id="158" name="직선 화살표 연결선 65"/>
            <p:cNvCxnSpPr>
              <a:cxnSpLocks noChangeShapeType="1"/>
            </p:cNvCxnSpPr>
            <p:nvPr/>
          </p:nvCxnSpPr>
          <p:spPr bwMode="auto">
            <a:xfrm>
              <a:off x="2051720" y="5157192"/>
              <a:ext cx="3816424" cy="72008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cxnSp>
          <p:nvCxnSpPr>
            <p:cNvPr id="159" name="직선 화살표 연결선 67"/>
            <p:cNvCxnSpPr>
              <a:cxnSpLocks noChangeShapeType="1"/>
            </p:cNvCxnSpPr>
            <p:nvPr/>
          </p:nvCxnSpPr>
          <p:spPr bwMode="auto">
            <a:xfrm rot="16200000" flipH="1">
              <a:off x="4067944" y="4077072"/>
              <a:ext cx="1944216" cy="1656184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/>
              <a:tailEnd/>
            </a:ln>
          </p:spPr>
        </p:cxnSp>
        <p:cxnSp>
          <p:nvCxnSpPr>
            <p:cNvPr id="160" name="직선 화살표 연결선 76"/>
            <p:cNvCxnSpPr>
              <a:cxnSpLocks noChangeShapeType="1"/>
            </p:cNvCxnSpPr>
            <p:nvPr/>
          </p:nvCxnSpPr>
          <p:spPr bwMode="auto">
            <a:xfrm rot="16200000" flipH="1">
              <a:off x="5292080" y="5301208"/>
              <a:ext cx="936104" cy="21602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/>
              <a:tailEnd/>
            </a:ln>
          </p:spPr>
        </p:cxnSp>
        <p:sp>
          <p:nvSpPr>
            <p:cNvPr id="161" name="자유형 81"/>
            <p:cNvSpPr>
              <a:spLocks/>
            </p:cNvSpPr>
            <p:nvPr/>
          </p:nvSpPr>
          <p:spPr bwMode="auto">
            <a:xfrm>
              <a:off x="4106040" y="4027638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자유형 82"/>
            <p:cNvSpPr>
              <a:spLocks/>
            </p:cNvSpPr>
            <p:nvPr/>
          </p:nvSpPr>
          <p:spPr bwMode="auto">
            <a:xfrm rot="-2439810">
              <a:off x="2025538" y="5222057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3" name="자유형 83"/>
            <p:cNvSpPr>
              <a:spLocks/>
            </p:cNvSpPr>
            <p:nvPr/>
          </p:nvSpPr>
          <p:spPr bwMode="auto">
            <a:xfrm rot="1509332">
              <a:off x="5484294" y="5013176"/>
              <a:ext cx="188119" cy="102394"/>
            </a:xfrm>
            <a:custGeom>
              <a:avLst/>
              <a:gdLst>
                <a:gd name="T0" fmla="*/ 0 w 188119"/>
                <a:gd name="T1" fmla="*/ 0 h 102394"/>
                <a:gd name="T2" fmla="*/ 83344 w 188119"/>
                <a:gd name="T3" fmla="*/ 102394 h 102394"/>
                <a:gd name="T4" fmla="*/ 188119 w 188119"/>
                <a:gd name="T5" fmla="*/ 11907 h 102394"/>
                <a:gd name="T6" fmla="*/ 0 60000 65536"/>
                <a:gd name="T7" fmla="*/ 0 60000 65536"/>
                <a:gd name="T8" fmla="*/ 0 60000 65536"/>
                <a:gd name="T9" fmla="*/ 0 w 188119"/>
                <a:gd name="T10" fmla="*/ 0 h 102394"/>
                <a:gd name="T11" fmla="*/ 188119 w 188119"/>
                <a:gd name="T12" fmla="*/ 102394 h 1023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8119" h="102394">
                  <a:moveTo>
                    <a:pt x="0" y="0"/>
                  </a:moveTo>
                  <a:lnTo>
                    <a:pt x="83344" y="102394"/>
                  </a:lnTo>
                  <a:lnTo>
                    <a:pt x="188119" y="11907"/>
                  </a:lnTo>
                </a:path>
              </a:pathLst>
            </a:cu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4" name="TextBox 85"/>
            <p:cNvSpPr txBox="1">
              <a:spLocks noChangeArrowheads="1"/>
            </p:cNvSpPr>
            <p:nvPr/>
          </p:nvSpPr>
          <p:spPr bwMode="auto">
            <a:xfrm>
              <a:off x="4787759" y="319258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TextBox 86"/>
            <p:cNvSpPr txBox="1">
              <a:spLocks noChangeArrowheads="1"/>
            </p:cNvSpPr>
            <p:nvPr/>
          </p:nvSpPr>
          <p:spPr bwMode="auto">
            <a:xfrm>
              <a:off x="1911441" y="3861048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TextBox 87"/>
            <p:cNvSpPr txBox="1">
              <a:spLocks noChangeArrowheads="1"/>
            </p:cNvSpPr>
            <p:nvPr/>
          </p:nvSpPr>
          <p:spPr bwMode="auto">
            <a:xfrm>
              <a:off x="4211716" y="4898840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TextBox 88"/>
            <p:cNvSpPr txBox="1">
              <a:spLocks noChangeArrowheads="1"/>
            </p:cNvSpPr>
            <p:nvPr/>
          </p:nvSpPr>
          <p:spPr bwMode="auto">
            <a:xfrm>
              <a:off x="3711577" y="542424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89"/>
            <p:cNvSpPr txBox="1">
              <a:spLocks noChangeArrowheads="1"/>
            </p:cNvSpPr>
            <p:nvPr/>
          </p:nvSpPr>
          <p:spPr bwMode="auto">
            <a:xfrm>
              <a:off x="5670874" y="5186796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90"/>
            <p:cNvSpPr txBox="1">
              <a:spLocks noChangeArrowheads="1"/>
            </p:cNvSpPr>
            <p:nvPr/>
          </p:nvSpPr>
          <p:spPr bwMode="auto">
            <a:xfrm>
              <a:off x="4863944" y="4560375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91"/>
            <p:cNvSpPr txBox="1">
              <a:spLocks noChangeArrowheads="1"/>
            </p:cNvSpPr>
            <p:nvPr/>
          </p:nvSpPr>
          <p:spPr bwMode="auto">
            <a:xfrm>
              <a:off x="1623419" y="5805264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92"/>
            <p:cNvSpPr txBox="1">
              <a:spLocks noChangeArrowheads="1"/>
            </p:cNvSpPr>
            <p:nvPr/>
          </p:nvSpPr>
          <p:spPr bwMode="auto">
            <a:xfrm>
              <a:off x="5795835" y="5762708"/>
              <a:ext cx="356128" cy="338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2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2" y="3789040"/>
            <a:ext cx="1828778" cy="1644570"/>
            <a:chOff x="3967358" y="2102659"/>
            <a:chExt cx="1828778" cy="1644570"/>
          </a:xfrm>
        </p:grpSpPr>
        <p:grpSp>
          <p:nvGrpSpPr>
            <p:cNvPr id="148" name="그룹 147"/>
            <p:cNvGrpSpPr/>
            <p:nvPr/>
          </p:nvGrpSpPr>
          <p:grpSpPr>
            <a:xfrm>
              <a:off x="4402584" y="2102659"/>
              <a:ext cx="1393552" cy="1299770"/>
              <a:chOff x="4402584" y="2102659"/>
              <a:chExt cx="1393552" cy="1299770"/>
            </a:xfrm>
          </p:grpSpPr>
          <p:sp>
            <p:nvSpPr>
              <p:cNvPr id="149" name="TextBox 148"/>
              <p:cNvSpPr txBox="1">
                <a:spLocks noChangeArrowheads="1"/>
              </p:cNvSpPr>
              <p:nvPr/>
            </p:nvSpPr>
            <p:spPr bwMode="auto">
              <a:xfrm>
                <a:off x="5508104" y="3156208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0" name="직선 연결선 149"/>
              <p:cNvCxnSpPr/>
              <p:nvPr/>
            </p:nvCxnSpPr>
            <p:spPr bwMode="auto">
              <a:xfrm>
                <a:off x="4957440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1" name="직선 연결선 150"/>
              <p:cNvCxnSpPr/>
              <p:nvPr/>
            </p:nvCxnSpPr>
            <p:spPr bwMode="auto">
              <a:xfrm flipH="1">
                <a:off x="4806053" y="2371105"/>
                <a:ext cx="306034" cy="408045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52" name="직선 연결선 151"/>
              <p:cNvCxnSpPr/>
              <p:nvPr/>
            </p:nvCxnSpPr>
            <p:spPr bwMode="auto">
              <a:xfrm>
                <a:off x="4803899" y="2784103"/>
                <a:ext cx="320551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54" name="직선 연결선 153"/>
              <p:cNvCxnSpPr/>
              <p:nvPr/>
            </p:nvCxnSpPr>
            <p:spPr bwMode="auto">
              <a:xfrm flipV="1">
                <a:off x="4803899" y="2364755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5" name="TextBox 154"/>
              <p:cNvSpPr txBox="1">
                <a:spLocks noChangeArrowheads="1"/>
              </p:cNvSpPr>
              <p:nvPr/>
            </p:nvSpPr>
            <p:spPr bwMode="auto">
              <a:xfrm>
                <a:off x="5148064" y="2204864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6" name="TextBox 155"/>
              <p:cNvSpPr txBox="1">
                <a:spLocks noChangeArrowheads="1"/>
              </p:cNvSpPr>
              <p:nvPr/>
            </p:nvSpPr>
            <p:spPr bwMode="auto">
              <a:xfrm>
                <a:off x="5148064" y="2655863"/>
                <a:ext cx="5758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TextBox 156"/>
              <p:cNvSpPr txBox="1">
                <a:spLocks noChangeArrowheads="1"/>
              </p:cNvSpPr>
              <p:nvPr/>
            </p:nvSpPr>
            <p:spPr bwMode="auto">
              <a:xfrm>
                <a:off x="4402584" y="2102659"/>
                <a:ext cx="7454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3967358" y="2804931"/>
              <a:ext cx="964682" cy="942298"/>
              <a:chOff x="3967358" y="2804931"/>
              <a:chExt cx="964682" cy="942298"/>
            </a:xfrm>
          </p:grpSpPr>
          <p:cxnSp>
            <p:nvCxnSpPr>
              <p:cNvPr id="159" name="직선 연결선 158"/>
              <p:cNvCxnSpPr/>
              <p:nvPr/>
            </p:nvCxnSpPr>
            <p:spPr bwMode="auto">
              <a:xfrm flipH="1">
                <a:off x="4427984" y="2804931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직선 연결선 159"/>
              <p:cNvCxnSpPr/>
              <p:nvPr/>
            </p:nvCxnSpPr>
            <p:spPr bwMode="auto">
              <a:xfrm flipH="1">
                <a:off x="4427984" y="3284984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61" name="TextBox 160"/>
              <p:cNvSpPr txBox="1">
                <a:spLocks noChangeArrowheads="1"/>
              </p:cNvSpPr>
              <p:nvPr/>
            </p:nvSpPr>
            <p:spPr bwMode="auto">
              <a:xfrm>
                <a:off x="4211960" y="299695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161"/>
              <p:cNvSpPr txBox="1">
                <a:spLocks noChangeArrowheads="1"/>
              </p:cNvSpPr>
              <p:nvPr/>
            </p:nvSpPr>
            <p:spPr bwMode="auto">
              <a:xfrm>
                <a:off x="4427984" y="3501008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11/3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3" name="직선 연결선 162"/>
              <p:cNvCxnSpPr/>
              <p:nvPr/>
            </p:nvCxnSpPr>
            <p:spPr bwMode="auto">
              <a:xfrm flipV="1">
                <a:off x="4427984" y="331356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64" name="직선 연결선 163"/>
              <p:cNvCxnSpPr/>
              <p:nvPr/>
            </p:nvCxnSpPr>
            <p:spPr bwMode="auto">
              <a:xfrm rot="16200000">
                <a:off x="4183382" y="3068961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5" name="TextBox 164"/>
              <p:cNvSpPr txBox="1">
                <a:spLocks noChangeArrowheads="1"/>
              </p:cNvSpPr>
              <p:nvPr/>
            </p:nvSpPr>
            <p:spPr bwMode="auto">
              <a:xfrm>
                <a:off x="3995936" y="328498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275856" y="4035261"/>
            <a:ext cx="2069877" cy="1428069"/>
            <a:chOff x="3828747" y="5054987"/>
            <a:chExt cx="2069877" cy="1428069"/>
          </a:xfrm>
        </p:grpSpPr>
        <p:grpSp>
          <p:nvGrpSpPr>
            <p:cNvPr id="168" name="그룹 167"/>
            <p:cNvGrpSpPr/>
            <p:nvPr/>
          </p:nvGrpSpPr>
          <p:grpSpPr>
            <a:xfrm>
              <a:off x="4355976" y="5552876"/>
              <a:ext cx="1008112" cy="930180"/>
              <a:chOff x="6709693" y="5373216"/>
              <a:chExt cx="1008112" cy="930180"/>
            </a:xfrm>
          </p:grpSpPr>
          <p:sp>
            <p:nvSpPr>
              <p:cNvPr id="169" name="TextBox 168"/>
              <p:cNvSpPr txBox="1">
                <a:spLocks noChangeArrowheads="1"/>
              </p:cNvSpPr>
              <p:nvPr/>
            </p:nvSpPr>
            <p:spPr bwMode="auto">
              <a:xfrm>
                <a:off x="6997725" y="555359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0" name="TextBox 169"/>
              <p:cNvSpPr txBox="1">
                <a:spLocks noChangeArrowheads="1"/>
              </p:cNvSpPr>
              <p:nvPr/>
            </p:nvSpPr>
            <p:spPr bwMode="auto">
              <a:xfrm>
                <a:off x="6963221" y="6027455"/>
                <a:ext cx="25052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 bwMode="auto">
              <a:xfrm>
                <a:off x="7213749" y="5871348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2" name="직선 연결선 171"/>
              <p:cNvCxnSpPr/>
              <p:nvPr/>
            </p:nvCxnSpPr>
            <p:spPr bwMode="auto">
              <a:xfrm>
                <a:off x="7213749" y="5373216"/>
                <a:ext cx="0" cy="44685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직선 연결선 172"/>
              <p:cNvCxnSpPr/>
              <p:nvPr/>
            </p:nvCxnSpPr>
            <p:spPr bwMode="auto">
              <a:xfrm>
                <a:off x="6709693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4" name="직선 연결선 173"/>
              <p:cNvCxnSpPr/>
              <p:nvPr/>
            </p:nvCxnSpPr>
            <p:spPr bwMode="auto">
              <a:xfrm>
                <a:off x="7213749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5" name="그룹 174"/>
            <p:cNvGrpSpPr/>
            <p:nvPr/>
          </p:nvGrpSpPr>
          <p:grpSpPr>
            <a:xfrm>
              <a:off x="3828747" y="5054987"/>
              <a:ext cx="2069877" cy="944745"/>
              <a:chOff x="6182464" y="4875327"/>
              <a:chExt cx="2069877" cy="944745"/>
            </a:xfrm>
          </p:grpSpPr>
          <p:sp>
            <p:nvSpPr>
              <p:cNvPr id="176" name="TextBox 175"/>
              <p:cNvSpPr txBox="1">
                <a:spLocks noChangeArrowheads="1"/>
              </p:cNvSpPr>
              <p:nvPr/>
            </p:nvSpPr>
            <p:spPr bwMode="auto">
              <a:xfrm>
                <a:off x="6205637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7" name="직선 연결선 176"/>
              <p:cNvCxnSpPr/>
              <p:nvPr/>
            </p:nvCxnSpPr>
            <p:spPr bwMode="auto">
              <a:xfrm flipH="1">
                <a:off x="6182464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78" name="직선 연결선 177"/>
              <p:cNvCxnSpPr/>
              <p:nvPr/>
            </p:nvCxnSpPr>
            <p:spPr bwMode="auto">
              <a:xfrm flipH="1" flipV="1">
                <a:off x="7213749" y="4929738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79" name="TextBox 178"/>
              <p:cNvSpPr txBox="1">
                <a:spLocks noChangeArrowheads="1"/>
              </p:cNvSpPr>
              <p:nvPr/>
            </p:nvSpPr>
            <p:spPr bwMode="auto">
              <a:xfrm>
                <a:off x="6853709" y="4875327"/>
                <a:ext cx="3148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80" name="직선 연결선 179"/>
              <p:cNvCxnSpPr/>
              <p:nvPr/>
            </p:nvCxnSpPr>
            <p:spPr bwMode="auto">
              <a:xfrm>
                <a:off x="7748285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1" name="TextBox 180"/>
              <p:cNvSpPr txBox="1">
                <a:spLocks noChangeArrowheads="1"/>
              </p:cNvSpPr>
              <p:nvPr/>
            </p:nvSpPr>
            <p:spPr bwMode="auto">
              <a:xfrm>
                <a:off x="7933829" y="555359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84" name="그룹 83"/>
          <p:cNvGrpSpPr/>
          <p:nvPr/>
        </p:nvGrpSpPr>
        <p:grpSpPr>
          <a:xfrm>
            <a:off x="5940152" y="3854719"/>
            <a:ext cx="1538834" cy="1620702"/>
            <a:chOff x="4329310" y="2067964"/>
            <a:chExt cx="1538834" cy="1620702"/>
          </a:xfrm>
        </p:grpSpPr>
        <p:grpSp>
          <p:nvGrpSpPr>
            <p:cNvPr id="86" name="그룹 85"/>
            <p:cNvGrpSpPr/>
            <p:nvPr/>
          </p:nvGrpSpPr>
          <p:grpSpPr>
            <a:xfrm>
              <a:off x="5170611" y="2730845"/>
              <a:ext cx="697533" cy="957821"/>
              <a:chOff x="6732240" y="5340019"/>
              <a:chExt cx="697533" cy="957821"/>
            </a:xfrm>
          </p:grpSpPr>
          <p:sp>
            <p:nvSpPr>
              <p:cNvPr id="119" name="TextBox 118"/>
              <p:cNvSpPr txBox="1">
                <a:spLocks noChangeArrowheads="1"/>
              </p:cNvSpPr>
              <p:nvPr/>
            </p:nvSpPr>
            <p:spPr bwMode="auto">
              <a:xfrm>
                <a:off x="7236296" y="5631631"/>
                <a:ext cx="193477" cy="262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TextBox 123"/>
              <p:cNvSpPr txBox="1">
                <a:spLocks noChangeArrowheads="1"/>
              </p:cNvSpPr>
              <p:nvPr/>
            </p:nvSpPr>
            <p:spPr bwMode="auto">
              <a:xfrm>
                <a:off x="6925717" y="6036097"/>
                <a:ext cx="288032" cy="2181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5/3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5" name="직선 연결선 124"/>
              <p:cNvCxnSpPr/>
              <p:nvPr/>
            </p:nvCxnSpPr>
            <p:spPr bwMode="auto">
              <a:xfrm>
                <a:off x="7236296" y="5865792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26" name="직선 연결선 125"/>
              <p:cNvCxnSpPr/>
              <p:nvPr/>
            </p:nvCxnSpPr>
            <p:spPr bwMode="auto">
              <a:xfrm>
                <a:off x="6876256" y="5340019"/>
                <a:ext cx="360040" cy="48005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6732240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9" name="그룹 88"/>
            <p:cNvGrpSpPr/>
            <p:nvPr/>
          </p:nvGrpSpPr>
          <p:grpSpPr>
            <a:xfrm>
              <a:off x="4329310" y="2067964"/>
              <a:ext cx="1349476" cy="1145012"/>
              <a:chOff x="5890939" y="4677138"/>
              <a:chExt cx="1349476" cy="1145012"/>
            </a:xfrm>
          </p:grpSpPr>
          <p:sp>
            <p:nvSpPr>
              <p:cNvPr id="91" name="TextBox 90"/>
              <p:cNvSpPr txBox="1">
                <a:spLocks noChangeArrowheads="1"/>
              </p:cNvSpPr>
              <p:nvPr/>
            </p:nvSpPr>
            <p:spPr bwMode="auto">
              <a:xfrm>
                <a:off x="6205637" y="5574431"/>
                <a:ext cx="360040" cy="2477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직선 연결선 91"/>
              <p:cNvCxnSpPr/>
              <p:nvPr/>
            </p:nvCxnSpPr>
            <p:spPr bwMode="auto">
              <a:xfrm flipH="1">
                <a:off x="6209136" y="5820072"/>
                <a:ext cx="50405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>
                <a:off x="6549813" y="4907782"/>
                <a:ext cx="310097" cy="41346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98" name="직선 연결선 97"/>
              <p:cNvCxnSpPr/>
              <p:nvPr/>
            </p:nvCxnSpPr>
            <p:spPr bwMode="auto">
              <a:xfrm flipH="1">
                <a:off x="6552729" y="5324749"/>
                <a:ext cx="30718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108" name="직선 연결선 107"/>
              <p:cNvCxnSpPr/>
              <p:nvPr/>
            </p:nvCxnSpPr>
            <p:spPr bwMode="auto">
              <a:xfrm flipH="1" flipV="1">
                <a:off x="6861177" y="4907782"/>
                <a:ext cx="0" cy="41299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10" name="TextBox 109"/>
              <p:cNvSpPr txBox="1">
                <a:spLocks noChangeArrowheads="1"/>
              </p:cNvSpPr>
              <p:nvPr/>
            </p:nvSpPr>
            <p:spPr bwMode="auto">
              <a:xfrm>
                <a:off x="6205637" y="4814038"/>
                <a:ext cx="335592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111"/>
              <p:cNvSpPr txBox="1">
                <a:spLocks noChangeArrowheads="1"/>
              </p:cNvSpPr>
              <p:nvPr/>
            </p:nvSpPr>
            <p:spPr bwMode="auto">
              <a:xfrm>
                <a:off x="5890939" y="5181194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3/5C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117"/>
              <p:cNvSpPr txBox="1">
                <a:spLocks noChangeArrowheads="1"/>
              </p:cNvSpPr>
              <p:nvPr/>
            </p:nvSpPr>
            <p:spPr bwMode="auto">
              <a:xfrm>
                <a:off x="6565677" y="4677138"/>
                <a:ext cx="674738" cy="2809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4/5C</a:t>
                </a:r>
                <a:r>
                  <a:rPr lang="en-US" altLang="ko-KR" i="1" dirty="0"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8" name="그룹 127"/>
          <p:cNvGrpSpPr/>
          <p:nvPr/>
        </p:nvGrpSpPr>
        <p:grpSpPr>
          <a:xfrm>
            <a:off x="1043608" y="620688"/>
            <a:ext cx="2808312" cy="2333873"/>
            <a:chOff x="1043608" y="2564904"/>
            <a:chExt cx="2808312" cy="2333873"/>
          </a:xfrm>
        </p:grpSpPr>
        <p:cxnSp>
          <p:nvCxnSpPr>
            <p:cNvPr id="129" name="직선 연결선 128"/>
            <p:cNvCxnSpPr/>
            <p:nvPr/>
          </p:nvCxnSpPr>
          <p:spPr bwMode="auto">
            <a:xfrm flipH="1">
              <a:off x="133164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 flipH="1">
              <a:off x="133164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직선 연결선 130"/>
            <p:cNvCxnSpPr/>
            <p:nvPr/>
          </p:nvCxnSpPr>
          <p:spPr bwMode="auto">
            <a:xfrm>
              <a:off x="241176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41176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4" name="그룹 133"/>
            <p:cNvGrpSpPr>
              <a:grpSpLocks/>
            </p:cNvGrpSpPr>
            <p:nvPr/>
          </p:nvGrpSpPr>
          <p:grpSpPr bwMode="auto">
            <a:xfrm>
              <a:off x="3203848" y="4178697"/>
              <a:ext cx="558675" cy="505993"/>
              <a:chOff x="6084168" y="3562567"/>
              <a:chExt cx="558800" cy="505870"/>
            </a:xfrm>
          </p:grpSpPr>
          <p:sp>
            <p:nvSpPr>
              <p:cNvPr id="19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35" name="그룹 75"/>
            <p:cNvGrpSpPr>
              <a:grpSpLocks/>
            </p:cNvGrpSpPr>
            <p:nvPr/>
          </p:nvGrpSpPr>
          <p:grpSpPr bwMode="auto">
            <a:xfrm>
              <a:off x="1043608" y="4187210"/>
              <a:ext cx="558675" cy="495543"/>
              <a:chOff x="6084168" y="3555063"/>
              <a:chExt cx="558800" cy="495423"/>
            </a:xfrm>
          </p:grpSpPr>
          <p:sp>
            <p:nvSpPr>
              <p:cNvPr id="1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6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7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6" name="직선 연결선 135"/>
            <p:cNvCxnSpPr/>
            <p:nvPr/>
          </p:nvCxnSpPr>
          <p:spPr bwMode="auto">
            <a:xfrm flipH="1">
              <a:off x="248376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241176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TextBox 137"/>
            <p:cNvSpPr txBox="1">
              <a:spLocks noChangeArrowheads="1"/>
            </p:cNvSpPr>
            <p:nvPr/>
          </p:nvSpPr>
          <p:spPr bwMode="auto">
            <a:xfrm>
              <a:off x="284380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TextBox 139"/>
            <p:cNvSpPr txBox="1">
              <a:spLocks noChangeArrowheads="1"/>
            </p:cNvSpPr>
            <p:nvPr/>
          </p:nvSpPr>
          <p:spPr bwMode="auto">
            <a:xfrm>
              <a:off x="241176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111561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349188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152"/>
            <p:cNvSpPr txBox="1">
              <a:spLocks noChangeArrowheads="1"/>
            </p:cNvSpPr>
            <p:nvPr/>
          </p:nvSpPr>
          <p:spPr bwMode="auto">
            <a:xfrm>
              <a:off x="219573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 bwMode="auto">
            <a:xfrm>
              <a:off x="3779912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/>
            <p:cNvCxnSpPr/>
            <p:nvPr/>
          </p:nvCxnSpPr>
          <p:spPr bwMode="auto">
            <a:xfrm>
              <a:off x="3707904" y="273853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/>
            <p:cNvCxnSpPr/>
            <p:nvPr/>
          </p:nvCxnSpPr>
          <p:spPr bwMode="auto">
            <a:xfrm>
              <a:off x="3707904" y="417869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8" name="TextBox 187"/>
            <p:cNvSpPr txBox="1">
              <a:spLocks noChangeArrowheads="1"/>
            </p:cNvSpPr>
            <p:nvPr/>
          </p:nvSpPr>
          <p:spPr bwMode="auto">
            <a:xfrm>
              <a:off x="3347864" y="3326795"/>
              <a:ext cx="36003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9" name="직선 연결선 188"/>
            <p:cNvCxnSpPr/>
            <p:nvPr/>
          </p:nvCxnSpPr>
          <p:spPr bwMode="auto">
            <a:xfrm>
              <a:off x="133164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직선 연결선 189"/>
            <p:cNvCxnSpPr/>
            <p:nvPr/>
          </p:nvCxnSpPr>
          <p:spPr bwMode="auto">
            <a:xfrm>
              <a:off x="349188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직선 연결선 190"/>
            <p:cNvCxnSpPr/>
            <p:nvPr/>
          </p:nvCxnSpPr>
          <p:spPr bwMode="auto">
            <a:xfrm>
              <a:off x="1331640" y="4826769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직선 연결선 191"/>
            <p:cNvCxnSpPr/>
            <p:nvPr/>
          </p:nvCxnSpPr>
          <p:spPr bwMode="auto">
            <a:xfrm>
              <a:off x="2411760" y="475476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169168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TextBox 193"/>
            <p:cNvSpPr txBox="1">
              <a:spLocks noChangeArrowheads="1"/>
            </p:cNvSpPr>
            <p:nvPr/>
          </p:nvSpPr>
          <p:spPr bwMode="auto">
            <a:xfrm>
              <a:off x="2771800" y="4581128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9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4499173" y="620688"/>
            <a:ext cx="3313187" cy="2086396"/>
            <a:chOff x="4499173" y="2564904"/>
            <a:chExt cx="3313187" cy="2086396"/>
          </a:xfrm>
        </p:grpSpPr>
        <p:cxnSp>
          <p:nvCxnSpPr>
            <p:cNvPr id="203" name="직선 연결선 202"/>
            <p:cNvCxnSpPr/>
            <p:nvPr/>
          </p:nvCxnSpPr>
          <p:spPr bwMode="auto">
            <a:xfrm flipH="1">
              <a:off x="529208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 flipH="1">
              <a:off x="5292080" y="4178697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>
              <a:off x="6372200" y="2738537"/>
              <a:ext cx="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직선 연결선 205"/>
            <p:cNvCxnSpPr/>
            <p:nvPr/>
          </p:nvCxnSpPr>
          <p:spPr bwMode="auto">
            <a:xfrm>
              <a:off x="6372200" y="2738537"/>
              <a:ext cx="1080120" cy="144016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" name="직선 연결선 206"/>
            <p:cNvCxnSpPr/>
            <p:nvPr/>
          </p:nvCxnSpPr>
          <p:spPr bwMode="auto">
            <a:xfrm flipH="1">
              <a:off x="6444208" y="2738537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8" name="직선 연결선 207"/>
            <p:cNvCxnSpPr/>
            <p:nvPr/>
          </p:nvCxnSpPr>
          <p:spPr bwMode="auto">
            <a:xfrm>
              <a:off x="6372200" y="425070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6804246" y="2606715"/>
              <a:ext cx="7920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209"/>
            <p:cNvSpPr txBox="1">
              <a:spLocks noChangeArrowheads="1"/>
            </p:cNvSpPr>
            <p:nvPr/>
          </p:nvSpPr>
          <p:spPr bwMode="auto">
            <a:xfrm>
              <a:off x="6372200" y="4322713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5076056" y="390285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7452320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TextBox 212"/>
            <p:cNvSpPr txBox="1">
              <a:spLocks noChangeArrowheads="1"/>
            </p:cNvSpPr>
            <p:nvPr/>
          </p:nvSpPr>
          <p:spPr bwMode="auto">
            <a:xfrm>
              <a:off x="6156176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TextBox 213"/>
            <p:cNvSpPr txBox="1">
              <a:spLocks noChangeArrowheads="1"/>
            </p:cNvSpPr>
            <p:nvPr/>
          </p:nvSpPr>
          <p:spPr bwMode="auto">
            <a:xfrm>
              <a:off x="6084168" y="25649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4499173" y="4046875"/>
              <a:ext cx="3313187" cy="604425"/>
              <a:chOff x="683568" y="3729226"/>
              <a:chExt cx="3313187" cy="604425"/>
            </a:xfrm>
          </p:grpSpPr>
          <p:sp>
            <p:nvSpPr>
              <p:cNvPr id="216" name="TextBox 215"/>
              <p:cNvSpPr txBox="1">
                <a:spLocks noChangeArrowheads="1"/>
              </p:cNvSpPr>
              <p:nvPr/>
            </p:nvSpPr>
            <p:spPr bwMode="auto">
              <a:xfrm>
                <a:off x="1131111" y="4059649"/>
                <a:ext cx="3453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7" name="직선 화살표 연결선 21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260798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8" name="직선 화살표 연결선 21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421609" y="4118545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9" name="TextBox 218"/>
              <p:cNvSpPr txBox="1">
                <a:spLocks noChangeArrowheads="1"/>
              </p:cNvSpPr>
              <p:nvPr/>
            </p:nvSpPr>
            <p:spPr bwMode="auto">
              <a:xfrm>
                <a:off x="3636715" y="4059649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0" name="직선 화살표 연결선 21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72518" y="3861048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21" name="TextBox 220"/>
              <p:cNvSpPr txBox="1">
                <a:spLocks noChangeArrowheads="1"/>
              </p:cNvSpPr>
              <p:nvPr/>
            </p:nvSpPr>
            <p:spPr bwMode="auto">
              <a:xfrm>
                <a:off x="683568" y="3729226"/>
                <a:ext cx="2888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8133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683568" y="188640"/>
            <a:ext cx="7920880" cy="2981945"/>
            <a:chOff x="683568" y="188640"/>
            <a:chExt cx="7920880" cy="2981945"/>
          </a:xfrm>
        </p:grpSpPr>
        <p:sp>
          <p:nvSpPr>
            <p:cNvPr id="95" name="TextBox 94"/>
            <p:cNvSpPr txBox="1">
              <a:spLocks noChangeArrowheads="1"/>
            </p:cNvSpPr>
            <p:nvPr/>
          </p:nvSpPr>
          <p:spPr bwMode="auto">
            <a:xfrm>
              <a:off x="755576" y="2276872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6" name="그룹 75"/>
            <p:cNvGrpSpPr>
              <a:grpSpLocks/>
            </p:cNvGrpSpPr>
            <p:nvPr/>
          </p:nvGrpSpPr>
          <p:grpSpPr bwMode="auto">
            <a:xfrm>
              <a:off x="7884368" y="2448568"/>
              <a:ext cx="558675" cy="505993"/>
              <a:chOff x="6084168" y="3562567"/>
              <a:chExt cx="558800" cy="505870"/>
            </a:xfrm>
          </p:grpSpPr>
          <p:sp>
            <p:nvSpPr>
              <p:cNvPr id="13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0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2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7" name="그룹 75"/>
            <p:cNvGrpSpPr>
              <a:grpSpLocks/>
            </p:cNvGrpSpPr>
            <p:nvPr/>
          </p:nvGrpSpPr>
          <p:grpSpPr bwMode="auto">
            <a:xfrm>
              <a:off x="683568" y="2459018"/>
              <a:ext cx="558675" cy="495543"/>
              <a:chOff x="6084168" y="3555063"/>
              <a:chExt cx="558800" cy="495423"/>
            </a:xfrm>
          </p:grpSpPr>
          <p:sp>
            <p:nvSpPr>
              <p:cNvPr id="13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1536" y="650305"/>
              <a:ext cx="7200864" cy="1808713"/>
              <a:chOff x="5436034" y="3027884"/>
              <a:chExt cx="7200864" cy="1808713"/>
            </a:xfrm>
          </p:grpSpPr>
          <p:cxnSp>
            <p:nvCxnSpPr>
              <p:cNvPr id="126" name="직선 연결선 125"/>
              <p:cNvCxnSpPr>
                <a:stCxn id="138" idx="0"/>
              </p:cNvCxnSpPr>
              <p:nvPr/>
            </p:nvCxnSpPr>
            <p:spPr bwMode="auto">
              <a:xfrm flipV="1">
                <a:off x="5436034" y="3027884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직선 연결선 126"/>
              <p:cNvCxnSpPr/>
              <p:nvPr/>
            </p:nvCxnSpPr>
            <p:spPr bwMode="auto">
              <a:xfrm>
                <a:off x="54360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직선 연결선 127"/>
              <p:cNvCxnSpPr/>
              <p:nvPr/>
            </p:nvCxnSpPr>
            <p:spPr bwMode="auto">
              <a:xfrm flipH="1" flipV="1">
                <a:off x="72362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9" name="직선 연결선 128"/>
              <p:cNvCxnSpPr/>
              <p:nvPr/>
            </p:nvCxnSpPr>
            <p:spPr bwMode="auto">
              <a:xfrm flipV="1">
                <a:off x="9036496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0" name="직선 연결선 129"/>
              <p:cNvCxnSpPr/>
              <p:nvPr/>
            </p:nvCxnSpPr>
            <p:spPr bwMode="auto">
              <a:xfrm flipH="1" flipV="1">
                <a:off x="108366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1" name="직선 연결선 130"/>
              <p:cNvCxnSpPr/>
              <p:nvPr/>
            </p:nvCxnSpPr>
            <p:spPr bwMode="auto">
              <a:xfrm flipV="1">
                <a:off x="9036498" y="3027884"/>
                <a:ext cx="1800200" cy="18002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직선 연결선 131"/>
              <p:cNvCxnSpPr/>
              <p:nvPr/>
            </p:nvCxnSpPr>
            <p:spPr bwMode="auto">
              <a:xfrm flipH="1">
                <a:off x="7236298" y="3027884"/>
                <a:ext cx="360040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직선 연결선 132"/>
              <p:cNvCxnSpPr/>
              <p:nvPr/>
            </p:nvCxnSpPr>
            <p:spPr bwMode="auto">
              <a:xfrm flipV="1">
                <a:off x="108366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 flipV="1">
                <a:off x="72362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직선 연결선 134"/>
              <p:cNvCxnSpPr/>
              <p:nvPr/>
            </p:nvCxnSpPr>
            <p:spPr bwMode="auto">
              <a:xfrm flipV="1">
                <a:off x="7245784" y="4829007"/>
                <a:ext cx="3589034" cy="520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직선 연결선 200"/>
              <p:cNvCxnSpPr/>
              <p:nvPr/>
            </p:nvCxnSpPr>
            <p:spPr bwMode="auto">
              <a:xfrm>
                <a:off x="108366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9" name="TextBox 98"/>
            <p:cNvSpPr txBox="1">
              <a:spLocks noChangeArrowheads="1"/>
            </p:cNvSpPr>
            <p:nvPr/>
          </p:nvSpPr>
          <p:spPr bwMode="auto">
            <a:xfrm>
              <a:off x="8244410" y="141277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6372200" y="290265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1" name="TextBox 100"/>
            <p:cNvSpPr txBox="1">
              <a:spLocks noChangeArrowheads="1"/>
            </p:cNvSpPr>
            <p:nvPr/>
          </p:nvSpPr>
          <p:spPr bwMode="auto">
            <a:xfrm>
              <a:off x="6372200" y="188640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 bwMode="auto">
            <a:xfrm>
              <a:off x="971600" y="3098577"/>
              <a:ext cx="72008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직선 연결선 102"/>
            <p:cNvCxnSpPr/>
            <p:nvPr/>
          </p:nvCxnSpPr>
          <p:spPr bwMode="auto">
            <a:xfrm>
              <a:off x="27718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4" name="TextBox 103"/>
            <p:cNvSpPr txBox="1">
              <a:spLocks noChangeArrowheads="1"/>
            </p:cNvSpPr>
            <p:nvPr/>
          </p:nvSpPr>
          <p:spPr bwMode="auto">
            <a:xfrm>
              <a:off x="3347864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9716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81724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6372200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직선 연결선 107"/>
            <p:cNvCxnSpPr/>
            <p:nvPr/>
          </p:nvCxnSpPr>
          <p:spPr bwMode="auto">
            <a:xfrm>
              <a:off x="4571998" y="3026569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Box 108"/>
            <p:cNvSpPr txBox="1">
              <a:spLocks noChangeArrowheads="1"/>
            </p:cNvSpPr>
            <p:nvPr/>
          </p:nvSpPr>
          <p:spPr bwMode="auto">
            <a:xfrm>
              <a:off x="1547664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TextBox 109"/>
            <p:cNvSpPr txBox="1">
              <a:spLocks noChangeArrowheads="1"/>
            </p:cNvSpPr>
            <p:nvPr/>
          </p:nvSpPr>
          <p:spPr bwMode="auto">
            <a:xfrm>
              <a:off x="7020272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110"/>
            <p:cNvSpPr txBox="1">
              <a:spLocks noChangeArrowheads="1"/>
            </p:cNvSpPr>
            <p:nvPr/>
          </p:nvSpPr>
          <p:spPr bwMode="auto">
            <a:xfrm>
              <a:off x="5220072" y="2852936"/>
              <a:ext cx="576064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TextBox 111"/>
            <p:cNvSpPr txBox="1">
              <a:spLocks noChangeArrowheads="1"/>
            </p:cNvSpPr>
            <p:nvPr/>
          </p:nvSpPr>
          <p:spPr bwMode="auto">
            <a:xfrm>
              <a:off x="4355976" y="245479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TextBox 112"/>
            <p:cNvSpPr txBox="1">
              <a:spLocks noChangeArrowheads="1"/>
            </p:cNvSpPr>
            <p:nvPr/>
          </p:nvSpPr>
          <p:spPr bwMode="auto">
            <a:xfrm>
              <a:off x="8172400" y="2245940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TextBox 113"/>
            <p:cNvSpPr txBox="1">
              <a:spLocks noChangeArrowheads="1"/>
            </p:cNvSpPr>
            <p:nvPr/>
          </p:nvSpPr>
          <p:spPr bwMode="auto">
            <a:xfrm>
              <a:off x="2627784" y="245479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114"/>
            <p:cNvSpPr txBox="1">
              <a:spLocks noChangeArrowheads="1"/>
            </p:cNvSpPr>
            <p:nvPr/>
          </p:nvSpPr>
          <p:spPr bwMode="auto">
            <a:xfrm>
              <a:off x="4427984" y="4046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연결선 115"/>
            <p:cNvCxnSpPr/>
            <p:nvPr/>
          </p:nvCxnSpPr>
          <p:spPr bwMode="auto">
            <a:xfrm>
              <a:off x="2771800" y="362273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7" name="TextBox 116"/>
            <p:cNvSpPr txBox="1">
              <a:spLocks noChangeArrowheads="1"/>
            </p:cNvSpPr>
            <p:nvPr/>
          </p:nvSpPr>
          <p:spPr bwMode="auto">
            <a:xfrm>
              <a:off x="2339752" y="26064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 bwMode="auto">
            <a:xfrm>
              <a:off x="4572000" y="2450505"/>
              <a:ext cx="0" cy="47443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9" name="TextBox 118"/>
            <p:cNvSpPr txBox="1">
              <a:spLocks noChangeArrowheads="1"/>
            </p:cNvSpPr>
            <p:nvPr/>
          </p:nvSpPr>
          <p:spPr bwMode="auto">
            <a:xfrm>
              <a:off x="4572000" y="2636912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TextBox 119"/>
            <p:cNvSpPr txBox="1">
              <a:spLocks noChangeArrowheads="1"/>
            </p:cNvSpPr>
            <p:nvPr/>
          </p:nvSpPr>
          <p:spPr bwMode="auto">
            <a:xfrm>
              <a:off x="2483768" y="4766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8184" y="2454796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>
              <a:spLocks noChangeArrowheads="1"/>
            </p:cNvSpPr>
            <p:nvPr/>
          </p:nvSpPr>
          <p:spPr bwMode="auto">
            <a:xfrm>
              <a:off x="6372200" y="476672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 bwMode="auto">
            <a:xfrm>
              <a:off x="8460432" y="245050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직선 연결선 123"/>
            <p:cNvCxnSpPr/>
            <p:nvPr/>
          </p:nvCxnSpPr>
          <p:spPr bwMode="auto">
            <a:xfrm>
              <a:off x="8460432" y="650305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/>
            <p:cNvCxnSpPr/>
            <p:nvPr/>
          </p:nvCxnSpPr>
          <p:spPr bwMode="auto">
            <a:xfrm flipV="1">
              <a:off x="8532440" y="650305"/>
              <a:ext cx="0" cy="180020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그룹 15"/>
          <p:cNvGrpSpPr/>
          <p:nvPr/>
        </p:nvGrpSpPr>
        <p:grpSpPr>
          <a:xfrm>
            <a:off x="683568" y="3573016"/>
            <a:ext cx="7776864" cy="2778695"/>
            <a:chOff x="683568" y="3573016"/>
            <a:chExt cx="7776864" cy="2778695"/>
          </a:xfrm>
        </p:grpSpPr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683568" y="6063679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화살표 연결선 144"/>
            <p:cNvCxnSpPr>
              <a:cxnSpLocks noChangeShapeType="1"/>
            </p:cNvCxnSpPr>
            <p:nvPr/>
          </p:nvCxnSpPr>
          <p:spPr bwMode="auto">
            <a:xfrm rot="5400000" flipH="1" flipV="1">
              <a:off x="756494" y="6092378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46" name="직선 화살표 연결선 145"/>
            <p:cNvCxnSpPr>
              <a:cxnSpLocks noChangeShapeType="1"/>
            </p:cNvCxnSpPr>
            <p:nvPr/>
          </p:nvCxnSpPr>
          <p:spPr bwMode="auto">
            <a:xfrm rot="5400000" flipH="1" flipV="1">
              <a:off x="7957294" y="609421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8172400" y="6063679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8" name="그룹 147"/>
            <p:cNvGrpSpPr/>
            <p:nvPr/>
          </p:nvGrpSpPr>
          <p:grpSpPr>
            <a:xfrm>
              <a:off x="3673994" y="3717031"/>
              <a:ext cx="1872208" cy="2376265"/>
              <a:chOff x="3673994" y="362273"/>
              <a:chExt cx="1872208" cy="2664296"/>
            </a:xfrm>
          </p:grpSpPr>
          <p:cxnSp>
            <p:nvCxnSpPr>
              <p:cNvPr id="149" name="직선 연결선 148"/>
              <p:cNvCxnSpPr/>
              <p:nvPr/>
            </p:nvCxnSpPr>
            <p:spPr bwMode="auto">
              <a:xfrm>
                <a:off x="3673994" y="362273"/>
                <a:ext cx="0" cy="26642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0" name="직선 연결선 149"/>
              <p:cNvCxnSpPr/>
              <p:nvPr/>
            </p:nvCxnSpPr>
            <p:spPr bwMode="auto">
              <a:xfrm>
                <a:off x="5546202" y="362273"/>
                <a:ext cx="0" cy="26642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2" name="TextBox 151"/>
            <p:cNvSpPr txBox="1">
              <a:spLocks noChangeArrowheads="1"/>
            </p:cNvSpPr>
            <p:nvPr/>
          </p:nvSpPr>
          <p:spPr bwMode="auto">
            <a:xfrm>
              <a:off x="755576" y="5661248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그룹 154"/>
            <p:cNvGrpSpPr/>
            <p:nvPr/>
          </p:nvGrpSpPr>
          <p:grpSpPr>
            <a:xfrm>
              <a:off x="971536" y="4034681"/>
              <a:ext cx="7200864" cy="1808713"/>
              <a:chOff x="5436034" y="3027884"/>
              <a:chExt cx="7200864" cy="1808713"/>
            </a:xfrm>
          </p:grpSpPr>
          <p:cxnSp>
            <p:nvCxnSpPr>
              <p:cNvPr id="183" name="직선 연결선 182"/>
              <p:cNvCxnSpPr>
                <a:stCxn id="195" idx="0"/>
              </p:cNvCxnSpPr>
              <p:nvPr/>
            </p:nvCxnSpPr>
            <p:spPr bwMode="auto">
              <a:xfrm flipV="1">
                <a:off x="5436034" y="3027884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직선 연결선 183"/>
              <p:cNvCxnSpPr/>
              <p:nvPr/>
            </p:nvCxnSpPr>
            <p:spPr bwMode="auto">
              <a:xfrm>
                <a:off x="54360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직선 연결선 184"/>
              <p:cNvCxnSpPr/>
              <p:nvPr/>
            </p:nvCxnSpPr>
            <p:spPr bwMode="auto">
              <a:xfrm flipH="1" flipV="1">
                <a:off x="72362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직선 연결선 185"/>
              <p:cNvCxnSpPr/>
              <p:nvPr/>
            </p:nvCxnSpPr>
            <p:spPr bwMode="auto">
              <a:xfrm flipV="1">
                <a:off x="9036496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7" name="직선 연결선 186"/>
              <p:cNvCxnSpPr/>
              <p:nvPr/>
            </p:nvCxnSpPr>
            <p:spPr bwMode="auto">
              <a:xfrm flipH="1" flipV="1">
                <a:off x="10836698" y="3027884"/>
                <a:ext cx="1800200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직선 연결선 187"/>
              <p:cNvCxnSpPr/>
              <p:nvPr/>
            </p:nvCxnSpPr>
            <p:spPr bwMode="auto">
              <a:xfrm flipV="1">
                <a:off x="9036498" y="3027884"/>
                <a:ext cx="1800200" cy="180020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직선 연결선 188"/>
              <p:cNvCxnSpPr/>
              <p:nvPr/>
            </p:nvCxnSpPr>
            <p:spPr bwMode="auto">
              <a:xfrm flipH="1">
                <a:off x="7236298" y="3027884"/>
                <a:ext cx="360040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직선 연결선 189"/>
              <p:cNvCxnSpPr/>
              <p:nvPr/>
            </p:nvCxnSpPr>
            <p:spPr bwMode="auto">
              <a:xfrm flipV="1">
                <a:off x="108366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직선 연결선 190"/>
              <p:cNvCxnSpPr/>
              <p:nvPr/>
            </p:nvCxnSpPr>
            <p:spPr bwMode="auto">
              <a:xfrm flipV="1">
                <a:off x="7236298" y="3027884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직선 연결선 191"/>
              <p:cNvCxnSpPr/>
              <p:nvPr/>
            </p:nvCxnSpPr>
            <p:spPr bwMode="auto">
              <a:xfrm flipV="1">
                <a:off x="7245784" y="4829007"/>
                <a:ext cx="3589034" cy="520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A9016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직선 연결선 202"/>
              <p:cNvCxnSpPr/>
              <p:nvPr/>
            </p:nvCxnSpPr>
            <p:spPr bwMode="auto">
              <a:xfrm>
                <a:off x="10836698" y="4833984"/>
                <a:ext cx="1800200" cy="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57" name="직선 연결선 156"/>
            <p:cNvCxnSpPr/>
            <p:nvPr/>
          </p:nvCxnSpPr>
          <p:spPr bwMode="auto">
            <a:xfrm>
              <a:off x="6372200" y="3674641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8" name="TextBox 157"/>
            <p:cNvSpPr txBox="1">
              <a:spLocks noChangeArrowheads="1"/>
            </p:cNvSpPr>
            <p:nvPr/>
          </p:nvSpPr>
          <p:spPr bwMode="auto">
            <a:xfrm>
              <a:off x="6372200" y="3573016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168"/>
            <p:cNvSpPr txBox="1">
              <a:spLocks noChangeArrowheads="1"/>
            </p:cNvSpPr>
            <p:nvPr/>
          </p:nvSpPr>
          <p:spPr bwMode="auto">
            <a:xfrm>
              <a:off x="4355976" y="5843364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169"/>
            <p:cNvSpPr txBox="1">
              <a:spLocks noChangeArrowheads="1"/>
            </p:cNvSpPr>
            <p:nvPr/>
          </p:nvSpPr>
          <p:spPr bwMode="auto">
            <a:xfrm>
              <a:off x="8172400" y="5630316"/>
              <a:ext cx="216024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2627784" y="58433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4427984" y="3789040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 bwMode="auto">
            <a:xfrm>
              <a:off x="2771800" y="3746649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2339752" y="3645024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 bwMode="auto">
            <a:xfrm>
              <a:off x="4572000" y="5834881"/>
              <a:ext cx="0" cy="474439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4572000" y="602128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176"/>
            <p:cNvSpPr txBox="1">
              <a:spLocks noChangeArrowheads="1"/>
            </p:cNvSpPr>
            <p:nvPr/>
          </p:nvSpPr>
          <p:spPr bwMode="auto">
            <a:xfrm>
              <a:off x="2483768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177"/>
            <p:cNvSpPr txBox="1">
              <a:spLocks noChangeArrowheads="1"/>
            </p:cNvSpPr>
            <p:nvPr/>
          </p:nvSpPr>
          <p:spPr bwMode="auto">
            <a:xfrm>
              <a:off x="6228184" y="5843364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TextBox 178"/>
            <p:cNvSpPr txBox="1">
              <a:spLocks noChangeArrowheads="1"/>
            </p:cNvSpPr>
            <p:nvPr/>
          </p:nvSpPr>
          <p:spPr bwMode="auto">
            <a:xfrm>
              <a:off x="6372200" y="3861048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396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95536" y="332656"/>
            <a:ext cx="3960440" cy="2719734"/>
            <a:chOff x="827584" y="1327721"/>
            <a:chExt cx="3960440" cy="2719734"/>
          </a:xfrm>
        </p:grpSpPr>
        <p:sp>
          <p:nvSpPr>
            <p:cNvPr id="94" name="TextBox 93"/>
            <p:cNvSpPr txBox="1">
              <a:spLocks noChangeArrowheads="1"/>
            </p:cNvSpPr>
            <p:nvPr/>
          </p:nvSpPr>
          <p:spPr bwMode="auto">
            <a:xfrm>
              <a:off x="1044427" y="3746376"/>
              <a:ext cx="431229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17/4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142"/>
            <p:cNvCxnSpPr>
              <a:cxnSpLocks noChangeShapeType="1"/>
            </p:cNvCxnSpPr>
            <p:nvPr/>
          </p:nvCxnSpPr>
          <p:spPr bwMode="auto">
            <a:xfrm rot="5400000" flipH="1" flipV="1">
              <a:off x="827683" y="378812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/>
              <a:tailEnd type="triangle" w="med" len="med"/>
            </a:ln>
          </p:spPr>
        </p:cxnSp>
        <p:sp>
          <p:nvSpPr>
            <p:cNvPr id="151" name="TextBox 150"/>
            <p:cNvSpPr txBox="1">
              <a:spLocks noChangeArrowheads="1"/>
            </p:cNvSpPr>
            <p:nvPr/>
          </p:nvSpPr>
          <p:spPr bwMode="auto">
            <a:xfrm>
              <a:off x="827584" y="3356992"/>
              <a:ext cx="216024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3" name="그룹 152"/>
            <p:cNvGrpSpPr/>
            <p:nvPr/>
          </p:nvGrpSpPr>
          <p:grpSpPr>
            <a:xfrm>
              <a:off x="1042725" y="1730425"/>
              <a:ext cx="2376328" cy="1808713"/>
              <a:chOff x="971536" y="2780928"/>
              <a:chExt cx="2376328" cy="1808713"/>
            </a:xfrm>
          </p:grpSpPr>
          <p:cxnSp>
            <p:nvCxnSpPr>
              <p:cNvPr id="168" name="직선 연결선 167"/>
              <p:cNvCxnSpPr/>
              <p:nvPr/>
            </p:nvCxnSpPr>
            <p:spPr bwMode="auto">
              <a:xfrm flipV="1">
                <a:off x="971536" y="2780928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0" name="직선 연결선 179"/>
              <p:cNvCxnSpPr/>
              <p:nvPr/>
            </p:nvCxnSpPr>
            <p:spPr bwMode="auto">
              <a:xfrm flipV="1">
                <a:off x="971536" y="4577679"/>
                <a:ext cx="2376328" cy="344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1" name="직선 연결선 180"/>
              <p:cNvCxnSpPr/>
              <p:nvPr/>
            </p:nvCxnSpPr>
            <p:spPr bwMode="auto">
              <a:xfrm flipH="1" flipV="1">
                <a:off x="2771800" y="2780928"/>
                <a:ext cx="576064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직선 연결선 181"/>
              <p:cNvCxnSpPr/>
              <p:nvPr/>
            </p:nvCxnSpPr>
            <p:spPr bwMode="auto">
              <a:xfrm flipH="1">
                <a:off x="2771800" y="2780928"/>
                <a:ext cx="57606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직선 연결선 192"/>
              <p:cNvCxnSpPr/>
              <p:nvPr/>
            </p:nvCxnSpPr>
            <p:spPr bwMode="auto">
              <a:xfrm flipV="1">
                <a:off x="2771800" y="2780928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2698973" y="3521869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9" name="직선 연결선 158"/>
            <p:cNvCxnSpPr/>
            <p:nvPr/>
          </p:nvCxnSpPr>
          <p:spPr bwMode="auto">
            <a:xfrm>
              <a:off x="2842989" y="1442393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0" name="TextBox 159"/>
            <p:cNvSpPr txBox="1">
              <a:spLocks noChangeArrowheads="1"/>
            </p:cNvSpPr>
            <p:nvPr/>
          </p:nvSpPr>
          <p:spPr bwMode="auto">
            <a:xfrm>
              <a:off x="2842170" y="1327721"/>
              <a:ext cx="433686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160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5" name="직선 화살표 연결선 194"/>
            <p:cNvCxnSpPr>
              <a:cxnSpLocks noChangeShapeType="1"/>
            </p:cNvCxnSpPr>
            <p:nvPr/>
          </p:nvCxnSpPr>
          <p:spPr bwMode="auto">
            <a:xfrm rot="10800000" flipH="1" flipV="1">
              <a:off x="3435175" y="173042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96" name="직선 연결선 195"/>
            <p:cNvCxnSpPr/>
            <p:nvPr/>
          </p:nvCxnSpPr>
          <p:spPr bwMode="auto">
            <a:xfrm flipH="1">
              <a:off x="3923928" y="1730425"/>
              <a:ext cx="71926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H="1" flipV="1">
              <a:off x="3923928" y="2811364"/>
              <a:ext cx="719261" cy="71926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3923928" y="3530625"/>
              <a:ext cx="719261" cy="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9" name="TextBox 198"/>
            <p:cNvSpPr txBox="1">
              <a:spLocks noChangeArrowheads="1"/>
            </p:cNvSpPr>
            <p:nvPr/>
          </p:nvSpPr>
          <p:spPr bwMode="auto">
            <a:xfrm>
              <a:off x="4499992" y="3521869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TextBox 199"/>
            <p:cNvSpPr txBox="1">
              <a:spLocks noChangeArrowheads="1"/>
            </p:cNvSpPr>
            <p:nvPr/>
          </p:nvSpPr>
          <p:spPr bwMode="auto">
            <a:xfrm>
              <a:off x="4499173" y="1471737"/>
              <a:ext cx="288032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>
              <a:spLocks noChangeArrowheads="1"/>
            </p:cNvSpPr>
            <p:nvPr/>
          </p:nvSpPr>
          <p:spPr bwMode="auto">
            <a:xfrm>
              <a:off x="3562250" y="1471737"/>
              <a:ext cx="361678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TextBox 203"/>
            <p:cNvSpPr txBox="1">
              <a:spLocks noChangeArrowheads="1"/>
            </p:cNvSpPr>
            <p:nvPr/>
          </p:nvSpPr>
          <p:spPr bwMode="auto">
            <a:xfrm>
              <a:off x="3562250" y="3243362"/>
              <a:ext cx="361678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TextBox 204"/>
            <p:cNvSpPr txBox="1">
              <a:spLocks noChangeArrowheads="1"/>
            </p:cNvSpPr>
            <p:nvPr/>
          </p:nvSpPr>
          <p:spPr bwMode="auto">
            <a:xfrm>
              <a:off x="3851920" y="2479849"/>
              <a:ext cx="360040" cy="301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6" name="직선 화살표 연결선 205"/>
            <p:cNvCxnSpPr>
              <a:cxnSpLocks noChangeShapeType="1"/>
            </p:cNvCxnSpPr>
            <p:nvPr/>
          </p:nvCxnSpPr>
          <p:spPr bwMode="auto">
            <a:xfrm rot="10800000" flipH="1" flipV="1">
              <a:off x="3442868" y="352824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7" name="직선 화살표 연결선 206"/>
            <p:cNvCxnSpPr>
              <a:cxnSpLocks noChangeShapeType="1"/>
            </p:cNvCxnSpPr>
            <p:nvPr/>
          </p:nvCxnSpPr>
          <p:spPr bwMode="auto">
            <a:xfrm>
              <a:off x="3439507" y="2318397"/>
              <a:ext cx="432048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그룹 2"/>
          <p:cNvGrpSpPr/>
          <p:nvPr/>
        </p:nvGrpSpPr>
        <p:grpSpPr>
          <a:xfrm>
            <a:off x="4499992" y="3068960"/>
            <a:ext cx="4032448" cy="2710336"/>
            <a:chOff x="6084168" y="620688"/>
            <a:chExt cx="4032448" cy="2710336"/>
          </a:xfrm>
        </p:grpSpPr>
        <p:sp>
          <p:nvSpPr>
            <p:cNvPr id="217" name="TextBox 216"/>
            <p:cNvSpPr txBox="1">
              <a:spLocks noChangeArrowheads="1"/>
            </p:cNvSpPr>
            <p:nvPr/>
          </p:nvSpPr>
          <p:spPr bwMode="auto">
            <a:xfrm flipH="1">
              <a:off x="9324528" y="3042992"/>
              <a:ext cx="50323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19/4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8" name="직선 화살표 연결선 217"/>
            <p:cNvCxnSpPr>
              <a:cxnSpLocks noChangeShapeType="1"/>
            </p:cNvCxnSpPr>
            <p:nvPr/>
          </p:nvCxnSpPr>
          <p:spPr bwMode="auto">
            <a:xfrm rot="16200000" flipV="1">
              <a:off x="9614297" y="3114082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5F5F5F"/>
              </a:solidFill>
              <a:round/>
              <a:headEnd/>
              <a:tailEnd type="triangle" w="med" len="med"/>
            </a:ln>
          </p:spPr>
        </p:cxnSp>
        <p:sp>
          <p:nvSpPr>
            <p:cNvPr id="219" name="TextBox 218"/>
            <p:cNvSpPr txBox="1">
              <a:spLocks noChangeArrowheads="1"/>
            </p:cNvSpPr>
            <p:nvPr/>
          </p:nvSpPr>
          <p:spPr bwMode="auto">
            <a:xfrm flipH="1">
              <a:off x="9828584" y="270892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20" name="그룹 219"/>
            <p:cNvGrpSpPr/>
            <p:nvPr/>
          </p:nvGrpSpPr>
          <p:grpSpPr>
            <a:xfrm flipH="1">
              <a:off x="7453139" y="1052736"/>
              <a:ext cx="2376328" cy="1808713"/>
              <a:chOff x="971536" y="2780928"/>
              <a:chExt cx="2376328" cy="1808713"/>
            </a:xfrm>
          </p:grpSpPr>
          <p:cxnSp>
            <p:nvCxnSpPr>
              <p:cNvPr id="232" name="직선 연결선 231"/>
              <p:cNvCxnSpPr/>
              <p:nvPr/>
            </p:nvCxnSpPr>
            <p:spPr bwMode="auto">
              <a:xfrm flipV="1">
                <a:off x="971536" y="2780928"/>
                <a:ext cx="1800264" cy="180871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3" name="직선 연결선 232"/>
              <p:cNvCxnSpPr/>
              <p:nvPr/>
            </p:nvCxnSpPr>
            <p:spPr bwMode="auto">
              <a:xfrm flipV="1">
                <a:off x="971536" y="4577679"/>
                <a:ext cx="2376328" cy="3449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4" name="직선 연결선 233"/>
              <p:cNvCxnSpPr/>
              <p:nvPr/>
            </p:nvCxnSpPr>
            <p:spPr bwMode="auto">
              <a:xfrm flipH="1" flipV="1">
                <a:off x="2771800" y="2780928"/>
                <a:ext cx="576064" cy="576064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5" name="직선 연결선 234"/>
              <p:cNvCxnSpPr/>
              <p:nvPr/>
            </p:nvCxnSpPr>
            <p:spPr bwMode="auto">
              <a:xfrm flipH="1">
                <a:off x="2771800" y="2780928"/>
                <a:ext cx="57606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6" name="직선 연결선 235"/>
              <p:cNvCxnSpPr/>
              <p:nvPr/>
            </p:nvCxnSpPr>
            <p:spPr bwMode="auto">
              <a:xfrm flipV="1">
                <a:off x="2771800" y="2780928"/>
                <a:ext cx="2" cy="180020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2" name="TextBox 221"/>
            <p:cNvSpPr txBox="1">
              <a:spLocks noChangeArrowheads="1"/>
            </p:cNvSpPr>
            <p:nvPr/>
          </p:nvSpPr>
          <p:spPr bwMode="auto">
            <a:xfrm flipH="1">
              <a:off x="7885187" y="285293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연결선 222"/>
            <p:cNvCxnSpPr/>
            <p:nvPr/>
          </p:nvCxnSpPr>
          <p:spPr bwMode="auto">
            <a:xfrm flipH="1">
              <a:off x="8029203" y="764704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4" name="TextBox 223"/>
            <p:cNvSpPr txBox="1">
              <a:spLocks noChangeArrowheads="1"/>
            </p:cNvSpPr>
            <p:nvPr/>
          </p:nvSpPr>
          <p:spPr bwMode="auto">
            <a:xfrm flipH="1">
              <a:off x="7597155" y="620688"/>
              <a:ext cx="43122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TextBox 224"/>
            <p:cNvSpPr txBox="1">
              <a:spLocks noChangeArrowheads="1"/>
            </p:cNvSpPr>
            <p:nvPr/>
          </p:nvSpPr>
          <p:spPr bwMode="auto">
            <a:xfrm flipH="1">
              <a:off x="8100392" y="90872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8" name="직선 화살표 연결선 237"/>
            <p:cNvCxnSpPr>
              <a:cxnSpLocks noChangeShapeType="1"/>
            </p:cNvCxnSpPr>
            <p:nvPr/>
          </p:nvCxnSpPr>
          <p:spPr bwMode="auto">
            <a:xfrm rot="10800000" flipV="1">
              <a:off x="7005986" y="1052735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39" name="직선 연결선 238"/>
            <p:cNvCxnSpPr/>
            <p:nvPr/>
          </p:nvCxnSpPr>
          <p:spPr bwMode="auto">
            <a:xfrm>
              <a:off x="6228184" y="1052736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0" name="직선 연결선 239"/>
            <p:cNvCxnSpPr/>
            <p:nvPr/>
          </p:nvCxnSpPr>
          <p:spPr bwMode="auto">
            <a:xfrm flipV="1">
              <a:off x="6228184" y="2132856"/>
              <a:ext cx="720080" cy="7200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1" name="직선 연결선 240"/>
            <p:cNvCxnSpPr/>
            <p:nvPr/>
          </p:nvCxnSpPr>
          <p:spPr bwMode="auto">
            <a:xfrm flipH="1">
              <a:off x="6228184" y="2852936"/>
              <a:ext cx="720080" cy="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2" name="TextBox 241"/>
            <p:cNvSpPr txBox="1">
              <a:spLocks noChangeArrowheads="1"/>
            </p:cNvSpPr>
            <p:nvPr/>
          </p:nvSpPr>
          <p:spPr bwMode="auto">
            <a:xfrm flipH="1">
              <a:off x="6084168" y="285293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3" name="TextBox 242"/>
            <p:cNvSpPr txBox="1">
              <a:spLocks noChangeArrowheads="1"/>
            </p:cNvSpPr>
            <p:nvPr/>
          </p:nvSpPr>
          <p:spPr bwMode="auto">
            <a:xfrm flipH="1">
              <a:off x="6084168" y="82685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4" name="TextBox 243"/>
            <p:cNvSpPr txBox="1">
              <a:spLocks noChangeArrowheads="1"/>
            </p:cNvSpPr>
            <p:nvPr/>
          </p:nvSpPr>
          <p:spPr bwMode="auto">
            <a:xfrm flipH="1">
              <a:off x="6948264" y="80021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TextBox 244"/>
            <p:cNvSpPr txBox="1">
              <a:spLocks noChangeArrowheads="1"/>
            </p:cNvSpPr>
            <p:nvPr/>
          </p:nvSpPr>
          <p:spPr bwMode="auto">
            <a:xfrm flipH="1">
              <a:off x="6948264" y="2564904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EG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245"/>
            <p:cNvSpPr txBox="1">
              <a:spLocks noChangeArrowheads="1"/>
            </p:cNvSpPr>
            <p:nvPr/>
          </p:nvSpPr>
          <p:spPr bwMode="auto">
            <a:xfrm flipH="1">
              <a:off x="6732240" y="1772817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EH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7" name="직선 화살표 연결선 246"/>
            <p:cNvCxnSpPr>
              <a:cxnSpLocks noChangeShapeType="1"/>
            </p:cNvCxnSpPr>
            <p:nvPr/>
          </p:nvCxnSpPr>
          <p:spPr bwMode="auto">
            <a:xfrm rot="10800000" flipV="1">
              <a:off x="6993111" y="284817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48" name="직선 화살표 연결선 247"/>
            <p:cNvCxnSpPr>
              <a:cxnSpLocks noChangeShapeType="1"/>
            </p:cNvCxnSpPr>
            <p:nvPr/>
          </p:nvCxnSpPr>
          <p:spPr bwMode="auto">
            <a:xfrm flipH="1">
              <a:off x="7010748" y="1640705"/>
              <a:ext cx="432048" cy="43204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57452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그룹 124"/>
          <p:cNvGrpSpPr/>
          <p:nvPr/>
        </p:nvGrpSpPr>
        <p:grpSpPr>
          <a:xfrm>
            <a:off x="5724128" y="3068960"/>
            <a:ext cx="2952328" cy="3528392"/>
            <a:chOff x="395536" y="332656"/>
            <a:chExt cx="2952328" cy="3528392"/>
          </a:xfrm>
        </p:grpSpPr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467544" y="274999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" name="그룹 75"/>
            <p:cNvGrpSpPr>
              <a:grpSpLocks/>
            </p:cNvGrpSpPr>
            <p:nvPr/>
          </p:nvGrpSpPr>
          <p:grpSpPr bwMode="auto">
            <a:xfrm>
              <a:off x="2411760" y="2924944"/>
              <a:ext cx="558675" cy="505993"/>
              <a:chOff x="6084168" y="3562567"/>
              <a:chExt cx="558800" cy="505870"/>
            </a:xfrm>
          </p:grpSpPr>
          <p:sp>
            <p:nvSpPr>
              <p:cNvPr id="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02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0" name="그룹 75"/>
            <p:cNvGrpSpPr>
              <a:grpSpLocks/>
            </p:cNvGrpSpPr>
            <p:nvPr/>
          </p:nvGrpSpPr>
          <p:grpSpPr bwMode="auto">
            <a:xfrm>
              <a:off x="395536" y="2924944"/>
              <a:ext cx="558675" cy="495543"/>
              <a:chOff x="6084168" y="3555063"/>
              <a:chExt cx="558800" cy="495423"/>
            </a:xfrm>
          </p:grpSpPr>
          <p:sp>
            <p:nvSpPr>
              <p:cNvPr id="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9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61" name="직선 연결선 60"/>
            <p:cNvCxnSpPr/>
            <p:nvPr/>
          </p:nvCxnSpPr>
          <p:spPr bwMode="auto">
            <a:xfrm rot="16200000" flipH="1">
              <a:off x="1439652" y="67213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2" name="TextBox 61"/>
            <p:cNvSpPr txBox="1">
              <a:spLocks noChangeArrowheads="1"/>
            </p:cNvSpPr>
            <p:nvPr/>
          </p:nvSpPr>
          <p:spPr bwMode="auto">
            <a:xfrm>
              <a:off x="1259632" y="342406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 bwMode="auto">
            <a:xfrm rot="16200000" flipH="1">
              <a:off x="2447764" y="66238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2267744" y="332656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2051720" y="357301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1043608" y="357301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2771798" y="3368451"/>
              <a:ext cx="28803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1691680" y="908720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직선 연결선 106"/>
            <p:cNvCxnSpPr/>
            <p:nvPr/>
          </p:nvCxnSpPr>
          <p:spPr bwMode="auto">
            <a:xfrm>
              <a:off x="1187624" y="1916832"/>
              <a:ext cx="151216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직선 연결선 108"/>
            <p:cNvCxnSpPr/>
            <p:nvPr/>
          </p:nvCxnSpPr>
          <p:spPr bwMode="auto">
            <a:xfrm>
              <a:off x="683568" y="2924944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 flipH="1">
              <a:off x="683568" y="908720"/>
              <a:ext cx="1008112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/>
            <p:cNvCxnSpPr/>
            <p:nvPr/>
          </p:nvCxnSpPr>
          <p:spPr bwMode="auto">
            <a:xfrm>
              <a:off x="1691680" y="90872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직선 연결선 129"/>
            <p:cNvCxnSpPr/>
            <p:nvPr/>
          </p:nvCxnSpPr>
          <p:spPr bwMode="auto">
            <a:xfrm>
              <a:off x="1187624" y="1916832"/>
              <a:ext cx="1512168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직선 연결선 132"/>
            <p:cNvCxnSpPr/>
            <p:nvPr/>
          </p:nvCxnSpPr>
          <p:spPr bwMode="auto">
            <a:xfrm>
              <a:off x="2699792" y="908720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직선 연결선 135"/>
            <p:cNvCxnSpPr/>
            <p:nvPr/>
          </p:nvCxnSpPr>
          <p:spPr bwMode="auto">
            <a:xfrm>
              <a:off x="683568" y="3573016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/>
            <p:nvPr/>
          </p:nvCxnSpPr>
          <p:spPr bwMode="auto">
            <a:xfrm>
              <a:off x="683568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직선 연결선 137"/>
            <p:cNvCxnSpPr/>
            <p:nvPr/>
          </p:nvCxnSpPr>
          <p:spPr bwMode="auto">
            <a:xfrm>
              <a:off x="1691680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직선 연결선 138"/>
            <p:cNvCxnSpPr/>
            <p:nvPr/>
          </p:nvCxnSpPr>
          <p:spPr bwMode="auto">
            <a:xfrm>
              <a:off x="2699792" y="350100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699792" y="274999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141"/>
            <p:cNvSpPr txBox="1">
              <a:spLocks noChangeArrowheads="1"/>
            </p:cNvSpPr>
            <p:nvPr/>
          </p:nvSpPr>
          <p:spPr bwMode="auto">
            <a:xfrm>
              <a:off x="971600" y="177281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2699792" y="1772816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1475656" y="764704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E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2699792" y="764704"/>
              <a:ext cx="216024" cy="318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TextBox 146"/>
            <p:cNvSpPr txBox="1">
              <a:spLocks noChangeArrowheads="1"/>
            </p:cNvSpPr>
            <p:nvPr/>
          </p:nvSpPr>
          <p:spPr bwMode="auto">
            <a:xfrm>
              <a:off x="2987824" y="1268760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TextBox 147"/>
            <p:cNvSpPr txBox="1">
              <a:spLocks noChangeArrowheads="1"/>
            </p:cNvSpPr>
            <p:nvPr/>
          </p:nvSpPr>
          <p:spPr bwMode="auto">
            <a:xfrm>
              <a:off x="2987824" y="2276872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 bwMode="auto">
            <a:xfrm>
              <a:off x="2915816" y="29249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직선 연결선 149"/>
            <p:cNvCxnSpPr/>
            <p:nvPr/>
          </p:nvCxnSpPr>
          <p:spPr bwMode="auto">
            <a:xfrm>
              <a:off x="2987824" y="908720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>
              <a:off x="2915816" y="191683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7" name="직선 연결선 156"/>
            <p:cNvCxnSpPr/>
            <p:nvPr/>
          </p:nvCxnSpPr>
          <p:spPr bwMode="auto">
            <a:xfrm>
              <a:off x="2915816" y="90872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그룹 125"/>
          <p:cNvGrpSpPr/>
          <p:nvPr/>
        </p:nvGrpSpPr>
        <p:grpSpPr>
          <a:xfrm>
            <a:off x="1043608" y="4293096"/>
            <a:ext cx="4176464" cy="2292797"/>
            <a:chOff x="4427984" y="303039"/>
            <a:chExt cx="4176464" cy="2292797"/>
          </a:xfrm>
        </p:grpSpPr>
        <p:grpSp>
          <p:nvGrpSpPr>
            <p:cNvPr id="63" name="그룹 62"/>
            <p:cNvGrpSpPr/>
            <p:nvPr/>
          </p:nvGrpSpPr>
          <p:grpSpPr>
            <a:xfrm>
              <a:off x="4716016" y="764704"/>
              <a:ext cx="3168352" cy="936104"/>
              <a:chOff x="6156176" y="3068960"/>
              <a:chExt cx="5769152" cy="1728192"/>
            </a:xfrm>
          </p:grpSpPr>
          <p:cxnSp>
            <p:nvCxnSpPr>
              <p:cNvPr id="89" name="직선 연결선 88"/>
              <p:cNvCxnSpPr/>
              <p:nvPr/>
            </p:nvCxnSpPr>
            <p:spPr bwMode="auto">
              <a:xfrm flipV="1">
                <a:off x="6156176" y="3068960"/>
                <a:ext cx="2880320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직선 연결선 89"/>
              <p:cNvCxnSpPr/>
              <p:nvPr/>
            </p:nvCxnSpPr>
            <p:spPr bwMode="auto">
              <a:xfrm>
                <a:off x="6156176" y="4797152"/>
                <a:ext cx="57606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직선 연결선 92"/>
              <p:cNvCxnSpPr/>
              <p:nvPr/>
            </p:nvCxnSpPr>
            <p:spPr bwMode="auto">
              <a:xfrm flipH="1" flipV="1">
                <a:off x="9036496" y="3068960"/>
                <a:ext cx="2888832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68" name="직선 연결선 67"/>
            <p:cNvCxnSpPr/>
            <p:nvPr/>
          </p:nvCxnSpPr>
          <p:spPr bwMode="auto">
            <a:xfrm>
              <a:off x="6300192" y="404664"/>
              <a:ext cx="0" cy="3600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5724128" y="303039"/>
              <a:ext cx="576064" cy="245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 bwMode="auto">
            <a:xfrm>
              <a:off x="4716016" y="2348880"/>
              <a:ext cx="324036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직선 연결선 74"/>
            <p:cNvCxnSpPr/>
            <p:nvPr/>
          </p:nvCxnSpPr>
          <p:spPr bwMode="auto">
            <a:xfrm>
              <a:off x="4716016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직선 연결선 75"/>
            <p:cNvCxnSpPr/>
            <p:nvPr/>
          </p:nvCxnSpPr>
          <p:spPr bwMode="auto">
            <a:xfrm>
              <a:off x="6300192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직선 연결선 76"/>
            <p:cNvCxnSpPr/>
            <p:nvPr/>
          </p:nvCxnSpPr>
          <p:spPr bwMode="auto">
            <a:xfrm>
              <a:off x="7956376" y="227687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6876256" y="2348880"/>
              <a:ext cx="432048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5292080" y="2348880"/>
              <a:ext cx="432048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7884368" y="1556792"/>
              <a:ext cx="21602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6300192" y="548680"/>
              <a:ext cx="288032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161"/>
            <p:cNvSpPr txBox="1">
              <a:spLocks noChangeArrowheads="1"/>
            </p:cNvSpPr>
            <p:nvPr/>
          </p:nvSpPr>
          <p:spPr bwMode="auto">
            <a:xfrm>
              <a:off x="4499992" y="1525860"/>
              <a:ext cx="21602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3" name="그룹 75"/>
            <p:cNvGrpSpPr>
              <a:grpSpLocks/>
            </p:cNvGrpSpPr>
            <p:nvPr/>
          </p:nvGrpSpPr>
          <p:grpSpPr bwMode="auto">
            <a:xfrm>
              <a:off x="7596336" y="1700808"/>
              <a:ext cx="558675" cy="505993"/>
              <a:chOff x="6084168" y="3562567"/>
              <a:chExt cx="558800" cy="505870"/>
            </a:xfrm>
          </p:grpSpPr>
          <p:sp>
            <p:nvSpPr>
              <p:cNvPr id="16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5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7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69" name="그룹 75"/>
            <p:cNvGrpSpPr>
              <a:grpSpLocks/>
            </p:cNvGrpSpPr>
            <p:nvPr/>
          </p:nvGrpSpPr>
          <p:grpSpPr bwMode="auto">
            <a:xfrm>
              <a:off x="4427984" y="1700808"/>
              <a:ext cx="558675" cy="495543"/>
              <a:chOff x="6084168" y="3555063"/>
              <a:chExt cx="558800" cy="495423"/>
            </a:xfrm>
          </p:grpSpPr>
          <p:sp>
            <p:nvSpPr>
              <p:cNvPr id="17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74" name="직선 연결선 173"/>
            <p:cNvCxnSpPr/>
            <p:nvPr/>
          </p:nvCxnSpPr>
          <p:spPr bwMode="auto">
            <a:xfrm>
              <a:off x="5796136" y="764704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5" name="TextBox 174"/>
            <p:cNvSpPr txBox="1">
              <a:spLocks noChangeArrowheads="1"/>
            </p:cNvSpPr>
            <p:nvPr/>
          </p:nvSpPr>
          <p:spPr bwMode="auto">
            <a:xfrm>
              <a:off x="5292080" y="620688"/>
              <a:ext cx="504056" cy="2456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24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8244408" y="1124744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 bwMode="auto">
            <a:xfrm>
              <a:off x="8172400" y="170080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/>
            <p:cNvCxnSpPr/>
            <p:nvPr/>
          </p:nvCxnSpPr>
          <p:spPr bwMode="auto">
            <a:xfrm>
              <a:off x="8244408" y="764704"/>
              <a:ext cx="0" cy="93610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직선 연결선 178"/>
            <p:cNvCxnSpPr/>
            <p:nvPr/>
          </p:nvCxnSpPr>
          <p:spPr bwMode="auto">
            <a:xfrm>
              <a:off x="8172400" y="76470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3" name="그룹 112"/>
          <p:cNvGrpSpPr/>
          <p:nvPr/>
        </p:nvGrpSpPr>
        <p:grpSpPr>
          <a:xfrm>
            <a:off x="4644008" y="404664"/>
            <a:ext cx="3240359" cy="2304256"/>
            <a:chOff x="5868144" y="2708919"/>
            <a:chExt cx="3240359" cy="2304256"/>
          </a:xfrm>
        </p:grpSpPr>
        <p:sp>
          <p:nvSpPr>
            <p:cNvPr id="186" name="TextBox 185"/>
            <p:cNvSpPr txBox="1">
              <a:spLocks noChangeArrowheads="1"/>
            </p:cNvSpPr>
            <p:nvPr/>
          </p:nvSpPr>
          <p:spPr bwMode="auto">
            <a:xfrm>
              <a:off x="7976916" y="4365103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87" name="그룹 75"/>
            <p:cNvGrpSpPr>
              <a:grpSpLocks/>
            </p:cNvGrpSpPr>
            <p:nvPr/>
          </p:nvGrpSpPr>
          <p:grpSpPr bwMode="auto">
            <a:xfrm rot="16200000">
              <a:off x="8074051" y="3112690"/>
              <a:ext cx="558675" cy="505993"/>
              <a:chOff x="6084168" y="3562567"/>
              <a:chExt cx="558800" cy="505870"/>
            </a:xfrm>
          </p:grpSpPr>
          <p:sp>
            <p:nvSpPr>
              <p:cNvPr id="1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9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1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2" name="그룹 75"/>
            <p:cNvGrpSpPr>
              <a:grpSpLocks/>
            </p:cNvGrpSpPr>
            <p:nvPr/>
          </p:nvGrpSpPr>
          <p:grpSpPr bwMode="auto">
            <a:xfrm rot="16200000">
              <a:off x="8068826" y="4108638"/>
              <a:ext cx="558675" cy="495543"/>
              <a:chOff x="6084168" y="3555063"/>
              <a:chExt cx="558800" cy="495423"/>
            </a:xfrm>
          </p:grpSpPr>
          <p:sp>
            <p:nvSpPr>
              <p:cNvPr id="19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08" name="직선 연결선 207"/>
            <p:cNvCxnSpPr/>
            <p:nvPr/>
          </p:nvCxnSpPr>
          <p:spPr bwMode="auto">
            <a:xfrm>
              <a:off x="6084168" y="3933056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09" name="TextBox 208"/>
            <p:cNvSpPr txBox="1">
              <a:spLocks noChangeArrowheads="1"/>
            </p:cNvSpPr>
            <p:nvPr/>
          </p:nvSpPr>
          <p:spPr bwMode="auto">
            <a:xfrm>
              <a:off x="5868144" y="3717032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8748463" y="3717032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6" name="직선 연결선 215"/>
            <p:cNvCxnSpPr/>
            <p:nvPr/>
          </p:nvCxnSpPr>
          <p:spPr bwMode="auto">
            <a:xfrm flipV="1">
              <a:off x="7092281" y="3356992"/>
              <a:ext cx="0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flipV="1">
              <a:off x="8100392" y="3356992"/>
              <a:ext cx="0" cy="100811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6" name="직선 연결선 225"/>
            <p:cNvCxnSpPr/>
            <p:nvPr/>
          </p:nvCxnSpPr>
          <p:spPr bwMode="auto">
            <a:xfrm>
              <a:off x="6084168" y="4365104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직선 연결선 226"/>
            <p:cNvCxnSpPr/>
            <p:nvPr/>
          </p:nvCxnSpPr>
          <p:spPr bwMode="auto">
            <a:xfrm rot="16200000">
              <a:off x="6084168" y="3356992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직선 연결선 227"/>
            <p:cNvCxnSpPr/>
            <p:nvPr/>
          </p:nvCxnSpPr>
          <p:spPr bwMode="auto">
            <a:xfrm>
              <a:off x="7092280" y="3356992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/>
            <p:cNvCxnSpPr/>
            <p:nvPr/>
          </p:nvCxnSpPr>
          <p:spPr bwMode="auto">
            <a:xfrm>
              <a:off x="7092280" y="3356992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직선 연결선 229"/>
            <p:cNvCxnSpPr/>
            <p:nvPr/>
          </p:nvCxnSpPr>
          <p:spPr bwMode="auto">
            <a:xfrm flipV="1">
              <a:off x="8748464" y="3356993"/>
              <a:ext cx="0" cy="100811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8748464" y="429309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 rot="16200000">
              <a:off x="8748464" y="328498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7976917" y="3089498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F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6999744" y="4365104"/>
              <a:ext cx="216024" cy="267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804248" y="30911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>
              <a:spLocks noChangeArrowheads="1"/>
            </p:cNvSpPr>
            <p:nvPr/>
          </p:nvSpPr>
          <p:spPr bwMode="auto">
            <a:xfrm>
              <a:off x="5991622" y="4365104"/>
              <a:ext cx="216024" cy="267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연결선 260"/>
            <p:cNvCxnSpPr/>
            <p:nvPr/>
          </p:nvCxnSpPr>
          <p:spPr bwMode="auto">
            <a:xfrm>
              <a:off x="7092280" y="2924944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6408207" y="4725143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7416319" y="4725143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8028384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 rot="16200000">
              <a:off x="7092280" y="3717031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 rot="16200000">
              <a:off x="7020272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6012160" y="472514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TextBox 267"/>
            <p:cNvSpPr txBox="1">
              <a:spLocks noChangeArrowheads="1"/>
            </p:cNvSpPr>
            <p:nvPr/>
          </p:nvSpPr>
          <p:spPr bwMode="auto">
            <a:xfrm>
              <a:off x="6876255" y="2708919"/>
              <a:ext cx="43204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>
            <a:off x="323528" y="188640"/>
            <a:ext cx="3530329" cy="3790532"/>
            <a:chOff x="1691680" y="2582292"/>
            <a:chExt cx="3530329" cy="3790532"/>
          </a:xfrm>
        </p:grpSpPr>
        <p:grpSp>
          <p:nvGrpSpPr>
            <p:cNvPr id="270" name="그룹 75"/>
            <p:cNvGrpSpPr>
              <a:grpSpLocks/>
            </p:cNvGrpSpPr>
            <p:nvPr/>
          </p:nvGrpSpPr>
          <p:grpSpPr bwMode="auto">
            <a:xfrm rot="16200000">
              <a:off x="4689675" y="4624858"/>
              <a:ext cx="558675" cy="505993"/>
              <a:chOff x="6084168" y="3562567"/>
              <a:chExt cx="558800" cy="505870"/>
            </a:xfrm>
          </p:grpSpPr>
          <p:sp>
            <p:nvSpPr>
              <p:cNvPr id="27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2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4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75" name="그룹 75"/>
            <p:cNvGrpSpPr>
              <a:grpSpLocks/>
            </p:cNvGrpSpPr>
            <p:nvPr/>
          </p:nvGrpSpPr>
          <p:grpSpPr bwMode="auto">
            <a:xfrm>
              <a:off x="3419872" y="5877280"/>
              <a:ext cx="558675" cy="495544"/>
              <a:chOff x="6084168" y="3555063"/>
              <a:chExt cx="558800" cy="495423"/>
            </a:xfrm>
          </p:grpSpPr>
          <p:sp>
            <p:nvSpPr>
              <p:cNvPr id="27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7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78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282" name="직선 연결선 281"/>
            <p:cNvCxnSpPr/>
            <p:nvPr/>
          </p:nvCxnSpPr>
          <p:spPr bwMode="auto">
            <a:xfrm flipV="1">
              <a:off x="2699793" y="4869160"/>
              <a:ext cx="0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3" name="직선 연결선 282"/>
            <p:cNvCxnSpPr/>
            <p:nvPr/>
          </p:nvCxnSpPr>
          <p:spPr bwMode="auto">
            <a:xfrm flipV="1">
              <a:off x="3707904" y="3861048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4" name="직선 연결선 283"/>
            <p:cNvCxnSpPr/>
            <p:nvPr/>
          </p:nvCxnSpPr>
          <p:spPr bwMode="auto">
            <a:xfrm>
              <a:off x="1691680" y="587727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5" name="직선 연결선 284"/>
            <p:cNvCxnSpPr/>
            <p:nvPr/>
          </p:nvCxnSpPr>
          <p:spPr bwMode="auto">
            <a:xfrm rot="16200000">
              <a:off x="1691680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6" name="직선 연결선 285"/>
            <p:cNvCxnSpPr/>
            <p:nvPr/>
          </p:nvCxnSpPr>
          <p:spPr bwMode="auto">
            <a:xfrm>
              <a:off x="2699792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7" name="직선 연결선 286"/>
            <p:cNvCxnSpPr/>
            <p:nvPr/>
          </p:nvCxnSpPr>
          <p:spPr bwMode="auto">
            <a:xfrm>
              <a:off x="2699792" y="486916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연결선 294"/>
            <p:cNvCxnSpPr/>
            <p:nvPr/>
          </p:nvCxnSpPr>
          <p:spPr bwMode="auto">
            <a:xfrm>
              <a:off x="2699792" y="4437112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02" name="TextBox 301"/>
            <p:cNvSpPr txBox="1">
              <a:spLocks noChangeArrowheads="1"/>
            </p:cNvSpPr>
            <p:nvPr/>
          </p:nvSpPr>
          <p:spPr bwMode="auto">
            <a:xfrm>
              <a:off x="2627782" y="4197167"/>
              <a:ext cx="144018" cy="239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3" name="직선 연결선 302"/>
            <p:cNvCxnSpPr/>
            <p:nvPr/>
          </p:nvCxnSpPr>
          <p:spPr bwMode="auto">
            <a:xfrm rot="16200000">
              <a:off x="3707904" y="4869160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연결선 303"/>
            <p:cNvCxnSpPr/>
            <p:nvPr/>
          </p:nvCxnSpPr>
          <p:spPr bwMode="auto">
            <a:xfrm>
              <a:off x="3707904" y="3861048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연결선 304"/>
            <p:cNvCxnSpPr/>
            <p:nvPr/>
          </p:nvCxnSpPr>
          <p:spPr bwMode="auto">
            <a:xfrm rot="16200000">
              <a:off x="3707904" y="2852936"/>
              <a:ext cx="1008112" cy="100811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연결선 305"/>
            <p:cNvCxnSpPr/>
            <p:nvPr/>
          </p:nvCxnSpPr>
          <p:spPr bwMode="auto">
            <a:xfrm>
              <a:off x="3707904" y="3861048"/>
              <a:ext cx="100811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연결선 306"/>
            <p:cNvCxnSpPr/>
            <p:nvPr/>
          </p:nvCxnSpPr>
          <p:spPr bwMode="auto">
            <a:xfrm flipV="1">
              <a:off x="4716016" y="2852936"/>
              <a:ext cx="0" cy="20162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 rot="16200000">
              <a:off x="4684451" y="2613858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/>
            <p:nvPr/>
          </p:nvCxnSpPr>
          <p:spPr bwMode="auto">
            <a:xfrm>
              <a:off x="3203848" y="3861048"/>
              <a:ext cx="50405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987824" y="371703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261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683568" y="301724"/>
            <a:ext cx="6192687" cy="1255068"/>
            <a:chOff x="683568" y="301724"/>
            <a:chExt cx="6192687" cy="1255068"/>
          </a:xfrm>
        </p:grpSpPr>
        <p:sp>
          <p:nvSpPr>
            <p:cNvPr id="212" name="TextBox 211"/>
            <p:cNvSpPr txBox="1">
              <a:spLocks noChangeArrowheads="1"/>
            </p:cNvSpPr>
            <p:nvPr/>
          </p:nvSpPr>
          <p:spPr bwMode="auto">
            <a:xfrm>
              <a:off x="6516215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0" name="직선 연결선 229"/>
            <p:cNvCxnSpPr/>
            <p:nvPr/>
          </p:nvCxnSpPr>
          <p:spPr bwMode="auto">
            <a:xfrm flipV="1">
              <a:off x="6516216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7" name="직선 연결선 236"/>
            <p:cNvCxnSpPr/>
            <p:nvPr/>
          </p:nvCxnSpPr>
          <p:spPr bwMode="auto">
            <a:xfrm rot="16200000">
              <a:off x="6516216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/>
            <p:nvPr/>
          </p:nvCxnSpPr>
          <p:spPr bwMode="auto">
            <a:xfrm rot="16200000">
              <a:off x="6516216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2" name="TextBox 251"/>
            <p:cNvSpPr txBox="1">
              <a:spLocks noChangeArrowheads="1"/>
            </p:cNvSpPr>
            <p:nvPr/>
          </p:nvSpPr>
          <p:spPr bwMode="auto">
            <a:xfrm>
              <a:off x="6084168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261"/>
            <p:cNvSpPr txBox="1">
              <a:spLocks noChangeArrowheads="1"/>
            </p:cNvSpPr>
            <p:nvPr/>
          </p:nvSpPr>
          <p:spPr bwMode="auto">
            <a:xfrm>
              <a:off x="1691680" y="1268760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TextBox 262"/>
            <p:cNvSpPr txBox="1">
              <a:spLocks noChangeArrowheads="1"/>
            </p:cNvSpPr>
            <p:nvPr/>
          </p:nvSpPr>
          <p:spPr bwMode="auto">
            <a:xfrm>
              <a:off x="5148064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연결선 263"/>
            <p:cNvCxnSpPr/>
            <p:nvPr/>
          </p:nvCxnSpPr>
          <p:spPr bwMode="auto">
            <a:xfrm rot="16200000">
              <a:off x="6084168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연결선 264"/>
            <p:cNvCxnSpPr/>
            <p:nvPr/>
          </p:nvCxnSpPr>
          <p:spPr bwMode="auto">
            <a:xfrm>
              <a:off x="971600" y="1268760"/>
              <a:ext cx="51845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연결선 265"/>
            <p:cNvCxnSpPr/>
            <p:nvPr/>
          </p:nvCxnSpPr>
          <p:spPr bwMode="auto">
            <a:xfrm rot="16200000">
              <a:off x="4355976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 rot="16200000">
              <a:off x="2627784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313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3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1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317" name="직선 연결선 316"/>
            <p:cNvCxnSpPr/>
            <p:nvPr/>
          </p:nvCxnSpPr>
          <p:spPr bwMode="auto">
            <a:xfrm>
              <a:off x="2699792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8" name="TextBox 317"/>
            <p:cNvSpPr txBox="1">
              <a:spLocks noChangeArrowheads="1"/>
            </p:cNvSpPr>
            <p:nvPr/>
          </p:nvSpPr>
          <p:spPr bwMode="auto">
            <a:xfrm>
              <a:off x="2699792" y="4046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 bwMode="auto">
            <a:xfrm>
              <a:off x="971600" y="54868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직선 연결선 158"/>
            <p:cNvCxnSpPr/>
            <p:nvPr/>
          </p:nvCxnSpPr>
          <p:spPr bwMode="auto">
            <a:xfrm flipV="1">
              <a:off x="2699792" y="980728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직선 연결선 159"/>
            <p:cNvCxnSpPr/>
            <p:nvPr/>
          </p:nvCxnSpPr>
          <p:spPr bwMode="auto">
            <a:xfrm flipV="1">
              <a:off x="4427984" y="548680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8" name="그룹 75"/>
            <p:cNvGrpSpPr>
              <a:grpSpLocks/>
            </p:cNvGrpSpPr>
            <p:nvPr/>
          </p:nvGrpSpPr>
          <p:grpSpPr bwMode="auto">
            <a:xfrm>
              <a:off x="5868144" y="548680"/>
              <a:ext cx="558675" cy="495544"/>
              <a:chOff x="6084168" y="3555063"/>
              <a:chExt cx="558800" cy="495423"/>
            </a:xfrm>
          </p:grpSpPr>
          <p:sp>
            <p:nvSpPr>
              <p:cNvPr id="17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0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81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82" name="직선 연결선 181"/>
            <p:cNvCxnSpPr/>
            <p:nvPr/>
          </p:nvCxnSpPr>
          <p:spPr bwMode="auto">
            <a:xfrm>
              <a:off x="4427984" y="692696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3" name="직선 연결선 182"/>
            <p:cNvCxnSpPr/>
            <p:nvPr/>
          </p:nvCxnSpPr>
          <p:spPr bwMode="auto">
            <a:xfrm rot="16200000">
              <a:off x="899592" y="126876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4" name="TextBox 183"/>
            <p:cNvSpPr txBox="1">
              <a:spLocks noChangeArrowheads="1"/>
            </p:cNvSpPr>
            <p:nvPr/>
          </p:nvSpPr>
          <p:spPr bwMode="auto">
            <a:xfrm>
              <a:off x="3383871" y="1268760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TextBox 184"/>
            <p:cNvSpPr txBox="1">
              <a:spLocks noChangeArrowheads="1"/>
            </p:cNvSpPr>
            <p:nvPr/>
          </p:nvSpPr>
          <p:spPr bwMode="auto">
            <a:xfrm>
              <a:off x="4427984" y="54868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192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TextBox 194"/>
            <p:cNvSpPr txBox="1">
              <a:spLocks noChangeArrowheads="1"/>
            </p:cNvSpPr>
            <p:nvPr/>
          </p:nvSpPr>
          <p:spPr bwMode="auto">
            <a:xfrm>
              <a:off x="2699792" y="83671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TextBox 195"/>
            <p:cNvSpPr txBox="1">
              <a:spLocks noChangeArrowheads="1"/>
            </p:cNvSpPr>
            <p:nvPr/>
          </p:nvSpPr>
          <p:spPr bwMode="auto">
            <a:xfrm>
              <a:off x="4139952" y="73377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51520" y="1957908"/>
            <a:ext cx="6697910" cy="823020"/>
            <a:chOff x="251520" y="1957908"/>
            <a:chExt cx="6697910" cy="823020"/>
          </a:xfrm>
        </p:grpSpPr>
        <p:sp>
          <p:nvSpPr>
            <p:cNvPr id="328" name="TextBox 327"/>
            <p:cNvSpPr txBox="1">
              <a:spLocks noChangeArrowheads="1"/>
            </p:cNvSpPr>
            <p:nvPr/>
          </p:nvSpPr>
          <p:spPr bwMode="auto">
            <a:xfrm>
              <a:off x="6084168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연결선 335"/>
            <p:cNvCxnSpPr/>
            <p:nvPr/>
          </p:nvCxnSpPr>
          <p:spPr bwMode="auto">
            <a:xfrm>
              <a:off x="2699792" y="2204864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7" name="TextBox 336"/>
            <p:cNvSpPr txBox="1">
              <a:spLocks noChangeArrowheads="1"/>
            </p:cNvSpPr>
            <p:nvPr/>
          </p:nvSpPr>
          <p:spPr bwMode="auto">
            <a:xfrm>
              <a:off x="2699792" y="2060848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8" name="직선 연결선 337"/>
            <p:cNvCxnSpPr/>
            <p:nvPr/>
          </p:nvCxnSpPr>
          <p:spPr bwMode="auto">
            <a:xfrm>
              <a:off x="971600" y="2204864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9" name="직선 연결선 338"/>
            <p:cNvCxnSpPr/>
            <p:nvPr/>
          </p:nvCxnSpPr>
          <p:spPr bwMode="auto">
            <a:xfrm flipV="1">
              <a:off x="2699792" y="2636912"/>
              <a:ext cx="1728192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0" name="직선 연결선 339"/>
            <p:cNvCxnSpPr/>
            <p:nvPr/>
          </p:nvCxnSpPr>
          <p:spPr bwMode="auto">
            <a:xfrm flipV="1">
              <a:off x="4427984" y="2204864"/>
              <a:ext cx="1728192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2" name="직선 연결선 341"/>
            <p:cNvCxnSpPr/>
            <p:nvPr/>
          </p:nvCxnSpPr>
          <p:spPr bwMode="auto">
            <a:xfrm>
              <a:off x="4427984" y="2348880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45" name="TextBox 344"/>
            <p:cNvSpPr txBox="1">
              <a:spLocks noChangeArrowheads="1"/>
            </p:cNvSpPr>
            <p:nvPr/>
          </p:nvSpPr>
          <p:spPr bwMode="auto">
            <a:xfrm>
              <a:off x="4427984" y="22048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TextBox 345"/>
            <p:cNvSpPr txBox="1">
              <a:spLocks noChangeArrowheads="1"/>
            </p:cNvSpPr>
            <p:nvPr/>
          </p:nvSpPr>
          <p:spPr bwMode="auto">
            <a:xfrm>
              <a:off x="755574" y="19579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TextBox 346"/>
            <p:cNvSpPr txBox="1">
              <a:spLocks noChangeArrowheads="1"/>
            </p:cNvSpPr>
            <p:nvPr/>
          </p:nvSpPr>
          <p:spPr bwMode="auto">
            <a:xfrm>
              <a:off x="2699792" y="249289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TextBox 347"/>
            <p:cNvSpPr txBox="1">
              <a:spLocks noChangeArrowheads="1"/>
            </p:cNvSpPr>
            <p:nvPr/>
          </p:nvSpPr>
          <p:spPr bwMode="auto">
            <a:xfrm>
              <a:off x="4139952" y="23899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TextBox 355"/>
            <p:cNvSpPr txBox="1">
              <a:spLocks noChangeArrowheads="1"/>
            </p:cNvSpPr>
            <p:nvPr/>
          </p:nvSpPr>
          <p:spPr bwMode="auto">
            <a:xfrm>
              <a:off x="683568" y="2420888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7" name="직선 화살표 연결선 356"/>
            <p:cNvCxnSpPr>
              <a:cxnSpLocks noChangeShapeType="1"/>
            </p:cNvCxnSpPr>
            <p:nvPr/>
          </p:nvCxnSpPr>
          <p:spPr bwMode="auto">
            <a:xfrm rot="5400000" flipH="1" flipV="1">
              <a:off x="75689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58" name="직선 화살표 연결선 357"/>
            <p:cNvCxnSpPr>
              <a:cxnSpLocks noChangeShapeType="1"/>
            </p:cNvCxnSpPr>
            <p:nvPr/>
          </p:nvCxnSpPr>
          <p:spPr bwMode="auto">
            <a:xfrm rot="5400000" flipH="1" flipV="1">
              <a:off x="5941070" y="24218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59" name="TextBox 358"/>
            <p:cNvSpPr txBox="1">
              <a:spLocks noChangeArrowheads="1"/>
            </p:cNvSpPr>
            <p:nvPr/>
          </p:nvSpPr>
          <p:spPr bwMode="auto">
            <a:xfrm>
              <a:off x="6155406" y="2420888"/>
              <a:ext cx="28880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0" name="직선 화살표 연결선 359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1" name="TextBox 360"/>
            <p:cNvSpPr txBox="1">
              <a:spLocks noChangeArrowheads="1"/>
            </p:cNvSpPr>
            <p:nvPr/>
          </p:nvSpPr>
          <p:spPr bwMode="auto">
            <a:xfrm>
              <a:off x="251520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361"/>
            <p:cNvCxnSpPr>
              <a:cxnSpLocks noChangeShapeType="1"/>
            </p:cNvCxnSpPr>
            <p:nvPr/>
          </p:nvCxnSpPr>
          <p:spPr bwMode="auto">
            <a:xfrm rot="10800000" flipH="1" flipV="1">
              <a:off x="6157765" y="2204864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63" name="TextBox 362"/>
            <p:cNvSpPr txBox="1">
              <a:spLocks noChangeArrowheads="1"/>
            </p:cNvSpPr>
            <p:nvPr/>
          </p:nvSpPr>
          <p:spPr bwMode="auto">
            <a:xfrm>
              <a:off x="6661424" y="2060848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51520" y="3284984"/>
            <a:ext cx="3384376" cy="1198959"/>
            <a:chOff x="251520" y="3284984"/>
            <a:chExt cx="3384376" cy="1198959"/>
          </a:xfrm>
        </p:grpSpPr>
        <p:cxnSp>
          <p:nvCxnSpPr>
            <p:cNvPr id="377" name="직선 연결선 376"/>
            <p:cNvCxnSpPr/>
            <p:nvPr/>
          </p:nvCxnSpPr>
          <p:spPr bwMode="auto">
            <a:xfrm>
              <a:off x="971600" y="3531940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2" name="TextBox 381"/>
            <p:cNvSpPr txBox="1">
              <a:spLocks noChangeArrowheads="1"/>
            </p:cNvSpPr>
            <p:nvPr/>
          </p:nvSpPr>
          <p:spPr bwMode="auto">
            <a:xfrm>
              <a:off x="755574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TextBox 382"/>
            <p:cNvSpPr txBox="1">
              <a:spLocks noChangeArrowheads="1"/>
            </p:cNvSpPr>
            <p:nvPr/>
          </p:nvSpPr>
          <p:spPr bwMode="auto">
            <a:xfrm>
              <a:off x="2555776" y="383011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TextBox 384"/>
            <p:cNvSpPr txBox="1">
              <a:spLocks noChangeArrowheads="1"/>
            </p:cNvSpPr>
            <p:nvPr/>
          </p:nvSpPr>
          <p:spPr bwMode="auto">
            <a:xfrm>
              <a:off x="539552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6" name="직선 화살표 연결선 385"/>
            <p:cNvCxnSpPr>
              <a:cxnSpLocks noChangeShapeType="1"/>
            </p:cNvCxnSpPr>
            <p:nvPr/>
          </p:nvCxnSpPr>
          <p:spPr bwMode="auto">
            <a:xfrm rot="5400000" flipH="1" flipV="1">
              <a:off x="756890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89" name="직선 화살표 연결선 388"/>
            <p:cNvCxnSpPr>
              <a:cxnSpLocks noChangeShapeType="1"/>
            </p:cNvCxnSpPr>
            <p:nvPr/>
          </p:nvCxnSpPr>
          <p:spPr bwMode="auto">
            <a:xfrm rot="10800000" flipH="1" flipV="1">
              <a:off x="540047" y="3531940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0" name="TextBox 389"/>
            <p:cNvSpPr txBox="1">
              <a:spLocks noChangeArrowheads="1"/>
            </p:cNvSpPr>
            <p:nvPr/>
          </p:nvSpPr>
          <p:spPr bwMode="auto">
            <a:xfrm>
              <a:off x="251520" y="3387924"/>
              <a:ext cx="28800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93" name="직선 연결선 392"/>
            <p:cNvCxnSpPr/>
            <p:nvPr/>
          </p:nvCxnSpPr>
          <p:spPr bwMode="auto">
            <a:xfrm>
              <a:off x="2699792" y="4104855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396" name="직선 연결선 395"/>
            <p:cNvCxnSpPr/>
            <p:nvPr/>
          </p:nvCxnSpPr>
          <p:spPr bwMode="auto">
            <a:xfrm>
              <a:off x="2699792" y="4104855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397" name="TextBox 396"/>
            <p:cNvSpPr txBox="1">
              <a:spLocks noChangeArrowheads="1"/>
            </p:cNvSpPr>
            <p:nvPr/>
          </p:nvSpPr>
          <p:spPr bwMode="auto">
            <a:xfrm>
              <a:off x="3347864" y="3979887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97"/>
            <p:cNvSpPr txBox="1">
              <a:spLocks noChangeArrowheads="1"/>
            </p:cNvSpPr>
            <p:nvPr/>
          </p:nvSpPr>
          <p:spPr bwMode="auto">
            <a:xfrm>
              <a:off x="2411760" y="4195911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5148064" y="3645024"/>
            <a:ext cx="2664296" cy="936104"/>
            <a:chOff x="4067944" y="3284984"/>
            <a:chExt cx="2664296" cy="936104"/>
          </a:xfrm>
        </p:grpSpPr>
        <p:cxnSp>
          <p:nvCxnSpPr>
            <p:cNvPr id="399" name="직선 연결선 398"/>
            <p:cNvCxnSpPr/>
            <p:nvPr/>
          </p:nvCxnSpPr>
          <p:spPr bwMode="auto">
            <a:xfrm>
              <a:off x="5004048" y="3531940"/>
              <a:ext cx="576064" cy="19202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0" name="TextBox 399"/>
            <p:cNvSpPr txBox="1">
              <a:spLocks noChangeArrowheads="1"/>
            </p:cNvSpPr>
            <p:nvPr/>
          </p:nvSpPr>
          <p:spPr bwMode="auto">
            <a:xfrm>
              <a:off x="4788022" y="32849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TextBox 401"/>
            <p:cNvSpPr txBox="1">
              <a:spLocks noChangeArrowheads="1"/>
            </p:cNvSpPr>
            <p:nvPr/>
          </p:nvSpPr>
          <p:spPr bwMode="auto">
            <a:xfrm>
              <a:off x="4572000" y="37479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3" name="직선 화살표 연결선 402"/>
            <p:cNvCxnSpPr>
              <a:cxnSpLocks noChangeShapeType="1"/>
            </p:cNvCxnSpPr>
            <p:nvPr/>
          </p:nvCxnSpPr>
          <p:spPr bwMode="auto">
            <a:xfrm rot="5400000" flipH="1" flipV="1">
              <a:off x="4789338" y="37488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4" name="직선 화살표 연결선 403"/>
            <p:cNvCxnSpPr>
              <a:cxnSpLocks noChangeShapeType="1"/>
            </p:cNvCxnSpPr>
            <p:nvPr/>
          </p:nvCxnSpPr>
          <p:spPr bwMode="auto">
            <a:xfrm rot="10800000" flipV="1">
              <a:off x="4572495" y="35319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5" name="TextBox 404"/>
            <p:cNvSpPr txBox="1">
              <a:spLocks noChangeArrowheads="1"/>
            </p:cNvSpPr>
            <p:nvPr/>
          </p:nvSpPr>
          <p:spPr bwMode="auto">
            <a:xfrm>
              <a:off x="4067944" y="33879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TextBox 410"/>
            <p:cNvSpPr txBox="1">
              <a:spLocks noChangeArrowheads="1"/>
            </p:cNvSpPr>
            <p:nvPr/>
          </p:nvSpPr>
          <p:spPr bwMode="auto">
            <a:xfrm>
              <a:off x="6084168" y="3933056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AB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2" name="직선 연결선 411"/>
            <p:cNvCxnSpPr/>
            <p:nvPr/>
          </p:nvCxnSpPr>
          <p:spPr bwMode="auto">
            <a:xfrm>
              <a:off x="5580112" y="3719413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13" name="직선 연결선 412"/>
            <p:cNvCxnSpPr/>
            <p:nvPr/>
          </p:nvCxnSpPr>
          <p:spPr bwMode="auto">
            <a:xfrm>
              <a:off x="5580112" y="3721224"/>
              <a:ext cx="648072" cy="216024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14" name="직선 연결선 413"/>
            <p:cNvCxnSpPr/>
            <p:nvPr/>
          </p:nvCxnSpPr>
          <p:spPr bwMode="auto">
            <a:xfrm>
              <a:off x="5580112" y="3719413"/>
              <a:ext cx="648072" cy="0"/>
            </a:xfrm>
            <a:prstGeom prst="line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15" name="TextBox 414"/>
            <p:cNvSpPr txBox="1">
              <a:spLocks noChangeArrowheads="1"/>
            </p:cNvSpPr>
            <p:nvPr/>
          </p:nvSpPr>
          <p:spPr bwMode="auto">
            <a:xfrm>
              <a:off x="6228184" y="3594445"/>
              <a:ext cx="504056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TextBox 415"/>
            <p:cNvSpPr txBox="1">
              <a:spLocks noChangeArrowheads="1"/>
            </p:cNvSpPr>
            <p:nvPr/>
          </p:nvSpPr>
          <p:spPr bwMode="auto">
            <a:xfrm>
              <a:off x="5364088" y="3933056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AB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11560" y="5445224"/>
            <a:ext cx="4464892" cy="983755"/>
            <a:chOff x="35100" y="4764384"/>
            <a:chExt cx="4464892" cy="983755"/>
          </a:xfrm>
        </p:grpSpPr>
        <p:cxnSp>
          <p:nvCxnSpPr>
            <p:cNvPr id="419" name="직선 연결선 418"/>
            <p:cNvCxnSpPr/>
            <p:nvPr/>
          </p:nvCxnSpPr>
          <p:spPr bwMode="auto">
            <a:xfrm>
              <a:off x="2699792" y="501317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20" name="TextBox 419"/>
            <p:cNvSpPr txBox="1">
              <a:spLocks noChangeArrowheads="1"/>
            </p:cNvSpPr>
            <p:nvPr/>
          </p:nvSpPr>
          <p:spPr bwMode="auto">
            <a:xfrm>
              <a:off x="2699792" y="4869160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1" name="직선 연결선 420"/>
            <p:cNvCxnSpPr/>
            <p:nvPr/>
          </p:nvCxnSpPr>
          <p:spPr bwMode="auto">
            <a:xfrm>
              <a:off x="971600" y="5013176"/>
              <a:ext cx="1728192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2" name="직선 연결선 421"/>
            <p:cNvCxnSpPr/>
            <p:nvPr/>
          </p:nvCxnSpPr>
          <p:spPr bwMode="auto">
            <a:xfrm flipV="1">
              <a:off x="2699792" y="5529233"/>
              <a:ext cx="720080" cy="6000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7" name="TextBox 426"/>
            <p:cNvSpPr txBox="1">
              <a:spLocks noChangeArrowheads="1"/>
            </p:cNvSpPr>
            <p:nvPr/>
          </p:nvSpPr>
          <p:spPr bwMode="auto">
            <a:xfrm>
              <a:off x="2699792" y="5301208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3203848" y="5172075"/>
              <a:ext cx="1296144" cy="576064"/>
              <a:chOff x="3203848" y="5085184"/>
              <a:chExt cx="1296144" cy="576064"/>
            </a:xfrm>
          </p:grpSpPr>
          <p:cxnSp>
            <p:nvCxnSpPr>
              <p:cNvPr id="431" name="직선 화살표 연결선 430"/>
              <p:cNvCxnSpPr>
                <a:cxnSpLocks noChangeShapeType="1"/>
              </p:cNvCxnSpPr>
              <p:nvPr/>
            </p:nvCxnSpPr>
            <p:spPr bwMode="auto">
              <a:xfrm flipV="1">
                <a:off x="3419872" y="5301208"/>
                <a:ext cx="0" cy="14218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2" name="TextBox 431"/>
              <p:cNvSpPr txBox="1">
                <a:spLocks noChangeArrowheads="1"/>
              </p:cNvSpPr>
              <p:nvPr/>
            </p:nvSpPr>
            <p:spPr bwMode="auto">
              <a:xfrm>
                <a:off x="4139952" y="5373216"/>
                <a:ext cx="36004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5" name="직선 화살표 연결선 434"/>
              <p:cNvCxnSpPr>
                <a:cxnSpLocks noChangeShapeType="1"/>
              </p:cNvCxnSpPr>
              <p:nvPr/>
            </p:nvCxnSpPr>
            <p:spPr bwMode="auto">
              <a:xfrm>
                <a:off x="3419872" y="5445224"/>
                <a:ext cx="720080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6" name="TextBox 435"/>
              <p:cNvSpPr txBox="1">
                <a:spLocks noChangeArrowheads="1"/>
              </p:cNvSpPr>
              <p:nvPr/>
            </p:nvSpPr>
            <p:spPr bwMode="auto">
              <a:xfrm>
                <a:off x="3203848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37" name="직선 연결선 436"/>
              <p:cNvCxnSpPr/>
              <p:nvPr/>
            </p:nvCxnSpPr>
            <p:spPr bwMode="auto">
              <a:xfrm flipV="1">
                <a:off x="3419872" y="5382740"/>
                <a:ext cx="720080" cy="60007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38" name="TextBox 437"/>
              <p:cNvSpPr txBox="1">
                <a:spLocks noChangeArrowheads="1"/>
              </p:cNvSpPr>
              <p:nvPr/>
            </p:nvSpPr>
            <p:spPr bwMode="auto">
              <a:xfrm>
                <a:off x="3995936" y="5085184"/>
                <a:ext cx="433214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BC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59" name="TextBox 458"/>
            <p:cNvSpPr txBox="1">
              <a:spLocks noChangeArrowheads="1"/>
            </p:cNvSpPr>
            <p:nvPr/>
          </p:nvSpPr>
          <p:spPr bwMode="auto">
            <a:xfrm>
              <a:off x="755178" y="476438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0" name="TextBox 459"/>
            <p:cNvSpPr txBox="1">
              <a:spLocks noChangeArrowheads="1"/>
            </p:cNvSpPr>
            <p:nvPr/>
          </p:nvSpPr>
          <p:spPr bwMode="auto">
            <a:xfrm>
              <a:off x="539156" y="5227364"/>
              <a:ext cx="43204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1" name="직선 화살표 연결선 460"/>
            <p:cNvCxnSpPr>
              <a:cxnSpLocks noChangeShapeType="1"/>
            </p:cNvCxnSpPr>
            <p:nvPr/>
          </p:nvCxnSpPr>
          <p:spPr bwMode="auto">
            <a:xfrm rot="5400000" flipH="1" flipV="1">
              <a:off x="756494" y="5228282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2" name="직선 화살표 연결선 461"/>
            <p:cNvCxnSpPr>
              <a:cxnSpLocks noChangeShapeType="1"/>
            </p:cNvCxnSpPr>
            <p:nvPr/>
          </p:nvCxnSpPr>
          <p:spPr bwMode="auto">
            <a:xfrm rot="10800000" flipV="1">
              <a:off x="539651" y="5011340"/>
              <a:ext cx="4302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63" name="TextBox 462"/>
            <p:cNvSpPr txBox="1">
              <a:spLocks noChangeArrowheads="1"/>
            </p:cNvSpPr>
            <p:nvPr/>
          </p:nvSpPr>
          <p:spPr bwMode="auto">
            <a:xfrm>
              <a:off x="35100" y="4867324"/>
              <a:ext cx="50403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68144" y="5157192"/>
            <a:ext cx="2880716" cy="931321"/>
            <a:chOff x="4211960" y="5774332"/>
            <a:chExt cx="2880716" cy="931321"/>
          </a:xfrm>
        </p:grpSpPr>
        <p:sp>
          <p:nvSpPr>
            <p:cNvPr id="440" name="TextBox 439"/>
            <p:cNvSpPr txBox="1">
              <a:spLocks noChangeArrowheads="1"/>
            </p:cNvSpPr>
            <p:nvPr/>
          </p:nvSpPr>
          <p:spPr bwMode="auto">
            <a:xfrm>
              <a:off x="6084168" y="5774332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5" name="직선 연결선 444"/>
            <p:cNvCxnSpPr/>
            <p:nvPr/>
          </p:nvCxnSpPr>
          <p:spPr bwMode="auto">
            <a:xfrm flipV="1">
              <a:off x="5436096" y="6021288"/>
              <a:ext cx="720080" cy="1800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2" name="그룹 41"/>
            <p:cNvGrpSpPr/>
            <p:nvPr/>
          </p:nvGrpSpPr>
          <p:grpSpPr>
            <a:xfrm flipH="1">
              <a:off x="6156176" y="5877272"/>
              <a:ext cx="936500" cy="648072"/>
              <a:chOff x="6947868" y="5803428"/>
              <a:chExt cx="936500" cy="648072"/>
            </a:xfrm>
          </p:grpSpPr>
          <p:sp>
            <p:nvSpPr>
              <p:cNvPr id="465" name="TextBox 464"/>
              <p:cNvSpPr txBox="1">
                <a:spLocks noChangeArrowheads="1"/>
              </p:cNvSpPr>
              <p:nvPr/>
            </p:nvSpPr>
            <p:spPr bwMode="auto">
              <a:xfrm>
                <a:off x="7451924" y="6163468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6" name="직선 화살표 연결선 465"/>
              <p:cNvCxnSpPr>
                <a:cxnSpLocks noChangeShapeType="1"/>
              </p:cNvCxnSpPr>
              <p:nvPr/>
            </p:nvCxnSpPr>
            <p:spPr bwMode="auto">
              <a:xfrm flipH="1" flipV="1">
                <a:off x="7884368" y="5949280"/>
                <a:ext cx="0" cy="255264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467" name="직선 화살표 연결선 466"/>
              <p:cNvCxnSpPr>
                <a:cxnSpLocks noChangeShapeType="1"/>
              </p:cNvCxnSpPr>
              <p:nvPr/>
            </p:nvCxnSpPr>
            <p:spPr bwMode="auto">
              <a:xfrm rot="10800000" flipV="1">
                <a:off x="7452419" y="5947444"/>
                <a:ext cx="4302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68" name="TextBox 467"/>
              <p:cNvSpPr txBox="1">
                <a:spLocks noChangeArrowheads="1"/>
              </p:cNvSpPr>
              <p:nvPr/>
            </p:nvSpPr>
            <p:spPr bwMode="auto">
              <a:xfrm>
                <a:off x="6947868" y="5803428"/>
                <a:ext cx="504030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4211960" y="6079010"/>
              <a:ext cx="1433017" cy="626643"/>
              <a:chOff x="4211960" y="6079010"/>
              <a:chExt cx="1433017" cy="626643"/>
            </a:xfrm>
          </p:grpSpPr>
          <p:cxnSp>
            <p:nvCxnSpPr>
              <p:cNvPr id="470" name="직선 연결선 469"/>
              <p:cNvCxnSpPr/>
              <p:nvPr/>
            </p:nvCxnSpPr>
            <p:spPr bwMode="auto">
              <a:xfrm flipV="1">
                <a:off x="4726780" y="6203999"/>
                <a:ext cx="709316" cy="177329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471" name="TextBox 470"/>
              <p:cNvSpPr txBox="1">
                <a:spLocks noChangeArrowheads="1"/>
              </p:cNvSpPr>
              <p:nvPr/>
            </p:nvSpPr>
            <p:spPr bwMode="auto">
              <a:xfrm flipH="1">
                <a:off x="4572000" y="6417621"/>
                <a:ext cx="288034" cy="2469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CD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2" name="직선 연결선 471"/>
              <p:cNvCxnSpPr/>
              <p:nvPr/>
            </p:nvCxnSpPr>
            <p:spPr bwMode="auto">
              <a:xfrm flipH="1">
                <a:off x="5428953" y="6203978"/>
                <a:ext cx="0" cy="216024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74" name="직선 연결선 473"/>
              <p:cNvCxnSpPr/>
              <p:nvPr/>
            </p:nvCxnSpPr>
            <p:spPr bwMode="auto">
              <a:xfrm flipH="1">
                <a:off x="4716016" y="6203978"/>
                <a:ext cx="712937" cy="0"/>
              </a:xfrm>
              <a:prstGeom prst="line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75" name="TextBox 474"/>
              <p:cNvSpPr txBox="1">
                <a:spLocks noChangeArrowheads="1"/>
              </p:cNvSpPr>
              <p:nvPr/>
            </p:nvSpPr>
            <p:spPr bwMode="auto">
              <a:xfrm flipH="1">
                <a:off x="4211960" y="6079010"/>
                <a:ext cx="504056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6" name="TextBox 475"/>
              <p:cNvSpPr txBox="1">
                <a:spLocks noChangeArrowheads="1"/>
              </p:cNvSpPr>
              <p:nvPr/>
            </p:nvSpPr>
            <p:spPr bwMode="auto">
              <a:xfrm flipH="1">
                <a:off x="5212929" y="6417621"/>
                <a:ext cx="432048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CD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8122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970781" y="161256"/>
            <a:ext cx="3294979" cy="3411760"/>
            <a:chOff x="970781" y="-126776"/>
            <a:chExt cx="3294979" cy="3411760"/>
          </a:xfrm>
        </p:grpSpPr>
        <p:grpSp>
          <p:nvGrpSpPr>
            <p:cNvPr id="189" name="그룹 75"/>
            <p:cNvGrpSpPr>
              <a:grpSpLocks/>
            </p:cNvGrpSpPr>
            <p:nvPr/>
          </p:nvGrpSpPr>
          <p:grpSpPr bwMode="auto">
            <a:xfrm>
              <a:off x="3707085" y="1844827"/>
              <a:ext cx="558675" cy="505993"/>
              <a:chOff x="6084168" y="3562567"/>
              <a:chExt cx="558800" cy="505870"/>
            </a:xfrm>
          </p:grpSpPr>
          <p:sp>
            <p:nvSpPr>
              <p:cNvPr id="20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8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10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90" name="그룹 75"/>
            <p:cNvGrpSpPr>
              <a:grpSpLocks/>
            </p:cNvGrpSpPr>
            <p:nvPr/>
          </p:nvGrpSpPr>
          <p:grpSpPr bwMode="auto">
            <a:xfrm>
              <a:off x="970781" y="1844825"/>
              <a:ext cx="558675" cy="495543"/>
              <a:chOff x="6084168" y="3555063"/>
              <a:chExt cx="558800" cy="495423"/>
            </a:xfrm>
          </p:grpSpPr>
          <p:sp>
            <p:nvSpPr>
              <p:cNvPr id="20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5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0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91" name="막힌 원호 190"/>
            <p:cNvSpPr/>
            <p:nvPr/>
          </p:nvSpPr>
          <p:spPr bwMode="auto">
            <a:xfrm>
              <a:off x="1187624" y="404664"/>
              <a:ext cx="2880320" cy="2880320"/>
            </a:xfrm>
            <a:prstGeom prst="blockArc">
              <a:avLst>
                <a:gd name="adj1" fmla="val 10800577"/>
                <a:gd name="adj2" fmla="val 387"/>
                <a:gd name="adj3" fmla="val 4955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92" name="직선 연결선 191"/>
            <p:cNvCxnSpPr/>
            <p:nvPr/>
          </p:nvCxnSpPr>
          <p:spPr bwMode="auto">
            <a:xfrm>
              <a:off x="1259632" y="246327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 flipV="1">
              <a:off x="1264606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직선 연결선 196"/>
            <p:cNvCxnSpPr/>
            <p:nvPr/>
          </p:nvCxnSpPr>
          <p:spPr bwMode="auto">
            <a:xfrm flipV="1">
              <a:off x="2627784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8" name="TextBox 197"/>
            <p:cNvSpPr txBox="1">
              <a:spLocks noChangeArrowheads="1"/>
            </p:cNvSpPr>
            <p:nvPr/>
          </p:nvSpPr>
          <p:spPr bwMode="auto">
            <a:xfrm>
              <a:off x="1835697" y="244237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TextBox 198"/>
            <p:cNvSpPr txBox="1">
              <a:spLocks noChangeArrowheads="1"/>
            </p:cNvSpPr>
            <p:nvPr/>
          </p:nvSpPr>
          <p:spPr bwMode="auto">
            <a:xfrm>
              <a:off x="2626965" y="-126776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0" name="직선 화살표 연결선 21"/>
            <p:cNvCxnSpPr>
              <a:cxnSpLocks noChangeShapeType="1"/>
            </p:cNvCxnSpPr>
            <p:nvPr/>
          </p:nvCxnSpPr>
          <p:spPr bwMode="auto">
            <a:xfrm>
              <a:off x="2627782" y="-99392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01" name="직선 연결선 200"/>
            <p:cNvCxnSpPr/>
            <p:nvPr/>
          </p:nvCxnSpPr>
          <p:spPr bwMode="auto">
            <a:xfrm>
              <a:off x="2627784" y="246327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2" name="직선 연결선 201"/>
            <p:cNvCxnSpPr/>
            <p:nvPr/>
          </p:nvCxnSpPr>
          <p:spPr bwMode="auto">
            <a:xfrm flipV="1">
              <a:off x="3995936" y="239127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3" name="TextBox 202"/>
            <p:cNvSpPr txBox="1">
              <a:spLocks noChangeArrowheads="1"/>
            </p:cNvSpPr>
            <p:nvPr/>
          </p:nvSpPr>
          <p:spPr bwMode="auto">
            <a:xfrm>
              <a:off x="3203848" y="244237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246"/>
            <p:cNvSpPr txBox="1">
              <a:spLocks noChangeArrowheads="1"/>
            </p:cNvSpPr>
            <p:nvPr/>
          </p:nvSpPr>
          <p:spPr bwMode="auto">
            <a:xfrm>
              <a:off x="1331640" y="170080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8" name="TextBox 247"/>
            <p:cNvSpPr txBox="1">
              <a:spLocks noChangeArrowheads="1"/>
            </p:cNvSpPr>
            <p:nvPr/>
          </p:nvSpPr>
          <p:spPr bwMode="auto">
            <a:xfrm>
              <a:off x="3635078" y="170080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54714" y="3717032"/>
            <a:ext cx="3328486" cy="3384376"/>
            <a:chOff x="954714" y="3284984"/>
            <a:chExt cx="3328486" cy="3384376"/>
          </a:xfrm>
        </p:grpSpPr>
        <p:sp>
          <p:nvSpPr>
            <p:cNvPr id="123" name="TextBox 122"/>
            <p:cNvSpPr txBox="1">
              <a:spLocks noChangeArrowheads="1"/>
            </p:cNvSpPr>
            <p:nvPr/>
          </p:nvSpPr>
          <p:spPr bwMode="auto">
            <a:xfrm>
              <a:off x="954714" y="5402560"/>
              <a:ext cx="30491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4" name="직선 화살표 연결선 123"/>
            <p:cNvCxnSpPr>
              <a:cxnSpLocks noChangeShapeType="1"/>
            </p:cNvCxnSpPr>
            <p:nvPr/>
          </p:nvCxnSpPr>
          <p:spPr bwMode="auto">
            <a:xfrm rot="5400000" flipH="1" flipV="1">
              <a:off x="1043955" y="54443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5" name="직선 화살표 연결선 124"/>
            <p:cNvCxnSpPr>
              <a:cxnSpLocks noChangeShapeType="1"/>
            </p:cNvCxnSpPr>
            <p:nvPr/>
          </p:nvCxnSpPr>
          <p:spPr bwMode="auto">
            <a:xfrm rot="5400000" flipH="1" flipV="1">
              <a:off x="3781028" y="5444306"/>
              <a:ext cx="430212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26" name="TextBox 125"/>
            <p:cNvSpPr txBox="1">
              <a:spLocks noChangeArrowheads="1"/>
            </p:cNvSpPr>
            <p:nvPr/>
          </p:nvSpPr>
          <p:spPr bwMode="auto">
            <a:xfrm>
              <a:off x="3995936" y="5373216"/>
              <a:ext cx="2872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 bwMode="auto">
            <a:xfrm rot="16200000" flipV="1">
              <a:off x="1944028" y="4544805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직선 연결선 128"/>
            <p:cNvCxnSpPr/>
            <p:nvPr/>
          </p:nvCxnSpPr>
          <p:spPr bwMode="auto">
            <a:xfrm rot="16200000" flipV="1">
              <a:off x="1668317" y="4269094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0" name="원호 129"/>
            <p:cNvSpPr/>
            <p:nvPr/>
          </p:nvSpPr>
          <p:spPr bwMode="auto">
            <a:xfrm rot="16200000">
              <a:off x="2196375" y="4797152"/>
              <a:ext cx="864096" cy="86409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1" name="TextBox 130"/>
            <p:cNvSpPr txBox="1">
              <a:spLocks noChangeArrowheads="1"/>
            </p:cNvSpPr>
            <p:nvPr/>
          </p:nvSpPr>
          <p:spPr bwMode="auto">
            <a:xfrm>
              <a:off x="1978894" y="4926769"/>
              <a:ext cx="288850" cy="230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원호 131"/>
            <p:cNvSpPr/>
            <p:nvPr/>
          </p:nvSpPr>
          <p:spPr bwMode="auto">
            <a:xfrm>
              <a:off x="1259632" y="3861048"/>
              <a:ext cx="2736304" cy="2736304"/>
            </a:xfrm>
            <a:prstGeom prst="arc">
              <a:avLst>
                <a:gd name="adj1" fmla="val 10793192"/>
                <a:gd name="adj2" fmla="val 13093984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36" name="막힌 원호 135"/>
            <p:cNvSpPr/>
            <p:nvPr/>
          </p:nvSpPr>
          <p:spPr bwMode="auto">
            <a:xfrm>
              <a:off x="1187624" y="3789040"/>
              <a:ext cx="2880320" cy="2880320"/>
            </a:xfrm>
            <a:prstGeom prst="blockArc">
              <a:avLst>
                <a:gd name="adj1" fmla="val 10800577"/>
                <a:gd name="adj2" fmla="val 387"/>
                <a:gd name="adj3" fmla="val 4955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42" name="직선 화살표 연결선 21"/>
            <p:cNvCxnSpPr>
              <a:cxnSpLocks noChangeShapeType="1"/>
            </p:cNvCxnSpPr>
            <p:nvPr/>
          </p:nvCxnSpPr>
          <p:spPr bwMode="auto">
            <a:xfrm>
              <a:off x="2627782" y="3284984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1" name="TextBox 210"/>
            <p:cNvSpPr txBox="1">
              <a:spLocks noChangeArrowheads="1"/>
            </p:cNvSpPr>
            <p:nvPr/>
          </p:nvSpPr>
          <p:spPr bwMode="auto">
            <a:xfrm>
              <a:off x="2626965" y="3284984"/>
              <a:ext cx="216843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0" name="TextBox 249"/>
            <p:cNvSpPr txBox="1">
              <a:spLocks noChangeArrowheads="1"/>
            </p:cNvSpPr>
            <p:nvPr/>
          </p:nvSpPr>
          <p:spPr bwMode="auto">
            <a:xfrm>
              <a:off x="1259632" y="5229200"/>
              <a:ext cx="288032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TextBox 250"/>
            <p:cNvSpPr txBox="1">
              <a:spLocks noChangeArrowheads="1"/>
            </p:cNvSpPr>
            <p:nvPr/>
          </p:nvSpPr>
          <p:spPr bwMode="auto">
            <a:xfrm>
              <a:off x="3707085" y="5229200"/>
              <a:ext cx="288851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364084" y="404664"/>
            <a:ext cx="3168356" cy="2880322"/>
            <a:chOff x="5364084" y="2420886"/>
            <a:chExt cx="3168356" cy="2880322"/>
          </a:xfrm>
        </p:grpSpPr>
        <p:sp>
          <p:nvSpPr>
            <p:cNvPr id="113" name="막힌 원호 112"/>
            <p:cNvSpPr/>
            <p:nvPr/>
          </p:nvSpPr>
          <p:spPr bwMode="auto">
            <a:xfrm rot="16200000">
              <a:off x="5652120" y="2420888"/>
              <a:ext cx="2880320" cy="2880320"/>
            </a:xfrm>
            <a:prstGeom prst="blockArc">
              <a:avLst>
                <a:gd name="adj1" fmla="val 16195423"/>
                <a:gd name="adj2" fmla="val 18470920"/>
                <a:gd name="adj3" fmla="val 4881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114" name="직선 연결선 113"/>
            <p:cNvCxnSpPr/>
            <p:nvPr/>
          </p:nvCxnSpPr>
          <p:spPr bwMode="auto">
            <a:xfrm rot="16200000" flipV="1">
              <a:off x="6407885" y="3176652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/>
            <p:cNvCxnSpPr/>
            <p:nvPr/>
          </p:nvCxnSpPr>
          <p:spPr bwMode="auto">
            <a:xfrm rot="16200000" flipV="1">
              <a:off x="6132174" y="2900941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Box 115"/>
            <p:cNvSpPr txBox="1">
              <a:spLocks noChangeArrowheads="1"/>
            </p:cNvSpPr>
            <p:nvPr/>
          </p:nvSpPr>
          <p:spPr bwMode="auto">
            <a:xfrm>
              <a:off x="5364084" y="4077070"/>
              <a:ext cx="36004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7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5724126" y="3861047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8" name="원호 117"/>
            <p:cNvSpPr/>
            <p:nvPr/>
          </p:nvSpPr>
          <p:spPr bwMode="auto">
            <a:xfrm rot="16200000">
              <a:off x="6721847" y="3490615"/>
              <a:ext cx="740866" cy="74086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19" name="원호 118"/>
            <p:cNvSpPr/>
            <p:nvPr/>
          </p:nvSpPr>
          <p:spPr bwMode="auto">
            <a:xfrm rot="16200000">
              <a:off x="5724128" y="2492896"/>
              <a:ext cx="2736304" cy="2736304"/>
            </a:xfrm>
            <a:prstGeom prst="arc">
              <a:avLst>
                <a:gd name="adj1" fmla="val 16200000"/>
                <a:gd name="adj2" fmla="val 18479330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20" name="직선 연결선 119"/>
            <p:cNvCxnSpPr/>
            <p:nvPr/>
          </p:nvCxnSpPr>
          <p:spPr bwMode="auto">
            <a:xfrm rot="16200000">
              <a:off x="5593210" y="3442098"/>
              <a:ext cx="83790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1" name="TextBox 120"/>
            <p:cNvSpPr txBox="1">
              <a:spLocks noChangeArrowheads="1"/>
            </p:cNvSpPr>
            <p:nvPr/>
          </p:nvSpPr>
          <p:spPr bwMode="auto">
            <a:xfrm>
              <a:off x="6226073" y="4005062"/>
              <a:ext cx="65018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 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cos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TextBox 155"/>
            <p:cNvSpPr txBox="1">
              <a:spLocks noChangeArrowheads="1"/>
            </p:cNvSpPr>
            <p:nvPr/>
          </p:nvSpPr>
          <p:spPr bwMode="auto">
            <a:xfrm>
              <a:off x="5652120" y="2420886"/>
              <a:ext cx="360858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l-GR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156"/>
            <p:cNvSpPr txBox="1">
              <a:spLocks noChangeArrowheads="1"/>
            </p:cNvSpPr>
            <p:nvPr/>
          </p:nvSpPr>
          <p:spPr bwMode="auto">
            <a:xfrm>
              <a:off x="6228184" y="2924942"/>
              <a:ext cx="360040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r>
                <a:rPr lang="el-GR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6" name="직선 화살표 연결선 165"/>
            <p:cNvCxnSpPr>
              <a:cxnSpLocks noChangeShapeType="1"/>
            </p:cNvCxnSpPr>
            <p:nvPr/>
          </p:nvCxnSpPr>
          <p:spPr bwMode="auto">
            <a:xfrm rot="10800000">
              <a:off x="6015560" y="2517963"/>
              <a:ext cx="0" cy="504056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61" name="원호 160"/>
            <p:cNvSpPr/>
            <p:nvPr/>
          </p:nvSpPr>
          <p:spPr bwMode="auto">
            <a:xfrm rot="7671879" flipH="1">
              <a:off x="5811983" y="2769899"/>
              <a:ext cx="424958" cy="430460"/>
            </a:xfrm>
            <a:prstGeom prst="arc">
              <a:avLst>
                <a:gd name="adj1" fmla="val 16237313"/>
                <a:gd name="adj2" fmla="val 5362926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 bwMode="auto">
            <a:xfrm flipV="1">
              <a:off x="6012160" y="3933056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4" name="직선 연결선 213"/>
            <p:cNvCxnSpPr/>
            <p:nvPr/>
          </p:nvCxnSpPr>
          <p:spPr bwMode="auto">
            <a:xfrm>
              <a:off x="6012160" y="4005064"/>
              <a:ext cx="108012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5" name="직선 연결선 214"/>
            <p:cNvCxnSpPr/>
            <p:nvPr/>
          </p:nvCxnSpPr>
          <p:spPr bwMode="auto">
            <a:xfrm flipV="1">
              <a:off x="7092280" y="3933056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7" name="TextBox 216"/>
            <p:cNvSpPr txBox="1">
              <a:spLocks noChangeArrowheads="1"/>
            </p:cNvSpPr>
            <p:nvPr/>
          </p:nvSpPr>
          <p:spPr bwMode="auto">
            <a:xfrm>
              <a:off x="6344582" y="3356008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TextBox 252"/>
            <p:cNvSpPr txBox="1">
              <a:spLocks noChangeArrowheads="1"/>
            </p:cNvSpPr>
            <p:nvPr/>
          </p:nvSpPr>
          <p:spPr bwMode="auto">
            <a:xfrm>
              <a:off x="5724128" y="3861046"/>
              <a:ext cx="28803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TextBox 253"/>
            <p:cNvSpPr txBox="1">
              <a:spLocks noChangeArrowheads="1"/>
            </p:cNvSpPr>
            <p:nvPr/>
          </p:nvSpPr>
          <p:spPr bwMode="auto">
            <a:xfrm>
              <a:off x="6518328" y="3573014"/>
              <a:ext cx="21391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8" name="그룹 217"/>
          <p:cNvGrpSpPr/>
          <p:nvPr/>
        </p:nvGrpSpPr>
        <p:grpSpPr>
          <a:xfrm>
            <a:off x="5004046" y="3645024"/>
            <a:ext cx="3528394" cy="3024338"/>
            <a:chOff x="5004046" y="2276870"/>
            <a:chExt cx="3528394" cy="3024338"/>
          </a:xfrm>
        </p:grpSpPr>
        <p:sp>
          <p:nvSpPr>
            <p:cNvPr id="219" name="막힌 원호 218"/>
            <p:cNvSpPr/>
            <p:nvPr/>
          </p:nvSpPr>
          <p:spPr bwMode="auto">
            <a:xfrm rot="16200000">
              <a:off x="5652120" y="2420888"/>
              <a:ext cx="2880320" cy="2880320"/>
            </a:xfrm>
            <a:prstGeom prst="blockArc">
              <a:avLst>
                <a:gd name="adj1" fmla="val 16195423"/>
                <a:gd name="adj2" fmla="val 18470920"/>
                <a:gd name="adj3" fmla="val 4881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cxnSp>
          <p:nvCxnSpPr>
            <p:cNvPr id="220" name="직선 연결선 219"/>
            <p:cNvCxnSpPr/>
            <p:nvPr/>
          </p:nvCxnSpPr>
          <p:spPr bwMode="auto">
            <a:xfrm rot="16200000" flipV="1">
              <a:off x="6407885" y="3176652"/>
              <a:ext cx="0" cy="1368791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 rot="16200000" flipV="1">
              <a:off x="6132174" y="2900941"/>
              <a:ext cx="840093" cy="108012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TextBox 221"/>
            <p:cNvSpPr txBox="1">
              <a:spLocks noChangeArrowheads="1"/>
            </p:cNvSpPr>
            <p:nvPr/>
          </p:nvSpPr>
          <p:spPr bwMode="auto">
            <a:xfrm>
              <a:off x="5364084" y="4077070"/>
              <a:ext cx="36004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1"/>
            <p:cNvCxnSpPr>
              <a:cxnSpLocks noChangeShapeType="1"/>
            </p:cNvCxnSpPr>
            <p:nvPr/>
          </p:nvCxnSpPr>
          <p:spPr bwMode="auto">
            <a:xfrm rot="10800000">
              <a:off x="5724126" y="3861047"/>
              <a:ext cx="2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원호 223"/>
            <p:cNvSpPr/>
            <p:nvPr/>
          </p:nvSpPr>
          <p:spPr bwMode="auto">
            <a:xfrm rot="16200000">
              <a:off x="6721847" y="3490615"/>
              <a:ext cx="740866" cy="740866"/>
            </a:xfrm>
            <a:prstGeom prst="arc">
              <a:avLst>
                <a:gd name="adj1" fmla="val 16200000"/>
                <a:gd name="adj2" fmla="val 1849688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5" name="원호 224"/>
            <p:cNvSpPr/>
            <p:nvPr/>
          </p:nvSpPr>
          <p:spPr bwMode="auto">
            <a:xfrm rot="16200000">
              <a:off x="5724128" y="2492896"/>
              <a:ext cx="2736304" cy="2736304"/>
            </a:xfrm>
            <a:prstGeom prst="arc">
              <a:avLst>
                <a:gd name="adj1" fmla="val 16200000"/>
                <a:gd name="adj2" fmla="val 18479330"/>
              </a:avLst>
            </a:prstGeom>
            <a:noFill/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28" name="TextBox 227"/>
            <p:cNvSpPr txBox="1">
              <a:spLocks noChangeArrowheads="1"/>
            </p:cNvSpPr>
            <p:nvPr/>
          </p:nvSpPr>
          <p:spPr bwMode="auto">
            <a:xfrm>
              <a:off x="5004046" y="2636910"/>
              <a:ext cx="792090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/2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sin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TextBox 228"/>
            <p:cNvSpPr txBox="1">
              <a:spLocks noChangeArrowheads="1"/>
            </p:cNvSpPr>
            <p:nvPr/>
          </p:nvSpPr>
          <p:spPr bwMode="auto">
            <a:xfrm>
              <a:off x="6228184" y="2564902"/>
              <a:ext cx="864096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/2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cos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1" name="TextBox 230"/>
            <p:cNvSpPr txBox="1">
              <a:spLocks noChangeArrowheads="1"/>
            </p:cNvSpPr>
            <p:nvPr/>
          </p:nvSpPr>
          <p:spPr bwMode="auto">
            <a:xfrm>
              <a:off x="5795318" y="2276870"/>
              <a:ext cx="432866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TextBox 231"/>
            <p:cNvSpPr txBox="1">
              <a:spLocks noChangeArrowheads="1"/>
            </p:cNvSpPr>
            <p:nvPr/>
          </p:nvSpPr>
          <p:spPr bwMode="auto">
            <a:xfrm>
              <a:off x="6228184" y="2924942"/>
              <a:ext cx="1368152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P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/2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- 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r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cos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33" name="그룹 232"/>
            <p:cNvGrpSpPr/>
            <p:nvPr/>
          </p:nvGrpSpPr>
          <p:grpSpPr>
            <a:xfrm rot="16200000">
              <a:off x="5605275" y="2613003"/>
              <a:ext cx="819979" cy="629898"/>
              <a:chOff x="8144509" y="4359323"/>
              <a:chExt cx="819979" cy="629898"/>
            </a:xfrm>
          </p:grpSpPr>
          <p:grpSp>
            <p:nvGrpSpPr>
              <p:cNvPr id="240" name="그룹 239"/>
              <p:cNvGrpSpPr/>
              <p:nvPr/>
            </p:nvGrpSpPr>
            <p:grpSpPr>
              <a:xfrm rot="16200000">
                <a:off x="8470726" y="4426818"/>
                <a:ext cx="483468" cy="504056"/>
                <a:chOff x="632967" y="2804261"/>
                <a:chExt cx="483468" cy="504056"/>
              </a:xfrm>
            </p:grpSpPr>
            <p:cxnSp>
              <p:nvCxnSpPr>
                <p:cNvPr id="244" name="직선 화살표 연결선 24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78980" y="2804261"/>
                  <a:ext cx="0" cy="504056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5F5F5F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5" name="직선 화살표 연결선 244"/>
                <p:cNvCxnSpPr>
                  <a:cxnSpLocks noChangeShapeType="1"/>
                </p:cNvCxnSpPr>
                <p:nvPr/>
              </p:nvCxnSpPr>
              <p:spPr bwMode="auto">
                <a:xfrm flipV="1">
                  <a:off x="632967" y="2804261"/>
                  <a:ext cx="246015" cy="315339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46" name="직선 화살표 연결선 24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876601" y="2804261"/>
                  <a:ext cx="239834" cy="185726"/>
                </a:xfrm>
                <a:prstGeom prst="straightConnector1">
                  <a:avLst/>
                </a:prstGeom>
                <a:noFill/>
                <a:ln w="1905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</p:grpSp>
          <p:cxnSp>
            <p:nvCxnSpPr>
              <p:cNvPr id="241" name="직선 연결선 240"/>
              <p:cNvCxnSpPr/>
              <p:nvPr/>
            </p:nvCxnSpPr>
            <p:spPr bwMode="auto">
              <a:xfrm rot="16200000" flipV="1">
                <a:off x="8679452" y="4402587"/>
                <a:ext cx="241680" cy="31073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2" name="직선 연결선 241"/>
              <p:cNvCxnSpPr/>
              <p:nvPr/>
            </p:nvCxnSpPr>
            <p:spPr bwMode="auto">
              <a:xfrm rot="16200000" flipH="1" flipV="1">
                <a:off x="8750432" y="4713795"/>
                <a:ext cx="233363" cy="18020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원호 242"/>
              <p:cNvSpPr/>
              <p:nvPr/>
            </p:nvSpPr>
            <p:spPr bwMode="auto">
              <a:xfrm rot="7649010">
                <a:off x="8144509" y="4359323"/>
                <a:ext cx="629898" cy="629898"/>
              </a:xfrm>
              <a:prstGeom prst="arc">
                <a:avLst>
                  <a:gd name="adj1" fmla="val 14039656"/>
                  <a:gd name="adj2" fmla="val 16193939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234" name="원호 233"/>
            <p:cNvSpPr/>
            <p:nvPr/>
          </p:nvSpPr>
          <p:spPr bwMode="auto">
            <a:xfrm rot="7671879" flipH="1">
              <a:off x="5811983" y="2769899"/>
              <a:ext cx="424958" cy="430460"/>
            </a:xfrm>
            <a:prstGeom prst="arc">
              <a:avLst>
                <a:gd name="adj1" fmla="val 16237313"/>
                <a:gd name="adj2" fmla="val 5362926"/>
              </a:avLst>
            </a:prstGeom>
            <a:noFill/>
            <a:ln w="19050" algn="ctr">
              <a:solidFill>
                <a:srgbClr val="A90165"/>
              </a:solidFill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5" name="TextBox 254"/>
            <p:cNvSpPr txBox="1">
              <a:spLocks noChangeArrowheads="1"/>
            </p:cNvSpPr>
            <p:nvPr/>
          </p:nvSpPr>
          <p:spPr bwMode="auto">
            <a:xfrm>
              <a:off x="6516216" y="3573012"/>
              <a:ext cx="216024" cy="288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166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3275856" y="620688"/>
            <a:ext cx="2736304" cy="3413993"/>
            <a:chOff x="4860032" y="2103239"/>
            <a:chExt cx="2736304" cy="3413993"/>
          </a:xfrm>
        </p:grpSpPr>
        <p:sp>
          <p:nvSpPr>
            <p:cNvPr id="62" name="원호 61"/>
            <p:cNvSpPr/>
            <p:nvPr/>
          </p:nvSpPr>
          <p:spPr bwMode="auto">
            <a:xfrm>
              <a:off x="4860032" y="2492896"/>
              <a:ext cx="2736304" cy="2736304"/>
            </a:xfrm>
            <a:prstGeom prst="arc">
              <a:avLst>
                <a:gd name="adj1" fmla="val 10793192"/>
                <a:gd name="adj2" fmla="val 0"/>
              </a:avLst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6228184" y="2103239"/>
              <a:ext cx="432048" cy="258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4" name="직선 연결선 63"/>
            <p:cNvCxnSpPr/>
            <p:nvPr/>
          </p:nvCxnSpPr>
          <p:spPr bwMode="auto">
            <a:xfrm rot="5400000" flipH="1">
              <a:off x="6084168" y="2636912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원호 64"/>
            <p:cNvSpPr/>
            <p:nvPr/>
          </p:nvSpPr>
          <p:spPr bwMode="auto">
            <a:xfrm flipH="1">
              <a:off x="4860032" y="2780928"/>
              <a:ext cx="2736304" cy="2160240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원호 65"/>
            <p:cNvSpPr/>
            <p:nvPr/>
          </p:nvSpPr>
          <p:spPr bwMode="auto">
            <a:xfrm>
              <a:off x="4860032" y="2204864"/>
              <a:ext cx="2736304" cy="3312368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 bwMode="auto">
            <a:xfrm rot="5400000" flipH="1">
              <a:off x="6084168" y="2348879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5796136" y="2636913"/>
              <a:ext cx="432048" cy="2584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타원 68"/>
            <p:cNvSpPr/>
            <p:nvPr/>
          </p:nvSpPr>
          <p:spPr bwMode="auto">
            <a:xfrm>
              <a:off x="6372200" y="2564904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0" name="타원 69"/>
            <p:cNvSpPr/>
            <p:nvPr/>
          </p:nvSpPr>
          <p:spPr bwMode="auto">
            <a:xfrm>
              <a:off x="5940152" y="2276872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23528" y="1010345"/>
            <a:ext cx="2736304" cy="2736304"/>
            <a:chOff x="1259632" y="2492896"/>
            <a:chExt cx="2736304" cy="2736304"/>
          </a:xfrm>
        </p:grpSpPr>
        <p:sp>
          <p:nvSpPr>
            <p:cNvPr id="72" name="원호 71"/>
            <p:cNvSpPr/>
            <p:nvPr/>
          </p:nvSpPr>
          <p:spPr bwMode="auto">
            <a:xfrm>
              <a:off x="1259632" y="2492896"/>
              <a:ext cx="2736304" cy="2736304"/>
            </a:xfrm>
            <a:prstGeom prst="arc">
              <a:avLst>
                <a:gd name="adj1" fmla="val 10793192"/>
                <a:gd name="adj2" fmla="val 0"/>
              </a:avLst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1547664" y="3645024"/>
              <a:ext cx="360042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4" name="직선 연결선 73"/>
            <p:cNvCxnSpPr/>
            <p:nvPr/>
          </p:nvCxnSpPr>
          <p:spPr bwMode="auto">
            <a:xfrm flipH="1">
              <a:off x="1259633" y="3861048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원호 74"/>
            <p:cNvSpPr/>
            <p:nvPr/>
          </p:nvSpPr>
          <p:spPr bwMode="auto">
            <a:xfrm>
              <a:off x="1547664" y="2492896"/>
              <a:ext cx="2160240" cy="2736304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 bwMode="auto">
            <a:xfrm flipH="1">
              <a:off x="3707904" y="3861048"/>
              <a:ext cx="288031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7" name="원호 76"/>
            <p:cNvSpPr/>
            <p:nvPr/>
          </p:nvSpPr>
          <p:spPr bwMode="auto">
            <a:xfrm flipH="1">
              <a:off x="1547664" y="2492896"/>
              <a:ext cx="2160240" cy="2736304"/>
            </a:xfrm>
            <a:prstGeom prst="arc">
              <a:avLst>
                <a:gd name="adj1" fmla="val 10793192"/>
                <a:gd name="adj2" fmla="val 16203323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3348448" y="3645024"/>
              <a:ext cx="359456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타원 78"/>
            <p:cNvSpPr/>
            <p:nvPr/>
          </p:nvSpPr>
          <p:spPr bwMode="auto">
            <a:xfrm>
              <a:off x="1331640" y="3645024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0" name="타원 79"/>
            <p:cNvSpPr/>
            <p:nvPr/>
          </p:nvSpPr>
          <p:spPr bwMode="auto">
            <a:xfrm>
              <a:off x="3779912" y="3645024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-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6228184" y="1010345"/>
            <a:ext cx="2736304" cy="2736304"/>
            <a:chOff x="4860032" y="4682753"/>
            <a:chExt cx="2736304" cy="2736304"/>
          </a:xfrm>
        </p:grpSpPr>
        <p:sp>
          <p:nvSpPr>
            <p:cNvPr id="82" name="원호 81"/>
            <p:cNvSpPr/>
            <p:nvPr/>
          </p:nvSpPr>
          <p:spPr bwMode="auto">
            <a:xfrm>
              <a:off x="4860032" y="4682753"/>
              <a:ext cx="2736304" cy="2736304"/>
            </a:xfrm>
            <a:prstGeom prst="arc">
              <a:avLst>
                <a:gd name="adj1" fmla="val 10793192"/>
                <a:gd name="adj2" fmla="val 0"/>
              </a:avLst>
            </a:prstGeom>
            <a:noFill/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6012160" y="5042793"/>
              <a:ext cx="432048" cy="25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Pr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 bwMode="auto">
            <a:xfrm flipV="1">
              <a:off x="6228184" y="4688408"/>
              <a:ext cx="0" cy="35232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6" name="원호 85"/>
            <p:cNvSpPr/>
            <p:nvPr/>
          </p:nvSpPr>
          <p:spPr bwMode="auto">
            <a:xfrm flipH="1">
              <a:off x="5580112" y="4970785"/>
              <a:ext cx="2016224" cy="2130624"/>
            </a:xfrm>
            <a:prstGeom prst="arc">
              <a:avLst>
                <a:gd name="adj1" fmla="val 10793192"/>
                <a:gd name="adj2" fmla="val 17404614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7" name="타원 86"/>
            <p:cNvSpPr/>
            <p:nvPr/>
          </p:nvSpPr>
          <p:spPr bwMode="auto">
            <a:xfrm>
              <a:off x="6372200" y="4797152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8" name="타원 87"/>
            <p:cNvSpPr/>
            <p:nvPr/>
          </p:nvSpPr>
          <p:spPr bwMode="auto">
            <a:xfrm>
              <a:off x="5940152" y="4809700"/>
              <a:ext cx="131468" cy="131468"/>
            </a:xfrm>
            <a:prstGeom prst="ellipse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3" name="원호 92"/>
            <p:cNvSpPr/>
            <p:nvPr/>
          </p:nvSpPr>
          <p:spPr bwMode="auto">
            <a:xfrm>
              <a:off x="4860032" y="4970785"/>
              <a:ext cx="2016224" cy="2130624"/>
            </a:xfrm>
            <a:prstGeom prst="arc">
              <a:avLst>
                <a:gd name="adj1" fmla="val 10793192"/>
                <a:gd name="adj2" fmla="val 17404614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>
            <a:off x="683568" y="3573016"/>
            <a:ext cx="5112568" cy="1399084"/>
            <a:chOff x="683568" y="301724"/>
            <a:chExt cx="5112568" cy="1399084"/>
          </a:xfrm>
        </p:grpSpPr>
        <p:sp>
          <p:nvSpPr>
            <p:cNvPr id="102" name="TextBox 101"/>
            <p:cNvSpPr txBox="1">
              <a:spLocks noChangeArrowheads="1"/>
            </p:cNvSpPr>
            <p:nvPr/>
          </p:nvSpPr>
          <p:spPr bwMode="auto">
            <a:xfrm>
              <a:off x="5436096" y="692696"/>
              <a:ext cx="36004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 bwMode="auto">
            <a:xfrm flipV="1">
              <a:off x="5436097" y="548680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직선 연결선 103"/>
            <p:cNvCxnSpPr/>
            <p:nvPr/>
          </p:nvCxnSpPr>
          <p:spPr bwMode="auto">
            <a:xfrm rot="16200000">
              <a:off x="5436097" y="1052736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직선 연결선 104"/>
            <p:cNvCxnSpPr/>
            <p:nvPr/>
          </p:nvCxnSpPr>
          <p:spPr bwMode="auto">
            <a:xfrm rot="16200000">
              <a:off x="5436097" y="476671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6" name="TextBox 105"/>
            <p:cNvSpPr txBox="1">
              <a:spLocks noChangeArrowheads="1"/>
            </p:cNvSpPr>
            <p:nvPr/>
          </p:nvSpPr>
          <p:spPr bwMode="auto">
            <a:xfrm>
              <a:off x="4932040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106"/>
            <p:cNvSpPr txBox="1">
              <a:spLocks noChangeArrowheads="1"/>
            </p:cNvSpPr>
            <p:nvPr/>
          </p:nvSpPr>
          <p:spPr bwMode="auto">
            <a:xfrm>
              <a:off x="1403648" y="1412776"/>
              <a:ext cx="288032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TextBox 107"/>
            <p:cNvSpPr txBox="1">
              <a:spLocks noChangeArrowheads="1"/>
            </p:cNvSpPr>
            <p:nvPr/>
          </p:nvSpPr>
          <p:spPr bwMode="auto">
            <a:xfrm>
              <a:off x="3923928" y="1412776"/>
              <a:ext cx="396041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 bwMode="auto">
            <a:xfrm rot="16200000">
              <a:off x="4932040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직선 연결선 109"/>
            <p:cNvCxnSpPr/>
            <p:nvPr/>
          </p:nvCxnSpPr>
          <p:spPr bwMode="auto">
            <a:xfrm>
              <a:off x="971600" y="1412776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직선 연결선 110"/>
            <p:cNvCxnSpPr/>
            <p:nvPr/>
          </p:nvCxnSpPr>
          <p:spPr bwMode="auto">
            <a:xfrm rot="16200000">
              <a:off x="3203848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직선 연결선 111"/>
            <p:cNvCxnSpPr/>
            <p:nvPr/>
          </p:nvCxnSpPr>
          <p:spPr bwMode="auto">
            <a:xfrm rot="16200000">
              <a:off x="2051720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22" name="그룹 75"/>
            <p:cNvGrpSpPr>
              <a:grpSpLocks/>
            </p:cNvGrpSpPr>
            <p:nvPr/>
          </p:nvGrpSpPr>
          <p:grpSpPr bwMode="auto">
            <a:xfrm>
              <a:off x="683568" y="548680"/>
              <a:ext cx="558675" cy="495544"/>
              <a:chOff x="6084168" y="3555063"/>
              <a:chExt cx="558800" cy="495423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52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27" name="직선 연결선 126"/>
            <p:cNvCxnSpPr/>
            <p:nvPr/>
          </p:nvCxnSpPr>
          <p:spPr bwMode="auto">
            <a:xfrm>
              <a:off x="2123728" y="908720"/>
              <a:ext cx="0" cy="21602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3" name="TextBox 132"/>
            <p:cNvSpPr txBox="1">
              <a:spLocks noChangeArrowheads="1"/>
            </p:cNvSpPr>
            <p:nvPr/>
          </p:nvSpPr>
          <p:spPr bwMode="auto">
            <a:xfrm>
              <a:off x="1907704" y="620688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 bwMode="auto">
            <a:xfrm>
              <a:off x="971600" y="548680"/>
              <a:ext cx="1152128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직선 연결선 134"/>
            <p:cNvCxnSpPr/>
            <p:nvPr/>
          </p:nvCxnSpPr>
          <p:spPr bwMode="auto">
            <a:xfrm>
              <a:off x="2123728" y="1124744"/>
              <a:ext cx="1152128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직선 연결선 136"/>
            <p:cNvCxnSpPr>
              <a:endCxn id="149" idx="0"/>
            </p:cNvCxnSpPr>
            <p:nvPr/>
          </p:nvCxnSpPr>
          <p:spPr bwMode="auto">
            <a:xfrm flipV="1">
              <a:off x="3275856" y="548680"/>
              <a:ext cx="1728128" cy="72008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38" name="그룹 75"/>
            <p:cNvGrpSpPr>
              <a:grpSpLocks/>
            </p:cNvGrpSpPr>
            <p:nvPr/>
          </p:nvGrpSpPr>
          <p:grpSpPr bwMode="auto">
            <a:xfrm>
              <a:off x="4716016" y="548680"/>
              <a:ext cx="558675" cy="495544"/>
              <a:chOff x="6084168" y="3555063"/>
              <a:chExt cx="558800" cy="495423"/>
            </a:xfrm>
          </p:grpSpPr>
          <p:sp>
            <p:nvSpPr>
              <p:cNvPr id="1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4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39" name="직선 연결선 138"/>
            <p:cNvCxnSpPr/>
            <p:nvPr/>
          </p:nvCxnSpPr>
          <p:spPr bwMode="auto">
            <a:xfrm>
              <a:off x="3275856" y="692696"/>
              <a:ext cx="0" cy="576064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 rot="16200000">
              <a:off x="899592" y="1412776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1" name="TextBox 140"/>
            <p:cNvSpPr txBox="1">
              <a:spLocks noChangeArrowheads="1"/>
            </p:cNvSpPr>
            <p:nvPr/>
          </p:nvSpPr>
          <p:spPr bwMode="auto">
            <a:xfrm>
              <a:off x="2555776" y="1412776"/>
              <a:ext cx="32403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142"/>
            <p:cNvSpPr txBox="1">
              <a:spLocks noChangeArrowheads="1"/>
            </p:cNvSpPr>
            <p:nvPr/>
          </p:nvSpPr>
          <p:spPr bwMode="auto">
            <a:xfrm>
              <a:off x="3059832" y="404664"/>
              <a:ext cx="43204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6</a:t>
              </a:r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143"/>
            <p:cNvSpPr txBox="1">
              <a:spLocks noChangeArrowheads="1"/>
            </p:cNvSpPr>
            <p:nvPr/>
          </p:nvSpPr>
          <p:spPr bwMode="auto">
            <a:xfrm>
              <a:off x="755576" y="30172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TextBox 144"/>
            <p:cNvSpPr txBox="1">
              <a:spLocks noChangeArrowheads="1"/>
            </p:cNvSpPr>
            <p:nvPr/>
          </p:nvSpPr>
          <p:spPr bwMode="auto">
            <a:xfrm>
              <a:off x="2123728" y="877788"/>
              <a:ext cx="288032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145"/>
            <p:cNvSpPr txBox="1">
              <a:spLocks noChangeArrowheads="1"/>
            </p:cNvSpPr>
            <p:nvPr/>
          </p:nvSpPr>
          <p:spPr bwMode="auto">
            <a:xfrm>
              <a:off x="2987824" y="1021804"/>
              <a:ext cx="288034" cy="246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6444208" y="2492896"/>
            <a:ext cx="3097163" cy="3312368"/>
            <a:chOff x="970781" y="2492896"/>
            <a:chExt cx="3097163" cy="3312368"/>
          </a:xfrm>
        </p:grpSpPr>
        <p:grpSp>
          <p:nvGrpSpPr>
            <p:cNvPr id="159" name="그룹 75"/>
            <p:cNvGrpSpPr>
              <a:grpSpLocks/>
            </p:cNvGrpSpPr>
            <p:nvPr/>
          </p:nvGrpSpPr>
          <p:grpSpPr bwMode="auto">
            <a:xfrm>
              <a:off x="970781" y="4365105"/>
              <a:ext cx="558675" cy="495543"/>
              <a:chOff x="6084168" y="3555063"/>
              <a:chExt cx="558800" cy="495423"/>
            </a:xfrm>
          </p:grpSpPr>
          <p:sp>
            <p:nvSpPr>
              <p:cNvPr id="1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8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79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cxnSp>
          <p:nvCxnSpPr>
            <p:cNvPr id="160" name="직선 연결선 159"/>
            <p:cNvCxnSpPr/>
            <p:nvPr/>
          </p:nvCxnSpPr>
          <p:spPr bwMode="auto">
            <a:xfrm>
              <a:off x="1259632" y="4983559"/>
              <a:ext cx="136815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직선 연결선 167"/>
            <p:cNvCxnSpPr/>
            <p:nvPr/>
          </p:nvCxnSpPr>
          <p:spPr bwMode="auto">
            <a:xfrm flipV="1">
              <a:off x="1264606" y="491155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직선 연결선 169"/>
            <p:cNvCxnSpPr/>
            <p:nvPr/>
          </p:nvCxnSpPr>
          <p:spPr bwMode="auto">
            <a:xfrm flipV="1">
              <a:off x="2627784" y="4911551"/>
              <a:ext cx="0" cy="14465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1" name="TextBox 170"/>
            <p:cNvSpPr txBox="1">
              <a:spLocks noChangeArrowheads="1"/>
            </p:cNvSpPr>
            <p:nvPr/>
          </p:nvSpPr>
          <p:spPr bwMode="auto">
            <a:xfrm>
              <a:off x="1835697" y="4962654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TextBox 171"/>
            <p:cNvSpPr txBox="1">
              <a:spLocks noChangeArrowheads="1"/>
            </p:cNvSpPr>
            <p:nvPr/>
          </p:nvSpPr>
          <p:spPr bwMode="auto">
            <a:xfrm>
              <a:off x="2195736" y="2492896"/>
              <a:ext cx="432867" cy="243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직선 화살표 연결선 21"/>
            <p:cNvCxnSpPr>
              <a:cxnSpLocks noChangeShapeType="1"/>
            </p:cNvCxnSpPr>
            <p:nvPr/>
          </p:nvCxnSpPr>
          <p:spPr bwMode="auto">
            <a:xfrm>
              <a:off x="2627784" y="249289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4" name="TextBox 173"/>
            <p:cNvSpPr txBox="1">
              <a:spLocks noChangeArrowheads="1"/>
            </p:cNvSpPr>
            <p:nvPr/>
          </p:nvSpPr>
          <p:spPr bwMode="auto">
            <a:xfrm>
              <a:off x="1330822" y="4221088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막힌 원호 174"/>
            <p:cNvSpPr/>
            <p:nvPr/>
          </p:nvSpPr>
          <p:spPr bwMode="auto">
            <a:xfrm>
              <a:off x="1187624" y="2924944"/>
              <a:ext cx="2880320" cy="2880320"/>
            </a:xfrm>
            <a:prstGeom prst="blockArc">
              <a:avLst>
                <a:gd name="adj1" fmla="val 10800577"/>
                <a:gd name="adj2" fmla="val 16205404"/>
                <a:gd name="adj3" fmla="val 4948"/>
              </a:avLst>
            </a:prstGeom>
            <a:noFill/>
            <a:ln w="952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6" name="TextBox 175"/>
            <p:cNvSpPr txBox="1">
              <a:spLocks noChangeArrowheads="1"/>
            </p:cNvSpPr>
            <p:nvPr/>
          </p:nvSpPr>
          <p:spPr bwMode="auto">
            <a:xfrm>
              <a:off x="2483768" y="3068960"/>
              <a:ext cx="288850" cy="266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56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/>
          <p:cNvGrpSpPr/>
          <p:nvPr/>
        </p:nvGrpSpPr>
        <p:grpSpPr>
          <a:xfrm>
            <a:off x="179512" y="116632"/>
            <a:ext cx="4243586" cy="3795732"/>
            <a:chOff x="3851920" y="2370366"/>
            <a:chExt cx="4243586" cy="3795732"/>
          </a:xfrm>
        </p:grpSpPr>
        <p:sp>
          <p:nvSpPr>
            <p:cNvPr id="89" name="자유형 24"/>
            <p:cNvSpPr/>
            <p:nvPr/>
          </p:nvSpPr>
          <p:spPr bwMode="auto">
            <a:xfrm>
              <a:off x="4673368" y="3171039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90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626990" y="4437112"/>
              <a:ext cx="3457178" cy="79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1" name="TextBox 86"/>
            <p:cNvSpPr txBox="1">
              <a:spLocks noChangeArrowheads="1"/>
            </p:cNvSpPr>
            <p:nvPr/>
          </p:nvSpPr>
          <p:spPr bwMode="auto">
            <a:xfrm>
              <a:off x="4065910" y="5610726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" name="직선 화살표 연결선 28"/>
            <p:cNvCxnSpPr>
              <a:cxnSpLocks noChangeShapeType="1"/>
            </p:cNvCxnSpPr>
            <p:nvPr/>
          </p:nvCxnSpPr>
          <p:spPr bwMode="auto">
            <a:xfrm>
              <a:off x="3851920" y="5661248"/>
              <a:ext cx="4032002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4" name="TextBox 31"/>
            <p:cNvSpPr txBox="1">
              <a:spLocks noChangeArrowheads="1"/>
            </p:cNvSpPr>
            <p:nvPr/>
          </p:nvSpPr>
          <p:spPr bwMode="auto">
            <a:xfrm>
              <a:off x="7908760" y="5466710"/>
              <a:ext cx="1867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5" name="직선 화살표 연결선 50"/>
            <p:cNvCxnSpPr>
              <a:cxnSpLocks noChangeShapeType="1"/>
            </p:cNvCxnSpPr>
            <p:nvPr/>
          </p:nvCxnSpPr>
          <p:spPr bwMode="auto">
            <a:xfrm>
              <a:off x="4355976" y="3645024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96" name="TextBox 72"/>
            <p:cNvSpPr txBox="1">
              <a:spLocks noChangeArrowheads="1"/>
            </p:cNvSpPr>
            <p:nvPr/>
          </p:nvSpPr>
          <p:spPr bwMode="auto">
            <a:xfrm>
              <a:off x="6367686" y="3522494"/>
              <a:ext cx="43167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6300192" y="3789040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8" name="TextBox 31"/>
            <p:cNvSpPr txBox="1">
              <a:spLocks noChangeArrowheads="1"/>
            </p:cNvSpPr>
            <p:nvPr/>
          </p:nvSpPr>
          <p:spPr bwMode="auto">
            <a:xfrm>
              <a:off x="5220072" y="335699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31"/>
            <p:cNvSpPr txBox="1">
              <a:spLocks noChangeArrowheads="1"/>
            </p:cNvSpPr>
            <p:nvPr/>
          </p:nvSpPr>
          <p:spPr bwMode="auto">
            <a:xfrm>
              <a:off x="4207074" y="2370366"/>
              <a:ext cx="283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72"/>
            <p:cNvSpPr txBox="1">
              <a:spLocks noChangeArrowheads="1"/>
            </p:cNvSpPr>
            <p:nvPr/>
          </p:nvSpPr>
          <p:spPr bwMode="auto">
            <a:xfrm>
              <a:off x="5436096" y="4293096"/>
              <a:ext cx="5756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5688917" y="4761149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386104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5" name="직선 화살표 연결선 28"/>
            <p:cNvCxnSpPr>
              <a:cxnSpLocks noChangeShapeType="1"/>
            </p:cNvCxnSpPr>
            <p:nvPr/>
          </p:nvCxnSpPr>
          <p:spPr bwMode="auto">
            <a:xfrm rot="5400000" flipH="1" flipV="1">
              <a:off x="6300192" y="3645024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6511330" y="443711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2" name="TextBox 31"/>
          <p:cNvSpPr txBox="1">
            <a:spLocks noChangeArrowheads="1"/>
          </p:cNvSpPr>
          <p:nvPr/>
        </p:nvSpPr>
        <p:spPr bwMode="auto">
          <a:xfrm>
            <a:off x="534666" y="2889002"/>
            <a:ext cx="2835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3" name="직사각형 222"/>
          <p:cNvSpPr/>
          <p:nvPr/>
        </p:nvSpPr>
        <p:spPr bwMode="auto">
          <a:xfrm>
            <a:off x="8316416" y="1916832"/>
            <a:ext cx="432048" cy="648072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8316416" y="980728"/>
            <a:ext cx="432048" cy="648072"/>
          </a:xfrm>
          <a:prstGeom prst="rect">
            <a:avLst/>
          </a:prstGeom>
          <a:solidFill>
            <a:srgbClr val="6B0131">
              <a:alpha val="39999"/>
            </a:srgbClr>
          </a:solidFill>
          <a:ln w="1905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latin typeface="Impact" pitchFamily="34" charset="0"/>
              <a:ea typeface="HY헤드라인M" pitchFamily="18" charset="-127"/>
              <a:sym typeface="Wingdings" pitchFamily="2" charset="2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683568" y="4149080"/>
            <a:ext cx="1920678" cy="1974413"/>
            <a:chOff x="683568" y="4149080"/>
            <a:chExt cx="1920678" cy="1974413"/>
          </a:xfrm>
        </p:grpSpPr>
        <p:cxnSp>
          <p:nvCxnSpPr>
            <p:cNvPr id="18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899592" y="4797152"/>
              <a:ext cx="5740" cy="12241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grpSp>
          <p:nvGrpSpPr>
            <p:cNvPr id="13" name="그룹 12"/>
            <p:cNvGrpSpPr/>
            <p:nvPr/>
          </p:nvGrpSpPr>
          <p:grpSpPr>
            <a:xfrm>
              <a:off x="683568" y="5271011"/>
              <a:ext cx="216024" cy="246221"/>
              <a:chOff x="827584" y="5436513"/>
              <a:chExt cx="216024" cy="246221"/>
            </a:xfrm>
          </p:grpSpPr>
          <p:sp>
            <p:nvSpPr>
              <p:cNvPr id="187" name="TextBox 31"/>
              <p:cNvSpPr txBox="1">
                <a:spLocks noChangeArrowheads="1"/>
              </p:cNvSpPr>
              <p:nvPr/>
            </p:nvSpPr>
            <p:spPr bwMode="auto">
              <a:xfrm>
                <a:off x="827584" y="543651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dirty="0"/>
              </a:p>
            </p:txBody>
          </p:sp>
          <p:cxnSp>
            <p:nvCxnSpPr>
              <p:cNvPr id="20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899592" y="5505327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270" name="그룹 269"/>
            <p:cNvGrpSpPr/>
            <p:nvPr/>
          </p:nvGrpSpPr>
          <p:grpSpPr>
            <a:xfrm>
              <a:off x="1049348" y="4149080"/>
              <a:ext cx="1372766" cy="1686381"/>
              <a:chOff x="2627784" y="4365104"/>
              <a:chExt cx="1372766" cy="1686381"/>
            </a:xfrm>
          </p:grpSpPr>
          <p:sp>
            <p:nvSpPr>
              <p:cNvPr id="271" name="자유형 58"/>
              <p:cNvSpPr/>
              <p:nvPr/>
            </p:nvSpPr>
            <p:spPr bwMode="auto">
              <a:xfrm>
                <a:off x="2632398" y="4368280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436510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9912" y="436510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74" name="TextBox 31"/>
              <p:cNvSpPr txBox="1">
                <a:spLocks noChangeArrowheads="1"/>
              </p:cNvSpPr>
              <p:nvPr/>
            </p:nvSpPr>
            <p:spPr bwMode="auto">
              <a:xfrm>
                <a:off x="3784526" y="486916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7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32398" y="580526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640510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27784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7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56612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79" name="TextBox 31"/>
              <p:cNvSpPr txBox="1">
                <a:spLocks noChangeArrowheads="1"/>
              </p:cNvSpPr>
              <p:nvPr/>
            </p:nvSpPr>
            <p:spPr bwMode="auto">
              <a:xfrm>
                <a:off x="2987824" y="5805264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2" name="직선 화살표 연결선 28"/>
            <p:cNvCxnSpPr>
              <a:cxnSpLocks noChangeShapeType="1"/>
            </p:cNvCxnSpPr>
            <p:nvPr/>
          </p:nvCxnSpPr>
          <p:spPr bwMode="auto">
            <a:xfrm>
              <a:off x="689308" y="6021288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2417500" y="5877272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4788024" y="548680"/>
            <a:ext cx="3141108" cy="2406461"/>
            <a:chOff x="4857998" y="1310571"/>
            <a:chExt cx="3141108" cy="2406461"/>
          </a:xfrm>
        </p:grpSpPr>
        <p:sp>
          <p:nvSpPr>
            <p:cNvPr id="328" name="자유형 58"/>
            <p:cNvSpPr/>
            <p:nvPr/>
          </p:nvSpPr>
          <p:spPr bwMode="auto">
            <a:xfrm>
              <a:off x="6156176" y="1992016"/>
              <a:ext cx="1008113" cy="1292968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4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147270" y="1556792"/>
              <a:ext cx="0" cy="216024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5" name="TextBox 86"/>
            <p:cNvSpPr txBox="1">
              <a:spLocks noChangeArrowheads="1"/>
            </p:cNvSpPr>
            <p:nvPr/>
          </p:nvSpPr>
          <p:spPr bwMode="auto">
            <a:xfrm>
              <a:off x="4857998" y="3378478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6" name="직선 화살표 연결선 28"/>
            <p:cNvCxnSpPr>
              <a:cxnSpLocks noChangeShapeType="1"/>
            </p:cNvCxnSpPr>
            <p:nvPr/>
          </p:nvCxnSpPr>
          <p:spPr bwMode="auto">
            <a:xfrm>
              <a:off x="4932040" y="3427413"/>
              <a:ext cx="28803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7812360" y="3284984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8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5148064" y="2635325"/>
              <a:ext cx="1512168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2" name="TextBox 31"/>
            <p:cNvSpPr txBox="1">
              <a:spLocks noChangeArrowheads="1"/>
            </p:cNvSpPr>
            <p:nvPr/>
          </p:nvSpPr>
          <p:spPr bwMode="auto">
            <a:xfrm>
              <a:off x="4999162" y="1310571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660232" y="2636912"/>
              <a:ext cx="1588" cy="7920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9" name="TextBox 31"/>
            <p:cNvSpPr txBox="1">
              <a:spLocks noChangeArrowheads="1"/>
            </p:cNvSpPr>
            <p:nvPr/>
          </p:nvSpPr>
          <p:spPr bwMode="auto">
            <a:xfrm>
              <a:off x="7303690" y="2174667"/>
              <a:ext cx="3646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31"/>
            <p:cNvSpPr txBox="1">
              <a:spLocks noChangeArrowheads="1"/>
            </p:cNvSpPr>
            <p:nvPr/>
          </p:nvSpPr>
          <p:spPr bwMode="auto">
            <a:xfrm>
              <a:off x="7303690" y="2822739"/>
              <a:ext cx="3646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3" name="직선 화살표 연결선 28"/>
            <p:cNvCxnSpPr>
              <a:cxnSpLocks noChangeShapeType="1"/>
            </p:cNvCxnSpPr>
            <p:nvPr/>
          </p:nvCxnSpPr>
          <p:spPr bwMode="auto">
            <a:xfrm>
              <a:off x="7240910" y="1988840"/>
              <a:ext cx="13478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4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1988840"/>
              <a:ext cx="4614" cy="12961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8" name="직선 화살표 연결선 28"/>
            <p:cNvCxnSpPr>
              <a:cxnSpLocks noChangeShapeType="1"/>
            </p:cNvCxnSpPr>
            <p:nvPr/>
          </p:nvCxnSpPr>
          <p:spPr bwMode="auto">
            <a:xfrm>
              <a:off x="7240910" y="32849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0" name="직선 화살표 연결선 28"/>
            <p:cNvCxnSpPr>
              <a:cxnSpLocks noChangeShapeType="1"/>
            </p:cNvCxnSpPr>
            <p:nvPr/>
          </p:nvCxnSpPr>
          <p:spPr bwMode="auto">
            <a:xfrm>
              <a:off x="7240910" y="2636912"/>
              <a:ext cx="13478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1" name="직선 화살표 연결선 28"/>
            <p:cNvCxnSpPr>
              <a:cxnSpLocks noChangeShapeType="1"/>
            </p:cNvCxnSpPr>
            <p:nvPr/>
          </p:nvCxnSpPr>
          <p:spPr bwMode="auto">
            <a:xfrm>
              <a:off x="6156176" y="1844824"/>
              <a:ext cx="100811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2" name="직선 화살표 연결선 28"/>
            <p:cNvCxnSpPr>
              <a:cxnSpLocks noChangeShapeType="1"/>
            </p:cNvCxnSpPr>
            <p:nvPr/>
          </p:nvCxnSpPr>
          <p:spPr bwMode="auto">
            <a:xfrm>
              <a:off x="7164288" y="17728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43" name="직선 화살표 연결선 28"/>
            <p:cNvCxnSpPr>
              <a:cxnSpLocks noChangeShapeType="1"/>
            </p:cNvCxnSpPr>
            <p:nvPr/>
          </p:nvCxnSpPr>
          <p:spPr bwMode="auto">
            <a:xfrm>
              <a:off x="6151562" y="17728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44" name="TextBox 31"/>
            <p:cNvSpPr txBox="1">
              <a:spLocks noChangeArrowheads="1"/>
            </p:cNvSpPr>
            <p:nvPr/>
          </p:nvSpPr>
          <p:spPr bwMode="auto">
            <a:xfrm>
              <a:off x="6228184" y="1598603"/>
              <a:ext cx="3554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5" name="직선 화살표 연결선 28"/>
            <p:cNvCxnSpPr>
              <a:cxnSpLocks noChangeShapeType="1"/>
            </p:cNvCxnSpPr>
            <p:nvPr/>
          </p:nvCxnSpPr>
          <p:spPr bwMode="auto">
            <a:xfrm>
              <a:off x="6660232" y="177281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46" name="TextBox 31"/>
            <p:cNvSpPr txBox="1">
              <a:spLocks noChangeArrowheads="1"/>
            </p:cNvSpPr>
            <p:nvPr/>
          </p:nvSpPr>
          <p:spPr bwMode="auto">
            <a:xfrm>
              <a:off x="6736854" y="1598603"/>
              <a:ext cx="3554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6638802" y="26150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5724128" y="2390691"/>
              <a:ext cx="355600" cy="246221"/>
              <a:chOff x="5724128" y="2390691"/>
              <a:chExt cx="355600" cy="246221"/>
            </a:xfrm>
          </p:grpSpPr>
          <p:cxnSp>
            <p:nvCxnSpPr>
              <p:cNvPr id="32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868144" y="2464324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7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2390691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588224" y="2894747"/>
              <a:ext cx="355600" cy="246221"/>
              <a:chOff x="6588224" y="2894747"/>
              <a:chExt cx="355600" cy="246221"/>
            </a:xfrm>
          </p:grpSpPr>
          <p:sp>
            <p:nvSpPr>
              <p:cNvPr id="327" name="TextBox 31"/>
              <p:cNvSpPr txBox="1">
                <a:spLocks noChangeArrowheads="1"/>
              </p:cNvSpPr>
              <p:nvPr/>
            </p:nvSpPr>
            <p:spPr bwMode="auto">
              <a:xfrm>
                <a:off x="6588224" y="2894747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732240" y="296542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sp>
          <p:nvSpPr>
            <p:cNvPr id="349" name="TextBox 31"/>
            <p:cNvSpPr txBox="1">
              <a:spLocks noChangeArrowheads="1"/>
            </p:cNvSpPr>
            <p:nvPr/>
          </p:nvSpPr>
          <p:spPr bwMode="auto">
            <a:xfrm>
              <a:off x="6586190" y="2390691"/>
              <a:ext cx="35542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275856" y="4149080"/>
            <a:ext cx="2448272" cy="1974413"/>
            <a:chOff x="3275856" y="4149080"/>
            <a:chExt cx="2448272" cy="1974413"/>
          </a:xfrm>
        </p:grpSpPr>
        <p:cxnSp>
          <p:nvCxnSpPr>
            <p:cNvPr id="295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851920" y="5445224"/>
              <a:ext cx="0" cy="57606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9" name="TextBox 31"/>
            <p:cNvSpPr txBox="1">
              <a:spLocks noChangeArrowheads="1"/>
            </p:cNvSpPr>
            <p:nvPr/>
          </p:nvSpPr>
          <p:spPr bwMode="auto">
            <a:xfrm>
              <a:off x="3275856" y="5631051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i="1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i="0" dirty="0"/>
                <a:t>10</a:t>
              </a:r>
              <a:r>
                <a:rPr lang="en-US" altLang="ko-KR" dirty="0"/>
                <a:t>mm</a:t>
              </a:r>
              <a:endParaRPr lang="ko-KR" altLang="en-US" dirty="0"/>
            </a:p>
          </p:txBody>
        </p:sp>
        <p:grpSp>
          <p:nvGrpSpPr>
            <p:cNvPr id="297" name="그룹 296"/>
            <p:cNvGrpSpPr/>
            <p:nvPr/>
          </p:nvGrpSpPr>
          <p:grpSpPr>
            <a:xfrm>
              <a:off x="4001676" y="4149080"/>
              <a:ext cx="1722452" cy="1686381"/>
              <a:chOff x="2627784" y="4365104"/>
              <a:chExt cx="1722452" cy="1686381"/>
            </a:xfrm>
          </p:grpSpPr>
          <p:sp>
            <p:nvSpPr>
              <p:cNvPr id="300" name="자유형 58"/>
              <p:cNvSpPr/>
              <p:nvPr/>
            </p:nvSpPr>
            <p:spPr bwMode="auto">
              <a:xfrm>
                <a:off x="2632398" y="4368280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436510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79912" y="436510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03" name="TextBox 31"/>
              <p:cNvSpPr txBox="1">
                <a:spLocks noChangeArrowheads="1"/>
              </p:cNvSpPr>
              <p:nvPr/>
            </p:nvSpPr>
            <p:spPr bwMode="auto">
              <a:xfrm>
                <a:off x="3784526" y="4869160"/>
                <a:ext cx="5657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0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32398" y="580526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640510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627784" y="573325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712518" y="56612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08" name="TextBox 31"/>
              <p:cNvSpPr txBox="1">
                <a:spLocks noChangeArrowheads="1"/>
              </p:cNvSpPr>
              <p:nvPr/>
            </p:nvSpPr>
            <p:spPr bwMode="auto">
              <a:xfrm>
                <a:off x="2782154" y="5805264"/>
                <a:ext cx="70398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15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98" name="직선 화살표 연결선 28"/>
            <p:cNvCxnSpPr>
              <a:cxnSpLocks noChangeShapeType="1"/>
            </p:cNvCxnSpPr>
            <p:nvPr/>
          </p:nvCxnSpPr>
          <p:spPr bwMode="auto">
            <a:xfrm>
              <a:off x="3641636" y="6021288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9" name="TextBox 31"/>
            <p:cNvSpPr txBox="1">
              <a:spLocks noChangeArrowheads="1"/>
            </p:cNvSpPr>
            <p:nvPr/>
          </p:nvSpPr>
          <p:spPr bwMode="auto">
            <a:xfrm>
              <a:off x="5369828" y="5877272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6" name="직선 화살표 연결선 28"/>
            <p:cNvCxnSpPr>
              <a:cxnSpLocks noChangeShapeType="1"/>
            </p:cNvCxnSpPr>
            <p:nvPr/>
          </p:nvCxnSpPr>
          <p:spPr bwMode="auto">
            <a:xfrm>
              <a:off x="3779912" y="54452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01805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그룹 249"/>
          <p:cNvGrpSpPr/>
          <p:nvPr/>
        </p:nvGrpSpPr>
        <p:grpSpPr>
          <a:xfrm>
            <a:off x="683568" y="620688"/>
            <a:ext cx="6091402" cy="2262445"/>
            <a:chOff x="683568" y="620688"/>
            <a:chExt cx="6091402" cy="2262445"/>
          </a:xfrm>
        </p:grpSpPr>
        <p:grpSp>
          <p:nvGrpSpPr>
            <p:cNvPr id="249" name="그룹 248"/>
            <p:cNvGrpSpPr/>
            <p:nvPr/>
          </p:nvGrpSpPr>
          <p:grpSpPr>
            <a:xfrm>
              <a:off x="755576" y="2636912"/>
              <a:ext cx="1986946" cy="246221"/>
              <a:chOff x="755576" y="2636912"/>
              <a:chExt cx="1986946" cy="246221"/>
            </a:xfrm>
          </p:grpSpPr>
          <p:cxnSp>
            <p:nvCxnSpPr>
              <p:cNvPr id="16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6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31" name="그룹 230"/>
            <p:cNvGrpSpPr/>
            <p:nvPr/>
          </p:nvGrpSpPr>
          <p:grpSpPr>
            <a:xfrm>
              <a:off x="5076056" y="620688"/>
              <a:ext cx="1512168" cy="1686381"/>
              <a:chOff x="4932040" y="1772816"/>
              <a:chExt cx="1512168" cy="1686381"/>
            </a:xfrm>
          </p:grpSpPr>
          <p:sp>
            <p:nvSpPr>
              <p:cNvPr id="256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1988840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7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2636912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1772816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84168" y="1772816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6654" y="321297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944766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4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3068960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59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321297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4932040" y="1772816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74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5" name="타원 74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33" name="그룹 232"/>
            <p:cNvGrpSpPr/>
            <p:nvPr/>
          </p:nvGrpSpPr>
          <p:grpSpPr>
            <a:xfrm>
              <a:off x="683568" y="1268760"/>
              <a:ext cx="432048" cy="1520882"/>
              <a:chOff x="827584" y="908720"/>
              <a:chExt cx="432048" cy="1520882"/>
            </a:xfrm>
          </p:grpSpPr>
          <p:cxnSp>
            <p:nvCxnSpPr>
              <p:cNvPr id="91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1187624" y="908720"/>
                <a:ext cx="0" cy="15208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2" name="TextBox 31"/>
              <p:cNvSpPr txBox="1">
                <a:spLocks noChangeArrowheads="1"/>
              </p:cNvSpPr>
              <p:nvPr/>
            </p:nvSpPr>
            <p:spPr bwMode="auto">
              <a:xfrm>
                <a:off x="971600" y="184482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i="0" dirty="0"/>
              </a:p>
            </p:txBody>
          </p:sp>
          <p:sp>
            <p:nvSpPr>
              <p:cNvPr id="94" name="TextBox 31"/>
              <p:cNvSpPr txBox="1">
                <a:spLocks noChangeArrowheads="1"/>
              </p:cNvSpPr>
              <p:nvPr/>
            </p:nvSpPr>
            <p:spPr bwMode="auto">
              <a:xfrm>
                <a:off x="827584" y="112474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9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9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90872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235" name="그룹 234"/>
            <p:cNvGrpSpPr/>
            <p:nvPr/>
          </p:nvGrpSpPr>
          <p:grpSpPr>
            <a:xfrm>
              <a:off x="2699792" y="1268760"/>
              <a:ext cx="432048" cy="648072"/>
              <a:chOff x="2627784" y="1772816"/>
              <a:chExt cx="432048" cy="648072"/>
            </a:xfrm>
          </p:grpSpPr>
          <p:cxnSp>
            <p:nvCxnSpPr>
              <p:cNvPr id="102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2987824" y="1772816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" name="TextBox 31"/>
              <p:cNvSpPr txBox="1">
                <a:spLocks noChangeArrowheads="1"/>
              </p:cNvSpPr>
              <p:nvPr/>
            </p:nvSpPr>
            <p:spPr bwMode="auto">
              <a:xfrm>
                <a:off x="2627784" y="1988840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9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177281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230" name="그룹 229"/>
            <p:cNvGrpSpPr/>
            <p:nvPr/>
          </p:nvGrpSpPr>
          <p:grpSpPr>
            <a:xfrm>
              <a:off x="3203848" y="620688"/>
              <a:ext cx="1372766" cy="1691143"/>
              <a:chOff x="3131840" y="1124744"/>
              <a:chExt cx="1372766" cy="1691143"/>
            </a:xfrm>
          </p:grpSpPr>
          <p:cxnSp>
            <p:nvCxnSpPr>
              <p:cNvPr id="2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112474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0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83968" y="112474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09" name="TextBox 31"/>
              <p:cNvSpPr txBox="1">
                <a:spLocks noChangeArrowheads="1"/>
              </p:cNvSpPr>
              <p:nvPr/>
            </p:nvSpPr>
            <p:spPr bwMode="auto">
              <a:xfrm>
                <a:off x="4288582" y="163356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6454" y="256490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1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144566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1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1840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21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242088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58" name="TextBox 31"/>
              <p:cNvSpPr txBox="1">
                <a:spLocks noChangeArrowheads="1"/>
              </p:cNvSpPr>
              <p:nvPr/>
            </p:nvSpPr>
            <p:spPr bwMode="auto">
              <a:xfrm>
                <a:off x="3491880" y="256966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3131840" y="1124744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128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9" name="타원 128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229" name="그룹 228"/>
            <p:cNvGrpSpPr/>
            <p:nvPr/>
          </p:nvGrpSpPr>
          <p:grpSpPr>
            <a:xfrm>
              <a:off x="1187624" y="620688"/>
              <a:ext cx="1372766" cy="1686381"/>
              <a:chOff x="1331640" y="260648"/>
              <a:chExt cx="1372766" cy="1686381"/>
            </a:xfrm>
          </p:grpSpPr>
          <p:cxnSp>
            <p:nvCxnSpPr>
              <p:cNvPr id="10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2606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0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3768" y="2606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08" name="TextBox 31"/>
              <p:cNvSpPr txBox="1">
                <a:spLocks noChangeArrowheads="1"/>
              </p:cNvSpPr>
              <p:nvPr/>
            </p:nvSpPr>
            <p:spPr bwMode="auto">
              <a:xfrm>
                <a:off x="2488382" y="76470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17008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22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1700808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1" name="그룹 130"/>
              <p:cNvGrpSpPr/>
              <p:nvPr/>
            </p:nvGrpSpPr>
            <p:grpSpPr>
              <a:xfrm>
                <a:off x="1331640" y="260648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132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33" name="타원 132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154" name="그룹 153"/>
            <p:cNvGrpSpPr/>
            <p:nvPr/>
          </p:nvGrpSpPr>
          <p:grpSpPr>
            <a:xfrm>
              <a:off x="2771800" y="1772816"/>
              <a:ext cx="1986946" cy="246221"/>
              <a:chOff x="755576" y="2636912"/>
              <a:chExt cx="1986946" cy="246221"/>
            </a:xfrm>
          </p:grpSpPr>
          <p:cxnSp>
            <p:nvCxnSpPr>
              <p:cNvPr id="15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6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58" name="그룹 157"/>
            <p:cNvGrpSpPr/>
            <p:nvPr/>
          </p:nvGrpSpPr>
          <p:grpSpPr>
            <a:xfrm>
              <a:off x="4788024" y="1124744"/>
              <a:ext cx="1986946" cy="246221"/>
              <a:chOff x="755576" y="2636912"/>
              <a:chExt cx="1986946" cy="246221"/>
            </a:xfrm>
          </p:grpSpPr>
          <p:cxnSp>
            <p:nvCxnSpPr>
              <p:cNvPr id="15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18" name="그룹 317"/>
          <p:cNvGrpSpPr/>
          <p:nvPr/>
        </p:nvGrpSpPr>
        <p:grpSpPr>
          <a:xfrm>
            <a:off x="683568" y="3356992"/>
            <a:ext cx="5875378" cy="3198549"/>
            <a:chOff x="827584" y="260648"/>
            <a:chExt cx="5875378" cy="3198549"/>
          </a:xfrm>
        </p:grpSpPr>
        <p:cxnSp>
          <p:nvCxnSpPr>
            <p:cNvPr id="319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2420888"/>
              <a:ext cx="561662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0" name="TextBox 31"/>
            <p:cNvSpPr txBox="1">
              <a:spLocks noChangeArrowheads="1"/>
            </p:cNvSpPr>
            <p:nvPr/>
          </p:nvSpPr>
          <p:spPr bwMode="auto">
            <a:xfrm>
              <a:off x="6516216" y="2276872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1" name="그룹 320"/>
            <p:cNvGrpSpPr/>
            <p:nvPr/>
          </p:nvGrpSpPr>
          <p:grpSpPr>
            <a:xfrm>
              <a:off x="4932040" y="1772816"/>
              <a:ext cx="1512168" cy="1686381"/>
              <a:chOff x="4932040" y="1772816"/>
              <a:chExt cx="1512168" cy="1686381"/>
            </a:xfrm>
          </p:grpSpPr>
          <p:sp>
            <p:nvSpPr>
              <p:cNvPr id="358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1988840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" name="TextBox 31"/>
              <p:cNvSpPr txBox="1">
                <a:spLocks noChangeArrowheads="1"/>
              </p:cNvSpPr>
              <p:nvPr/>
            </p:nvSpPr>
            <p:spPr bwMode="auto">
              <a:xfrm>
                <a:off x="6079554" y="2636912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1772816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84168" y="1772816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6654" y="321297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944766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314096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6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012160" y="3068960"/>
                <a:ext cx="1486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66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321297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67" name="그룹 366"/>
              <p:cNvGrpSpPr/>
              <p:nvPr/>
            </p:nvGrpSpPr>
            <p:grpSpPr>
              <a:xfrm>
                <a:off x="4932040" y="1772816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368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69" name="타원 368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7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322" name="그룹 321"/>
            <p:cNvGrpSpPr/>
            <p:nvPr/>
          </p:nvGrpSpPr>
          <p:grpSpPr>
            <a:xfrm>
              <a:off x="827584" y="908720"/>
              <a:ext cx="432048" cy="1520882"/>
              <a:chOff x="827584" y="908720"/>
              <a:chExt cx="432048" cy="1520882"/>
            </a:xfrm>
          </p:grpSpPr>
          <p:cxnSp>
            <p:nvCxnSpPr>
              <p:cNvPr id="353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1187624" y="908720"/>
                <a:ext cx="0" cy="152088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TextBox 31"/>
              <p:cNvSpPr txBox="1">
                <a:spLocks noChangeArrowheads="1"/>
              </p:cNvSpPr>
              <p:nvPr/>
            </p:nvSpPr>
            <p:spPr bwMode="auto">
              <a:xfrm>
                <a:off x="971600" y="184482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i="0" dirty="0"/>
              </a:p>
            </p:txBody>
          </p:sp>
          <p:sp>
            <p:nvSpPr>
              <p:cNvPr id="355" name="TextBox 31"/>
              <p:cNvSpPr txBox="1">
                <a:spLocks noChangeArrowheads="1"/>
              </p:cNvSpPr>
              <p:nvPr/>
            </p:nvSpPr>
            <p:spPr bwMode="auto">
              <a:xfrm>
                <a:off x="827584" y="112474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3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115616" y="908720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323" name="그룹 322"/>
            <p:cNvGrpSpPr/>
            <p:nvPr/>
          </p:nvGrpSpPr>
          <p:grpSpPr>
            <a:xfrm>
              <a:off x="2627784" y="1772816"/>
              <a:ext cx="432048" cy="648072"/>
              <a:chOff x="2627784" y="1772816"/>
              <a:chExt cx="432048" cy="648072"/>
            </a:xfrm>
          </p:grpSpPr>
          <p:cxnSp>
            <p:nvCxnSpPr>
              <p:cNvPr id="350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2987824" y="1772816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TextBox 31"/>
              <p:cNvSpPr txBox="1">
                <a:spLocks noChangeArrowheads="1"/>
              </p:cNvSpPr>
              <p:nvPr/>
            </p:nvSpPr>
            <p:spPr bwMode="auto">
              <a:xfrm>
                <a:off x="2627784" y="1988840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Times New Roman" pitchFamily="18" charset="0"/>
                    <a:cs typeface="Times New Roman" pitchFamily="18" charset="0"/>
                  </a:defRPr>
                </a:lvl1pPr>
              </a:lstStyle>
              <a:p>
                <a:r>
                  <a:rPr lang="en-US" altLang="ko-KR" dirty="0"/>
                  <a:t>h</a:t>
                </a:r>
                <a:r>
                  <a:rPr lang="en-US" altLang="ko-KR" i="0" dirty="0"/>
                  <a:t>/2</a:t>
                </a:r>
                <a:endParaRPr lang="ko-KR" altLang="en-US" i="0" dirty="0"/>
              </a:p>
            </p:txBody>
          </p:sp>
          <p:cxnSp>
            <p:nvCxnSpPr>
              <p:cNvPr id="35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177281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324" name="그룹 323"/>
            <p:cNvGrpSpPr/>
            <p:nvPr/>
          </p:nvGrpSpPr>
          <p:grpSpPr>
            <a:xfrm>
              <a:off x="3131840" y="1124744"/>
              <a:ext cx="1372766" cy="1691143"/>
              <a:chOff x="3131840" y="1124744"/>
              <a:chExt cx="1372766" cy="1691143"/>
            </a:xfrm>
          </p:grpSpPr>
          <p:cxnSp>
            <p:nvCxnSpPr>
              <p:cNvPr id="33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1124744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83968" y="1124744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40" name="TextBox 31"/>
              <p:cNvSpPr txBox="1">
                <a:spLocks noChangeArrowheads="1"/>
              </p:cNvSpPr>
              <p:nvPr/>
            </p:nvSpPr>
            <p:spPr bwMode="auto">
              <a:xfrm>
                <a:off x="4288582" y="163356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6454" y="2564904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144566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131840" y="2492896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216574" y="242088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45" name="TextBox 31"/>
              <p:cNvSpPr txBox="1">
                <a:spLocks noChangeArrowheads="1"/>
              </p:cNvSpPr>
              <p:nvPr/>
            </p:nvSpPr>
            <p:spPr bwMode="auto">
              <a:xfrm>
                <a:off x="3491880" y="2569666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6" name="그룹 345"/>
              <p:cNvGrpSpPr/>
              <p:nvPr/>
            </p:nvGrpSpPr>
            <p:grpSpPr>
              <a:xfrm>
                <a:off x="3131840" y="1124744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347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48" name="타원 347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325" name="그룹 324"/>
            <p:cNvGrpSpPr/>
            <p:nvPr/>
          </p:nvGrpSpPr>
          <p:grpSpPr>
            <a:xfrm>
              <a:off x="1331640" y="260648"/>
              <a:ext cx="1372766" cy="1686381"/>
              <a:chOff x="1331640" y="260648"/>
              <a:chExt cx="1372766" cy="1686381"/>
            </a:xfrm>
          </p:grpSpPr>
          <p:cxnSp>
            <p:nvCxnSpPr>
              <p:cNvPr id="32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260648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2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3768" y="2606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28" name="TextBox 31"/>
              <p:cNvSpPr txBox="1">
                <a:spLocks noChangeArrowheads="1"/>
              </p:cNvSpPr>
              <p:nvPr/>
            </p:nvSpPr>
            <p:spPr bwMode="auto">
              <a:xfrm>
                <a:off x="2488382" y="76470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17008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16288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3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16374" y="15567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33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1700808"/>
                <a:ext cx="2926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34" name="그룹 333"/>
              <p:cNvGrpSpPr/>
              <p:nvPr/>
            </p:nvGrpSpPr>
            <p:grpSpPr>
              <a:xfrm>
                <a:off x="1331640" y="260648"/>
                <a:ext cx="1008113" cy="1296144"/>
                <a:chOff x="4932040" y="1772816"/>
                <a:chExt cx="1008113" cy="1296144"/>
              </a:xfrm>
            </p:grpSpPr>
            <p:sp>
              <p:nvSpPr>
                <p:cNvPr id="335" name="자유형 58"/>
                <p:cNvSpPr/>
                <p:nvPr/>
              </p:nvSpPr>
              <p:spPr bwMode="auto">
                <a:xfrm>
                  <a:off x="4932040" y="1772816"/>
                  <a:ext cx="1008113" cy="1296144"/>
                </a:xfrm>
                <a:custGeom>
                  <a:avLst/>
                  <a:gdLst>
                    <a:gd name="connsiteX0" fmla="*/ 1025496 w 4426722"/>
                    <a:gd name="connsiteY0" fmla="*/ 17091 h 2221906"/>
                    <a:gd name="connsiteX1" fmla="*/ 0 w 4426722"/>
                    <a:gd name="connsiteY1" fmla="*/ 1367327 h 2221906"/>
                    <a:gd name="connsiteX2" fmla="*/ 957129 w 4426722"/>
                    <a:gd name="connsiteY2" fmla="*/ 2213360 h 2221906"/>
                    <a:gd name="connsiteX3" fmla="*/ 2991028 w 4426722"/>
                    <a:gd name="connsiteY3" fmla="*/ 2221906 h 2221906"/>
                    <a:gd name="connsiteX4" fmla="*/ 4426722 w 4426722"/>
                    <a:gd name="connsiteY4" fmla="*/ 905854 h 2221906"/>
                    <a:gd name="connsiteX5" fmla="*/ 3093578 w 4426722"/>
                    <a:gd name="connsiteY5" fmla="*/ 0 h 2221906"/>
                    <a:gd name="connsiteX6" fmla="*/ 1025496 w 4426722"/>
                    <a:gd name="connsiteY6" fmla="*/ 17091 h 2221906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93578 w 4426722"/>
                    <a:gd name="connsiteY5" fmla="*/ 53897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957129 w 4426722"/>
                    <a:gd name="connsiteY2" fmla="*/ 2267257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72009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275803"/>
                    <a:gd name="connsiteX1" fmla="*/ 0 w 4426722"/>
                    <a:gd name="connsiteY1" fmla="*/ 1421224 h 2275803"/>
                    <a:gd name="connsiteX2" fmla="*/ 1039529 w 4426722"/>
                    <a:gd name="connsiteY2" fmla="*/ 1440161 h 2275803"/>
                    <a:gd name="connsiteX3" fmla="*/ 2991028 w 4426722"/>
                    <a:gd name="connsiteY3" fmla="*/ 2275803 h 2275803"/>
                    <a:gd name="connsiteX4" fmla="*/ 4426722 w 4426722"/>
                    <a:gd name="connsiteY4" fmla="*/ 959751 h 2275803"/>
                    <a:gd name="connsiteX5" fmla="*/ 3055753 w 4426722"/>
                    <a:gd name="connsiteY5" fmla="*/ 1 h 2275803"/>
                    <a:gd name="connsiteX6" fmla="*/ 1039529 w 4426722"/>
                    <a:gd name="connsiteY6" fmla="*/ 0 h 2275803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2991028 w 4426722"/>
                    <a:gd name="connsiteY3" fmla="*/ 2275803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1039529 w 4426722"/>
                    <a:gd name="connsiteY0" fmla="*/ 0 h 2304257"/>
                    <a:gd name="connsiteX1" fmla="*/ 0 w 4426722"/>
                    <a:gd name="connsiteY1" fmla="*/ 1421224 h 2304257"/>
                    <a:gd name="connsiteX2" fmla="*/ 1039529 w 4426722"/>
                    <a:gd name="connsiteY2" fmla="*/ 2304257 h 2304257"/>
                    <a:gd name="connsiteX3" fmla="*/ 3055753 w 4426722"/>
                    <a:gd name="connsiteY3" fmla="*/ 2304257 h 2304257"/>
                    <a:gd name="connsiteX4" fmla="*/ 4426722 w 4426722"/>
                    <a:gd name="connsiteY4" fmla="*/ 959751 h 2304257"/>
                    <a:gd name="connsiteX5" fmla="*/ 3055753 w 4426722"/>
                    <a:gd name="connsiteY5" fmla="*/ 1 h 2304257"/>
                    <a:gd name="connsiteX6" fmla="*/ 1039529 w 4426722"/>
                    <a:gd name="connsiteY6" fmla="*/ 0 h 2304257"/>
                    <a:gd name="connsiteX0" fmla="*/ 864096 w 4251289"/>
                    <a:gd name="connsiteY0" fmla="*/ 0 h 2304257"/>
                    <a:gd name="connsiteX1" fmla="*/ 0 w 4251289"/>
                    <a:gd name="connsiteY1" fmla="*/ 1512169 h 2304257"/>
                    <a:gd name="connsiteX2" fmla="*/ 864096 w 4251289"/>
                    <a:gd name="connsiteY2" fmla="*/ 2304257 h 2304257"/>
                    <a:gd name="connsiteX3" fmla="*/ 2880320 w 4251289"/>
                    <a:gd name="connsiteY3" fmla="*/ 2304257 h 2304257"/>
                    <a:gd name="connsiteX4" fmla="*/ 4251289 w 4251289"/>
                    <a:gd name="connsiteY4" fmla="*/ 959751 h 2304257"/>
                    <a:gd name="connsiteX5" fmla="*/ 2880320 w 4251289"/>
                    <a:gd name="connsiteY5" fmla="*/ 1 h 2304257"/>
                    <a:gd name="connsiteX6" fmla="*/ 864096 w 4251289"/>
                    <a:gd name="connsiteY6" fmla="*/ 0 h 2304257"/>
                    <a:gd name="connsiteX0" fmla="*/ 1224136 w 4611329"/>
                    <a:gd name="connsiteY0" fmla="*/ 0 h 2664296"/>
                    <a:gd name="connsiteX1" fmla="*/ 0 w 4611329"/>
                    <a:gd name="connsiteY1" fmla="*/ 2664296 h 2664296"/>
                    <a:gd name="connsiteX2" fmla="*/ 1224136 w 4611329"/>
                    <a:gd name="connsiteY2" fmla="*/ 2304257 h 2664296"/>
                    <a:gd name="connsiteX3" fmla="*/ 3240360 w 4611329"/>
                    <a:gd name="connsiteY3" fmla="*/ 2304257 h 2664296"/>
                    <a:gd name="connsiteX4" fmla="*/ 4611329 w 4611329"/>
                    <a:gd name="connsiteY4" fmla="*/ 959751 h 2664296"/>
                    <a:gd name="connsiteX5" fmla="*/ 3240360 w 4611329"/>
                    <a:gd name="connsiteY5" fmla="*/ 1 h 2664296"/>
                    <a:gd name="connsiteX6" fmla="*/ 1224136 w 4611329"/>
                    <a:gd name="connsiteY6" fmla="*/ 0 h 2664296"/>
                    <a:gd name="connsiteX0" fmla="*/ 0 w 4611329"/>
                    <a:gd name="connsiteY0" fmla="*/ 72006 h 2664295"/>
                    <a:gd name="connsiteX1" fmla="*/ 0 w 4611329"/>
                    <a:gd name="connsiteY1" fmla="*/ 2664295 h 2664295"/>
                    <a:gd name="connsiteX2" fmla="*/ 1224136 w 4611329"/>
                    <a:gd name="connsiteY2" fmla="*/ 2304256 h 2664295"/>
                    <a:gd name="connsiteX3" fmla="*/ 3240360 w 4611329"/>
                    <a:gd name="connsiteY3" fmla="*/ 2304256 h 2664295"/>
                    <a:gd name="connsiteX4" fmla="*/ 4611329 w 4611329"/>
                    <a:gd name="connsiteY4" fmla="*/ 959750 h 2664295"/>
                    <a:gd name="connsiteX5" fmla="*/ 3240360 w 4611329"/>
                    <a:gd name="connsiteY5" fmla="*/ 0 h 2664295"/>
                    <a:gd name="connsiteX6" fmla="*/ 0 w 4611329"/>
                    <a:gd name="connsiteY6" fmla="*/ 72006 h 2664295"/>
                    <a:gd name="connsiteX0" fmla="*/ 0 w 4611329"/>
                    <a:gd name="connsiteY0" fmla="*/ 0 h 2592289"/>
                    <a:gd name="connsiteX1" fmla="*/ 0 w 4611329"/>
                    <a:gd name="connsiteY1" fmla="*/ 2592289 h 2592289"/>
                    <a:gd name="connsiteX2" fmla="*/ 1224136 w 4611329"/>
                    <a:gd name="connsiteY2" fmla="*/ 2232250 h 2592289"/>
                    <a:gd name="connsiteX3" fmla="*/ 3240360 w 4611329"/>
                    <a:gd name="connsiteY3" fmla="*/ 2232250 h 2592289"/>
                    <a:gd name="connsiteX4" fmla="*/ 4611329 w 4611329"/>
                    <a:gd name="connsiteY4" fmla="*/ 887744 h 2592289"/>
                    <a:gd name="connsiteX5" fmla="*/ 0 w 4611329"/>
                    <a:gd name="connsiteY5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1224136 w 3240360"/>
                    <a:gd name="connsiteY2" fmla="*/ 2232250 h 2592289"/>
                    <a:gd name="connsiteX3" fmla="*/ 3240360 w 3240360"/>
                    <a:gd name="connsiteY3" fmla="*/ 2232250 h 2592289"/>
                    <a:gd name="connsiteX4" fmla="*/ 0 w 3240360"/>
                    <a:gd name="connsiteY4" fmla="*/ 0 h 2592289"/>
                    <a:gd name="connsiteX0" fmla="*/ 0 w 3240360"/>
                    <a:gd name="connsiteY0" fmla="*/ 0 h 2592289"/>
                    <a:gd name="connsiteX1" fmla="*/ 0 w 3240360"/>
                    <a:gd name="connsiteY1" fmla="*/ 2592289 h 2592289"/>
                    <a:gd name="connsiteX2" fmla="*/ 3240360 w 3240360"/>
                    <a:gd name="connsiteY2" fmla="*/ 2232250 h 2592289"/>
                    <a:gd name="connsiteX3" fmla="*/ 0 w 3240360"/>
                    <a:gd name="connsiteY3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0 w 4248472"/>
                    <a:gd name="connsiteY3" fmla="*/ 0 h 2592289"/>
                    <a:gd name="connsiteX0" fmla="*/ 0 w 4248472"/>
                    <a:gd name="connsiteY0" fmla="*/ 72008 h 2664297"/>
                    <a:gd name="connsiteX1" fmla="*/ 0 w 4248472"/>
                    <a:gd name="connsiteY1" fmla="*/ 2664297 h 2664297"/>
                    <a:gd name="connsiteX2" fmla="*/ 4248472 w 4248472"/>
                    <a:gd name="connsiteY2" fmla="*/ 2664296 h 2664297"/>
                    <a:gd name="connsiteX3" fmla="*/ 4176464 w 4248472"/>
                    <a:gd name="connsiteY3" fmla="*/ 0 h 2664297"/>
                    <a:gd name="connsiteX4" fmla="*/ 0 w 4248472"/>
                    <a:gd name="connsiteY4" fmla="*/ 72008 h 2664297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176464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2592289"/>
                    <a:gd name="connsiteX1" fmla="*/ 0 w 4248472"/>
                    <a:gd name="connsiteY1" fmla="*/ 2592289 h 2592289"/>
                    <a:gd name="connsiteX2" fmla="*/ 4248472 w 4248472"/>
                    <a:gd name="connsiteY2" fmla="*/ 2592288 h 2592289"/>
                    <a:gd name="connsiteX3" fmla="*/ 4248472 w 4248472"/>
                    <a:gd name="connsiteY3" fmla="*/ 0 h 2592289"/>
                    <a:gd name="connsiteX4" fmla="*/ 0 w 4248472"/>
                    <a:gd name="connsiteY4" fmla="*/ 0 h 2592289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248472 w 4248472"/>
                    <a:gd name="connsiteY3" fmla="*/ 504056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0 h 3096345"/>
                    <a:gd name="connsiteX4" fmla="*/ 0 w 4248472"/>
                    <a:gd name="connsiteY4" fmla="*/ 0 h 3096345"/>
                    <a:gd name="connsiteX0" fmla="*/ 0 w 4248472"/>
                    <a:gd name="connsiteY0" fmla="*/ 0 h 3096345"/>
                    <a:gd name="connsiteX1" fmla="*/ 0 w 4248472"/>
                    <a:gd name="connsiteY1" fmla="*/ 3096345 h 3096345"/>
                    <a:gd name="connsiteX2" fmla="*/ 4248472 w 4248472"/>
                    <a:gd name="connsiteY2" fmla="*/ 3096344 h 3096345"/>
                    <a:gd name="connsiteX3" fmla="*/ 432048 w 4248472"/>
                    <a:gd name="connsiteY3" fmla="*/ 3096344 h 3096345"/>
                    <a:gd name="connsiteX4" fmla="*/ 432048 w 4248472"/>
                    <a:gd name="connsiteY4" fmla="*/ 0 h 3096345"/>
                    <a:gd name="connsiteX5" fmla="*/ 0 w 4248472"/>
                    <a:gd name="connsiteY5" fmla="*/ 0 h 3096345"/>
                    <a:gd name="connsiteX0" fmla="*/ 0 w 4248472"/>
                    <a:gd name="connsiteY0" fmla="*/ 0 h 3528392"/>
                    <a:gd name="connsiteX1" fmla="*/ 0 w 4248472"/>
                    <a:gd name="connsiteY1" fmla="*/ 3528392 h 3528392"/>
                    <a:gd name="connsiteX2" fmla="*/ 4248472 w 4248472"/>
                    <a:gd name="connsiteY2" fmla="*/ 3096344 h 3528392"/>
                    <a:gd name="connsiteX3" fmla="*/ 432048 w 4248472"/>
                    <a:gd name="connsiteY3" fmla="*/ 3096344 h 3528392"/>
                    <a:gd name="connsiteX4" fmla="*/ 432048 w 4248472"/>
                    <a:gd name="connsiteY4" fmla="*/ 0 h 3528392"/>
                    <a:gd name="connsiteX5" fmla="*/ 0 w 4248472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096343 h 3528392"/>
                    <a:gd name="connsiteX3" fmla="*/ 432048 w 2592288"/>
                    <a:gd name="connsiteY3" fmla="*/ 3096344 h 3528392"/>
                    <a:gd name="connsiteX4" fmla="*/ 432048 w 2592288"/>
                    <a:gd name="connsiteY4" fmla="*/ 0 h 3528392"/>
                    <a:gd name="connsiteX5" fmla="*/ 0 w 2592288"/>
                    <a:gd name="connsiteY5" fmla="*/ 0 h 3528392"/>
                    <a:gd name="connsiteX0" fmla="*/ 0 w 2592288"/>
                    <a:gd name="connsiteY0" fmla="*/ 0 h 3528392"/>
                    <a:gd name="connsiteX1" fmla="*/ 0 w 2592288"/>
                    <a:gd name="connsiteY1" fmla="*/ 3528392 h 3528392"/>
                    <a:gd name="connsiteX2" fmla="*/ 2592288 w 2592288"/>
                    <a:gd name="connsiteY2" fmla="*/ 3528391 h 3528392"/>
                    <a:gd name="connsiteX3" fmla="*/ 2592288 w 2592288"/>
                    <a:gd name="connsiteY3" fmla="*/ 3096343 h 3528392"/>
                    <a:gd name="connsiteX4" fmla="*/ 432048 w 2592288"/>
                    <a:gd name="connsiteY4" fmla="*/ 3096344 h 3528392"/>
                    <a:gd name="connsiteX5" fmla="*/ 432048 w 2592288"/>
                    <a:gd name="connsiteY5" fmla="*/ 0 h 3528392"/>
                    <a:gd name="connsiteX6" fmla="*/ 0 w 2592288"/>
                    <a:gd name="connsiteY6" fmla="*/ 0 h 3528392"/>
                    <a:gd name="connsiteX0" fmla="*/ 0 w 2593357"/>
                    <a:gd name="connsiteY0" fmla="*/ 0 h 3528392"/>
                    <a:gd name="connsiteX1" fmla="*/ 0 w 2593357"/>
                    <a:gd name="connsiteY1" fmla="*/ 3528392 h 3528392"/>
                    <a:gd name="connsiteX2" fmla="*/ 2592288 w 2593357"/>
                    <a:gd name="connsiteY2" fmla="*/ 3528391 h 3528392"/>
                    <a:gd name="connsiteX3" fmla="*/ 2592288 w 2593357"/>
                    <a:gd name="connsiteY3" fmla="*/ 3096343 h 3528392"/>
                    <a:gd name="connsiteX4" fmla="*/ 2593357 w 2593357"/>
                    <a:gd name="connsiteY4" fmla="*/ 12322 h 3528392"/>
                    <a:gd name="connsiteX5" fmla="*/ 432048 w 2593357"/>
                    <a:gd name="connsiteY5" fmla="*/ 0 h 3528392"/>
                    <a:gd name="connsiteX6" fmla="*/ 0 w 2593357"/>
                    <a:gd name="connsiteY6" fmla="*/ 0 h 3528392"/>
                    <a:gd name="connsiteX0" fmla="*/ 0 w 2593357"/>
                    <a:gd name="connsiteY0" fmla="*/ 3553 h 3531945"/>
                    <a:gd name="connsiteX1" fmla="*/ 0 w 2593357"/>
                    <a:gd name="connsiteY1" fmla="*/ 3531945 h 3531945"/>
                    <a:gd name="connsiteX2" fmla="*/ 2592288 w 2593357"/>
                    <a:gd name="connsiteY2" fmla="*/ 3531944 h 3531945"/>
                    <a:gd name="connsiteX3" fmla="*/ 2592288 w 2593357"/>
                    <a:gd name="connsiteY3" fmla="*/ 3099896 h 3531945"/>
                    <a:gd name="connsiteX4" fmla="*/ 2593357 w 2593357"/>
                    <a:gd name="connsiteY4" fmla="*/ 0 h 3531945"/>
                    <a:gd name="connsiteX5" fmla="*/ 432048 w 2593357"/>
                    <a:gd name="connsiteY5" fmla="*/ 3553 h 3531945"/>
                    <a:gd name="connsiteX6" fmla="*/ 0 w 2593357"/>
                    <a:gd name="connsiteY6" fmla="*/ 3553 h 3531945"/>
                    <a:gd name="connsiteX0" fmla="*/ 0 w 2592303"/>
                    <a:gd name="connsiteY0" fmla="*/ 0 h 3528392"/>
                    <a:gd name="connsiteX1" fmla="*/ 0 w 2592303"/>
                    <a:gd name="connsiteY1" fmla="*/ 3528392 h 3528392"/>
                    <a:gd name="connsiteX2" fmla="*/ 2592288 w 2592303"/>
                    <a:gd name="connsiteY2" fmla="*/ 3528391 h 3528392"/>
                    <a:gd name="connsiteX3" fmla="*/ 2592288 w 2592303"/>
                    <a:gd name="connsiteY3" fmla="*/ 3096343 h 3528392"/>
                    <a:gd name="connsiteX4" fmla="*/ 2587007 w 2592303"/>
                    <a:gd name="connsiteY4" fmla="*/ 2797 h 3528392"/>
                    <a:gd name="connsiteX5" fmla="*/ 432048 w 2592303"/>
                    <a:gd name="connsiteY5" fmla="*/ 0 h 3528392"/>
                    <a:gd name="connsiteX6" fmla="*/ 0 w 2592303"/>
                    <a:gd name="connsiteY6" fmla="*/ 0 h 3528392"/>
                    <a:gd name="connsiteX0" fmla="*/ 0 w 2592295"/>
                    <a:gd name="connsiteY0" fmla="*/ 378 h 3528770"/>
                    <a:gd name="connsiteX1" fmla="*/ 0 w 2592295"/>
                    <a:gd name="connsiteY1" fmla="*/ 3528770 h 3528770"/>
                    <a:gd name="connsiteX2" fmla="*/ 2592288 w 2592295"/>
                    <a:gd name="connsiteY2" fmla="*/ 3528769 h 3528770"/>
                    <a:gd name="connsiteX3" fmla="*/ 2592288 w 2592295"/>
                    <a:gd name="connsiteY3" fmla="*/ 3096721 h 3528770"/>
                    <a:gd name="connsiteX4" fmla="*/ 2580657 w 2592295"/>
                    <a:gd name="connsiteY4" fmla="*/ 0 h 3528770"/>
                    <a:gd name="connsiteX5" fmla="*/ 432048 w 2592295"/>
                    <a:gd name="connsiteY5" fmla="*/ 378 h 3528770"/>
                    <a:gd name="connsiteX6" fmla="*/ 0 w 2592295"/>
                    <a:gd name="connsiteY6" fmla="*/ 378 h 3528770"/>
                    <a:gd name="connsiteX0" fmla="*/ 0 w 2592319"/>
                    <a:gd name="connsiteY0" fmla="*/ 378 h 3528770"/>
                    <a:gd name="connsiteX1" fmla="*/ 0 w 2592319"/>
                    <a:gd name="connsiteY1" fmla="*/ 3528770 h 3528770"/>
                    <a:gd name="connsiteX2" fmla="*/ 2592288 w 2592319"/>
                    <a:gd name="connsiteY2" fmla="*/ 3528769 h 3528770"/>
                    <a:gd name="connsiteX3" fmla="*/ 2592288 w 2592319"/>
                    <a:gd name="connsiteY3" fmla="*/ 3096721 h 3528770"/>
                    <a:gd name="connsiteX4" fmla="*/ 2590182 w 2592319"/>
                    <a:gd name="connsiteY4" fmla="*/ 0 h 3528770"/>
                    <a:gd name="connsiteX5" fmla="*/ 432048 w 2592319"/>
                    <a:gd name="connsiteY5" fmla="*/ 378 h 3528770"/>
                    <a:gd name="connsiteX6" fmla="*/ 0 w 2592319"/>
                    <a:gd name="connsiteY6" fmla="*/ 378 h 3528770"/>
                    <a:gd name="connsiteX0" fmla="*/ 0 w 2592563"/>
                    <a:gd name="connsiteY0" fmla="*/ 378 h 3528770"/>
                    <a:gd name="connsiteX1" fmla="*/ 0 w 2592563"/>
                    <a:gd name="connsiteY1" fmla="*/ 3528770 h 3528770"/>
                    <a:gd name="connsiteX2" fmla="*/ 2592288 w 2592563"/>
                    <a:gd name="connsiteY2" fmla="*/ 3528769 h 3528770"/>
                    <a:gd name="connsiteX3" fmla="*/ 2592288 w 2592563"/>
                    <a:gd name="connsiteY3" fmla="*/ 3096721 h 3528770"/>
                    <a:gd name="connsiteX4" fmla="*/ 2592563 w 2592563"/>
                    <a:gd name="connsiteY4" fmla="*/ 0 h 3528770"/>
                    <a:gd name="connsiteX5" fmla="*/ 432048 w 2592563"/>
                    <a:gd name="connsiteY5" fmla="*/ 378 h 3528770"/>
                    <a:gd name="connsiteX6" fmla="*/ 0 w 2592563"/>
                    <a:gd name="connsiteY6" fmla="*/ 378 h 3528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92563" h="3528770">
                      <a:moveTo>
                        <a:pt x="0" y="378"/>
                      </a:moveTo>
                      <a:lnTo>
                        <a:pt x="0" y="3528770"/>
                      </a:lnTo>
                      <a:lnTo>
                        <a:pt x="2592288" y="3528769"/>
                      </a:lnTo>
                      <a:lnTo>
                        <a:pt x="2592288" y="3096721"/>
                      </a:lnTo>
                      <a:cubicBezTo>
                        <a:pt x="2592644" y="2068714"/>
                        <a:pt x="2592207" y="1028007"/>
                        <a:pt x="2592563" y="0"/>
                      </a:cubicBezTo>
                      <a:lnTo>
                        <a:pt x="432048" y="378"/>
                      </a:lnTo>
                      <a:lnTo>
                        <a:pt x="0" y="378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lIns="0" tIns="0" rIns="0" bIns="0" anchor="ctr"/>
                <a:lstStyle/>
                <a:p>
                  <a:endParaRPr lang="ko-KR" altLang="en-US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36" name="타원 335"/>
                <p:cNvSpPr/>
                <p:nvPr/>
              </p:nvSpPr>
              <p:spPr bwMode="auto">
                <a:xfrm>
                  <a:off x="5412086" y="2400565"/>
                  <a:ext cx="45720" cy="45720"/>
                </a:xfrm>
                <a:prstGeom prst="ellips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3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431482" y="2171491"/>
                  <a:ext cx="21141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C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0935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/>
          <p:cNvGrpSpPr/>
          <p:nvPr/>
        </p:nvGrpSpPr>
        <p:grpSpPr>
          <a:xfrm>
            <a:off x="251520" y="116632"/>
            <a:ext cx="6120680" cy="2361057"/>
            <a:chOff x="899592" y="3501008"/>
            <a:chExt cx="6120680" cy="2361057"/>
          </a:xfrm>
        </p:grpSpPr>
        <p:grpSp>
          <p:nvGrpSpPr>
            <p:cNvPr id="57" name="그룹 56"/>
            <p:cNvGrpSpPr/>
            <p:nvPr/>
          </p:nvGrpSpPr>
          <p:grpSpPr>
            <a:xfrm>
              <a:off x="5445571" y="3800186"/>
              <a:ext cx="1574701" cy="2061879"/>
              <a:chOff x="3377142" y="3193926"/>
              <a:chExt cx="1574701" cy="2061879"/>
            </a:xfrm>
          </p:grpSpPr>
          <p:sp>
            <p:nvSpPr>
              <p:cNvPr id="100" name="이등변 삼각형 99"/>
              <p:cNvSpPr/>
              <p:nvPr/>
            </p:nvSpPr>
            <p:spPr bwMode="auto">
              <a:xfrm>
                <a:off x="3665174" y="3357051"/>
                <a:ext cx="1008112" cy="1296144"/>
              </a:xfrm>
              <a:prstGeom prst="triangle">
                <a:avLst>
                  <a:gd name="adj" fmla="val 22915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3" name="그룹 102"/>
              <p:cNvGrpSpPr/>
              <p:nvPr/>
            </p:nvGrpSpPr>
            <p:grpSpPr>
              <a:xfrm>
                <a:off x="3377142" y="3357051"/>
                <a:ext cx="1574701" cy="1296144"/>
                <a:chOff x="6588224" y="2060848"/>
                <a:chExt cx="1800200" cy="1296144"/>
              </a:xfrm>
            </p:grpSpPr>
            <p:cxnSp>
              <p:nvCxnSpPr>
                <p:cNvPr id="124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3356992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2924944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2492896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3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2060848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</p:grpSp>
          <p:grpSp>
            <p:nvGrpSpPr>
              <p:cNvPr id="104" name="그룹 103"/>
              <p:cNvGrpSpPr/>
              <p:nvPr/>
            </p:nvGrpSpPr>
            <p:grpSpPr>
              <a:xfrm rot="16804235">
                <a:off x="3355229" y="3608633"/>
                <a:ext cx="1824122" cy="994708"/>
                <a:chOff x="6588224" y="3789040"/>
                <a:chExt cx="1800200" cy="1296144"/>
              </a:xfrm>
            </p:grpSpPr>
            <p:cxnSp>
              <p:nvCxnSpPr>
                <p:cNvPr id="11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5085184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0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653136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1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221088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23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3789040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</p:grpSp>
          <p:grpSp>
            <p:nvGrpSpPr>
              <p:cNvPr id="105" name="그룹 104"/>
              <p:cNvGrpSpPr/>
              <p:nvPr/>
            </p:nvGrpSpPr>
            <p:grpSpPr>
              <a:xfrm rot="3546630">
                <a:off x="2907575" y="3811033"/>
                <a:ext cx="2028077" cy="861467"/>
                <a:chOff x="6588224" y="3789040"/>
                <a:chExt cx="1800200" cy="1296144"/>
              </a:xfrm>
            </p:grpSpPr>
            <p:cxnSp>
              <p:nvCxnSpPr>
                <p:cNvPr id="11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5085184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1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653136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1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4221088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  <p:cxnSp>
              <p:nvCxnSpPr>
                <p:cNvPr id="11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588224" y="3789040"/>
                  <a:ext cx="180020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113" name="타원 112"/>
              <p:cNvSpPr/>
              <p:nvPr/>
            </p:nvSpPr>
            <p:spPr bwMode="auto">
              <a:xfrm>
                <a:off x="4054907" y="4197475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" name="TextBox 31"/>
              <p:cNvSpPr txBox="1">
                <a:spLocks noChangeArrowheads="1"/>
              </p:cNvSpPr>
              <p:nvPr/>
            </p:nvSpPr>
            <p:spPr bwMode="auto">
              <a:xfrm>
                <a:off x="4074303" y="3968401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899592" y="3501008"/>
              <a:ext cx="1986946" cy="2148625"/>
              <a:chOff x="4788024" y="2894748"/>
              <a:chExt cx="1986946" cy="2148625"/>
            </a:xfrm>
          </p:grpSpPr>
          <p:grpSp>
            <p:nvGrpSpPr>
              <p:cNvPr id="69" name="그룹 68"/>
              <p:cNvGrpSpPr/>
              <p:nvPr/>
            </p:nvGrpSpPr>
            <p:grpSpPr>
              <a:xfrm>
                <a:off x="5076056" y="3356992"/>
                <a:ext cx="1512168" cy="1686381"/>
                <a:chOff x="4932040" y="1772816"/>
                <a:chExt cx="1512168" cy="1686381"/>
              </a:xfrm>
            </p:grpSpPr>
            <p:sp>
              <p:nvSpPr>
                <p:cNvPr id="7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079554" y="1988840"/>
                  <a:ext cx="36465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079554" y="2636912"/>
                  <a:ext cx="36465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81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1772816"/>
                  <a:ext cx="1486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2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084168" y="1772816"/>
                  <a:ext cx="4614" cy="1296144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3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4936654" y="3212976"/>
                  <a:ext cx="100811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4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5944766" y="3140968"/>
                  <a:ext cx="0" cy="144016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4932040" y="3140968"/>
                  <a:ext cx="0" cy="144016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cxnSp>
              <p:nvCxnSpPr>
                <p:cNvPr id="8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012160" y="3068960"/>
                  <a:ext cx="1486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  <p:sp>
              <p:nvSpPr>
                <p:cNvPr id="8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004048" y="3212976"/>
                  <a:ext cx="36004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9" name="그룹 88"/>
                <p:cNvGrpSpPr/>
                <p:nvPr/>
              </p:nvGrpSpPr>
              <p:grpSpPr>
                <a:xfrm>
                  <a:off x="4932040" y="1772816"/>
                  <a:ext cx="1008113" cy="1296144"/>
                  <a:chOff x="4932040" y="1772816"/>
                  <a:chExt cx="1008113" cy="1296144"/>
                </a:xfrm>
              </p:grpSpPr>
              <p:sp>
                <p:nvSpPr>
                  <p:cNvPr id="93" name="자유형 58"/>
                  <p:cNvSpPr/>
                  <p:nvPr/>
                </p:nvSpPr>
                <p:spPr bwMode="auto">
                  <a:xfrm>
                    <a:off x="4932040" y="1772816"/>
                    <a:ext cx="1008113" cy="1296144"/>
                  </a:xfrm>
                  <a:custGeom>
                    <a:avLst/>
                    <a:gdLst>
                      <a:gd name="connsiteX0" fmla="*/ 1025496 w 4426722"/>
                      <a:gd name="connsiteY0" fmla="*/ 17091 h 2221906"/>
                      <a:gd name="connsiteX1" fmla="*/ 0 w 4426722"/>
                      <a:gd name="connsiteY1" fmla="*/ 1367327 h 2221906"/>
                      <a:gd name="connsiteX2" fmla="*/ 957129 w 4426722"/>
                      <a:gd name="connsiteY2" fmla="*/ 2213360 h 2221906"/>
                      <a:gd name="connsiteX3" fmla="*/ 2991028 w 4426722"/>
                      <a:gd name="connsiteY3" fmla="*/ 2221906 h 2221906"/>
                      <a:gd name="connsiteX4" fmla="*/ 4426722 w 4426722"/>
                      <a:gd name="connsiteY4" fmla="*/ 905854 h 2221906"/>
                      <a:gd name="connsiteX5" fmla="*/ 3093578 w 4426722"/>
                      <a:gd name="connsiteY5" fmla="*/ 0 h 2221906"/>
                      <a:gd name="connsiteX6" fmla="*/ 1025496 w 4426722"/>
                      <a:gd name="connsiteY6" fmla="*/ 17091 h 2221906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957129 w 4426722"/>
                      <a:gd name="connsiteY2" fmla="*/ 2267257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93578 w 4426722"/>
                      <a:gd name="connsiteY5" fmla="*/ 53897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957129 w 4426722"/>
                      <a:gd name="connsiteY2" fmla="*/ 2267257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55753 w 4426722"/>
                      <a:gd name="connsiteY5" fmla="*/ 1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1039529 w 4426722"/>
                      <a:gd name="connsiteY2" fmla="*/ 72009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55753 w 4426722"/>
                      <a:gd name="connsiteY5" fmla="*/ 1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275803"/>
                      <a:gd name="connsiteX1" fmla="*/ 0 w 4426722"/>
                      <a:gd name="connsiteY1" fmla="*/ 1421224 h 2275803"/>
                      <a:gd name="connsiteX2" fmla="*/ 1039529 w 4426722"/>
                      <a:gd name="connsiteY2" fmla="*/ 1440161 h 2275803"/>
                      <a:gd name="connsiteX3" fmla="*/ 2991028 w 4426722"/>
                      <a:gd name="connsiteY3" fmla="*/ 2275803 h 2275803"/>
                      <a:gd name="connsiteX4" fmla="*/ 4426722 w 4426722"/>
                      <a:gd name="connsiteY4" fmla="*/ 959751 h 2275803"/>
                      <a:gd name="connsiteX5" fmla="*/ 3055753 w 4426722"/>
                      <a:gd name="connsiteY5" fmla="*/ 1 h 2275803"/>
                      <a:gd name="connsiteX6" fmla="*/ 1039529 w 4426722"/>
                      <a:gd name="connsiteY6" fmla="*/ 0 h 2275803"/>
                      <a:gd name="connsiteX0" fmla="*/ 1039529 w 4426722"/>
                      <a:gd name="connsiteY0" fmla="*/ 0 h 2304257"/>
                      <a:gd name="connsiteX1" fmla="*/ 0 w 4426722"/>
                      <a:gd name="connsiteY1" fmla="*/ 1421224 h 2304257"/>
                      <a:gd name="connsiteX2" fmla="*/ 1039529 w 4426722"/>
                      <a:gd name="connsiteY2" fmla="*/ 2304257 h 2304257"/>
                      <a:gd name="connsiteX3" fmla="*/ 2991028 w 4426722"/>
                      <a:gd name="connsiteY3" fmla="*/ 2275803 h 2304257"/>
                      <a:gd name="connsiteX4" fmla="*/ 4426722 w 4426722"/>
                      <a:gd name="connsiteY4" fmla="*/ 959751 h 2304257"/>
                      <a:gd name="connsiteX5" fmla="*/ 3055753 w 4426722"/>
                      <a:gd name="connsiteY5" fmla="*/ 1 h 2304257"/>
                      <a:gd name="connsiteX6" fmla="*/ 1039529 w 4426722"/>
                      <a:gd name="connsiteY6" fmla="*/ 0 h 2304257"/>
                      <a:gd name="connsiteX0" fmla="*/ 1039529 w 4426722"/>
                      <a:gd name="connsiteY0" fmla="*/ 0 h 2304257"/>
                      <a:gd name="connsiteX1" fmla="*/ 0 w 4426722"/>
                      <a:gd name="connsiteY1" fmla="*/ 1421224 h 2304257"/>
                      <a:gd name="connsiteX2" fmla="*/ 1039529 w 4426722"/>
                      <a:gd name="connsiteY2" fmla="*/ 2304257 h 2304257"/>
                      <a:gd name="connsiteX3" fmla="*/ 3055753 w 4426722"/>
                      <a:gd name="connsiteY3" fmla="*/ 2304257 h 2304257"/>
                      <a:gd name="connsiteX4" fmla="*/ 4426722 w 4426722"/>
                      <a:gd name="connsiteY4" fmla="*/ 959751 h 2304257"/>
                      <a:gd name="connsiteX5" fmla="*/ 3055753 w 4426722"/>
                      <a:gd name="connsiteY5" fmla="*/ 1 h 2304257"/>
                      <a:gd name="connsiteX6" fmla="*/ 1039529 w 4426722"/>
                      <a:gd name="connsiteY6" fmla="*/ 0 h 2304257"/>
                      <a:gd name="connsiteX0" fmla="*/ 864096 w 4251289"/>
                      <a:gd name="connsiteY0" fmla="*/ 0 h 2304257"/>
                      <a:gd name="connsiteX1" fmla="*/ 0 w 4251289"/>
                      <a:gd name="connsiteY1" fmla="*/ 1512169 h 2304257"/>
                      <a:gd name="connsiteX2" fmla="*/ 864096 w 4251289"/>
                      <a:gd name="connsiteY2" fmla="*/ 2304257 h 2304257"/>
                      <a:gd name="connsiteX3" fmla="*/ 2880320 w 4251289"/>
                      <a:gd name="connsiteY3" fmla="*/ 2304257 h 2304257"/>
                      <a:gd name="connsiteX4" fmla="*/ 4251289 w 4251289"/>
                      <a:gd name="connsiteY4" fmla="*/ 959751 h 2304257"/>
                      <a:gd name="connsiteX5" fmla="*/ 2880320 w 4251289"/>
                      <a:gd name="connsiteY5" fmla="*/ 1 h 2304257"/>
                      <a:gd name="connsiteX6" fmla="*/ 864096 w 4251289"/>
                      <a:gd name="connsiteY6" fmla="*/ 0 h 2304257"/>
                      <a:gd name="connsiteX0" fmla="*/ 1224136 w 4611329"/>
                      <a:gd name="connsiteY0" fmla="*/ 0 h 2664296"/>
                      <a:gd name="connsiteX1" fmla="*/ 0 w 4611329"/>
                      <a:gd name="connsiteY1" fmla="*/ 2664296 h 2664296"/>
                      <a:gd name="connsiteX2" fmla="*/ 1224136 w 4611329"/>
                      <a:gd name="connsiteY2" fmla="*/ 2304257 h 2664296"/>
                      <a:gd name="connsiteX3" fmla="*/ 3240360 w 4611329"/>
                      <a:gd name="connsiteY3" fmla="*/ 2304257 h 2664296"/>
                      <a:gd name="connsiteX4" fmla="*/ 4611329 w 4611329"/>
                      <a:gd name="connsiteY4" fmla="*/ 959751 h 2664296"/>
                      <a:gd name="connsiteX5" fmla="*/ 3240360 w 4611329"/>
                      <a:gd name="connsiteY5" fmla="*/ 1 h 2664296"/>
                      <a:gd name="connsiteX6" fmla="*/ 1224136 w 4611329"/>
                      <a:gd name="connsiteY6" fmla="*/ 0 h 2664296"/>
                      <a:gd name="connsiteX0" fmla="*/ 0 w 4611329"/>
                      <a:gd name="connsiteY0" fmla="*/ 72006 h 2664295"/>
                      <a:gd name="connsiteX1" fmla="*/ 0 w 4611329"/>
                      <a:gd name="connsiteY1" fmla="*/ 2664295 h 2664295"/>
                      <a:gd name="connsiteX2" fmla="*/ 1224136 w 4611329"/>
                      <a:gd name="connsiteY2" fmla="*/ 2304256 h 2664295"/>
                      <a:gd name="connsiteX3" fmla="*/ 3240360 w 4611329"/>
                      <a:gd name="connsiteY3" fmla="*/ 2304256 h 2664295"/>
                      <a:gd name="connsiteX4" fmla="*/ 4611329 w 4611329"/>
                      <a:gd name="connsiteY4" fmla="*/ 959750 h 2664295"/>
                      <a:gd name="connsiteX5" fmla="*/ 3240360 w 4611329"/>
                      <a:gd name="connsiteY5" fmla="*/ 0 h 2664295"/>
                      <a:gd name="connsiteX6" fmla="*/ 0 w 4611329"/>
                      <a:gd name="connsiteY6" fmla="*/ 72006 h 2664295"/>
                      <a:gd name="connsiteX0" fmla="*/ 0 w 4611329"/>
                      <a:gd name="connsiteY0" fmla="*/ 0 h 2592289"/>
                      <a:gd name="connsiteX1" fmla="*/ 0 w 4611329"/>
                      <a:gd name="connsiteY1" fmla="*/ 2592289 h 2592289"/>
                      <a:gd name="connsiteX2" fmla="*/ 1224136 w 4611329"/>
                      <a:gd name="connsiteY2" fmla="*/ 2232250 h 2592289"/>
                      <a:gd name="connsiteX3" fmla="*/ 3240360 w 4611329"/>
                      <a:gd name="connsiteY3" fmla="*/ 2232250 h 2592289"/>
                      <a:gd name="connsiteX4" fmla="*/ 4611329 w 4611329"/>
                      <a:gd name="connsiteY4" fmla="*/ 887744 h 2592289"/>
                      <a:gd name="connsiteX5" fmla="*/ 0 w 4611329"/>
                      <a:gd name="connsiteY5" fmla="*/ 0 h 2592289"/>
                      <a:gd name="connsiteX0" fmla="*/ 0 w 3240360"/>
                      <a:gd name="connsiteY0" fmla="*/ 0 h 2592289"/>
                      <a:gd name="connsiteX1" fmla="*/ 0 w 3240360"/>
                      <a:gd name="connsiteY1" fmla="*/ 2592289 h 2592289"/>
                      <a:gd name="connsiteX2" fmla="*/ 1224136 w 3240360"/>
                      <a:gd name="connsiteY2" fmla="*/ 2232250 h 2592289"/>
                      <a:gd name="connsiteX3" fmla="*/ 3240360 w 3240360"/>
                      <a:gd name="connsiteY3" fmla="*/ 2232250 h 2592289"/>
                      <a:gd name="connsiteX4" fmla="*/ 0 w 3240360"/>
                      <a:gd name="connsiteY4" fmla="*/ 0 h 2592289"/>
                      <a:gd name="connsiteX0" fmla="*/ 0 w 3240360"/>
                      <a:gd name="connsiteY0" fmla="*/ 0 h 2592289"/>
                      <a:gd name="connsiteX1" fmla="*/ 0 w 3240360"/>
                      <a:gd name="connsiteY1" fmla="*/ 2592289 h 2592289"/>
                      <a:gd name="connsiteX2" fmla="*/ 3240360 w 3240360"/>
                      <a:gd name="connsiteY2" fmla="*/ 2232250 h 2592289"/>
                      <a:gd name="connsiteX3" fmla="*/ 0 w 3240360"/>
                      <a:gd name="connsiteY3" fmla="*/ 0 h 2592289"/>
                      <a:gd name="connsiteX0" fmla="*/ 0 w 4248472"/>
                      <a:gd name="connsiteY0" fmla="*/ 0 h 2592289"/>
                      <a:gd name="connsiteX1" fmla="*/ 0 w 4248472"/>
                      <a:gd name="connsiteY1" fmla="*/ 2592289 h 2592289"/>
                      <a:gd name="connsiteX2" fmla="*/ 4248472 w 4248472"/>
                      <a:gd name="connsiteY2" fmla="*/ 2592288 h 2592289"/>
                      <a:gd name="connsiteX3" fmla="*/ 0 w 4248472"/>
                      <a:gd name="connsiteY3" fmla="*/ 0 h 2592289"/>
                      <a:gd name="connsiteX0" fmla="*/ 0 w 4248472"/>
                      <a:gd name="connsiteY0" fmla="*/ 72008 h 2664297"/>
                      <a:gd name="connsiteX1" fmla="*/ 0 w 4248472"/>
                      <a:gd name="connsiteY1" fmla="*/ 2664297 h 2664297"/>
                      <a:gd name="connsiteX2" fmla="*/ 4248472 w 4248472"/>
                      <a:gd name="connsiteY2" fmla="*/ 2664296 h 2664297"/>
                      <a:gd name="connsiteX3" fmla="*/ 4176464 w 4248472"/>
                      <a:gd name="connsiteY3" fmla="*/ 0 h 2664297"/>
                      <a:gd name="connsiteX4" fmla="*/ 0 w 4248472"/>
                      <a:gd name="connsiteY4" fmla="*/ 72008 h 2664297"/>
                      <a:gd name="connsiteX0" fmla="*/ 0 w 4248472"/>
                      <a:gd name="connsiteY0" fmla="*/ 0 h 2592289"/>
                      <a:gd name="connsiteX1" fmla="*/ 0 w 4248472"/>
                      <a:gd name="connsiteY1" fmla="*/ 2592289 h 2592289"/>
                      <a:gd name="connsiteX2" fmla="*/ 4248472 w 4248472"/>
                      <a:gd name="connsiteY2" fmla="*/ 2592288 h 2592289"/>
                      <a:gd name="connsiteX3" fmla="*/ 4176464 w 4248472"/>
                      <a:gd name="connsiteY3" fmla="*/ 0 h 2592289"/>
                      <a:gd name="connsiteX4" fmla="*/ 0 w 4248472"/>
                      <a:gd name="connsiteY4" fmla="*/ 0 h 2592289"/>
                      <a:gd name="connsiteX0" fmla="*/ 0 w 4248472"/>
                      <a:gd name="connsiteY0" fmla="*/ 0 h 2592289"/>
                      <a:gd name="connsiteX1" fmla="*/ 0 w 4248472"/>
                      <a:gd name="connsiteY1" fmla="*/ 2592289 h 2592289"/>
                      <a:gd name="connsiteX2" fmla="*/ 4248472 w 4248472"/>
                      <a:gd name="connsiteY2" fmla="*/ 2592288 h 2592289"/>
                      <a:gd name="connsiteX3" fmla="*/ 4248472 w 4248472"/>
                      <a:gd name="connsiteY3" fmla="*/ 0 h 2592289"/>
                      <a:gd name="connsiteX4" fmla="*/ 0 w 4248472"/>
                      <a:gd name="connsiteY4" fmla="*/ 0 h 2592289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248472 w 4248472"/>
                      <a:gd name="connsiteY3" fmla="*/ 504056 h 3096345"/>
                      <a:gd name="connsiteX4" fmla="*/ 0 w 4248472"/>
                      <a:gd name="connsiteY4" fmla="*/ 0 h 3096345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248472 w 4248472"/>
                      <a:gd name="connsiteY3" fmla="*/ 504056 h 3096345"/>
                      <a:gd name="connsiteX4" fmla="*/ 0 w 4248472"/>
                      <a:gd name="connsiteY4" fmla="*/ 0 h 3096345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32048 w 4248472"/>
                      <a:gd name="connsiteY3" fmla="*/ 0 h 3096345"/>
                      <a:gd name="connsiteX4" fmla="*/ 0 w 4248472"/>
                      <a:gd name="connsiteY4" fmla="*/ 0 h 3096345"/>
                      <a:gd name="connsiteX0" fmla="*/ 0 w 4248472"/>
                      <a:gd name="connsiteY0" fmla="*/ 0 h 3096345"/>
                      <a:gd name="connsiteX1" fmla="*/ 0 w 4248472"/>
                      <a:gd name="connsiteY1" fmla="*/ 3096345 h 3096345"/>
                      <a:gd name="connsiteX2" fmla="*/ 4248472 w 4248472"/>
                      <a:gd name="connsiteY2" fmla="*/ 3096344 h 3096345"/>
                      <a:gd name="connsiteX3" fmla="*/ 432048 w 4248472"/>
                      <a:gd name="connsiteY3" fmla="*/ 3096344 h 3096345"/>
                      <a:gd name="connsiteX4" fmla="*/ 432048 w 4248472"/>
                      <a:gd name="connsiteY4" fmla="*/ 0 h 3096345"/>
                      <a:gd name="connsiteX5" fmla="*/ 0 w 4248472"/>
                      <a:gd name="connsiteY5" fmla="*/ 0 h 3096345"/>
                      <a:gd name="connsiteX0" fmla="*/ 0 w 4248472"/>
                      <a:gd name="connsiteY0" fmla="*/ 0 h 3528392"/>
                      <a:gd name="connsiteX1" fmla="*/ 0 w 4248472"/>
                      <a:gd name="connsiteY1" fmla="*/ 3528392 h 3528392"/>
                      <a:gd name="connsiteX2" fmla="*/ 4248472 w 4248472"/>
                      <a:gd name="connsiteY2" fmla="*/ 3096344 h 3528392"/>
                      <a:gd name="connsiteX3" fmla="*/ 432048 w 4248472"/>
                      <a:gd name="connsiteY3" fmla="*/ 3096344 h 3528392"/>
                      <a:gd name="connsiteX4" fmla="*/ 432048 w 4248472"/>
                      <a:gd name="connsiteY4" fmla="*/ 0 h 3528392"/>
                      <a:gd name="connsiteX5" fmla="*/ 0 w 4248472"/>
                      <a:gd name="connsiteY5" fmla="*/ 0 h 3528392"/>
                      <a:gd name="connsiteX0" fmla="*/ 0 w 2592288"/>
                      <a:gd name="connsiteY0" fmla="*/ 0 h 3528392"/>
                      <a:gd name="connsiteX1" fmla="*/ 0 w 2592288"/>
                      <a:gd name="connsiteY1" fmla="*/ 3528392 h 3528392"/>
                      <a:gd name="connsiteX2" fmla="*/ 2592288 w 2592288"/>
                      <a:gd name="connsiteY2" fmla="*/ 3096343 h 3528392"/>
                      <a:gd name="connsiteX3" fmla="*/ 432048 w 2592288"/>
                      <a:gd name="connsiteY3" fmla="*/ 3096344 h 3528392"/>
                      <a:gd name="connsiteX4" fmla="*/ 432048 w 2592288"/>
                      <a:gd name="connsiteY4" fmla="*/ 0 h 3528392"/>
                      <a:gd name="connsiteX5" fmla="*/ 0 w 2592288"/>
                      <a:gd name="connsiteY5" fmla="*/ 0 h 3528392"/>
                      <a:gd name="connsiteX0" fmla="*/ 0 w 2592288"/>
                      <a:gd name="connsiteY0" fmla="*/ 0 h 3528392"/>
                      <a:gd name="connsiteX1" fmla="*/ 0 w 2592288"/>
                      <a:gd name="connsiteY1" fmla="*/ 3528392 h 3528392"/>
                      <a:gd name="connsiteX2" fmla="*/ 2592288 w 2592288"/>
                      <a:gd name="connsiteY2" fmla="*/ 3528391 h 3528392"/>
                      <a:gd name="connsiteX3" fmla="*/ 2592288 w 2592288"/>
                      <a:gd name="connsiteY3" fmla="*/ 3096343 h 3528392"/>
                      <a:gd name="connsiteX4" fmla="*/ 432048 w 2592288"/>
                      <a:gd name="connsiteY4" fmla="*/ 3096344 h 3528392"/>
                      <a:gd name="connsiteX5" fmla="*/ 432048 w 2592288"/>
                      <a:gd name="connsiteY5" fmla="*/ 0 h 3528392"/>
                      <a:gd name="connsiteX6" fmla="*/ 0 w 2592288"/>
                      <a:gd name="connsiteY6" fmla="*/ 0 h 3528392"/>
                      <a:gd name="connsiteX0" fmla="*/ 0 w 2593357"/>
                      <a:gd name="connsiteY0" fmla="*/ 0 h 3528392"/>
                      <a:gd name="connsiteX1" fmla="*/ 0 w 2593357"/>
                      <a:gd name="connsiteY1" fmla="*/ 3528392 h 3528392"/>
                      <a:gd name="connsiteX2" fmla="*/ 2592288 w 2593357"/>
                      <a:gd name="connsiteY2" fmla="*/ 3528391 h 3528392"/>
                      <a:gd name="connsiteX3" fmla="*/ 2592288 w 2593357"/>
                      <a:gd name="connsiteY3" fmla="*/ 3096343 h 3528392"/>
                      <a:gd name="connsiteX4" fmla="*/ 2593357 w 2593357"/>
                      <a:gd name="connsiteY4" fmla="*/ 12322 h 3528392"/>
                      <a:gd name="connsiteX5" fmla="*/ 432048 w 2593357"/>
                      <a:gd name="connsiteY5" fmla="*/ 0 h 3528392"/>
                      <a:gd name="connsiteX6" fmla="*/ 0 w 2593357"/>
                      <a:gd name="connsiteY6" fmla="*/ 0 h 3528392"/>
                      <a:gd name="connsiteX0" fmla="*/ 0 w 2593357"/>
                      <a:gd name="connsiteY0" fmla="*/ 3553 h 3531945"/>
                      <a:gd name="connsiteX1" fmla="*/ 0 w 2593357"/>
                      <a:gd name="connsiteY1" fmla="*/ 3531945 h 3531945"/>
                      <a:gd name="connsiteX2" fmla="*/ 2592288 w 2593357"/>
                      <a:gd name="connsiteY2" fmla="*/ 3531944 h 3531945"/>
                      <a:gd name="connsiteX3" fmla="*/ 2592288 w 2593357"/>
                      <a:gd name="connsiteY3" fmla="*/ 3099896 h 3531945"/>
                      <a:gd name="connsiteX4" fmla="*/ 2593357 w 2593357"/>
                      <a:gd name="connsiteY4" fmla="*/ 0 h 3531945"/>
                      <a:gd name="connsiteX5" fmla="*/ 432048 w 2593357"/>
                      <a:gd name="connsiteY5" fmla="*/ 3553 h 3531945"/>
                      <a:gd name="connsiteX6" fmla="*/ 0 w 2593357"/>
                      <a:gd name="connsiteY6" fmla="*/ 3553 h 3531945"/>
                      <a:gd name="connsiteX0" fmla="*/ 0 w 2592303"/>
                      <a:gd name="connsiteY0" fmla="*/ 0 h 3528392"/>
                      <a:gd name="connsiteX1" fmla="*/ 0 w 2592303"/>
                      <a:gd name="connsiteY1" fmla="*/ 3528392 h 3528392"/>
                      <a:gd name="connsiteX2" fmla="*/ 2592288 w 2592303"/>
                      <a:gd name="connsiteY2" fmla="*/ 3528391 h 3528392"/>
                      <a:gd name="connsiteX3" fmla="*/ 2592288 w 2592303"/>
                      <a:gd name="connsiteY3" fmla="*/ 3096343 h 3528392"/>
                      <a:gd name="connsiteX4" fmla="*/ 2587007 w 2592303"/>
                      <a:gd name="connsiteY4" fmla="*/ 2797 h 3528392"/>
                      <a:gd name="connsiteX5" fmla="*/ 432048 w 2592303"/>
                      <a:gd name="connsiteY5" fmla="*/ 0 h 3528392"/>
                      <a:gd name="connsiteX6" fmla="*/ 0 w 2592303"/>
                      <a:gd name="connsiteY6" fmla="*/ 0 h 3528392"/>
                      <a:gd name="connsiteX0" fmla="*/ 0 w 2592295"/>
                      <a:gd name="connsiteY0" fmla="*/ 378 h 3528770"/>
                      <a:gd name="connsiteX1" fmla="*/ 0 w 2592295"/>
                      <a:gd name="connsiteY1" fmla="*/ 3528770 h 3528770"/>
                      <a:gd name="connsiteX2" fmla="*/ 2592288 w 2592295"/>
                      <a:gd name="connsiteY2" fmla="*/ 3528769 h 3528770"/>
                      <a:gd name="connsiteX3" fmla="*/ 2592288 w 2592295"/>
                      <a:gd name="connsiteY3" fmla="*/ 3096721 h 3528770"/>
                      <a:gd name="connsiteX4" fmla="*/ 2580657 w 2592295"/>
                      <a:gd name="connsiteY4" fmla="*/ 0 h 3528770"/>
                      <a:gd name="connsiteX5" fmla="*/ 432048 w 2592295"/>
                      <a:gd name="connsiteY5" fmla="*/ 378 h 3528770"/>
                      <a:gd name="connsiteX6" fmla="*/ 0 w 2592295"/>
                      <a:gd name="connsiteY6" fmla="*/ 378 h 3528770"/>
                      <a:gd name="connsiteX0" fmla="*/ 0 w 2592319"/>
                      <a:gd name="connsiteY0" fmla="*/ 378 h 3528770"/>
                      <a:gd name="connsiteX1" fmla="*/ 0 w 2592319"/>
                      <a:gd name="connsiteY1" fmla="*/ 3528770 h 3528770"/>
                      <a:gd name="connsiteX2" fmla="*/ 2592288 w 2592319"/>
                      <a:gd name="connsiteY2" fmla="*/ 3528769 h 3528770"/>
                      <a:gd name="connsiteX3" fmla="*/ 2592288 w 2592319"/>
                      <a:gd name="connsiteY3" fmla="*/ 3096721 h 3528770"/>
                      <a:gd name="connsiteX4" fmla="*/ 2590182 w 2592319"/>
                      <a:gd name="connsiteY4" fmla="*/ 0 h 3528770"/>
                      <a:gd name="connsiteX5" fmla="*/ 432048 w 2592319"/>
                      <a:gd name="connsiteY5" fmla="*/ 378 h 3528770"/>
                      <a:gd name="connsiteX6" fmla="*/ 0 w 2592319"/>
                      <a:gd name="connsiteY6" fmla="*/ 378 h 3528770"/>
                      <a:gd name="connsiteX0" fmla="*/ 0 w 2592563"/>
                      <a:gd name="connsiteY0" fmla="*/ 378 h 3528770"/>
                      <a:gd name="connsiteX1" fmla="*/ 0 w 2592563"/>
                      <a:gd name="connsiteY1" fmla="*/ 3528770 h 3528770"/>
                      <a:gd name="connsiteX2" fmla="*/ 2592288 w 2592563"/>
                      <a:gd name="connsiteY2" fmla="*/ 3528769 h 3528770"/>
                      <a:gd name="connsiteX3" fmla="*/ 2592288 w 2592563"/>
                      <a:gd name="connsiteY3" fmla="*/ 3096721 h 3528770"/>
                      <a:gd name="connsiteX4" fmla="*/ 2592563 w 2592563"/>
                      <a:gd name="connsiteY4" fmla="*/ 0 h 3528770"/>
                      <a:gd name="connsiteX5" fmla="*/ 432048 w 2592563"/>
                      <a:gd name="connsiteY5" fmla="*/ 378 h 3528770"/>
                      <a:gd name="connsiteX6" fmla="*/ 0 w 2592563"/>
                      <a:gd name="connsiteY6" fmla="*/ 378 h 35287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92563" h="3528770">
                        <a:moveTo>
                          <a:pt x="0" y="378"/>
                        </a:moveTo>
                        <a:lnTo>
                          <a:pt x="0" y="3528770"/>
                        </a:lnTo>
                        <a:lnTo>
                          <a:pt x="2592288" y="3528769"/>
                        </a:lnTo>
                        <a:lnTo>
                          <a:pt x="2592288" y="3096721"/>
                        </a:lnTo>
                        <a:cubicBezTo>
                          <a:pt x="2592644" y="2068714"/>
                          <a:pt x="2592207" y="1028007"/>
                          <a:pt x="2592563" y="0"/>
                        </a:cubicBezTo>
                        <a:lnTo>
                          <a:pt x="432048" y="378"/>
                        </a:lnTo>
                        <a:lnTo>
                          <a:pt x="0" y="378"/>
                        </a:lnTo>
                        <a:close/>
                      </a:path>
                    </a:pathLst>
                  </a:custGeom>
                  <a:solidFill>
                    <a:schemeClr val="accent2">
                      <a:alpha val="39999"/>
                    </a:schemeClr>
                  </a:solidFill>
                  <a:ln w="6350" algn="ctr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 lIns="0" tIns="0" rIns="0" bIns="0" anchor="ctr"/>
                  <a:lstStyle/>
                  <a:p>
                    <a:endParaRPr lang="ko-KR" altLang="en-US" baseline="-25000" dirty="0">
                      <a:solidFill>
                        <a:srgbClr val="A90165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98" name="타원 97"/>
                  <p:cNvSpPr/>
                  <p:nvPr/>
                </p:nvSpPr>
                <p:spPr bwMode="auto">
                  <a:xfrm>
                    <a:off x="5412086" y="2400565"/>
                    <a:ext cx="45720" cy="45720"/>
                  </a:xfrm>
                  <a:prstGeom prst="ellipse">
                    <a:avLst/>
                  </a:prstGeom>
                  <a:solidFill>
                    <a:srgbClr val="6B0131">
                      <a:alpha val="39999"/>
                    </a:srgbClr>
                  </a:solidFill>
                  <a:ln w="317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ko-KR" altLang="en-US"/>
                  </a:p>
                </p:txBody>
              </p:sp>
              <p:sp>
                <p:nvSpPr>
                  <p:cNvPr id="99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31482" y="2171491"/>
                    <a:ext cx="211410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n-US" altLang="ko-KR" i="1" dirty="0">
                        <a:latin typeface="Times New Roman" pitchFamily="18" charset="0"/>
                        <a:cs typeface="Times New Roman" pitchFamily="18" charset="0"/>
                      </a:rPr>
                      <a:t>C</a:t>
                    </a:r>
                    <a:endParaRPr lang="ko-KR" altLang="en-US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  <p:sp>
              <p:nvSpPr>
                <p:cNvPr id="9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508104" y="3212976"/>
                  <a:ext cx="36004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b</a:t>
                  </a:r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/2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0" name="그룹 69"/>
              <p:cNvGrpSpPr/>
              <p:nvPr/>
            </p:nvGrpSpPr>
            <p:grpSpPr>
              <a:xfrm>
                <a:off x="4788024" y="3861048"/>
                <a:ext cx="1986946" cy="246221"/>
                <a:chOff x="755576" y="2636912"/>
                <a:chExt cx="1986946" cy="246221"/>
              </a:xfrm>
            </p:grpSpPr>
            <p:cxnSp>
              <p:nvCxnSpPr>
                <p:cNvPr id="7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6" y="2780928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555776" y="2636912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 rot="16200000">
                <a:off x="4542034" y="3788811"/>
                <a:ext cx="1974872" cy="186746"/>
                <a:chOff x="755577" y="2666649"/>
                <a:chExt cx="1974872" cy="186746"/>
              </a:xfrm>
            </p:grpSpPr>
            <p:cxnSp>
              <p:nvCxnSpPr>
                <p:cNvPr id="72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7" y="2810665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3" name="TextBox 3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513966" y="2636911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  <p:grpSp>
          <p:nvGrpSpPr>
            <p:cNvPr id="59" name="그룹 58"/>
            <p:cNvGrpSpPr/>
            <p:nvPr/>
          </p:nvGrpSpPr>
          <p:grpSpPr>
            <a:xfrm>
              <a:off x="2987824" y="3501008"/>
              <a:ext cx="1986946" cy="1974872"/>
              <a:chOff x="5148064" y="2894748"/>
              <a:chExt cx="1986946" cy="1974872"/>
            </a:xfrm>
          </p:grpSpPr>
          <p:sp>
            <p:nvSpPr>
              <p:cNvPr id="60" name="타원 59"/>
              <p:cNvSpPr/>
              <p:nvPr/>
            </p:nvSpPr>
            <p:spPr bwMode="auto">
              <a:xfrm>
                <a:off x="5436096" y="3356992"/>
                <a:ext cx="1296144" cy="1296144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 bwMode="auto">
              <a:xfrm>
                <a:off x="6062261" y="3983154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2" name="TextBox 31"/>
              <p:cNvSpPr txBox="1">
                <a:spLocks noChangeArrowheads="1"/>
              </p:cNvSpPr>
              <p:nvPr/>
            </p:nvSpPr>
            <p:spPr bwMode="auto">
              <a:xfrm>
                <a:off x="6084168" y="3758843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5148064" y="3861048"/>
                <a:ext cx="1986946" cy="246221"/>
                <a:chOff x="755576" y="2636912"/>
                <a:chExt cx="1986946" cy="246221"/>
              </a:xfrm>
            </p:grpSpPr>
            <p:cxnSp>
              <p:nvCxnSpPr>
                <p:cNvPr id="6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6" y="2780928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6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555776" y="2636912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 rot="16200000">
                <a:off x="5046090" y="3788811"/>
                <a:ext cx="1974872" cy="186746"/>
                <a:chOff x="755577" y="2666649"/>
                <a:chExt cx="1974872" cy="186746"/>
              </a:xfrm>
            </p:grpSpPr>
            <p:cxnSp>
              <p:nvCxnSpPr>
                <p:cNvPr id="65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7" y="2810665"/>
                  <a:ext cx="180020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66" name="TextBox 31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2513966" y="2636911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2" name="그룹 11"/>
          <p:cNvGrpSpPr/>
          <p:nvPr/>
        </p:nvGrpSpPr>
        <p:grpSpPr>
          <a:xfrm>
            <a:off x="6660232" y="620688"/>
            <a:ext cx="2342372" cy="1398349"/>
            <a:chOff x="5008662" y="3592125"/>
            <a:chExt cx="2342372" cy="1398349"/>
          </a:xfrm>
        </p:grpSpPr>
        <p:grpSp>
          <p:nvGrpSpPr>
            <p:cNvPr id="173" name="그룹 172"/>
            <p:cNvGrpSpPr/>
            <p:nvPr/>
          </p:nvGrpSpPr>
          <p:grpSpPr>
            <a:xfrm>
              <a:off x="5445570" y="3592125"/>
              <a:ext cx="278552" cy="1296144"/>
              <a:chOff x="6588224" y="2041739"/>
              <a:chExt cx="318441" cy="1296144"/>
            </a:xfrm>
          </p:grpSpPr>
          <p:cxnSp>
            <p:nvCxnSpPr>
              <p:cNvPr id="18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588224" y="3337883"/>
                <a:ext cx="714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9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742032" y="2041739"/>
                <a:ext cx="164633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91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6824352" y="2041739"/>
                <a:ext cx="0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sp>
          <p:nvSpPr>
            <p:cNvPr id="176" name="타원 175"/>
            <p:cNvSpPr/>
            <p:nvPr/>
          </p:nvSpPr>
          <p:spPr bwMode="auto">
            <a:xfrm>
              <a:off x="6123336" y="4432549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7" name="TextBox 31"/>
            <p:cNvSpPr txBox="1">
              <a:spLocks noChangeArrowheads="1"/>
            </p:cNvSpPr>
            <p:nvPr/>
          </p:nvSpPr>
          <p:spPr bwMode="auto">
            <a:xfrm>
              <a:off x="6142732" y="4203475"/>
              <a:ext cx="2114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TextBox 31"/>
            <p:cNvSpPr txBox="1">
              <a:spLocks noChangeArrowheads="1"/>
            </p:cNvSpPr>
            <p:nvPr/>
          </p:nvSpPr>
          <p:spPr bwMode="auto">
            <a:xfrm>
              <a:off x="5008662" y="4096181"/>
              <a:ext cx="64345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5364088" y="4744253"/>
              <a:ext cx="1986946" cy="246221"/>
              <a:chOff x="755576" y="2636912"/>
              <a:chExt cx="1986946" cy="246221"/>
            </a:xfrm>
          </p:grpSpPr>
          <p:cxnSp>
            <p:nvCxnSpPr>
              <p:cNvPr id="14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755576" y="2780928"/>
                <a:ext cx="180020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48" name="TextBox 31"/>
              <p:cNvSpPr txBox="1">
                <a:spLocks noChangeArrowheads="1"/>
              </p:cNvSpPr>
              <p:nvPr/>
            </p:nvSpPr>
            <p:spPr bwMode="auto">
              <a:xfrm>
                <a:off x="2555776" y="2636912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6" name="이등변 삼각형 195"/>
            <p:cNvSpPr/>
            <p:nvPr/>
          </p:nvSpPr>
          <p:spPr bwMode="auto">
            <a:xfrm>
              <a:off x="5724128" y="3592125"/>
              <a:ext cx="1008112" cy="1296144"/>
            </a:xfrm>
            <a:prstGeom prst="triangle">
              <a:avLst>
                <a:gd name="adj" fmla="val 22915"/>
              </a:avLst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827584" y="3110771"/>
            <a:ext cx="3528392" cy="2478469"/>
            <a:chOff x="5080496" y="3894148"/>
            <a:chExt cx="3528392" cy="2478469"/>
          </a:xfrm>
        </p:grpSpPr>
        <p:cxnSp>
          <p:nvCxnSpPr>
            <p:cNvPr id="351" name="직선 화살표 연결선 28"/>
            <p:cNvCxnSpPr>
              <a:cxnSpLocks noChangeShapeType="1"/>
            </p:cNvCxnSpPr>
            <p:nvPr/>
          </p:nvCxnSpPr>
          <p:spPr bwMode="auto">
            <a:xfrm>
              <a:off x="5080496" y="4293096"/>
              <a:ext cx="331236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2" name="TextBox 31"/>
            <p:cNvSpPr txBox="1">
              <a:spLocks noChangeArrowheads="1"/>
            </p:cNvSpPr>
            <p:nvPr/>
          </p:nvSpPr>
          <p:spPr bwMode="auto">
            <a:xfrm>
              <a:off x="8392864" y="414036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5292080" y="4293096"/>
              <a:ext cx="2376264" cy="1656184"/>
              <a:chOff x="2626520" y="2240868"/>
              <a:chExt cx="2376264" cy="1656184"/>
            </a:xfrm>
          </p:grpSpPr>
          <p:sp>
            <p:nvSpPr>
              <p:cNvPr id="369" name="직사각형 368"/>
              <p:cNvSpPr/>
              <p:nvPr/>
            </p:nvSpPr>
            <p:spPr bwMode="auto">
              <a:xfrm>
                <a:off x="2626520" y="2240868"/>
                <a:ext cx="2376264" cy="36004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70" name="직사각형 369"/>
              <p:cNvSpPr/>
              <p:nvPr/>
            </p:nvSpPr>
            <p:spPr bwMode="auto">
              <a:xfrm>
                <a:off x="3562624" y="2600908"/>
                <a:ext cx="504056" cy="129614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54" name="직선 화살표 연결선 28"/>
            <p:cNvCxnSpPr>
              <a:cxnSpLocks noChangeShapeType="1"/>
            </p:cNvCxnSpPr>
            <p:nvPr/>
          </p:nvCxnSpPr>
          <p:spPr bwMode="auto">
            <a:xfrm>
              <a:off x="7812360" y="4293096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5" name="직선 화살표 연결선 28"/>
            <p:cNvCxnSpPr>
              <a:cxnSpLocks noChangeShapeType="1"/>
            </p:cNvCxnSpPr>
            <p:nvPr/>
          </p:nvCxnSpPr>
          <p:spPr bwMode="auto">
            <a:xfrm>
              <a:off x="7740352" y="465313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6" name="직선 화살표 연결선 28"/>
            <p:cNvCxnSpPr>
              <a:cxnSpLocks noChangeShapeType="1"/>
            </p:cNvCxnSpPr>
            <p:nvPr/>
          </p:nvCxnSpPr>
          <p:spPr bwMode="auto">
            <a:xfrm>
              <a:off x="7740352" y="59492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7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8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59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6093296"/>
              <a:ext cx="5040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0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407707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1" name="직선 화살표 연결선 28"/>
            <p:cNvCxnSpPr>
              <a:cxnSpLocks noChangeShapeType="1"/>
            </p:cNvCxnSpPr>
            <p:nvPr/>
          </p:nvCxnSpPr>
          <p:spPr bwMode="auto">
            <a:xfrm>
              <a:off x="7668344" y="407707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2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4149080"/>
              <a:ext cx="23762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63" name="TextBox 31"/>
            <p:cNvSpPr txBox="1">
              <a:spLocks noChangeArrowheads="1"/>
            </p:cNvSpPr>
            <p:nvPr/>
          </p:nvSpPr>
          <p:spPr bwMode="auto">
            <a:xfrm>
              <a:off x="6012160" y="3894148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TextBox 31"/>
            <p:cNvSpPr txBox="1">
              <a:spLocks noChangeArrowheads="1"/>
            </p:cNvSpPr>
            <p:nvPr/>
          </p:nvSpPr>
          <p:spPr bwMode="auto">
            <a:xfrm>
              <a:off x="6084168" y="6126396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TextBox 31"/>
            <p:cNvSpPr txBox="1">
              <a:spLocks noChangeArrowheads="1"/>
            </p:cNvSpPr>
            <p:nvPr/>
          </p:nvSpPr>
          <p:spPr bwMode="auto">
            <a:xfrm>
              <a:off x="7812360" y="4356393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TextBox 31"/>
            <p:cNvSpPr txBox="1">
              <a:spLocks noChangeArrowheads="1"/>
            </p:cNvSpPr>
            <p:nvPr/>
          </p:nvSpPr>
          <p:spPr bwMode="auto">
            <a:xfrm>
              <a:off x="7812360" y="5118284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44008" y="2420888"/>
            <a:ext cx="4248472" cy="2478469"/>
            <a:chOff x="4644008" y="2822739"/>
            <a:chExt cx="4248472" cy="2478469"/>
          </a:xfrm>
        </p:grpSpPr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5085184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27" name="TextBox 31"/>
            <p:cNvSpPr txBox="1">
              <a:spLocks noChangeArrowheads="1"/>
            </p:cNvSpPr>
            <p:nvPr/>
          </p:nvSpPr>
          <p:spPr bwMode="auto">
            <a:xfrm>
              <a:off x="8748464" y="4941168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9" name="직선 화살표 연결선 28"/>
            <p:cNvCxnSpPr>
              <a:cxnSpLocks noChangeShapeType="1"/>
            </p:cNvCxnSpPr>
            <p:nvPr/>
          </p:nvCxnSpPr>
          <p:spPr bwMode="auto">
            <a:xfrm>
              <a:off x="8532440" y="3429000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0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34290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1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2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3284984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5364088" y="3038763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TextBox 31"/>
            <p:cNvSpPr txBox="1">
              <a:spLocks noChangeArrowheads="1"/>
            </p:cNvSpPr>
            <p:nvPr/>
          </p:nvSpPr>
          <p:spPr bwMode="auto">
            <a:xfrm>
              <a:off x="7956376" y="400506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화살표 연결선 28"/>
            <p:cNvCxnSpPr>
              <a:cxnSpLocks noChangeShapeType="1"/>
              <a:endCxn id="342" idx="2"/>
            </p:cNvCxnSpPr>
            <p:nvPr/>
          </p:nvCxnSpPr>
          <p:spPr bwMode="auto">
            <a:xfrm>
              <a:off x="6732240" y="3429000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33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860032" y="2996952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38" name="TextBox 31"/>
            <p:cNvSpPr txBox="1">
              <a:spLocks noChangeArrowheads="1"/>
            </p:cNvSpPr>
            <p:nvPr/>
          </p:nvSpPr>
          <p:spPr bwMode="auto">
            <a:xfrm>
              <a:off x="4716016" y="2822739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9" name="직선 화살표 연결선 28"/>
            <p:cNvCxnSpPr>
              <a:cxnSpLocks noChangeShapeType="1"/>
            </p:cNvCxnSpPr>
            <p:nvPr/>
          </p:nvCxnSpPr>
          <p:spPr bwMode="auto">
            <a:xfrm>
              <a:off x="8388424" y="321297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40" name="TextBox 31"/>
            <p:cNvSpPr txBox="1">
              <a:spLocks noChangeArrowheads="1"/>
            </p:cNvSpPr>
            <p:nvPr/>
          </p:nvSpPr>
          <p:spPr bwMode="auto">
            <a:xfrm>
              <a:off x="7236296" y="303876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28" name="그룹 327"/>
            <p:cNvGrpSpPr/>
            <p:nvPr/>
          </p:nvGrpSpPr>
          <p:grpSpPr>
            <a:xfrm>
              <a:off x="4860032" y="3429000"/>
              <a:ext cx="3528392" cy="1656184"/>
              <a:chOff x="2630960" y="2240868"/>
              <a:chExt cx="3528392" cy="1656184"/>
            </a:xfrm>
          </p:grpSpPr>
          <p:sp>
            <p:nvSpPr>
              <p:cNvPr id="341" name="직사각형 340"/>
              <p:cNvSpPr/>
              <p:nvPr/>
            </p:nvSpPr>
            <p:spPr bwMode="auto">
              <a:xfrm>
                <a:off x="2630960" y="2240868"/>
                <a:ext cx="1872208" cy="165618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2" name="직사각형 52"/>
              <p:cNvSpPr/>
              <p:nvPr/>
            </p:nvSpPr>
            <p:spPr bwMode="auto">
              <a:xfrm>
                <a:off x="4503168" y="2240868"/>
                <a:ext cx="1656184" cy="1656184"/>
              </a:xfrm>
              <a:custGeom>
                <a:avLst/>
                <a:gdLst>
                  <a:gd name="connsiteX0" fmla="*/ 0 w 936104"/>
                  <a:gd name="connsiteY0" fmla="*/ 0 h 1656184"/>
                  <a:gd name="connsiteX1" fmla="*/ 936104 w 936104"/>
                  <a:gd name="connsiteY1" fmla="*/ 0 h 1656184"/>
                  <a:gd name="connsiteX2" fmla="*/ 936104 w 936104"/>
                  <a:gd name="connsiteY2" fmla="*/ 1656184 h 1656184"/>
                  <a:gd name="connsiteX3" fmla="*/ 0 w 936104"/>
                  <a:gd name="connsiteY3" fmla="*/ 1656184 h 1656184"/>
                  <a:gd name="connsiteX4" fmla="*/ 0 w 936104"/>
                  <a:gd name="connsiteY4" fmla="*/ 0 h 1656184"/>
                  <a:gd name="connsiteX0" fmla="*/ 0 w 936104"/>
                  <a:gd name="connsiteY0" fmla="*/ 0 h 1656184"/>
                  <a:gd name="connsiteX1" fmla="*/ 936104 w 936104"/>
                  <a:gd name="connsiteY1" fmla="*/ 1656184 h 1656184"/>
                  <a:gd name="connsiteX2" fmla="*/ 0 w 936104"/>
                  <a:gd name="connsiteY2" fmla="*/ 1656184 h 1656184"/>
                  <a:gd name="connsiteX3" fmla="*/ 0 w 936104"/>
                  <a:gd name="connsiteY3" fmla="*/ 0 h 1656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6104" h="1656184">
                    <a:moveTo>
                      <a:pt x="0" y="0"/>
                    </a:moveTo>
                    <a:lnTo>
                      <a:pt x="936104" y="1656184"/>
                    </a:lnTo>
                    <a:lnTo>
                      <a:pt x="0" y="16561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436" name="직사각형 435"/>
          <p:cNvSpPr/>
          <p:nvPr/>
        </p:nvSpPr>
        <p:spPr bwMode="auto">
          <a:xfrm>
            <a:off x="7884368" y="6237312"/>
            <a:ext cx="504056" cy="504056"/>
          </a:xfrm>
          <a:prstGeom prst="rect">
            <a:avLst/>
          </a:prstGeom>
          <a:solidFill>
            <a:srgbClr val="6B0131">
              <a:alpha val="39999"/>
            </a:srgbClr>
          </a:solidFill>
          <a:ln w="3175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2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23530" y="404664"/>
            <a:ext cx="2659854" cy="3528392"/>
            <a:chOff x="616000" y="2564904"/>
            <a:chExt cx="2659854" cy="3528392"/>
          </a:xfrm>
        </p:grpSpPr>
        <p:cxnSp>
          <p:nvCxnSpPr>
            <p:cNvPr id="17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28166" y="2708917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4" name="TextBox 86"/>
            <p:cNvSpPr txBox="1">
              <a:spLocks noChangeArrowheads="1"/>
            </p:cNvSpPr>
            <p:nvPr/>
          </p:nvSpPr>
          <p:spPr bwMode="auto">
            <a:xfrm>
              <a:off x="1768128" y="541530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688006" y="544522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76" name="TextBox 31"/>
            <p:cNvSpPr txBox="1">
              <a:spLocks noChangeArrowheads="1"/>
            </p:cNvSpPr>
            <p:nvPr/>
          </p:nvSpPr>
          <p:spPr bwMode="auto">
            <a:xfrm>
              <a:off x="2920254" y="543593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TextBox 32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78"/>
            <p:cNvSpPr txBox="1">
              <a:spLocks noChangeArrowheads="1"/>
            </p:cNvSpPr>
            <p:nvPr/>
          </p:nvSpPr>
          <p:spPr bwMode="auto">
            <a:xfrm>
              <a:off x="2952109" y="4190891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1</a:t>
              </a:r>
              <a:endParaRPr lang="ko-KR" altLang="en-US" sz="1600" i="1" dirty="0"/>
            </a:p>
          </p:txBody>
        </p:sp>
        <p:cxnSp>
          <p:nvCxnSpPr>
            <p:cNvPr id="179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128166" y="4293096"/>
              <a:ext cx="792088" cy="1152129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0" name="원호 179"/>
            <p:cNvSpPr/>
            <p:nvPr/>
          </p:nvSpPr>
          <p:spPr bwMode="auto">
            <a:xfrm rot="10800000" flipV="1">
              <a:off x="1624110" y="4941168"/>
              <a:ext cx="1008114" cy="1008114"/>
            </a:xfrm>
            <a:prstGeom prst="arc">
              <a:avLst>
                <a:gd name="adj1" fmla="val 10822656"/>
                <a:gd name="adj2" fmla="val 1409143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81" name="TextBox 86"/>
            <p:cNvSpPr txBox="1">
              <a:spLocks noChangeArrowheads="1"/>
            </p:cNvSpPr>
            <p:nvPr/>
          </p:nvSpPr>
          <p:spPr bwMode="auto">
            <a:xfrm>
              <a:off x="1768126" y="4653136"/>
              <a:ext cx="2094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832022" y="4077072"/>
              <a:ext cx="1296144" cy="1368153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85" name="TextBox 78"/>
            <p:cNvSpPr txBox="1">
              <a:spLocks noChangeArrowheads="1"/>
            </p:cNvSpPr>
            <p:nvPr/>
          </p:nvSpPr>
          <p:spPr bwMode="auto">
            <a:xfrm>
              <a:off x="1408086" y="270892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sp>
          <p:nvSpPr>
            <p:cNvPr id="186" name="TextBox 78"/>
            <p:cNvSpPr txBox="1">
              <a:spLocks noChangeArrowheads="1"/>
            </p:cNvSpPr>
            <p:nvPr/>
          </p:nvSpPr>
          <p:spPr bwMode="auto">
            <a:xfrm>
              <a:off x="616000" y="3933056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2</a:t>
              </a:r>
              <a:endParaRPr lang="en-US" altLang="ko-KR" sz="1600" dirty="0"/>
            </a:p>
          </p:txBody>
        </p:sp>
        <p:cxnSp>
          <p:nvCxnSpPr>
            <p:cNvPr id="187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832022" y="2934237"/>
              <a:ext cx="792088" cy="11428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0" y="2934237"/>
              <a:ext cx="1296144" cy="136815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188"/>
            <p:cNvCxnSpPr>
              <a:cxnSpLocks noChangeShapeType="1"/>
            </p:cNvCxnSpPr>
            <p:nvPr/>
          </p:nvCxnSpPr>
          <p:spPr bwMode="auto">
            <a:xfrm flipH="1" flipV="1">
              <a:off x="1624110" y="2924944"/>
              <a:ext cx="504056" cy="25202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190" name="원호 189"/>
            <p:cNvSpPr/>
            <p:nvPr/>
          </p:nvSpPr>
          <p:spPr bwMode="auto">
            <a:xfrm rot="10800000" flipV="1">
              <a:off x="1480093" y="4797152"/>
              <a:ext cx="1296144" cy="1296144"/>
            </a:xfrm>
            <a:prstGeom prst="arc">
              <a:avLst>
                <a:gd name="adj1" fmla="val 10790619"/>
                <a:gd name="adj2" fmla="val 1688708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91" name="TextBox 86"/>
            <p:cNvSpPr txBox="1">
              <a:spLocks noChangeArrowheads="1"/>
            </p:cNvSpPr>
            <p:nvPr/>
          </p:nvSpPr>
          <p:spPr bwMode="auto">
            <a:xfrm>
              <a:off x="2171601" y="4797152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원호 213"/>
            <p:cNvSpPr/>
            <p:nvPr/>
          </p:nvSpPr>
          <p:spPr bwMode="auto">
            <a:xfrm rot="10800000" flipV="1">
              <a:off x="1768124" y="5085184"/>
              <a:ext cx="720082" cy="720082"/>
            </a:xfrm>
            <a:prstGeom prst="arc">
              <a:avLst>
                <a:gd name="adj1" fmla="val 10822656"/>
                <a:gd name="adj2" fmla="val 18868596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215" name="TextBox 86"/>
            <p:cNvSpPr txBox="1">
              <a:spLocks noChangeArrowheads="1"/>
            </p:cNvSpPr>
            <p:nvPr/>
          </p:nvSpPr>
          <p:spPr bwMode="auto">
            <a:xfrm>
              <a:off x="1624110" y="5085184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131840" y="404664"/>
            <a:ext cx="2659856" cy="3384375"/>
            <a:chOff x="3275856" y="404664"/>
            <a:chExt cx="2659856" cy="3384375"/>
          </a:xfrm>
        </p:grpSpPr>
        <p:cxnSp>
          <p:nvCxnSpPr>
            <p:cNvPr id="202" name="직선 화살표 연결선 42"/>
            <p:cNvCxnSpPr>
              <a:cxnSpLocks noChangeShapeType="1"/>
            </p:cNvCxnSpPr>
            <p:nvPr/>
          </p:nvCxnSpPr>
          <p:spPr bwMode="auto">
            <a:xfrm>
              <a:off x="4788024" y="3284984"/>
              <a:ext cx="792088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5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2132856"/>
              <a:ext cx="0" cy="115212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08" name="TextBox 78"/>
            <p:cNvSpPr txBox="1">
              <a:spLocks noChangeArrowheads="1"/>
            </p:cNvSpPr>
            <p:nvPr/>
          </p:nvSpPr>
          <p:spPr bwMode="auto">
            <a:xfrm>
              <a:off x="4860032" y="213285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1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sp>
          <p:nvSpPr>
            <p:cNvPr id="209" name="TextBox 78"/>
            <p:cNvSpPr txBox="1">
              <a:spLocks noChangeArrowheads="1"/>
            </p:cNvSpPr>
            <p:nvPr/>
          </p:nvSpPr>
          <p:spPr bwMode="auto">
            <a:xfrm>
              <a:off x="5364088" y="32849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1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sp>
          <p:nvSpPr>
            <p:cNvPr id="210" name="TextBox 78"/>
            <p:cNvSpPr txBox="1">
              <a:spLocks noChangeArrowheads="1"/>
            </p:cNvSpPr>
            <p:nvPr/>
          </p:nvSpPr>
          <p:spPr bwMode="auto">
            <a:xfrm>
              <a:off x="3491880" y="328498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2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cxnSp>
          <p:nvCxnSpPr>
            <p:cNvPr id="211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491880" y="3284984"/>
              <a:ext cx="1296144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1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1916832"/>
              <a:ext cx="0" cy="136815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13" name="TextBox 78"/>
            <p:cNvSpPr txBox="1">
              <a:spLocks noChangeArrowheads="1"/>
            </p:cNvSpPr>
            <p:nvPr/>
          </p:nvSpPr>
          <p:spPr bwMode="auto">
            <a:xfrm>
              <a:off x="4860032" y="177281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F</a:t>
              </a:r>
              <a:r>
                <a:rPr lang="en-US" altLang="ko-KR" sz="1600" baseline="-25000" dirty="0">
                  <a:solidFill>
                    <a:srgbClr val="A90165"/>
                  </a:solidFill>
                </a:rPr>
                <a:t>2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en-US" altLang="ko-KR" sz="1600" dirty="0">
                <a:solidFill>
                  <a:srgbClr val="A90165"/>
                </a:solidFill>
              </a:endParaRPr>
            </a:p>
          </p:txBody>
        </p:sp>
        <p:cxnSp>
          <p:nvCxnSpPr>
            <p:cNvPr id="242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4788024" y="548680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3" name="TextBox 86"/>
            <p:cNvSpPr txBox="1">
              <a:spLocks noChangeArrowheads="1"/>
            </p:cNvSpPr>
            <p:nvPr/>
          </p:nvSpPr>
          <p:spPr bwMode="auto">
            <a:xfrm>
              <a:off x="4427986" y="325506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4" name="직선 화살표 연결선 28"/>
            <p:cNvCxnSpPr>
              <a:cxnSpLocks noChangeShapeType="1"/>
            </p:cNvCxnSpPr>
            <p:nvPr/>
          </p:nvCxnSpPr>
          <p:spPr bwMode="auto">
            <a:xfrm>
              <a:off x="3347864" y="328498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5" name="TextBox 31"/>
            <p:cNvSpPr txBox="1">
              <a:spLocks noChangeArrowheads="1"/>
            </p:cNvSpPr>
            <p:nvPr/>
          </p:nvSpPr>
          <p:spPr bwMode="auto">
            <a:xfrm>
              <a:off x="5580112" y="327569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32"/>
            <p:cNvSpPr txBox="1">
              <a:spLocks noChangeArrowheads="1"/>
            </p:cNvSpPr>
            <p:nvPr/>
          </p:nvSpPr>
          <p:spPr bwMode="auto">
            <a:xfrm>
              <a:off x="4783586" y="40466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7" name="TextBox 78"/>
            <p:cNvSpPr txBox="1">
              <a:spLocks noChangeArrowheads="1"/>
            </p:cNvSpPr>
            <p:nvPr/>
          </p:nvSpPr>
          <p:spPr bwMode="auto">
            <a:xfrm>
              <a:off x="5611967" y="2030651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1</a:t>
              </a:r>
              <a:endParaRPr lang="ko-KR" altLang="en-US" sz="1600" i="1" dirty="0"/>
            </a:p>
          </p:txBody>
        </p:sp>
        <p:cxnSp>
          <p:nvCxnSpPr>
            <p:cNvPr id="248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4788024" y="2132856"/>
              <a:ext cx="792088" cy="115212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9" name="원호 248"/>
            <p:cNvSpPr/>
            <p:nvPr/>
          </p:nvSpPr>
          <p:spPr bwMode="auto">
            <a:xfrm rot="10800000" flipV="1">
              <a:off x="4283966" y="2780925"/>
              <a:ext cx="1008114" cy="1008114"/>
            </a:xfrm>
            <a:prstGeom prst="arc">
              <a:avLst>
                <a:gd name="adj1" fmla="val 10822656"/>
                <a:gd name="adj2" fmla="val 14091431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251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3491880" y="1916832"/>
              <a:ext cx="1296144" cy="1368152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53" name="TextBox 78"/>
            <p:cNvSpPr txBox="1">
              <a:spLocks noChangeArrowheads="1"/>
            </p:cNvSpPr>
            <p:nvPr/>
          </p:nvSpPr>
          <p:spPr bwMode="auto">
            <a:xfrm>
              <a:off x="3275856" y="1772816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/>
                <a:t>F</a:t>
              </a:r>
              <a:r>
                <a:rPr lang="en-US" altLang="ko-KR" sz="1600" baseline="-25000" dirty="0"/>
                <a:t>2</a:t>
              </a:r>
              <a:endParaRPr lang="en-US" altLang="ko-KR" sz="1600" dirty="0"/>
            </a:p>
          </p:txBody>
        </p:sp>
        <p:sp>
          <p:nvSpPr>
            <p:cNvPr id="258" name="TextBox 86"/>
            <p:cNvSpPr txBox="1">
              <a:spLocks noChangeArrowheads="1"/>
            </p:cNvSpPr>
            <p:nvPr/>
          </p:nvSpPr>
          <p:spPr bwMode="auto">
            <a:xfrm>
              <a:off x="4831459" y="2636912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원호 258"/>
            <p:cNvSpPr/>
            <p:nvPr/>
          </p:nvSpPr>
          <p:spPr bwMode="auto">
            <a:xfrm rot="10800000" flipV="1">
              <a:off x="4427982" y="2924941"/>
              <a:ext cx="720082" cy="720082"/>
            </a:xfrm>
            <a:prstGeom prst="arc">
              <a:avLst>
                <a:gd name="adj1" fmla="val 10822656"/>
                <a:gd name="adj2" fmla="val 18868596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260" name="TextBox 86"/>
            <p:cNvSpPr txBox="1">
              <a:spLocks noChangeArrowheads="1"/>
            </p:cNvSpPr>
            <p:nvPr/>
          </p:nvSpPr>
          <p:spPr bwMode="auto">
            <a:xfrm>
              <a:off x="4283968" y="2924944"/>
              <a:ext cx="2880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580112" y="2132856"/>
              <a:ext cx="0" cy="115212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4788024" y="2132856"/>
              <a:ext cx="79208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3491880" y="1916832"/>
              <a:ext cx="129614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3491880" y="1916832"/>
              <a:ext cx="0" cy="136815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5" name="그룹 264"/>
          <p:cNvGrpSpPr/>
          <p:nvPr/>
        </p:nvGrpSpPr>
        <p:grpSpPr>
          <a:xfrm>
            <a:off x="6012160" y="404664"/>
            <a:ext cx="2587848" cy="3528392"/>
            <a:chOff x="688006" y="2564904"/>
            <a:chExt cx="2587848" cy="3528392"/>
          </a:xfrm>
        </p:grpSpPr>
        <p:cxnSp>
          <p:nvCxnSpPr>
            <p:cNvPr id="266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2128166" y="2708917"/>
              <a:ext cx="0" cy="316835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7" name="TextBox 86"/>
            <p:cNvSpPr txBox="1">
              <a:spLocks noChangeArrowheads="1"/>
            </p:cNvSpPr>
            <p:nvPr/>
          </p:nvSpPr>
          <p:spPr bwMode="auto">
            <a:xfrm>
              <a:off x="1768128" y="5415309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8" name="직선 화살표 연결선 28"/>
            <p:cNvCxnSpPr>
              <a:cxnSpLocks noChangeShapeType="1"/>
            </p:cNvCxnSpPr>
            <p:nvPr/>
          </p:nvCxnSpPr>
          <p:spPr bwMode="auto">
            <a:xfrm>
              <a:off x="688006" y="5445224"/>
              <a:ext cx="244827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69" name="TextBox 31"/>
            <p:cNvSpPr txBox="1">
              <a:spLocks noChangeArrowheads="1"/>
            </p:cNvSpPr>
            <p:nvPr/>
          </p:nvSpPr>
          <p:spPr bwMode="auto">
            <a:xfrm>
              <a:off x="2920254" y="5435934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TextBox 32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5718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TextBox 78"/>
            <p:cNvSpPr txBox="1">
              <a:spLocks noChangeArrowheads="1"/>
            </p:cNvSpPr>
            <p:nvPr/>
          </p:nvSpPr>
          <p:spPr bwMode="auto">
            <a:xfrm>
              <a:off x="2200176" y="2852936"/>
              <a:ext cx="2204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y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cxnSp>
          <p:nvCxnSpPr>
            <p:cNvPr id="27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2128166" y="2924944"/>
              <a:ext cx="2" cy="252028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74" name="TextBox 86"/>
            <p:cNvSpPr txBox="1">
              <a:spLocks noChangeArrowheads="1"/>
            </p:cNvSpPr>
            <p:nvPr/>
          </p:nvSpPr>
          <p:spPr bwMode="auto">
            <a:xfrm>
              <a:off x="1768126" y="4653136"/>
              <a:ext cx="20941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5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2" y="5445224"/>
              <a:ext cx="504054" cy="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76" name="TextBox 78"/>
            <p:cNvSpPr txBox="1">
              <a:spLocks noChangeArrowheads="1"/>
            </p:cNvSpPr>
            <p:nvPr/>
          </p:nvSpPr>
          <p:spPr bwMode="auto">
            <a:xfrm>
              <a:off x="1408086" y="2708920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endParaRPr lang="ko-KR" altLang="en-US" sz="1600" i="1" dirty="0">
                <a:solidFill>
                  <a:srgbClr val="A90165"/>
                </a:solidFill>
              </a:endParaRPr>
            </a:p>
          </p:txBody>
        </p:sp>
        <p:sp>
          <p:nvSpPr>
            <p:cNvPr id="277" name="TextBox 78"/>
            <p:cNvSpPr txBox="1">
              <a:spLocks noChangeArrowheads="1"/>
            </p:cNvSpPr>
            <p:nvPr/>
          </p:nvSpPr>
          <p:spPr bwMode="auto">
            <a:xfrm>
              <a:off x="1552104" y="5445224"/>
              <a:ext cx="21602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>
                <a:defRPr sz="2400">
                  <a:latin typeface="Times New Roman" pitchFamily="18" charset="0"/>
                  <a:cs typeface="Times New Roman" pitchFamily="18" charset="0"/>
                </a:defRPr>
              </a:lvl1pPr>
            </a:lstStyle>
            <a:p>
              <a:pPr algn="l"/>
              <a:r>
                <a:rPr lang="en-US" altLang="ko-KR" sz="1600" i="1" dirty="0">
                  <a:solidFill>
                    <a:srgbClr val="A90165"/>
                  </a:solidFill>
                </a:rPr>
                <a:t>R</a:t>
              </a:r>
              <a:r>
                <a:rPr lang="en-US" altLang="ko-KR" sz="1600" i="1" baseline="-25000" dirty="0">
                  <a:solidFill>
                    <a:srgbClr val="A90165"/>
                  </a:solidFill>
                </a:rPr>
                <a:t>x</a:t>
              </a:r>
              <a:endParaRPr lang="en-US" altLang="ko-KR" sz="1600" i="1" dirty="0">
                <a:solidFill>
                  <a:srgbClr val="A90165"/>
                </a:solidFill>
              </a:endParaRPr>
            </a:p>
          </p:txBody>
        </p:sp>
        <p:cxnSp>
          <p:nvCxnSpPr>
            <p:cNvPr id="27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1624110" y="2934237"/>
              <a:ext cx="2" cy="2510987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624110" y="2924944"/>
              <a:ext cx="504058" cy="9293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직선 화살표 연결선 279"/>
            <p:cNvCxnSpPr>
              <a:cxnSpLocks noChangeShapeType="1"/>
            </p:cNvCxnSpPr>
            <p:nvPr/>
          </p:nvCxnSpPr>
          <p:spPr bwMode="auto">
            <a:xfrm flipH="1" flipV="1">
              <a:off x="1624110" y="2924944"/>
              <a:ext cx="504056" cy="252028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281" name="원호 280"/>
            <p:cNvSpPr/>
            <p:nvPr/>
          </p:nvSpPr>
          <p:spPr bwMode="auto">
            <a:xfrm rot="10800000" flipV="1">
              <a:off x="1480093" y="4797152"/>
              <a:ext cx="1296144" cy="1296144"/>
            </a:xfrm>
            <a:prstGeom prst="arc">
              <a:avLst>
                <a:gd name="adj1" fmla="val 10790619"/>
                <a:gd name="adj2" fmla="val 16887080"/>
              </a:avLst>
            </a:prstGeom>
            <a:noFill/>
            <a:ln w="3175" cap="flat" cmpd="sng" algn="ctr">
              <a:solidFill>
                <a:srgbClr val="A90165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815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51520" y="302459"/>
            <a:ext cx="4248472" cy="2478469"/>
            <a:chOff x="4644008" y="4478923"/>
            <a:chExt cx="4248472" cy="2478469"/>
          </a:xfrm>
        </p:grpSpPr>
        <p:cxnSp>
          <p:nvCxnSpPr>
            <p:cNvPr id="400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6741368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01" name="TextBox 31"/>
            <p:cNvSpPr txBox="1">
              <a:spLocks noChangeArrowheads="1"/>
            </p:cNvSpPr>
            <p:nvPr/>
          </p:nvSpPr>
          <p:spPr bwMode="auto">
            <a:xfrm>
              <a:off x="8748464" y="659735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2" name="직선 화살표 연결선 28"/>
            <p:cNvCxnSpPr>
              <a:cxnSpLocks noChangeShapeType="1"/>
            </p:cNvCxnSpPr>
            <p:nvPr/>
          </p:nvCxnSpPr>
          <p:spPr bwMode="auto">
            <a:xfrm>
              <a:off x="85324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03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50851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04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05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4941168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06" name="TextBox 31"/>
            <p:cNvSpPr txBox="1">
              <a:spLocks noChangeArrowheads="1"/>
            </p:cNvSpPr>
            <p:nvPr/>
          </p:nvSpPr>
          <p:spPr bwMode="auto">
            <a:xfrm>
              <a:off x="5364088" y="4694947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7" name="TextBox 31"/>
            <p:cNvSpPr txBox="1">
              <a:spLocks noChangeArrowheads="1"/>
            </p:cNvSpPr>
            <p:nvPr/>
          </p:nvSpPr>
          <p:spPr bwMode="auto">
            <a:xfrm>
              <a:off x="7956376" y="570305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8" name="직선 화살표 연결선 28"/>
            <p:cNvCxnSpPr>
              <a:cxnSpLocks noChangeShapeType="1"/>
              <a:endCxn id="420" idx="2"/>
            </p:cNvCxnSpPr>
            <p:nvPr/>
          </p:nvCxnSpPr>
          <p:spPr bwMode="auto">
            <a:xfrm>
              <a:off x="67322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409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860032" y="4653136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10" name="TextBox 31"/>
            <p:cNvSpPr txBox="1">
              <a:spLocks noChangeArrowheads="1"/>
            </p:cNvSpPr>
            <p:nvPr/>
          </p:nvSpPr>
          <p:spPr bwMode="auto">
            <a:xfrm>
              <a:off x="4716016" y="447892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1" name="직선 화살표 연결선 28"/>
            <p:cNvCxnSpPr>
              <a:cxnSpLocks noChangeShapeType="1"/>
            </p:cNvCxnSpPr>
            <p:nvPr/>
          </p:nvCxnSpPr>
          <p:spPr bwMode="auto">
            <a:xfrm>
              <a:off x="8388424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12" name="TextBox 31"/>
            <p:cNvSpPr txBox="1">
              <a:spLocks noChangeArrowheads="1"/>
            </p:cNvSpPr>
            <p:nvPr/>
          </p:nvSpPr>
          <p:spPr bwMode="auto">
            <a:xfrm>
              <a:off x="7236296" y="469494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13" name="그룹 412"/>
            <p:cNvGrpSpPr/>
            <p:nvPr/>
          </p:nvGrpSpPr>
          <p:grpSpPr>
            <a:xfrm>
              <a:off x="4860032" y="5085184"/>
              <a:ext cx="3528392" cy="1656184"/>
              <a:chOff x="4860032" y="3398803"/>
              <a:chExt cx="3528392" cy="1656184"/>
            </a:xfrm>
          </p:grpSpPr>
          <p:grpSp>
            <p:nvGrpSpPr>
              <p:cNvPr id="414" name="그룹 413"/>
              <p:cNvGrpSpPr/>
              <p:nvPr/>
            </p:nvGrpSpPr>
            <p:grpSpPr>
              <a:xfrm>
                <a:off x="4860032" y="3398803"/>
                <a:ext cx="3528392" cy="1656184"/>
                <a:chOff x="2630960" y="2210671"/>
                <a:chExt cx="3528392" cy="1656184"/>
              </a:xfrm>
            </p:grpSpPr>
            <p:sp>
              <p:nvSpPr>
                <p:cNvPr id="419" name="직사각형 418"/>
                <p:cNvSpPr/>
                <p:nvPr/>
              </p:nvSpPr>
              <p:spPr bwMode="auto">
                <a:xfrm>
                  <a:off x="2630960" y="2210671"/>
                  <a:ext cx="1872208" cy="1656184"/>
                </a:xfrm>
                <a:prstGeom prst="rect">
                  <a:avLst/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0" name="직사각형 52"/>
                <p:cNvSpPr/>
                <p:nvPr/>
              </p:nvSpPr>
              <p:spPr bwMode="auto">
                <a:xfrm>
                  <a:off x="4503168" y="2210671"/>
                  <a:ext cx="1656184" cy="1656184"/>
                </a:xfrm>
                <a:custGeom>
                  <a:avLst/>
                  <a:gdLst>
                    <a:gd name="connsiteX0" fmla="*/ 0 w 936104"/>
                    <a:gd name="connsiteY0" fmla="*/ 0 h 1656184"/>
                    <a:gd name="connsiteX1" fmla="*/ 936104 w 936104"/>
                    <a:gd name="connsiteY1" fmla="*/ 0 h 1656184"/>
                    <a:gd name="connsiteX2" fmla="*/ 936104 w 936104"/>
                    <a:gd name="connsiteY2" fmla="*/ 1656184 h 1656184"/>
                    <a:gd name="connsiteX3" fmla="*/ 0 w 936104"/>
                    <a:gd name="connsiteY3" fmla="*/ 1656184 h 1656184"/>
                    <a:gd name="connsiteX4" fmla="*/ 0 w 936104"/>
                    <a:gd name="connsiteY4" fmla="*/ 0 h 1656184"/>
                    <a:gd name="connsiteX0" fmla="*/ 0 w 936104"/>
                    <a:gd name="connsiteY0" fmla="*/ 0 h 1656184"/>
                    <a:gd name="connsiteX1" fmla="*/ 936104 w 936104"/>
                    <a:gd name="connsiteY1" fmla="*/ 1656184 h 1656184"/>
                    <a:gd name="connsiteX2" fmla="*/ 0 w 936104"/>
                    <a:gd name="connsiteY2" fmla="*/ 1656184 h 1656184"/>
                    <a:gd name="connsiteX3" fmla="*/ 0 w 936104"/>
                    <a:gd name="connsiteY3" fmla="*/ 0 h 1656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6104" h="1656184">
                      <a:moveTo>
                        <a:pt x="0" y="0"/>
                      </a:moveTo>
                      <a:lnTo>
                        <a:pt x="936104" y="1656184"/>
                      </a:lnTo>
                      <a:lnTo>
                        <a:pt x="0" y="1656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15" name="타원 414"/>
              <p:cNvSpPr/>
              <p:nvPr/>
            </p:nvSpPr>
            <p:spPr bwMode="auto">
              <a:xfrm>
                <a:off x="5771978" y="420279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6" name="TextBox 31"/>
              <p:cNvSpPr txBox="1">
                <a:spLocks noChangeArrowheads="1"/>
              </p:cNvSpPr>
              <p:nvPr/>
            </p:nvSpPr>
            <p:spPr bwMode="auto">
              <a:xfrm>
                <a:off x="5800750" y="3974867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7" name="타원 416"/>
              <p:cNvSpPr/>
              <p:nvPr/>
            </p:nvSpPr>
            <p:spPr bwMode="auto">
              <a:xfrm>
                <a:off x="7250582" y="4493210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8" name="TextBox 31"/>
              <p:cNvSpPr txBox="1">
                <a:spLocks noChangeArrowheads="1"/>
              </p:cNvSpPr>
              <p:nvPr/>
            </p:nvSpPr>
            <p:spPr bwMode="auto">
              <a:xfrm>
                <a:off x="7308304" y="4262899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ko-KR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21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5911178"/>
              <a:ext cx="914675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7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6201023"/>
              <a:ext cx="2388169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8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5796136" y="5930232"/>
              <a:ext cx="0" cy="81113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39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7272583" y="6223026"/>
              <a:ext cx="0" cy="51834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167" name="TextBox 31"/>
            <p:cNvSpPr txBox="1">
              <a:spLocks noChangeArrowheads="1"/>
            </p:cNvSpPr>
            <p:nvPr/>
          </p:nvSpPr>
          <p:spPr bwMode="auto">
            <a:xfrm>
              <a:off x="4932040" y="5661248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40/2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31"/>
            <p:cNvSpPr txBox="1">
              <a:spLocks noChangeArrowheads="1"/>
            </p:cNvSpPr>
            <p:nvPr/>
          </p:nvSpPr>
          <p:spPr bwMode="auto">
            <a:xfrm>
              <a:off x="5868144" y="5949280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 + 30/3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TextBox 31"/>
            <p:cNvSpPr txBox="1">
              <a:spLocks noChangeArrowheads="1"/>
            </p:cNvSpPr>
            <p:nvPr/>
          </p:nvSpPr>
          <p:spPr bwMode="auto">
            <a:xfrm>
              <a:off x="5364088" y="63511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30/2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0" name="TextBox 31"/>
            <p:cNvSpPr txBox="1">
              <a:spLocks noChangeArrowheads="1"/>
            </p:cNvSpPr>
            <p:nvPr/>
          </p:nvSpPr>
          <p:spPr bwMode="auto">
            <a:xfrm>
              <a:off x="7308304" y="6351131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30/3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3" name="그룹 132"/>
          <p:cNvGrpSpPr/>
          <p:nvPr/>
        </p:nvGrpSpPr>
        <p:grpSpPr>
          <a:xfrm>
            <a:off x="251520" y="3212976"/>
            <a:ext cx="4248472" cy="2478469"/>
            <a:chOff x="4644008" y="4478923"/>
            <a:chExt cx="4248472" cy="2478469"/>
          </a:xfrm>
        </p:grpSpPr>
        <p:cxnSp>
          <p:nvCxnSpPr>
            <p:cNvPr id="134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6741368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8748464" y="659735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7" name="직선 화살표 연결선 28"/>
            <p:cNvCxnSpPr>
              <a:cxnSpLocks noChangeShapeType="1"/>
            </p:cNvCxnSpPr>
            <p:nvPr/>
          </p:nvCxnSpPr>
          <p:spPr bwMode="auto">
            <a:xfrm>
              <a:off x="85324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8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508518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9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40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4941168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41" name="TextBox 31"/>
            <p:cNvSpPr txBox="1">
              <a:spLocks noChangeArrowheads="1"/>
            </p:cNvSpPr>
            <p:nvPr/>
          </p:nvSpPr>
          <p:spPr bwMode="auto">
            <a:xfrm>
              <a:off x="5364088" y="4694947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31"/>
            <p:cNvSpPr txBox="1">
              <a:spLocks noChangeArrowheads="1"/>
            </p:cNvSpPr>
            <p:nvPr/>
          </p:nvSpPr>
          <p:spPr bwMode="auto">
            <a:xfrm>
              <a:off x="7956376" y="570305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28"/>
            <p:cNvCxnSpPr>
              <a:cxnSpLocks noChangeShapeType="1"/>
              <a:endCxn id="166" idx="2"/>
            </p:cNvCxnSpPr>
            <p:nvPr/>
          </p:nvCxnSpPr>
          <p:spPr bwMode="auto">
            <a:xfrm>
              <a:off x="6732240" y="5085184"/>
              <a:ext cx="0" cy="165618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145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860032" y="4653136"/>
              <a:ext cx="0" cy="23042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4716016" y="4478923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9" name="직선 화살표 연결선 28"/>
            <p:cNvCxnSpPr>
              <a:cxnSpLocks noChangeShapeType="1"/>
            </p:cNvCxnSpPr>
            <p:nvPr/>
          </p:nvCxnSpPr>
          <p:spPr bwMode="auto">
            <a:xfrm>
              <a:off x="8388424" y="486916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50" name="TextBox 31"/>
            <p:cNvSpPr txBox="1">
              <a:spLocks noChangeArrowheads="1"/>
            </p:cNvSpPr>
            <p:nvPr/>
          </p:nvSpPr>
          <p:spPr bwMode="auto">
            <a:xfrm>
              <a:off x="7236296" y="469494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4860032" y="5085184"/>
              <a:ext cx="3528392" cy="1656184"/>
              <a:chOff x="4860032" y="3398803"/>
              <a:chExt cx="3528392" cy="1656184"/>
            </a:xfrm>
          </p:grpSpPr>
          <p:grpSp>
            <p:nvGrpSpPr>
              <p:cNvPr id="158" name="그룹 157"/>
              <p:cNvGrpSpPr/>
              <p:nvPr/>
            </p:nvGrpSpPr>
            <p:grpSpPr>
              <a:xfrm>
                <a:off x="4860032" y="3398803"/>
                <a:ext cx="3528392" cy="1656184"/>
                <a:chOff x="2630960" y="2210671"/>
                <a:chExt cx="3528392" cy="1656184"/>
              </a:xfrm>
            </p:grpSpPr>
            <p:sp>
              <p:nvSpPr>
                <p:cNvPr id="165" name="직사각형 164"/>
                <p:cNvSpPr/>
                <p:nvPr/>
              </p:nvSpPr>
              <p:spPr bwMode="auto">
                <a:xfrm>
                  <a:off x="2630960" y="2210671"/>
                  <a:ext cx="1872208" cy="1656184"/>
                </a:xfrm>
                <a:prstGeom prst="rect">
                  <a:avLst/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66" name="직사각형 52"/>
                <p:cNvSpPr/>
                <p:nvPr/>
              </p:nvSpPr>
              <p:spPr bwMode="auto">
                <a:xfrm>
                  <a:off x="4503168" y="2210671"/>
                  <a:ext cx="1656184" cy="1656184"/>
                </a:xfrm>
                <a:custGeom>
                  <a:avLst/>
                  <a:gdLst>
                    <a:gd name="connsiteX0" fmla="*/ 0 w 936104"/>
                    <a:gd name="connsiteY0" fmla="*/ 0 h 1656184"/>
                    <a:gd name="connsiteX1" fmla="*/ 936104 w 936104"/>
                    <a:gd name="connsiteY1" fmla="*/ 0 h 1656184"/>
                    <a:gd name="connsiteX2" fmla="*/ 936104 w 936104"/>
                    <a:gd name="connsiteY2" fmla="*/ 1656184 h 1656184"/>
                    <a:gd name="connsiteX3" fmla="*/ 0 w 936104"/>
                    <a:gd name="connsiteY3" fmla="*/ 1656184 h 1656184"/>
                    <a:gd name="connsiteX4" fmla="*/ 0 w 936104"/>
                    <a:gd name="connsiteY4" fmla="*/ 0 h 1656184"/>
                    <a:gd name="connsiteX0" fmla="*/ 0 w 936104"/>
                    <a:gd name="connsiteY0" fmla="*/ 0 h 1656184"/>
                    <a:gd name="connsiteX1" fmla="*/ 936104 w 936104"/>
                    <a:gd name="connsiteY1" fmla="*/ 1656184 h 1656184"/>
                    <a:gd name="connsiteX2" fmla="*/ 0 w 936104"/>
                    <a:gd name="connsiteY2" fmla="*/ 1656184 h 1656184"/>
                    <a:gd name="connsiteX3" fmla="*/ 0 w 936104"/>
                    <a:gd name="connsiteY3" fmla="*/ 0 h 1656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6104" h="1656184">
                      <a:moveTo>
                        <a:pt x="0" y="0"/>
                      </a:moveTo>
                      <a:lnTo>
                        <a:pt x="936104" y="1656184"/>
                      </a:lnTo>
                      <a:lnTo>
                        <a:pt x="0" y="16561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60" name="TextBox 31"/>
              <p:cNvSpPr txBox="1">
                <a:spLocks noChangeArrowheads="1"/>
              </p:cNvSpPr>
              <p:nvPr/>
            </p:nvSpPr>
            <p:spPr bwMode="auto">
              <a:xfrm>
                <a:off x="5508104" y="4130497"/>
                <a:ext cx="13940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TextBox 31"/>
              <p:cNvSpPr txBox="1">
                <a:spLocks noChangeArrowheads="1"/>
              </p:cNvSpPr>
              <p:nvPr/>
            </p:nvSpPr>
            <p:spPr bwMode="auto">
              <a:xfrm>
                <a:off x="6300192" y="456254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 bwMode="auto">
              <a:xfrm>
                <a:off x="6271420" y="4346812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TextBox 31"/>
              <p:cNvSpPr txBox="1">
                <a:spLocks noChangeArrowheads="1"/>
              </p:cNvSpPr>
              <p:nvPr/>
            </p:nvSpPr>
            <p:spPr bwMode="auto">
              <a:xfrm>
                <a:off x="6300192" y="4118883"/>
                <a:ext cx="2114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4860032" y="6055198"/>
              <a:ext cx="1413969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6293049" y="6079010"/>
              <a:ext cx="0" cy="66235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71" name="직선 화살표 연결선 28"/>
            <p:cNvCxnSpPr>
              <a:cxnSpLocks noChangeShapeType="1"/>
            </p:cNvCxnSpPr>
            <p:nvPr/>
          </p:nvCxnSpPr>
          <p:spPr bwMode="auto">
            <a:xfrm>
              <a:off x="5531757" y="5872475"/>
              <a:ext cx="94963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72" name="직선 화살표 연결선 28"/>
            <p:cNvCxnSpPr>
              <a:cxnSpLocks noChangeShapeType="1"/>
            </p:cNvCxnSpPr>
            <p:nvPr/>
          </p:nvCxnSpPr>
          <p:spPr bwMode="auto">
            <a:xfrm>
              <a:off x="6356325" y="6301884"/>
              <a:ext cx="1101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11" name="그룹 10"/>
          <p:cNvGrpSpPr/>
          <p:nvPr/>
        </p:nvGrpSpPr>
        <p:grpSpPr>
          <a:xfrm>
            <a:off x="5652120" y="908720"/>
            <a:ext cx="2592288" cy="2211924"/>
            <a:chOff x="4644008" y="2780928"/>
            <a:chExt cx="2592288" cy="2211924"/>
          </a:xfrm>
        </p:grpSpPr>
        <p:sp>
          <p:nvSpPr>
            <p:cNvPr id="179" name="자유형 58"/>
            <p:cNvSpPr/>
            <p:nvPr/>
          </p:nvSpPr>
          <p:spPr bwMode="auto">
            <a:xfrm>
              <a:off x="5148065" y="4221088"/>
              <a:ext cx="1080120" cy="360041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80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4579541"/>
              <a:ext cx="2458107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81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4221089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2" name="직선 화살표 연결선 28"/>
            <p:cNvCxnSpPr>
              <a:cxnSpLocks noChangeShapeType="1"/>
            </p:cNvCxnSpPr>
            <p:nvPr/>
          </p:nvCxnSpPr>
          <p:spPr bwMode="auto">
            <a:xfrm>
              <a:off x="6372200" y="2780929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3" name="TextBox 31"/>
            <p:cNvSpPr txBox="1">
              <a:spLocks noChangeArrowheads="1"/>
            </p:cNvSpPr>
            <p:nvPr/>
          </p:nvSpPr>
          <p:spPr bwMode="auto">
            <a:xfrm>
              <a:off x="7106555" y="4437112"/>
              <a:ext cx="12974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1"/>
            <p:cNvSpPr txBox="1">
              <a:spLocks noChangeArrowheads="1"/>
            </p:cNvSpPr>
            <p:nvPr/>
          </p:nvSpPr>
          <p:spPr bwMode="auto">
            <a:xfrm>
              <a:off x="6372200" y="3325961"/>
              <a:ext cx="5617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화살표 연결선 28"/>
            <p:cNvCxnSpPr>
              <a:cxnSpLocks noChangeShapeType="1"/>
            </p:cNvCxnSpPr>
            <p:nvPr/>
          </p:nvCxnSpPr>
          <p:spPr bwMode="auto">
            <a:xfrm>
              <a:off x="4788024" y="4725145"/>
              <a:ext cx="14401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87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46531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5364088" y="474663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자유형 36"/>
            <p:cNvSpPr/>
            <p:nvPr/>
          </p:nvSpPr>
          <p:spPr bwMode="auto">
            <a:xfrm>
              <a:off x="4788024" y="2780928"/>
              <a:ext cx="360041" cy="1800201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95" name="직선 화살표 연결선 28"/>
            <p:cNvCxnSpPr>
              <a:cxnSpLocks noChangeShapeType="1"/>
            </p:cNvCxnSpPr>
            <p:nvPr/>
          </p:nvCxnSpPr>
          <p:spPr bwMode="auto">
            <a:xfrm>
              <a:off x="4788024" y="46531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97" name="직선 화살표 연결선 28"/>
            <p:cNvCxnSpPr>
              <a:cxnSpLocks noChangeShapeType="1"/>
            </p:cNvCxnSpPr>
            <p:nvPr/>
          </p:nvCxnSpPr>
          <p:spPr bwMode="auto">
            <a:xfrm>
              <a:off x="5148064" y="465313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98" name="TextBox 31"/>
            <p:cNvSpPr txBox="1">
              <a:spLocks noChangeArrowheads="1"/>
            </p:cNvSpPr>
            <p:nvPr/>
          </p:nvSpPr>
          <p:spPr bwMode="auto">
            <a:xfrm>
              <a:off x="4644008" y="474663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9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2780929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00" name="TextBox 31"/>
            <p:cNvSpPr txBox="1">
              <a:spLocks noChangeArrowheads="1"/>
            </p:cNvSpPr>
            <p:nvPr/>
          </p:nvSpPr>
          <p:spPr bwMode="auto">
            <a:xfrm>
              <a:off x="6372200" y="4221089"/>
              <a:ext cx="5617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1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5436096" y="3861049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202" name="그룹 201"/>
            <p:cNvGrpSpPr/>
            <p:nvPr/>
          </p:nvGrpSpPr>
          <p:grpSpPr>
            <a:xfrm>
              <a:off x="5457525" y="4077072"/>
              <a:ext cx="128786" cy="246221"/>
              <a:chOff x="7605662" y="4741554"/>
              <a:chExt cx="128786" cy="246221"/>
            </a:xfrm>
          </p:grpSpPr>
          <p:sp>
            <p:nvSpPr>
              <p:cNvPr id="203" name="TextBox 31"/>
              <p:cNvSpPr txBox="1">
                <a:spLocks noChangeArrowheads="1"/>
              </p:cNvSpPr>
              <p:nvPr/>
            </p:nvSpPr>
            <p:spPr bwMode="auto">
              <a:xfrm>
                <a:off x="7605662" y="4741554"/>
                <a:ext cx="12878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4" name="직선 연결선 203"/>
              <p:cNvCxnSpPr>
                <a:cxnSpLocks/>
              </p:cNvCxnSpPr>
              <p:nvPr/>
            </p:nvCxnSpPr>
            <p:spPr bwMode="auto">
              <a:xfrm>
                <a:off x="7641380" y="4797152"/>
                <a:ext cx="7149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5" name="타원 204"/>
            <p:cNvSpPr/>
            <p:nvPr/>
          </p:nvSpPr>
          <p:spPr bwMode="auto">
            <a:xfrm>
              <a:off x="5414663" y="381532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8" name="TextBox 31"/>
            <p:cNvSpPr txBox="1">
              <a:spLocks noChangeArrowheads="1"/>
            </p:cNvSpPr>
            <p:nvPr/>
          </p:nvSpPr>
          <p:spPr bwMode="auto">
            <a:xfrm>
              <a:off x="5436096" y="361482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724128" y="3573016"/>
            <a:ext cx="1944216" cy="2406461"/>
            <a:chOff x="5724128" y="3573016"/>
            <a:chExt cx="1944216" cy="2406461"/>
          </a:xfrm>
        </p:grpSpPr>
        <p:sp>
          <p:nvSpPr>
            <p:cNvPr id="211" name="자유형 58"/>
            <p:cNvSpPr/>
            <p:nvPr/>
          </p:nvSpPr>
          <p:spPr bwMode="auto">
            <a:xfrm>
              <a:off x="5931272" y="3573017"/>
              <a:ext cx="1008113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12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5724128" y="5588843"/>
              <a:ext cx="1584176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3" name="직선 화살표 연결선 28"/>
            <p:cNvCxnSpPr>
              <a:cxnSpLocks noChangeShapeType="1"/>
            </p:cNvCxnSpPr>
            <p:nvPr/>
          </p:nvCxnSpPr>
          <p:spPr bwMode="auto">
            <a:xfrm>
              <a:off x="7011392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14" name="직선 화살표 연결선 28"/>
            <p:cNvCxnSpPr>
              <a:cxnSpLocks noChangeShapeType="1"/>
            </p:cNvCxnSpPr>
            <p:nvPr/>
          </p:nvCxnSpPr>
          <p:spPr bwMode="auto">
            <a:xfrm>
              <a:off x="7083400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15" name="TextBox 31"/>
            <p:cNvSpPr txBox="1">
              <a:spLocks noChangeArrowheads="1"/>
            </p:cNvSpPr>
            <p:nvPr/>
          </p:nvSpPr>
          <p:spPr bwMode="auto">
            <a:xfrm>
              <a:off x="7299424" y="5445224"/>
              <a:ext cx="1528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TextBox 31"/>
            <p:cNvSpPr txBox="1">
              <a:spLocks noChangeArrowheads="1"/>
            </p:cNvSpPr>
            <p:nvPr/>
          </p:nvSpPr>
          <p:spPr bwMode="auto">
            <a:xfrm>
              <a:off x="7092280" y="440691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7" name="직선 화살표 연결선 28"/>
            <p:cNvCxnSpPr>
              <a:cxnSpLocks noChangeShapeType="1"/>
            </p:cNvCxnSpPr>
            <p:nvPr/>
          </p:nvCxnSpPr>
          <p:spPr bwMode="auto">
            <a:xfrm>
              <a:off x="5931272" y="5733256"/>
              <a:ext cx="100811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18" name="직선 화살표 연결선 28"/>
            <p:cNvCxnSpPr>
              <a:cxnSpLocks noChangeShapeType="1"/>
            </p:cNvCxnSpPr>
            <p:nvPr/>
          </p:nvCxnSpPr>
          <p:spPr bwMode="auto">
            <a:xfrm>
              <a:off x="6939384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19" name="TextBox 31"/>
            <p:cNvSpPr txBox="1">
              <a:spLocks noChangeArrowheads="1"/>
            </p:cNvSpPr>
            <p:nvPr/>
          </p:nvSpPr>
          <p:spPr bwMode="auto">
            <a:xfrm>
              <a:off x="6147296" y="5733256"/>
              <a:ext cx="5849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1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42504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1520" y="548680"/>
            <a:ext cx="4248472" cy="2190437"/>
            <a:chOff x="251520" y="3861048"/>
            <a:chExt cx="4248472" cy="2190437"/>
          </a:xfrm>
        </p:grpSpPr>
        <p:cxnSp>
          <p:nvCxnSpPr>
            <p:cNvPr id="121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5661248"/>
              <a:ext cx="410445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2" name="TextBox 31"/>
            <p:cNvSpPr txBox="1">
              <a:spLocks noChangeArrowheads="1"/>
            </p:cNvSpPr>
            <p:nvPr/>
          </p:nvSpPr>
          <p:spPr bwMode="auto">
            <a:xfrm>
              <a:off x="4355976" y="551723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3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3861048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4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6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805264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1907704" y="580526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31"/>
            <p:cNvSpPr txBox="1">
              <a:spLocks noChangeArrowheads="1"/>
            </p:cNvSpPr>
            <p:nvPr/>
          </p:nvSpPr>
          <p:spPr bwMode="auto">
            <a:xfrm>
              <a:off x="3563888" y="465313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화살표 연결선 28"/>
            <p:cNvCxnSpPr>
              <a:cxnSpLocks noChangeShapeType="1"/>
            </p:cNvCxnSpPr>
            <p:nvPr/>
          </p:nvCxnSpPr>
          <p:spPr bwMode="auto">
            <a:xfrm>
              <a:off x="3995936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8" name="이등변 삼각형 7"/>
            <p:cNvSpPr/>
            <p:nvPr/>
          </p:nvSpPr>
          <p:spPr bwMode="auto">
            <a:xfrm>
              <a:off x="467544" y="3861048"/>
              <a:ext cx="3528392" cy="1800200"/>
            </a:xfrm>
            <a:prstGeom prst="triangle">
              <a:avLst>
                <a:gd name="adj" fmla="val 26625"/>
              </a:avLst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89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18" name="그룹 17"/>
          <p:cNvGrpSpPr/>
          <p:nvPr/>
        </p:nvGrpSpPr>
        <p:grpSpPr>
          <a:xfrm>
            <a:off x="454363" y="3356992"/>
            <a:ext cx="3757597" cy="2190437"/>
            <a:chOff x="454363" y="3356992"/>
            <a:chExt cx="3757597" cy="2190437"/>
          </a:xfrm>
        </p:grpSpPr>
        <p:cxnSp>
          <p:nvCxnSpPr>
            <p:cNvPr id="191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454363" y="3507462"/>
              <a:ext cx="3266751" cy="191528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93" name="TextBox 31"/>
            <p:cNvSpPr txBox="1">
              <a:spLocks noChangeArrowheads="1"/>
            </p:cNvSpPr>
            <p:nvPr/>
          </p:nvSpPr>
          <p:spPr bwMode="auto">
            <a:xfrm>
              <a:off x="3707904" y="3356992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4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3356992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96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51571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06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301208"/>
              <a:ext cx="35283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07" name="TextBox 31"/>
            <p:cNvSpPr txBox="1">
              <a:spLocks noChangeArrowheads="1"/>
            </p:cNvSpPr>
            <p:nvPr/>
          </p:nvSpPr>
          <p:spPr bwMode="auto">
            <a:xfrm>
              <a:off x="1907704" y="530120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31"/>
            <p:cNvSpPr txBox="1">
              <a:spLocks noChangeArrowheads="1"/>
            </p:cNvSpPr>
            <p:nvPr/>
          </p:nvSpPr>
          <p:spPr bwMode="auto">
            <a:xfrm>
              <a:off x="3563888" y="414908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0" name="직선 화살표 연결선 28"/>
            <p:cNvCxnSpPr>
              <a:cxnSpLocks noChangeShapeType="1"/>
            </p:cNvCxnSpPr>
            <p:nvPr/>
          </p:nvCxnSpPr>
          <p:spPr bwMode="auto">
            <a:xfrm>
              <a:off x="3995936" y="522920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22" name="이등변 삼각형 221"/>
            <p:cNvSpPr/>
            <p:nvPr/>
          </p:nvSpPr>
          <p:spPr bwMode="auto">
            <a:xfrm>
              <a:off x="467544" y="3356992"/>
              <a:ext cx="3528392" cy="1800200"/>
            </a:xfrm>
            <a:prstGeom prst="triangle">
              <a:avLst>
                <a:gd name="adj" fmla="val 26625"/>
              </a:avLst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23" name="직선 화살표 연결선 28"/>
            <p:cNvCxnSpPr>
              <a:cxnSpLocks noChangeShapeType="1"/>
            </p:cNvCxnSpPr>
            <p:nvPr/>
          </p:nvCxnSpPr>
          <p:spPr bwMode="auto">
            <a:xfrm>
              <a:off x="467544" y="522920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24" name="타원 223"/>
            <p:cNvSpPr/>
            <p:nvPr/>
          </p:nvSpPr>
          <p:spPr bwMode="auto">
            <a:xfrm>
              <a:off x="1907704" y="453540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5" name="TextBox 31"/>
            <p:cNvSpPr txBox="1">
              <a:spLocks noChangeArrowheads="1"/>
            </p:cNvSpPr>
            <p:nvPr/>
          </p:nvSpPr>
          <p:spPr bwMode="auto">
            <a:xfrm>
              <a:off x="1691680" y="433490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33569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235" name="그룹 234"/>
          <p:cNvGrpSpPr/>
          <p:nvPr/>
        </p:nvGrpSpPr>
        <p:grpSpPr>
          <a:xfrm>
            <a:off x="5436096" y="620688"/>
            <a:ext cx="3096345" cy="2406461"/>
            <a:chOff x="-1908720" y="4149080"/>
            <a:chExt cx="3096345" cy="2406461"/>
          </a:xfrm>
        </p:grpSpPr>
        <p:sp>
          <p:nvSpPr>
            <p:cNvPr id="236" name="자유형 58"/>
            <p:cNvSpPr/>
            <p:nvPr/>
          </p:nvSpPr>
          <p:spPr bwMode="auto">
            <a:xfrm>
              <a:off x="-612576" y="4149081"/>
              <a:ext cx="1008113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37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-1908720" y="6163716"/>
              <a:ext cx="2894595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38" name="직선 화살표 연결선 28"/>
            <p:cNvCxnSpPr>
              <a:cxnSpLocks noChangeShapeType="1"/>
            </p:cNvCxnSpPr>
            <p:nvPr/>
          </p:nvCxnSpPr>
          <p:spPr bwMode="auto">
            <a:xfrm>
              <a:off x="481819" y="414908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39" name="직선 화살표 연결선 28"/>
            <p:cNvCxnSpPr>
              <a:cxnSpLocks noChangeShapeType="1"/>
            </p:cNvCxnSpPr>
            <p:nvPr/>
          </p:nvCxnSpPr>
          <p:spPr bwMode="auto">
            <a:xfrm>
              <a:off x="553827" y="4149080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985875" y="6021288"/>
              <a:ext cx="20174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31"/>
            <p:cNvSpPr txBox="1">
              <a:spLocks noChangeArrowheads="1"/>
            </p:cNvSpPr>
            <p:nvPr/>
          </p:nvSpPr>
          <p:spPr bwMode="auto">
            <a:xfrm>
              <a:off x="553827" y="5054987"/>
              <a:ext cx="633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2" name="직선 화살표 연결선 28"/>
            <p:cNvCxnSpPr>
              <a:cxnSpLocks noChangeShapeType="1"/>
            </p:cNvCxnSpPr>
            <p:nvPr/>
          </p:nvCxnSpPr>
          <p:spPr bwMode="auto">
            <a:xfrm>
              <a:off x="-1620688" y="6309320"/>
              <a:ext cx="201622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43" name="직선 화살표 연결선 28"/>
            <p:cNvCxnSpPr>
              <a:cxnSpLocks noChangeShapeType="1"/>
            </p:cNvCxnSpPr>
            <p:nvPr/>
          </p:nvCxnSpPr>
          <p:spPr bwMode="auto">
            <a:xfrm>
              <a:off x="395536" y="623731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4" name="TextBox 31"/>
            <p:cNvSpPr txBox="1">
              <a:spLocks noChangeArrowheads="1"/>
            </p:cNvSpPr>
            <p:nvPr/>
          </p:nvSpPr>
          <p:spPr bwMode="auto">
            <a:xfrm>
              <a:off x="-401897" y="6309320"/>
              <a:ext cx="5867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5" name="자유형 42"/>
            <p:cNvSpPr/>
            <p:nvPr/>
          </p:nvSpPr>
          <p:spPr bwMode="auto">
            <a:xfrm>
              <a:off x="-1620688" y="4149080"/>
              <a:ext cx="1008113" cy="2016223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  <a:gd name="connsiteX0" fmla="*/ 0 w 2592563"/>
                <a:gd name="connsiteY0" fmla="*/ 378 h 3528768"/>
                <a:gd name="connsiteX1" fmla="*/ 2592288 w 2592563"/>
                <a:gd name="connsiteY1" fmla="*/ 3528769 h 3528768"/>
                <a:gd name="connsiteX2" fmla="*/ 2592288 w 2592563"/>
                <a:gd name="connsiteY2" fmla="*/ 3096721 h 3528768"/>
                <a:gd name="connsiteX3" fmla="*/ 2592563 w 2592563"/>
                <a:gd name="connsiteY3" fmla="*/ 0 h 3528768"/>
                <a:gd name="connsiteX4" fmla="*/ 432048 w 2592563"/>
                <a:gd name="connsiteY4" fmla="*/ 378 h 3528768"/>
                <a:gd name="connsiteX5" fmla="*/ 0 w 2592563"/>
                <a:gd name="connsiteY5" fmla="*/ 378 h 352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92563" h="3528768">
                  <a:moveTo>
                    <a:pt x="0" y="378"/>
                  </a:move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46" name="직선 화살표 연결선 28"/>
            <p:cNvCxnSpPr>
              <a:cxnSpLocks noChangeShapeType="1"/>
            </p:cNvCxnSpPr>
            <p:nvPr/>
          </p:nvCxnSpPr>
          <p:spPr bwMode="auto">
            <a:xfrm>
              <a:off x="-1620688" y="623731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47" name="직선 화살표 연결선 28"/>
            <p:cNvCxnSpPr>
              <a:cxnSpLocks noChangeShapeType="1"/>
            </p:cNvCxnSpPr>
            <p:nvPr/>
          </p:nvCxnSpPr>
          <p:spPr bwMode="auto">
            <a:xfrm>
              <a:off x="-612576" y="623731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8" name="TextBox 31"/>
            <p:cNvSpPr txBox="1">
              <a:spLocks noChangeArrowheads="1"/>
            </p:cNvSpPr>
            <p:nvPr/>
          </p:nvSpPr>
          <p:spPr bwMode="auto">
            <a:xfrm>
              <a:off x="-1410009" y="6309320"/>
              <a:ext cx="58675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0" name="그룹 249"/>
          <p:cNvGrpSpPr/>
          <p:nvPr/>
        </p:nvGrpSpPr>
        <p:grpSpPr>
          <a:xfrm>
            <a:off x="6444208" y="3717032"/>
            <a:ext cx="1944216" cy="2406461"/>
            <a:chOff x="5724128" y="3573016"/>
            <a:chExt cx="1944216" cy="2406461"/>
          </a:xfrm>
        </p:grpSpPr>
        <p:sp>
          <p:nvSpPr>
            <p:cNvPr id="251" name="자유형 58"/>
            <p:cNvSpPr/>
            <p:nvPr/>
          </p:nvSpPr>
          <p:spPr bwMode="auto">
            <a:xfrm>
              <a:off x="5940151" y="3573017"/>
              <a:ext cx="1008113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2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5724128" y="4581128"/>
              <a:ext cx="1584176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53" name="직선 화살표 연결선 28"/>
            <p:cNvCxnSpPr>
              <a:cxnSpLocks noChangeShapeType="1"/>
            </p:cNvCxnSpPr>
            <p:nvPr/>
          </p:nvCxnSpPr>
          <p:spPr bwMode="auto">
            <a:xfrm>
              <a:off x="7020272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54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55" name="TextBox 31"/>
            <p:cNvSpPr txBox="1">
              <a:spLocks noChangeArrowheads="1"/>
            </p:cNvSpPr>
            <p:nvPr/>
          </p:nvSpPr>
          <p:spPr bwMode="auto">
            <a:xfrm>
              <a:off x="7308304" y="4437112"/>
              <a:ext cx="1528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TextBox 31"/>
            <p:cNvSpPr txBox="1">
              <a:spLocks noChangeArrowheads="1"/>
            </p:cNvSpPr>
            <p:nvPr/>
          </p:nvSpPr>
          <p:spPr bwMode="auto">
            <a:xfrm>
              <a:off x="7092280" y="4190891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7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5733256"/>
              <a:ext cx="100811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58" name="직선 화살표 연결선 28"/>
            <p:cNvCxnSpPr>
              <a:cxnSpLocks noChangeShapeType="1"/>
            </p:cNvCxnSpPr>
            <p:nvPr/>
          </p:nvCxnSpPr>
          <p:spPr bwMode="auto">
            <a:xfrm>
              <a:off x="6948264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6156176" y="5733256"/>
              <a:ext cx="5849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61" name="직선 화살표 연결선 28"/>
            <p:cNvCxnSpPr>
              <a:cxnSpLocks noChangeShapeType="1"/>
            </p:cNvCxnSpPr>
            <p:nvPr/>
          </p:nvCxnSpPr>
          <p:spPr bwMode="auto">
            <a:xfrm>
              <a:off x="7020272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62" name="자유형 58"/>
            <p:cNvSpPr/>
            <p:nvPr/>
          </p:nvSpPr>
          <p:spPr bwMode="auto">
            <a:xfrm>
              <a:off x="5940151" y="3573017"/>
              <a:ext cx="1008113" cy="504055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263" name="직선 화살표 연결선 28"/>
            <p:cNvCxnSpPr>
              <a:cxnSpLocks noChangeShapeType="1"/>
            </p:cNvCxnSpPr>
            <p:nvPr/>
          </p:nvCxnSpPr>
          <p:spPr bwMode="auto">
            <a:xfrm>
              <a:off x="7020272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64" name="TextBox 31"/>
            <p:cNvSpPr txBox="1">
              <a:spLocks noChangeArrowheads="1"/>
            </p:cNvSpPr>
            <p:nvPr/>
          </p:nvSpPr>
          <p:spPr bwMode="auto">
            <a:xfrm>
              <a:off x="7092280" y="3717032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9194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23528" y="116632"/>
            <a:ext cx="4032448" cy="2088232"/>
            <a:chOff x="4499992" y="3212976"/>
            <a:chExt cx="4032448" cy="2088232"/>
          </a:xfrm>
        </p:grpSpPr>
        <p:cxnSp>
          <p:nvCxnSpPr>
            <p:cNvPr id="85" name="직선 화살표 연결선 28"/>
            <p:cNvCxnSpPr>
              <a:cxnSpLocks noChangeShapeType="1"/>
            </p:cNvCxnSpPr>
            <p:nvPr/>
          </p:nvCxnSpPr>
          <p:spPr bwMode="auto">
            <a:xfrm>
              <a:off x="4499992" y="4919682"/>
              <a:ext cx="38884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6" name="TextBox 31"/>
            <p:cNvSpPr txBox="1">
              <a:spLocks noChangeArrowheads="1"/>
            </p:cNvSpPr>
            <p:nvPr/>
          </p:nvSpPr>
          <p:spPr bwMode="auto">
            <a:xfrm>
              <a:off x="8388424" y="4766955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4572000" y="3623538"/>
              <a:ext cx="3240360" cy="1296144"/>
              <a:chOff x="2198912" y="2600908"/>
              <a:chExt cx="3240360" cy="1296144"/>
            </a:xfrm>
          </p:grpSpPr>
          <p:sp>
            <p:nvSpPr>
              <p:cNvPr id="107" name="직사각형 106"/>
              <p:cNvSpPr/>
              <p:nvPr/>
            </p:nvSpPr>
            <p:spPr bwMode="auto">
              <a:xfrm>
                <a:off x="2198912" y="2600908"/>
                <a:ext cx="3240360" cy="36004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8" name="직사각형 107"/>
              <p:cNvSpPr/>
              <p:nvPr/>
            </p:nvSpPr>
            <p:spPr bwMode="auto">
              <a:xfrm>
                <a:off x="3270152" y="2960948"/>
                <a:ext cx="1089000" cy="93610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88" name="직선 화살표 연결선 28"/>
            <p:cNvCxnSpPr>
              <a:cxnSpLocks noChangeShapeType="1"/>
            </p:cNvCxnSpPr>
            <p:nvPr/>
          </p:nvCxnSpPr>
          <p:spPr bwMode="auto">
            <a:xfrm flipH="1">
              <a:off x="7956376" y="3623538"/>
              <a:ext cx="4440" cy="12961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89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39835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0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362353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1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2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3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5063698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4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5" name="직선 화살표 연결선 28"/>
            <p:cNvCxnSpPr>
              <a:cxnSpLocks noChangeShapeType="1"/>
            </p:cNvCxnSpPr>
            <p:nvPr/>
          </p:nvCxnSpPr>
          <p:spPr bwMode="auto">
            <a:xfrm>
              <a:off x="781236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96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79522"/>
              <a:ext cx="32403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97" name="TextBox 31"/>
            <p:cNvSpPr txBox="1">
              <a:spLocks noChangeArrowheads="1"/>
            </p:cNvSpPr>
            <p:nvPr/>
          </p:nvSpPr>
          <p:spPr bwMode="auto">
            <a:xfrm>
              <a:off x="5859264" y="3212976"/>
              <a:ext cx="6569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31"/>
            <p:cNvSpPr txBox="1">
              <a:spLocks noChangeArrowheads="1"/>
            </p:cNvSpPr>
            <p:nvPr/>
          </p:nvSpPr>
          <p:spPr bwMode="auto">
            <a:xfrm>
              <a:off x="5906683" y="5054987"/>
              <a:ext cx="562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31"/>
            <p:cNvSpPr txBox="1">
              <a:spLocks noChangeArrowheads="1"/>
            </p:cNvSpPr>
            <p:nvPr/>
          </p:nvSpPr>
          <p:spPr bwMode="auto">
            <a:xfrm>
              <a:off x="7956376" y="368683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TextBox 31"/>
            <p:cNvSpPr txBox="1">
              <a:spLocks noChangeArrowheads="1"/>
            </p:cNvSpPr>
            <p:nvPr/>
          </p:nvSpPr>
          <p:spPr bwMode="auto">
            <a:xfrm>
              <a:off x="7956376" y="42930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3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190407" y="4199602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04" name="그룹 103"/>
            <p:cNvGrpSpPr/>
            <p:nvPr/>
          </p:nvGrpSpPr>
          <p:grpSpPr>
            <a:xfrm>
              <a:off x="6190407" y="4406915"/>
              <a:ext cx="220464" cy="246221"/>
              <a:chOff x="7461646" y="4653136"/>
              <a:chExt cx="355600" cy="246221"/>
            </a:xfrm>
          </p:grpSpPr>
          <p:sp>
            <p:nvSpPr>
              <p:cNvPr id="105" name="TextBox 31"/>
              <p:cNvSpPr txBox="1">
                <a:spLocks noChangeArrowheads="1"/>
              </p:cNvSpPr>
              <p:nvPr/>
            </p:nvSpPr>
            <p:spPr bwMode="auto">
              <a:xfrm>
                <a:off x="7461646" y="4653136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6" name="직선 연결선 105"/>
              <p:cNvCxnSpPr>
                <a:cxnSpLocks/>
              </p:cNvCxnSpPr>
              <p:nvPr/>
            </p:nvCxnSpPr>
            <p:spPr bwMode="auto">
              <a:xfrm>
                <a:off x="7605662" y="4702382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0" name="타원 109"/>
            <p:cNvSpPr/>
            <p:nvPr/>
          </p:nvSpPr>
          <p:spPr bwMode="auto">
            <a:xfrm>
              <a:off x="6170463" y="414908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TextBox 31"/>
            <p:cNvSpPr txBox="1">
              <a:spLocks noChangeArrowheads="1"/>
            </p:cNvSpPr>
            <p:nvPr/>
          </p:nvSpPr>
          <p:spPr bwMode="auto">
            <a:xfrm>
              <a:off x="6228184" y="393305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16016" y="116632"/>
            <a:ext cx="4032448" cy="2088232"/>
            <a:chOff x="4499992" y="3212976"/>
            <a:chExt cx="4032448" cy="2088232"/>
          </a:xfrm>
        </p:grpSpPr>
        <p:cxnSp>
          <p:nvCxnSpPr>
            <p:cNvPr id="116" name="직선 화살표 연결선 28"/>
            <p:cNvCxnSpPr>
              <a:cxnSpLocks noChangeShapeType="1"/>
            </p:cNvCxnSpPr>
            <p:nvPr/>
          </p:nvCxnSpPr>
          <p:spPr bwMode="auto">
            <a:xfrm>
              <a:off x="4499992" y="3623538"/>
              <a:ext cx="388843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8388424" y="3470811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4572000" y="3623538"/>
              <a:ext cx="3240360" cy="1296144"/>
              <a:chOff x="2198912" y="2600908"/>
              <a:chExt cx="3240360" cy="1296144"/>
            </a:xfrm>
          </p:grpSpPr>
          <p:sp>
            <p:nvSpPr>
              <p:cNvPr id="146" name="직사각형 145"/>
              <p:cNvSpPr/>
              <p:nvPr/>
            </p:nvSpPr>
            <p:spPr bwMode="auto">
              <a:xfrm>
                <a:off x="2198912" y="2600908"/>
                <a:ext cx="3240360" cy="36004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 bwMode="auto">
              <a:xfrm>
                <a:off x="3270152" y="2960948"/>
                <a:ext cx="1089000" cy="936104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19" name="직선 화살표 연결선 28"/>
            <p:cNvCxnSpPr>
              <a:cxnSpLocks noChangeShapeType="1"/>
            </p:cNvCxnSpPr>
            <p:nvPr/>
          </p:nvCxnSpPr>
          <p:spPr bwMode="auto">
            <a:xfrm flipH="1">
              <a:off x="7956376" y="3623538"/>
              <a:ext cx="4440" cy="129614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0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39835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5" name="직선 화살표 연결선 28"/>
            <p:cNvCxnSpPr>
              <a:cxnSpLocks noChangeShapeType="1"/>
            </p:cNvCxnSpPr>
            <p:nvPr/>
          </p:nvCxnSpPr>
          <p:spPr bwMode="auto">
            <a:xfrm>
              <a:off x="7884368" y="491576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9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0" name="직선 화살표 연결선 28"/>
            <p:cNvCxnSpPr>
              <a:cxnSpLocks noChangeShapeType="1"/>
            </p:cNvCxnSpPr>
            <p:nvPr/>
          </p:nvCxnSpPr>
          <p:spPr bwMode="auto">
            <a:xfrm>
              <a:off x="6732240" y="499169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1" name="직선 화살표 연결선 28"/>
            <p:cNvCxnSpPr>
              <a:cxnSpLocks noChangeShapeType="1"/>
            </p:cNvCxnSpPr>
            <p:nvPr/>
          </p:nvCxnSpPr>
          <p:spPr bwMode="auto">
            <a:xfrm>
              <a:off x="5652120" y="5063698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3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4" name="직선 화살표 연결선 28"/>
            <p:cNvCxnSpPr>
              <a:cxnSpLocks noChangeShapeType="1"/>
            </p:cNvCxnSpPr>
            <p:nvPr/>
          </p:nvCxnSpPr>
          <p:spPr bwMode="auto">
            <a:xfrm>
              <a:off x="7812360" y="340751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35" name="직선 화살표 연결선 28"/>
            <p:cNvCxnSpPr>
              <a:cxnSpLocks noChangeShapeType="1"/>
            </p:cNvCxnSpPr>
            <p:nvPr/>
          </p:nvCxnSpPr>
          <p:spPr bwMode="auto">
            <a:xfrm>
              <a:off x="4572000" y="3479522"/>
              <a:ext cx="32403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5859264" y="3212976"/>
              <a:ext cx="6569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5906683" y="5054987"/>
              <a:ext cx="562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31"/>
            <p:cNvSpPr txBox="1">
              <a:spLocks noChangeArrowheads="1"/>
            </p:cNvSpPr>
            <p:nvPr/>
          </p:nvSpPr>
          <p:spPr bwMode="auto">
            <a:xfrm>
              <a:off x="7956376" y="368683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TextBox 31"/>
            <p:cNvSpPr txBox="1">
              <a:spLocks noChangeArrowheads="1"/>
            </p:cNvSpPr>
            <p:nvPr/>
          </p:nvSpPr>
          <p:spPr bwMode="auto">
            <a:xfrm>
              <a:off x="7956376" y="429309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0" name="직선 화살표 연결선 50"/>
            <p:cNvCxnSpPr>
              <a:cxnSpLocks noChangeShapeType="1"/>
            </p:cNvCxnSpPr>
            <p:nvPr/>
          </p:nvCxnSpPr>
          <p:spPr bwMode="auto">
            <a:xfrm>
              <a:off x="6190407" y="3622799"/>
              <a:ext cx="0" cy="526281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41" name="그룹 140"/>
            <p:cNvGrpSpPr/>
            <p:nvPr/>
          </p:nvGrpSpPr>
          <p:grpSpPr>
            <a:xfrm>
              <a:off x="6190407" y="3717032"/>
              <a:ext cx="220464" cy="246221"/>
              <a:chOff x="7461646" y="3963253"/>
              <a:chExt cx="355600" cy="246221"/>
            </a:xfrm>
          </p:grpSpPr>
          <p:sp>
            <p:nvSpPr>
              <p:cNvPr id="144" name="TextBox 31"/>
              <p:cNvSpPr txBox="1">
                <a:spLocks noChangeArrowheads="1"/>
              </p:cNvSpPr>
              <p:nvPr/>
            </p:nvSpPr>
            <p:spPr bwMode="auto">
              <a:xfrm>
                <a:off x="7461646" y="3963253"/>
                <a:ext cx="35560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5" name="직선 연결선 144"/>
              <p:cNvCxnSpPr>
                <a:cxnSpLocks/>
              </p:cNvCxnSpPr>
              <p:nvPr/>
            </p:nvCxnSpPr>
            <p:spPr bwMode="auto">
              <a:xfrm>
                <a:off x="7605663" y="4012499"/>
                <a:ext cx="72007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2" name="타원 141"/>
            <p:cNvSpPr/>
            <p:nvPr/>
          </p:nvSpPr>
          <p:spPr bwMode="auto">
            <a:xfrm>
              <a:off x="6170463" y="4149080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TextBox 31"/>
            <p:cNvSpPr txBox="1">
              <a:spLocks noChangeArrowheads="1"/>
            </p:cNvSpPr>
            <p:nvPr/>
          </p:nvSpPr>
          <p:spPr bwMode="auto">
            <a:xfrm>
              <a:off x="6156176" y="41490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249797" y="2636912"/>
            <a:ext cx="2962163" cy="2932003"/>
            <a:chOff x="1249797" y="2636912"/>
            <a:chExt cx="2962163" cy="2932003"/>
          </a:xfrm>
        </p:grpSpPr>
        <p:sp>
          <p:nvSpPr>
            <p:cNvPr id="174" name="자유형 25"/>
            <p:cNvSpPr/>
            <p:nvPr/>
          </p:nvSpPr>
          <p:spPr bwMode="auto">
            <a:xfrm>
              <a:off x="1835696" y="4890646"/>
              <a:ext cx="1152128" cy="28803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1249797" y="5177090"/>
              <a:ext cx="2746139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76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489064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77" name="직선 화살표 연결선 28"/>
            <p:cNvCxnSpPr>
              <a:cxnSpLocks noChangeShapeType="1"/>
            </p:cNvCxnSpPr>
            <p:nvPr/>
          </p:nvCxnSpPr>
          <p:spPr bwMode="auto">
            <a:xfrm flipH="1">
              <a:off x="3203848" y="3162454"/>
              <a:ext cx="1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>
              <a:off x="4000376" y="5013176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TextBox 31"/>
            <p:cNvSpPr txBox="1">
              <a:spLocks noChangeArrowheads="1"/>
            </p:cNvSpPr>
            <p:nvPr/>
          </p:nvSpPr>
          <p:spPr bwMode="auto">
            <a:xfrm>
              <a:off x="3208288" y="4170566"/>
              <a:ext cx="571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0" name="직선 화살표 연결선 28"/>
            <p:cNvCxnSpPr>
              <a:cxnSpLocks noChangeShapeType="1"/>
            </p:cNvCxnSpPr>
            <p:nvPr/>
          </p:nvCxnSpPr>
          <p:spPr bwMode="auto">
            <a:xfrm>
              <a:off x="1547664" y="5322694"/>
              <a:ext cx="144016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20" name="직선 화살표 연결선 28"/>
            <p:cNvCxnSpPr>
              <a:cxnSpLocks noChangeShapeType="1"/>
            </p:cNvCxnSpPr>
            <p:nvPr/>
          </p:nvCxnSpPr>
          <p:spPr bwMode="auto">
            <a:xfrm>
              <a:off x="2987824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26" name="TextBox 31"/>
            <p:cNvSpPr txBox="1">
              <a:spLocks noChangeArrowheads="1"/>
            </p:cNvSpPr>
            <p:nvPr/>
          </p:nvSpPr>
          <p:spPr bwMode="auto">
            <a:xfrm>
              <a:off x="2123728" y="532269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자유형 40"/>
            <p:cNvSpPr/>
            <p:nvPr/>
          </p:nvSpPr>
          <p:spPr bwMode="auto">
            <a:xfrm>
              <a:off x="1547665" y="3162455"/>
              <a:ext cx="288032" cy="201622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30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31" name="TextBox 31"/>
            <p:cNvSpPr txBox="1">
              <a:spLocks noChangeArrowheads="1"/>
            </p:cNvSpPr>
            <p:nvPr/>
          </p:nvSpPr>
          <p:spPr bwMode="auto">
            <a:xfrm>
              <a:off x="1403648" y="532269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2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316245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33" name="TextBox 31"/>
            <p:cNvSpPr txBox="1">
              <a:spLocks noChangeArrowheads="1"/>
            </p:cNvSpPr>
            <p:nvPr/>
          </p:nvSpPr>
          <p:spPr bwMode="auto">
            <a:xfrm>
              <a:off x="3208288" y="4840124"/>
              <a:ext cx="571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2051720" y="4098558"/>
              <a:ext cx="0" cy="108012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236" name="자유형 88"/>
            <p:cNvSpPr/>
            <p:nvPr/>
          </p:nvSpPr>
          <p:spPr bwMode="auto">
            <a:xfrm>
              <a:off x="1835696" y="3162454"/>
              <a:ext cx="576064" cy="576064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cxnSp>
          <p:nvCxnSpPr>
            <p:cNvPr id="238" name="직선 화살표 연결선 50"/>
            <p:cNvCxnSpPr>
              <a:cxnSpLocks noChangeShapeType="1"/>
            </p:cNvCxnSpPr>
            <p:nvPr/>
          </p:nvCxnSpPr>
          <p:spPr bwMode="auto">
            <a:xfrm>
              <a:off x="1547664" y="4098558"/>
              <a:ext cx="50405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239" name="그룹 238"/>
            <p:cNvGrpSpPr/>
            <p:nvPr/>
          </p:nvGrpSpPr>
          <p:grpSpPr>
            <a:xfrm>
              <a:off x="1691680" y="3830851"/>
              <a:ext cx="148902" cy="246221"/>
              <a:chOff x="7606171" y="4745469"/>
              <a:chExt cx="148902" cy="246221"/>
            </a:xfrm>
          </p:grpSpPr>
          <p:sp>
            <p:nvSpPr>
              <p:cNvPr id="247" name="TextBox 31"/>
              <p:cNvSpPr txBox="1">
                <a:spLocks noChangeArrowheads="1"/>
              </p:cNvSpPr>
              <p:nvPr/>
            </p:nvSpPr>
            <p:spPr bwMode="auto">
              <a:xfrm>
                <a:off x="7615497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8" name="직선 연결선 247"/>
              <p:cNvCxnSpPr/>
              <p:nvPr/>
            </p:nvCxnSpPr>
            <p:spPr bwMode="auto">
              <a:xfrm>
                <a:off x="7606171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40" name="직선 화살표 연결선 28"/>
            <p:cNvCxnSpPr>
              <a:cxnSpLocks noChangeShapeType="1"/>
            </p:cNvCxnSpPr>
            <p:nvPr/>
          </p:nvCxnSpPr>
          <p:spPr bwMode="auto">
            <a:xfrm>
              <a:off x="1547664" y="3018438"/>
              <a:ext cx="8640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41" name="직선 화살표 연결선 28"/>
            <p:cNvCxnSpPr>
              <a:cxnSpLocks noChangeShapeType="1"/>
            </p:cNvCxnSpPr>
            <p:nvPr/>
          </p:nvCxnSpPr>
          <p:spPr bwMode="auto">
            <a:xfrm>
              <a:off x="2411760" y="294643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2" name="TextBox 31"/>
            <p:cNvSpPr txBox="1">
              <a:spLocks noChangeArrowheads="1"/>
            </p:cNvSpPr>
            <p:nvPr/>
          </p:nvSpPr>
          <p:spPr bwMode="auto">
            <a:xfrm>
              <a:off x="1691680" y="2780928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3" name="직선 화살표 연결선 28"/>
            <p:cNvCxnSpPr>
              <a:cxnSpLocks noChangeShapeType="1"/>
            </p:cNvCxnSpPr>
            <p:nvPr/>
          </p:nvCxnSpPr>
          <p:spPr bwMode="auto">
            <a:xfrm>
              <a:off x="3131840" y="373851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44" name="TextBox 31"/>
            <p:cNvSpPr txBox="1">
              <a:spLocks noChangeArrowheads="1"/>
            </p:cNvSpPr>
            <p:nvPr/>
          </p:nvSpPr>
          <p:spPr bwMode="auto">
            <a:xfrm>
              <a:off x="3208288" y="3306470"/>
              <a:ext cx="571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5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547664" y="2802414"/>
              <a:ext cx="0" cy="25922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46" name="TextBox 31"/>
            <p:cNvSpPr txBox="1">
              <a:spLocks noChangeArrowheads="1"/>
            </p:cNvSpPr>
            <p:nvPr/>
          </p:nvSpPr>
          <p:spPr bwMode="auto">
            <a:xfrm>
              <a:off x="1264072" y="263691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1" name="그룹 250"/>
            <p:cNvGrpSpPr/>
            <p:nvPr/>
          </p:nvGrpSpPr>
          <p:grpSpPr>
            <a:xfrm>
              <a:off x="2111028" y="4509120"/>
              <a:ext cx="144016" cy="246221"/>
              <a:chOff x="6885582" y="4745469"/>
              <a:chExt cx="144016" cy="246221"/>
            </a:xfrm>
          </p:grpSpPr>
          <p:sp>
            <p:nvSpPr>
              <p:cNvPr id="252" name="TextBox 31"/>
              <p:cNvSpPr txBox="1">
                <a:spLocks noChangeArrowheads="1"/>
              </p:cNvSpPr>
              <p:nvPr/>
            </p:nvSpPr>
            <p:spPr bwMode="auto">
              <a:xfrm>
                <a:off x="6885582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3" name="직선 연결선 252"/>
              <p:cNvCxnSpPr/>
              <p:nvPr/>
            </p:nvCxnSpPr>
            <p:spPr bwMode="auto">
              <a:xfrm>
                <a:off x="6885582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4" name="타원 253"/>
            <p:cNvSpPr/>
            <p:nvPr/>
          </p:nvSpPr>
          <p:spPr bwMode="auto">
            <a:xfrm>
              <a:off x="2030286" y="408183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5" name="TextBox 31"/>
            <p:cNvSpPr txBox="1">
              <a:spLocks noChangeArrowheads="1"/>
            </p:cNvSpPr>
            <p:nvPr/>
          </p:nvSpPr>
          <p:spPr bwMode="auto">
            <a:xfrm>
              <a:off x="2088007" y="386581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648448" y="2996952"/>
            <a:ext cx="3379936" cy="2592288"/>
            <a:chOff x="4648448" y="2996952"/>
            <a:chExt cx="3379936" cy="2592288"/>
          </a:xfrm>
        </p:grpSpPr>
        <p:cxnSp>
          <p:nvCxnSpPr>
            <p:cNvPr id="149" name="직선 화살표 연결선 28"/>
            <p:cNvCxnSpPr>
              <a:cxnSpLocks noChangeShapeType="1"/>
            </p:cNvCxnSpPr>
            <p:nvPr/>
          </p:nvCxnSpPr>
          <p:spPr bwMode="auto">
            <a:xfrm>
              <a:off x="4648448" y="5178678"/>
              <a:ext cx="316835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50" name="TextBox 31"/>
            <p:cNvSpPr txBox="1">
              <a:spLocks noChangeArrowheads="1"/>
            </p:cNvSpPr>
            <p:nvPr/>
          </p:nvSpPr>
          <p:spPr bwMode="auto">
            <a:xfrm>
              <a:off x="7816800" y="5027018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1" name="그룹 150"/>
            <p:cNvGrpSpPr/>
            <p:nvPr/>
          </p:nvGrpSpPr>
          <p:grpSpPr>
            <a:xfrm>
              <a:off x="5008488" y="3378478"/>
              <a:ext cx="2304256" cy="1800200"/>
              <a:chOff x="2702968" y="2096852"/>
              <a:chExt cx="2304256" cy="1800200"/>
            </a:xfrm>
          </p:grpSpPr>
          <p:sp>
            <p:nvSpPr>
              <p:cNvPr id="170" name="직사각형 76"/>
              <p:cNvSpPr/>
              <p:nvPr/>
            </p:nvSpPr>
            <p:spPr bwMode="auto">
              <a:xfrm>
                <a:off x="2702968" y="2096852"/>
                <a:ext cx="576064" cy="1800200"/>
              </a:xfrm>
              <a:custGeom>
                <a:avLst/>
                <a:gdLst>
                  <a:gd name="connsiteX0" fmla="*/ 0 w 1080120"/>
                  <a:gd name="connsiteY0" fmla="*/ 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  <a:gd name="connsiteX4" fmla="*/ 0 w 1080120"/>
                  <a:gd name="connsiteY4" fmla="*/ 0 h 1800200"/>
                  <a:gd name="connsiteX0" fmla="*/ 0 w 1080120"/>
                  <a:gd name="connsiteY0" fmla="*/ 1800200 h 1800200"/>
                  <a:gd name="connsiteX1" fmla="*/ 1080120 w 1080120"/>
                  <a:gd name="connsiteY1" fmla="*/ 0 h 1800200"/>
                  <a:gd name="connsiteX2" fmla="*/ 1080120 w 1080120"/>
                  <a:gd name="connsiteY2" fmla="*/ 1800200 h 1800200"/>
                  <a:gd name="connsiteX3" fmla="*/ 0 w 1080120"/>
                  <a:gd name="connsiteY3" fmla="*/ 18002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0120" h="1800200">
                    <a:moveTo>
                      <a:pt x="0" y="1800200"/>
                    </a:moveTo>
                    <a:lnTo>
                      <a:pt x="1080120" y="0"/>
                    </a:lnTo>
                    <a:lnTo>
                      <a:pt x="1080120" y="1800200"/>
                    </a:lnTo>
                    <a:lnTo>
                      <a:pt x="0" y="180020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71" name="직사각형 170"/>
              <p:cNvSpPr/>
              <p:nvPr/>
            </p:nvSpPr>
            <p:spPr bwMode="auto">
              <a:xfrm>
                <a:off x="3279032" y="2096852"/>
                <a:ext cx="1152128" cy="180020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172" name="직사각형 78"/>
              <p:cNvSpPr/>
              <p:nvPr/>
            </p:nvSpPr>
            <p:spPr bwMode="auto">
              <a:xfrm>
                <a:off x="4431160" y="2096852"/>
                <a:ext cx="576064" cy="1800200"/>
              </a:xfrm>
              <a:custGeom>
                <a:avLst/>
                <a:gdLst>
                  <a:gd name="connsiteX0" fmla="*/ 0 w 1089000"/>
                  <a:gd name="connsiteY0" fmla="*/ 0 h 1800200"/>
                  <a:gd name="connsiteX1" fmla="*/ 1089000 w 1089000"/>
                  <a:gd name="connsiteY1" fmla="*/ 0 h 1800200"/>
                  <a:gd name="connsiteX2" fmla="*/ 1089000 w 1089000"/>
                  <a:gd name="connsiteY2" fmla="*/ 1800200 h 1800200"/>
                  <a:gd name="connsiteX3" fmla="*/ 0 w 1089000"/>
                  <a:gd name="connsiteY3" fmla="*/ 1800200 h 1800200"/>
                  <a:gd name="connsiteX4" fmla="*/ 0 w 1089000"/>
                  <a:gd name="connsiteY4" fmla="*/ 0 h 1800200"/>
                  <a:gd name="connsiteX0" fmla="*/ 0 w 1089000"/>
                  <a:gd name="connsiteY0" fmla="*/ 0 h 1800200"/>
                  <a:gd name="connsiteX1" fmla="*/ 1089000 w 1089000"/>
                  <a:gd name="connsiteY1" fmla="*/ 1800200 h 1800200"/>
                  <a:gd name="connsiteX2" fmla="*/ 0 w 1089000"/>
                  <a:gd name="connsiteY2" fmla="*/ 1800200 h 1800200"/>
                  <a:gd name="connsiteX3" fmla="*/ 0 w 1089000"/>
                  <a:gd name="connsiteY3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9000" h="1800200">
                    <a:moveTo>
                      <a:pt x="0" y="0"/>
                    </a:moveTo>
                    <a:lnTo>
                      <a:pt x="1089000" y="1800200"/>
                    </a:lnTo>
                    <a:lnTo>
                      <a:pt x="0" y="1800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</p:grpSp>
        <p:cxnSp>
          <p:nvCxnSpPr>
            <p:cNvPr id="152" name="직선 화살표 연결선 28"/>
            <p:cNvCxnSpPr>
              <a:cxnSpLocks noChangeShapeType="1"/>
            </p:cNvCxnSpPr>
            <p:nvPr/>
          </p:nvCxnSpPr>
          <p:spPr bwMode="auto">
            <a:xfrm>
              <a:off x="7456760" y="3378478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3" name="직선 화살표 연결선 28"/>
            <p:cNvCxnSpPr>
              <a:cxnSpLocks noChangeShapeType="1"/>
            </p:cNvCxnSpPr>
            <p:nvPr/>
          </p:nvCxnSpPr>
          <p:spPr bwMode="auto">
            <a:xfrm>
              <a:off x="7384752" y="337847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4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5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525068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6" name="직선 화살표 연결선 28"/>
            <p:cNvCxnSpPr>
              <a:cxnSpLocks noChangeShapeType="1"/>
            </p:cNvCxnSpPr>
            <p:nvPr/>
          </p:nvCxnSpPr>
          <p:spPr bwMode="auto">
            <a:xfrm>
              <a:off x="5008488" y="5322694"/>
              <a:ext cx="22998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7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8" name="직선 화살표 연결선 28"/>
            <p:cNvCxnSpPr>
              <a:cxnSpLocks noChangeShapeType="1"/>
            </p:cNvCxnSpPr>
            <p:nvPr/>
          </p:nvCxnSpPr>
          <p:spPr bwMode="auto">
            <a:xfrm>
              <a:off x="6664672" y="316245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59" name="직선 화살표 연결선 28"/>
            <p:cNvCxnSpPr>
              <a:cxnSpLocks noChangeShapeType="1"/>
            </p:cNvCxnSpPr>
            <p:nvPr/>
          </p:nvCxnSpPr>
          <p:spPr bwMode="auto">
            <a:xfrm>
              <a:off x="5584552" y="3234462"/>
              <a:ext cx="108012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60" name="TextBox 31"/>
            <p:cNvSpPr txBox="1">
              <a:spLocks noChangeArrowheads="1"/>
            </p:cNvSpPr>
            <p:nvPr/>
          </p:nvSpPr>
          <p:spPr bwMode="auto">
            <a:xfrm>
              <a:off x="6012160" y="299695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TextBox 31"/>
            <p:cNvSpPr txBox="1">
              <a:spLocks noChangeArrowheads="1"/>
            </p:cNvSpPr>
            <p:nvPr/>
          </p:nvSpPr>
          <p:spPr bwMode="auto">
            <a:xfrm>
              <a:off x="6012160" y="5343019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TextBox 31"/>
            <p:cNvSpPr txBox="1">
              <a:spLocks noChangeArrowheads="1"/>
            </p:cNvSpPr>
            <p:nvPr/>
          </p:nvSpPr>
          <p:spPr bwMode="auto">
            <a:xfrm>
              <a:off x="7452320" y="411888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5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160616" y="4458598"/>
              <a:ext cx="0" cy="72008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166" name="그룹 165"/>
            <p:cNvGrpSpPr/>
            <p:nvPr/>
          </p:nvGrpSpPr>
          <p:grpSpPr>
            <a:xfrm>
              <a:off x="6201993" y="4694947"/>
              <a:ext cx="144016" cy="246221"/>
              <a:chOff x="6885582" y="4745469"/>
              <a:chExt cx="144016" cy="246221"/>
            </a:xfrm>
          </p:grpSpPr>
          <p:sp>
            <p:nvSpPr>
              <p:cNvPr id="168" name="TextBox 31"/>
              <p:cNvSpPr txBox="1">
                <a:spLocks noChangeArrowheads="1"/>
              </p:cNvSpPr>
              <p:nvPr/>
            </p:nvSpPr>
            <p:spPr bwMode="auto">
              <a:xfrm>
                <a:off x="6885582" y="474546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9" name="직선 연결선 168"/>
              <p:cNvCxnSpPr/>
              <p:nvPr/>
            </p:nvCxnSpPr>
            <p:spPr bwMode="auto">
              <a:xfrm>
                <a:off x="6885582" y="4797152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6" name="타원 255"/>
            <p:cNvSpPr/>
            <p:nvPr/>
          </p:nvSpPr>
          <p:spPr bwMode="auto">
            <a:xfrm>
              <a:off x="6139509" y="44152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7" name="TextBox 31"/>
            <p:cNvSpPr txBox="1">
              <a:spLocks noChangeArrowheads="1"/>
            </p:cNvSpPr>
            <p:nvPr/>
          </p:nvSpPr>
          <p:spPr bwMode="auto">
            <a:xfrm>
              <a:off x="6197230" y="419918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41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788024" y="3182933"/>
            <a:ext cx="4219194" cy="3681913"/>
            <a:chOff x="4644008" y="1382579"/>
            <a:chExt cx="4219194" cy="3681913"/>
          </a:xfrm>
        </p:grpSpPr>
        <p:sp>
          <p:nvSpPr>
            <p:cNvPr id="308" name="자유형 24"/>
            <p:cNvSpPr/>
            <p:nvPr/>
          </p:nvSpPr>
          <p:spPr bwMode="auto">
            <a:xfrm>
              <a:off x="5465456" y="206943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309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3419078" y="3335506"/>
              <a:ext cx="3457178" cy="79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0" name="TextBox 86"/>
            <p:cNvSpPr txBox="1">
              <a:spLocks noChangeArrowheads="1"/>
            </p:cNvSpPr>
            <p:nvPr/>
          </p:nvSpPr>
          <p:spPr bwMode="auto">
            <a:xfrm>
              <a:off x="4857998" y="4550931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1" name="직선 화살표 연결선 28"/>
            <p:cNvCxnSpPr>
              <a:cxnSpLocks noChangeShapeType="1"/>
            </p:cNvCxnSpPr>
            <p:nvPr/>
          </p:nvCxnSpPr>
          <p:spPr bwMode="auto">
            <a:xfrm>
              <a:off x="4644008" y="4559642"/>
              <a:ext cx="4032002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12" name="TextBox 31"/>
            <p:cNvSpPr txBox="1">
              <a:spLocks noChangeArrowheads="1"/>
            </p:cNvSpPr>
            <p:nvPr/>
          </p:nvSpPr>
          <p:spPr bwMode="auto">
            <a:xfrm>
              <a:off x="8676456" y="4406915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TextBox 72"/>
            <p:cNvSpPr txBox="1">
              <a:spLocks noChangeArrowheads="1"/>
            </p:cNvSpPr>
            <p:nvPr/>
          </p:nvSpPr>
          <p:spPr bwMode="auto">
            <a:xfrm>
              <a:off x="7226896" y="2462699"/>
              <a:ext cx="2974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 bwMode="auto">
            <a:xfrm>
              <a:off x="7092280" y="268743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4932040" y="1382579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2"/>
            <p:cNvSpPr txBox="1">
              <a:spLocks noChangeArrowheads="1"/>
            </p:cNvSpPr>
            <p:nvPr/>
          </p:nvSpPr>
          <p:spPr bwMode="auto">
            <a:xfrm>
              <a:off x="6371828" y="3470811"/>
              <a:ext cx="2884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7381900" y="2760236"/>
              <a:ext cx="0" cy="45274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2759442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22" name="TextBox 31"/>
            <p:cNvSpPr txBox="1">
              <a:spLocks noChangeArrowheads="1"/>
            </p:cNvSpPr>
            <p:nvPr/>
          </p:nvSpPr>
          <p:spPr bwMode="auto">
            <a:xfrm>
              <a:off x="7668344" y="350100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TextBox 86"/>
            <p:cNvSpPr txBox="1">
              <a:spLocks noChangeArrowheads="1"/>
            </p:cNvSpPr>
            <p:nvPr/>
          </p:nvSpPr>
          <p:spPr bwMode="auto">
            <a:xfrm>
              <a:off x="6516216" y="2966755"/>
              <a:ext cx="3571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4" name="직선 화살표 연결선 50"/>
            <p:cNvCxnSpPr>
              <a:cxnSpLocks noChangeShapeType="1"/>
            </p:cNvCxnSpPr>
            <p:nvPr/>
          </p:nvCxnSpPr>
          <p:spPr bwMode="auto">
            <a:xfrm>
              <a:off x="5364088" y="321297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7596336" y="2759442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7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6769037" y="3659543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8" name="직선 화살표 연결선 28"/>
            <p:cNvCxnSpPr>
              <a:cxnSpLocks noChangeShapeType="1"/>
            </p:cNvCxnSpPr>
            <p:nvPr/>
          </p:nvCxnSpPr>
          <p:spPr bwMode="auto">
            <a:xfrm>
              <a:off x="7308304" y="321138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29" name="TextBox 31"/>
            <p:cNvSpPr txBox="1">
              <a:spLocks noChangeArrowheads="1"/>
            </p:cNvSpPr>
            <p:nvPr/>
          </p:nvSpPr>
          <p:spPr bwMode="auto">
            <a:xfrm>
              <a:off x="7375872" y="3717032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1" name="직선 화살표 연결선 28"/>
            <p:cNvCxnSpPr>
              <a:cxnSpLocks noChangeShapeType="1"/>
            </p:cNvCxnSpPr>
            <p:nvPr/>
          </p:nvCxnSpPr>
          <p:spPr bwMode="auto">
            <a:xfrm>
              <a:off x="7452320" y="3789040"/>
              <a:ext cx="720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32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7381900" y="3212976"/>
              <a:ext cx="0" cy="134433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7387455" y="28529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타원 324"/>
            <p:cNvSpPr/>
            <p:nvPr/>
          </p:nvSpPr>
          <p:spPr bwMode="auto">
            <a:xfrm>
              <a:off x="6758528" y="3188685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251520" y="25177"/>
            <a:ext cx="7416824" cy="3486581"/>
            <a:chOff x="251520" y="25177"/>
            <a:chExt cx="7416824" cy="3486581"/>
          </a:xfrm>
        </p:grpSpPr>
        <p:grpSp>
          <p:nvGrpSpPr>
            <p:cNvPr id="112" name="그룹 111"/>
            <p:cNvGrpSpPr/>
            <p:nvPr/>
          </p:nvGrpSpPr>
          <p:grpSpPr>
            <a:xfrm>
              <a:off x="3059832" y="624002"/>
              <a:ext cx="1800200" cy="2190437"/>
              <a:chOff x="3203848" y="-76631"/>
              <a:chExt cx="1800200" cy="2190437"/>
            </a:xfrm>
          </p:grpSpPr>
          <p:cxnSp>
            <p:nvCxnSpPr>
              <p:cNvPr id="34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03848" y="1123693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47" name="TextBox 31"/>
              <p:cNvSpPr txBox="1">
                <a:spLocks noChangeArrowheads="1"/>
              </p:cNvSpPr>
              <p:nvPr/>
            </p:nvSpPr>
            <p:spPr bwMode="auto">
              <a:xfrm>
                <a:off x="4644008" y="973292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-76631"/>
                <a:ext cx="0" cy="180020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1723569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867585"/>
                <a:ext cx="1498987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1" name="TextBox 31"/>
              <p:cNvSpPr txBox="1">
                <a:spLocks noChangeArrowheads="1"/>
              </p:cNvSpPr>
              <p:nvPr/>
            </p:nvSpPr>
            <p:spPr bwMode="auto">
              <a:xfrm>
                <a:off x="3923928" y="1867585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1"/>
              <p:cNvSpPr txBox="1">
                <a:spLocks noChangeArrowheads="1"/>
              </p:cNvSpPr>
              <p:nvPr/>
            </p:nvSpPr>
            <p:spPr bwMode="auto">
              <a:xfrm>
                <a:off x="4702834" y="715457"/>
                <a:ext cx="22920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788024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4" name="이등변 삼각형 353"/>
              <p:cNvSpPr/>
              <p:nvPr/>
            </p:nvSpPr>
            <p:spPr bwMode="auto">
              <a:xfrm>
                <a:off x="3289037" y="-76631"/>
                <a:ext cx="1498987" cy="1800200"/>
              </a:xfrm>
              <a:prstGeom prst="triangle">
                <a:avLst>
                  <a:gd name="adj" fmla="val 26625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 bwMode="auto">
              <a:xfrm>
                <a:off x="3893725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TextBox 31"/>
              <p:cNvSpPr txBox="1">
                <a:spLocks noChangeArrowheads="1"/>
              </p:cNvSpPr>
              <p:nvPr/>
            </p:nvSpPr>
            <p:spPr bwMode="auto">
              <a:xfrm>
                <a:off x="3923928" y="901284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-76631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  <p:grpSp>
          <p:nvGrpSpPr>
            <p:cNvPr id="113" name="그룹 112"/>
            <p:cNvGrpSpPr/>
            <p:nvPr/>
          </p:nvGrpSpPr>
          <p:grpSpPr>
            <a:xfrm>
              <a:off x="251520" y="25177"/>
              <a:ext cx="2592288" cy="3486581"/>
              <a:chOff x="395536" y="-675456"/>
              <a:chExt cx="2592288" cy="3486581"/>
            </a:xfrm>
          </p:grpSpPr>
          <p:sp>
            <p:nvSpPr>
              <p:cNvPr id="164" name="자유형 29"/>
              <p:cNvSpPr/>
              <p:nvPr/>
            </p:nvSpPr>
            <p:spPr bwMode="auto">
              <a:xfrm>
                <a:off x="971600" y="-171400"/>
                <a:ext cx="1584176" cy="2592289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8472" h="2592289">
                    <a:moveTo>
                      <a:pt x="0" y="0"/>
                    </a:moveTo>
                    <a:lnTo>
                      <a:pt x="0" y="2592289"/>
                    </a:lnTo>
                    <a:lnTo>
                      <a:pt x="4248472" y="2592288"/>
                    </a:lnTo>
                    <a:lnTo>
                      <a:pt x="42484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539552" y="980728"/>
                <a:ext cx="2448272" cy="246221"/>
                <a:chOff x="755576" y="3356992"/>
                <a:chExt cx="2448272" cy="246221"/>
              </a:xfrm>
            </p:grpSpPr>
            <p:cxnSp>
              <p:nvCxnSpPr>
                <p:cNvPr id="17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755576" y="3502596"/>
                  <a:ext cx="223224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87824" y="3356992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1619672" y="-675456"/>
                <a:ext cx="144016" cy="3384376"/>
                <a:chOff x="1835696" y="404664"/>
                <a:chExt cx="144016" cy="3384376"/>
              </a:xfrm>
            </p:grpSpPr>
            <p:cxnSp>
              <p:nvCxnSpPr>
                <p:cNvPr id="167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1979712" y="620688"/>
                  <a:ext cx="0" cy="316835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81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835696" y="404664"/>
                  <a:ext cx="14401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2" name="TextBox 31"/>
              <p:cNvSpPr txBox="1">
                <a:spLocks noChangeArrowheads="1"/>
              </p:cNvSpPr>
              <p:nvPr/>
            </p:nvSpPr>
            <p:spPr bwMode="auto">
              <a:xfrm>
                <a:off x="1187624" y="256490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/>
              <p:cNvCxnSpPr/>
              <p:nvPr/>
            </p:nvCxnSpPr>
            <p:spPr bwMode="auto">
              <a:xfrm rot="5400000">
                <a:off x="-540568" y="1124744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/>
              <p:cNvCxnSpPr/>
              <p:nvPr/>
            </p:nvCxnSpPr>
            <p:spPr bwMode="auto">
              <a:xfrm>
                <a:off x="683568" y="-171400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5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374467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1670611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7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971600" y="2564904"/>
                <a:ext cx="1584176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484562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683568" y="2420888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900386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9" name="TextBox 31"/>
              <p:cNvSpPr txBox="1">
                <a:spLocks noChangeArrowheads="1"/>
              </p:cNvSpPr>
              <p:nvPr/>
            </p:nvSpPr>
            <p:spPr bwMode="auto">
              <a:xfrm>
                <a:off x="1979712" y="2564904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7" name="타원 376"/>
              <p:cNvSpPr/>
              <p:nvPr/>
            </p:nvSpPr>
            <p:spPr bwMode="auto">
              <a:xfrm>
                <a:off x="1741463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8" name="TextBox 31"/>
              <p:cNvSpPr txBox="1">
                <a:spLocks noChangeArrowheads="1"/>
              </p:cNvSpPr>
              <p:nvPr/>
            </p:nvSpPr>
            <p:spPr bwMode="auto">
              <a:xfrm>
                <a:off x="1763688" y="89797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292080" y="889273"/>
              <a:ext cx="2376264" cy="1872208"/>
              <a:chOff x="5436096" y="4797152"/>
              <a:chExt cx="2376264" cy="1872208"/>
            </a:xfrm>
          </p:grpSpPr>
          <p:sp>
            <p:nvSpPr>
              <p:cNvPr id="65" name="타원 64"/>
              <p:cNvSpPr/>
              <p:nvPr/>
            </p:nvSpPr>
            <p:spPr bwMode="auto">
              <a:xfrm>
                <a:off x="5580112" y="4797152"/>
                <a:ext cx="1872208" cy="1872208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36096" y="5733256"/>
                <a:ext cx="223224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361" name="TextBox 31"/>
              <p:cNvSpPr txBox="1">
                <a:spLocks noChangeArrowheads="1"/>
              </p:cNvSpPr>
              <p:nvPr/>
            </p:nvSpPr>
            <p:spPr bwMode="auto">
              <a:xfrm>
                <a:off x="7668344" y="5589240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516216" y="5734684"/>
                <a:ext cx="792088" cy="50262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65" name="TextBox 31"/>
              <p:cNvSpPr txBox="1">
                <a:spLocks noChangeArrowheads="1"/>
              </p:cNvSpPr>
              <p:nvPr/>
            </p:nvSpPr>
            <p:spPr bwMode="auto">
              <a:xfrm>
                <a:off x="6745421" y="5919083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0" name="타원 369"/>
              <p:cNvSpPr/>
              <p:nvPr/>
            </p:nvSpPr>
            <p:spPr bwMode="auto">
              <a:xfrm>
                <a:off x="6489546" y="5711824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TextBox 31"/>
              <p:cNvSpPr txBox="1">
                <a:spLocks noChangeArrowheads="1"/>
              </p:cNvSpPr>
              <p:nvPr/>
            </p:nvSpPr>
            <p:spPr bwMode="auto">
              <a:xfrm>
                <a:off x="6241365" y="548703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027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그룹 113"/>
          <p:cNvGrpSpPr/>
          <p:nvPr/>
        </p:nvGrpSpPr>
        <p:grpSpPr>
          <a:xfrm>
            <a:off x="395536" y="404664"/>
            <a:ext cx="7344816" cy="2982525"/>
            <a:chOff x="395536" y="-171400"/>
            <a:chExt cx="7344816" cy="2982525"/>
          </a:xfrm>
        </p:grpSpPr>
        <p:grpSp>
          <p:nvGrpSpPr>
            <p:cNvPr id="112" name="그룹 111"/>
            <p:cNvGrpSpPr/>
            <p:nvPr/>
          </p:nvGrpSpPr>
          <p:grpSpPr>
            <a:xfrm>
              <a:off x="3059832" y="-76631"/>
              <a:ext cx="2088232" cy="2190437"/>
              <a:chOff x="3059832" y="-76631"/>
              <a:chExt cx="2088232" cy="2190437"/>
            </a:xfrm>
          </p:grpSpPr>
          <p:cxnSp>
            <p:nvCxnSpPr>
              <p:cNvPr id="34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03848" y="1123693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7" name="TextBox 31"/>
              <p:cNvSpPr txBox="1">
                <a:spLocks noChangeArrowheads="1"/>
              </p:cNvSpPr>
              <p:nvPr/>
            </p:nvSpPr>
            <p:spPr bwMode="auto">
              <a:xfrm>
                <a:off x="4644008" y="973292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4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932040" y="-76631"/>
                <a:ext cx="0" cy="180020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4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1723569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867585"/>
                <a:ext cx="1498987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1" name="TextBox 31"/>
              <p:cNvSpPr txBox="1">
                <a:spLocks noChangeArrowheads="1"/>
              </p:cNvSpPr>
              <p:nvPr/>
            </p:nvSpPr>
            <p:spPr bwMode="auto">
              <a:xfrm>
                <a:off x="3923928" y="1867585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TextBox 31"/>
              <p:cNvSpPr txBox="1">
                <a:spLocks noChangeArrowheads="1"/>
              </p:cNvSpPr>
              <p:nvPr/>
            </p:nvSpPr>
            <p:spPr bwMode="auto">
              <a:xfrm>
                <a:off x="4702834" y="715457"/>
                <a:ext cx="229205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788024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35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89037" y="1795577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54" name="이등변 삼각형 353"/>
              <p:cNvSpPr/>
              <p:nvPr/>
            </p:nvSpPr>
            <p:spPr bwMode="auto">
              <a:xfrm>
                <a:off x="3289037" y="-76631"/>
                <a:ext cx="1498987" cy="1800200"/>
              </a:xfrm>
              <a:prstGeom prst="triangle">
                <a:avLst>
                  <a:gd name="adj" fmla="val 26625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타원 355"/>
              <p:cNvSpPr/>
              <p:nvPr/>
            </p:nvSpPr>
            <p:spPr bwMode="auto">
              <a:xfrm>
                <a:off x="3893725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7" name="TextBox 31"/>
              <p:cNvSpPr txBox="1">
                <a:spLocks noChangeArrowheads="1"/>
              </p:cNvSpPr>
              <p:nvPr/>
            </p:nvSpPr>
            <p:spPr bwMode="auto">
              <a:xfrm>
                <a:off x="3779912" y="878523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860032" y="-76631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84" name="TextBox 31"/>
              <p:cNvSpPr txBox="1">
                <a:spLocks noChangeArrowheads="1"/>
              </p:cNvSpPr>
              <p:nvPr/>
            </p:nvSpPr>
            <p:spPr bwMode="auto">
              <a:xfrm>
                <a:off x="3059832" y="973292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3203848" y="1722237"/>
                <a:ext cx="172819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" name="TextBox 31"/>
              <p:cNvSpPr txBox="1">
                <a:spLocks noChangeArrowheads="1"/>
              </p:cNvSpPr>
              <p:nvPr/>
            </p:nvSpPr>
            <p:spPr bwMode="auto">
              <a:xfrm>
                <a:off x="5004048" y="1571836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TextBox 31"/>
              <p:cNvSpPr txBox="1">
                <a:spLocks noChangeArrowheads="1"/>
              </p:cNvSpPr>
              <p:nvPr/>
            </p:nvSpPr>
            <p:spPr bwMode="auto">
              <a:xfrm>
                <a:off x="3059832" y="1571836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395536" y="-171400"/>
              <a:ext cx="2520280" cy="2982525"/>
              <a:chOff x="395536" y="-171400"/>
              <a:chExt cx="2520280" cy="2982525"/>
            </a:xfrm>
          </p:grpSpPr>
          <p:sp>
            <p:nvSpPr>
              <p:cNvPr id="164" name="자유형 29"/>
              <p:cNvSpPr/>
              <p:nvPr/>
            </p:nvSpPr>
            <p:spPr bwMode="auto">
              <a:xfrm>
                <a:off x="971600" y="-171400"/>
                <a:ext cx="1584176" cy="2592289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48472" h="2592289">
                    <a:moveTo>
                      <a:pt x="0" y="0"/>
                    </a:moveTo>
                    <a:lnTo>
                      <a:pt x="0" y="2592289"/>
                    </a:lnTo>
                    <a:lnTo>
                      <a:pt x="4248472" y="2592288"/>
                    </a:lnTo>
                    <a:lnTo>
                      <a:pt x="424847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2" name="그룹 1"/>
              <p:cNvGrpSpPr/>
              <p:nvPr/>
            </p:nvGrpSpPr>
            <p:grpSpPr>
              <a:xfrm>
                <a:off x="467544" y="980728"/>
                <a:ext cx="2448272" cy="1540777"/>
                <a:chOff x="683568" y="3356992"/>
                <a:chExt cx="2448272" cy="1540777"/>
              </a:xfrm>
            </p:grpSpPr>
            <p:cxnSp>
              <p:nvCxnSpPr>
                <p:cNvPr id="17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899592" y="3502596"/>
                  <a:ext cx="2016224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3356992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7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83568" y="3356992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7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899592" y="4797152"/>
                  <a:ext cx="2016224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15816" y="4651548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81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83568" y="4651548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endParaRPr lang="ko-KR" altLang="en-US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92" name="TextBox 31"/>
              <p:cNvSpPr txBox="1">
                <a:spLocks noChangeArrowheads="1"/>
              </p:cNvSpPr>
              <p:nvPr/>
            </p:nvSpPr>
            <p:spPr bwMode="auto">
              <a:xfrm>
                <a:off x="1691680" y="256490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3" name="직선 연결선 192"/>
              <p:cNvCxnSpPr/>
              <p:nvPr/>
            </p:nvCxnSpPr>
            <p:spPr bwMode="auto">
              <a:xfrm rot="5400000">
                <a:off x="-540568" y="1124744"/>
                <a:ext cx="259228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직선 연결선 193"/>
              <p:cNvCxnSpPr/>
              <p:nvPr/>
            </p:nvCxnSpPr>
            <p:spPr bwMode="auto">
              <a:xfrm>
                <a:off x="683568" y="-171400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5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374467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TextBox 31"/>
              <p:cNvSpPr txBox="1">
                <a:spLocks noChangeArrowheads="1"/>
              </p:cNvSpPr>
              <p:nvPr/>
            </p:nvSpPr>
            <p:spPr bwMode="auto">
              <a:xfrm>
                <a:off x="395536" y="1670611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7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971600" y="2564904"/>
                <a:ext cx="1584176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484562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9" name="직선 연결선 198"/>
              <p:cNvCxnSpPr/>
              <p:nvPr/>
            </p:nvCxnSpPr>
            <p:spPr bwMode="auto">
              <a:xfrm>
                <a:off x="683568" y="2420888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900386" y="2564110"/>
                <a:ext cx="144016" cy="158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77" name="타원 376"/>
              <p:cNvSpPr/>
              <p:nvPr/>
            </p:nvSpPr>
            <p:spPr bwMode="auto">
              <a:xfrm>
                <a:off x="1741463" y="1101785"/>
                <a:ext cx="45719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8" name="TextBox 31"/>
              <p:cNvSpPr txBox="1">
                <a:spLocks noChangeArrowheads="1"/>
              </p:cNvSpPr>
              <p:nvPr/>
            </p:nvSpPr>
            <p:spPr bwMode="auto">
              <a:xfrm>
                <a:off x="1619672" y="836712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5292080" y="188640"/>
              <a:ext cx="2448272" cy="1974413"/>
              <a:chOff x="5292080" y="4797152"/>
              <a:chExt cx="2448272" cy="1974413"/>
            </a:xfrm>
          </p:grpSpPr>
          <p:sp>
            <p:nvSpPr>
              <p:cNvPr id="65" name="타원 64"/>
              <p:cNvSpPr/>
              <p:nvPr/>
            </p:nvSpPr>
            <p:spPr bwMode="auto">
              <a:xfrm>
                <a:off x="5580112" y="4797152"/>
                <a:ext cx="1872208" cy="1872208"/>
              </a:xfrm>
              <a:prstGeom prst="ellips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36096" y="5733256"/>
                <a:ext cx="2160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1" name="TextBox 31"/>
              <p:cNvSpPr txBox="1">
                <a:spLocks noChangeArrowheads="1"/>
              </p:cNvSpPr>
              <p:nvPr/>
            </p:nvSpPr>
            <p:spPr bwMode="auto">
              <a:xfrm>
                <a:off x="7596336" y="5589240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516216" y="5734684"/>
                <a:ext cx="792088" cy="50262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365" name="TextBox 31"/>
              <p:cNvSpPr txBox="1">
                <a:spLocks noChangeArrowheads="1"/>
              </p:cNvSpPr>
              <p:nvPr/>
            </p:nvSpPr>
            <p:spPr bwMode="auto">
              <a:xfrm>
                <a:off x="6745421" y="5919083"/>
                <a:ext cx="202843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0" name="타원 369"/>
              <p:cNvSpPr/>
              <p:nvPr/>
            </p:nvSpPr>
            <p:spPr bwMode="auto">
              <a:xfrm>
                <a:off x="6489546" y="5711824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1" name="TextBox 31"/>
              <p:cNvSpPr txBox="1">
                <a:spLocks noChangeArrowheads="1"/>
              </p:cNvSpPr>
              <p:nvPr/>
            </p:nvSpPr>
            <p:spPr bwMode="auto">
              <a:xfrm>
                <a:off x="6372200" y="548703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5589240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2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36096" y="6669360"/>
                <a:ext cx="2160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" name="TextBox 31"/>
              <p:cNvSpPr txBox="1">
                <a:spLocks noChangeArrowheads="1"/>
              </p:cNvSpPr>
              <p:nvPr/>
            </p:nvSpPr>
            <p:spPr bwMode="auto">
              <a:xfrm>
                <a:off x="7596336" y="65253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31"/>
              <p:cNvSpPr txBox="1">
                <a:spLocks noChangeArrowheads="1"/>
              </p:cNvSpPr>
              <p:nvPr/>
            </p:nvSpPr>
            <p:spPr bwMode="auto">
              <a:xfrm>
                <a:off x="5292080" y="65253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251520" y="3645024"/>
            <a:ext cx="3528392" cy="2935455"/>
            <a:chOff x="3275856" y="3284984"/>
            <a:chExt cx="3528392" cy="2935455"/>
          </a:xfrm>
        </p:grpSpPr>
        <p:sp>
          <p:nvSpPr>
            <p:cNvPr id="100" name="자유형 28"/>
            <p:cNvSpPr/>
            <p:nvPr/>
          </p:nvSpPr>
          <p:spPr bwMode="auto">
            <a:xfrm>
              <a:off x="3718962" y="3284984"/>
              <a:ext cx="2648522" cy="2935455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  <a:gd name="connsiteX0" fmla="*/ 618713 w 2602146"/>
                <a:gd name="connsiteY0" fmla="*/ 113944 h 2826246"/>
                <a:gd name="connsiteX1" fmla="*/ 24003 w 2602146"/>
                <a:gd name="connsiteY1" fmla="*/ 834413 h 2826246"/>
                <a:gd name="connsiteX2" fmla="*/ 474697 w 2602146"/>
                <a:gd name="connsiteY2" fmla="*/ 1770128 h 2826246"/>
                <a:gd name="connsiteX3" fmla="*/ 402689 w 2602146"/>
                <a:gd name="connsiteY3" fmla="*/ 2130168 h 2826246"/>
                <a:gd name="connsiteX4" fmla="*/ 1050761 w 2602146"/>
                <a:gd name="connsiteY4" fmla="*/ 2346192 h 2826246"/>
                <a:gd name="connsiteX5" fmla="*/ 1189890 w 2602146"/>
                <a:gd name="connsiteY5" fmla="*/ 2778241 h 2826246"/>
                <a:gd name="connsiteX6" fmla="*/ 2058873 w 2602146"/>
                <a:gd name="connsiteY6" fmla="*/ 2058160 h 2826246"/>
                <a:gd name="connsiteX7" fmla="*/ 2553558 w 2602146"/>
                <a:gd name="connsiteY7" fmla="*/ 954054 h 2826246"/>
                <a:gd name="connsiteX8" fmla="*/ 1767345 w 2602146"/>
                <a:gd name="connsiteY8" fmla="*/ 150749 h 2826246"/>
                <a:gd name="connsiteX9" fmla="*/ 618713 w 2602146"/>
                <a:gd name="connsiteY9" fmla="*/ 113944 h 2826246"/>
                <a:gd name="connsiteX0" fmla="*/ 618713 w 2602146"/>
                <a:gd name="connsiteY0" fmla="*/ 113944 h 2862250"/>
                <a:gd name="connsiteX1" fmla="*/ 24003 w 2602146"/>
                <a:gd name="connsiteY1" fmla="*/ 834413 h 2862250"/>
                <a:gd name="connsiteX2" fmla="*/ 474697 w 2602146"/>
                <a:gd name="connsiteY2" fmla="*/ 1770128 h 2862250"/>
                <a:gd name="connsiteX3" fmla="*/ 402689 w 2602146"/>
                <a:gd name="connsiteY3" fmla="*/ 2130168 h 2862250"/>
                <a:gd name="connsiteX4" fmla="*/ 1050761 w 2602146"/>
                <a:gd name="connsiteY4" fmla="*/ 2346192 h 2862250"/>
                <a:gd name="connsiteX5" fmla="*/ 1189890 w 2602146"/>
                <a:gd name="connsiteY5" fmla="*/ 2778241 h 2862250"/>
                <a:gd name="connsiteX6" fmla="*/ 1549930 w 2602146"/>
                <a:gd name="connsiteY6" fmla="*/ 1842136 h 2862250"/>
                <a:gd name="connsiteX7" fmla="*/ 2058873 w 2602146"/>
                <a:gd name="connsiteY7" fmla="*/ 2058160 h 2862250"/>
                <a:gd name="connsiteX8" fmla="*/ 2553558 w 2602146"/>
                <a:gd name="connsiteY8" fmla="*/ 954054 h 2862250"/>
                <a:gd name="connsiteX9" fmla="*/ 1767345 w 2602146"/>
                <a:gd name="connsiteY9" fmla="*/ 150749 h 2862250"/>
                <a:gd name="connsiteX10" fmla="*/ 618713 w 2602146"/>
                <a:gd name="connsiteY10" fmla="*/ 113944 h 2862250"/>
                <a:gd name="connsiteX0" fmla="*/ 618713 w 2625334"/>
                <a:gd name="connsiteY0" fmla="*/ 113944 h 2862250"/>
                <a:gd name="connsiteX1" fmla="*/ 24003 w 2625334"/>
                <a:gd name="connsiteY1" fmla="*/ 834413 h 2862250"/>
                <a:gd name="connsiteX2" fmla="*/ 474697 w 2625334"/>
                <a:gd name="connsiteY2" fmla="*/ 1770128 h 2862250"/>
                <a:gd name="connsiteX3" fmla="*/ 402689 w 2625334"/>
                <a:gd name="connsiteY3" fmla="*/ 2130168 h 2862250"/>
                <a:gd name="connsiteX4" fmla="*/ 1050761 w 2625334"/>
                <a:gd name="connsiteY4" fmla="*/ 2346192 h 2862250"/>
                <a:gd name="connsiteX5" fmla="*/ 1189890 w 2625334"/>
                <a:gd name="connsiteY5" fmla="*/ 2778241 h 2862250"/>
                <a:gd name="connsiteX6" fmla="*/ 1549930 w 2625334"/>
                <a:gd name="connsiteY6" fmla="*/ 1842136 h 2862250"/>
                <a:gd name="connsiteX7" fmla="*/ 2198002 w 2625334"/>
                <a:gd name="connsiteY7" fmla="*/ 1554104 h 2862250"/>
                <a:gd name="connsiteX8" fmla="*/ 2553558 w 2625334"/>
                <a:gd name="connsiteY8" fmla="*/ 954054 h 2862250"/>
                <a:gd name="connsiteX9" fmla="*/ 1767345 w 2625334"/>
                <a:gd name="connsiteY9" fmla="*/ 150749 h 2862250"/>
                <a:gd name="connsiteX10" fmla="*/ 618713 w 2625334"/>
                <a:gd name="connsiteY10" fmla="*/ 113944 h 2862250"/>
                <a:gd name="connsiteX0" fmla="*/ 781030 w 2648522"/>
                <a:gd name="connsiteY0" fmla="*/ 113944 h 2904935"/>
                <a:gd name="connsiteX1" fmla="*/ 47191 w 2648522"/>
                <a:gd name="connsiteY1" fmla="*/ 877098 h 2904935"/>
                <a:gd name="connsiteX2" fmla="*/ 497885 w 2648522"/>
                <a:gd name="connsiteY2" fmla="*/ 1812813 h 2904935"/>
                <a:gd name="connsiteX3" fmla="*/ 425877 w 2648522"/>
                <a:gd name="connsiteY3" fmla="*/ 2172853 h 2904935"/>
                <a:gd name="connsiteX4" fmla="*/ 1073949 w 2648522"/>
                <a:gd name="connsiteY4" fmla="*/ 2388877 h 2904935"/>
                <a:gd name="connsiteX5" fmla="*/ 1213078 w 2648522"/>
                <a:gd name="connsiteY5" fmla="*/ 2820926 h 2904935"/>
                <a:gd name="connsiteX6" fmla="*/ 1573118 w 2648522"/>
                <a:gd name="connsiteY6" fmla="*/ 1884821 h 2904935"/>
                <a:gd name="connsiteX7" fmla="*/ 2221190 w 2648522"/>
                <a:gd name="connsiteY7" fmla="*/ 1596789 h 2904935"/>
                <a:gd name="connsiteX8" fmla="*/ 2576746 w 2648522"/>
                <a:gd name="connsiteY8" fmla="*/ 996739 h 2904935"/>
                <a:gd name="connsiteX9" fmla="*/ 1790533 w 2648522"/>
                <a:gd name="connsiteY9" fmla="*/ 193434 h 2904935"/>
                <a:gd name="connsiteX10" fmla="*/ 781030 w 2648522"/>
                <a:gd name="connsiteY10" fmla="*/ 113944 h 290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48522" h="2904935">
                  <a:moveTo>
                    <a:pt x="781030" y="113944"/>
                  </a:moveTo>
                  <a:cubicBezTo>
                    <a:pt x="490473" y="227888"/>
                    <a:pt x="94382" y="593953"/>
                    <a:pt x="47191" y="877098"/>
                  </a:cubicBezTo>
                  <a:cubicBezTo>
                    <a:pt x="0" y="1160243"/>
                    <a:pt x="434771" y="1596854"/>
                    <a:pt x="497885" y="1812813"/>
                  </a:cubicBezTo>
                  <a:cubicBezTo>
                    <a:pt x="560999" y="2028772"/>
                    <a:pt x="329866" y="2076842"/>
                    <a:pt x="425877" y="2172853"/>
                  </a:cubicBezTo>
                  <a:cubicBezTo>
                    <a:pt x="521888" y="2268864"/>
                    <a:pt x="942749" y="2280865"/>
                    <a:pt x="1073949" y="2388877"/>
                  </a:cubicBezTo>
                  <a:cubicBezTo>
                    <a:pt x="1205149" y="2496889"/>
                    <a:pt x="1129883" y="2904935"/>
                    <a:pt x="1213078" y="2820926"/>
                  </a:cubicBezTo>
                  <a:cubicBezTo>
                    <a:pt x="1296273" y="2736917"/>
                    <a:pt x="1405099" y="2088844"/>
                    <a:pt x="1573118" y="1884821"/>
                  </a:cubicBezTo>
                  <a:cubicBezTo>
                    <a:pt x="1741137" y="1680798"/>
                    <a:pt x="2053919" y="1744803"/>
                    <a:pt x="2221190" y="1596789"/>
                  </a:cubicBezTo>
                  <a:cubicBezTo>
                    <a:pt x="2388461" y="1448775"/>
                    <a:pt x="2648522" y="1230632"/>
                    <a:pt x="2576746" y="996739"/>
                  </a:cubicBezTo>
                  <a:cubicBezTo>
                    <a:pt x="2504970" y="762847"/>
                    <a:pt x="2089819" y="340566"/>
                    <a:pt x="1790533" y="193434"/>
                  </a:cubicBezTo>
                  <a:cubicBezTo>
                    <a:pt x="1491247" y="46302"/>
                    <a:pt x="1071587" y="0"/>
                    <a:pt x="781030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1" name="직선 화살표 연결선 50"/>
            <p:cNvCxnSpPr>
              <a:cxnSpLocks noChangeShapeType="1"/>
            </p:cNvCxnSpPr>
            <p:nvPr/>
          </p:nvCxnSpPr>
          <p:spPr bwMode="auto">
            <a:xfrm flipH="1" flipV="1">
              <a:off x="6372200" y="4293096"/>
              <a:ext cx="2" cy="18433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332811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3" name="직선 화살표 연결선 28"/>
            <p:cNvCxnSpPr>
              <a:cxnSpLocks noChangeShapeType="1"/>
            </p:cNvCxnSpPr>
            <p:nvPr/>
          </p:nvCxnSpPr>
          <p:spPr bwMode="auto">
            <a:xfrm>
              <a:off x="3491880" y="4293096"/>
              <a:ext cx="302433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6372200" y="3328118"/>
              <a:ext cx="0" cy="96497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TextBox 31"/>
            <p:cNvSpPr txBox="1">
              <a:spLocks noChangeArrowheads="1"/>
            </p:cNvSpPr>
            <p:nvPr/>
          </p:nvSpPr>
          <p:spPr bwMode="auto">
            <a:xfrm>
              <a:off x="6372200" y="364502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TextBox 31"/>
            <p:cNvSpPr txBox="1">
              <a:spLocks noChangeArrowheads="1"/>
            </p:cNvSpPr>
            <p:nvPr/>
          </p:nvSpPr>
          <p:spPr bwMode="auto">
            <a:xfrm>
              <a:off x="6372200" y="5013176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8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6136430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09" name="타원 108"/>
            <p:cNvSpPr/>
            <p:nvPr/>
          </p:nvSpPr>
          <p:spPr bwMode="auto">
            <a:xfrm>
              <a:off x="4981823" y="4270137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TextBox 31"/>
            <p:cNvSpPr txBox="1">
              <a:spLocks noChangeArrowheads="1"/>
            </p:cNvSpPr>
            <p:nvPr/>
          </p:nvSpPr>
          <p:spPr bwMode="auto">
            <a:xfrm>
              <a:off x="4860032" y="400506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TextBox 31"/>
            <p:cNvSpPr txBox="1">
              <a:spLocks noChangeArrowheads="1"/>
            </p:cNvSpPr>
            <p:nvPr/>
          </p:nvSpPr>
          <p:spPr bwMode="auto">
            <a:xfrm>
              <a:off x="3275856" y="414908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6516216" y="414908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화살표 연결선 28"/>
            <p:cNvCxnSpPr>
              <a:cxnSpLocks noChangeShapeType="1"/>
            </p:cNvCxnSpPr>
            <p:nvPr/>
          </p:nvCxnSpPr>
          <p:spPr bwMode="auto">
            <a:xfrm>
              <a:off x="6300192" y="4293096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0" name="그룹 169"/>
          <p:cNvGrpSpPr/>
          <p:nvPr/>
        </p:nvGrpSpPr>
        <p:grpSpPr>
          <a:xfrm>
            <a:off x="3995936" y="2924944"/>
            <a:ext cx="2520280" cy="3486581"/>
            <a:chOff x="467544" y="-675456"/>
            <a:chExt cx="2520280" cy="3486581"/>
          </a:xfrm>
        </p:grpSpPr>
        <p:sp>
          <p:nvSpPr>
            <p:cNvPr id="171" name="자유형 29"/>
            <p:cNvSpPr/>
            <p:nvPr/>
          </p:nvSpPr>
          <p:spPr bwMode="auto">
            <a:xfrm>
              <a:off x="971600" y="-171400"/>
              <a:ext cx="1584176" cy="2592289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683568" y="980728"/>
              <a:ext cx="2304256" cy="246221"/>
              <a:chOff x="899592" y="3356992"/>
              <a:chExt cx="2304256" cy="246221"/>
            </a:xfrm>
          </p:grpSpPr>
          <p:cxnSp>
            <p:nvCxnSpPr>
              <p:cNvPr id="19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899592" y="3502596"/>
                <a:ext cx="208823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00" name="TextBox 31"/>
              <p:cNvSpPr txBox="1">
                <a:spLocks noChangeArrowheads="1"/>
              </p:cNvSpPr>
              <p:nvPr/>
            </p:nvSpPr>
            <p:spPr bwMode="auto">
              <a:xfrm>
                <a:off x="2987824" y="3356992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3" name="그룹 172"/>
            <p:cNvGrpSpPr/>
            <p:nvPr/>
          </p:nvGrpSpPr>
          <p:grpSpPr>
            <a:xfrm>
              <a:off x="1619672" y="-675456"/>
              <a:ext cx="144016" cy="3384376"/>
              <a:chOff x="1835696" y="404664"/>
              <a:chExt cx="144016" cy="3384376"/>
            </a:xfrm>
          </p:grpSpPr>
          <p:cxnSp>
            <p:nvCxnSpPr>
              <p:cNvPr id="189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979712" y="620688"/>
                <a:ext cx="0" cy="316835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90" name="TextBox 31"/>
              <p:cNvSpPr txBox="1">
                <a:spLocks noChangeArrowheads="1"/>
              </p:cNvSpPr>
              <p:nvPr/>
            </p:nvSpPr>
            <p:spPr bwMode="auto">
              <a:xfrm>
                <a:off x="1835696" y="40466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4" name="TextBox 31"/>
            <p:cNvSpPr txBox="1">
              <a:spLocks noChangeArrowheads="1"/>
            </p:cNvSpPr>
            <p:nvPr/>
          </p:nvSpPr>
          <p:spPr bwMode="auto">
            <a:xfrm>
              <a:off x="1187624" y="256490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 bwMode="auto">
            <a:xfrm rot="5400000">
              <a:off x="-468560" y="1124744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직선 연결선 175"/>
            <p:cNvCxnSpPr/>
            <p:nvPr/>
          </p:nvCxnSpPr>
          <p:spPr bwMode="auto">
            <a:xfrm>
              <a:off x="755576" y="-171400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7" name="TextBox 31"/>
            <p:cNvSpPr txBox="1">
              <a:spLocks noChangeArrowheads="1"/>
            </p:cNvSpPr>
            <p:nvPr/>
          </p:nvSpPr>
          <p:spPr bwMode="auto">
            <a:xfrm>
              <a:off x="467544" y="3744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TextBox 31"/>
            <p:cNvSpPr txBox="1">
              <a:spLocks noChangeArrowheads="1"/>
            </p:cNvSpPr>
            <p:nvPr/>
          </p:nvSpPr>
          <p:spPr bwMode="auto">
            <a:xfrm>
              <a:off x="467544" y="167061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2" name="직선 화살표 연결선 50"/>
            <p:cNvCxnSpPr>
              <a:cxnSpLocks noChangeShapeType="1"/>
            </p:cNvCxnSpPr>
            <p:nvPr/>
          </p:nvCxnSpPr>
          <p:spPr bwMode="auto">
            <a:xfrm>
              <a:off x="971600" y="2564904"/>
              <a:ext cx="158417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2484562" y="256411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/>
            <p:cNvCxnSpPr/>
            <p:nvPr/>
          </p:nvCxnSpPr>
          <p:spPr bwMode="auto">
            <a:xfrm>
              <a:off x="755576" y="2420888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900386" y="256411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6" name="TextBox 31"/>
            <p:cNvSpPr txBox="1">
              <a:spLocks noChangeArrowheads="1"/>
            </p:cNvSpPr>
            <p:nvPr/>
          </p:nvSpPr>
          <p:spPr bwMode="auto">
            <a:xfrm>
              <a:off x="1979712" y="256490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타원 186"/>
            <p:cNvSpPr/>
            <p:nvPr/>
          </p:nvSpPr>
          <p:spPr bwMode="auto">
            <a:xfrm>
              <a:off x="1741463" y="1101785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8" name="TextBox 31"/>
            <p:cNvSpPr txBox="1">
              <a:spLocks noChangeArrowheads="1"/>
            </p:cNvSpPr>
            <p:nvPr/>
          </p:nvSpPr>
          <p:spPr bwMode="auto">
            <a:xfrm>
              <a:off x="1763688" y="89797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548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179512" y="230451"/>
            <a:ext cx="2380704" cy="2838509"/>
            <a:chOff x="611560" y="3542819"/>
            <a:chExt cx="2380704" cy="2838509"/>
          </a:xfrm>
        </p:grpSpPr>
        <p:cxnSp>
          <p:nvCxnSpPr>
            <p:cNvPr id="99" name="직선 화살표 연결선 28"/>
            <p:cNvCxnSpPr>
              <a:cxnSpLocks noChangeShapeType="1"/>
            </p:cNvCxnSpPr>
            <p:nvPr/>
          </p:nvCxnSpPr>
          <p:spPr bwMode="auto">
            <a:xfrm>
              <a:off x="611560" y="5949280"/>
              <a:ext cx="18722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6" name="TextBox 31"/>
            <p:cNvSpPr txBox="1">
              <a:spLocks noChangeArrowheads="1"/>
            </p:cNvSpPr>
            <p:nvPr/>
          </p:nvSpPr>
          <p:spPr bwMode="auto">
            <a:xfrm>
              <a:off x="2483768" y="5805264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683568" y="3933056"/>
              <a:ext cx="1440160" cy="2016224"/>
              <a:chOff x="3063008" y="2304165"/>
              <a:chExt cx="1440160" cy="2016224"/>
            </a:xfrm>
          </p:grpSpPr>
          <p:sp>
            <p:nvSpPr>
              <p:cNvPr id="131" name="직사각형 130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 bwMode="auto">
              <a:xfrm>
                <a:off x="3711080" y="2592197"/>
                <a:ext cx="15289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118" name="직선 화살표 연결선 28"/>
            <p:cNvCxnSpPr>
              <a:cxnSpLocks noChangeShapeType="1"/>
            </p:cNvCxnSpPr>
            <p:nvPr/>
          </p:nvCxnSpPr>
          <p:spPr bwMode="auto">
            <a:xfrm>
              <a:off x="2267744" y="393305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19" name="직선 화살표 연결선 28"/>
            <p:cNvCxnSpPr>
              <a:cxnSpLocks noChangeShapeType="1"/>
            </p:cNvCxnSpPr>
            <p:nvPr/>
          </p:nvCxnSpPr>
          <p:spPr bwMode="auto">
            <a:xfrm>
              <a:off x="2195736" y="42210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0" name="직선 화살표 연결선 28"/>
            <p:cNvCxnSpPr>
              <a:cxnSpLocks noChangeShapeType="1"/>
            </p:cNvCxnSpPr>
            <p:nvPr/>
          </p:nvCxnSpPr>
          <p:spPr bwMode="auto">
            <a:xfrm>
              <a:off x="2195736" y="393305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1" name="직선 화살표 연결선 28"/>
            <p:cNvCxnSpPr>
              <a:cxnSpLocks noChangeShapeType="1"/>
            </p:cNvCxnSpPr>
            <p:nvPr/>
          </p:nvCxnSpPr>
          <p:spPr bwMode="auto">
            <a:xfrm>
              <a:off x="1331640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2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602128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3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60932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4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5" name="직선 화살표 연결선 28"/>
            <p:cNvCxnSpPr>
              <a:cxnSpLocks noChangeShapeType="1"/>
            </p:cNvCxnSpPr>
            <p:nvPr/>
          </p:nvCxnSpPr>
          <p:spPr bwMode="auto">
            <a:xfrm>
              <a:off x="2123728" y="37170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126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378903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127" name="TextBox 31"/>
            <p:cNvSpPr txBox="1">
              <a:spLocks noChangeArrowheads="1"/>
            </p:cNvSpPr>
            <p:nvPr/>
          </p:nvSpPr>
          <p:spPr bwMode="auto">
            <a:xfrm>
              <a:off x="1043608" y="354281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TextBox 31"/>
            <p:cNvSpPr txBox="1">
              <a:spLocks noChangeArrowheads="1"/>
            </p:cNvSpPr>
            <p:nvPr/>
          </p:nvSpPr>
          <p:spPr bwMode="auto">
            <a:xfrm>
              <a:off x="1115616" y="613510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TextBox 31"/>
            <p:cNvSpPr txBox="1">
              <a:spLocks noChangeArrowheads="1"/>
            </p:cNvSpPr>
            <p:nvPr/>
          </p:nvSpPr>
          <p:spPr bwMode="auto">
            <a:xfrm>
              <a:off x="2267744" y="393305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TextBox 31"/>
            <p:cNvSpPr txBox="1">
              <a:spLocks noChangeArrowheads="1"/>
            </p:cNvSpPr>
            <p:nvPr/>
          </p:nvSpPr>
          <p:spPr bwMode="auto">
            <a:xfrm>
              <a:off x="2267744" y="505498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1" name="직선 화살표 연결선 28"/>
            <p:cNvCxnSpPr>
              <a:cxnSpLocks noChangeShapeType="1"/>
            </p:cNvCxnSpPr>
            <p:nvPr/>
          </p:nvCxnSpPr>
          <p:spPr bwMode="auto">
            <a:xfrm>
              <a:off x="971600" y="60932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62" name="타원 261"/>
            <p:cNvSpPr/>
            <p:nvPr/>
          </p:nvSpPr>
          <p:spPr bwMode="auto">
            <a:xfrm>
              <a:off x="1381423" y="448616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3" name="TextBox 31"/>
            <p:cNvSpPr txBox="1">
              <a:spLocks noChangeArrowheads="1"/>
            </p:cNvSpPr>
            <p:nvPr/>
          </p:nvSpPr>
          <p:spPr bwMode="auto">
            <a:xfrm>
              <a:off x="1043608" y="4365104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4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1619672" y="4509120"/>
              <a:ext cx="0" cy="144016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265" name="직선 화살표 연결선 28"/>
            <p:cNvCxnSpPr>
              <a:cxnSpLocks noChangeShapeType="1"/>
            </p:cNvCxnSpPr>
            <p:nvPr/>
          </p:nvCxnSpPr>
          <p:spPr bwMode="auto">
            <a:xfrm>
              <a:off x="1547664" y="45091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grpSp>
          <p:nvGrpSpPr>
            <p:cNvPr id="26" name="그룹 25"/>
            <p:cNvGrpSpPr/>
            <p:nvPr/>
          </p:nvGrpSpPr>
          <p:grpSpPr>
            <a:xfrm>
              <a:off x="1619672" y="5085184"/>
              <a:ext cx="216024" cy="246221"/>
              <a:chOff x="2483768" y="5661248"/>
              <a:chExt cx="216024" cy="246221"/>
            </a:xfrm>
          </p:grpSpPr>
          <p:sp>
            <p:nvSpPr>
              <p:cNvPr id="266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5661248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555776" y="571525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</p:grpSp>
      </p:grpSp>
      <p:grpSp>
        <p:nvGrpSpPr>
          <p:cNvPr id="31" name="그룹 30"/>
          <p:cNvGrpSpPr/>
          <p:nvPr/>
        </p:nvGrpSpPr>
        <p:grpSpPr>
          <a:xfrm>
            <a:off x="2627784" y="230451"/>
            <a:ext cx="2308696" cy="2838509"/>
            <a:chOff x="2627784" y="230451"/>
            <a:chExt cx="2308696" cy="2838509"/>
          </a:xfrm>
        </p:grpSpPr>
        <p:grpSp>
          <p:nvGrpSpPr>
            <p:cNvPr id="271" name="그룹 270"/>
            <p:cNvGrpSpPr/>
            <p:nvPr/>
          </p:nvGrpSpPr>
          <p:grpSpPr>
            <a:xfrm>
              <a:off x="2627784" y="620688"/>
              <a:ext cx="1440160" cy="2016224"/>
              <a:chOff x="3063008" y="2304165"/>
              <a:chExt cx="1440160" cy="2016224"/>
            </a:xfrm>
          </p:grpSpPr>
          <p:sp>
            <p:nvSpPr>
              <p:cNvPr id="293" name="직사각형 292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 bwMode="auto">
              <a:xfrm>
                <a:off x="3711080" y="2592197"/>
                <a:ext cx="15289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272" name="직선 화살표 연결선 28"/>
            <p:cNvCxnSpPr>
              <a:cxnSpLocks noChangeShapeType="1"/>
            </p:cNvCxnSpPr>
            <p:nvPr/>
          </p:nvCxnSpPr>
          <p:spPr bwMode="auto">
            <a:xfrm>
              <a:off x="4211960" y="620688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3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9087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4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6206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5" name="직선 화살표 연결선 28"/>
            <p:cNvCxnSpPr>
              <a:cxnSpLocks noChangeShapeType="1"/>
            </p:cNvCxnSpPr>
            <p:nvPr/>
          </p:nvCxnSpPr>
          <p:spPr bwMode="auto">
            <a:xfrm>
              <a:off x="3275856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6" name="직선 화살표 연결선 28"/>
            <p:cNvCxnSpPr>
              <a:cxnSpLocks noChangeShapeType="1"/>
            </p:cNvCxnSpPr>
            <p:nvPr/>
          </p:nvCxnSpPr>
          <p:spPr bwMode="auto">
            <a:xfrm>
              <a:off x="3419872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7" name="직선 화살표 연결선 28"/>
            <p:cNvCxnSpPr>
              <a:cxnSpLocks noChangeShapeType="1"/>
            </p:cNvCxnSpPr>
            <p:nvPr/>
          </p:nvCxnSpPr>
          <p:spPr bwMode="auto">
            <a:xfrm>
              <a:off x="3419872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8" name="직선 화살표 연결선 28"/>
            <p:cNvCxnSpPr>
              <a:cxnSpLocks noChangeShapeType="1"/>
            </p:cNvCxnSpPr>
            <p:nvPr/>
          </p:nvCxnSpPr>
          <p:spPr bwMode="auto">
            <a:xfrm>
              <a:off x="2627784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79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280" name="직선 화살표 연결선 28"/>
            <p:cNvCxnSpPr>
              <a:cxnSpLocks noChangeShapeType="1"/>
            </p:cNvCxnSpPr>
            <p:nvPr/>
          </p:nvCxnSpPr>
          <p:spPr bwMode="auto">
            <a:xfrm>
              <a:off x="2627784" y="476671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81" name="TextBox 31"/>
            <p:cNvSpPr txBox="1">
              <a:spLocks noChangeArrowheads="1"/>
            </p:cNvSpPr>
            <p:nvPr/>
          </p:nvSpPr>
          <p:spPr bwMode="auto">
            <a:xfrm>
              <a:off x="2987824" y="23045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TextBox 31"/>
            <p:cNvSpPr txBox="1">
              <a:spLocks noChangeArrowheads="1"/>
            </p:cNvSpPr>
            <p:nvPr/>
          </p:nvSpPr>
          <p:spPr bwMode="auto">
            <a:xfrm>
              <a:off x="3059832" y="282273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4211960" y="620688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TextBox 31"/>
            <p:cNvSpPr txBox="1">
              <a:spLocks noChangeArrowheads="1"/>
            </p:cNvSpPr>
            <p:nvPr/>
          </p:nvSpPr>
          <p:spPr bwMode="auto">
            <a:xfrm>
              <a:off x="4211960" y="1742619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5" name="직선 화살표 연결선 28"/>
            <p:cNvCxnSpPr>
              <a:cxnSpLocks noChangeShapeType="1"/>
            </p:cNvCxnSpPr>
            <p:nvPr/>
          </p:nvCxnSpPr>
          <p:spPr bwMode="auto">
            <a:xfrm>
              <a:off x="2915816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295" name="자유형 58"/>
            <p:cNvSpPr/>
            <p:nvPr/>
          </p:nvSpPr>
          <p:spPr bwMode="auto">
            <a:xfrm>
              <a:off x="2627784" y="620689"/>
              <a:ext cx="1440160" cy="28803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2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263691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297" name="그룹 296"/>
          <p:cNvGrpSpPr/>
          <p:nvPr/>
        </p:nvGrpSpPr>
        <p:grpSpPr>
          <a:xfrm>
            <a:off x="5004048" y="230451"/>
            <a:ext cx="2308696" cy="2838509"/>
            <a:chOff x="2627784" y="230451"/>
            <a:chExt cx="2308696" cy="2838509"/>
          </a:xfrm>
        </p:grpSpPr>
        <p:grpSp>
          <p:nvGrpSpPr>
            <p:cNvPr id="300" name="그룹 299"/>
            <p:cNvGrpSpPr/>
            <p:nvPr/>
          </p:nvGrpSpPr>
          <p:grpSpPr>
            <a:xfrm>
              <a:off x="2627784" y="620688"/>
              <a:ext cx="1440160" cy="2016224"/>
              <a:chOff x="3063008" y="2304165"/>
              <a:chExt cx="1440160" cy="2016224"/>
            </a:xfrm>
          </p:grpSpPr>
          <p:sp>
            <p:nvSpPr>
              <p:cNvPr id="317" name="직사각형 316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8" name="직사각형 317"/>
              <p:cNvSpPr/>
              <p:nvPr/>
            </p:nvSpPr>
            <p:spPr bwMode="auto">
              <a:xfrm>
                <a:off x="3711080" y="2592197"/>
                <a:ext cx="15289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01" name="직선 화살표 연결선 28"/>
            <p:cNvCxnSpPr>
              <a:cxnSpLocks noChangeShapeType="1"/>
            </p:cNvCxnSpPr>
            <p:nvPr/>
          </p:nvCxnSpPr>
          <p:spPr bwMode="auto">
            <a:xfrm>
              <a:off x="4211960" y="620688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2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90872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3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6206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4" name="직선 화살표 연결선 28"/>
            <p:cNvCxnSpPr>
              <a:cxnSpLocks noChangeShapeType="1"/>
            </p:cNvCxnSpPr>
            <p:nvPr/>
          </p:nvCxnSpPr>
          <p:spPr bwMode="auto">
            <a:xfrm>
              <a:off x="3275856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5" name="직선 화살표 연결선 28"/>
            <p:cNvCxnSpPr>
              <a:cxnSpLocks noChangeShapeType="1"/>
            </p:cNvCxnSpPr>
            <p:nvPr/>
          </p:nvCxnSpPr>
          <p:spPr bwMode="auto">
            <a:xfrm>
              <a:off x="3419872" y="270892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6" name="직선 화살표 연결선 28"/>
            <p:cNvCxnSpPr>
              <a:cxnSpLocks noChangeShapeType="1"/>
            </p:cNvCxnSpPr>
            <p:nvPr/>
          </p:nvCxnSpPr>
          <p:spPr bwMode="auto">
            <a:xfrm>
              <a:off x="3419872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7" name="직선 화살표 연결선 28"/>
            <p:cNvCxnSpPr>
              <a:cxnSpLocks noChangeShapeType="1"/>
            </p:cNvCxnSpPr>
            <p:nvPr/>
          </p:nvCxnSpPr>
          <p:spPr bwMode="auto">
            <a:xfrm>
              <a:off x="2627784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8" name="직선 화살표 연결선 28"/>
            <p:cNvCxnSpPr>
              <a:cxnSpLocks noChangeShapeType="1"/>
            </p:cNvCxnSpPr>
            <p:nvPr/>
          </p:nvCxnSpPr>
          <p:spPr bwMode="auto">
            <a:xfrm>
              <a:off x="4067944" y="40466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09" name="직선 화살표 연결선 28"/>
            <p:cNvCxnSpPr>
              <a:cxnSpLocks noChangeShapeType="1"/>
            </p:cNvCxnSpPr>
            <p:nvPr/>
          </p:nvCxnSpPr>
          <p:spPr bwMode="auto">
            <a:xfrm>
              <a:off x="2627784" y="476671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10" name="TextBox 31"/>
            <p:cNvSpPr txBox="1">
              <a:spLocks noChangeArrowheads="1"/>
            </p:cNvSpPr>
            <p:nvPr/>
          </p:nvSpPr>
          <p:spPr bwMode="auto">
            <a:xfrm>
              <a:off x="2987824" y="230451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31"/>
            <p:cNvSpPr txBox="1">
              <a:spLocks noChangeArrowheads="1"/>
            </p:cNvSpPr>
            <p:nvPr/>
          </p:nvSpPr>
          <p:spPr bwMode="auto">
            <a:xfrm>
              <a:off x="3059832" y="2822739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31"/>
            <p:cNvSpPr txBox="1">
              <a:spLocks noChangeArrowheads="1"/>
            </p:cNvSpPr>
            <p:nvPr/>
          </p:nvSpPr>
          <p:spPr bwMode="auto">
            <a:xfrm>
              <a:off x="4211960" y="620688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TextBox 31"/>
            <p:cNvSpPr txBox="1">
              <a:spLocks noChangeArrowheads="1"/>
            </p:cNvSpPr>
            <p:nvPr/>
          </p:nvSpPr>
          <p:spPr bwMode="auto">
            <a:xfrm>
              <a:off x="4211960" y="1742619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4" name="직선 화살표 연결선 28"/>
            <p:cNvCxnSpPr>
              <a:cxnSpLocks noChangeShapeType="1"/>
            </p:cNvCxnSpPr>
            <p:nvPr/>
          </p:nvCxnSpPr>
          <p:spPr bwMode="auto">
            <a:xfrm>
              <a:off x="2915816" y="2780928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16" name="자유형 58"/>
            <p:cNvSpPr/>
            <p:nvPr/>
          </p:nvSpPr>
          <p:spPr bwMode="auto">
            <a:xfrm>
              <a:off x="3275856" y="908720"/>
              <a:ext cx="144016" cy="172819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3" name="직선 화살표 연결선 28"/>
            <p:cNvCxnSpPr>
              <a:cxnSpLocks noChangeShapeType="1"/>
            </p:cNvCxnSpPr>
            <p:nvPr/>
          </p:nvCxnSpPr>
          <p:spPr bwMode="auto">
            <a:xfrm>
              <a:off x="4139952" y="263691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66" name="그룹 65"/>
          <p:cNvGrpSpPr/>
          <p:nvPr/>
        </p:nvGrpSpPr>
        <p:grpSpPr>
          <a:xfrm>
            <a:off x="251520" y="3182779"/>
            <a:ext cx="2308696" cy="2838509"/>
            <a:chOff x="251520" y="3182779"/>
            <a:chExt cx="2308696" cy="2838509"/>
          </a:xfrm>
        </p:grpSpPr>
        <p:grpSp>
          <p:nvGrpSpPr>
            <p:cNvPr id="322" name="그룹 321"/>
            <p:cNvGrpSpPr/>
            <p:nvPr/>
          </p:nvGrpSpPr>
          <p:grpSpPr>
            <a:xfrm>
              <a:off x="251520" y="3573016"/>
              <a:ext cx="1440160" cy="2016224"/>
              <a:chOff x="3063008" y="2304165"/>
              <a:chExt cx="1440160" cy="2016224"/>
            </a:xfrm>
          </p:grpSpPr>
          <p:sp>
            <p:nvSpPr>
              <p:cNvPr id="344" name="직사각형 343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직사각형 344"/>
              <p:cNvSpPr/>
              <p:nvPr/>
            </p:nvSpPr>
            <p:spPr bwMode="auto">
              <a:xfrm>
                <a:off x="3711080" y="2592197"/>
                <a:ext cx="15289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23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4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7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8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29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0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31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42899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32" name="TextBox 31"/>
            <p:cNvSpPr txBox="1">
              <a:spLocks noChangeArrowheads="1"/>
            </p:cNvSpPr>
            <p:nvPr/>
          </p:nvSpPr>
          <p:spPr bwMode="auto">
            <a:xfrm>
              <a:off x="611560" y="318277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683568" y="577506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TextBox 31"/>
            <p:cNvSpPr txBox="1">
              <a:spLocks noChangeArrowheads="1"/>
            </p:cNvSpPr>
            <p:nvPr/>
          </p:nvSpPr>
          <p:spPr bwMode="auto">
            <a:xfrm>
              <a:off x="1835696" y="357301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TextBox 31"/>
            <p:cNvSpPr txBox="1">
              <a:spLocks noChangeArrowheads="1"/>
            </p:cNvSpPr>
            <p:nvPr/>
          </p:nvSpPr>
          <p:spPr bwMode="auto">
            <a:xfrm>
              <a:off x="1835696" y="469494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6" name="직선 화살표 연결선 28"/>
            <p:cNvCxnSpPr>
              <a:cxnSpLocks noChangeShapeType="1"/>
            </p:cNvCxnSpPr>
            <p:nvPr/>
          </p:nvCxnSpPr>
          <p:spPr bwMode="auto">
            <a:xfrm>
              <a:off x="539552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37" name="타원 336"/>
            <p:cNvSpPr/>
            <p:nvPr/>
          </p:nvSpPr>
          <p:spPr bwMode="auto">
            <a:xfrm>
              <a:off x="949375" y="412612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8" name="TextBox 31"/>
            <p:cNvSpPr txBox="1">
              <a:spLocks noChangeArrowheads="1"/>
            </p:cNvSpPr>
            <p:nvPr/>
          </p:nvSpPr>
          <p:spPr bwMode="auto">
            <a:xfrm>
              <a:off x="611560" y="390285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0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4149080"/>
              <a:ext cx="5760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359" name="자유형 58"/>
            <p:cNvSpPr/>
            <p:nvPr/>
          </p:nvSpPr>
          <p:spPr bwMode="auto">
            <a:xfrm>
              <a:off x="251520" y="3573016"/>
              <a:ext cx="1440160" cy="28803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6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362" name="그룹 361"/>
          <p:cNvGrpSpPr/>
          <p:nvPr/>
        </p:nvGrpSpPr>
        <p:grpSpPr>
          <a:xfrm>
            <a:off x="2555776" y="3182779"/>
            <a:ext cx="2308696" cy="2838509"/>
            <a:chOff x="251520" y="3182779"/>
            <a:chExt cx="2308696" cy="2838509"/>
          </a:xfrm>
        </p:grpSpPr>
        <p:grpSp>
          <p:nvGrpSpPr>
            <p:cNvPr id="367" name="그룹 366"/>
            <p:cNvGrpSpPr/>
            <p:nvPr/>
          </p:nvGrpSpPr>
          <p:grpSpPr>
            <a:xfrm>
              <a:off x="251520" y="3573016"/>
              <a:ext cx="1440160" cy="2016224"/>
              <a:chOff x="3063008" y="2304165"/>
              <a:chExt cx="1440160" cy="2016224"/>
            </a:xfrm>
          </p:grpSpPr>
          <p:sp>
            <p:nvSpPr>
              <p:cNvPr id="389" name="직사각형 388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90" name="직사각형 389"/>
              <p:cNvSpPr/>
              <p:nvPr/>
            </p:nvSpPr>
            <p:spPr bwMode="auto">
              <a:xfrm>
                <a:off x="3711080" y="2592197"/>
                <a:ext cx="15289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368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69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2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3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4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5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6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8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379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42899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80" name="TextBox 31"/>
            <p:cNvSpPr txBox="1">
              <a:spLocks noChangeArrowheads="1"/>
            </p:cNvSpPr>
            <p:nvPr/>
          </p:nvSpPr>
          <p:spPr bwMode="auto">
            <a:xfrm>
              <a:off x="611560" y="318277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TextBox 31"/>
            <p:cNvSpPr txBox="1">
              <a:spLocks noChangeArrowheads="1"/>
            </p:cNvSpPr>
            <p:nvPr/>
          </p:nvSpPr>
          <p:spPr bwMode="auto">
            <a:xfrm>
              <a:off x="683568" y="577506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TextBox 31"/>
            <p:cNvSpPr txBox="1">
              <a:spLocks noChangeArrowheads="1"/>
            </p:cNvSpPr>
            <p:nvPr/>
          </p:nvSpPr>
          <p:spPr bwMode="auto">
            <a:xfrm>
              <a:off x="1835696" y="357301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TextBox 31"/>
            <p:cNvSpPr txBox="1">
              <a:spLocks noChangeArrowheads="1"/>
            </p:cNvSpPr>
            <p:nvPr/>
          </p:nvSpPr>
          <p:spPr bwMode="auto">
            <a:xfrm>
              <a:off x="1835696" y="469494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4" name="직선 화살표 연결선 28"/>
            <p:cNvCxnSpPr>
              <a:cxnSpLocks noChangeShapeType="1"/>
            </p:cNvCxnSpPr>
            <p:nvPr/>
          </p:nvCxnSpPr>
          <p:spPr bwMode="auto">
            <a:xfrm>
              <a:off x="539552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385" name="타원 384"/>
            <p:cNvSpPr/>
            <p:nvPr/>
          </p:nvSpPr>
          <p:spPr bwMode="auto">
            <a:xfrm>
              <a:off x="949375" y="412612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6" name="TextBox 31"/>
            <p:cNvSpPr txBox="1">
              <a:spLocks noChangeArrowheads="1"/>
            </p:cNvSpPr>
            <p:nvPr/>
          </p:nvSpPr>
          <p:spPr bwMode="auto">
            <a:xfrm>
              <a:off x="611560" y="390285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87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4149080"/>
              <a:ext cx="5760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sp>
          <p:nvSpPr>
            <p:cNvPr id="388" name="자유형 58"/>
            <p:cNvSpPr/>
            <p:nvPr/>
          </p:nvSpPr>
          <p:spPr bwMode="auto">
            <a:xfrm>
              <a:off x="899592" y="3861048"/>
              <a:ext cx="144016" cy="1728192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248472 w 4248472"/>
                <a:gd name="connsiteY3" fmla="*/ 504056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0 h 3096345"/>
                <a:gd name="connsiteX4" fmla="*/ 0 w 4248472"/>
                <a:gd name="connsiteY4" fmla="*/ 0 h 3096345"/>
                <a:gd name="connsiteX0" fmla="*/ 0 w 4248472"/>
                <a:gd name="connsiteY0" fmla="*/ 0 h 3096345"/>
                <a:gd name="connsiteX1" fmla="*/ 0 w 4248472"/>
                <a:gd name="connsiteY1" fmla="*/ 3096345 h 3096345"/>
                <a:gd name="connsiteX2" fmla="*/ 4248472 w 4248472"/>
                <a:gd name="connsiteY2" fmla="*/ 3096344 h 3096345"/>
                <a:gd name="connsiteX3" fmla="*/ 432048 w 4248472"/>
                <a:gd name="connsiteY3" fmla="*/ 3096344 h 3096345"/>
                <a:gd name="connsiteX4" fmla="*/ 432048 w 4248472"/>
                <a:gd name="connsiteY4" fmla="*/ 0 h 3096345"/>
                <a:gd name="connsiteX5" fmla="*/ 0 w 4248472"/>
                <a:gd name="connsiteY5" fmla="*/ 0 h 3096345"/>
                <a:gd name="connsiteX0" fmla="*/ 0 w 4248472"/>
                <a:gd name="connsiteY0" fmla="*/ 0 h 3528392"/>
                <a:gd name="connsiteX1" fmla="*/ 0 w 4248472"/>
                <a:gd name="connsiteY1" fmla="*/ 3528392 h 3528392"/>
                <a:gd name="connsiteX2" fmla="*/ 4248472 w 4248472"/>
                <a:gd name="connsiteY2" fmla="*/ 3096344 h 3528392"/>
                <a:gd name="connsiteX3" fmla="*/ 432048 w 4248472"/>
                <a:gd name="connsiteY3" fmla="*/ 3096344 h 3528392"/>
                <a:gd name="connsiteX4" fmla="*/ 432048 w 4248472"/>
                <a:gd name="connsiteY4" fmla="*/ 0 h 3528392"/>
                <a:gd name="connsiteX5" fmla="*/ 0 w 4248472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096343 h 3528392"/>
                <a:gd name="connsiteX3" fmla="*/ 432048 w 2592288"/>
                <a:gd name="connsiteY3" fmla="*/ 3096344 h 3528392"/>
                <a:gd name="connsiteX4" fmla="*/ 432048 w 2592288"/>
                <a:gd name="connsiteY4" fmla="*/ 0 h 3528392"/>
                <a:gd name="connsiteX5" fmla="*/ 0 w 2592288"/>
                <a:gd name="connsiteY5" fmla="*/ 0 h 3528392"/>
                <a:gd name="connsiteX0" fmla="*/ 0 w 2592288"/>
                <a:gd name="connsiteY0" fmla="*/ 0 h 3528392"/>
                <a:gd name="connsiteX1" fmla="*/ 0 w 2592288"/>
                <a:gd name="connsiteY1" fmla="*/ 3528392 h 3528392"/>
                <a:gd name="connsiteX2" fmla="*/ 2592288 w 2592288"/>
                <a:gd name="connsiteY2" fmla="*/ 3528391 h 3528392"/>
                <a:gd name="connsiteX3" fmla="*/ 2592288 w 2592288"/>
                <a:gd name="connsiteY3" fmla="*/ 3096343 h 3528392"/>
                <a:gd name="connsiteX4" fmla="*/ 432048 w 2592288"/>
                <a:gd name="connsiteY4" fmla="*/ 3096344 h 3528392"/>
                <a:gd name="connsiteX5" fmla="*/ 432048 w 2592288"/>
                <a:gd name="connsiteY5" fmla="*/ 0 h 3528392"/>
                <a:gd name="connsiteX6" fmla="*/ 0 w 2592288"/>
                <a:gd name="connsiteY6" fmla="*/ 0 h 3528392"/>
                <a:gd name="connsiteX0" fmla="*/ 0 w 2593357"/>
                <a:gd name="connsiteY0" fmla="*/ 0 h 3528392"/>
                <a:gd name="connsiteX1" fmla="*/ 0 w 2593357"/>
                <a:gd name="connsiteY1" fmla="*/ 3528392 h 3528392"/>
                <a:gd name="connsiteX2" fmla="*/ 2592288 w 2593357"/>
                <a:gd name="connsiteY2" fmla="*/ 3528391 h 3528392"/>
                <a:gd name="connsiteX3" fmla="*/ 2592288 w 2593357"/>
                <a:gd name="connsiteY3" fmla="*/ 3096343 h 3528392"/>
                <a:gd name="connsiteX4" fmla="*/ 2593357 w 2593357"/>
                <a:gd name="connsiteY4" fmla="*/ 12322 h 3528392"/>
                <a:gd name="connsiteX5" fmla="*/ 432048 w 2593357"/>
                <a:gd name="connsiteY5" fmla="*/ 0 h 3528392"/>
                <a:gd name="connsiteX6" fmla="*/ 0 w 2593357"/>
                <a:gd name="connsiteY6" fmla="*/ 0 h 3528392"/>
                <a:gd name="connsiteX0" fmla="*/ 0 w 2593357"/>
                <a:gd name="connsiteY0" fmla="*/ 3553 h 3531945"/>
                <a:gd name="connsiteX1" fmla="*/ 0 w 2593357"/>
                <a:gd name="connsiteY1" fmla="*/ 3531945 h 3531945"/>
                <a:gd name="connsiteX2" fmla="*/ 2592288 w 2593357"/>
                <a:gd name="connsiteY2" fmla="*/ 3531944 h 3531945"/>
                <a:gd name="connsiteX3" fmla="*/ 2592288 w 2593357"/>
                <a:gd name="connsiteY3" fmla="*/ 3099896 h 3531945"/>
                <a:gd name="connsiteX4" fmla="*/ 2593357 w 2593357"/>
                <a:gd name="connsiteY4" fmla="*/ 0 h 3531945"/>
                <a:gd name="connsiteX5" fmla="*/ 432048 w 2593357"/>
                <a:gd name="connsiteY5" fmla="*/ 3553 h 3531945"/>
                <a:gd name="connsiteX6" fmla="*/ 0 w 2593357"/>
                <a:gd name="connsiteY6" fmla="*/ 3553 h 3531945"/>
                <a:gd name="connsiteX0" fmla="*/ 0 w 2592303"/>
                <a:gd name="connsiteY0" fmla="*/ 0 h 3528392"/>
                <a:gd name="connsiteX1" fmla="*/ 0 w 2592303"/>
                <a:gd name="connsiteY1" fmla="*/ 3528392 h 3528392"/>
                <a:gd name="connsiteX2" fmla="*/ 2592288 w 2592303"/>
                <a:gd name="connsiteY2" fmla="*/ 3528391 h 3528392"/>
                <a:gd name="connsiteX3" fmla="*/ 2592288 w 2592303"/>
                <a:gd name="connsiteY3" fmla="*/ 3096343 h 3528392"/>
                <a:gd name="connsiteX4" fmla="*/ 2587007 w 2592303"/>
                <a:gd name="connsiteY4" fmla="*/ 2797 h 3528392"/>
                <a:gd name="connsiteX5" fmla="*/ 432048 w 2592303"/>
                <a:gd name="connsiteY5" fmla="*/ 0 h 3528392"/>
                <a:gd name="connsiteX6" fmla="*/ 0 w 2592303"/>
                <a:gd name="connsiteY6" fmla="*/ 0 h 3528392"/>
                <a:gd name="connsiteX0" fmla="*/ 0 w 2592295"/>
                <a:gd name="connsiteY0" fmla="*/ 378 h 3528770"/>
                <a:gd name="connsiteX1" fmla="*/ 0 w 2592295"/>
                <a:gd name="connsiteY1" fmla="*/ 3528770 h 3528770"/>
                <a:gd name="connsiteX2" fmla="*/ 2592288 w 2592295"/>
                <a:gd name="connsiteY2" fmla="*/ 3528769 h 3528770"/>
                <a:gd name="connsiteX3" fmla="*/ 2592288 w 2592295"/>
                <a:gd name="connsiteY3" fmla="*/ 3096721 h 3528770"/>
                <a:gd name="connsiteX4" fmla="*/ 2580657 w 2592295"/>
                <a:gd name="connsiteY4" fmla="*/ 0 h 3528770"/>
                <a:gd name="connsiteX5" fmla="*/ 432048 w 2592295"/>
                <a:gd name="connsiteY5" fmla="*/ 378 h 3528770"/>
                <a:gd name="connsiteX6" fmla="*/ 0 w 2592295"/>
                <a:gd name="connsiteY6" fmla="*/ 378 h 3528770"/>
                <a:gd name="connsiteX0" fmla="*/ 0 w 2592319"/>
                <a:gd name="connsiteY0" fmla="*/ 378 h 3528770"/>
                <a:gd name="connsiteX1" fmla="*/ 0 w 2592319"/>
                <a:gd name="connsiteY1" fmla="*/ 3528770 h 3528770"/>
                <a:gd name="connsiteX2" fmla="*/ 2592288 w 2592319"/>
                <a:gd name="connsiteY2" fmla="*/ 3528769 h 3528770"/>
                <a:gd name="connsiteX3" fmla="*/ 2592288 w 2592319"/>
                <a:gd name="connsiteY3" fmla="*/ 3096721 h 3528770"/>
                <a:gd name="connsiteX4" fmla="*/ 2590182 w 2592319"/>
                <a:gd name="connsiteY4" fmla="*/ 0 h 3528770"/>
                <a:gd name="connsiteX5" fmla="*/ 432048 w 2592319"/>
                <a:gd name="connsiteY5" fmla="*/ 378 h 3528770"/>
                <a:gd name="connsiteX6" fmla="*/ 0 w 2592319"/>
                <a:gd name="connsiteY6" fmla="*/ 378 h 3528770"/>
                <a:gd name="connsiteX0" fmla="*/ 0 w 2592563"/>
                <a:gd name="connsiteY0" fmla="*/ 378 h 3528770"/>
                <a:gd name="connsiteX1" fmla="*/ 0 w 2592563"/>
                <a:gd name="connsiteY1" fmla="*/ 3528770 h 3528770"/>
                <a:gd name="connsiteX2" fmla="*/ 2592288 w 2592563"/>
                <a:gd name="connsiteY2" fmla="*/ 3528769 h 3528770"/>
                <a:gd name="connsiteX3" fmla="*/ 2592288 w 2592563"/>
                <a:gd name="connsiteY3" fmla="*/ 3096721 h 3528770"/>
                <a:gd name="connsiteX4" fmla="*/ 2592563 w 2592563"/>
                <a:gd name="connsiteY4" fmla="*/ 0 h 3528770"/>
                <a:gd name="connsiteX5" fmla="*/ 432048 w 2592563"/>
                <a:gd name="connsiteY5" fmla="*/ 378 h 3528770"/>
                <a:gd name="connsiteX6" fmla="*/ 0 w 2592563"/>
                <a:gd name="connsiteY6" fmla="*/ 378 h 3528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2563" h="3528770">
                  <a:moveTo>
                    <a:pt x="0" y="378"/>
                  </a:moveTo>
                  <a:lnTo>
                    <a:pt x="0" y="3528770"/>
                  </a:lnTo>
                  <a:lnTo>
                    <a:pt x="2592288" y="3528769"/>
                  </a:lnTo>
                  <a:lnTo>
                    <a:pt x="2592288" y="3096721"/>
                  </a:lnTo>
                  <a:cubicBezTo>
                    <a:pt x="2592644" y="2068714"/>
                    <a:pt x="2592207" y="1028007"/>
                    <a:pt x="2592563" y="0"/>
                  </a:cubicBezTo>
                  <a:lnTo>
                    <a:pt x="432048" y="378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dirty="0">
                <a:solidFill>
                  <a:srgbClr val="A90165"/>
                </a:solidFill>
              </a:endParaRPr>
            </a:p>
          </p:txBody>
        </p:sp>
        <p:cxnSp>
          <p:nvCxnSpPr>
            <p:cNvPr id="445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  <p:grpSp>
        <p:nvGrpSpPr>
          <p:cNvPr id="418" name="그룹 417"/>
          <p:cNvGrpSpPr/>
          <p:nvPr/>
        </p:nvGrpSpPr>
        <p:grpSpPr>
          <a:xfrm>
            <a:off x="5004048" y="3182779"/>
            <a:ext cx="2308696" cy="2838509"/>
            <a:chOff x="251520" y="3182779"/>
            <a:chExt cx="2308696" cy="2838509"/>
          </a:xfrm>
        </p:grpSpPr>
        <p:grpSp>
          <p:nvGrpSpPr>
            <p:cNvPr id="421" name="그룹 420"/>
            <p:cNvGrpSpPr/>
            <p:nvPr/>
          </p:nvGrpSpPr>
          <p:grpSpPr>
            <a:xfrm>
              <a:off x="251520" y="3573016"/>
              <a:ext cx="1440160" cy="2016224"/>
              <a:chOff x="3063008" y="2304165"/>
              <a:chExt cx="1440160" cy="2016224"/>
            </a:xfrm>
          </p:grpSpPr>
          <p:sp>
            <p:nvSpPr>
              <p:cNvPr id="440" name="직사각형 439"/>
              <p:cNvSpPr/>
              <p:nvPr/>
            </p:nvSpPr>
            <p:spPr bwMode="auto">
              <a:xfrm>
                <a:off x="3063008" y="2304165"/>
                <a:ext cx="1440160" cy="28803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1" name="직사각형 440"/>
              <p:cNvSpPr/>
              <p:nvPr/>
            </p:nvSpPr>
            <p:spPr bwMode="auto">
              <a:xfrm>
                <a:off x="3711080" y="2592197"/>
                <a:ext cx="152896" cy="1728192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cxnSp>
          <p:nvCxnSpPr>
            <p:cNvPr id="422" name="직선 화살표 연결선 28"/>
            <p:cNvCxnSpPr>
              <a:cxnSpLocks noChangeShapeType="1"/>
            </p:cNvCxnSpPr>
            <p:nvPr/>
          </p:nvCxnSpPr>
          <p:spPr bwMode="auto">
            <a:xfrm>
              <a:off x="1835696" y="3573016"/>
              <a:ext cx="0" cy="201622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3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4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3573016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5" name="직선 화살표 연결선 28"/>
            <p:cNvCxnSpPr>
              <a:cxnSpLocks noChangeShapeType="1"/>
            </p:cNvCxnSpPr>
            <p:nvPr/>
          </p:nvCxnSpPr>
          <p:spPr bwMode="auto">
            <a:xfrm>
              <a:off x="899592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6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661248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7" name="직선 화살표 연결선 28"/>
            <p:cNvCxnSpPr>
              <a:cxnSpLocks noChangeShapeType="1"/>
            </p:cNvCxnSpPr>
            <p:nvPr/>
          </p:nvCxnSpPr>
          <p:spPr bwMode="auto">
            <a:xfrm>
              <a:off x="1043608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8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29" name="직선 화살표 연결선 28"/>
            <p:cNvCxnSpPr>
              <a:cxnSpLocks noChangeShapeType="1"/>
            </p:cNvCxnSpPr>
            <p:nvPr/>
          </p:nvCxnSpPr>
          <p:spPr bwMode="auto">
            <a:xfrm>
              <a:off x="1691680" y="335699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cxnSp>
          <p:nvCxnSpPr>
            <p:cNvPr id="430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3428999"/>
              <a:ext cx="1440160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31" name="TextBox 31"/>
            <p:cNvSpPr txBox="1">
              <a:spLocks noChangeArrowheads="1"/>
            </p:cNvSpPr>
            <p:nvPr/>
          </p:nvSpPr>
          <p:spPr bwMode="auto">
            <a:xfrm>
              <a:off x="611560" y="3182779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TextBox 31"/>
            <p:cNvSpPr txBox="1">
              <a:spLocks noChangeArrowheads="1"/>
            </p:cNvSpPr>
            <p:nvPr/>
          </p:nvSpPr>
          <p:spPr bwMode="auto">
            <a:xfrm>
              <a:off x="683568" y="5775067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TextBox 31"/>
            <p:cNvSpPr txBox="1">
              <a:spLocks noChangeArrowheads="1"/>
            </p:cNvSpPr>
            <p:nvPr/>
          </p:nvSpPr>
          <p:spPr bwMode="auto">
            <a:xfrm>
              <a:off x="1835696" y="3573016"/>
              <a:ext cx="6525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TextBox 31"/>
            <p:cNvSpPr txBox="1">
              <a:spLocks noChangeArrowheads="1"/>
            </p:cNvSpPr>
            <p:nvPr/>
          </p:nvSpPr>
          <p:spPr bwMode="auto">
            <a:xfrm>
              <a:off x="1835696" y="4694947"/>
              <a:ext cx="7245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5" name="직선 화살표 연결선 28"/>
            <p:cNvCxnSpPr>
              <a:cxnSpLocks noChangeShapeType="1"/>
            </p:cNvCxnSpPr>
            <p:nvPr/>
          </p:nvCxnSpPr>
          <p:spPr bwMode="auto">
            <a:xfrm>
              <a:off x="539552" y="573325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  <p:sp>
          <p:nvSpPr>
            <p:cNvPr id="436" name="타원 435"/>
            <p:cNvSpPr/>
            <p:nvPr/>
          </p:nvSpPr>
          <p:spPr bwMode="auto">
            <a:xfrm>
              <a:off x="949375" y="4126121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7" name="TextBox 31"/>
            <p:cNvSpPr txBox="1">
              <a:spLocks noChangeArrowheads="1"/>
            </p:cNvSpPr>
            <p:nvPr/>
          </p:nvSpPr>
          <p:spPr bwMode="auto">
            <a:xfrm>
              <a:off x="611560" y="3902859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8" name="직선 화살표 연결선 28"/>
            <p:cNvCxnSpPr>
              <a:cxnSpLocks noChangeShapeType="1"/>
            </p:cNvCxnSpPr>
            <p:nvPr/>
          </p:nvCxnSpPr>
          <p:spPr bwMode="auto">
            <a:xfrm>
              <a:off x="683568" y="4149080"/>
              <a:ext cx="5760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/>
              <a:tailEnd type="none" w="med" len="med"/>
            </a:ln>
          </p:spPr>
        </p:cxnSp>
        <p:cxnSp>
          <p:nvCxnSpPr>
            <p:cNvPr id="444" name="직선 화살표 연결선 28"/>
            <p:cNvCxnSpPr>
              <a:cxnSpLocks noChangeShapeType="1"/>
            </p:cNvCxnSpPr>
            <p:nvPr/>
          </p:nvCxnSpPr>
          <p:spPr bwMode="auto">
            <a:xfrm>
              <a:off x="17636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8038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그룹 167"/>
          <p:cNvGrpSpPr/>
          <p:nvPr/>
        </p:nvGrpSpPr>
        <p:grpSpPr>
          <a:xfrm>
            <a:off x="251520" y="836712"/>
            <a:ext cx="5445910" cy="5028946"/>
            <a:chOff x="539552" y="518483"/>
            <a:chExt cx="5445910" cy="5028946"/>
          </a:xfrm>
        </p:grpSpPr>
        <p:grpSp>
          <p:nvGrpSpPr>
            <p:cNvPr id="70" name="그룹 69"/>
            <p:cNvGrpSpPr/>
            <p:nvPr/>
          </p:nvGrpSpPr>
          <p:grpSpPr>
            <a:xfrm>
              <a:off x="539552" y="518483"/>
              <a:ext cx="2639632" cy="2406461"/>
              <a:chOff x="539552" y="518483"/>
              <a:chExt cx="2639632" cy="2406461"/>
            </a:xfrm>
          </p:grpSpPr>
          <p:sp>
            <p:nvSpPr>
              <p:cNvPr id="3" name="자유형 58"/>
              <p:cNvSpPr/>
              <p:nvPr/>
            </p:nvSpPr>
            <p:spPr bwMode="auto">
              <a:xfrm>
                <a:off x="1336254" y="1199928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828824" y="764704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" name="TextBox 86"/>
              <p:cNvSpPr txBox="1">
                <a:spLocks noChangeArrowheads="1"/>
              </p:cNvSpPr>
              <p:nvPr/>
            </p:nvSpPr>
            <p:spPr bwMode="auto">
              <a:xfrm>
                <a:off x="539552" y="258639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13594" y="2635325"/>
                <a:ext cx="237423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" name="TextBox 31"/>
              <p:cNvSpPr txBox="1">
                <a:spLocks noChangeArrowheads="1"/>
              </p:cNvSpPr>
              <p:nvPr/>
            </p:nvSpPr>
            <p:spPr bwMode="auto">
              <a:xfrm>
                <a:off x="2992438" y="2492896"/>
                <a:ext cx="18674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827584" y="1844824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" name="TextBox 31"/>
              <p:cNvSpPr txBox="1">
                <a:spLocks noChangeArrowheads="1"/>
              </p:cNvSpPr>
              <p:nvPr/>
            </p:nvSpPr>
            <p:spPr bwMode="auto">
              <a:xfrm>
                <a:off x="680716" y="518483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" name="직선 화살표 연결선 50"/>
              <p:cNvCxnSpPr>
                <a:cxnSpLocks noChangeShapeType="1"/>
              </p:cNvCxnSpPr>
              <p:nvPr/>
            </p:nvCxnSpPr>
            <p:spPr bwMode="auto">
              <a:xfrm flipV="1">
                <a:off x="1840310" y="1869969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1382579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2030651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1196752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8382" y="1196752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249289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1844824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105273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0" name="TextBox 31"/>
              <p:cNvSpPr txBox="1">
                <a:spLocks noChangeArrowheads="1"/>
              </p:cNvSpPr>
              <p:nvPr/>
            </p:nvSpPr>
            <p:spPr bwMode="auto">
              <a:xfrm>
                <a:off x="1408262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840310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22" name="TextBox 31"/>
              <p:cNvSpPr txBox="1">
                <a:spLocks noChangeArrowheads="1"/>
              </p:cNvSpPr>
              <p:nvPr/>
            </p:nvSpPr>
            <p:spPr bwMode="auto">
              <a:xfrm>
                <a:off x="1916932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 bwMode="auto">
              <a:xfrm>
                <a:off x="1818880" y="182291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1120056" y="1598603"/>
                <a:ext cx="355600" cy="246221"/>
                <a:chOff x="5724128" y="2390691"/>
                <a:chExt cx="355600" cy="246221"/>
              </a:xfrm>
            </p:grpSpPr>
            <p:cxnSp>
              <p:nvCxnSpPr>
                <p:cNvPr id="29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4128" y="2390691"/>
                  <a:ext cx="3556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1768302" y="2102659"/>
                <a:ext cx="355600" cy="246221"/>
                <a:chOff x="6588224" y="2894747"/>
                <a:chExt cx="355600" cy="246221"/>
              </a:xfrm>
            </p:grpSpPr>
            <p:sp>
              <p:nvSpPr>
                <p:cNvPr id="2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588224" y="2894747"/>
                  <a:ext cx="3556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26" name="TextBox 31"/>
              <p:cNvSpPr txBox="1">
                <a:spLocks noChangeArrowheads="1"/>
              </p:cNvSpPr>
              <p:nvPr/>
            </p:nvSpPr>
            <p:spPr bwMode="auto">
              <a:xfrm>
                <a:off x="1766268" y="1598603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01" name="그룹 100"/>
            <p:cNvGrpSpPr/>
            <p:nvPr/>
          </p:nvGrpSpPr>
          <p:grpSpPr>
            <a:xfrm>
              <a:off x="3419872" y="518483"/>
              <a:ext cx="2565590" cy="2406461"/>
              <a:chOff x="3419872" y="518483"/>
              <a:chExt cx="2565590" cy="2406461"/>
            </a:xfrm>
          </p:grpSpPr>
          <p:sp>
            <p:nvSpPr>
              <p:cNvPr id="72" name="자유형 58"/>
              <p:cNvSpPr/>
              <p:nvPr/>
            </p:nvSpPr>
            <p:spPr bwMode="auto">
              <a:xfrm flipH="1">
                <a:off x="3923927" y="1199928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3" name="직선 화살표 연결선 57"/>
              <p:cNvCxnSpPr>
                <a:cxnSpLocks noChangeShapeType="1"/>
              </p:cNvCxnSpPr>
              <p:nvPr/>
            </p:nvCxnSpPr>
            <p:spPr bwMode="auto">
              <a:xfrm flipH="1" flipV="1">
                <a:off x="5439470" y="764704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4" name="TextBox 86"/>
              <p:cNvSpPr txBox="1">
                <a:spLocks noChangeArrowheads="1"/>
              </p:cNvSpPr>
              <p:nvPr/>
            </p:nvSpPr>
            <p:spPr bwMode="auto">
              <a:xfrm flipH="1">
                <a:off x="5371554" y="258639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0" name="그룹 99"/>
              <p:cNvGrpSpPr/>
              <p:nvPr/>
            </p:nvGrpSpPr>
            <p:grpSpPr>
              <a:xfrm flipH="1">
                <a:off x="3419872" y="2492896"/>
                <a:ext cx="2565590" cy="246221"/>
                <a:chOff x="3419872" y="2492896"/>
                <a:chExt cx="2565590" cy="246221"/>
              </a:xfrm>
            </p:grpSpPr>
            <p:cxnSp>
              <p:nvCxnSpPr>
                <p:cNvPr id="75" name="직선 화살표 연결선 2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1232" y="2635325"/>
                  <a:ext cx="23742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6" name="TextBox 31"/>
                <p:cNvSpPr txBox="1">
                  <a:spLocks noChangeArrowheads="1"/>
                </p:cNvSpPr>
                <p:nvPr/>
              </p:nvSpPr>
              <p:spPr bwMode="auto">
                <a:xfrm flipH="1">
                  <a:off x="3419872" y="2492896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77" name="직선 화살표 연결선 50"/>
              <p:cNvCxnSpPr>
                <a:cxnSpLocks noChangeShapeType="1"/>
              </p:cNvCxnSpPr>
              <p:nvPr/>
            </p:nvCxnSpPr>
            <p:spPr bwMode="auto">
              <a:xfrm flipH="1">
                <a:off x="4444503" y="1844824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8" name="TextBox 31"/>
              <p:cNvSpPr txBox="1">
                <a:spLocks noChangeArrowheads="1"/>
              </p:cNvSpPr>
              <p:nvPr/>
            </p:nvSpPr>
            <p:spPr bwMode="auto">
              <a:xfrm flipH="1">
                <a:off x="5303986" y="518483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9" name="직선 화살표 연결선 50"/>
              <p:cNvCxnSpPr>
                <a:cxnSpLocks noChangeShapeType="1"/>
              </p:cNvCxnSpPr>
              <p:nvPr/>
            </p:nvCxnSpPr>
            <p:spPr bwMode="auto">
              <a:xfrm flipH="1" flipV="1">
                <a:off x="4427984" y="1869969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8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1382579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2030651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2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1196752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3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75298" y="1196752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4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03290" y="2492896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5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1844824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6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1052736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7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88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936654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89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504606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0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427984" y="980728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91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995936" y="806515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 bwMode="auto">
              <a:xfrm flipH="1">
                <a:off x="4403694" y="182291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93" name="그룹 92"/>
              <p:cNvGrpSpPr/>
              <p:nvPr/>
            </p:nvGrpSpPr>
            <p:grpSpPr>
              <a:xfrm flipH="1">
                <a:off x="4788024" y="1598603"/>
                <a:ext cx="288032" cy="246221"/>
                <a:chOff x="5796310" y="2390691"/>
                <a:chExt cx="288032" cy="246221"/>
              </a:xfrm>
            </p:grpSpPr>
            <p:cxnSp>
              <p:nvCxnSpPr>
                <p:cNvPr id="98" name="직선 화살표 연결선 97"/>
                <p:cNvCxnSpPr>
                  <a:cxnSpLocks noChangeShapeType="1"/>
                </p:cNvCxnSpPr>
                <p:nvPr/>
              </p:nvCxnSpPr>
              <p:spPr bwMode="auto">
                <a:xfrm>
                  <a:off x="5868318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96310" y="2390691"/>
                  <a:ext cx="28803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94" name="그룹 93"/>
              <p:cNvGrpSpPr/>
              <p:nvPr/>
            </p:nvGrpSpPr>
            <p:grpSpPr>
              <a:xfrm flipH="1">
                <a:off x="4211960" y="2102659"/>
                <a:ext cx="216024" cy="246221"/>
                <a:chOff x="6660232" y="2894747"/>
                <a:chExt cx="216024" cy="246221"/>
              </a:xfrm>
            </p:grpSpPr>
            <p:sp>
              <p:nvSpPr>
                <p:cNvPr id="9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660232" y="2894747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9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95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146600" y="1598603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5" name="그룹 164"/>
            <p:cNvGrpSpPr/>
            <p:nvPr/>
          </p:nvGrpSpPr>
          <p:grpSpPr>
            <a:xfrm>
              <a:off x="539552" y="3140968"/>
              <a:ext cx="2639632" cy="2406461"/>
              <a:chOff x="539552" y="3140968"/>
              <a:chExt cx="2639632" cy="2406461"/>
            </a:xfrm>
          </p:grpSpPr>
          <p:sp>
            <p:nvSpPr>
              <p:cNvPr id="103" name="자유형 58"/>
              <p:cNvSpPr/>
              <p:nvPr/>
            </p:nvSpPr>
            <p:spPr bwMode="auto">
              <a:xfrm>
                <a:off x="1336254" y="3864224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04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828824" y="3387189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5" name="TextBox 86"/>
              <p:cNvSpPr txBox="1">
                <a:spLocks noChangeArrowheads="1"/>
              </p:cNvSpPr>
              <p:nvPr/>
            </p:nvSpPr>
            <p:spPr bwMode="auto">
              <a:xfrm>
                <a:off x="539552" y="342900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61" name="그룹 160"/>
              <p:cNvGrpSpPr/>
              <p:nvPr/>
            </p:nvGrpSpPr>
            <p:grpSpPr>
              <a:xfrm>
                <a:off x="613594" y="3573016"/>
                <a:ext cx="2565590" cy="246221"/>
                <a:chOff x="613594" y="5115381"/>
                <a:chExt cx="2565590" cy="246221"/>
              </a:xfrm>
            </p:grpSpPr>
            <p:cxnSp>
              <p:nvCxnSpPr>
                <p:cNvPr id="10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13594" y="5257810"/>
                  <a:ext cx="23742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0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992438" y="5115381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08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827584" y="4509411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09" name="TextBox 31"/>
              <p:cNvSpPr txBox="1">
                <a:spLocks noChangeArrowheads="1"/>
              </p:cNvSpPr>
              <p:nvPr/>
            </p:nvSpPr>
            <p:spPr bwMode="auto">
              <a:xfrm>
                <a:off x="680716" y="3140968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0" name="직선 화살표 연결선 50"/>
              <p:cNvCxnSpPr>
                <a:cxnSpLocks noChangeShapeType="1"/>
              </p:cNvCxnSpPr>
              <p:nvPr/>
            </p:nvCxnSpPr>
            <p:spPr bwMode="auto">
              <a:xfrm>
                <a:off x="1840310" y="3717032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11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4046875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4694947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3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3861048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88382" y="38610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5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51571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420988" y="4509120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7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6254" y="53012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44366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1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331640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20" name="TextBox 31"/>
              <p:cNvSpPr txBox="1">
                <a:spLocks noChangeArrowheads="1"/>
              </p:cNvSpPr>
              <p:nvPr/>
            </p:nvSpPr>
            <p:spPr bwMode="auto">
              <a:xfrm>
                <a:off x="1408262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2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1840310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22" name="TextBox 31"/>
              <p:cNvSpPr txBox="1">
                <a:spLocks noChangeArrowheads="1"/>
              </p:cNvSpPr>
              <p:nvPr/>
            </p:nvSpPr>
            <p:spPr bwMode="auto">
              <a:xfrm>
                <a:off x="1916932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 bwMode="auto">
              <a:xfrm>
                <a:off x="1818880" y="4487212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124" name="그룹 123"/>
              <p:cNvGrpSpPr/>
              <p:nvPr/>
            </p:nvGrpSpPr>
            <p:grpSpPr>
              <a:xfrm>
                <a:off x="1120056" y="4262899"/>
                <a:ext cx="355600" cy="246221"/>
                <a:chOff x="5724128" y="2390691"/>
                <a:chExt cx="355600" cy="246221"/>
              </a:xfrm>
            </p:grpSpPr>
            <p:cxnSp>
              <p:nvCxnSpPr>
                <p:cNvPr id="129" name="직선 화살표 연결선 128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0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4128" y="2390691"/>
                  <a:ext cx="35560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1768302" y="3902859"/>
                <a:ext cx="283418" cy="246221"/>
                <a:chOff x="6588224" y="2894747"/>
                <a:chExt cx="283418" cy="246221"/>
              </a:xfrm>
            </p:grpSpPr>
            <p:sp>
              <p:nvSpPr>
                <p:cNvPr id="12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588224" y="2894747"/>
                  <a:ext cx="2834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2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126" name="TextBox 31"/>
              <p:cNvSpPr txBox="1">
                <a:spLocks noChangeArrowheads="1"/>
              </p:cNvSpPr>
              <p:nvPr/>
            </p:nvSpPr>
            <p:spPr bwMode="auto">
              <a:xfrm>
                <a:off x="1766268" y="4509120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3419872" y="3140968"/>
              <a:ext cx="2565590" cy="2406461"/>
              <a:chOff x="3419872" y="3140968"/>
              <a:chExt cx="2565590" cy="2406461"/>
            </a:xfrm>
          </p:grpSpPr>
          <p:sp>
            <p:nvSpPr>
              <p:cNvPr id="132" name="자유형 58"/>
              <p:cNvSpPr/>
              <p:nvPr/>
            </p:nvSpPr>
            <p:spPr bwMode="auto">
              <a:xfrm flipH="1">
                <a:off x="3923927" y="3864224"/>
                <a:ext cx="1008113" cy="1292968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248472 w 4248472"/>
                  <a:gd name="connsiteY3" fmla="*/ 504056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0 h 3096345"/>
                  <a:gd name="connsiteX4" fmla="*/ 0 w 4248472"/>
                  <a:gd name="connsiteY4" fmla="*/ 0 h 3096345"/>
                  <a:gd name="connsiteX0" fmla="*/ 0 w 4248472"/>
                  <a:gd name="connsiteY0" fmla="*/ 0 h 3096345"/>
                  <a:gd name="connsiteX1" fmla="*/ 0 w 4248472"/>
                  <a:gd name="connsiteY1" fmla="*/ 3096345 h 3096345"/>
                  <a:gd name="connsiteX2" fmla="*/ 4248472 w 4248472"/>
                  <a:gd name="connsiteY2" fmla="*/ 3096344 h 3096345"/>
                  <a:gd name="connsiteX3" fmla="*/ 432048 w 4248472"/>
                  <a:gd name="connsiteY3" fmla="*/ 3096344 h 3096345"/>
                  <a:gd name="connsiteX4" fmla="*/ 432048 w 4248472"/>
                  <a:gd name="connsiteY4" fmla="*/ 0 h 3096345"/>
                  <a:gd name="connsiteX5" fmla="*/ 0 w 4248472"/>
                  <a:gd name="connsiteY5" fmla="*/ 0 h 3096345"/>
                  <a:gd name="connsiteX0" fmla="*/ 0 w 4248472"/>
                  <a:gd name="connsiteY0" fmla="*/ 0 h 3528392"/>
                  <a:gd name="connsiteX1" fmla="*/ 0 w 4248472"/>
                  <a:gd name="connsiteY1" fmla="*/ 3528392 h 3528392"/>
                  <a:gd name="connsiteX2" fmla="*/ 4248472 w 4248472"/>
                  <a:gd name="connsiteY2" fmla="*/ 3096344 h 3528392"/>
                  <a:gd name="connsiteX3" fmla="*/ 432048 w 4248472"/>
                  <a:gd name="connsiteY3" fmla="*/ 3096344 h 3528392"/>
                  <a:gd name="connsiteX4" fmla="*/ 432048 w 4248472"/>
                  <a:gd name="connsiteY4" fmla="*/ 0 h 3528392"/>
                  <a:gd name="connsiteX5" fmla="*/ 0 w 4248472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096343 h 3528392"/>
                  <a:gd name="connsiteX3" fmla="*/ 432048 w 2592288"/>
                  <a:gd name="connsiteY3" fmla="*/ 3096344 h 3528392"/>
                  <a:gd name="connsiteX4" fmla="*/ 432048 w 2592288"/>
                  <a:gd name="connsiteY4" fmla="*/ 0 h 3528392"/>
                  <a:gd name="connsiteX5" fmla="*/ 0 w 2592288"/>
                  <a:gd name="connsiteY5" fmla="*/ 0 h 3528392"/>
                  <a:gd name="connsiteX0" fmla="*/ 0 w 2592288"/>
                  <a:gd name="connsiteY0" fmla="*/ 0 h 3528392"/>
                  <a:gd name="connsiteX1" fmla="*/ 0 w 2592288"/>
                  <a:gd name="connsiteY1" fmla="*/ 3528392 h 3528392"/>
                  <a:gd name="connsiteX2" fmla="*/ 2592288 w 2592288"/>
                  <a:gd name="connsiteY2" fmla="*/ 3528391 h 3528392"/>
                  <a:gd name="connsiteX3" fmla="*/ 2592288 w 2592288"/>
                  <a:gd name="connsiteY3" fmla="*/ 3096343 h 3528392"/>
                  <a:gd name="connsiteX4" fmla="*/ 432048 w 2592288"/>
                  <a:gd name="connsiteY4" fmla="*/ 3096344 h 3528392"/>
                  <a:gd name="connsiteX5" fmla="*/ 432048 w 2592288"/>
                  <a:gd name="connsiteY5" fmla="*/ 0 h 3528392"/>
                  <a:gd name="connsiteX6" fmla="*/ 0 w 2592288"/>
                  <a:gd name="connsiteY6" fmla="*/ 0 h 3528392"/>
                  <a:gd name="connsiteX0" fmla="*/ 0 w 2593357"/>
                  <a:gd name="connsiteY0" fmla="*/ 0 h 3528392"/>
                  <a:gd name="connsiteX1" fmla="*/ 0 w 2593357"/>
                  <a:gd name="connsiteY1" fmla="*/ 3528392 h 3528392"/>
                  <a:gd name="connsiteX2" fmla="*/ 2592288 w 2593357"/>
                  <a:gd name="connsiteY2" fmla="*/ 3528391 h 3528392"/>
                  <a:gd name="connsiteX3" fmla="*/ 2592288 w 2593357"/>
                  <a:gd name="connsiteY3" fmla="*/ 3096343 h 3528392"/>
                  <a:gd name="connsiteX4" fmla="*/ 2593357 w 2593357"/>
                  <a:gd name="connsiteY4" fmla="*/ 12322 h 3528392"/>
                  <a:gd name="connsiteX5" fmla="*/ 432048 w 2593357"/>
                  <a:gd name="connsiteY5" fmla="*/ 0 h 3528392"/>
                  <a:gd name="connsiteX6" fmla="*/ 0 w 2593357"/>
                  <a:gd name="connsiteY6" fmla="*/ 0 h 3528392"/>
                  <a:gd name="connsiteX0" fmla="*/ 0 w 2593357"/>
                  <a:gd name="connsiteY0" fmla="*/ 3553 h 3531945"/>
                  <a:gd name="connsiteX1" fmla="*/ 0 w 2593357"/>
                  <a:gd name="connsiteY1" fmla="*/ 3531945 h 3531945"/>
                  <a:gd name="connsiteX2" fmla="*/ 2592288 w 2593357"/>
                  <a:gd name="connsiteY2" fmla="*/ 3531944 h 3531945"/>
                  <a:gd name="connsiteX3" fmla="*/ 2592288 w 2593357"/>
                  <a:gd name="connsiteY3" fmla="*/ 3099896 h 3531945"/>
                  <a:gd name="connsiteX4" fmla="*/ 2593357 w 2593357"/>
                  <a:gd name="connsiteY4" fmla="*/ 0 h 3531945"/>
                  <a:gd name="connsiteX5" fmla="*/ 432048 w 2593357"/>
                  <a:gd name="connsiteY5" fmla="*/ 3553 h 3531945"/>
                  <a:gd name="connsiteX6" fmla="*/ 0 w 2593357"/>
                  <a:gd name="connsiteY6" fmla="*/ 3553 h 3531945"/>
                  <a:gd name="connsiteX0" fmla="*/ 0 w 2592303"/>
                  <a:gd name="connsiteY0" fmla="*/ 0 h 3528392"/>
                  <a:gd name="connsiteX1" fmla="*/ 0 w 2592303"/>
                  <a:gd name="connsiteY1" fmla="*/ 3528392 h 3528392"/>
                  <a:gd name="connsiteX2" fmla="*/ 2592288 w 2592303"/>
                  <a:gd name="connsiteY2" fmla="*/ 3528391 h 3528392"/>
                  <a:gd name="connsiteX3" fmla="*/ 2592288 w 2592303"/>
                  <a:gd name="connsiteY3" fmla="*/ 3096343 h 3528392"/>
                  <a:gd name="connsiteX4" fmla="*/ 2587007 w 2592303"/>
                  <a:gd name="connsiteY4" fmla="*/ 2797 h 3528392"/>
                  <a:gd name="connsiteX5" fmla="*/ 432048 w 2592303"/>
                  <a:gd name="connsiteY5" fmla="*/ 0 h 3528392"/>
                  <a:gd name="connsiteX6" fmla="*/ 0 w 2592303"/>
                  <a:gd name="connsiteY6" fmla="*/ 0 h 3528392"/>
                  <a:gd name="connsiteX0" fmla="*/ 0 w 2592295"/>
                  <a:gd name="connsiteY0" fmla="*/ 378 h 3528770"/>
                  <a:gd name="connsiteX1" fmla="*/ 0 w 2592295"/>
                  <a:gd name="connsiteY1" fmla="*/ 3528770 h 3528770"/>
                  <a:gd name="connsiteX2" fmla="*/ 2592288 w 2592295"/>
                  <a:gd name="connsiteY2" fmla="*/ 3528769 h 3528770"/>
                  <a:gd name="connsiteX3" fmla="*/ 2592288 w 2592295"/>
                  <a:gd name="connsiteY3" fmla="*/ 3096721 h 3528770"/>
                  <a:gd name="connsiteX4" fmla="*/ 2580657 w 2592295"/>
                  <a:gd name="connsiteY4" fmla="*/ 0 h 3528770"/>
                  <a:gd name="connsiteX5" fmla="*/ 432048 w 2592295"/>
                  <a:gd name="connsiteY5" fmla="*/ 378 h 3528770"/>
                  <a:gd name="connsiteX6" fmla="*/ 0 w 2592295"/>
                  <a:gd name="connsiteY6" fmla="*/ 378 h 3528770"/>
                  <a:gd name="connsiteX0" fmla="*/ 0 w 2592319"/>
                  <a:gd name="connsiteY0" fmla="*/ 378 h 3528770"/>
                  <a:gd name="connsiteX1" fmla="*/ 0 w 2592319"/>
                  <a:gd name="connsiteY1" fmla="*/ 3528770 h 3528770"/>
                  <a:gd name="connsiteX2" fmla="*/ 2592288 w 2592319"/>
                  <a:gd name="connsiteY2" fmla="*/ 3528769 h 3528770"/>
                  <a:gd name="connsiteX3" fmla="*/ 2592288 w 2592319"/>
                  <a:gd name="connsiteY3" fmla="*/ 3096721 h 3528770"/>
                  <a:gd name="connsiteX4" fmla="*/ 2590182 w 2592319"/>
                  <a:gd name="connsiteY4" fmla="*/ 0 h 3528770"/>
                  <a:gd name="connsiteX5" fmla="*/ 432048 w 2592319"/>
                  <a:gd name="connsiteY5" fmla="*/ 378 h 3528770"/>
                  <a:gd name="connsiteX6" fmla="*/ 0 w 2592319"/>
                  <a:gd name="connsiteY6" fmla="*/ 378 h 3528770"/>
                  <a:gd name="connsiteX0" fmla="*/ 0 w 2592563"/>
                  <a:gd name="connsiteY0" fmla="*/ 378 h 3528770"/>
                  <a:gd name="connsiteX1" fmla="*/ 0 w 2592563"/>
                  <a:gd name="connsiteY1" fmla="*/ 3528770 h 3528770"/>
                  <a:gd name="connsiteX2" fmla="*/ 2592288 w 2592563"/>
                  <a:gd name="connsiteY2" fmla="*/ 3528769 h 3528770"/>
                  <a:gd name="connsiteX3" fmla="*/ 2592288 w 2592563"/>
                  <a:gd name="connsiteY3" fmla="*/ 3096721 h 3528770"/>
                  <a:gd name="connsiteX4" fmla="*/ 2592563 w 2592563"/>
                  <a:gd name="connsiteY4" fmla="*/ 0 h 3528770"/>
                  <a:gd name="connsiteX5" fmla="*/ 432048 w 2592563"/>
                  <a:gd name="connsiteY5" fmla="*/ 378 h 3528770"/>
                  <a:gd name="connsiteX6" fmla="*/ 0 w 2592563"/>
                  <a:gd name="connsiteY6" fmla="*/ 378 h 352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92563" h="3528770">
                    <a:moveTo>
                      <a:pt x="0" y="378"/>
                    </a:moveTo>
                    <a:lnTo>
                      <a:pt x="0" y="3528770"/>
                    </a:lnTo>
                    <a:lnTo>
                      <a:pt x="2592288" y="3528769"/>
                    </a:lnTo>
                    <a:lnTo>
                      <a:pt x="2592288" y="3096721"/>
                    </a:lnTo>
                    <a:cubicBezTo>
                      <a:pt x="2592644" y="2068714"/>
                      <a:pt x="2592207" y="1028007"/>
                      <a:pt x="2592563" y="0"/>
                    </a:cubicBezTo>
                    <a:lnTo>
                      <a:pt x="432048" y="378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3" name="직선 화살표 연결선 57"/>
              <p:cNvCxnSpPr>
                <a:cxnSpLocks noChangeShapeType="1"/>
              </p:cNvCxnSpPr>
              <p:nvPr/>
            </p:nvCxnSpPr>
            <p:spPr bwMode="auto">
              <a:xfrm flipH="1" flipV="1">
                <a:off x="5439470" y="3387189"/>
                <a:ext cx="0" cy="216024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4" name="TextBox 86"/>
              <p:cNvSpPr txBox="1">
                <a:spLocks noChangeArrowheads="1"/>
              </p:cNvSpPr>
              <p:nvPr/>
            </p:nvSpPr>
            <p:spPr bwMode="auto">
              <a:xfrm flipH="1">
                <a:off x="5371554" y="3429000"/>
                <a:ext cx="357188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 flipH="1">
                <a:off x="3419872" y="3573016"/>
                <a:ext cx="2565590" cy="246221"/>
                <a:chOff x="3419872" y="2492896"/>
                <a:chExt cx="2565590" cy="246221"/>
              </a:xfrm>
            </p:grpSpPr>
            <p:cxnSp>
              <p:nvCxnSpPr>
                <p:cNvPr id="159" name="직선 화살표 연결선 28"/>
                <p:cNvCxnSpPr>
                  <a:cxnSpLocks noChangeShapeType="1"/>
                </p:cNvCxnSpPr>
                <p:nvPr/>
              </p:nvCxnSpPr>
              <p:spPr bwMode="auto">
                <a:xfrm flipH="1">
                  <a:off x="3611232" y="2635325"/>
                  <a:ext cx="2374230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60" name="TextBox 31"/>
                <p:cNvSpPr txBox="1">
                  <a:spLocks noChangeArrowheads="1"/>
                </p:cNvSpPr>
                <p:nvPr/>
              </p:nvSpPr>
              <p:spPr bwMode="auto">
                <a:xfrm flipH="1">
                  <a:off x="3419872" y="2492896"/>
                  <a:ext cx="18674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136" name="직선 화살표 연결선 50"/>
              <p:cNvCxnSpPr>
                <a:cxnSpLocks noChangeShapeType="1"/>
              </p:cNvCxnSpPr>
              <p:nvPr/>
            </p:nvCxnSpPr>
            <p:spPr bwMode="auto">
              <a:xfrm flipH="1">
                <a:off x="4444503" y="4509411"/>
                <a:ext cx="996207" cy="1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37" name="TextBox 31"/>
              <p:cNvSpPr txBox="1">
                <a:spLocks noChangeArrowheads="1"/>
              </p:cNvSpPr>
              <p:nvPr/>
            </p:nvSpPr>
            <p:spPr bwMode="auto">
              <a:xfrm flipH="1">
                <a:off x="5303986" y="3140968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8" name="직선 화살표 연결선 50"/>
              <p:cNvCxnSpPr>
                <a:cxnSpLocks noChangeShapeType="1"/>
              </p:cNvCxnSpPr>
              <p:nvPr/>
            </p:nvCxnSpPr>
            <p:spPr bwMode="auto">
              <a:xfrm flipH="1">
                <a:off x="4427984" y="3717032"/>
                <a:ext cx="0" cy="76694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39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4046875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419872" y="4694947"/>
                <a:ext cx="3646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3861048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2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75298" y="3861048"/>
                <a:ext cx="4614" cy="129614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3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03290" y="5157192"/>
                <a:ext cx="14401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4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712518" y="4509120"/>
                <a:ext cx="13478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5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5301208"/>
                <a:ext cx="1008112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6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3923928" y="5199003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cxnSp>
            <p:nvCxnSpPr>
              <p:cNvPr id="147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936654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48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504606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9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4427984" y="5229200"/>
                <a:ext cx="0" cy="144016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solid"/>
                <a:round/>
                <a:headEnd/>
                <a:tailEnd type="none" w="med" len="med"/>
              </a:ln>
            </p:spPr>
          </p:cxnSp>
          <p:sp>
            <p:nvSpPr>
              <p:cNvPr id="150" name="TextBox 31"/>
              <p:cNvSpPr txBox="1">
                <a:spLocks noChangeArrowheads="1"/>
              </p:cNvSpPr>
              <p:nvPr/>
            </p:nvSpPr>
            <p:spPr bwMode="auto">
              <a:xfrm flipH="1">
                <a:off x="3995936" y="5301208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/2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 bwMode="auto">
              <a:xfrm flipH="1">
                <a:off x="4403694" y="4487212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 flipH="1">
                <a:off x="4792638" y="4262899"/>
                <a:ext cx="283418" cy="246221"/>
                <a:chOff x="5796310" y="2390691"/>
                <a:chExt cx="283418" cy="246221"/>
              </a:xfrm>
            </p:grpSpPr>
            <p:cxnSp>
              <p:nvCxnSpPr>
                <p:cNvPr id="157" name="직선 화살표 연결선 156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2464324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96310" y="2390691"/>
                  <a:ext cx="2834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 flipH="1">
                <a:off x="4144392" y="3902859"/>
                <a:ext cx="283592" cy="246221"/>
                <a:chOff x="6660232" y="2894747"/>
                <a:chExt cx="283592" cy="246221"/>
              </a:xfrm>
            </p:grpSpPr>
            <p:sp>
              <p:nvSpPr>
                <p:cNvPr id="15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660232" y="2894747"/>
                  <a:ext cx="28359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-y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56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6732240" y="2965425"/>
                  <a:ext cx="72008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prstDash val="solid"/>
                  <a:round/>
                  <a:headEnd/>
                  <a:tailEnd type="none" w="med" len="med"/>
                </a:ln>
              </p:spPr>
            </p:cxnSp>
          </p:grpSp>
          <p:sp>
            <p:nvSpPr>
              <p:cNvPr id="154" name="TextBox 31"/>
              <p:cNvSpPr txBox="1">
                <a:spLocks noChangeArrowheads="1"/>
              </p:cNvSpPr>
              <p:nvPr/>
            </p:nvSpPr>
            <p:spPr bwMode="auto">
              <a:xfrm flipH="1">
                <a:off x="4146600" y="4509120"/>
                <a:ext cx="355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2" name="그룹 191"/>
          <p:cNvGrpSpPr/>
          <p:nvPr/>
        </p:nvGrpSpPr>
        <p:grpSpPr>
          <a:xfrm>
            <a:off x="5724128" y="476672"/>
            <a:ext cx="3168352" cy="3372762"/>
            <a:chOff x="5868144" y="374467"/>
            <a:chExt cx="3168352" cy="3372762"/>
          </a:xfrm>
        </p:grpSpPr>
        <p:sp>
          <p:nvSpPr>
            <p:cNvPr id="170" name="직사각형 169"/>
            <p:cNvSpPr/>
            <p:nvPr/>
          </p:nvSpPr>
          <p:spPr bwMode="auto">
            <a:xfrm>
              <a:off x="7271792" y="2852936"/>
              <a:ext cx="1008112" cy="50405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dirty="0"/>
            </a:p>
          </p:txBody>
        </p:sp>
        <p:cxnSp>
          <p:nvCxnSpPr>
            <p:cNvPr id="171" name="직선 화살표 연결선 28"/>
            <p:cNvCxnSpPr>
              <a:cxnSpLocks noChangeShapeType="1"/>
            </p:cNvCxnSpPr>
            <p:nvPr/>
          </p:nvCxnSpPr>
          <p:spPr bwMode="auto">
            <a:xfrm>
              <a:off x="6767736" y="3498195"/>
              <a:ext cx="151216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2" name="직선 화살표 연결선 28"/>
            <p:cNvCxnSpPr>
              <a:cxnSpLocks noChangeShapeType="1"/>
            </p:cNvCxnSpPr>
            <p:nvPr/>
          </p:nvCxnSpPr>
          <p:spPr bwMode="auto">
            <a:xfrm>
              <a:off x="7271792" y="342618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3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83671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4" name="직선 화살표 연결선 28"/>
            <p:cNvCxnSpPr>
              <a:cxnSpLocks noChangeShapeType="1"/>
            </p:cNvCxnSpPr>
            <p:nvPr/>
          </p:nvCxnSpPr>
          <p:spPr bwMode="auto">
            <a:xfrm>
              <a:off x="6623720" y="836712"/>
              <a:ext cx="0" cy="252028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5" name="직선 화살표 연결선 28"/>
            <p:cNvCxnSpPr>
              <a:cxnSpLocks noChangeShapeType="1"/>
            </p:cNvCxnSpPr>
            <p:nvPr/>
          </p:nvCxnSpPr>
          <p:spPr bwMode="auto">
            <a:xfrm>
              <a:off x="8351912" y="2850123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6" name="직선 화살표 연결선 28"/>
            <p:cNvCxnSpPr>
              <a:cxnSpLocks noChangeShapeType="1"/>
            </p:cNvCxnSpPr>
            <p:nvPr/>
          </p:nvCxnSpPr>
          <p:spPr bwMode="auto">
            <a:xfrm>
              <a:off x="8423920" y="2850123"/>
              <a:ext cx="0" cy="5040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7" name="직선 화살표 연결선 28"/>
            <p:cNvCxnSpPr>
              <a:cxnSpLocks noChangeShapeType="1"/>
            </p:cNvCxnSpPr>
            <p:nvPr/>
          </p:nvCxnSpPr>
          <p:spPr bwMode="auto">
            <a:xfrm>
              <a:off x="6767736" y="3429000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335699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9" name="직선 화살표 연결선 28"/>
            <p:cNvCxnSpPr>
              <a:cxnSpLocks noChangeShapeType="1"/>
            </p:cNvCxnSpPr>
            <p:nvPr/>
          </p:nvCxnSpPr>
          <p:spPr bwMode="auto">
            <a:xfrm>
              <a:off x="7271792" y="662499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80" name="직선 화살표 연결선 28"/>
            <p:cNvCxnSpPr>
              <a:cxnSpLocks noChangeShapeType="1"/>
            </p:cNvCxnSpPr>
            <p:nvPr/>
          </p:nvCxnSpPr>
          <p:spPr bwMode="auto">
            <a:xfrm>
              <a:off x="8279904" y="3426187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81" name="TextBox 31"/>
            <p:cNvSpPr txBox="1">
              <a:spLocks noChangeArrowheads="1"/>
            </p:cNvSpPr>
            <p:nvPr/>
          </p:nvSpPr>
          <p:spPr bwMode="auto">
            <a:xfrm>
              <a:off x="5868144" y="1914019"/>
              <a:ext cx="755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TextBox 31"/>
            <p:cNvSpPr txBox="1">
              <a:spLocks noChangeArrowheads="1"/>
            </p:cNvSpPr>
            <p:nvPr/>
          </p:nvSpPr>
          <p:spPr bwMode="auto">
            <a:xfrm>
              <a:off x="6722265" y="3501008"/>
              <a:ext cx="5949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TextBox 31"/>
            <p:cNvSpPr txBox="1">
              <a:spLocks noChangeArrowheads="1"/>
            </p:cNvSpPr>
            <p:nvPr/>
          </p:nvSpPr>
          <p:spPr bwMode="auto">
            <a:xfrm>
              <a:off x="8423920" y="2922131"/>
              <a:ext cx="612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TextBox 31"/>
            <p:cNvSpPr txBox="1">
              <a:spLocks noChangeArrowheads="1"/>
            </p:cNvSpPr>
            <p:nvPr/>
          </p:nvSpPr>
          <p:spPr bwMode="auto">
            <a:xfrm>
              <a:off x="7451304" y="3501008"/>
              <a:ext cx="649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5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7271792" y="488147"/>
              <a:ext cx="0" cy="2866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186" name="TextBox 31"/>
            <p:cNvSpPr txBox="1">
              <a:spLocks noChangeArrowheads="1"/>
            </p:cNvSpPr>
            <p:nvPr/>
          </p:nvSpPr>
          <p:spPr bwMode="auto">
            <a:xfrm>
              <a:off x="7308304" y="3744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TextBox 31"/>
            <p:cNvSpPr txBox="1">
              <a:spLocks noChangeArrowheads="1"/>
            </p:cNvSpPr>
            <p:nvPr/>
          </p:nvSpPr>
          <p:spPr bwMode="auto">
            <a:xfrm>
              <a:off x="8603432" y="3212976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7271792" y="2850123"/>
              <a:ext cx="0" cy="50405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dashDot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직선 화살표 연결선 57"/>
            <p:cNvCxnSpPr>
              <a:cxnSpLocks noChangeShapeType="1"/>
            </p:cNvCxnSpPr>
            <p:nvPr/>
          </p:nvCxnSpPr>
          <p:spPr bwMode="auto">
            <a:xfrm>
              <a:off x="7271792" y="3354179"/>
              <a:ext cx="136815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190" name="직사각형 189"/>
            <p:cNvSpPr/>
            <p:nvPr/>
          </p:nvSpPr>
          <p:spPr bwMode="auto">
            <a:xfrm>
              <a:off x="6767736" y="833899"/>
              <a:ext cx="504056" cy="252028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dirty="0"/>
            </a:p>
          </p:txBody>
        </p:sp>
      </p:grpSp>
      <p:grpSp>
        <p:nvGrpSpPr>
          <p:cNvPr id="194" name="그룹 193"/>
          <p:cNvGrpSpPr/>
          <p:nvPr/>
        </p:nvGrpSpPr>
        <p:grpSpPr>
          <a:xfrm>
            <a:off x="5796136" y="4293096"/>
            <a:ext cx="2880320" cy="2046421"/>
            <a:chOff x="6300192" y="704310"/>
            <a:chExt cx="2880320" cy="2046421"/>
          </a:xfrm>
        </p:grpSpPr>
        <p:cxnSp>
          <p:nvCxnSpPr>
            <p:cNvPr id="196" name="직선 화살표 연결선 28"/>
            <p:cNvCxnSpPr>
              <a:cxnSpLocks noChangeShapeType="1"/>
            </p:cNvCxnSpPr>
            <p:nvPr/>
          </p:nvCxnSpPr>
          <p:spPr bwMode="auto">
            <a:xfrm>
              <a:off x="6804248" y="2030651"/>
              <a:ext cx="18722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8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99234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99" name="직선 화살표 연결선 28"/>
            <p:cNvCxnSpPr>
              <a:cxnSpLocks noChangeShapeType="1"/>
            </p:cNvCxnSpPr>
            <p:nvPr/>
          </p:nvCxnSpPr>
          <p:spPr bwMode="auto">
            <a:xfrm>
              <a:off x="6623720" y="992342"/>
              <a:ext cx="0" cy="147035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2" name="직선 화살표 연결선 28"/>
            <p:cNvCxnSpPr>
              <a:cxnSpLocks noChangeShapeType="1"/>
            </p:cNvCxnSpPr>
            <p:nvPr/>
          </p:nvCxnSpPr>
          <p:spPr bwMode="auto">
            <a:xfrm>
              <a:off x="6804248" y="1958643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3" name="직선 화살표 연결선 28"/>
            <p:cNvCxnSpPr>
              <a:cxnSpLocks noChangeShapeType="1"/>
            </p:cNvCxnSpPr>
            <p:nvPr/>
          </p:nvCxnSpPr>
          <p:spPr bwMode="auto">
            <a:xfrm>
              <a:off x="6551712" y="1886635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205" name="직선 화살표 연결선 28"/>
            <p:cNvCxnSpPr>
              <a:cxnSpLocks noChangeShapeType="1"/>
            </p:cNvCxnSpPr>
            <p:nvPr/>
          </p:nvCxnSpPr>
          <p:spPr bwMode="auto">
            <a:xfrm>
              <a:off x="8460432" y="1958643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206" name="TextBox 31"/>
            <p:cNvSpPr txBox="1">
              <a:spLocks noChangeArrowheads="1"/>
            </p:cNvSpPr>
            <p:nvPr/>
          </p:nvSpPr>
          <p:spPr bwMode="auto">
            <a:xfrm>
              <a:off x="6300192" y="1322185"/>
              <a:ext cx="323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16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TextBox 31"/>
            <p:cNvSpPr txBox="1">
              <a:spLocks noChangeArrowheads="1"/>
            </p:cNvSpPr>
            <p:nvPr/>
          </p:nvSpPr>
          <p:spPr bwMode="auto">
            <a:xfrm>
              <a:off x="7452320" y="203065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8676456" y="878523"/>
              <a:ext cx="0" cy="187220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211" name="TextBox 31"/>
            <p:cNvSpPr txBox="1">
              <a:spLocks noChangeArrowheads="1"/>
            </p:cNvSpPr>
            <p:nvPr/>
          </p:nvSpPr>
          <p:spPr bwMode="auto">
            <a:xfrm>
              <a:off x="8460432" y="70431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TextBox 31"/>
            <p:cNvSpPr txBox="1">
              <a:spLocks noChangeArrowheads="1"/>
            </p:cNvSpPr>
            <p:nvPr/>
          </p:nvSpPr>
          <p:spPr bwMode="auto">
            <a:xfrm>
              <a:off x="8963472" y="2318683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4" name="직선 화살표 연결선 57"/>
            <p:cNvCxnSpPr>
              <a:cxnSpLocks noChangeShapeType="1"/>
            </p:cNvCxnSpPr>
            <p:nvPr/>
          </p:nvCxnSpPr>
          <p:spPr bwMode="auto">
            <a:xfrm>
              <a:off x="6444208" y="2462699"/>
              <a:ext cx="252028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215" name="직사각형 214"/>
            <p:cNvSpPr/>
            <p:nvPr/>
          </p:nvSpPr>
          <p:spPr bwMode="auto">
            <a:xfrm>
              <a:off x="6804248" y="992342"/>
              <a:ext cx="1656184" cy="894293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249" name="TextBox 31"/>
            <p:cNvSpPr txBox="1">
              <a:spLocks noChangeArrowheads="1"/>
            </p:cNvSpPr>
            <p:nvPr/>
          </p:nvSpPr>
          <p:spPr bwMode="auto">
            <a:xfrm>
              <a:off x="8675440" y="2462699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31"/>
            <p:cNvSpPr txBox="1">
              <a:spLocks noChangeArrowheads="1"/>
            </p:cNvSpPr>
            <p:nvPr/>
          </p:nvSpPr>
          <p:spPr bwMode="auto">
            <a:xfrm>
              <a:off x="6300192" y="2030651"/>
              <a:ext cx="323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8388424" y="2030651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8835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1907704" y="3284984"/>
            <a:ext cx="3313384" cy="3270557"/>
            <a:chOff x="4788024" y="3140968"/>
            <a:chExt cx="3313384" cy="3270557"/>
          </a:xfrm>
        </p:grpSpPr>
        <p:cxnSp>
          <p:nvCxnSpPr>
            <p:cNvPr id="307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6165304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8" name="직선 화살표 연결선 28"/>
            <p:cNvCxnSpPr>
              <a:cxnSpLocks noChangeShapeType="1"/>
            </p:cNvCxnSpPr>
            <p:nvPr/>
          </p:nvCxnSpPr>
          <p:spPr bwMode="auto">
            <a:xfrm>
              <a:off x="5111552" y="38610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09" name="직선 화살표 연결선 28"/>
            <p:cNvCxnSpPr>
              <a:cxnSpLocks noChangeShapeType="1"/>
            </p:cNvCxnSpPr>
            <p:nvPr/>
          </p:nvCxnSpPr>
          <p:spPr bwMode="auto">
            <a:xfrm>
              <a:off x="5183560" y="3861048"/>
              <a:ext cx="0" cy="216024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0" name="직선 화살표 연결선 28"/>
            <p:cNvCxnSpPr>
              <a:cxnSpLocks noChangeShapeType="1"/>
            </p:cNvCxnSpPr>
            <p:nvPr/>
          </p:nvCxnSpPr>
          <p:spPr bwMode="auto">
            <a:xfrm>
              <a:off x="7164288" y="558924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1" name="직선 화살표 연결선 28"/>
            <p:cNvCxnSpPr>
              <a:cxnSpLocks noChangeShapeType="1"/>
            </p:cNvCxnSpPr>
            <p:nvPr/>
          </p:nvCxnSpPr>
          <p:spPr bwMode="auto">
            <a:xfrm>
              <a:off x="7236296" y="5229200"/>
              <a:ext cx="0" cy="7920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2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60932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3" name="직선 화살표 연결선 28"/>
            <p:cNvCxnSpPr>
              <a:cxnSpLocks noChangeShapeType="1"/>
            </p:cNvCxnSpPr>
            <p:nvPr/>
          </p:nvCxnSpPr>
          <p:spPr bwMode="auto">
            <a:xfrm>
              <a:off x="5111552" y="60212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14" name="직선 화살표 연결선 28"/>
            <p:cNvCxnSpPr>
              <a:cxnSpLocks noChangeShapeType="1"/>
            </p:cNvCxnSpPr>
            <p:nvPr/>
          </p:nvCxnSpPr>
          <p:spPr bwMode="auto">
            <a:xfrm>
              <a:off x="7092280" y="609329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15" name="TextBox 31"/>
            <p:cNvSpPr txBox="1">
              <a:spLocks noChangeArrowheads="1"/>
            </p:cNvSpPr>
            <p:nvPr/>
          </p:nvSpPr>
          <p:spPr bwMode="auto">
            <a:xfrm>
              <a:off x="4788024" y="4797152"/>
              <a:ext cx="39553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31"/>
            <p:cNvSpPr txBox="1">
              <a:spLocks noChangeArrowheads="1"/>
            </p:cNvSpPr>
            <p:nvPr/>
          </p:nvSpPr>
          <p:spPr bwMode="auto">
            <a:xfrm>
              <a:off x="5436096" y="342900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7236296" y="5661248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31"/>
            <p:cNvSpPr txBox="1">
              <a:spLocks noChangeArrowheads="1"/>
            </p:cNvSpPr>
            <p:nvPr/>
          </p:nvSpPr>
          <p:spPr bwMode="auto">
            <a:xfrm>
              <a:off x="6012160" y="6165304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5940152" y="3356992"/>
              <a:ext cx="0" cy="187220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320" name="TextBox 31"/>
            <p:cNvSpPr txBox="1">
              <a:spLocks noChangeArrowheads="1"/>
            </p:cNvSpPr>
            <p:nvPr/>
          </p:nvSpPr>
          <p:spPr bwMode="auto">
            <a:xfrm>
              <a:off x="5940152" y="314096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TextBox 31"/>
            <p:cNvSpPr txBox="1">
              <a:spLocks noChangeArrowheads="1"/>
            </p:cNvSpPr>
            <p:nvPr/>
          </p:nvSpPr>
          <p:spPr bwMode="auto">
            <a:xfrm>
              <a:off x="7884368" y="5085184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2" name="직선 화살표 연결선 57"/>
            <p:cNvCxnSpPr>
              <a:cxnSpLocks noChangeShapeType="1"/>
            </p:cNvCxnSpPr>
            <p:nvPr/>
          </p:nvCxnSpPr>
          <p:spPr bwMode="auto">
            <a:xfrm>
              <a:off x="5940152" y="5229200"/>
              <a:ext cx="19442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323" name="직사각형 322"/>
            <p:cNvSpPr/>
            <p:nvPr/>
          </p:nvSpPr>
          <p:spPr bwMode="auto">
            <a:xfrm>
              <a:off x="5364088" y="3861048"/>
              <a:ext cx="432048" cy="172819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324" name="직사각형 323"/>
            <p:cNvSpPr/>
            <p:nvPr/>
          </p:nvSpPr>
          <p:spPr bwMode="auto">
            <a:xfrm>
              <a:off x="5364088" y="5589238"/>
              <a:ext cx="1728192" cy="43205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cxnSp>
          <p:nvCxnSpPr>
            <p:cNvPr id="325" name="직선 화살표 연결선 28"/>
            <p:cNvCxnSpPr>
              <a:cxnSpLocks noChangeShapeType="1"/>
            </p:cNvCxnSpPr>
            <p:nvPr/>
          </p:nvCxnSpPr>
          <p:spPr bwMode="auto">
            <a:xfrm>
              <a:off x="7164288" y="602128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6" name="직선 화살표 연결선 28"/>
            <p:cNvCxnSpPr>
              <a:cxnSpLocks noChangeShapeType="1"/>
            </p:cNvCxnSpPr>
            <p:nvPr/>
          </p:nvCxnSpPr>
          <p:spPr bwMode="auto">
            <a:xfrm>
              <a:off x="5796136" y="364502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7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364502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8" name="직선 화살표 연결선 28"/>
            <p:cNvCxnSpPr>
              <a:cxnSpLocks noChangeShapeType="1"/>
            </p:cNvCxnSpPr>
            <p:nvPr/>
          </p:nvCxnSpPr>
          <p:spPr bwMode="auto">
            <a:xfrm>
              <a:off x="5364088" y="3717032"/>
              <a:ext cx="43204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29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371703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30" name="TextBox 31"/>
            <p:cNvSpPr txBox="1">
              <a:spLocks noChangeArrowheads="1"/>
            </p:cNvSpPr>
            <p:nvPr/>
          </p:nvSpPr>
          <p:spPr bwMode="auto">
            <a:xfrm>
              <a:off x="6084168" y="357301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6.25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TextBox 31"/>
            <p:cNvSpPr txBox="1">
              <a:spLocks noChangeArrowheads="1"/>
            </p:cNvSpPr>
            <p:nvPr/>
          </p:nvSpPr>
          <p:spPr bwMode="auto">
            <a:xfrm>
              <a:off x="7236296" y="5301208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18.75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TextBox 31"/>
            <p:cNvSpPr txBox="1">
              <a:spLocks noChangeArrowheads="1"/>
            </p:cNvSpPr>
            <p:nvPr/>
          </p:nvSpPr>
          <p:spPr bwMode="auto">
            <a:xfrm>
              <a:off x="5940152" y="4982979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50" name="그룹 349"/>
          <p:cNvGrpSpPr/>
          <p:nvPr/>
        </p:nvGrpSpPr>
        <p:grpSpPr>
          <a:xfrm>
            <a:off x="251520" y="332656"/>
            <a:ext cx="4243586" cy="3702605"/>
            <a:chOff x="3851920" y="2463493"/>
            <a:chExt cx="4243586" cy="3702605"/>
          </a:xfrm>
        </p:grpSpPr>
        <p:sp>
          <p:nvSpPr>
            <p:cNvPr id="351" name="자유형 24"/>
            <p:cNvSpPr/>
            <p:nvPr/>
          </p:nvSpPr>
          <p:spPr bwMode="auto">
            <a:xfrm>
              <a:off x="4673368" y="3171039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352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2626990" y="4437112"/>
              <a:ext cx="3457178" cy="79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3" name="TextBox 86"/>
            <p:cNvSpPr txBox="1">
              <a:spLocks noChangeArrowheads="1"/>
            </p:cNvSpPr>
            <p:nvPr/>
          </p:nvSpPr>
          <p:spPr bwMode="auto">
            <a:xfrm>
              <a:off x="4135066" y="566204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4" name="직선 화살표 연결선 28"/>
            <p:cNvCxnSpPr>
              <a:cxnSpLocks noChangeShapeType="1"/>
            </p:cNvCxnSpPr>
            <p:nvPr/>
          </p:nvCxnSpPr>
          <p:spPr bwMode="auto">
            <a:xfrm>
              <a:off x="3851920" y="5661248"/>
              <a:ext cx="4032002" cy="158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55" name="TextBox 31"/>
            <p:cNvSpPr txBox="1">
              <a:spLocks noChangeArrowheads="1"/>
            </p:cNvSpPr>
            <p:nvPr/>
          </p:nvSpPr>
          <p:spPr bwMode="auto">
            <a:xfrm>
              <a:off x="7908760" y="5518026"/>
              <a:ext cx="18674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56" name="직선 화살표 연결선 50"/>
            <p:cNvCxnSpPr>
              <a:cxnSpLocks noChangeShapeType="1"/>
            </p:cNvCxnSpPr>
            <p:nvPr/>
          </p:nvCxnSpPr>
          <p:spPr bwMode="auto">
            <a:xfrm>
              <a:off x="4355976" y="3645024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TextBox 72"/>
            <p:cNvSpPr txBox="1">
              <a:spLocks noChangeArrowheads="1"/>
            </p:cNvSpPr>
            <p:nvPr/>
          </p:nvSpPr>
          <p:spPr bwMode="auto">
            <a:xfrm>
              <a:off x="6439694" y="3573810"/>
              <a:ext cx="2876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직사각형 357"/>
            <p:cNvSpPr/>
            <p:nvPr/>
          </p:nvSpPr>
          <p:spPr bwMode="auto">
            <a:xfrm>
              <a:off x="6300192" y="3789040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59" name="TextBox 31"/>
            <p:cNvSpPr txBox="1">
              <a:spLocks noChangeArrowheads="1"/>
            </p:cNvSpPr>
            <p:nvPr/>
          </p:nvSpPr>
          <p:spPr bwMode="auto">
            <a:xfrm>
              <a:off x="5292526" y="3399597"/>
              <a:ext cx="2106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TextBox 31"/>
            <p:cNvSpPr txBox="1">
              <a:spLocks noChangeArrowheads="1"/>
            </p:cNvSpPr>
            <p:nvPr/>
          </p:nvSpPr>
          <p:spPr bwMode="auto">
            <a:xfrm>
              <a:off x="4207074" y="2463493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TextBox 72"/>
            <p:cNvSpPr txBox="1">
              <a:spLocks noChangeArrowheads="1"/>
            </p:cNvSpPr>
            <p:nvPr/>
          </p:nvSpPr>
          <p:spPr bwMode="auto">
            <a:xfrm>
              <a:off x="5872658" y="4293096"/>
              <a:ext cx="2066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2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5688917" y="4761149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3" name="직선 화살표 연결선 28"/>
            <p:cNvCxnSpPr>
              <a:cxnSpLocks noChangeShapeType="1"/>
            </p:cNvCxnSpPr>
            <p:nvPr/>
          </p:nvCxnSpPr>
          <p:spPr bwMode="auto">
            <a:xfrm>
              <a:off x="6516216" y="3861048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64" name="직선 화살표 연결선 28"/>
            <p:cNvCxnSpPr>
              <a:cxnSpLocks noChangeShapeType="1"/>
            </p:cNvCxnSpPr>
            <p:nvPr/>
          </p:nvCxnSpPr>
          <p:spPr bwMode="auto">
            <a:xfrm rot="5400000" flipH="1" flipV="1">
              <a:off x="6300192" y="3645024"/>
              <a:ext cx="144016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65" name="TextBox 31"/>
            <p:cNvSpPr txBox="1">
              <a:spLocks noChangeArrowheads="1"/>
            </p:cNvSpPr>
            <p:nvPr/>
          </p:nvSpPr>
          <p:spPr bwMode="auto">
            <a:xfrm>
              <a:off x="6583338" y="458192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66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351090" y="3861842"/>
              <a:ext cx="2016224" cy="180020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7" name="TextBox 31"/>
            <p:cNvSpPr txBox="1">
              <a:spLocks noChangeArrowheads="1"/>
            </p:cNvSpPr>
            <p:nvPr/>
          </p:nvSpPr>
          <p:spPr bwMode="auto">
            <a:xfrm>
              <a:off x="5220518" y="4479717"/>
              <a:ext cx="2106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427984" y="620688"/>
            <a:ext cx="1656184" cy="1758389"/>
            <a:chOff x="899592" y="4077072"/>
            <a:chExt cx="1656184" cy="1758389"/>
          </a:xfrm>
        </p:grpSpPr>
        <p:cxnSp>
          <p:nvCxnSpPr>
            <p:cNvPr id="369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89240"/>
              <a:ext cx="93610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0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1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4077072"/>
              <a:ext cx="0" cy="136815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2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3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54452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74" name="직선 화살표 연결선 28"/>
            <p:cNvCxnSpPr>
              <a:cxnSpLocks noChangeShapeType="1"/>
            </p:cNvCxnSpPr>
            <p:nvPr/>
          </p:nvCxnSpPr>
          <p:spPr bwMode="auto">
            <a:xfrm>
              <a:off x="2555776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75" name="TextBox 31"/>
            <p:cNvSpPr txBox="1">
              <a:spLocks noChangeArrowheads="1"/>
            </p:cNvSpPr>
            <p:nvPr/>
          </p:nvSpPr>
          <p:spPr bwMode="auto">
            <a:xfrm>
              <a:off x="899592" y="4653136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TextBox 31"/>
            <p:cNvSpPr txBox="1">
              <a:spLocks noChangeArrowheads="1"/>
            </p:cNvSpPr>
            <p:nvPr/>
          </p:nvSpPr>
          <p:spPr bwMode="auto">
            <a:xfrm>
              <a:off x="1835696" y="5589240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직사각형 380"/>
            <p:cNvSpPr/>
            <p:nvPr/>
          </p:nvSpPr>
          <p:spPr bwMode="auto">
            <a:xfrm>
              <a:off x="1619672" y="4077072"/>
              <a:ext cx="936104" cy="1368151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</p:grpSp>
      <p:grpSp>
        <p:nvGrpSpPr>
          <p:cNvPr id="385" name="그룹 384"/>
          <p:cNvGrpSpPr/>
          <p:nvPr/>
        </p:nvGrpSpPr>
        <p:grpSpPr>
          <a:xfrm>
            <a:off x="6516216" y="620688"/>
            <a:ext cx="1728192" cy="1758389"/>
            <a:chOff x="827584" y="4077072"/>
            <a:chExt cx="1728192" cy="1758389"/>
          </a:xfrm>
        </p:grpSpPr>
        <p:cxnSp>
          <p:nvCxnSpPr>
            <p:cNvPr id="386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89240"/>
              <a:ext cx="93610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7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4077072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8" name="직선 화살표 연결선 28"/>
            <p:cNvCxnSpPr>
              <a:cxnSpLocks noChangeShapeType="1"/>
            </p:cNvCxnSpPr>
            <p:nvPr/>
          </p:nvCxnSpPr>
          <p:spPr bwMode="auto">
            <a:xfrm>
              <a:off x="1475656" y="4077072"/>
              <a:ext cx="0" cy="136815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89" name="직선 화살표 연결선 28"/>
            <p:cNvCxnSpPr>
              <a:cxnSpLocks noChangeShapeType="1"/>
            </p:cNvCxnSpPr>
            <p:nvPr/>
          </p:nvCxnSpPr>
          <p:spPr bwMode="auto">
            <a:xfrm>
              <a:off x="1619672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0" name="직선 화살표 연결선 28"/>
            <p:cNvCxnSpPr>
              <a:cxnSpLocks noChangeShapeType="1"/>
            </p:cNvCxnSpPr>
            <p:nvPr/>
          </p:nvCxnSpPr>
          <p:spPr bwMode="auto">
            <a:xfrm>
              <a:off x="1403648" y="5445224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391" name="직선 화살표 연결선 28"/>
            <p:cNvCxnSpPr>
              <a:cxnSpLocks noChangeShapeType="1"/>
            </p:cNvCxnSpPr>
            <p:nvPr/>
          </p:nvCxnSpPr>
          <p:spPr bwMode="auto">
            <a:xfrm>
              <a:off x="2555776" y="5517232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392" name="TextBox 31"/>
            <p:cNvSpPr txBox="1">
              <a:spLocks noChangeArrowheads="1"/>
            </p:cNvSpPr>
            <p:nvPr/>
          </p:nvSpPr>
          <p:spPr bwMode="auto">
            <a:xfrm>
              <a:off x="827584" y="4653136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3" name="TextBox 31"/>
            <p:cNvSpPr txBox="1">
              <a:spLocks noChangeArrowheads="1"/>
            </p:cNvSpPr>
            <p:nvPr/>
          </p:nvSpPr>
          <p:spPr bwMode="auto">
            <a:xfrm>
              <a:off x="1835696" y="5589240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70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직사각형 393"/>
            <p:cNvSpPr/>
            <p:nvPr/>
          </p:nvSpPr>
          <p:spPr bwMode="auto">
            <a:xfrm>
              <a:off x="1619672" y="4077072"/>
              <a:ext cx="936104" cy="1368151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364088" y="2780928"/>
            <a:ext cx="3384376" cy="3270557"/>
            <a:chOff x="5364088" y="2780928"/>
            <a:chExt cx="3384376" cy="3270557"/>
          </a:xfrm>
        </p:grpSpPr>
        <p:cxnSp>
          <p:nvCxnSpPr>
            <p:cNvPr id="401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5805264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2" name="직선 화살표 연결선 28"/>
            <p:cNvCxnSpPr>
              <a:cxnSpLocks noChangeShapeType="1"/>
            </p:cNvCxnSpPr>
            <p:nvPr/>
          </p:nvCxnSpPr>
          <p:spPr bwMode="auto">
            <a:xfrm>
              <a:off x="5975648" y="350100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3" name="직선 화살표 연결선 28"/>
            <p:cNvCxnSpPr>
              <a:cxnSpLocks noChangeShapeType="1"/>
            </p:cNvCxnSpPr>
            <p:nvPr/>
          </p:nvCxnSpPr>
          <p:spPr bwMode="auto">
            <a:xfrm>
              <a:off x="6047656" y="3501008"/>
              <a:ext cx="0" cy="216024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4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5229200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5" name="직선 화살표 연결선 28"/>
            <p:cNvCxnSpPr>
              <a:cxnSpLocks noChangeShapeType="1"/>
            </p:cNvCxnSpPr>
            <p:nvPr/>
          </p:nvCxnSpPr>
          <p:spPr bwMode="auto">
            <a:xfrm>
              <a:off x="8100392" y="5229200"/>
              <a:ext cx="0" cy="43204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6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7" name="직선 화살표 연결선 28"/>
            <p:cNvCxnSpPr>
              <a:cxnSpLocks noChangeShapeType="1"/>
            </p:cNvCxnSpPr>
            <p:nvPr/>
          </p:nvCxnSpPr>
          <p:spPr bwMode="auto">
            <a:xfrm>
              <a:off x="5975648" y="56612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08" name="직선 화살표 연결선 28"/>
            <p:cNvCxnSpPr>
              <a:cxnSpLocks noChangeShapeType="1"/>
            </p:cNvCxnSpPr>
            <p:nvPr/>
          </p:nvCxnSpPr>
          <p:spPr bwMode="auto">
            <a:xfrm>
              <a:off x="7956376" y="5733256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09" name="TextBox 31"/>
            <p:cNvSpPr txBox="1">
              <a:spLocks noChangeArrowheads="1"/>
            </p:cNvSpPr>
            <p:nvPr/>
          </p:nvSpPr>
          <p:spPr bwMode="auto">
            <a:xfrm>
              <a:off x="5364088" y="4437112"/>
              <a:ext cx="68356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TextBox 31"/>
            <p:cNvSpPr txBox="1">
              <a:spLocks noChangeArrowheads="1"/>
            </p:cNvSpPr>
            <p:nvPr/>
          </p:nvSpPr>
          <p:spPr bwMode="auto">
            <a:xfrm>
              <a:off x="6156176" y="306896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TextBox 31"/>
            <p:cNvSpPr txBox="1">
              <a:spLocks noChangeArrowheads="1"/>
            </p:cNvSpPr>
            <p:nvPr/>
          </p:nvSpPr>
          <p:spPr bwMode="auto">
            <a:xfrm>
              <a:off x="8100392" y="5301208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TextBox 31"/>
            <p:cNvSpPr txBox="1">
              <a:spLocks noChangeArrowheads="1"/>
            </p:cNvSpPr>
            <p:nvPr/>
          </p:nvSpPr>
          <p:spPr bwMode="auto">
            <a:xfrm>
              <a:off x="6732240" y="58052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6227168" y="2996952"/>
              <a:ext cx="0" cy="266429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414" name="TextBox 31"/>
            <p:cNvSpPr txBox="1">
              <a:spLocks noChangeArrowheads="1"/>
            </p:cNvSpPr>
            <p:nvPr/>
          </p:nvSpPr>
          <p:spPr bwMode="auto">
            <a:xfrm>
              <a:off x="6084168" y="278092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TextBox 31"/>
            <p:cNvSpPr txBox="1">
              <a:spLocks noChangeArrowheads="1"/>
            </p:cNvSpPr>
            <p:nvPr/>
          </p:nvSpPr>
          <p:spPr bwMode="auto">
            <a:xfrm>
              <a:off x="8459416" y="5517232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16" name="직선 화살표 연결선 57"/>
            <p:cNvCxnSpPr>
              <a:cxnSpLocks noChangeShapeType="1"/>
            </p:cNvCxnSpPr>
            <p:nvPr/>
          </p:nvCxnSpPr>
          <p:spPr bwMode="auto">
            <a:xfrm>
              <a:off x="6227168" y="5661248"/>
              <a:ext cx="223326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/>
              <a:tailEnd type="triangle" w="med" len="med"/>
            </a:ln>
          </p:spPr>
        </p:cxnSp>
        <p:sp>
          <p:nvSpPr>
            <p:cNvPr id="417" name="직사각형 416"/>
            <p:cNvSpPr/>
            <p:nvPr/>
          </p:nvSpPr>
          <p:spPr bwMode="auto">
            <a:xfrm>
              <a:off x="6228184" y="3501008"/>
              <a:ext cx="432048" cy="172819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418" name="직사각형 417"/>
            <p:cNvSpPr/>
            <p:nvPr/>
          </p:nvSpPr>
          <p:spPr bwMode="auto">
            <a:xfrm>
              <a:off x="6228184" y="5229198"/>
              <a:ext cx="1728192" cy="43205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cxnSp>
          <p:nvCxnSpPr>
            <p:cNvPr id="419" name="직선 화살표 연결선 28"/>
            <p:cNvCxnSpPr>
              <a:cxnSpLocks noChangeShapeType="1"/>
            </p:cNvCxnSpPr>
            <p:nvPr/>
          </p:nvCxnSpPr>
          <p:spPr bwMode="auto">
            <a:xfrm>
              <a:off x="8028384" y="5661248"/>
              <a:ext cx="14401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0" name="직선 화살표 연결선 28"/>
            <p:cNvCxnSpPr>
              <a:cxnSpLocks noChangeShapeType="1"/>
            </p:cNvCxnSpPr>
            <p:nvPr/>
          </p:nvCxnSpPr>
          <p:spPr bwMode="auto">
            <a:xfrm>
              <a:off x="6660232" y="328498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1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3284984"/>
              <a:ext cx="0" cy="144016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422" name="직선 화살표 연결선 28"/>
            <p:cNvCxnSpPr>
              <a:cxnSpLocks noChangeShapeType="1"/>
            </p:cNvCxnSpPr>
            <p:nvPr/>
          </p:nvCxnSpPr>
          <p:spPr bwMode="auto">
            <a:xfrm>
              <a:off x="6228184" y="3356992"/>
              <a:ext cx="43204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426" name="TextBox 31"/>
            <p:cNvSpPr txBox="1">
              <a:spLocks noChangeArrowheads="1"/>
            </p:cNvSpPr>
            <p:nvPr/>
          </p:nvSpPr>
          <p:spPr bwMode="auto">
            <a:xfrm>
              <a:off x="6012160" y="5661248"/>
              <a:ext cx="217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타원 426"/>
            <p:cNvSpPr/>
            <p:nvPr/>
          </p:nvSpPr>
          <p:spPr bwMode="auto">
            <a:xfrm>
              <a:off x="6782023" y="4918209"/>
              <a:ext cx="45719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8" name="TextBox 31"/>
            <p:cNvSpPr txBox="1">
              <a:spLocks noChangeArrowheads="1"/>
            </p:cNvSpPr>
            <p:nvPr/>
          </p:nvSpPr>
          <p:spPr bwMode="auto">
            <a:xfrm>
              <a:off x="6804248" y="469494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29" name="직선 화살표 연결선 50"/>
            <p:cNvCxnSpPr>
              <a:cxnSpLocks noChangeShapeType="1"/>
              <a:endCxn id="427" idx="4"/>
            </p:cNvCxnSpPr>
            <p:nvPr/>
          </p:nvCxnSpPr>
          <p:spPr bwMode="auto">
            <a:xfrm flipV="1">
              <a:off x="6804248" y="4963929"/>
              <a:ext cx="635" cy="69732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62" name="그룹 61"/>
            <p:cNvGrpSpPr/>
            <p:nvPr/>
          </p:nvGrpSpPr>
          <p:grpSpPr>
            <a:xfrm>
              <a:off x="6804248" y="5199003"/>
              <a:ext cx="216024" cy="246221"/>
              <a:chOff x="6804248" y="5199003"/>
              <a:chExt cx="216024" cy="246221"/>
            </a:xfrm>
          </p:grpSpPr>
          <p:cxnSp>
            <p:nvCxnSpPr>
              <p:cNvPr id="431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876256" y="526253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TextBox 31"/>
              <p:cNvSpPr txBox="1">
                <a:spLocks noChangeArrowheads="1"/>
              </p:cNvSpPr>
              <p:nvPr/>
            </p:nvSpPr>
            <p:spPr bwMode="auto">
              <a:xfrm>
                <a:off x="6804248" y="519900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32" name="직선 화살표 연결선 50"/>
            <p:cNvCxnSpPr>
              <a:cxnSpLocks noChangeShapeType="1"/>
              <a:endCxn id="427" idx="2"/>
            </p:cNvCxnSpPr>
            <p:nvPr/>
          </p:nvCxnSpPr>
          <p:spPr bwMode="auto">
            <a:xfrm flipV="1">
              <a:off x="6228184" y="4941069"/>
              <a:ext cx="553839" cy="10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grpSp>
          <p:nvGrpSpPr>
            <p:cNvPr id="435" name="그룹 434"/>
            <p:cNvGrpSpPr/>
            <p:nvPr/>
          </p:nvGrpSpPr>
          <p:grpSpPr>
            <a:xfrm>
              <a:off x="6372200" y="4694947"/>
              <a:ext cx="216024" cy="246221"/>
              <a:chOff x="6799362" y="5199003"/>
              <a:chExt cx="216024" cy="246221"/>
            </a:xfrm>
          </p:grpSpPr>
          <p:cxnSp>
            <p:nvCxnSpPr>
              <p:cNvPr id="43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6876256" y="5262535"/>
                <a:ext cx="72008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7" name="TextBox 31"/>
              <p:cNvSpPr txBox="1">
                <a:spLocks noChangeArrowheads="1"/>
              </p:cNvSpPr>
              <p:nvPr/>
            </p:nvSpPr>
            <p:spPr bwMode="auto">
              <a:xfrm>
                <a:off x="6799362" y="519900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9627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781163" y="1500312"/>
            <a:ext cx="4218805" cy="3684490"/>
            <a:chOff x="2781163" y="1500312"/>
            <a:chExt cx="4218805" cy="3684490"/>
          </a:xfrm>
        </p:grpSpPr>
        <p:sp>
          <p:nvSpPr>
            <p:cNvPr id="141" name="자유형 28"/>
            <p:cNvSpPr/>
            <p:nvPr/>
          </p:nvSpPr>
          <p:spPr bwMode="auto">
            <a:xfrm>
              <a:off x="3602611" y="218974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2" name="TextBox 86"/>
            <p:cNvSpPr txBox="1">
              <a:spLocks noChangeArrowheads="1"/>
            </p:cNvSpPr>
            <p:nvPr/>
          </p:nvSpPr>
          <p:spPr bwMode="auto">
            <a:xfrm>
              <a:off x="3066602" y="4682950"/>
              <a:ext cx="2180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3" name="직선 화살표 연결선 50"/>
            <p:cNvCxnSpPr>
              <a:cxnSpLocks noChangeShapeType="1"/>
            </p:cNvCxnSpPr>
            <p:nvPr/>
          </p:nvCxnSpPr>
          <p:spPr bwMode="auto">
            <a:xfrm>
              <a:off x="3285219" y="2879752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44" name="TextBox 72"/>
            <p:cNvSpPr txBox="1">
              <a:spLocks noChangeArrowheads="1"/>
            </p:cNvSpPr>
            <p:nvPr/>
          </p:nvSpPr>
          <p:spPr bwMode="auto">
            <a:xfrm>
              <a:off x="5403490" y="2622243"/>
              <a:ext cx="3003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229435" y="280774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4259224" y="2652440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47" name="그룹 146"/>
            <p:cNvGrpSpPr/>
            <p:nvPr/>
          </p:nvGrpSpPr>
          <p:grpSpPr>
            <a:xfrm>
              <a:off x="2781163" y="1500312"/>
              <a:ext cx="4218805" cy="3684490"/>
              <a:chOff x="2339752" y="2481608"/>
              <a:chExt cx="4218805" cy="3684490"/>
            </a:xfrm>
          </p:grpSpPr>
          <p:cxnSp>
            <p:nvCxnSpPr>
              <p:cNvPr id="148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2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2" y="5661248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0" name="TextBox 31"/>
              <p:cNvSpPr txBox="1">
                <a:spLocks noChangeArrowheads="1"/>
              </p:cNvSpPr>
              <p:nvPr/>
            </p:nvSpPr>
            <p:spPr bwMode="auto">
              <a:xfrm>
                <a:off x="6414541" y="55059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TextBox 31"/>
              <p:cNvSpPr txBox="1">
                <a:spLocks noChangeArrowheads="1"/>
              </p:cNvSpPr>
              <p:nvPr/>
            </p:nvSpPr>
            <p:spPr bwMode="auto">
              <a:xfrm>
                <a:off x="2725019" y="2481608"/>
                <a:ext cx="1611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2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402136" y="3779853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53" name="TextBox 31"/>
            <p:cNvSpPr txBox="1">
              <a:spLocks noChangeArrowheads="1"/>
            </p:cNvSpPr>
            <p:nvPr/>
          </p:nvSpPr>
          <p:spPr bwMode="auto">
            <a:xfrm>
              <a:off x="5084290" y="3558347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950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907704" y="908720"/>
            <a:ext cx="4297053" cy="4062645"/>
            <a:chOff x="1907704" y="908720"/>
            <a:chExt cx="4297053" cy="4062645"/>
          </a:xfrm>
        </p:grpSpPr>
        <p:sp>
          <p:nvSpPr>
            <p:cNvPr id="141" name="자유형 28"/>
            <p:cNvSpPr/>
            <p:nvPr/>
          </p:nvSpPr>
          <p:spPr bwMode="auto">
            <a:xfrm>
              <a:off x="3602611" y="218974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2" name="TextBox 86"/>
            <p:cNvSpPr txBox="1">
              <a:spLocks noChangeArrowheads="1"/>
            </p:cNvSpPr>
            <p:nvPr/>
          </p:nvSpPr>
          <p:spPr bwMode="auto">
            <a:xfrm>
              <a:off x="3129766" y="4725144"/>
              <a:ext cx="2180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72"/>
            <p:cNvSpPr txBox="1">
              <a:spLocks noChangeArrowheads="1"/>
            </p:cNvSpPr>
            <p:nvPr/>
          </p:nvSpPr>
          <p:spPr bwMode="auto">
            <a:xfrm>
              <a:off x="5403490" y="2622243"/>
              <a:ext cx="3003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직사각형 144"/>
            <p:cNvSpPr/>
            <p:nvPr/>
          </p:nvSpPr>
          <p:spPr bwMode="auto">
            <a:xfrm>
              <a:off x="5229435" y="280774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 rot="19800000">
              <a:off x="1907704" y="908720"/>
              <a:ext cx="4236354" cy="3646923"/>
              <a:chOff x="2339752" y="2519175"/>
              <a:chExt cx="4236354" cy="3646923"/>
            </a:xfrm>
          </p:grpSpPr>
          <p:cxnSp>
            <p:nvCxnSpPr>
              <p:cNvPr id="155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2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6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2" y="5661248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57" name="TextBox 31"/>
              <p:cNvSpPr txBox="1">
                <a:spLocks noChangeArrowheads="1"/>
              </p:cNvSpPr>
              <p:nvPr/>
            </p:nvSpPr>
            <p:spPr bwMode="auto">
              <a:xfrm>
                <a:off x="6348680" y="5511703"/>
                <a:ext cx="227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TextBox 31"/>
              <p:cNvSpPr txBox="1">
                <a:spLocks noChangeArrowheads="1"/>
              </p:cNvSpPr>
              <p:nvPr/>
            </p:nvSpPr>
            <p:spPr bwMode="auto">
              <a:xfrm>
                <a:off x="2676126" y="2519175"/>
                <a:ext cx="2231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59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5206071" y="2981807"/>
              <a:ext cx="474311" cy="27384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3012315" y="2881092"/>
              <a:ext cx="2285423" cy="13194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2" name="TextBox 31"/>
            <p:cNvSpPr txBox="1">
              <a:spLocks noChangeArrowheads="1"/>
            </p:cNvSpPr>
            <p:nvPr/>
          </p:nvSpPr>
          <p:spPr bwMode="auto">
            <a:xfrm>
              <a:off x="4063504" y="3284984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TextBox 31"/>
            <p:cNvSpPr txBox="1">
              <a:spLocks noChangeArrowheads="1"/>
            </p:cNvSpPr>
            <p:nvPr/>
          </p:nvSpPr>
          <p:spPr bwMode="auto">
            <a:xfrm>
              <a:off x="5444330" y="2924944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50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그룹 81"/>
          <p:cNvGrpSpPr/>
          <p:nvPr/>
        </p:nvGrpSpPr>
        <p:grpSpPr>
          <a:xfrm>
            <a:off x="4427984" y="2924448"/>
            <a:ext cx="4532461" cy="3744912"/>
            <a:chOff x="1691680" y="2205038"/>
            <a:chExt cx="4532461" cy="3744912"/>
          </a:xfrm>
        </p:grpSpPr>
        <p:cxnSp>
          <p:nvCxnSpPr>
            <p:cNvPr id="83" name="직선 화살표 연결선 53"/>
            <p:cNvCxnSpPr>
              <a:cxnSpLocks noChangeShapeType="1"/>
            </p:cNvCxnSpPr>
            <p:nvPr/>
          </p:nvCxnSpPr>
          <p:spPr bwMode="auto">
            <a:xfrm rot="5400000" flipH="1" flipV="1">
              <a:off x="1801019" y="4183857"/>
              <a:ext cx="936625" cy="1587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4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1581945" y="4183856"/>
              <a:ext cx="3529012" cy="317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85" name="직선 화살표 연결선 65"/>
            <p:cNvCxnSpPr>
              <a:cxnSpLocks noChangeShapeType="1"/>
            </p:cNvCxnSpPr>
            <p:nvPr/>
          </p:nvCxnSpPr>
          <p:spPr bwMode="auto">
            <a:xfrm>
              <a:off x="2268538" y="4581525"/>
              <a:ext cx="1079500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3995738" y="3716338"/>
              <a:ext cx="10810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= 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3009900" y="4152900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8" name="직선 화살표 연결선 28"/>
            <p:cNvCxnSpPr>
              <a:cxnSpLocks noChangeShapeType="1"/>
            </p:cNvCxnSpPr>
            <p:nvPr/>
          </p:nvCxnSpPr>
          <p:spPr bwMode="auto">
            <a:xfrm>
              <a:off x="1908175" y="4221163"/>
              <a:ext cx="396036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89" name="TextBox 31"/>
            <p:cNvSpPr txBox="1">
              <a:spLocks noChangeArrowheads="1"/>
            </p:cNvSpPr>
            <p:nvPr/>
          </p:nvSpPr>
          <p:spPr bwMode="auto">
            <a:xfrm>
              <a:off x="5868541" y="3975100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TextBox 32"/>
            <p:cNvSpPr txBox="1">
              <a:spLocks noChangeArrowheads="1"/>
            </p:cNvSpPr>
            <p:nvPr/>
          </p:nvSpPr>
          <p:spPr bwMode="auto">
            <a:xfrm>
              <a:off x="3040063" y="2205038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화살표 연결선 42"/>
            <p:cNvCxnSpPr>
              <a:cxnSpLocks noChangeShapeType="1"/>
            </p:cNvCxnSpPr>
            <p:nvPr/>
          </p:nvCxnSpPr>
          <p:spPr bwMode="auto">
            <a:xfrm rot="5400000" flipH="1" flipV="1">
              <a:off x="4572794" y="4221956"/>
              <a:ext cx="187325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직선 화살표 연결선 50"/>
            <p:cNvCxnSpPr>
              <a:cxnSpLocks noChangeShapeType="1"/>
            </p:cNvCxnSpPr>
            <p:nvPr/>
          </p:nvCxnSpPr>
          <p:spPr bwMode="auto">
            <a:xfrm>
              <a:off x="3348038" y="3789363"/>
              <a:ext cx="2160587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93" name="직선 화살표 연결선 66"/>
            <p:cNvCxnSpPr>
              <a:cxnSpLocks noChangeShapeType="1"/>
            </p:cNvCxnSpPr>
            <p:nvPr/>
          </p:nvCxnSpPr>
          <p:spPr bwMode="auto">
            <a:xfrm rot="5400000" flipH="1" flipV="1">
              <a:off x="2592388" y="4111625"/>
              <a:ext cx="2808288" cy="158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직선 화살표 연결선 69"/>
            <p:cNvCxnSpPr>
              <a:cxnSpLocks noChangeShapeType="1"/>
            </p:cNvCxnSpPr>
            <p:nvPr/>
          </p:nvCxnSpPr>
          <p:spPr bwMode="auto">
            <a:xfrm>
              <a:off x="3348038" y="5229225"/>
              <a:ext cx="647700" cy="1588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95" name="TextBox 72"/>
            <p:cNvSpPr txBox="1">
              <a:spLocks noChangeArrowheads="1"/>
            </p:cNvSpPr>
            <p:nvPr/>
          </p:nvSpPr>
          <p:spPr bwMode="auto">
            <a:xfrm>
              <a:off x="3924300" y="2492375"/>
              <a:ext cx="50323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74"/>
            <p:cNvSpPr txBox="1">
              <a:spLocks noChangeArrowheads="1"/>
            </p:cNvSpPr>
            <p:nvPr/>
          </p:nvSpPr>
          <p:spPr bwMode="auto">
            <a:xfrm>
              <a:off x="3419475" y="5084763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TextBox 77"/>
            <p:cNvSpPr txBox="1">
              <a:spLocks noChangeArrowheads="1"/>
            </p:cNvSpPr>
            <p:nvPr/>
          </p:nvSpPr>
          <p:spPr bwMode="auto">
            <a:xfrm>
              <a:off x="4860429" y="2823989"/>
              <a:ext cx="1295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TextBox 78"/>
            <p:cNvSpPr txBox="1">
              <a:spLocks noChangeArrowheads="1"/>
            </p:cNvSpPr>
            <p:nvPr/>
          </p:nvSpPr>
          <p:spPr bwMode="auto">
            <a:xfrm>
              <a:off x="1691680" y="3285654"/>
              <a:ext cx="11525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TextBox 80"/>
            <p:cNvSpPr txBox="1">
              <a:spLocks noChangeArrowheads="1"/>
            </p:cNvSpPr>
            <p:nvPr/>
          </p:nvSpPr>
          <p:spPr bwMode="auto">
            <a:xfrm>
              <a:off x="2268538" y="4508500"/>
              <a:ext cx="1079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= 3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51520" y="282134"/>
            <a:ext cx="3956000" cy="2642810"/>
            <a:chOff x="251520" y="282134"/>
            <a:chExt cx="3956000" cy="2642810"/>
          </a:xfrm>
        </p:grpSpPr>
        <p:cxnSp>
          <p:nvCxnSpPr>
            <p:cNvPr id="287" name="직선 화살표 연결선 53"/>
            <p:cNvCxnSpPr>
              <a:cxnSpLocks noChangeShapeType="1"/>
            </p:cNvCxnSpPr>
            <p:nvPr/>
          </p:nvCxnSpPr>
          <p:spPr bwMode="auto">
            <a:xfrm>
              <a:off x="395536" y="2564904"/>
              <a:ext cx="1008112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544664" y="476672"/>
              <a:ext cx="0" cy="24482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89" name="직선 화살표 연결선 65"/>
            <p:cNvCxnSpPr>
              <a:cxnSpLocks noChangeShapeType="1"/>
            </p:cNvCxnSpPr>
            <p:nvPr/>
          </p:nvCxnSpPr>
          <p:spPr bwMode="auto">
            <a:xfrm flipV="1">
              <a:off x="899592" y="1988840"/>
              <a:ext cx="0" cy="57606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91" name="TextBox 86"/>
            <p:cNvSpPr txBox="1">
              <a:spLocks noChangeArrowheads="1"/>
            </p:cNvSpPr>
            <p:nvPr/>
          </p:nvSpPr>
          <p:spPr bwMode="auto">
            <a:xfrm>
              <a:off x="1209700" y="1952703"/>
              <a:ext cx="3571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8"/>
            <p:cNvCxnSpPr>
              <a:cxnSpLocks noChangeShapeType="1"/>
            </p:cNvCxnSpPr>
            <p:nvPr/>
          </p:nvCxnSpPr>
          <p:spPr bwMode="auto">
            <a:xfrm>
              <a:off x="251520" y="1988840"/>
              <a:ext cx="367240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93" name="TextBox 31"/>
            <p:cNvSpPr txBox="1">
              <a:spLocks noChangeArrowheads="1"/>
            </p:cNvSpPr>
            <p:nvPr/>
          </p:nvSpPr>
          <p:spPr bwMode="auto">
            <a:xfrm>
              <a:off x="3851920" y="179430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Box 32"/>
            <p:cNvSpPr txBox="1">
              <a:spLocks noChangeArrowheads="1"/>
            </p:cNvSpPr>
            <p:nvPr/>
          </p:nvSpPr>
          <p:spPr bwMode="auto">
            <a:xfrm>
              <a:off x="1262485" y="28213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5" name="직선 화살표 연결선 42"/>
            <p:cNvCxnSpPr>
              <a:cxnSpLocks noChangeShapeType="1"/>
            </p:cNvCxnSpPr>
            <p:nvPr/>
          </p:nvCxnSpPr>
          <p:spPr bwMode="auto">
            <a:xfrm>
              <a:off x="1835696" y="764704"/>
              <a:ext cx="180020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96" name="직선 화살표 연결선 50"/>
            <p:cNvCxnSpPr>
              <a:cxnSpLocks noChangeShapeType="1"/>
            </p:cNvCxnSpPr>
            <p:nvPr/>
          </p:nvCxnSpPr>
          <p:spPr bwMode="auto">
            <a:xfrm>
              <a:off x="2627784" y="764704"/>
              <a:ext cx="0" cy="122413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97" name="직선 화살표 연결선 66"/>
            <p:cNvCxnSpPr>
              <a:cxnSpLocks noChangeShapeType="1"/>
            </p:cNvCxnSpPr>
            <p:nvPr/>
          </p:nvCxnSpPr>
          <p:spPr bwMode="auto">
            <a:xfrm>
              <a:off x="1043608" y="1484784"/>
              <a:ext cx="230425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98" name="직선 화살표 연결선 69"/>
            <p:cNvCxnSpPr>
              <a:cxnSpLocks noChangeShapeType="1"/>
            </p:cNvCxnSpPr>
            <p:nvPr/>
          </p:nvCxnSpPr>
          <p:spPr bwMode="auto">
            <a:xfrm flipV="1">
              <a:off x="1907704" y="1484784"/>
              <a:ext cx="0" cy="504056"/>
            </a:xfrm>
            <a:prstGeom prst="straightConnector1">
              <a:avLst/>
            </a:prstGeom>
            <a:noFill/>
            <a:ln w="3175" algn="ctr">
              <a:solidFill>
                <a:srgbClr val="A90165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sp>
          <p:nvSpPr>
            <p:cNvPr id="299" name="TextBox 72"/>
            <p:cNvSpPr txBox="1">
              <a:spLocks noChangeArrowheads="1"/>
            </p:cNvSpPr>
            <p:nvPr/>
          </p:nvSpPr>
          <p:spPr bwMode="auto">
            <a:xfrm>
              <a:off x="3059832" y="1412776"/>
              <a:ext cx="2876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baseline="-2500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TextBox 74"/>
            <p:cNvSpPr txBox="1">
              <a:spLocks noChangeArrowheads="1"/>
            </p:cNvSpPr>
            <p:nvPr/>
          </p:nvSpPr>
          <p:spPr bwMode="auto">
            <a:xfrm>
              <a:off x="1547664" y="1506270"/>
              <a:ext cx="5048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2" name="TextBox 78"/>
            <p:cNvSpPr txBox="1">
              <a:spLocks noChangeArrowheads="1"/>
            </p:cNvSpPr>
            <p:nvPr/>
          </p:nvSpPr>
          <p:spPr bwMode="auto">
            <a:xfrm>
              <a:off x="3131840" y="714182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80"/>
            <p:cNvSpPr txBox="1">
              <a:spLocks noChangeArrowheads="1"/>
            </p:cNvSpPr>
            <p:nvPr/>
          </p:nvSpPr>
          <p:spPr bwMode="auto">
            <a:xfrm>
              <a:off x="611560" y="2060848"/>
              <a:ext cx="359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TextBox 78"/>
            <p:cNvSpPr txBox="1">
              <a:spLocks noChangeArrowheads="1"/>
            </p:cNvSpPr>
            <p:nvPr/>
          </p:nvSpPr>
          <p:spPr bwMode="auto">
            <a:xfrm>
              <a:off x="899592" y="2514382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TextBox 80"/>
            <p:cNvSpPr txBox="1">
              <a:spLocks noChangeArrowheads="1"/>
            </p:cNvSpPr>
            <p:nvPr/>
          </p:nvSpPr>
          <p:spPr bwMode="auto">
            <a:xfrm>
              <a:off x="2339752" y="1074222"/>
              <a:ext cx="3592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85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07703" y="908721"/>
            <a:ext cx="5092265" cy="4276081"/>
            <a:chOff x="1907703" y="908721"/>
            <a:chExt cx="5092265" cy="4276081"/>
          </a:xfrm>
        </p:grpSpPr>
        <p:sp>
          <p:nvSpPr>
            <p:cNvPr id="42" name="자유형 28"/>
            <p:cNvSpPr/>
            <p:nvPr/>
          </p:nvSpPr>
          <p:spPr bwMode="auto">
            <a:xfrm>
              <a:off x="3602611" y="2189743"/>
              <a:ext cx="2602146" cy="2358193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43" name="TextBox 86"/>
            <p:cNvSpPr txBox="1">
              <a:spLocks noChangeArrowheads="1"/>
            </p:cNvSpPr>
            <p:nvPr/>
          </p:nvSpPr>
          <p:spPr bwMode="auto">
            <a:xfrm>
              <a:off x="3066602" y="4682950"/>
              <a:ext cx="2180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" name="직선 화살표 연결선 50"/>
            <p:cNvCxnSpPr>
              <a:cxnSpLocks noChangeShapeType="1"/>
            </p:cNvCxnSpPr>
            <p:nvPr/>
          </p:nvCxnSpPr>
          <p:spPr bwMode="auto">
            <a:xfrm>
              <a:off x="3285219" y="2879752"/>
              <a:ext cx="2016571" cy="1587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45" name="TextBox 72"/>
            <p:cNvSpPr txBox="1">
              <a:spLocks noChangeArrowheads="1"/>
            </p:cNvSpPr>
            <p:nvPr/>
          </p:nvSpPr>
          <p:spPr bwMode="auto">
            <a:xfrm>
              <a:off x="5403490" y="2622243"/>
              <a:ext cx="30033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dA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229435" y="2807744"/>
              <a:ext cx="144016" cy="14401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47" name="TextBox 31"/>
            <p:cNvSpPr txBox="1">
              <a:spLocks noChangeArrowheads="1"/>
            </p:cNvSpPr>
            <p:nvPr/>
          </p:nvSpPr>
          <p:spPr bwMode="auto">
            <a:xfrm>
              <a:off x="4259224" y="2652440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781163" y="1500312"/>
              <a:ext cx="4218805" cy="3684490"/>
              <a:chOff x="2339752" y="2481608"/>
              <a:chExt cx="4218805" cy="3684490"/>
            </a:xfrm>
          </p:grpSpPr>
          <p:cxnSp>
            <p:nvCxnSpPr>
              <p:cNvPr id="77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2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2" y="5661248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9" name="TextBox 31"/>
              <p:cNvSpPr txBox="1">
                <a:spLocks noChangeArrowheads="1"/>
              </p:cNvSpPr>
              <p:nvPr/>
            </p:nvSpPr>
            <p:spPr bwMode="auto">
              <a:xfrm>
                <a:off x="6414541" y="5505944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31"/>
              <p:cNvSpPr txBox="1">
                <a:spLocks noChangeArrowheads="1"/>
              </p:cNvSpPr>
              <p:nvPr/>
            </p:nvSpPr>
            <p:spPr bwMode="auto">
              <a:xfrm>
                <a:off x="2725019" y="2481608"/>
                <a:ext cx="16113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49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402136" y="3779853"/>
              <a:ext cx="1800202" cy="158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0" name="TextBox 31"/>
            <p:cNvSpPr txBox="1">
              <a:spLocks noChangeArrowheads="1"/>
            </p:cNvSpPr>
            <p:nvPr/>
          </p:nvSpPr>
          <p:spPr bwMode="auto">
            <a:xfrm>
              <a:off x="5084290" y="3558347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 rot="19800000">
              <a:off x="1907703" y="908721"/>
              <a:ext cx="4236355" cy="3646922"/>
              <a:chOff x="2339751" y="2519175"/>
              <a:chExt cx="4236355" cy="3646922"/>
            </a:xfrm>
          </p:grpSpPr>
          <p:cxnSp>
            <p:nvCxnSpPr>
              <p:cNvPr id="73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114822" y="4437111"/>
                <a:ext cx="3457178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4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339751" y="5661247"/>
                <a:ext cx="4032002" cy="158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5" name="TextBox 31"/>
              <p:cNvSpPr txBox="1">
                <a:spLocks noChangeArrowheads="1"/>
              </p:cNvSpPr>
              <p:nvPr/>
            </p:nvSpPr>
            <p:spPr bwMode="auto">
              <a:xfrm>
                <a:off x="6348680" y="5511703"/>
                <a:ext cx="22742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TextBox 31"/>
              <p:cNvSpPr txBox="1">
                <a:spLocks noChangeArrowheads="1"/>
              </p:cNvSpPr>
              <p:nvPr/>
            </p:nvSpPr>
            <p:spPr bwMode="auto">
              <a:xfrm>
                <a:off x="2676126" y="2519175"/>
                <a:ext cx="22311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2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5206071" y="2981807"/>
              <a:ext cx="474311" cy="27384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3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3012315" y="2881092"/>
              <a:ext cx="2285423" cy="13194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2512253" y="2881092"/>
              <a:ext cx="767630" cy="443192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4609558" y="3995018"/>
              <a:ext cx="874383" cy="50482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6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3427499" y="3603531"/>
              <a:ext cx="2295525" cy="1325324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5674958" y="3578133"/>
              <a:ext cx="103500" cy="5975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rot="16200000" flipV="1">
              <a:off x="1975470" y="3755760"/>
              <a:ext cx="1349680" cy="77923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2196396" y="3431953"/>
              <a:ext cx="122766" cy="7087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28"/>
            <p:cNvCxnSpPr>
              <a:cxnSpLocks noChangeShapeType="1"/>
            </p:cNvCxnSpPr>
            <p:nvPr/>
          </p:nvCxnSpPr>
          <p:spPr bwMode="auto">
            <a:xfrm flipV="1">
              <a:off x="2701217" y="4303491"/>
              <a:ext cx="122766" cy="7087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TextBox 31"/>
            <p:cNvSpPr txBox="1">
              <a:spLocks noChangeArrowheads="1"/>
            </p:cNvSpPr>
            <p:nvPr/>
          </p:nvSpPr>
          <p:spPr bwMode="auto">
            <a:xfrm rot="3600000">
              <a:off x="2123110" y="3848666"/>
              <a:ext cx="63575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TextBox 31"/>
            <p:cNvSpPr txBox="1">
              <a:spLocks noChangeArrowheads="1"/>
            </p:cNvSpPr>
            <p:nvPr/>
          </p:nvSpPr>
          <p:spPr bwMode="auto">
            <a:xfrm rot="3600000">
              <a:off x="2506662" y="3913841"/>
              <a:ext cx="61654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31"/>
            <p:cNvSpPr txBox="1">
              <a:spLocks noChangeArrowheads="1"/>
            </p:cNvSpPr>
            <p:nvPr/>
          </p:nvSpPr>
          <p:spPr bwMode="auto">
            <a:xfrm rot="19800000">
              <a:off x="3846208" y="4483538"/>
              <a:ext cx="7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 </a:t>
              </a:r>
              <a:r>
                <a:rPr lang="en-US" altLang="ko-KR" dirty="0" err="1">
                  <a:latin typeface="Times New Roman" pitchFamily="18" charset="0"/>
                  <a:cs typeface="Times New Roman" pitchFamily="18" charset="0"/>
                </a:rPr>
                <a:t>cos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31"/>
            <p:cNvSpPr txBox="1">
              <a:spLocks noChangeArrowheads="1"/>
            </p:cNvSpPr>
            <p:nvPr/>
          </p:nvSpPr>
          <p:spPr bwMode="auto">
            <a:xfrm rot="19800000">
              <a:off x="4998336" y="3819331"/>
              <a:ext cx="701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>
              <a:off x="3759608" y="4422443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원호 65"/>
            <p:cNvSpPr/>
            <p:nvPr/>
          </p:nvSpPr>
          <p:spPr bwMode="auto">
            <a:xfrm>
              <a:off x="2853171" y="4247904"/>
              <a:ext cx="864096" cy="864096"/>
            </a:xfrm>
            <a:prstGeom prst="arc">
              <a:avLst>
                <a:gd name="adj1" fmla="val 19812823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7" name="원호 66"/>
            <p:cNvSpPr/>
            <p:nvPr/>
          </p:nvSpPr>
          <p:spPr bwMode="auto">
            <a:xfrm rot="5400000">
              <a:off x="4869395" y="2447704"/>
              <a:ext cx="864096" cy="864096"/>
            </a:xfrm>
            <a:prstGeom prst="arc">
              <a:avLst>
                <a:gd name="adj1" fmla="val 19740534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원호 67"/>
            <p:cNvSpPr/>
            <p:nvPr/>
          </p:nvSpPr>
          <p:spPr bwMode="auto">
            <a:xfrm rot="16200000">
              <a:off x="2853171" y="4247904"/>
              <a:ext cx="864096" cy="864096"/>
            </a:xfrm>
            <a:prstGeom prst="arc">
              <a:avLst>
                <a:gd name="adj1" fmla="val 19767611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원호 68"/>
            <p:cNvSpPr/>
            <p:nvPr/>
          </p:nvSpPr>
          <p:spPr bwMode="auto">
            <a:xfrm rot="10800000">
              <a:off x="4869395" y="2447704"/>
              <a:ext cx="864096" cy="864096"/>
            </a:xfrm>
            <a:prstGeom prst="arc">
              <a:avLst>
                <a:gd name="adj1" fmla="val 19714930"/>
                <a:gd name="adj2" fmla="val 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TextBox 31"/>
            <p:cNvSpPr txBox="1">
              <a:spLocks noChangeArrowheads="1"/>
            </p:cNvSpPr>
            <p:nvPr/>
          </p:nvSpPr>
          <p:spPr bwMode="auto">
            <a:xfrm>
              <a:off x="3098862" y="4020592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TextBox 31"/>
            <p:cNvSpPr txBox="1">
              <a:spLocks noChangeArrowheads="1"/>
            </p:cNvSpPr>
            <p:nvPr/>
          </p:nvSpPr>
          <p:spPr bwMode="auto">
            <a:xfrm>
              <a:off x="4722850" y="2910275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TextBox 31"/>
            <p:cNvSpPr txBox="1">
              <a:spLocks noChangeArrowheads="1"/>
            </p:cNvSpPr>
            <p:nvPr/>
          </p:nvSpPr>
          <p:spPr bwMode="auto">
            <a:xfrm>
              <a:off x="5370922" y="3300512"/>
              <a:ext cx="1168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TextBox 31"/>
            <p:cNvSpPr txBox="1">
              <a:spLocks noChangeArrowheads="1"/>
            </p:cNvSpPr>
            <p:nvPr/>
          </p:nvSpPr>
          <p:spPr bwMode="auto">
            <a:xfrm>
              <a:off x="4063504" y="3284984"/>
              <a:ext cx="2204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TextBox 31"/>
            <p:cNvSpPr txBox="1">
              <a:spLocks noChangeArrowheads="1"/>
            </p:cNvSpPr>
            <p:nvPr/>
          </p:nvSpPr>
          <p:spPr bwMode="auto">
            <a:xfrm>
              <a:off x="5444330" y="2924944"/>
              <a:ext cx="27979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y'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2603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179512" y="806515"/>
            <a:ext cx="3744416" cy="3788901"/>
            <a:chOff x="179512" y="806515"/>
            <a:chExt cx="3744416" cy="3788901"/>
          </a:xfrm>
        </p:grpSpPr>
        <p:cxnSp>
          <p:nvCxnSpPr>
            <p:cNvPr id="97" name="직선 화살표 연결선 96"/>
            <p:cNvCxnSpPr>
              <a:cxnSpLocks noChangeShapeType="1"/>
            </p:cNvCxnSpPr>
            <p:nvPr/>
          </p:nvCxnSpPr>
          <p:spPr bwMode="auto">
            <a:xfrm rot="5400000" flipH="1" flipV="1">
              <a:off x="-759371" y="2792437"/>
              <a:ext cx="360437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98" name="TextBox 86"/>
            <p:cNvSpPr txBox="1">
              <a:spLocks noChangeArrowheads="1"/>
            </p:cNvSpPr>
            <p:nvPr/>
          </p:nvSpPr>
          <p:spPr bwMode="auto">
            <a:xfrm>
              <a:off x="788028" y="4149080"/>
              <a:ext cx="2555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9" name="직선 화살표 연결선 28"/>
            <p:cNvCxnSpPr>
              <a:cxnSpLocks noChangeShapeType="1"/>
            </p:cNvCxnSpPr>
            <p:nvPr/>
          </p:nvCxnSpPr>
          <p:spPr bwMode="auto">
            <a:xfrm>
              <a:off x="539230" y="4149080"/>
              <a:ext cx="316391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0" name="TextBox 31"/>
            <p:cNvSpPr txBox="1">
              <a:spLocks noChangeArrowheads="1"/>
            </p:cNvSpPr>
            <p:nvPr/>
          </p:nvSpPr>
          <p:spPr bwMode="auto">
            <a:xfrm>
              <a:off x="3707904" y="4005064"/>
              <a:ext cx="1487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TextBox 31"/>
            <p:cNvSpPr txBox="1">
              <a:spLocks noChangeArrowheads="1"/>
            </p:cNvSpPr>
            <p:nvPr/>
          </p:nvSpPr>
          <p:spPr bwMode="auto">
            <a:xfrm>
              <a:off x="899592" y="806515"/>
              <a:ext cx="1639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직선 화살표 연결선 82"/>
            <p:cNvCxnSpPr>
              <a:cxnSpLocks noChangeShapeType="1"/>
            </p:cNvCxnSpPr>
            <p:nvPr/>
          </p:nvCxnSpPr>
          <p:spPr bwMode="auto">
            <a:xfrm flipV="1">
              <a:off x="3203848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flipH="1">
              <a:off x="1043608" y="429309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07" name="직사각형 106"/>
            <p:cNvSpPr/>
            <p:nvPr/>
          </p:nvSpPr>
          <p:spPr bwMode="auto">
            <a:xfrm>
              <a:off x="1043608" y="1556792"/>
              <a:ext cx="432048" cy="25922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08" name="직사각형 107"/>
            <p:cNvSpPr/>
            <p:nvPr/>
          </p:nvSpPr>
          <p:spPr bwMode="auto">
            <a:xfrm>
              <a:off x="1475656" y="3717032"/>
              <a:ext cx="1728192" cy="43204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1759248" y="4293096"/>
              <a:ext cx="796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직선 화살표 연결선 109"/>
            <p:cNvCxnSpPr>
              <a:cxnSpLocks noChangeShapeType="1"/>
            </p:cNvCxnSpPr>
            <p:nvPr/>
          </p:nvCxnSpPr>
          <p:spPr bwMode="auto">
            <a:xfrm flipV="1">
              <a:off x="3347864" y="3717032"/>
              <a:ext cx="0" cy="432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1" name="직선 화살표 연결선 110"/>
            <p:cNvCxnSpPr>
              <a:cxnSpLocks noChangeShapeType="1"/>
            </p:cNvCxnSpPr>
            <p:nvPr/>
          </p:nvCxnSpPr>
          <p:spPr bwMode="auto">
            <a:xfrm flipH="1">
              <a:off x="3275856" y="371703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2" name="TextBox 31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3" name="직선 화살표 연결선 112"/>
            <p:cNvCxnSpPr>
              <a:cxnSpLocks noChangeShapeType="1"/>
            </p:cNvCxnSpPr>
            <p:nvPr/>
          </p:nvCxnSpPr>
          <p:spPr bwMode="auto">
            <a:xfrm flipV="1">
              <a:off x="899592" y="1565747"/>
              <a:ext cx="0" cy="258333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4" name="직선 화살표 연결선 113"/>
            <p:cNvCxnSpPr>
              <a:cxnSpLocks noChangeShapeType="1"/>
            </p:cNvCxnSpPr>
            <p:nvPr/>
          </p:nvCxnSpPr>
          <p:spPr bwMode="auto">
            <a:xfrm flipH="1">
              <a:off x="827584" y="155679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179512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6" name="직선 화살표 연결선 115"/>
            <p:cNvCxnSpPr>
              <a:cxnSpLocks noChangeShapeType="1"/>
            </p:cNvCxnSpPr>
            <p:nvPr/>
          </p:nvCxnSpPr>
          <p:spPr bwMode="auto">
            <a:xfrm flipV="1">
              <a:off x="1475656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17" name="직선 화살표 연결선 116"/>
            <p:cNvCxnSpPr>
              <a:cxnSpLocks noChangeShapeType="1"/>
            </p:cNvCxnSpPr>
            <p:nvPr/>
          </p:nvCxnSpPr>
          <p:spPr bwMode="auto">
            <a:xfrm flipH="1">
              <a:off x="1043608" y="1412776"/>
              <a:ext cx="43204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18" name="TextBox 31"/>
            <p:cNvSpPr txBox="1">
              <a:spLocks noChangeArrowheads="1"/>
            </p:cNvSpPr>
            <p:nvPr/>
          </p:nvSpPr>
          <p:spPr bwMode="auto">
            <a:xfrm>
              <a:off x="971600" y="116655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23" name="직선 화살표 연결선 122"/>
          <p:cNvCxnSpPr>
            <a:cxnSpLocks noChangeShapeType="1"/>
          </p:cNvCxnSpPr>
          <p:nvPr/>
        </p:nvCxnSpPr>
        <p:spPr bwMode="auto">
          <a:xfrm rot="5400000" flipH="1" flipV="1">
            <a:off x="3489101" y="2795083"/>
            <a:ext cx="3604370" cy="1588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round/>
            <a:headEnd/>
            <a:tailEnd type="triangle" w="med" len="med"/>
          </a:ln>
        </p:spPr>
      </p:cxnSp>
      <p:sp>
        <p:nvSpPr>
          <p:cNvPr id="124" name="TextBox 86"/>
          <p:cNvSpPr txBox="1">
            <a:spLocks noChangeArrowheads="1"/>
          </p:cNvSpPr>
          <p:nvPr/>
        </p:nvSpPr>
        <p:spPr bwMode="auto">
          <a:xfrm>
            <a:off x="5036500" y="4151726"/>
            <a:ext cx="2555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O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5" name="직선 화살표 연결선 28"/>
          <p:cNvCxnSpPr>
            <a:cxnSpLocks noChangeShapeType="1"/>
          </p:cNvCxnSpPr>
          <p:nvPr/>
        </p:nvCxnSpPr>
        <p:spPr bwMode="auto">
          <a:xfrm>
            <a:off x="4787702" y="4151726"/>
            <a:ext cx="3163912" cy="1588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round/>
            <a:headEnd/>
            <a:tailEnd type="triangle" w="med" len="med"/>
          </a:ln>
        </p:spPr>
      </p:cxnSp>
      <p:sp>
        <p:nvSpPr>
          <p:cNvPr id="126" name="TextBox 31"/>
          <p:cNvSpPr txBox="1">
            <a:spLocks noChangeArrowheads="1"/>
          </p:cNvSpPr>
          <p:nvPr/>
        </p:nvSpPr>
        <p:spPr bwMode="auto">
          <a:xfrm>
            <a:off x="7956376" y="4007710"/>
            <a:ext cx="14877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31"/>
          <p:cNvSpPr txBox="1">
            <a:spLocks noChangeArrowheads="1"/>
          </p:cNvSpPr>
          <p:nvPr/>
        </p:nvSpPr>
        <p:spPr bwMode="auto">
          <a:xfrm>
            <a:off x="5148064" y="809161"/>
            <a:ext cx="16391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8" name="직선 화살표 연결선 57"/>
          <p:cNvCxnSpPr>
            <a:cxnSpLocks noChangeShapeType="1"/>
          </p:cNvCxnSpPr>
          <p:nvPr/>
        </p:nvCxnSpPr>
        <p:spPr bwMode="auto">
          <a:xfrm flipV="1">
            <a:off x="5963624" y="3313826"/>
            <a:ext cx="0" cy="837900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prstDash val="lgDash"/>
            <a:round/>
            <a:headEnd/>
            <a:tailEnd type="triangle" w="med" len="med"/>
          </a:ln>
        </p:spPr>
      </p:cxnSp>
      <p:cxnSp>
        <p:nvCxnSpPr>
          <p:cNvPr id="129" name="직선 화살표 연결선 28"/>
          <p:cNvCxnSpPr>
            <a:cxnSpLocks noChangeShapeType="1"/>
          </p:cNvCxnSpPr>
          <p:nvPr/>
        </p:nvCxnSpPr>
        <p:spPr bwMode="auto">
          <a:xfrm>
            <a:off x="5292080" y="3291915"/>
            <a:ext cx="648072" cy="0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prstDash val="lgDash"/>
            <a:round/>
            <a:headEnd/>
            <a:tailEnd type="triangle" w="med" len="med"/>
          </a:ln>
        </p:spPr>
      </p:cxnSp>
      <p:grpSp>
        <p:nvGrpSpPr>
          <p:cNvPr id="130" name="그룹 129"/>
          <p:cNvGrpSpPr/>
          <p:nvPr/>
        </p:nvGrpSpPr>
        <p:grpSpPr>
          <a:xfrm>
            <a:off x="5978233" y="3575662"/>
            <a:ext cx="153540" cy="246221"/>
            <a:chOff x="704982" y="4469399"/>
            <a:chExt cx="153540" cy="246221"/>
          </a:xfrm>
        </p:grpSpPr>
        <p:sp>
          <p:nvSpPr>
            <p:cNvPr id="131" name="TextBox 31"/>
            <p:cNvSpPr txBox="1">
              <a:spLocks noChangeArrowheads="1"/>
            </p:cNvSpPr>
            <p:nvPr/>
          </p:nvSpPr>
          <p:spPr bwMode="auto">
            <a:xfrm>
              <a:off x="704982" y="4469399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2" name="직선 연결선 131"/>
            <p:cNvCxnSpPr>
              <a:cxnSpLocks/>
            </p:cNvCxnSpPr>
            <p:nvPr/>
          </p:nvCxnSpPr>
          <p:spPr bwMode="auto">
            <a:xfrm>
              <a:off x="738909" y="4509120"/>
              <a:ext cx="7677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그룹 132"/>
          <p:cNvGrpSpPr/>
          <p:nvPr/>
        </p:nvGrpSpPr>
        <p:grpSpPr>
          <a:xfrm>
            <a:off x="5508104" y="3041409"/>
            <a:ext cx="153540" cy="246221"/>
            <a:chOff x="863302" y="4541407"/>
            <a:chExt cx="153540" cy="246221"/>
          </a:xfrm>
        </p:grpSpPr>
        <p:sp>
          <p:nvSpPr>
            <p:cNvPr id="134" name="TextBox 31"/>
            <p:cNvSpPr txBox="1">
              <a:spLocks noChangeArrowheads="1"/>
            </p:cNvSpPr>
            <p:nvPr/>
          </p:nvSpPr>
          <p:spPr bwMode="auto">
            <a:xfrm>
              <a:off x="863302" y="4541407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5" name="직선 연결선 134"/>
            <p:cNvCxnSpPr>
              <a:cxnSpLocks/>
            </p:cNvCxnSpPr>
            <p:nvPr/>
          </p:nvCxnSpPr>
          <p:spPr bwMode="auto">
            <a:xfrm>
              <a:off x="909118" y="4602559"/>
              <a:ext cx="6724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36" name="직선 화살표 연결선 135"/>
          <p:cNvCxnSpPr>
            <a:cxnSpLocks noChangeShapeType="1"/>
          </p:cNvCxnSpPr>
          <p:nvPr/>
        </p:nvCxnSpPr>
        <p:spPr bwMode="auto">
          <a:xfrm flipV="1">
            <a:off x="7452320" y="4223734"/>
            <a:ext cx="0" cy="14401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7" name="직선 화살표 연결선 136"/>
          <p:cNvCxnSpPr>
            <a:cxnSpLocks noChangeShapeType="1"/>
          </p:cNvCxnSpPr>
          <p:nvPr/>
        </p:nvCxnSpPr>
        <p:spPr bwMode="auto">
          <a:xfrm flipH="1">
            <a:off x="5292080" y="4295742"/>
            <a:ext cx="2160240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38" name="직사각형 137"/>
          <p:cNvSpPr/>
          <p:nvPr/>
        </p:nvSpPr>
        <p:spPr bwMode="auto">
          <a:xfrm>
            <a:off x="5292080" y="1559438"/>
            <a:ext cx="432048" cy="2592288"/>
          </a:xfrm>
          <a:prstGeom prst="rect">
            <a:avLst/>
          </a:prstGeom>
          <a:solidFill>
            <a:schemeClr val="accent2">
              <a:alpha val="39999"/>
            </a:schemeClr>
          </a:solidFill>
          <a:ln w="6350" algn="ctr">
            <a:noFill/>
            <a:miter lim="800000"/>
            <a:headEnd/>
            <a:tailEnd type="none" w="lg" len="lg"/>
          </a:ln>
        </p:spPr>
        <p:txBody>
          <a:bodyPr wrap="none" lIns="0" tIns="0" rIns="0" bIns="0" anchor="ctr"/>
          <a:lstStyle/>
          <a:p>
            <a:endParaRPr lang="ko-KR" altLang="en-US" dirty="0"/>
          </a:p>
        </p:txBody>
      </p:sp>
      <p:sp>
        <p:nvSpPr>
          <p:cNvPr id="139" name="직사각형 138"/>
          <p:cNvSpPr/>
          <p:nvPr/>
        </p:nvSpPr>
        <p:spPr bwMode="auto">
          <a:xfrm>
            <a:off x="5724128" y="3719678"/>
            <a:ext cx="1728192" cy="432048"/>
          </a:xfrm>
          <a:prstGeom prst="rect">
            <a:avLst/>
          </a:prstGeom>
          <a:solidFill>
            <a:schemeClr val="accent2">
              <a:alpha val="39999"/>
            </a:schemeClr>
          </a:solidFill>
          <a:ln w="6350" algn="ctr">
            <a:noFill/>
            <a:miter lim="800000"/>
            <a:headEnd/>
            <a:tailEnd type="none" w="lg" len="lg"/>
          </a:ln>
        </p:spPr>
        <p:txBody>
          <a:bodyPr wrap="none" lIns="0" tIns="0" rIns="0" bIns="0" anchor="ctr"/>
          <a:lstStyle/>
          <a:p>
            <a:endParaRPr lang="ko-KR" altLang="en-US" dirty="0"/>
          </a:p>
        </p:txBody>
      </p:sp>
      <p:sp>
        <p:nvSpPr>
          <p:cNvPr id="140" name="TextBox 31"/>
          <p:cNvSpPr txBox="1">
            <a:spLocks noChangeArrowheads="1"/>
          </p:cNvSpPr>
          <p:nvPr/>
        </p:nvSpPr>
        <p:spPr bwMode="auto">
          <a:xfrm>
            <a:off x="6007720" y="4295742"/>
            <a:ext cx="7965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1" name="직선 화살표 연결선 140"/>
          <p:cNvCxnSpPr>
            <a:cxnSpLocks noChangeShapeType="1"/>
          </p:cNvCxnSpPr>
          <p:nvPr/>
        </p:nvCxnSpPr>
        <p:spPr bwMode="auto">
          <a:xfrm flipV="1">
            <a:off x="7596336" y="3719678"/>
            <a:ext cx="0" cy="432048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2" name="직선 화살표 연결선 141"/>
          <p:cNvCxnSpPr>
            <a:cxnSpLocks noChangeShapeType="1"/>
          </p:cNvCxnSpPr>
          <p:nvPr/>
        </p:nvCxnSpPr>
        <p:spPr bwMode="auto">
          <a:xfrm flipH="1">
            <a:off x="7524328" y="3719678"/>
            <a:ext cx="14401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43" name="TextBox 31"/>
          <p:cNvSpPr txBox="1">
            <a:spLocks noChangeArrowheads="1"/>
          </p:cNvSpPr>
          <p:nvPr/>
        </p:nvSpPr>
        <p:spPr bwMode="auto">
          <a:xfrm>
            <a:off x="7596336" y="3791686"/>
            <a:ext cx="5760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4" name="직선 화살표 연결선 143"/>
          <p:cNvCxnSpPr>
            <a:cxnSpLocks noChangeShapeType="1"/>
          </p:cNvCxnSpPr>
          <p:nvPr/>
        </p:nvCxnSpPr>
        <p:spPr bwMode="auto">
          <a:xfrm flipV="1">
            <a:off x="5148064" y="1568393"/>
            <a:ext cx="0" cy="2583333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5" name="직선 화살표 연결선 144"/>
          <p:cNvCxnSpPr>
            <a:cxnSpLocks noChangeShapeType="1"/>
          </p:cNvCxnSpPr>
          <p:nvPr/>
        </p:nvCxnSpPr>
        <p:spPr bwMode="auto">
          <a:xfrm flipH="1">
            <a:off x="5076056" y="1559438"/>
            <a:ext cx="144016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46" name="TextBox 31"/>
          <p:cNvSpPr txBox="1">
            <a:spLocks noChangeArrowheads="1"/>
          </p:cNvSpPr>
          <p:nvPr/>
        </p:nvSpPr>
        <p:spPr bwMode="auto">
          <a:xfrm>
            <a:off x="4427984" y="2711566"/>
            <a:ext cx="72008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120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직선 화살표 연결선 146"/>
          <p:cNvCxnSpPr>
            <a:cxnSpLocks noChangeShapeType="1"/>
          </p:cNvCxnSpPr>
          <p:nvPr/>
        </p:nvCxnSpPr>
        <p:spPr bwMode="auto">
          <a:xfrm flipV="1">
            <a:off x="5724128" y="1343414"/>
            <a:ext cx="0" cy="144016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cxnSp>
        <p:nvCxnSpPr>
          <p:cNvPr id="148" name="직선 화살표 연결선 147"/>
          <p:cNvCxnSpPr>
            <a:cxnSpLocks noChangeShapeType="1"/>
          </p:cNvCxnSpPr>
          <p:nvPr/>
        </p:nvCxnSpPr>
        <p:spPr bwMode="auto">
          <a:xfrm flipH="1">
            <a:off x="5292080" y="1415422"/>
            <a:ext cx="432048" cy="0"/>
          </a:xfrm>
          <a:prstGeom prst="straightConnector1">
            <a:avLst/>
          </a:prstGeom>
          <a:noFill/>
          <a:ln w="3175" algn="ctr">
            <a:solidFill>
              <a:srgbClr val="4D4D4D"/>
            </a:solidFill>
            <a:round/>
            <a:headEnd type="none" w="med" len="med"/>
            <a:tailEnd type="none" w="med" len="med"/>
          </a:ln>
        </p:spPr>
      </p:cxnSp>
      <p:sp>
        <p:nvSpPr>
          <p:cNvPr id="149" name="TextBox 31"/>
          <p:cNvSpPr txBox="1">
            <a:spLocks noChangeArrowheads="1"/>
          </p:cNvSpPr>
          <p:nvPr/>
        </p:nvSpPr>
        <p:spPr bwMode="auto">
          <a:xfrm>
            <a:off x="5220072" y="1169201"/>
            <a:ext cx="5760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mm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타원 149"/>
          <p:cNvSpPr/>
          <p:nvPr/>
        </p:nvSpPr>
        <p:spPr bwMode="auto">
          <a:xfrm flipH="1">
            <a:off x="5940152" y="3272865"/>
            <a:ext cx="45720" cy="45720"/>
          </a:xfrm>
          <a:prstGeom prst="ellipse">
            <a:avLst/>
          </a:prstGeom>
          <a:solidFill>
            <a:srgbClr val="6B0131">
              <a:alpha val="39999"/>
            </a:srgb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1" name="TextBox 31"/>
          <p:cNvSpPr txBox="1">
            <a:spLocks noChangeArrowheads="1"/>
          </p:cNvSpPr>
          <p:nvPr/>
        </p:nvSpPr>
        <p:spPr bwMode="auto">
          <a:xfrm flipH="1">
            <a:off x="5971238" y="3045694"/>
            <a:ext cx="21111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C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2" name="직선 화살표 연결선 28"/>
          <p:cNvCxnSpPr>
            <a:cxnSpLocks noChangeShapeType="1"/>
          </p:cNvCxnSpPr>
          <p:nvPr/>
        </p:nvCxnSpPr>
        <p:spPr bwMode="auto">
          <a:xfrm>
            <a:off x="5292080" y="3719678"/>
            <a:ext cx="432048" cy="0"/>
          </a:xfrm>
          <a:prstGeom prst="straightConnector1">
            <a:avLst/>
          </a:prstGeom>
          <a:noFill/>
          <a:ln w="0" algn="ctr">
            <a:solidFill>
              <a:srgbClr val="4D4D4D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53" name="TextBox 31"/>
          <p:cNvSpPr txBox="1">
            <a:spLocks noChangeArrowheads="1"/>
          </p:cNvSpPr>
          <p:nvPr/>
        </p:nvSpPr>
        <p:spPr bwMode="auto">
          <a:xfrm>
            <a:off x="5364088" y="2567550"/>
            <a:ext cx="288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1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" name="TextBox 31"/>
          <p:cNvSpPr txBox="1">
            <a:spLocks noChangeArrowheads="1"/>
          </p:cNvSpPr>
          <p:nvPr/>
        </p:nvSpPr>
        <p:spPr bwMode="auto">
          <a:xfrm>
            <a:off x="6372200" y="3791686"/>
            <a:ext cx="2880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2</a:t>
            </a:r>
            <a:endParaRPr lang="ko-KR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22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79512" y="260648"/>
            <a:ext cx="3897956" cy="4278669"/>
            <a:chOff x="4427984" y="260648"/>
            <a:chExt cx="3897956" cy="4278669"/>
          </a:xfrm>
        </p:grpSpPr>
        <p:cxnSp>
          <p:nvCxnSpPr>
            <p:cNvPr id="136" name="직선 화살표 연결선 135"/>
            <p:cNvCxnSpPr>
              <a:cxnSpLocks noChangeShapeType="1"/>
            </p:cNvCxnSpPr>
            <p:nvPr/>
          </p:nvCxnSpPr>
          <p:spPr bwMode="auto">
            <a:xfrm flipV="1">
              <a:off x="745232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37" name="직선 화살표 연결선 136"/>
            <p:cNvCxnSpPr>
              <a:cxnSpLocks noChangeShapeType="1"/>
            </p:cNvCxnSpPr>
            <p:nvPr/>
          </p:nvCxnSpPr>
          <p:spPr bwMode="auto">
            <a:xfrm flipH="1">
              <a:off x="5292080" y="429309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38" name="직사각형 137"/>
            <p:cNvSpPr/>
            <p:nvPr/>
          </p:nvSpPr>
          <p:spPr bwMode="auto">
            <a:xfrm>
              <a:off x="5292080" y="1556792"/>
              <a:ext cx="432048" cy="25922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39" name="직사각형 138"/>
            <p:cNvSpPr/>
            <p:nvPr/>
          </p:nvSpPr>
          <p:spPr bwMode="auto">
            <a:xfrm>
              <a:off x="5724128" y="3717032"/>
              <a:ext cx="1728192" cy="43204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40" name="TextBox 31"/>
            <p:cNvSpPr txBox="1">
              <a:spLocks noChangeArrowheads="1"/>
            </p:cNvSpPr>
            <p:nvPr/>
          </p:nvSpPr>
          <p:spPr bwMode="auto">
            <a:xfrm>
              <a:off x="6007720" y="4293096"/>
              <a:ext cx="796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1" name="직선 화살표 연결선 140"/>
            <p:cNvCxnSpPr>
              <a:cxnSpLocks noChangeShapeType="1"/>
            </p:cNvCxnSpPr>
            <p:nvPr/>
          </p:nvCxnSpPr>
          <p:spPr bwMode="auto">
            <a:xfrm flipV="1">
              <a:off x="7596336" y="3717032"/>
              <a:ext cx="0" cy="432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2" name="직선 화살표 연결선 141"/>
            <p:cNvCxnSpPr>
              <a:cxnSpLocks noChangeShapeType="1"/>
            </p:cNvCxnSpPr>
            <p:nvPr/>
          </p:nvCxnSpPr>
          <p:spPr bwMode="auto">
            <a:xfrm flipH="1">
              <a:off x="7524328" y="371703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3" name="TextBox 3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직선 화살표 연결선 143"/>
            <p:cNvCxnSpPr>
              <a:cxnSpLocks noChangeShapeType="1"/>
            </p:cNvCxnSpPr>
            <p:nvPr/>
          </p:nvCxnSpPr>
          <p:spPr bwMode="auto">
            <a:xfrm flipV="1">
              <a:off x="5148064" y="1565747"/>
              <a:ext cx="0" cy="2583333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5" name="직선 화살표 연결선 144"/>
            <p:cNvCxnSpPr>
              <a:cxnSpLocks noChangeShapeType="1"/>
            </p:cNvCxnSpPr>
            <p:nvPr/>
          </p:nvCxnSpPr>
          <p:spPr bwMode="auto">
            <a:xfrm flipH="1">
              <a:off x="5076056" y="155679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4427984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7" name="직선 화살표 연결선 146"/>
            <p:cNvCxnSpPr>
              <a:cxnSpLocks noChangeShapeType="1"/>
            </p:cNvCxnSpPr>
            <p:nvPr/>
          </p:nvCxnSpPr>
          <p:spPr bwMode="auto">
            <a:xfrm flipV="1">
              <a:off x="5724128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48" name="직선 화살표 연결선 147"/>
            <p:cNvCxnSpPr>
              <a:cxnSpLocks noChangeShapeType="1"/>
            </p:cNvCxnSpPr>
            <p:nvPr/>
          </p:nvCxnSpPr>
          <p:spPr bwMode="auto">
            <a:xfrm flipH="1">
              <a:off x="5292080" y="1412776"/>
              <a:ext cx="43204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49" name="TextBox 31"/>
            <p:cNvSpPr txBox="1">
              <a:spLocks noChangeArrowheads="1"/>
            </p:cNvSpPr>
            <p:nvPr/>
          </p:nvSpPr>
          <p:spPr bwMode="auto">
            <a:xfrm>
              <a:off x="5220072" y="116655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5459585" y="260648"/>
              <a:ext cx="2866355" cy="3470670"/>
              <a:chOff x="5459585" y="260648"/>
              <a:chExt cx="2866355" cy="3470670"/>
            </a:xfrm>
          </p:grpSpPr>
          <p:cxnSp>
            <p:nvCxnSpPr>
              <p:cNvPr id="128" name="직선 화살표 연결선 5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302296" y="2072355"/>
                <a:ext cx="331633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/>
                <a:tailEnd type="triangle" w="med" len="med"/>
              </a:ln>
            </p:spPr>
          </p:cxnSp>
          <p:cxnSp>
            <p:nvCxnSpPr>
              <p:cNvPr id="1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459585" y="3293712"/>
                <a:ext cx="2731864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prstDash val="lgDashDot"/>
                <a:round/>
                <a:headEnd/>
                <a:tailEnd type="triangle" w="med" len="med"/>
              </a:ln>
            </p:spPr>
          </p:cxnSp>
          <p:sp>
            <p:nvSpPr>
              <p:cNvPr id="80" name="타원 79"/>
              <p:cNvSpPr/>
              <p:nvPr/>
            </p:nvSpPr>
            <p:spPr bwMode="auto">
              <a:xfrm flipH="1">
                <a:off x="5940152" y="3272865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1" name="TextBox 31"/>
              <p:cNvSpPr txBox="1">
                <a:spLocks noChangeArrowheads="1"/>
              </p:cNvSpPr>
              <p:nvPr/>
            </p:nvSpPr>
            <p:spPr bwMode="auto">
              <a:xfrm flipH="1">
                <a:off x="5971238" y="3045694"/>
                <a:ext cx="21111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TextBox 31"/>
              <p:cNvSpPr txBox="1">
                <a:spLocks noChangeArrowheads="1"/>
              </p:cNvSpPr>
              <p:nvPr/>
            </p:nvSpPr>
            <p:spPr bwMode="auto">
              <a:xfrm>
                <a:off x="5796136" y="260648"/>
                <a:ext cx="1535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TextBox 31"/>
              <p:cNvSpPr txBox="1">
                <a:spLocks noChangeArrowheads="1"/>
              </p:cNvSpPr>
              <p:nvPr/>
            </p:nvSpPr>
            <p:spPr bwMode="auto">
              <a:xfrm>
                <a:off x="8172400" y="3140968"/>
                <a:ext cx="1535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3" name="직선 화살표 연결선 102"/>
            <p:cNvCxnSpPr>
              <a:cxnSpLocks noChangeShapeType="1"/>
            </p:cNvCxnSpPr>
            <p:nvPr/>
          </p:nvCxnSpPr>
          <p:spPr bwMode="auto">
            <a:xfrm flipV="1">
              <a:off x="529208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4" name="직선 화살표 연결선 103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05" name="직선 화살표 연결선 104"/>
            <p:cNvCxnSpPr>
              <a:cxnSpLocks noChangeShapeType="1"/>
            </p:cNvCxnSpPr>
            <p:nvPr/>
          </p:nvCxnSpPr>
          <p:spPr bwMode="auto">
            <a:xfrm flipV="1">
              <a:off x="5292080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50" name="직선 화살표 연결선 28"/>
            <p:cNvCxnSpPr>
              <a:cxnSpLocks noChangeShapeType="1"/>
            </p:cNvCxnSpPr>
            <p:nvPr/>
          </p:nvCxnSpPr>
          <p:spPr bwMode="auto">
            <a:xfrm>
              <a:off x="5292080" y="3719678"/>
              <a:ext cx="43204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51" name="TextBox 31"/>
            <p:cNvSpPr txBox="1">
              <a:spLocks noChangeArrowheads="1"/>
            </p:cNvSpPr>
            <p:nvPr/>
          </p:nvSpPr>
          <p:spPr bwMode="auto">
            <a:xfrm>
              <a:off x="5364088" y="2567550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31"/>
            <p:cNvSpPr txBox="1">
              <a:spLocks noChangeArrowheads="1"/>
            </p:cNvSpPr>
            <p:nvPr/>
          </p:nvSpPr>
          <p:spPr bwMode="auto">
            <a:xfrm>
              <a:off x="6372200" y="3791686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4370263" y="580520"/>
            <a:ext cx="3802137" cy="3958797"/>
            <a:chOff x="4370263" y="580520"/>
            <a:chExt cx="3802137" cy="3958797"/>
          </a:xfrm>
        </p:grpSpPr>
        <p:cxnSp>
          <p:nvCxnSpPr>
            <p:cNvPr id="154" name="직선 화살표 연결선 57"/>
            <p:cNvCxnSpPr>
              <a:cxnSpLocks noChangeShapeType="1"/>
            </p:cNvCxnSpPr>
            <p:nvPr/>
          </p:nvCxnSpPr>
          <p:spPr bwMode="auto">
            <a:xfrm rot="3606735" flipH="1" flipV="1">
              <a:off x="3694121" y="2237895"/>
              <a:ext cx="331633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Dot"/>
              <a:round/>
              <a:headEnd/>
              <a:tailEnd type="triangle" w="med" len="med"/>
            </a:ln>
          </p:spPr>
        </p:cxnSp>
        <p:cxnSp>
          <p:nvCxnSpPr>
            <p:cNvPr id="155" name="직선 화살표 연결선 28"/>
            <p:cNvCxnSpPr>
              <a:cxnSpLocks noChangeShapeType="1"/>
            </p:cNvCxnSpPr>
            <p:nvPr/>
          </p:nvCxnSpPr>
          <p:spPr bwMode="auto">
            <a:xfrm rot="19806735">
              <a:off x="5344966" y="2865759"/>
              <a:ext cx="273186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Dot"/>
              <a:round/>
              <a:headEnd/>
              <a:tailEnd type="triangle" w="med" len="med"/>
            </a:ln>
          </p:spPr>
        </p:cxnSp>
        <p:sp>
          <p:nvSpPr>
            <p:cNvPr id="156" name="TextBox 31"/>
            <p:cNvSpPr txBox="1">
              <a:spLocks noChangeArrowheads="1"/>
            </p:cNvSpPr>
            <p:nvPr/>
          </p:nvSpPr>
          <p:spPr bwMode="auto">
            <a:xfrm>
              <a:off x="4370263" y="595253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TextBox 31"/>
            <p:cNvSpPr txBox="1">
              <a:spLocks noChangeArrowheads="1"/>
            </p:cNvSpPr>
            <p:nvPr/>
          </p:nvSpPr>
          <p:spPr bwMode="auto">
            <a:xfrm>
              <a:off x="7908179" y="1993602"/>
              <a:ext cx="1535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화살표 연결선 28"/>
            <p:cNvCxnSpPr>
              <a:cxnSpLocks noChangeShapeType="1"/>
            </p:cNvCxnSpPr>
            <p:nvPr/>
          </p:nvCxnSpPr>
          <p:spPr bwMode="auto">
            <a:xfrm>
              <a:off x="5940152" y="3293712"/>
              <a:ext cx="792088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직선 화살표 연결선 158"/>
            <p:cNvCxnSpPr>
              <a:cxnSpLocks noChangeShapeType="1"/>
            </p:cNvCxnSpPr>
            <p:nvPr/>
          </p:nvCxnSpPr>
          <p:spPr bwMode="auto">
            <a:xfrm flipV="1">
              <a:off x="745232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0" name="직선 화살표 연결선 159"/>
            <p:cNvCxnSpPr>
              <a:cxnSpLocks noChangeShapeType="1"/>
            </p:cNvCxnSpPr>
            <p:nvPr/>
          </p:nvCxnSpPr>
          <p:spPr bwMode="auto">
            <a:xfrm flipH="1">
              <a:off x="5292080" y="4293096"/>
              <a:ext cx="2160240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1" name="직사각형 160"/>
            <p:cNvSpPr/>
            <p:nvPr/>
          </p:nvSpPr>
          <p:spPr bwMode="auto">
            <a:xfrm>
              <a:off x="5292080" y="1556792"/>
              <a:ext cx="432048" cy="259228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62" name="직사각형 161"/>
            <p:cNvSpPr/>
            <p:nvPr/>
          </p:nvSpPr>
          <p:spPr bwMode="auto">
            <a:xfrm>
              <a:off x="5724128" y="3717032"/>
              <a:ext cx="1728192" cy="432048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 dirty="0"/>
            </a:p>
          </p:txBody>
        </p:sp>
        <p:sp>
          <p:nvSpPr>
            <p:cNvPr id="163" name="TextBox 31"/>
            <p:cNvSpPr txBox="1">
              <a:spLocks noChangeArrowheads="1"/>
            </p:cNvSpPr>
            <p:nvPr/>
          </p:nvSpPr>
          <p:spPr bwMode="auto">
            <a:xfrm>
              <a:off x="6007720" y="4293096"/>
              <a:ext cx="7965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4" name="직선 화살표 연결선 163"/>
            <p:cNvCxnSpPr>
              <a:cxnSpLocks noChangeShapeType="1"/>
            </p:cNvCxnSpPr>
            <p:nvPr/>
          </p:nvCxnSpPr>
          <p:spPr bwMode="auto">
            <a:xfrm flipV="1">
              <a:off x="7596336" y="3717032"/>
              <a:ext cx="0" cy="432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5" name="직선 화살표 연결선 164"/>
            <p:cNvCxnSpPr>
              <a:cxnSpLocks noChangeShapeType="1"/>
            </p:cNvCxnSpPr>
            <p:nvPr/>
          </p:nvCxnSpPr>
          <p:spPr bwMode="auto">
            <a:xfrm flipH="1">
              <a:off x="7524328" y="371703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6" name="TextBox 31"/>
            <p:cNvSpPr txBox="1">
              <a:spLocks noChangeArrowheads="1"/>
            </p:cNvSpPr>
            <p:nvPr/>
          </p:nvSpPr>
          <p:spPr bwMode="auto">
            <a:xfrm>
              <a:off x="7596336" y="3789040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7" name="직선 화살표 연결선 166"/>
            <p:cNvCxnSpPr>
              <a:cxnSpLocks noChangeShapeType="1"/>
            </p:cNvCxnSpPr>
            <p:nvPr/>
          </p:nvCxnSpPr>
          <p:spPr bwMode="auto">
            <a:xfrm flipV="1">
              <a:off x="5148064" y="1556792"/>
              <a:ext cx="0" cy="2592289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68" name="직선 화살표 연결선 167"/>
            <p:cNvCxnSpPr>
              <a:cxnSpLocks noChangeShapeType="1"/>
            </p:cNvCxnSpPr>
            <p:nvPr/>
          </p:nvCxnSpPr>
          <p:spPr bwMode="auto">
            <a:xfrm flipH="1">
              <a:off x="5076056" y="1556792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69" name="TextBox 31"/>
            <p:cNvSpPr txBox="1">
              <a:spLocks noChangeArrowheads="1"/>
            </p:cNvSpPr>
            <p:nvPr/>
          </p:nvSpPr>
          <p:spPr bwMode="auto">
            <a:xfrm>
              <a:off x="4427984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0" name="직선 화살표 연결선 169"/>
            <p:cNvCxnSpPr>
              <a:cxnSpLocks noChangeShapeType="1"/>
            </p:cNvCxnSpPr>
            <p:nvPr/>
          </p:nvCxnSpPr>
          <p:spPr bwMode="auto">
            <a:xfrm flipV="1">
              <a:off x="5724128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1" name="직선 화살표 연결선 170"/>
            <p:cNvCxnSpPr>
              <a:cxnSpLocks noChangeShapeType="1"/>
            </p:cNvCxnSpPr>
            <p:nvPr/>
          </p:nvCxnSpPr>
          <p:spPr bwMode="auto">
            <a:xfrm flipH="1">
              <a:off x="5292080" y="1412776"/>
              <a:ext cx="432048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72" name="TextBox 31"/>
            <p:cNvSpPr txBox="1">
              <a:spLocks noChangeArrowheads="1"/>
            </p:cNvSpPr>
            <p:nvPr/>
          </p:nvSpPr>
          <p:spPr bwMode="auto">
            <a:xfrm>
              <a:off x="5220072" y="1166555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타원 172"/>
            <p:cNvSpPr/>
            <p:nvPr/>
          </p:nvSpPr>
          <p:spPr bwMode="auto">
            <a:xfrm flipH="1">
              <a:off x="5940152" y="3272865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TextBox 31"/>
            <p:cNvSpPr txBox="1">
              <a:spLocks noChangeArrowheads="1"/>
            </p:cNvSpPr>
            <p:nvPr/>
          </p:nvSpPr>
          <p:spPr bwMode="auto">
            <a:xfrm flipH="1">
              <a:off x="5748086" y="3326795"/>
              <a:ext cx="211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원호 174"/>
            <p:cNvSpPr/>
            <p:nvPr/>
          </p:nvSpPr>
          <p:spPr bwMode="auto">
            <a:xfrm rot="10800000">
              <a:off x="5527156" y="2871988"/>
              <a:ext cx="864096" cy="864096"/>
            </a:xfrm>
            <a:prstGeom prst="arc">
              <a:avLst>
                <a:gd name="adj1" fmla="val 8980497"/>
                <a:gd name="adj2" fmla="val 1075745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6" name="TextBox 31"/>
            <p:cNvSpPr txBox="1">
              <a:spLocks noChangeArrowheads="1"/>
            </p:cNvSpPr>
            <p:nvPr/>
          </p:nvSpPr>
          <p:spPr bwMode="auto">
            <a:xfrm>
              <a:off x="6372200" y="2996952"/>
              <a:ext cx="20919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7" name="직선 화살표 연결선 176"/>
            <p:cNvCxnSpPr>
              <a:cxnSpLocks noChangeShapeType="1"/>
            </p:cNvCxnSpPr>
            <p:nvPr/>
          </p:nvCxnSpPr>
          <p:spPr bwMode="auto">
            <a:xfrm flipV="1">
              <a:off x="5292080" y="422108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8" name="직선 화살표 연결선 177"/>
            <p:cNvCxnSpPr>
              <a:cxnSpLocks noChangeShapeType="1"/>
            </p:cNvCxnSpPr>
            <p:nvPr/>
          </p:nvCxnSpPr>
          <p:spPr bwMode="auto">
            <a:xfrm flipV="1">
              <a:off x="5292080" y="1340768"/>
              <a:ext cx="0" cy="144016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79" name="직선 화살표 연결선 178"/>
            <p:cNvCxnSpPr>
              <a:cxnSpLocks noChangeShapeType="1"/>
            </p:cNvCxnSpPr>
            <p:nvPr/>
          </p:nvCxnSpPr>
          <p:spPr bwMode="auto">
            <a:xfrm flipH="1">
              <a:off x="5076056" y="4149080"/>
              <a:ext cx="144016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92025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395536" y="404664"/>
            <a:ext cx="4896544" cy="1584176"/>
            <a:chOff x="395536" y="404664"/>
            <a:chExt cx="4896544" cy="1584176"/>
          </a:xfrm>
        </p:grpSpPr>
        <p:sp>
          <p:nvSpPr>
            <p:cNvPr id="3" name="TextBox 31"/>
            <p:cNvSpPr txBox="1">
              <a:spLocks noChangeArrowheads="1"/>
            </p:cNvSpPr>
            <p:nvPr/>
          </p:nvSpPr>
          <p:spPr bwMode="auto">
            <a:xfrm>
              <a:off x="3419872" y="1052736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수직응력도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 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" name="직선 화살표 연결선 15"/>
            <p:cNvCxnSpPr>
              <a:cxnSpLocks noChangeShapeType="1"/>
            </p:cNvCxnSpPr>
            <p:nvPr/>
          </p:nvCxnSpPr>
          <p:spPr bwMode="auto">
            <a:xfrm flipH="1" flipV="1">
              <a:off x="2771800" y="1197593"/>
              <a:ext cx="720006" cy="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5" name="TextBox 31"/>
            <p:cNvSpPr txBox="1">
              <a:spLocks noChangeArrowheads="1"/>
            </p:cNvSpPr>
            <p:nvPr/>
          </p:nvSpPr>
          <p:spPr bwMode="auto">
            <a:xfrm>
              <a:off x="2627784" y="1598603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전단응력도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 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" name="직선 화살표 연결선 30"/>
            <p:cNvCxnSpPr>
              <a:cxnSpLocks noChangeShapeType="1"/>
            </p:cNvCxnSpPr>
            <p:nvPr/>
          </p:nvCxnSpPr>
          <p:spPr bwMode="auto">
            <a:xfrm flipV="1">
              <a:off x="2699792" y="620688"/>
              <a:ext cx="0" cy="1152970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round/>
              <a:headEnd type="triangle" w="med" len="med"/>
              <a:tailEnd type="triangle" w="med" len="med"/>
            </a:ln>
          </p:spPr>
        </p:cxnSp>
        <p:grpSp>
          <p:nvGrpSpPr>
            <p:cNvPr id="44" name="그룹 43"/>
            <p:cNvGrpSpPr/>
            <p:nvPr/>
          </p:nvGrpSpPr>
          <p:grpSpPr>
            <a:xfrm>
              <a:off x="395536" y="404664"/>
              <a:ext cx="288032" cy="1584176"/>
              <a:chOff x="395536" y="332657"/>
              <a:chExt cx="288032" cy="1584176"/>
            </a:xfrm>
          </p:grpSpPr>
          <p:cxnSp>
            <p:nvCxnSpPr>
              <p:cNvPr id="13" name="직선 화살표 연결선 12"/>
              <p:cNvCxnSpPr>
                <a:cxnSpLocks noChangeShapeType="1"/>
              </p:cNvCxnSpPr>
              <p:nvPr/>
            </p:nvCxnSpPr>
            <p:spPr bwMode="auto">
              <a:xfrm flipH="1" flipV="1">
                <a:off x="539552" y="980728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직선 화살표 연결선 11"/>
              <p:cNvCxnSpPr>
                <a:cxnSpLocks noChangeShapeType="1"/>
              </p:cNvCxnSpPr>
              <p:nvPr/>
            </p:nvCxnSpPr>
            <p:spPr bwMode="auto">
              <a:xfrm flipV="1">
                <a:off x="539552" y="332657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직선 화살표 연결선 17"/>
              <p:cNvCxnSpPr>
                <a:cxnSpLocks noChangeShapeType="1"/>
              </p:cNvCxnSpPr>
              <p:nvPr/>
            </p:nvCxnSpPr>
            <p:spPr bwMode="auto">
              <a:xfrm flipH="1" flipV="1">
                <a:off x="395536" y="1196752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직선 화살표 연결선 18"/>
              <p:cNvCxnSpPr>
                <a:cxnSpLocks noChangeShapeType="1"/>
              </p:cNvCxnSpPr>
              <p:nvPr/>
            </p:nvCxnSpPr>
            <p:spPr bwMode="auto">
              <a:xfrm flipH="1">
                <a:off x="395536" y="1052736"/>
                <a:ext cx="288032" cy="1440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직선 화살표 연결선 28"/>
              <p:cNvCxnSpPr>
                <a:cxnSpLocks noChangeShapeType="1"/>
              </p:cNvCxnSpPr>
              <p:nvPr/>
            </p:nvCxnSpPr>
            <p:spPr bwMode="auto">
              <a:xfrm flipV="1">
                <a:off x="539552" y="1268761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그룹 47"/>
            <p:cNvGrpSpPr/>
            <p:nvPr/>
          </p:nvGrpSpPr>
          <p:grpSpPr>
            <a:xfrm>
              <a:off x="395536" y="548680"/>
              <a:ext cx="2231901" cy="1296986"/>
              <a:chOff x="395536" y="548680"/>
              <a:chExt cx="2231901" cy="1296986"/>
            </a:xfrm>
          </p:grpSpPr>
          <p:sp>
            <p:nvSpPr>
              <p:cNvPr id="9" name="직사각형 20"/>
              <p:cNvSpPr>
                <a:spLocks noChangeArrowheads="1"/>
              </p:cNvSpPr>
              <p:nvPr/>
            </p:nvSpPr>
            <p:spPr bwMode="auto">
              <a:xfrm>
                <a:off x="683568" y="548680"/>
                <a:ext cx="1943869" cy="1296986"/>
              </a:xfrm>
              <a:prstGeom prst="rect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45" name="그룹 44"/>
              <p:cNvGrpSpPr/>
              <p:nvPr/>
            </p:nvGrpSpPr>
            <p:grpSpPr>
              <a:xfrm>
                <a:off x="395536" y="548680"/>
                <a:ext cx="288033" cy="1296143"/>
                <a:chOff x="539551" y="476673"/>
                <a:chExt cx="288033" cy="1296143"/>
              </a:xfrm>
            </p:grpSpPr>
            <p:sp>
              <p:nvSpPr>
                <p:cNvPr id="37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이등변 삼각형 38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이등변 삼각형 39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1" name="이등변 삼각형 40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</p:grpSp>
        <p:cxnSp>
          <p:nvCxnSpPr>
            <p:cNvPr id="54" name="직선 화살표 연결선 15"/>
            <p:cNvCxnSpPr>
              <a:cxnSpLocks noChangeShapeType="1"/>
            </p:cNvCxnSpPr>
            <p:nvPr/>
          </p:nvCxnSpPr>
          <p:spPr bwMode="auto">
            <a:xfrm flipH="1">
              <a:off x="539552" y="1197594"/>
              <a:ext cx="2088232" cy="1"/>
            </a:xfrm>
            <a:prstGeom prst="straightConnector1">
              <a:avLst/>
            </a:prstGeom>
            <a:noFill/>
            <a:ln w="952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1043608" y="1238563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부재의 축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TextBox 31"/>
            <p:cNvSpPr txBox="1">
              <a:spLocks noChangeArrowheads="1"/>
            </p:cNvSpPr>
            <p:nvPr/>
          </p:nvSpPr>
          <p:spPr bwMode="auto">
            <a:xfrm>
              <a:off x="3059832" y="620688"/>
              <a:ext cx="22322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부재의 단면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(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또는 절점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)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연결선: 구부러짐 59"/>
            <p:cNvCxnSpPr/>
            <p:nvPr/>
          </p:nvCxnSpPr>
          <p:spPr bwMode="auto">
            <a:xfrm flipV="1">
              <a:off x="2627784" y="764704"/>
              <a:ext cx="432048" cy="216024"/>
            </a:xfrm>
            <a:prstGeom prst="curvedConnector3">
              <a:avLst/>
            </a:prstGeom>
            <a:noFill/>
            <a:ln w="9525" algn="ctr">
              <a:solidFill>
                <a:srgbClr val="4D4D4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73" name="그룹 372"/>
          <p:cNvGrpSpPr/>
          <p:nvPr/>
        </p:nvGrpSpPr>
        <p:grpSpPr>
          <a:xfrm>
            <a:off x="395536" y="2276872"/>
            <a:ext cx="4320480" cy="3528392"/>
            <a:chOff x="395536" y="2276872"/>
            <a:chExt cx="4320480" cy="3528392"/>
          </a:xfrm>
        </p:grpSpPr>
        <p:grpSp>
          <p:nvGrpSpPr>
            <p:cNvPr id="368" name="그룹 367"/>
            <p:cNvGrpSpPr/>
            <p:nvPr/>
          </p:nvGrpSpPr>
          <p:grpSpPr>
            <a:xfrm>
              <a:off x="395536" y="4005064"/>
              <a:ext cx="4320480" cy="1800200"/>
              <a:chOff x="395536" y="4149080"/>
              <a:chExt cx="4320480" cy="1800200"/>
            </a:xfrm>
          </p:grpSpPr>
          <p:sp>
            <p:nvSpPr>
              <p:cNvPr id="63" name="Line 51"/>
              <p:cNvSpPr>
                <a:spLocks noChangeShapeType="1"/>
              </p:cNvSpPr>
              <p:nvPr/>
            </p:nvSpPr>
            <p:spPr bwMode="auto">
              <a:xfrm>
                <a:off x="539552" y="4941168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직사각형 20"/>
              <p:cNvSpPr>
                <a:spLocks noChangeArrowheads="1"/>
              </p:cNvSpPr>
              <p:nvPr/>
            </p:nvSpPr>
            <p:spPr bwMode="auto">
              <a:xfrm>
                <a:off x="683568" y="4293096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5" name="자유형 8"/>
              <p:cNvSpPr/>
              <p:nvPr/>
            </p:nvSpPr>
            <p:spPr bwMode="auto">
              <a:xfrm>
                <a:off x="2877451" y="4260902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69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28678" y="4751994"/>
                <a:ext cx="359246" cy="7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0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4575150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" name="TextBox 31"/>
              <p:cNvSpPr txBox="1">
                <a:spLocks noChangeArrowheads="1"/>
              </p:cNvSpPr>
              <p:nvPr/>
            </p:nvSpPr>
            <p:spPr bwMode="auto">
              <a:xfrm>
                <a:off x="3707904" y="4622939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직선 연결선 71"/>
              <p:cNvCxnSpPr/>
              <p:nvPr/>
            </p:nvCxnSpPr>
            <p:spPr bwMode="auto">
              <a:xfrm>
                <a:off x="2555776" y="4283942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직선 연결선 72"/>
              <p:cNvCxnSpPr/>
              <p:nvPr/>
            </p:nvCxnSpPr>
            <p:spPr bwMode="auto">
              <a:xfrm>
                <a:off x="2555776" y="558008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74" name="그룹 41"/>
              <p:cNvGrpSpPr/>
              <p:nvPr/>
            </p:nvGrpSpPr>
            <p:grpSpPr>
              <a:xfrm>
                <a:off x="1691680" y="4293096"/>
                <a:ext cx="720080" cy="1297606"/>
                <a:chOff x="2339752" y="2962027"/>
                <a:chExt cx="720080" cy="1297606"/>
              </a:xfrm>
            </p:grpSpPr>
            <p:cxnSp>
              <p:nvCxnSpPr>
                <p:cNvPr id="75" name="직선 화살표 연결선 13"/>
                <p:cNvCxnSpPr>
                  <a:cxnSpLocks noChangeShapeType="1"/>
                </p:cNvCxnSpPr>
                <p:nvPr/>
              </p:nvCxnSpPr>
              <p:spPr bwMode="auto">
                <a:xfrm rot="10800000">
                  <a:off x="2339752" y="4258044"/>
                  <a:ext cx="719832" cy="1589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76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4043469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77" name="직선 화살표 연결선 1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827304"/>
                  <a:ext cx="7200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78" name="직사각형 77"/>
                <p:cNvSpPr/>
                <p:nvPr/>
              </p:nvSpPr>
              <p:spPr bwMode="auto">
                <a:xfrm>
                  <a:off x="2339752" y="2963044"/>
                  <a:ext cx="720080" cy="1296144"/>
                </a:xfrm>
                <a:prstGeom prst="rect">
                  <a:avLst/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pPr marL="0" marR="0" indent="0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</a:pPr>
                  <a:endParaRPr lang="ko-KR" altLang="en-US"/>
                </a:p>
              </p:txBody>
            </p:sp>
            <p:cxnSp>
              <p:nvCxnSpPr>
                <p:cNvPr id="79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394951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80" name="직선 화살표 연결선 1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610975"/>
                  <a:ext cx="7200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81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3179068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82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339752" y="2962027"/>
                  <a:ext cx="719906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88" name="그룹 87"/>
              <p:cNvGrpSpPr/>
              <p:nvPr/>
            </p:nvGrpSpPr>
            <p:grpSpPr>
              <a:xfrm>
                <a:off x="395536" y="4149080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101" name="직선 화살표 연결선 10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직선 화살표 연결선 1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직선 화살표 연결선 10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직선 화살표 연결선 10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직선 화살표 연결선 10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" name="그룹 94"/>
              <p:cNvGrpSpPr/>
              <p:nvPr/>
            </p:nvGrpSpPr>
            <p:grpSpPr>
              <a:xfrm>
                <a:off x="395536" y="4293097"/>
                <a:ext cx="288033" cy="1296143"/>
                <a:chOff x="539551" y="476673"/>
                <a:chExt cx="288033" cy="1296143"/>
              </a:xfrm>
            </p:grpSpPr>
            <p:sp>
              <p:nvSpPr>
                <p:cNvPr id="96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7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8" name="이등변 삼각형 97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99" name="이등변 삼각형 98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00" name="이등변 삼각형 99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58" name="TextBox 31"/>
              <p:cNvSpPr txBox="1">
                <a:spLocks noChangeArrowheads="1"/>
              </p:cNvSpPr>
              <p:nvPr/>
            </p:nvSpPr>
            <p:spPr bwMode="auto">
              <a:xfrm>
                <a:off x="1979712" y="5703059"/>
                <a:ext cx="13957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9" name="직선 화살표 연결선 28"/>
              <p:cNvCxnSpPr>
                <a:cxnSpLocks noChangeShapeType="1"/>
              </p:cNvCxnSpPr>
              <p:nvPr/>
            </p:nvCxnSpPr>
            <p:spPr bwMode="auto">
              <a:xfrm flipH="1">
                <a:off x="1691680" y="5733256"/>
                <a:ext cx="72008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직선 화살표 연결선 28"/>
              <p:cNvCxnSpPr>
                <a:cxnSpLocks noChangeShapeType="1"/>
              </p:cNvCxnSpPr>
              <p:nvPr/>
            </p:nvCxnSpPr>
            <p:spPr bwMode="auto">
              <a:xfrm rot="5400000">
                <a:off x="1620466" y="5733256"/>
                <a:ext cx="143222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직선 화살표 연결선 28"/>
              <p:cNvCxnSpPr>
                <a:cxnSpLocks noChangeShapeType="1"/>
              </p:cNvCxnSpPr>
              <p:nvPr/>
            </p:nvCxnSpPr>
            <p:spPr bwMode="auto">
              <a:xfrm rot="5400000">
                <a:off x="2339752" y="5733256"/>
                <a:ext cx="143222" cy="7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9" name="그룹 368"/>
            <p:cNvGrpSpPr/>
            <p:nvPr/>
          </p:nvGrpSpPr>
          <p:grpSpPr>
            <a:xfrm>
              <a:off x="395536" y="2276872"/>
              <a:ext cx="4320480" cy="1584176"/>
              <a:chOff x="395536" y="2276872"/>
              <a:chExt cx="4320480" cy="1584176"/>
            </a:xfrm>
          </p:grpSpPr>
          <p:sp>
            <p:nvSpPr>
              <p:cNvPr id="326" name="Line 51"/>
              <p:cNvSpPr>
                <a:spLocks noChangeShapeType="1"/>
              </p:cNvSpPr>
              <p:nvPr/>
            </p:nvSpPr>
            <p:spPr bwMode="auto">
              <a:xfrm>
                <a:off x="539552" y="30689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7" name="직사각형 20"/>
              <p:cNvSpPr>
                <a:spLocks noChangeArrowheads="1"/>
              </p:cNvSpPr>
              <p:nvPr/>
            </p:nvSpPr>
            <p:spPr bwMode="auto">
              <a:xfrm>
                <a:off x="683568" y="24208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4" name="TextBox 31"/>
              <p:cNvSpPr txBox="1">
                <a:spLocks noChangeArrowheads="1"/>
              </p:cNvSpPr>
              <p:nvPr/>
            </p:nvSpPr>
            <p:spPr bwMode="auto">
              <a:xfrm>
                <a:off x="2272184" y="311077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5" name="직선 화살표 연결선 15"/>
              <p:cNvCxnSpPr>
                <a:cxnSpLocks noChangeShapeType="1"/>
              </p:cNvCxnSpPr>
              <p:nvPr/>
            </p:nvCxnSpPr>
            <p:spPr bwMode="auto">
              <a:xfrm flipH="1" flipV="1">
                <a:off x="1691680" y="3069836"/>
                <a:ext cx="720006" cy="1"/>
              </a:xfrm>
              <a:prstGeom prst="straightConnector1">
                <a:avLst/>
              </a:prstGeom>
              <a:noFill/>
              <a:ln w="12700" algn="ctr">
                <a:solidFill>
                  <a:srgbClr val="4D4D4D"/>
                </a:solidFill>
                <a:round/>
                <a:headEnd type="triangle" w="lg" len="lg"/>
                <a:tailEnd type="none" w="med" len="med"/>
              </a:ln>
            </p:spPr>
          </p:cxnSp>
          <p:grpSp>
            <p:nvGrpSpPr>
              <p:cNvPr id="338" name="그룹 337"/>
              <p:cNvGrpSpPr/>
              <p:nvPr/>
            </p:nvGrpSpPr>
            <p:grpSpPr>
              <a:xfrm>
                <a:off x="395536" y="22768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345" name="직선 화살표 연결선 34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직선 화살표 연결선 345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직선 화살표 연결선 34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직선 화살표 연결선 347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직선 화살표 연결선 348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39" name="그룹 338"/>
              <p:cNvGrpSpPr/>
              <p:nvPr/>
            </p:nvGrpSpPr>
            <p:grpSpPr>
              <a:xfrm>
                <a:off x="395536" y="2420889"/>
                <a:ext cx="288033" cy="1296143"/>
                <a:chOff x="539551" y="476673"/>
                <a:chExt cx="288033" cy="1296143"/>
              </a:xfrm>
            </p:grpSpPr>
            <p:sp>
              <p:nvSpPr>
                <p:cNvPr id="340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1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2" name="이등변 삼각형 341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3" name="이등변 삼각형 342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이등변 삼각형 343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3" name="Line 51"/>
              <p:cNvSpPr>
                <a:spLocks noChangeShapeType="1"/>
              </p:cNvSpPr>
              <p:nvPr/>
            </p:nvSpPr>
            <p:spPr bwMode="auto">
              <a:xfrm>
                <a:off x="2555776" y="30689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4" name="자유형 8"/>
              <p:cNvSpPr/>
              <p:nvPr/>
            </p:nvSpPr>
            <p:spPr bwMode="auto">
              <a:xfrm>
                <a:off x="2877451" y="23886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6" name="직선 연결선 365"/>
              <p:cNvCxnSpPr/>
              <p:nvPr/>
            </p:nvCxnSpPr>
            <p:spPr bwMode="auto">
              <a:xfrm>
                <a:off x="2555776" y="242088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7" name="직선 연결선 366"/>
              <p:cNvCxnSpPr/>
              <p:nvPr/>
            </p:nvCxnSpPr>
            <p:spPr bwMode="auto">
              <a:xfrm>
                <a:off x="2555776" y="3717032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373297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/>
          <p:cNvGrpSpPr/>
          <p:nvPr/>
        </p:nvGrpSpPr>
        <p:grpSpPr>
          <a:xfrm>
            <a:off x="395536" y="2276872"/>
            <a:ext cx="6552728" cy="3528392"/>
            <a:chOff x="395536" y="2276872"/>
            <a:chExt cx="6552728" cy="3528392"/>
          </a:xfrm>
        </p:grpSpPr>
        <p:grpSp>
          <p:nvGrpSpPr>
            <p:cNvPr id="33" name="그룹 32"/>
            <p:cNvGrpSpPr/>
            <p:nvPr/>
          </p:nvGrpSpPr>
          <p:grpSpPr>
            <a:xfrm>
              <a:off x="395536" y="2276872"/>
              <a:ext cx="4320480" cy="1584176"/>
              <a:chOff x="395536" y="2276872"/>
              <a:chExt cx="4320480" cy="1584176"/>
            </a:xfrm>
          </p:grpSpPr>
          <p:sp>
            <p:nvSpPr>
              <p:cNvPr id="348" name="Line 51"/>
              <p:cNvSpPr>
                <a:spLocks noChangeShapeType="1"/>
              </p:cNvSpPr>
              <p:nvPr/>
            </p:nvSpPr>
            <p:spPr bwMode="auto">
              <a:xfrm>
                <a:off x="539552" y="30689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9" name="직사각형 20"/>
              <p:cNvSpPr>
                <a:spLocks noChangeArrowheads="1"/>
              </p:cNvSpPr>
              <p:nvPr/>
            </p:nvSpPr>
            <p:spPr bwMode="auto">
              <a:xfrm>
                <a:off x="683568" y="24208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0" name="자유형 8"/>
              <p:cNvSpPr/>
              <p:nvPr/>
            </p:nvSpPr>
            <p:spPr bwMode="auto">
              <a:xfrm>
                <a:off x="2877451" y="23886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57" name="직선 연결선 356"/>
              <p:cNvCxnSpPr/>
              <p:nvPr/>
            </p:nvCxnSpPr>
            <p:spPr bwMode="auto">
              <a:xfrm>
                <a:off x="2555776" y="2411734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8" name="직선 연결선 357"/>
              <p:cNvCxnSpPr/>
              <p:nvPr/>
            </p:nvCxnSpPr>
            <p:spPr bwMode="auto">
              <a:xfrm>
                <a:off x="2555776" y="370787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60" name="그룹 359"/>
              <p:cNvGrpSpPr/>
              <p:nvPr/>
            </p:nvGrpSpPr>
            <p:grpSpPr>
              <a:xfrm>
                <a:off x="395536" y="22768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367" name="직선 화살표 연결선 36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직선 화살표 연결선 367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직선 화살표 연결선 36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직선 화살표 연결선 369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직선 화살표 연결선 370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1" name="그룹 360"/>
              <p:cNvGrpSpPr/>
              <p:nvPr/>
            </p:nvGrpSpPr>
            <p:grpSpPr>
              <a:xfrm>
                <a:off x="395536" y="2420889"/>
                <a:ext cx="288033" cy="1296143"/>
                <a:chOff x="539551" y="476673"/>
                <a:chExt cx="288033" cy="1296143"/>
              </a:xfrm>
            </p:grpSpPr>
            <p:sp>
              <p:nvSpPr>
                <p:cNvPr id="362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3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4" name="이등변 삼각형 363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5" name="이등변 삼각형 364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66" name="이등변 삼각형 365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88" name="TextBox 31"/>
              <p:cNvSpPr txBox="1">
                <a:spLocks noChangeArrowheads="1"/>
              </p:cNvSpPr>
              <p:nvPr/>
            </p:nvSpPr>
            <p:spPr bwMode="auto">
              <a:xfrm>
                <a:off x="1835696" y="347081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89" name="직선 화살표 연결선 15"/>
              <p:cNvCxnSpPr>
                <a:cxnSpLocks noChangeShapeType="1"/>
              </p:cNvCxnSpPr>
              <p:nvPr/>
            </p:nvCxnSpPr>
            <p:spPr bwMode="auto">
              <a:xfrm flipV="1">
                <a:off x="1835696" y="2564905"/>
                <a:ext cx="0" cy="1008111"/>
              </a:xfrm>
              <a:prstGeom prst="straightConnector1">
                <a:avLst/>
              </a:prstGeom>
              <a:noFill/>
              <a:ln w="12700" algn="ctr">
                <a:solidFill>
                  <a:srgbClr val="4D4D4D"/>
                </a:solidFill>
                <a:round/>
                <a:headEnd type="triangle" w="lg" len="lg"/>
                <a:tailEnd type="none" w="med" len="med"/>
              </a:ln>
            </p:spPr>
          </p:cxnSp>
          <p:sp>
            <p:nvSpPr>
              <p:cNvPr id="490" name="Line 51"/>
              <p:cNvSpPr>
                <a:spLocks noChangeShapeType="1"/>
              </p:cNvSpPr>
              <p:nvPr/>
            </p:nvSpPr>
            <p:spPr bwMode="auto">
              <a:xfrm>
                <a:off x="2555776" y="30689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932040" y="3758843"/>
              <a:ext cx="2016224" cy="2046421"/>
              <a:chOff x="7452320" y="3974867"/>
              <a:chExt cx="2016224" cy="2046421"/>
            </a:xfrm>
          </p:grpSpPr>
          <p:sp>
            <p:nvSpPr>
              <p:cNvPr id="492" name="직사각형 491"/>
              <p:cNvSpPr/>
              <p:nvPr/>
            </p:nvSpPr>
            <p:spPr bwMode="auto">
              <a:xfrm>
                <a:off x="7812360" y="4365104"/>
                <a:ext cx="1296144" cy="1296144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ko-KR" i="1" dirty="0" err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5" name="직선 화살표 연결선 49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021264" y="5012978"/>
                <a:ext cx="1296144" cy="397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496" name="TextBox 31"/>
              <p:cNvSpPr txBox="1">
                <a:spLocks noChangeArrowheads="1"/>
              </p:cNvSpPr>
              <p:nvPr/>
            </p:nvSpPr>
            <p:spPr bwMode="auto">
              <a:xfrm>
                <a:off x="8316416" y="3974867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7" name="직선 화살표 연결선 496"/>
              <p:cNvCxnSpPr>
                <a:cxnSpLocks noChangeShapeType="1"/>
              </p:cNvCxnSpPr>
              <p:nvPr/>
            </p:nvCxnSpPr>
            <p:spPr bwMode="auto">
              <a:xfrm rot="5400000">
                <a:off x="8604448" y="5013176"/>
                <a:ext cx="1296147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8" name="직선 화살표 연결선 497"/>
              <p:cNvCxnSpPr>
                <a:cxnSpLocks noChangeShapeType="1"/>
              </p:cNvCxnSpPr>
              <p:nvPr/>
            </p:nvCxnSpPr>
            <p:spPr bwMode="auto">
              <a:xfrm rot="10800000">
                <a:off x="7812362" y="4221088"/>
                <a:ext cx="1224134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99" name="직선 화살표 연결선 498"/>
              <p:cNvCxnSpPr>
                <a:cxnSpLocks noChangeShapeType="1"/>
              </p:cNvCxnSpPr>
              <p:nvPr/>
            </p:nvCxnSpPr>
            <p:spPr bwMode="auto">
              <a:xfrm>
                <a:off x="7812360" y="5805264"/>
                <a:ext cx="1296144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00" name="TextBox 31"/>
              <p:cNvSpPr txBox="1">
                <a:spLocks noChangeArrowheads="1"/>
              </p:cNvSpPr>
              <p:nvPr/>
            </p:nvSpPr>
            <p:spPr bwMode="auto">
              <a:xfrm>
                <a:off x="8392864" y="5775067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1" name="TextBox 31"/>
              <p:cNvSpPr txBox="1">
                <a:spLocks noChangeArrowheads="1"/>
              </p:cNvSpPr>
              <p:nvPr/>
            </p:nvSpPr>
            <p:spPr bwMode="auto">
              <a:xfrm>
                <a:off x="9248080" y="4910971"/>
                <a:ext cx="2204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2" name="TextBox 31"/>
              <p:cNvSpPr txBox="1">
                <a:spLocks noChangeArrowheads="1"/>
              </p:cNvSpPr>
              <p:nvPr/>
            </p:nvSpPr>
            <p:spPr bwMode="auto">
              <a:xfrm>
                <a:off x="7452320" y="491097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395536" y="4005064"/>
              <a:ext cx="4320480" cy="1800200"/>
              <a:chOff x="395536" y="4005064"/>
              <a:chExt cx="4320480" cy="1800200"/>
            </a:xfrm>
          </p:grpSpPr>
          <p:grpSp>
            <p:nvGrpSpPr>
              <p:cNvPr id="381" name="그룹 380"/>
              <p:cNvGrpSpPr/>
              <p:nvPr/>
            </p:nvGrpSpPr>
            <p:grpSpPr>
              <a:xfrm>
                <a:off x="971600" y="4149080"/>
                <a:ext cx="1440160" cy="1656184"/>
                <a:chOff x="971600" y="4365104"/>
                <a:chExt cx="1440160" cy="1656184"/>
              </a:xfrm>
            </p:grpSpPr>
            <p:grpSp>
              <p:nvGrpSpPr>
                <p:cNvPr id="406" name="그룹 405"/>
                <p:cNvGrpSpPr/>
                <p:nvPr/>
              </p:nvGrpSpPr>
              <p:grpSpPr>
                <a:xfrm>
                  <a:off x="971600" y="4365104"/>
                  <a:ext cx="1440160" cy="1296145"/>
                  <a:chOff x="971600" y="4365104"/>
                  <a:chExt cx="1440160" cy="1296145"/>
                </a:xfrm>
              </p:grpSpPr>
              <p:sp>
                <p:nvSpPr>
                  <p:cNvPr id="412" name="원호 411"/>
                  <p:cNvSpPr/>
                  <p:nvPr/>
                </p:nvSpPr>
                <p:spPr bwMode="auto">
                  <a:xfrm>
                    <a:off x="971600" y="4365104"/>
                    <a:ext cx="1440160" cy="1296144"/>
                  </a:xfrm>
                  <a:prstGeom prst="arc">
                    <a:avLst>
                      <a:gd name="adj1" fmla="val 16200000"/>
                      <a:gd name="adj2" fmla="val 5373854"/>
                    </a:avLst>
                  </a:prstGeom>
                  <a:solidFill>
                    <a:schemeClr val="accent2">
                      <a:alpha val="39999"/>
                    </a:schemeClr>
                  </a:solidFill>
                  <a:ln w="6350" algn="ctr">
                    <a:noFill/>
                    <a:miter lim="800000"/>
                    <a:headEnd/>
                    <a:tailEnd type="none" w="lg" len="lg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cxnSp>
                <p:nvCxnSpPr>
                  <p:cNvPr id="41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6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4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6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5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8008" y="5116404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6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7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3778" y="5553236"/>
                    <a:ext cx="216025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8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39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19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39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0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312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1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41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2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7990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7990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4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8062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5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67991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6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737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737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8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810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29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57738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0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486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1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486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2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558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47487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4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236" y="4684426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5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236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6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308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037237" y="5332497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8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26985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39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27057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0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16734" y="4900450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1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16806" y="5116403"/>
                    <a:ext cx="207011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2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75146" y="5541171"/>
                    <a:ext cx="192286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3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3530" y="5553237"/>
                    <a:ext cx="216023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4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77593" y="5528471"/>
                    <a:ext cx="166886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5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91155" y="5504659"/>
                    <a:ext cx="119261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6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84030" y="5265205"/>
                    <a:ext cx="72007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7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41621" y="5317863"/>
                    <a:ext cx="177330" cy="5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8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87936" y="4468402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49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678239" y="4468402"/>
                    <a:ext cx="207152" cy="556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0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782803" y="4483774"/>
                    <a:ext cx="176966" cy="1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1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888031" y="4499056"/>
                    <a:ext cx="146008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2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995445" y="4518504"/>
                    <a:ext cx="108703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3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136183" y="4693984"/>
                    <a:ext cx="188201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  <p:cxnSp>
                <p:nvCxnSpPr>
                  <p:cNvPr id="454" name="직선 화살표 연결선 3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289035" y="4757087"/>
                    <a:ext cx="61995" cy="1979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rgbClr val="4D4D4D"/>
                    </a:solidFill>
                    <a:round/>
                    <a:headEnd type="triangle" w="med" len="med"/>
                    <a:tailEnd type="none" w="med" len="med"/>
                  </a:ln>
                </p:spPr>
              </p:cxnSp>
            </p:grpSp>
            <p:grpSp>
              <p:nvGrpSpPr>
                <p:cNvPr id="407" name="그룹 406"/>
                <p:cNvGrpSpPr/>
                <p:nvPr/>
              </p:nvGrpSpPr>
              <p:grpSpPr>
                <a:xfrm>
                  <a:off x="1691680" y="5734050"/>
                  <a:ext cx="720080" cy="287238"/>
                  <a:chOff x="1691680" y="5734050"/>
                  <a:chExt cx="720080" cy="287238"/>
                </a:xfrm>
              </p:grpSpPr>
              <p:cxnSp>
                <p:nvCxnSpPr>
                  <p:cNvPr id="408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691680" y="5805264"/>
                    <a:ext cx="720080" cy="0"/>
                  </a:xfrm>
                  <a:prstGeom prst="straightConnector1">
                    <a:avLst/>
                  </a:prstGeom>
                  <a:noFill/>
                  <a:ln w="0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9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1620466" y="5805264"/>
                    <a:ext cx="143222" cy="794"/>
                  </a:xfrm>
                  <a:prstGeom prst="straightConnector1">
                    <a:avLst/>
                  </a:prstGeom>
                  <a:noFill/>
                  <a:ln w="0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10" name="직선 화살표 연결선 28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2339752" y="5805264"/>
                    <a:ext cx="143222" cy="794"/>
                  </a:xfrm>
                  <a:prstGeom prst="straightConnector1">
                    <a:avLst/>
                  </a:prstGeom>
                  <a:noFill/>
                  <a:ln w="0" algn="ctr">
                    <a:solidFill>
                      <a:srgbClr val="4D4D4D"/>
                    </a:solidFill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11" name="Text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5696" y="5775067"/>
                    <a:ext cx="432048" cy="24622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 lIns="0" tIns="0" rIns="0" bIns="0">
                    <a:spAutoFit/>
                  </a:bodyPr>
                  <a:lstStyle/>
                  <a:p>
                    <a:r>
                      <a:rPr lang="el-GR" altLang="ko-KR" i="1" dirty="0">
                        <a:latin typeface="Times New Roman" pitchFamily="18" charset="0"/>
                        <a:cs typeface="Times New Roman" pitchFamily="18" charset="0"/>
                      </a:rPr>
                      <a:t>τ</a:t>
                    </a:r>
                    <a:r>
                      <a:rPr lang="en-US" altLang="ko-KR" i="1" baseline="-25000" dirty="0">
                        <a:latin typeface="Times New Roman" pitchFamily="18" charset="0"/>
                        <a:cs typeface="Times New Roman" pitchFamily="18" charset="0"/>
                      </a:rPr>
                      <a:t>max</a:t>
                    </a:r>
                    <a:endParaRPr lang="ko-KR" altLang="en-US" i="1" baseline="-250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382" name="Line 51"/>
              <p:cNvSpPr>
                <a:spLocks noChangeShapeType="1"/>
              </p:cNvSpPr>
              <p:nvPr/>
            </p:nvSpPr>
            <p:spPr bwMode="auto">
              <a:xfrm>
                <a:off x="539552" y="4797152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3" name="직사각형 20"/>
              <p:cNvSpPr>
                <a:spLocks noChangeArrowheads="1"/>
              </p:cNvSpPr>
              <p:nvPr/>
            </p:nvSpPr>
            <p:spPr bwMode="auto">
              <a:xfrm>
                <a:off x="683568" y="4149080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84" name="자유형 8"/>
              <p:cNvSpPr/>
              <p:nvPr/>
            </p:nvSpPr>
            <p:spPr bwMode="auto">
              <a:xfrm>
                <a:off x="2877451" y="4116886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388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28678" y="4607978"/>
                <a:ext cx="359246" cy="7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4429546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0" name="TextBox 31"/>
              <p:cNvSpPr txBox="1">
                <a:spLocks noChangeArrowheads="1"/>
              </p:cNvSpPr>
              <p:nvPr/>
            </p:nvSpPr>
            <p:spPr bwMode="auto">
              <a:xfrm>
                <a:off x="3707904" y="4478923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91" name="직선 연결선 390"/>
              <p:cNvCxnSpPr>
                <a:cxnSpLocks/>
              </p:cNvCxnSpPr>
              <p:nvPr/>
            </p:nvCxnSpPr>
            <p:spPr bwMode="auto">
              <a:xfrm>
                <a:off x="2555776" y="413992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2" name="직선 연결선 391"/>
              <p:cNvCxnSpPr/>
              <p:nvPr/>
            </p:nvCxnSpPr>
            <p:spPr bwMode="auto">
              <a:xfrm>
                <a:off x="2555776" y="543607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393" name="그룹 392"/>
              <p:cNvGrpSpPr/>
              <p:nvPr/>
            </p:nvGrpSpPr>
            <p:grpSpPr>
              <a:xfrm>
                <a:off x="395536" y="4005064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401" name="직선 화살표 연결선 40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직선 화살표 연결선 401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직선 화살표 연결선 402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직선 화살표 연결선 403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5" name="직선 화살표 연결선 40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94" name="그룹 393"/>
              <p:cNvGrpSpPr/>
              <p:nvPr/>
            </p:nvGrpSpPr>
            <p:grpSpPr>
              <a:xfrm>
                <a:off x="395536" y="4149081"/>
                <a:ext cx="288033" cy="1296143"/>
                <a:chOff x="539551" y="476673"/>
                <a:chExt cx="288033" cy="1296143"/>
              </a:xfrm>
            </p:grpSpPr>
            <p:sp>
              <p:nvSpPr>
                <p:cNvPr id="396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7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8" name="이등변 삼각형 397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99" name="이등변 삼각형 398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0" name="이등변 삼각형 399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95" name="직사각형 394"/>
              <p:cNvSpPr/>
              <p:nvPr/>
            </p:nvSpPr>
            <p:spPr bwMode="auto">
              <a:xfrm>
                <a:off x="1475656" y="4725144"/>
                <a:ext cx="144016" cy="14401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03" name="TextBox 72"/>
              <p:cNvSpPr txBox="1">
                <a:spLocks noChangeArrowheads="1"/>
              </p:cNvSpPr>
              <p:nvPr/>
            </p:nvSpPr>
            <p:spPr bwMode="auto">
              <a:xfrm>
                <a:off x="1187624" y="4509120"/>
                <a:ext cx="2518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3071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179512" y="-27384"/>
            <a:ext cx="6120680" cy="7303005"/>
            <a:chOff x="179512" y="-27384"/>
            <a:chExt cx="6120680" cy="7303005"/>
          </a:xfrm>
        </p:grpSpPr>
        <p:sp>
          <p:nvSpPr>
            <p:cNvPr id="255" name="자유형 38"/>
            <p:cNvSpPr/>
            <p:nvPr/>
          </p:nvSpPr>
          <p:spPr bwMode="auto">
            <a:xfrm>
              <a:off x="1547664" y="116632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56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1628801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620689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2" name="TextBox 31"/>
            <p:cNvSpPr txBox="1">
              <a:spLocks noChangeArrowheads="1"/>
            </p:cNvSpPr>
            <p:nvPr/>
          </p:nvSpPr>
          <p:spPr bwMode="auto">
            <a:xfrm>
              <a:off x="1979712" y="328498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3" name="직선 연결선 262"/>
            <p:cNvCxnSpPr/>
            <p:nvPr/>
          </p:nvCxnSpPr>
          <p:spPr bwMode="auto">
            <a:xfrm rot="5400000">
              <a:off x="-180528" y="1628801"/>
              <a:ext cx="302433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직선 연결선 263"/>
            <p:cNvCxnSpPr/>
            <p:nvPr/>
          </p:nvCxnSpPr>
          <p:spPr bwMode="auto">
            <a:xfrm>
              <a:off x="1259632" y="11663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5" name="직선 화살표 연결선 50"/>
            <p:cNvCxnSpPr>
              <a:cxnSpLocks noChangeShapeType="1"/>
            </p:cNvCxnSpPr>
            <p:nvPr/>
          </p:nvCxnSpPr>
          <p:spPr bwMode="auto">
            <a:xfrm>
              <a:off x="1547664" y="3283397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직선 화살표 연결선 265"/>
            <p:cNvCxnSpPr>
              <a:cxnSpLocks noChangeShapeType="1"/>
            </p:cNvCxnSpPr>
            <p:nvPr/>
          </p:nvCxnSpPr>
          <p:spPr bwMode="auto">
            <a:xfrm rot="5400000" flipH="1" flipV="1">
              <a:off x="2988618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/>
            <p:cNvCxnSpPr/>
            <p:nvPr/>
          </p:nvCxnSpPr>
          <p:spPr bwMode="auto">
            <a:xfrm>
              <a:off x="1259632" y="314096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8" name="TextBox 72"/>
            <p:cNvSpPr txBox="1">
              <a:spLocks noChangeArrowheads="1"/>
            </p:cNvSpPr>
            <p:nvPr/>
          </p:nvSpPr>
          <p:spPr bwMode="auto">
            <a:xfrm>
              <a:off x="1043608" y="47667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9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1476450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0" name="TextBox 31"/>
            <p:cNvSpPr txBox="1">
              <a:spLocks noChangeArrowheads="1"/>
            </p:cNvSpPr>
            <p:nvPr/>
          </p:nvSpPr>
          <p:spPr bwMode="auto">
            <a:xfrm>
              <a:off x="611560" y="227687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4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162880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5" name="TextBox 31"/>
            <p:cNvSpPr txBox="1">
              <a:spLocks noChangeArrowheads="1"/>
            </p:cNvSpPr>
            <p:nvPr/>
          </p:nvSpPr>
          <p:spPr bwMode="auto">
            <a:xfrm>
              <a:off x="611560" y="980728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TextBox 31"/>
            <p:cNvSpPr txBox="1">
              <a:spLocks noChangeArrowheads="1"/>
            </p:cNvSpPr>
            <p:nvPr/>
          </p:nvSpPr>
          <p:spPr bwMode="auto">
            <a:xfrm>
              <a:off x="683568" y="23045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72"/>
            <p:cNvSpPr txBox="1">
              <a:spLocks noChangeArrowheads="1"/>
            </p:cNvSpPr>
            <p:nvPr/>
          </p:nvSpPr>
          <p:spPr bwMode="auto">
            <a:xfrm>
              <a:off x="1043608" y="148478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자유형 38"/>
            <p:cNvSpPr/>
            <p:nvPr/>
          </p:nvSpPr>
          <p:spPr bwMode="auto">
            <a:xfrm>
              <a:off x="4716016" y="116632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79" name="직선 화살표 연결선 50"/>
            <p:cNvCxnSpPr>
              <a:cxnSpLocks noChangeShapeType="1"/>
            </p:cNvCxnSpPr>
            <p:nvPr/>
          </p:nvCxnSpPr>
          <p:spPr bwMode="auto">
            <a:xfrm>
              <a:off x="4644008" y="1628801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5148064" y="3284984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7" name="직선 연결선 196"/>
            <p:cNvCxnSpPr>
              <a:cxnSpLocks/>
            </p:cNvCxnSpPr>
            <p:nvPr/>
          </p:nvCxnSpPr>
          <p:spPr bwMode="auto">
            <a:xfrm>
              <a:off x="4499992" y="116633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8" name="직선 연결선 197"/>
            <p:cNvCxnSpPr/>
            <p:nvPr/>
          </p:nvCxnSpPr>
          <p:spPr bwMode="auto">
            <a:xfrm>
              <a:off x="4427984" y="116633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9" name="직선 화살표 연결선 50"/>
            <p:cNvCxnSpPr>
              <a:cxnSpLocks noChangeShapeType="1"/>
            </p:cNvCxnSpPr>
            <p:nvPr/>
          </p:nvCxnSpPr>
          <p:spPr bwMode="auto">
            <a:xfrm>
              <a:off x="4716016" y="3283397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0" name="직선 화살표 연결선 199"/>
            <p:cNvCxnSpPr>
              <a:cxnSpLocks noChangeShapeType="1"/>
            </p:cNvCxnSpPr>
            <p:nvPr/>
          </p:nvCxnSpPr>
          <p:spPr bwMode="auto">
            <a:xfrm rot="5400000" flipH="1" flipV="1">
              <a:off x="6156970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2" name="TextBox 72"/>
            <p:cNvSpPr txBox="1">
              <a:spLocks noChangeArrowheads="1"/>
            </p:cNvSpPr>
            <p:nvPr/>
          </p:nvSpPr>
          <p:spPr bwMode="auto">
            <a:xfrm>
              <a:off x="4211960" y="-2738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644802" y="3284191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화살표 연결선 50"/>
            <p:cNvCxnSpPr>
              <a:cxnSpLocks noChangeShapeType="1"/>
            </p:cNvCxnSpPr>
            <p:nvPr/>
          </p:nvCxnSpPr>
          <p:spPr bwMode="auto">
            <a:xfrm>
              <a:off x="4427984" y="1628800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TextBox 31"/>
            <p:cNvSpPr txBox="1">
              <a:spLocks noChangeArrowheads="1"/>
            </p:cNvSpPr>
            <p:nvPr/>
          </p:nvSpPr>
          <p:spPr bwMode="auto">
            <a:xfrm>
              <a:off x="3419872" y="764704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TextBox 72"/>
            <p:cNvSpPr txBox="1">
              <a:spLocks noChangeArrowheads="1"/>
            </p:cNvSpPr>
            <p:nvPr/>
          </p:nvSpPr>
          <p:spPr bwMode="auto">
            <a:xfrm>
              <a:off x="1043608" y="-2738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2" name="자유형 38"/>
            <p:cNvSpPr/>
            <p:nvPr/>
          </p:nvSpPr>
          <p:spPr bwMode="auto">
            <a:xfrm>
              <a:off x="1547664" y="3861048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43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5373217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4365105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5" name="자유형 43"/>
            <p:cNvSpPr/>
            <p:nvPr/>
          </p:nvSpPr>
          <p:spPr bwMode="auto">
            <a:xfrm>
              <a:off x="1547664" y="3861048"/>
              <a:ext cx="1513069" cy="504057"/>
            </a:xfrm>
            <a:custGeom>
              <a:avLst/>
              <a:gdLst>
                <a:gd name="connsiteX0" fmla="*/ 6350 w 1212850"/>
                <a:gd name="connsiteY0" fmla="*/ 0 h 158750"/>
                <a:gd name="connsiteX1" fmla="*/ 939800 w 1212850"/>
                <a:gd name="connsiteY1" fmla="*/ 0 h 158750"/>
                <a:gd name="connsiteX2" fmla="*/ 1212850 w 1212850"/>
                <a:gd name="connsiteY2" fmla="*/ 158750 h 158750"/>
                <a:gd name="connsiteX3" fmla="*/ 0 w 1212850"/>
                <a:gd name="connsiteY3" fmla="*/ 133350 h 158750"/>
                <a:gd name="connsiteX4" fmla="*/ 6350 w 1212850"/>
                <a:gd name="connsiteY4" fmla="*/ 0 h 158750"/>
                <a:gd name="connsiteX0" fmla="*/ 2704 w 1212850"/>
                <a:gd name="connsiteY0" fmla="*/ 0 h 164852"/>
                <a:gd name="connsiteX1" fmla="*/ 939800 w 1212850"/>
                <a:gd name="connsiteY1" fmla="*/ 6102 h 164852"/>
                <a:gd name="connsiteX2" fmla="*/ 1212850 w 1212850"/>
                <a:gd name="connsiteY2" fmla="*/ 164852 h 164852"/>
                <a:gd name="connsiteX3" fmla="*/ 0 w 1212850"/>
                <a:gd name="connsiteY3" fmla="*/ 139452 h 164852"/>
                <a:gd name="connsiteX4" fmla="*/ 2704 w 1212850"/>
                <a:gd name="connsiteY4" fmla="*/ 0 h 164852"/>
                <a:gd name="connsiteX0" fmla="*/ 901 w 1211047"/>
                <a:gd name="connsiteY0" fmla="*/ 0 h 164852"/>
                <a:gd name="connsiteX1" fmla="*/ 937997 w 1211047"/>
                <a:gd name="connsiteY1" fmla="*/ 6102 h 164852"/>
                <a:gd name="connsiteX2" fmla="*/ 1211047 w 1211047"/>
                <a:gd name="connsiteY2" fmla="*/ 164852 h 164852"/>
                <a:gd name="connsiteX3" fmla="*/ 901 w 1211047"/>
                <a:gd name="connsiteY3" fmla="*/ 144016 h 164852"/>
                <a:gd name="connsiteX4" fmla="*/ 901 w 1211047"/>
                <a:gd name="connsiteY4" fmla="*/ 0 h 164852"/>
                <a:gd name="connsiteX0" fmla="*/ 901 w 1153029"/>
                <a:gd name="connsiteY0" fmla="*/ 0 h 144016"/>
                <a:gd name="connsiteX1" fmla="*/ 937997 w 1153029"/>
                <a:gd name="connsiteY1" fmla="*/ 6102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72079"/>
                <a:gd name="connsiteY0" fmla="*/ 0 h 146397"/>
                <a:gd name="connsiteX1" fmla="*/ 937005 w 1172079"/>
                <a:gd name="connsiteY1" fmla="*/ 0 h 146397"/>
                <a:gd name="connsiteX2" fmla="*/ 1172079 w 1172079"/>
                <a:gd name="connsiteY2" fmla="*/ 146397 h 146397"/>
                <a:gd name="connsiteX3" fmla="*/ 901 w 1172079"/>
                <a:gd name="connsiteY3" fmla="*/ 144016 h 146397"/>
                <a:gd name="connsiteX4" fmla="*/ 901 w 1172079"/>
                <a:gd name="connsiteY4" fmla="*/ 0 h 146397"/>
                <a:gd name="connsiteX0" fmla="*/ 901 w 1179223"/>
                <a:gd name="connsiteY0" fmla="*/ 0 h 146397"/>
                <a:gd name="connsiteX1" fmla="*/ 937005 w 1179223"/>
                <a:gd name="connsiteY1" fmla="*/ 0 h 146397"/>
                <a:gd name="connsiteX2" fmla="*/ 1179223 w 1179223"/>
                <a:gd name="connsiteY2" fmla="*/ 146397 h 146397"/>
                <a:gd name="connsiteX3" fmla="*/ 901 w 1179223"/>
                <a:gd name="connsiteY3" fmla="*/ 144016 h 146397"/>
                <a:gd name="connsiteX4" fmla="*/ 901 w 1179223"/>
                <a:gd name="connsiteY4" fmla="*/ 0 h 146397"/>
                <a:gd name="connsiteX0" fmla="*/ 901 w 1174460"/>
                <a:gd name="connsiteY0" fmla="*/ 0 h 148778"/>
                <a:gd name="connsiteX1" fmla="*/ 937005 w 1174460"/>
                <a:gd name="connsiteY1" fmla="*/ 0 h 148778"/>
                <a:gd name="connsiteX2" fmla="*/ 1174460 w 1174460"/>
                <a:gd name="connsiteY2" fmla="*/ 148778 h 148778"/>
                <a:gd name="connsiteX3" fmla="*/ 901 w 1174460"/>
                <a:gd name="connsiteY3" fmla="*/ 144016 h 148778"/>
                <a:gd name="connsiteX4" fmla="*/ 901 w 1174460"/>
                <a:gd name="connsiteY4" fmla="*/ 0 h 148778"/>
                <a:gd name="connsiteX0" fmla="*/ 901 w 1169697"/>
                <a:gd name="connsiteY0" fmla="*/ 0 h 144016"/>
                <a:gd name="connsiteX1" fmla="*/ 937005 w 1169697"/>
                <a:gd name="connsiteY1" fmla="*/ 0 h 144016"/>
                <a:gd name="connsiteX2" fmla="*/ 1169697 w 1169697"/>
                <a:gd name="connsiteY2" fmla="*/ 144016 h 144016"/>
                <a:gd name="connsiteX3" fmla="*/ 901 w 1169697"/>
                <a:gd name="connsiteY3" fmla="*/ 144016 h 144016"/>
                <a:gd name="connsiteX4" fmla="*/ 901 w 1169697"/>
                <a:gd name="connsiteY4" fmla="*/ 0 h 144016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1169697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4249373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374" h="144017">
                  <a:moveTo>
                    <a:pt x="901" y="1"/>
                  </a:moveTo>
                  <a:lnTo>
                    <a:pt x="4249374" y="0"/>
                  </a:lnTo>
                  <a:cubicBezTo>
                    <a:pt x="4249374" y="48006"/>
                    <a:pt x="4249373" y="96011"/>
                    <a:pt x="4249373" y="144017"/>
                  </a:cubicBezTo>
                  <a:lnTo>
                    <a:pt x="901" y="144017"/>
                  </a:lnTo>
                  <a:cubicBezTo>
                    <a:pt x="1802" y="97533"/>
                    <a:pt x="0" y="46485"/>
                    <a:pt x="901" y="1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46" name="TextBox 31"/>
            <p:cNvSpPr txBox="1">
              <a:spLocks noChangeArrowheads="1"/>
            </p:cNvSpPr>
            <p:nvPr/>
          </p:nvSpPr>
          <p:spPr bwMode="auto">
            <a:xfrm>
              <a:off x="1979712" y="702940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9" name="직선 연결선 248"/>
            <p:cNvCxnSpPr>
              <a:cxnSpLocks/>
            </p:cNvCxnSpPr>
            <p:nvPr/>
          </p:nvCxnSpPr>
          <p:spPr bwMode="auto">
            <a:xfrm>
              <a:off x="1331640" y="386104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/>
            <p:nvPr/>
          </p:nvCxnSpPr>
          <p:spPr bwMode="auto">
            <a:xfrm>
              <a:off x="1259632" y="38610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직선 화살표 연결선 50"/>
            <p:cNvCxnSpPr>
              <a:cxnSpLocks noChangeShapeType="1"/>
            </p:cNvCxnSpPr>
            <p:nvPr/>
          </p:nvCxnSpPr>
          <p:spPr bwMode="auto">
            <a:xfrm>
              <a:off x="1547664" y="7027813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1" name="직선 화살표 연결선 260"/>
            <p:cNvCxnSpPr>
              <a:cxnSpLocks noChangeShapeType="1"/>
            </p:cNvCxnSpPr>
            <p:nvPr/>
          </p:nvCxnSpPr>
          <p:spPr bwMode="auto">
            <a:xfrm rot="5400000" flipH="1" flipV="1">
              <a:off x="2988618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1" name="TextBox 72"/>
            <p:cNvSpPr txBox="1">
              <a:spLocks noChangeArrowheads="1"/>
            </p:cNvSpPr>
            <p:nvPr/>
          </p:nvSpPr>
          <p:spPr bwMode="auto">
            <a:xfrm>
              <a:off x="1043608" y="422108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2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1476450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3" name="직선 화살표 연결선 50"/>
            <p:cNvCxnSpPr>
              <a:cxnSpLocks noChangeShapeType="1"/>
            </p:cNvCxnSpPr>
            <p:nvPr/>
          </p:nvCxnSpPr>
          <p:spPr bwMode="auto">
            <a:xfrm>
              <a:off x="1259632" y="537321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9" name="TextBox 31"/>
            <p:cNvSpPr txBox="1">
              <a:spLocks noChangeArrowheads="1"/>
            </p:cNvSpPr>
            <p:nvPr/>
          </p:nvSpPr>
          <p:spPr bwMode="auto">
            <a:xfrm>
              <a:off x="179512" y="4725144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TextBox 31"/>
            <p:cNvSpPr txBox="1">
              <a:spLocks noChangeArrowheads="1"/>
            </p:cNvSpPr>
            <p:nvPr/>
          </p:nvSpPr>
          <p:spPr bwMode="auto">
            <a:xfrm>
              <a:off x="683568" y="3974867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자유형 38"/>
            <p:cNvSpPr/>
            <p:nvPr/>
          </p:nvSpPr>
          <p:spPr bwMode="auto">
            <a:xfrm>
              <a:off x="4716016" y="3861048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282" name="직선 화살표 연결선 50"/>
            <p:cNvCxnSpPr>
              <a:cxnSpLocks noChangeShapeType="1"/>
            </p:cNvCxnSpPr>
            <p:nvPr/>
          </p:nvCxnSpPr>
          <p:spPr bwMode="auto">
            <a:xfrm>
              <a:off x="4644008" y="5373217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283" name="자유형 43"/>
            <p:cNvSpPr/>
            <p:nvPr/>
          </p:nvSpPr>
          <p:spPr bwMode="auto">
            <a:xfrm>
              <a:off x="4716016" y="3861048"/>
              <a:ext cx="1513069" cy="1512168"/>
            </a:xfrm>
            <a:custGeom>
              <a:avLst/>
              <a:gdLst>
                <a:gd name="connsiteX0" fmla="*/ 6350 w 1212850"/>
                <a:gd name="connsiteY0" fmla="*/ 0 h 158750"/>
                <a:gd name="connsiteX1" fmla="*/ 939800 w 1212850"/>
                <a:gd name="connsiteY1" fmla="*/ 0 h 158750"/>
                <a:gd name="connsiteX2" fmla="*/ 1212850 w 1212850"/>
                <a:gd name="connsiteY2" fmla="*/ 158750 h 158750"/>
                <a:gd name="connsiteX3" fmla="*/ 0 w 1212850"/>
                <a:gd name="connsiteY3" fmla="*/ 133350 h 158750"/>
                <a:gd name="connsiteX4" fmla="*/ 6350 w 1212850"/>
                <a:gd name="connsiteY4" fmla="*/ 0 h 158750"/>
                <a:gd name="connsiteX0" fmla="*/ 2704 w 1212850"/>
                <a:gd name="connsiteY0" fmla="*/ 0 h 164852"/>
                <a:gd name="connsiteX1" fmla="*/ 939800 w 1212850"/>
                <a:gd name="connsiteY1" fmla="*/ 6102 h 164852"/>
                <a:gd name="connsiteX2" fmla="*/ 1212850 w 1212850"/>
                <a:gd name="connsiteY2" fmla="*/ 164852 h 164852"/>
                <a:gd name="connsiteX3" fmla="*/ 0 w 1212850"/>
                <a:gd name="connsiteY3" fmla="*/ 139452 h 164852"/>
                <a:gd name="connsiteX4" fmla="*/ 2704 w 1212850"/>
                <a:gd name="connsiteY4" fmla="*/ 0 h 164852"/>
                <a:gd name="connsiteX0" fmla="*/ 901 w 1211047"/>
                <a:gd name="connsiteY0" fmla="*/ 0 h 164852"/>
                <a:gd name="connsiteX1" fmla="*/ 937997 w 1211047"/>
                <a:gd name="connsiteY1" fmla="*/ 6102 h 164852"/>
                <a:gd name="connsiteX2" fmla="*/ 1211047 w 1211047"/>
                <a:gd name="connsiteY2" fmla="*/ 164852 h 164852"/>
                <a:gd name="connsiteX3" fmla="*/ 901 w 1211047"/>
                <a:gd name="connsiteY3" fmla="*/ 144016 h 164852"/>
                <a:gd name="connsiteX4" fmla="*/ 901 w 1211047"/>
                <a:gd name="connsiteY4" fmla="*/ 0 h 164852"/>
                <a:gd name="connsiteX0" fmla="*/ 901 w 1153029"/>
                <a:gd name="connsiteY0" fmla="*/ 0 h 144016"/>
                <a:gd name="connsiteX1" fmla="*/ 937997 w 1153029"/>
                <a:gd name="connsiteY1" fmla="*/ 6102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53029"/>
                <a:gd name="connsiteY0" fmla="*/ 0 h 144016"/>
                <a:gd name="connsiteX1" fmla="*/ 937005 w 1153029"/>
                <a:gd name="connsiteY1" fmla="*/ 0 h 144016"/>
                <a:gd name="connsiteX2" fmla="*/ 1153029 w 1153029"/>
                <a:gd name="connsiteY2" fmla="*/ 144016 h 144016"/>
                <a:gd name="connsiteX3" fmla="*/ 901 w 1153029"/>
                <a:gd name="connsiteY3" fmla="*/ 144016 h 144016"/>
                <a:gd name="connsiteX4" fmla="*/ 901 w 1153029"/>
                <a:gd name="connsiteY4" fmla="*/ 0 h 144016"/>
                <a:gd name="connsiteX0" fmla="*/ 901 w 1172079"/>
                <a:gd name="connsiteY0" fmla="*/ 0 h 146397"/>
                <a:gd name="connsiteX1" fmla="*/ 937005 w 1172079"/>
                <a:gd name="connsiteY1" fmla="*/ 0 h 146397"/>
                <a:gd name="connsiteX2" fmla="*/ 1172079 w 1172079"/>
                <a:gd name="connsiteY2" fmla="*/ 146397 h 146397"/>
                <a:gd name="connsiteX3" fmla="*/ 901 w 1172079"/>
                <a:gd name="connsiteY3" fmla="*/ 144016 h 146397"/>
                <a:gd name="connsiteX4" fmla="*/ 901 w 1172079"/>
                <a:gd name="connsiteY4" fmla="*/ 0 h 146397"/>
                <a:gd name="connsiteX0" fmla="*/ 901 w 1179223"/>
                <a:gd name="connsiteY0" fmla="*/ 0 h 146397"/>
                <a:gd name="connsiteX1" fmla="*/ 937005 w 1179223"/>
                <a:gd name="connsiteY1" fmla="*/ 0 h 146397"/>
                <a:gd name="connsiteX2" fmla="*/ 1179223 w 1179223"/>
                <a:gd name="connsiteY2" fmla="*/ 146397 h 146397"/>
                <a:gd name="connsiteX3" fmla="*/ 901 w 1179223"/>
                <a:gd name="connsiteY3" fmla="*/ 144016 h 146397"/>
                <a:gd name="connsiteX4" fmla="*/ 901 w 1179223"/>
                <a:gd name="connsiteY4" fmla="*/ 0 h 146397"/>
                <a:gd name="connsiteX0" fmla="*/ 901 w 1174460"/>
                <a:gd name="connsiteY0" fmla="*/ 0 h 148778"/>
                <a:gd name="connsiteX1" fmla="*/ 937005 w 1174460"/>
                <a:gd name="connsiteY1" fmla="*/ 0 h 148778"/>
                <a:gd name="connsiteX2" fmla="*/ 1174460 w 1174460"/>
                <a:gd name="connsiteY2" fmla="*/ 148778 h 148778"/>
                <a:gd name="connsiteX3" fmla="*/ 901 w 1174460"/>
                <a:gd name="connsiteY3" fmla="*/ 144016 h 148778"/>
                <a:gd name="connsiteX4" fmla="*/ 901 w 1174460"/>
                <a:gd name="connsiteY4" fmla="*/ 0 h 148778"/>
                <a:gd name="connsiteX0" fmla="*/ 901 w 1169697"/>
                <a:gd name="connsiteY0" fmla="*/ 0 h 144016"/>
                <a:gd name="connsiteX1" fmla="*/ 937005 w 1169697"/>
                <a:gd name="connsiteY1" fmla="*/ 0 h 144016"/>
                <a:gd name="connsiteX2" fmla="*/ 1169697 w 1169697"/>
                <a:gd name="connsiteY2" fmla="*/ 144016 h 144016"/>
                <a:gd name="connsiteX3" fmla="*/ 901 w 1169697"/>
                <a:gd name="connsiteY3" fmla="*/ 144016 h 144016"/>
                <a:gd name="connsiteX4" fmla="*/ 901 w 1169697"/>
                <a:gd name="connsiteY4" fmla="*/ 0 h 144016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1169697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  <a:gd name="connsiteX0" fmla="*/ 901 w 4249374"/>
                <a:gd name="connsiteY0" fmla="*/ 1 h 144017"/>
                <a:gd name="connsiteX1" fmla="*/ 4249374 w 4249374"/>
                <a:gd name="connsiteY1" fmla="*/ 0 h 144017"/>
                <a:gd name="connsiteX2" fmla="*/ 4249373 w 4249374"/>
                <a:gd name="connsiteY2" fmla="*/ 144017 h 144017"/>
                <a:gd name="connsiteX3" fmla="*/ 901 w 4249374"/>
                <a:gd name="connsiteY3" fmla="*/ 144017 h 144017"/>
                <a:gd name="connsiteX4" fmla="*/ 901 w 4249374"/>
                <a:gd name="connsiteY4" fmla="*/ 1 h 144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9374" h="144017">
                  <a:moveTo>
                    <a:pt x="901" y="1"/>
                  </a:moveTo>
                  <a:lnTo>
                    <a:pt x="4249374" y="0"/>
                  </a:lnTo>
                  <a:cubicBezTo>
                    <a:pt x="4249374" y="48006"/>
                    <a:pt x="4249373" y="96011"/>
                    <a:pt x="4249373" y="144017"/>
                  </a:cubicBezTo>
                  <a:lnTo>
                    <a:pt x="901" y="144017"/>
                  </a:lnTo>
                  <a:cubicBezTo>
                    <a:pt x="1802" y="97533"/>
                    <a:pt x="0" y="46485"/>
                    <a:pt x="901" y="1"/>
                  </a:cubicBezTo>
                  <a:close/>
                </a:path>
              </a:pathLst>
            </a:cu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87" name="TextBox 31"/>
            <p:cNvSpPr txBox="1">
              <a:spLocks noChangeArrowheads="1"/>
            </p:cNvSpPr>
            <p:nvPr/>
          </p:nvSpPr>
          <p:spPr bwMode="auto">
            <a:xfrm>
              <a:off x="5148064" y="702940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8" name="직선 연결선 287"/>
            <p:cNvCxnSpPr>
              <a:cxnSpLocks/>
            </p:cNvCxnSpPr>
            <p:nvPr/>
          </p:nvCxnSpPr>
          <p:spPr bwMode="auto">
            <a:xfrm>
              <a:off x="4499992" y="386104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0" name="직선 연결선 289"/>
            <p:cNvCxnSpPr/>
            <p:nvPr/>
          </p:nvCxnSpPr>
          <p:spPr bwMode="auto">
            <a:xfrm>
              <a:off x="4427984" y="386104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직선 화살표 연결선 50"/>
            <p:cNvCxnSpPr>
              <a:cxnSpLocks noChangeShapeType="1"/>
            </p:cNvCxnSpPr>
            <p:nvPr/>
          </p:nvCxnSpPr>
          <p:spPr bwMode="auto">
            <a:xfrm>
              <a:off x="4716016" y="7027813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직선 화살표 연결선 291"/>
            <p:cNvCxnSpPr>
              <a:cxnSpLocks noChangeShapeType="1"/>
            </p:cNvCxnSpPr>
            <p:nvPr/>
          </p:nvCxnSpPr>
          <p:spPr bwMode="auto">
            <a:xfrm rot="5400000" flipH="1" flipV="1">
              <a:off x="6156970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3" name="TextBox 72"/>
            <p:cNvSpPr txBox="1">
              <a:spLocks noChangeArrowheads="1"/>
            </p:cNvSpPr>
            <p:nvPr/>
          </p:nvSpPr>
          <p:spPr bwMode="auto">
            <a:xfrm>
              <a:off x="4211960" y="522920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4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644802" y="702860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5" name="직선 화살표 연결선 50"/>
            <p:cNvCxnSpPr>
              <a:cxnSpLocks noChangeShapeType="1"/>
            </p:cNvCxnSpPr>
            <p:nvPr/>
          </p:nvCxnSpPr>
          <p:spPr bwMode="auto">
            <a:xfrm>
              <a:off x="4427984" y="537321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6" name="TextBox 31"/>
            <p:cNvSpPr txBox="1">
              <a:spLocks noChangeArrowheads="1"/>
            </p:cNvSpPr>
            <p:nvPr/>
          </p:nvSpPr>
          <p:spPr bwMode="auto">
            <a:xfrm>
              <a:off x="3779912" y="447892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8" name="직선 연결선 297"/>
            <p:cNvCxnSpPr>
              <a:cxnSpLocks/>
            </p:cNvCxnSpPr>
            <p:nvPr/>
          </p:nvCxnSpPr>
          <p:spPr bwMode="auto">
            <a:xfrm>
              <a:off x="2304034" y="4113076"/>
              <a:ext cx="0" cy="126014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01" name="TextBox 31"/>
            <p:cNvSpPr txBox="1">
              <a:spLocks noChangeArrowheads="1"/>
            </p:cNvSpPr>
            <p:nvPr/>
          </p:nvSpPr>
          <p:spPr bwMode="auto">
            <a:xfrm>
              <a:off x="2339752" y="458112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연결선 301"/>
            <p:cNvCxnSpPr>
              <a:cxnSpLocks/>
            </p:cNvCxnSpPr>
            <p:nvPr/>
          </p:nvCxnSpPr>
          <p:spPr bwMode="auto">
            <a:xfrm>
              <a:off x="5472386" y="4612081"/>
              <a:ext cx="0" cy="761135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03" name="TextBox 31"/>
            <p:cNvSpPr txBox="1">
              <a:spLocks noChangeArrowheads="1"/>
            </p:cNvSpPr>
            <p:nvPr/>
          </p:nvSpPr>
          <p:spPr bwMode="auto">
            <a:xfrm>
              <a:off x="5508104" y="4838963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i="1" baseline="-25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8" name="직선 연결선 307"/>
            <p:cNvCxnSpPr>
              <a:cxnSpLocks/>
            </p:cNvCxnSpPr>
            <p:nvPr/>
          </p:nvCxnSpPr>
          <p:spPr bwMode="auto">
            <a:xfrm>
              <a:off x="5472386" y="116632"/>
              <a:ext cx="0" cy="151216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309" name="TextBox 31"/>
            <p:cNvSpPr txBox="1">
              <a:spLocks noChangeArrowheads="1"/>
            </p:cNvSpPr>
            <p:nvPr/>
          </p:nvSpPr>
          <p:spPr bwMode="auto">
            <a:xfrm>
              <a:off x="5508104" y="69269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타원 311"/>
            <p:cNvSpPr/>
            <p:nvPr/>
          </p:nvSpPr>
          <p:spPr bwMode="auto">
            <a:xfrm flipH="1">
              <a:off x="5450239" y="4580158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3" name="TextBox 31"/>
            <p:cNvSpPr txBox="1">
              <a:spLocks noChangeArrowheads="1"/>
            </p:cNvSpPr>
            <p:nvPr/>
          </p:nvSpPr>
          <p:spPr bwMode="auto">
            <a:xfrm flipH="1">
              <a:off x="5508104" y="4365104"/>
              <a:ext cx="144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타원 313"/>
            <p:cNvSpPr/>
            <p:nvPr/>
          </p:nvSpPr>
          <p:spPr bwMode="auto">
            <a:xfrm flipH="1">
              <a:off x="2279505" y="408086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5" name="TextBox 31"/>
            <p:cNvSpPr txBox="1">
              <a:spLocks noChangeArrowheads="1"/>
            </p:cNvSpPr>
            <p:nvPr/>
          </p:nvSpPr>
          <p:spPr bwMode="auto">
            <a:xfrm flipH="1">
              <a:off x="2308373" y="3861048"/>
              <a:ext cx="2111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FFFF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타원 316"/>
            <p:cNvSpPr/>
            <p:nvPr/>
          </p:nvSpPr>
          <p:spPr bwMode="auto">
            <a:xfrm flipH="1">
              <a:off x="5450239" y="97104"/>
              <a:ext cx="45720" cy="45720"/>
            </a:xfrm>
            <a:prstGeom prst="ellips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9" name="TextBox 31"/>
            <p:cNvSpPr txBox="1">
              <a:spLocks noChangeArrowheads="1"/>
            </p:cNvSpPr>
            <p:nvPr/>
          </p:nvSpPr>
          <p:spPr bwMode="auto">
            <a:xfrm>
              <a:off x="5220072" y="1166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0" name="직선 화살표 연결선 50"/>
            <p:cNvCxnSpPr>
              <a:cxnSpLocks noChangeShapeType="1"/>
            </p:cNvCxnSpPr>
            <p:nvPr/>
          </p:nvCxnSpPr>
          <p:spPr bwMode="auto">
            <a:xfrm>
              <a:off x="5537251" y="4869160"/>
              <a:ext cx="7200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1" name="직선 화살표 연결선 50"/>
            <p:cNvCxnSpPr>
              <a:cxnSpLocks noChangeShapeType="1"/>
            </p:cNvCxnSpPr>
            <p:nvPr/>
          </p:nvCxnSpPr>
          <p:spPr bwMode="auto">
            <a:xfrm>
              <a:off x="2373090" y="4634088"/>
              <a:ext cx="7200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2" name="직선 화살표 연결선 50"/>
            <p:cNvCxnSpPr>
              <a:cxnSpLocks noChangeShapeType="1"/>
            </p:cNvCxnSpPr>
            <p:nvPr/>
          </p:nvCxnSpPr>
          <p:spPr bwMode="auto">
            <a:xfrm>
              <a:off x="5546201" y="745656"/>
              <a:ext cx="7200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3" name="TextBox 31"/>
            <p:cNvSpPr txBox="1">
              <a:spLocks noChangeArrowheads="1"/>
            </p:cNvSpPr>
            <p:nvPr/>
          </p:nvSpPr>
          <p:spPr bwMode="auto">
            <a:xfrm>
              <a:off x="3275856" y="522920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56288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51520" y="260648"/>
            <a:ext cx="4408774" cy="1418674"/>
            <a:chOff x="2192795" y="4221088"/>
            <a:chExt cx="4408774" cy="1418674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3865265" y="4725144"/>
              <a:ext cx="2160240" cy="432048"/>
            </a:xfrm>
            <a:prstGeom prst="rect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3649241" y="4797152"/>
              <a:ext cx="2592288" cy="288032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76" name="직선 화살표 연결선 21"/>
            <p:cNvCxnSpPr>
              <a:cxnSpLocks noChangeShapeType="1"/>
            </p:cNvCxnSpPr>
            <p:nvPr/>
          </p:nvCxnSpPr>
          <p:spPr bwMode="auto">
            <a:xfrm>
              <a:off x="6241529" y="4941168"/>
              <a:ext cx="36004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7" name="직선 화살표 연결선 21"/>
            <p:cNvCxnSpPr>
              <a:cxnSpLocks noChangeShapeType="1"/>
            </p:cNvCxnSpPr>
            <p:nvPr/>
          </p:nvCxnSpPr>
          <p:spPr bwMode="auto">
            <a:xfrm flipH="1">
              <a:off x="3289201" y="4941168"/>
              <a:ext cx="360040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78" name="직선 연결선 77"/>
            <p:cNvCxnSpPr/>
            <p:nvPr/>
          </p:nvCxnSpPr>
          <p:spPr bwMode="auto">
            <a:xfrm flipV="1">
              <a:off x="3865265" y="52292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/>
            <p:cNvCxnSpPr/>
            <p:nvPr/>
          </p:nvCxnSpPr>
          <p:spPr bwMode="auto">
            <a:xfrm flipH="1">
              <a:off x="3865265" y="5301208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/>
            <p:cNvCxnSpPr/>
            <p:nvPr/>
          </p:nvCxnSpPr>
          <p:spPr bwMode="auto">
            <a:xfrm flipV="1">
              <a:off x="6025505" y="522920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 flipV="1">
              <a:off x="3649241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 flipH="1">
              <a:off x="3649241" y="4581128"/>
              <a:ext cx="259228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V="1">
              <a:off x="6241529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직선 연결선 83"/>
            <p:cNvCxnSpPr/>
            <p:nvPr/>
          </p:nvCxnSpPr>
          <p:spPr bwMode="auto">
            <a:xfrm flipV="1">
              <a:off x="3865265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직선 연결선 84"/>
            <p:cNvCxnSpPr/>
            <p:nvPr/>
          </p:nvCxnSpPr>
          <p:spPr bwMode="auto">
            <a:xfrm flipV="1">
              <a:off x="6025505" y="450912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직선 연결선 90"/>
            <p:cNvCxnSpPr/>
            <p:nvPr/>
          </p:nvCxnSpPr>
          <p:spPr bwMode="auto">
            <a:xfrm flipH="1">
              <a:off x="2929161" y="47251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직선 연결선 91"/>
            <p:cNvCxnSpPr/>
            <p:nvPr/>
          </p:nvCxnSpPr>
          <p:spPr bwMode="auto">
            <a:xfrm flipH="1">
              <a:off x="2929161" y="515719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직선 연결선 92"/>
            <p:cNvCxnSpPr/>
            <p:nvPr/>
          </p:nvCxnSpPr>
          <p:spPr bwMode="auto">
            <a:xfrm flipV="1">
              <a:off x="3001169" y="4725144"/>
              <a:ext cx="0" cy="43204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 flipH="1">
              <a:off x="2713137" y="472514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 flipH="1">
              <a:off x="2713137" y="479715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연결선 96"/>
            <p:cNvCxnSpPr/>
            <p:nvPr/>
          </p:nvCxnSpPr>
          <p:spPr bwMode="auto">
            <a:xfrm flipV="1">
              <a:off x="2785145" y="4581128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직선 연결선 97"/>
            <p:cNvCxnSpPr/>
            <p:nvPr/>
          </p:nvCxnSpPr>
          <p:spPr bwMode="auto">
            <a:xfrm flipH="1">
              <a:off x="2713137" y="5085184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직선 연결선 98"/>
            <p:cNvCxnSpPr/>
            <p:nvPr/>
          </p:nvCxnSpPr>
          <p:spPr bwMode="auto">
            <a:xfrm flipH="1">
              <a:off x="2713137" y="5157192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직선 연결선 99"/>
            <p:cNvCxnSpPr/>
            <p:nvPr/>
          </p:nvCxnSpPr>
          <p:spPr bwMode="auto">
            <a:xfrm flipV="1">
              <a:off x="2785145" y="4797152"/>
              <a:ext cx="0" cy="288032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직선 연결선 100"/>
            <p:cNvCxnSpPr/>
            <p:nvPr/>
          </p:nvCxnSpPr>
          <p:spPr bwMode="auto">
            <a:xfrm flipV="1">
              <a:off x="2785145" y="51571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5" name="직사각형 104"/>
            <p:cNvSpPr/>
            <p:nvPr/>
          </p:nvSpPr>
          <p:spPr>
            <a:xfrm>
              <a:off x="4788024" y="5301208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372200" y="4941168"/>
              <a:ext cx="2160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2987824" y="4746630"/>
              <a:ext cx="21602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3275856" y="4941168"/>
              <a:ext cx="2376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192795" y="4581128"/>
              <a:ext cx="5790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2192795" y="4941168"/>
              <a:ext cx="5790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419872" y="4221088"/>
              <a:ext cx="653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5796136" y="4221088"/>
              <a:ext cx="65368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altLang="ko-KR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24128" y="116632"/>
            <a:ext cx="2011784" cy="2088232"/>
            <a:chOff x="4788024" y="1700808"/>
            <a:chExt cx="2011784" cy="2088232"/>
          </a:xfrm>
        </p:grpSpPr>
        <p:sp>
          <p:nvSpPr>
            <p:cNvPr id="115" name="직사각형 114"/>
            <p:cNvSpPr/>
            <p:nvPr/>
          </p:nvSpPr>
          <p:spPr bwMode="auto">
            <a:xfrm>
              <a:off x="5148064" y="2132856"/>
              <a:ext cx="1296144" cy="1296144"/>
            </a:xfrm>
            <a:prstGeom prst="rect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16" name="직선 화살표 연결선 115"/>
            <p:cNvCxnSpPr>
              <a:cxnSpLocks noChangeShapeType="1"/>
            </p:cNvCxnSpPr>
            <p:nvPr/>
          </p:nvCxnSpPr>
          <p:spPr bwMode="auto">
            <a:xfrm rot="5400000" flipH="1" flipV="1">
              <a:off x="4356968" y="2780730"/>
              <a:ext cx="1296144" cy="397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5652120" y="1700808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8" name="직선 화살표 연결선 117"/>
            <p:cNvCxnSpPr>
              <a:cxnSpLocks noChangeShapeType="1"/>
            </p:cNvCxnSpPr>
            <p:nvPr/>
          </p:nvCxnSpPr>
          <p:spPr bwMode="auto">
            <a:xfrm rot="5400000">
              <a:off x="5940152" y="2780928"/>
              <a:ext cx="1296147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9" name="직선 화살표 연결선 118"/>
            <p:cNvCxnSpPr>
              <a:cxnSpLocks noChangeShapeType="1"/>
            </p:cNvCxnSpPr>
            <p:nvPr/>
          </p:nvCxnSpPr>
          <p:spPr bwMode="auto">
            <a:xfrm rot="10800000">
              <a:off x="5148066" y="1988840"/>
              <a:ext cx="122413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20" name="직선 화살표 연결선 119"/>
            <p:cNvCxnSpPr>
              <a:cxnSpLocks noChangeShapeType="1"/>
            </p:cNvCxnSpPr>
            <p:nvPr/>
          </p:nvCxnSpPr>
          <p:spPr bwMode="auto">
            <a:xfrm>
              <a:off x="5148064" y="3573016"/>
              <a:ext cx="129614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21" name="TextBox 31"/>
            <p:cNvSpPr txBox="1">
              <a:spLocks noChangeArrowheads="1"/>
            </p:cNvSpPr>
            <p:nvPr/>
          </p:nvSpPr>
          <p:spPr bwMode="auto">
            <a:xfrm>
              <a:off x="5728568" y="3542819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TextBox 31"/>
            <p:cNvSpPr txBox="1">
              <a:spLocks noChangeArrowheads="1"/>
            </p:cNvSpPr>
            <p:nvPr/>
          </p:nvSpPr>
          <p:spPr bwMode="auto">
            <a:xfrm>
              <a:off x="6588224" y="2606715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TextBox 31"/>
            <p:cNvSpPr txBox="1">
              <a:spLocks noChangeArrowheads="1"/>
            </p:cNvSpPr>
            <p:nvPr/>
          </p:nvSpPr>
          <p:spPr bwMode="auto">
            <a:xfrm>
              <a:off x="4788024" y="2636912"/>
              <a:ext cx="2115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자유형 73"/>
            <p:cNvSpPr/>
            <p:nvPr/>
          </p:nvSpPr>
          <p:spPr bwMode="auto">
            <a:xfrm rot="16200000">
              <a:off x="5004048" y="1988840"/>
              <a:ext cx="1584176" cy="1584176"/>
            </a:xfrm>
            <a:custGeom>
              <a:avLst/>
              <a:gdLst>
                <a:gd name="connsiteX0" fmla="*/ 0 w 1589518"/>
                <a:gd name="connsiteY0" fmla="*/ 1598064 h 1598064"/>
                <a:gd name="connsiteX1" fmla="*/ 299103 w 1589518"/>
                <a:gd name="connsiteY1" fmla="*/ 282012 h 1598064"/>
                <a:gd name="connsiteX2" fmla="*/ 1589518 w 1589518"/>
                <a:gd name="connsiteY2" fmla="*/ 0 h 1598064"/>
                <a:gd name="connsiteX3" fmla="*/ 1324599 w 1589518"/>
                <a:gd name="connsiteY3" fmla="*/ 1324598 h 1598064"/>
                <a:gd name="connsiteX4" fmla="*/ 0 w 1589518"/>
                <a:gd name="connsiteY4" fmla="*/ 1598064 h 1598064"/>
                <a:gd name="connsiteX0" fmla="*/ 0 w 1589518"/>
                <a:gd name="connsiteY0" fmla="*/ 1598064 h 1598064"/>
                <a:gd name="connsiteX1" fmla="*/ 305803 w 1589518"/>
                <a:gd name="connsiteY1" fmla="*/ 289877 h 1598064"/>
                <a:gd name="connsiteX2" fmla="*/ 1589518 w 1589518"/>
                <a:gd name="connsiteY2" fmla="*/ 0 h 1598064"/>
                <a:gd name="connsiteX3" fmla="*/ 1324599 w 1589518"/>
                <a:gd name="connsiteY3" fmla="*/ 1324598 h 1598064"/>
                <a:gd name="connsiteX4" fmla="*/ 0 w 1589518"/>
                <a:gd name="connsiteY4" fmla="*/ 1598064 h 1598064"/>
                <a:gd name="connsiteX0" fmla="*/ 0 w 1589518"/>
                <a:gd name="connsiteY0" fmla="*/ 1598064 h 1598064"/>
                <a:gd name="connsiteX1" fmla="*/ 305803 w 1589518"/>
                <a:gd name="connsiteY1" fmla="*/ 289877 h 1598064"/>
                <a:gd name="connsiteX2" fmla="*/ 1589518 w 1589518"/>
                <a:gd name="connsiteY2" fmla="*/ 0 h 1598064"/>
                <a:gd name="connsiteX3" fmla="*/ 1313915 w 1589518"/>
                <a:gd name="connsiteY3" fmla="*/ 1297989 h 1598064"/>
                <a:gd name="connsiteX4" fmla="*/ 0 w 1589518"/>
                <a:gd name="connsiteY4" fmla="*/ 1598064 h 1598064"/>
                <a:gd name="connsiteX0" fmla="*/ 0 w 1601947"/>
                <a:gd name="connsiteY0" fmla="*/ 1596219 h 1596219"/>
                <a:gd name="connsiteX1" fmla="*/ 305803 w 1601947"/>
                <a:gd name="connsiteY1" fmla="*/ 288032 h 1596219"/>
                <a:gd name="connsiteX2" fmla="*/ 1601947 w 1601947"/>
                <a:gd name="connsiteY2" fmla="*/ 0 h 1596219"/>
                <a:gd name="connsiteX3" fmla="*/ 1313915 w 1601947"/>
                <a:gd name="connsiteY3" fmla="*/ 1296144 h 1596219"/>
                <a:gd name="connsiteX4" fmla="*/ 0 w 1601947"/>
                <a:gd name="connsiteY4" fmla="*/ 1596219 h 1596219"/>
                <a:gd name="connsiteX0" fmla="*/ 0 w 1584176"/>
                <a:gd name="connsiteY0" fmla="*/ 1584176 h 1584176"/>
                <a:gd name="connsiteX1" fmla="*/ 288032 w 1584176"/>
                <a:gd name="connsiteY1" fmla="*/ 288032 h 1584176"/>
                <a:gd name="connsiteX2" fmla="*/ 1584176 w 1584176"/>
                <a:gd name="connsiteY2" fmla="*/ 0 h 1584176"/>
                <a:gd name="connsiteX3" fmla="*/ 1296144 w 1584176"/>
                <a:gd name="connsiteY3" fmla="*/ 1296144 h 1584176"/>
                <a:gd name="connsiteX4" fmla="*/ 0 w 1584176"/>
                <a:gd name="connsiteY4" fmla="*/ 1584176 h 158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176" h="1584176">
                  <a:moveTo>
                    <a:pt x="0" y="1584176"/>
                  </a:moveTo>
                  <a:lnTo>
                    <a:pt x="288032" y="288032"/>
                  </a:lnTo>
                  <a:lnTo>
                    <a:pt x="1584176" y="0"/>
                  </a:lnTo>
                  <a:lnTo>
                    <a:pt x="1296144" y="1296144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25" name="직선 화살표 연결선 124"/>
            <p:cNvCxnSpPr>
              <a:cxnSpLocks noChangeShapeType="1"/>
              <a:stCxn id="124" idx="1"/>
            </p:cNvCxnSpPr>
            <p:nvPr/>
          </p:nvCxnSpPr>
          <p:spPr bwMode="auto">
            <a:xfrm rot="5400000" flipH="1" flipV="1">
              <a:off x="5004048" y="2996952"/>
              <a:ext cx="576064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cxnSp>
          <p:nvCxnSpPr>
            <p:cNvPr id="126" name="직선 화살표 연결선 125"/>
            <p:cNvCxnSpPr>
              <a:cxnSpLocks noChangeShapeType="1"/>
              <a:stCxn id="124" idx="1"/>
            </p:cNvCxnSpPr>
            <p:nvPr/>
          </p:nvCxnSpPr>
          <p:spPr bwMode="auto">
            <a:xfrm rot="5400000" flipH="1" flipV="1">
              <a:off x="5616116" y="2960948"/>
              <a:ext cx="1588" cy="6480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127" name="원호 126"/>
            <p:cNvSpPr/>
            <p:nvPr/>
          </p:nvSpPr>
          <p:spPr bwMode="auto">
            <a:xfrm>
              <a:off x="4788024" y="2780928"/>
              <a:ext cx="1008112" cy="1008112"/>
            </a:xfrm>
            <a:prstGeom prst="arc">
              <a:avLst>
                <a:gd name="adj1" fmla="val 10868"/>
                <a:gd name="adj2" fmla="val 754009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28" name="TextBox 31"/>
            <p:cNvSpPr txBox="1">
              <a:spLocks noChangeArrowheads="1"/>
            </p:cNvSpPr>
            <p:nvPr/>
          </p:nvSpPr>
          <p:spPr bwMode="auto">
            <a:xfrm>
              <a:off x="5868144" y="3182779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γ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1" name="Group 23"/>
          <p:cNvGrpSpPr>
            <a:grpSpLocks/>
          </p:cNvGrpSpPr>
          <p:nvPr/>
        </p:nvGrpSpPr>
        <p:grpSpPr bwMode="auto">
          <a:xfrm>
            <a:off x="755576" y="1916832"/>
            <a:ext cx="3743325" cy="288925"/>
            <a:chOff x="567" y="1752"/>
            <a:chExt cx="2358" cy="182"/>
          </a:xfrm>
        </p:grpSpPr>
        <p:sp>
          <p:nvSpPr>
            <p:cNvPr id="132" name="Line 24"/>
            <p:cNvSpPr>
              <a:spLocks noChangeShapeType="1"/>
            </p:cNvSpPr>
            <p:nvPr/>
          </p:nvSpPr>
          <p:spPr bwMode="auto">
            <a:xfrm flipH="1">
              <a:off x="930" y="1752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Line 25"/>
            <p:cNvSpPr>
              <a:spLocks noChangeShapeType="1"/>
            </p:cNvSpPr>
            <p:nvPr/>
          </p:nvSpPr>
          <p:spPr bwMode="auto">
            <a:xfrm flipH="1">
              <a:off x="1248" y="1798"/>
              <a:ext cx="99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Arc 26"/>
            <p:cNvSpPr>
              <a:spLocks/>
            </p:cNvSpPr>
            <p:nvPr/>
          </p:nvSpPr>
          <p:spPr bwMode="auto">
            <a:xfrm flipH="1" flipV="1">
              <a:off x="1202" y="1752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Line 27"/>
            <p:cNvSpPr>
              <a:spLocks noChangeShapeType="1"/>
            </p:cNvSpPr>
            <p:nvPr/>
          </p:nvSpPr>
          <p:spPr bwMode="auto">
            <a:xfrm>
              <a:off x="2291" y="1752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Arc 28"/>
            <p:cNvSpPr>
              <a:spLocks/>
            </p:cNvSpPr>
            <p:nvPr/>
          </p:nvSpPr>
          <p:spPr bwMode="auto">
            <a:xfrm flipV="1">
              <a:off x="2245" y="1752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Line 29"/>
            <p:cNvSpPr>
              <a:spLocks noChangeShapeType="1"/>
            </p:cNvSpPr>
            <p:nvPr/>
          </p:nvSpPr>
          <p:spPr bwMode="auto">
            <a:xfrm rot="10800000" flipH="1">
              <a:off x="2292" y="193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Line 30"/>
            <p:cNvSpPr>
              <a:spLocks noChangeShapeType="1"/>
            </p:cNvSpPr>
            <p:nvPr/>
          </p:nvSpPr>
          <p:spPr bwMode="auto">
            <a:xfrm rot="10800000" flipH="1">
              <a:off x="1248" y="1888"/>
              <a:ext cx="99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Arc 31"/>
            <p:cNvSpPr>
              <a:spLocks/>
            </p:cNvSpPr>
            <p:nvPr/>
          </p:nvSpPr>
          <p:spPr bwMode="auto">
            <a:xfrm rot="10800000" flipH="1" flipV="1">
              <a:off x="2246" y="1888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Line 32"/>
            <p:cNvSpPr>
              <a:spLocks noChangeShapeType="1"/>
            </p:cNvSpPr>
            <p:nvPr/>
          </p:nvSpPr>
          <p:spPr bwMode="auto">
            <a:xfrm rot="10800000">
              <a:off x="930" y="193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Arc 33"/>
            <p:cNvSpPr>
              <a:spLocks/>
            </p:cNvSpPr>
            <p:nvPr/>
          </p:nvSpPr>
          <p:spPr bwMode="auto">
            <a:xfrm rot="10800000" flipV="1">
              <a:off x="1202" y="1888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Line 34"/>
            <p:cNvSpPr>
              <a:spLocks noChangeShapeType="1"/>
            </p:cNvSpPr>
            <p:nvPr/>
          </p:nvSpPr>
          <p:spPr bwMode="auto">
            <a:xfrm>
              <a:off x="930" y="1752"/>
              <a:ext cx="0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Line 35"/>
            <p:cNvSpPr>
              <a:spLocks noChangeShapeType="1"/>
            </p:cNvSpPr>
            <p:nvPr/>
          </p:nvSpPr>
          <p:spPr bwMode="auto">
            <a:xfrm flipH="1">
              <a:off x="2562" y="1752"/>
              <a:ext cx="1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Line 36"/>
            <p:cNvSpPr>
              <a:spLocks noChangeShapeType="1"/>
            </p:cNvSpPr>
            <p:nvPr/>
          </p:nvSpPr>
          <p:spPr bwMode="auto">
            <a:xfrm flipH="1" flipV="1">
              <a:off x="567" y="1843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Line 37"/>
            <p:cNvSpPr>
              <a:spLocks noChangeShapeType="1"/>
            </p:cNvSpPr>
            <p:nvPr/>
          </p:nvSpPr>
          <p:spPr bwMode="auto">
            <a:xfrm>
              <a:off x="2562" y="1843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148" name="Group 2"/>
          <p:cNvGrpSpPr>
            <a:grpSpLocks/>
          </p:cNvGrpSpPr>
          <p:nvPr/>
        </p:nvGrpSpPr>
        <p:grpSpPr bwMode="auto">
          <a:xfrm>
            <a:off x="755576" y="2492896"/>
            <a:ext cx="3743325" cy="288925"/>
            <a:chOff x="567" y="2704"/>
            <a:chExt cx="2358" cy="182"/>
          </a:xfrm>
        </p:grpSpPr>
        <p:sp>
          <p:nvSpPr>
            <p:cNvPr id="149" name="Line 3"/>
            <p:cNvSpPr>
              <a:spLocks noChangeShapeType="1"/>
            </p:cNvSpPr>
            <p:nvPr/>
          </p:nvSpPr>
          <p:spPr bwMode="auto">
            <a:xfrm flipH="1">
              <a:off x="930" y="270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Arc 4"/>
            <p:cNvSpPr>
              <a:spLocks/>
            </p:cNvSpPr>
            <p:nvPr/>
          </p:nvSpPr>
          <p:spPr bwMode="auto">
            <a:xfrm flipH="1" flipV="1">
              <a:off x="1202" y="2704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Line 5"/>
            <p:cNvSpPr>
              <a:spLocks noChangeShapeType="1"/>
            </p:cNvSpPr>
            <p:nvPr/>
          </p:nvSpPr>
          <p:spPr bwMode="auto">
            <a:xfrm>
              <a:off x="2291" y="2704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Arc 6"/>
            <p:cNvSpPr>
              <a:spLocks/>
            </p:cNvSpPr>
            <p:nvPr/>
          </p:nvSpPr>
          <p:spPr bwMode="auto">
            <a:xfrm flipV="1">
              <a:off x="2245" y="2704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Line 7"/>
            <p:cNvSpPr>
              <a:spLocks noChangeShapeType="1"/>
            </p:cNvSpPr>
            <p:nvPr/>
          </p:nvSpPr>
          <p:spPr bwMode="auto">
            <a:xfrm rot="10800000" flipH="1">
              <a:off x="2292" y="2886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Line 8"/>
            <p:cNvSpPr>
              <a:spLocks noChangeShapeType="1"/>
            </p:cNvSpPr>
            <p:nvPr/>
          </p:nvSpPr>
          <p:spPr bwMode="auto">
            <a:xfrm rot="10800000" flipH="1">
              <a:off x="1248" y="284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Arc 9"/>
            <p:cNvSpPr>
              <a:spLocks/>
            </p:cNvSpPr>
            <p:nvPr/>
          </p:nvSpPr>
          <p:spPr bwMode="auto">
            <a:xfrm rot="10800000" flipH="1" flipV="1">
              <a:off x="2246" y="2840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Line 10"/>
            <p:cNvSpPr>
              <a:spLocks noChangeShapeType="1"/>
            </p:cNvSpPr>
            <p:nvPr/>
          </p:nvSpPr>
          <p:spPr bwMode="auto">
            <a:xfrm rot="10800000">
              <a:off x="930" y="2886"/>
              <a:ext cx="272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Arc 11"/>
            <p:cNvSpPr>
              <a:spLocks/>
            </p:cNvSpPr>
            <p:nvPr/>
          </p:nvSpPr>
          <p:spPr bwMode="auto">
            <a:xfrm rot="10800000" flipV="1">
              <a:off x="1202" y="2840"/>
              <a:ext cx="46" cy="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930" y="2704"/>
              <a:ext cx="0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Line 13"/>
            <p:cNvSpPr>
              <a:spLocks noChangeShapeType="1"/>
            </p:cNvSpPr>
            <p:nvPr/>
          </p:nvSpPr>
          <p:spPr bwMode="auto">
            <a:xfrm flipH="1">
              <a:off x="2562" y="2704"/>
              <a:ext cx="1" cy="182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Line 14"/>
            <p:cNvSpPr>
              <a:spLocks noChangeShapeType="1"/>
            </p:cNvSpPr>
            <p:nvPr/>
          </p:nvSpPr>
          <p:spPr bwMode="auto">
            <a:xfrm flipH="1" flipV="1">
              <a:off x="567" y="2795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Line 15"/>
            <p:cNvSpPr>
              <a:spLocks noChangeShapeType="1"/>
            </p:cNvSpPr>
            <p:nvPr/>
          </p:nvSpPr>
          <p:spPr bwMode="auto">
            <a:xfrm>
              <a:off x="2562" y="2795"/>
              <a:ext cx="36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16"/>
            <p:cNvSpPr>
              <a:spLocks/>
            </p:cNvSpPr>
            <p:nvPr/>
          </p:nvSpPr>
          <p:spPr bwMode="auto">
            <a:xfrm>
              <a:off x="1565" y="2750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17"/>
            <p:cNvSpPr>
              <a:spLocks/>
            </p:cNvSpPr>
            <p:nvPr/>
          </p:nvSpPr>
          <p:spPr bwMode="auto">
            <a:xfrm flipH="1">
              <a:off x="1746" y="2750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18"/>
            <p:cNvSpPr>
              <a:spLocks/>
            </p:cNvSpPr>
            <p:nvPr/>
          </p:nvSpPr>
          <p:spPr bwMode="auto">
            <a:xfrm flipV="1">
              <a:off x="1565" y="2812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19"/>
            <p:cNvSpPr>
              <a:spLocks/>
            </p:cNvSpPr>
            <p:nvPr/>
          </p:nvSpPr>
          <p:spPr bwMode="auto">
            <a:xfrm flipH="1" flipV="1">
              <a:off x="1746" y="2812"/>
              <a:ext cx="184" cy="2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6" y="7"/>
                </a:cxn>
                <a:cxn ang="0">
                  <a:pos x="132" y="25"/>
                </a:cxn>
                <a:cxn ang="0">
                  <a:pos x="184" y="27"/>
                </a:cxn>
              </a:cxnLst>
              <a:rect l="0" t="0" r="r" b="b"/>
              <a:pathLst>
                <a:path w="184" h="28">
                  <a:moveTo>
                    <a:pt x="0" y="0"/>
                  </a:moveTo>
                  <a:cubicBezTo>
                    <a:pt x="11" y="1"/>
                    <a:pt x="44" y="3"/>
                    <a:pt x="66" y="7"/>
                  </a:cubicBezTo>
                  <a:cubicBezTo>
                    <a:pt x="88" y="11"/>
                    <a:pt x="112" y="22"/>
                    <a:pt x="132" y="25"/>
                  </a:cubicBezTo>
                  <a:cubicBezTo>
                    <a:pt x="152" y="28"/>
                    <a:pt x="173" y="27"/>
                    <a:pt x="184" y="27"/>
                  </a:cubicBezTo>
                </a:path>
              </a:pathLst>
            </a:custGeom>
            <a:noFill/>
            <a:ln w="3175" cap="flat" cmpd="sng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Line 20"/>
            <p:cNvSpPr>
              <a:spLocks noChangeShapeType="1"/>
            </p:cNvSpPr>
            <p:nvPr/>
          </p:nvSpPr>
          <p:spPr bwMode="auto">
            <a:xfrm rot="10800000" flipH="1">
              <a:off x="1927" y="284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8" name="Line 21"/>
            <p:cNvSpPr>
              <a:spLocks noChangeShapeType="1"/>
            </p:cNvSpPr>
            <p:nvPr/>
          </p:nvSpPr>
          <p:spPr bwMode="auto">
            <a:xfrm rot="10800000" flipH="1">
              <a:off x="1248" y="275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9" name="Line 22"/>
            <p:cNvSpPr>
              <a:spLocks noChangeShapeType="1"/>
            </p:cNvSpPr>
            <p:nvPr/>
          </p:nvSpPr>
          <p:spPr bwMode="auto">
            <a:xfrm rot="10800000" flipH="1">
              <a:off x="1927" y="2750"/>
              <a:ext cx="317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9339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/>
          <p:cNvGrpSpPr/>
          <p:nvPr/>
        </p:nvGrpSpPr>
        <p:grpSpPr>
          <a:xfrm>
            <a:off x="785169" y="908720"/>
            <a:ext cx="7675264" cy="4611649"/>
            <a:chOff x="785169" y="2092646"/>
            <a:chExt cx="7675264" cy="4611649"/>
          </a:xfrm>
        </p:grpSpPr>
        <p:sp>
          <p:nvSpPr>
            <p:cNvPr id="171" name="Line 3"/>
            <p:cNvSpPr>
              <a:spLocks noChangeShapeType="1"/>
            </p:cNvSpPr>
            <p:nvPr/>
          </p:nvSpPr>
          <p:spPr bwMode="auto">
            <a:xfrm flipV="1">
              <a:off x="1515448" y="2226091"/>
              <a:ext cx="0" cy="3924155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Line 4"/>
            <p:cNvSpPr>
              <a:spLocks noChangeShapeType="1"/>
            </p:cNvSpPr>
            <p:nvPr/>
          </p:nvSpPr>
          <p:spPr bwMode="auto">
            <a:xfrm flipV="1">
              <a:off x="1515448" y="6150245"/>
              <a:ext cx="6452266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73" name="Group 5"/>
            <p:cNvGrpSpPr>
              <a:grpSpLocks/>
            </p:cNvGrpSpPr>
            <p:nvPr/>
          </p:nvGrpSpPr>
          <p:grpSpPr bwMode="auto">
            <a:xfrm>
              <a:off x="1515448" y="2814127"/>
              <a:ext cx="5619337" cy="3336118"/>
              <a:chOff x="793" y="1518"/>
              <a:chExt cx="3832" cy="2275"/>
            </a:xfrm>
          </p:grpSpPr>
          <p:sp>
            <p:nvSpPr>
              <p:cNvPr id="225" name="Line 6"/>
              <p:cNvSpPr>
                <a:spLocks noChangeShapeType="1"/>
              </p:cNvSpPr>
              <p:nvPr/>
            </p:nvSpPr>
            <p:spPr bwMode="auto">
              <a:xfrm flipV="1">
                <a:off x="793" y="2478"/>
                <a:ext cx="363" cy="1315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6" name="Freeform 7"/>
              <p:cNvSpPr>
                <a:spLocks/>
              </p:cNvSpPr>
              <p:nvPr/>
            </p:nvSpPr>
            <p:spPr bwMode="auto">
              <a:xfrm>
                <a:off x="1156" y="2384"/>
                <a:ext cx="182" cy="94"/>
              </a:xfrm>
              <a:custGeom>
                <a:avLst/>
                <a:gdLst/>
                <a:ahLst/>
                <a:cxnLst>
                  <a:cxn ang="0">
                    <a:pos x="0" y="94"/>
                  </a:cxn>
                  <a:cxn ang="0">
                    <a:pos x="29" y="30"/>
                  </a:cxn>
                  <a:cxn ang="0">
                    <a:pos x="88" y="0"/>
                  </a:cxn>
                  <a:cxn ang="0">
                    <a:pos x="154" y="31"/>
                  </a:cxn>
                  <a:cxn ang="0">
                    <a:pos x="182" y="94"/>
                  </a:cxn>
                </a:cxnLst>
                <a:rect l="0" t="0" r="r" b="b"/>
                <a:pathLst>
                  <a:path w="182" h="94">
                    <a:moveTo>
                      <a:pt x="0" y="94"/>
                    </a:moveTo>
                    <a:cubicBezTo>
                      <a:pt x="5" y="83"/>
                      <a:pt x="15" y="45"/>
                      <a:pt x="29" y="30"/>
                    </a:cubicBezTo>
                    <a:cubicBezTo>
                      <a:pt x="43" y="15"/>
                      <a:pt x="67" y="0"/>
                      <a:pt x="88" y="0"/>
                    </a:cubicBezTo>
                    <a:cubicBezTo>
                      <a:pt x="109" y="0"/>
                      <a:pt x="138" y="15"/>
                      <a:pt x="154" y="31"/>
                    </a:cubicBezTo>
                    <a:cubicBezTo>
                      <a:pt x="170" y="47"/>
                      <a:pt x="176" y="81"/>
                      <a:pt x="182" y="94"/>
                    </a:cubicBezTo>
                  </a:path>
                </a:pathLst>
              </a:custGeom>
              <a:noFill/>
              <a:ln w="19050" cap="flat" cmpd="sng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7" name="Line 8"/>
              <p:cNvSpPr>
                <a:spLocks noChangeShapeType="1"/>
              </p:cNvSpPr>
              <p:nvPr/>
            </p:nvSpPr>
            <p:spPr bwMode="auto">
              <a:xfrm>
                <a:off x="1338" y="2478"/>
                <a:ext cx="726" cy="0"/>
              </a:xfrm>
              <a:prstGeom prst="line">
                <a:avLst/>
              </a:prstGeom>
              <a:noFill/>
              <a:ln w="19050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8" name="Freeform 9"/>
              <p:cNvSpPr>
                <a:spLocks/>
              </p:cNvSpPr>
              <p:nvPr/>
            </p:nvSpPr>
            <p:spPr bwMode="auto">
              <a:xfrm>
                <a:off x="2064" y="1518"/>
                <a:ext cx="2561" cy="960"/>
              </a:xfrm>
              <a:custGeom>
                <a:avLst/>
                <a:gdLst/>
                <a:ahLst/>
                <a:cxnLst>
                  <a:cxn ang="0">
                    <a:pos x="0" y="960"/>
                  </a:cxn>
                  <a:cxn ang="0">
                    <a:pos x="156" y="797"/>
                  </a:cxn>
                  <a:cxn ang="0">
                    <a:pos x="288" y="664"/>
                  </a:cxn>
                  <a:cxn ang="0">
                    <a:pos x="408" y="551"/>
                  </a:cxn>
                  <a:cxn ang="0">
                    <a:pos x="584" y="394"/>
                  </a:cxn>
                  <a:cxn ang="0">
                    <a:pos x="746" y="268"/>
                  </a:cxn>
                  <a:cxn ang="0">
                    <a:pos x="920" y="160"/>
                  </a:cxn>
                  <a:cxn ang="0">
                    <a:pos x="1182" y="56"/>
                  </a:cxn>
                  <a:cxn ang="0">
                    <a:pos x="1509" y="3"/>
                  </a:cxn>
                  <a:cxn ang="0">
                    <a:pos x="1834" y="37"/>
                  </a:cxn>
                  <a:cxn ang="0">
                    <a:pos x="1978" y="84"/>
                  </a:cxn>
                  <a:cxn ang="0">
                    <a:pos x="2147" y="176"/>
                  </a:cxn>
                  <a:cxn ang="0">
                    <a:pos x="2337" y="333"/>
                  </a:cxn>
                  <a:cxn ang="0">
                    <a:pos x="2488" y="518"/>
                  </a:cxn>
                  <a:cxn ang="0">
                    <a:pos x="2561" y="646"/>
                  </a:cxn>
                </a:cxnLst>
                <a:rect l="0" t="0" r="r" b="b"/>
                <a:pathLst>
                  <a:path w="2561" h="960">
                    <a:moveTo>
                      <a:pt x="0" y="960"/>
                    </a:moveTo>
                    <a:cubicBezTo>
                      <a:pt x="26" y="933"/>
                      <a:pt x="130" y="819"/>
                      <a:pt x="156" y="797"/>
                    </a:cubicBezTo>
                    <a:cubicBezTo>
                      <a:pt x="182" y="775"/>
                      <a:pt x="246" y="705"/>
                      <a:pt x="288" y="664"/>
                    </a:cubicBezTo>
                    <a:cubicBezTo>
                      <a:pt x="330" y="623"/>
                      <a:pt x="356" y="598"/>
                      <a:pt x="408" y="551"/>
                    </a:cubicBezTo>
                    <a:cubicBezTo>
                      <a:pt x="460" y="504"/>
                      <a:pt x="528" y="441"/>
                      <a:pt x="584" y="394"/>
                    </a:cubicBezTo>
                    <a:cubicBezTo>
                      <a:pt x="640" y="347"/>
                      <a:pt x="696" y="302"/>
                      <a:pt x="746" y="268"/>
                    </a:cubicBezTo>
                    <a:cubicBezTo>
                      <a:pt x="796" y="234"/>
                      <a:pt x="851" y="193"/>
                      <a:pt x="920" y="160"/>
                    </a:cubicBezTo>
                    <a:cubicBezTo>
                      <a:pt x="989" y="127"/>
                      <a:pt x="1081" y="85"/>
                      <a:pt x="1182" y="56"/>
                    </a:cubicBezTo>
                    <a:cubicBezTo>
                      <a:pt x="1283" y="27"/>
                      <a:pt x="1400" y="6"/>
                      <a:pt x="1509" y="3"/>
                    </a:cubicBezTo>
                    <a:cubicBezTo>
                      <a:pt x="1618" y="0"/>
                      <a:pt x="1776" y="22"/>
                      <a:pt x="1834" y="37"/>
                    </a:cubicBezTo>
                    <a:cubicBezTo>
                      <a:pt x="1892" y="52"/>
                      <a:pt x="1926" y="61"/>
                      <a:pt x="1978" y="84"/>
                    </a:cubicBezTo>
                    <a:cubicBezTo>
                      <a:pt x="2030" y="107"/>
                      <a:pt x="2087" y="134"/>
                      <a:pt x="2147" y="176"/>
                    </a:cubicBezTo>
                    <a:cubicBezTo>
                      <a:pt x="2207" y="218"/>
                      <a:pt x="2280" y="274"/>
                      <a:pt x="2337" y="333"/>
                    </a:cubicBezTo>
                    <a:cubicBezTo>
                      <a:pt x="2394" y="392"/>
                      <a:pt x="2454" y="466"/>
                      <a:pt x="2488" y="518"/>
                    </a:cubicBezTo>
                    <a:cubicBezTo>
                      <a:pt x="2522" y="570"/>
                      <a:pt x="2549" y="625"/>
                      <a:pt x="2561" y="646"/>
                    </a:cubicBezTo>
                  </a:path>
                </a:pathLst>
              </a:custGeom>
              <a:noFill/>
              <a:ln w="19050" cmpd="sng">
                <a:solidFill>
                  <a:srgbClr val="4D4D4D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74" name="Oval 10"/>
            <p:cNvSpPr>
              <a:spLocks noChangeArrowheads="1"/>
            </p:cNvSpPr>
            <p:nvPr/>
          </p:nvSpPr>
          <p:spPr bwMode="auto">
            <a:xfrm>
              <a:off x="1999368" y="4254157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Oval 11"/>
            <p:cNvSpPr>
              <a:spLocks noChangeArrowheads="1"/>
            </p:cNvSpPr>
            <p:nvPr/>
          </p:nvSpPr>
          <p:spPr bwMode="auto">
            <a:xfrm>
              <a:off x="2150410" y="4054723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Oval 12"/>
            <p:cNvSpPr>
              <a:spLocks noChangeArrowheads="1"/>
            </p:cNvSpPr>
            <p:nvPr/>
          </p:nvSpPr>
          <p:spPr bwMode="auto">
            <a:xfrm>
              <a:off x="2280922" y="4186702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Oval 13"/>
            <p:cNvSpPr>
              <a:spLocks noChangeArrowheads="1"/>
            </p:cNvSpPr>
            <p:nvPr/>
          </p:nvSpPr>
          <p:spPr bwMode="auto">
            <a:xfrm>
              <a:off x="2049227" y="4114847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Oval 14"/>
            <p:cNvSpPr>
              <a:spLocks noChangeArrowheads="1"/>
            </p:cNvSpPr>
            <p:nvPr/>
          </p:nvSpPr>
          <p:spPr bwMode="auto">
            <a:xfrm>
              <a:off x="5617037" y="2787732"/>
              <a:ext cx="61590" cy="61590"/>
            </a:xfrm>
            <a:prstGeom prst="ellipse">
              <a:avLst/>
            </a:prstGeom>
            <a:solidFill>
              <a:srgbClr val="4D4D4D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0" name="Group 15"/>
            <p:cNvGrpSpPr>
              <a:grpSpLocks/>
            </p:cNvGrpSpPr>
            <p:nvPr/>
          </p:nvGrpSpPr>
          <p:grpSpPr bwMode="auto">
            <a:xfrm>
              <a:off x="2082954" y="2808262"/>
              <a:ext cx="5054764" cy="3339051"/>
              <a:chOff x="1180" y="1514"/>
              <a:chExt cx="3447" cy="2277"/>
            </a:xfrm>
          </p:grpSpPr>
          <p:sp>
            <p:nvSpPr>
              <p:cNvPr id="220" name="Line 16"/>
              <p:cNvSpPr>
                <a:spLocks noChangeShapeType="1"/>
              </p:cNvSpPr>
              <p:nvPr/>
            </p:nvSpPr>
            <p:spPr bwMode="auto">
              <a:xfrm>
                <a:off x="1180" y="2432"/>
                <a:ext cx="0" cy="1359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1" name="Line 17"/>
              <p:cNvSpPr>
                <a:spLocks noChangeShapeType="1"/>
              </p:cNvSpPr>
              <p:nvPr/>
            </p:nvSpPr>
            <p:spPr bwMode="auto">
              <a:xfrm>
                <a:off x="2064" y="2478"/>
                <a:ext cx="0" cy="1313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2" name="Line 18"/>
              <p:cNvSpPr>
                <a:spLocks noChangeShapeType="1"/>
              </p:cNvSpPr>
              <p:nvPr/>
            </p:nvSpPr>
            <p:spPr bwMode="auto">
              <a:xfrm>
                <a:off x="3610" y="1514"/>
                <a:ext cx="0" cy="2277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23" name="Line 19"/>
              <p:cNvSpPr>
                <a:spLocks noChangeShapeType="1"/>
              </p:cNvSpPr>
              <p:nvPr/>
            </p:nvSpPr>
            <p:spPr bwMode="auto">
              <a:xfrm>
                <a:off x="4627" y="2174"/>
                <a:ext cx="0" cy="1617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prstDash val="lgDash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81" name="Line 20"/>
            <p:cNvSpPr>
              <a:spLocks noChangeShapeType="1"/>
            </p:cNvSpPr>
            <p:nvPr/>
          </p:nvSpPr>
          <p:spPr bwMode="auto">
            <a:xfrm flipH="1">
              <a:off x="1515448" y="4221896"/>
              <a:ext cx="466323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prstDash val="lg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Line 21"/>
            <p:cNvSpPr>
              <a:spLocks noChangeShapeType="1"/>
            </p:cNvSpPr>
            <p:nvPr/>
          </p:nvSpPr>
          <p:spPr bwMode="auto">
            <a:xfrm flipH="1">
              <a:off x="1515448" y="2815594"/>
              <a:ext cx="4125051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prstDash val="lgDash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Text Box 22"/>
            <p:cNvSpPr txBox="1">
              <a:spLocks noChangeArrowheads="1"/>
            </p:cNvSpPr>
            <p:nvPr/>
          </p:nvSpPr>
          <p:spPr bwMode="auto">
            <a:xfrm>
              <a:off x="1449459" y="6242630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탄성역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elastic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Text Box 23"/>
            <p:cNvSpPr txBox="1">
              <a:spLocks noChangeArrowheads="1"/>
            </p:cNvSpPr>
            <p:nvPr/>
          </p:nvSpPr>
          <p:spPr bwMode="auto">
            <a:xfrm>
              <a:off x="2380638" y="6242630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소성역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plastic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Text Box 24"/>
            <p:cNvSpPr txBox="1">
              <a:spLocks noChangeArrowheads="1"/>
            </p:cNvSpPr>
            <p:nvPr/>
          </p:nvSpPr>
          <p:spPr bwMode="auto">
            <a:xfrm>
              <a:off x="3691185" y="6242630"/>
              <a:ext cx="1528888" cy="461665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변형도 경화역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strain hardening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Text Box 25"/>
            <p:cNvSpPr txBox="1">
              <a:spLocks noChangeArrowheads="1"/>
            </p:cNvSpPr>
            <p:nvPr/>
          </p:nvSpPr>
          <p:spPr bwMode="auto">
            <a:xfrm>
              <a:off x="5946982" y="6242630"/>
              <a:ext cx="824130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파괴역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necking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Text Box 26"/>
            <p:cNvSpPr txBox="1">
              <a:spLocks noChangeArrowheads="1"/>
            </p:cNvSpPr>
            <p:nvPr/>
          </p:nvSpPr>
          <p:spPr bwMode="auto">
            <a:xfrm>
              <a:off x="6771112" y="6242630"/>
              <a:ext cx="824130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파괴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fracture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Line 27"/>
            <p:cNvSpPr>
              <a:spLocks noChangeShapeType="1"/>
            </p:cNvSpPr>
            <p:nvPr/>
          </p:nvSpPr>
          <p:spPr bwMode="auto">
            <a:xfrm flipH="1">
              <a:off x="7036535" y="3689583"/>
              <a:ext cx="199434" cy="19943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Line 28"/>
            <p:cNvSpPr>
              <a:spLocks noChangeShapeType="1"/>
            </p:cNvSpPr>
            <p:nvPr/>
          </p:nvSpPr>
          <p:spPr bwMode="auto">
            <a:xfrm>
              <a:off x="7036535" y="3689583"/>
              <a:ext cx="199434" cy="199434"/>
            </a:xfrm>
            <a:prstGeom prst="line">
              <a:avLst/>
            </a:pr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Text Box 29"/>
            <p:cNvSpPr txBox="1">
              <a:spLocks noChangeArrowheads="1"/>
            </p:cNvSpPr>
            <p:nvPr/>
          </p:nvSpPr>
          <p:spPr bwMode="auto">
            <a:xfrm>
              <a:off x="1874722" y="4647159"/>
              <a:ext cx="1703985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비례한도 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proportional limit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Text Box 30"/>
            <p:cNvSpPr txBox="1">
              <a:spLocks noChangeArrowheads="1"/>
            </p:cNvSpPr>
            <p:nvPr/>
          </p:nvSpPr>
          <p:spPr bwMode="auto">
            <a:xfrm>
              <a:off x="1210484" y="4020996"/>
              <a:ext cx="36956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σ</a:t>
              </a:r>
              <a:r>
                <a:rPr kumimoji="1" lang="en-US" altLang="ko-KR" sz="1200" b="0" i="1" u="none" strike="noStrike" cap="none" normalizeH="0" baseline="-2500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y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1210484" y="2624958"/>
              <a:ext cx="36956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σ</a:t>
              </a:r>
              <a:r>
                <a:rPr kumimoji="1" lang="en-US" altLang="ko-KR" sz="1200" b="0" i="1" u="none" strike="noStrike" cap="none" normalizeH="0" baseline="-2500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u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3" name="Text Box 32"/>
            <p:cNvSpPr txBox="1">
              <a:spLocks noChangeArrowheads="1"/>
            </p:cNvSpPr>
            <p:nvPr/>
          </p:nvSpPr>
          <p:spPr bwMode="auto">
            <a:xfrm>
              <a:off x="3275856" y="5848095"/>
              <a:ext cx="50405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ε</a:t>
              </a:r>
              <a:r>
                <a:rPr kumimoji="1" lang="en-US" altLang="ko-KR" sz="1200" b="0" i="1" u="none" strike="noStrike" cap="none" normalizeH="0" baseline="-25000" dirty="0" err="1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sh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4" name="Text Box 33"/>
            <p:cNvSpPr txBox="1">
              <a:spLocks noChangeArrowheads="1"/>
            </p:cNvSpPr>
            <p:nvPr/>
          </p:nvSpPr>
          <p:spPr bwMode="auto">
            <a:xfrm>
              <a:off x="7020273" y="5848095"/>
              <a:ext cx="50405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l-GR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ε</a:t>
              </a:r>
              <a:r>
                <a:rPr kumimoji="1" lang="en-US" altLang="ko-KR" sz="1200" b="0" i="1" u="none" strike="noStrike" cap="none" normalizeH="0" baseline="-2500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f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V="1">
              <a:off x="3379273" y="2890381"/>
              <a:ext cx="1196602" cy="133151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1" name="Freeform 35"/>
            <p:cNvSpPr>
              <a:spLocks/>
            </p:cNvSpPr>
            <p:nvPr/>
          </p:nvSpPr>
          <p:spPr bwMode="auto">
            <a:xfrm>
              <a:off x="3918917" y="3166069"/>
              <a:ext cx="400334" cy="464857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273" y="317"/>
                </a:cxn>
                <a:cxn ang="0">
                  <a:pos x="273" y="0"/>
                </a:cxn>
              </a:cxnLst>
              <a:rect l="0" t="0" r="r" b="b"/>
              <a:pathLst>
                <a:path w="273" h="317">
                  <a:moveTo>
                    <a:pt x="0" y="317"/>
                  </a:moveTo>
                  <a:lnTo>
                    <a:pt x="273" y="317"/>
                  </a:lnTo>
                  <a:lnTo>
                    <a:pt x="273" y="0"/>
                  </a:lnTo>
                </a:path>
              </a:pathLst>
            </a:custGeom>
            <a:noFill/>
            <a:ln w="317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4" name="Text Box 36"/>
            <p:cNvSpPr txBox="1">
              <a:spLocks noChangeArrowheads="1"/>
            </p:cNvSpPr>
            <p:nvPr/>
          </p:nvSpPr>
          <p:spPr bwMode="auto">
            <a:xfrm>
              <a:off x="4211960" y="3289249"/>
              <a:ext cx="504056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1" u="none" strike="noStrike" cap="none" normalizeH="0" baseline="0" dirty="0" err="1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E</a:t>
              </a:r>
              <a:r>
                <a:rPr kumimoji="1" lang="en-US" altLang="ko-KR" sz="1200" b="0" i="1" u="none" strike="noStrike" cap="none" normalizeH="0" baseline="-25000" dirty="0" err="1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sh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7" name="Text Box 37"/>
            <p:cNvSpPr txBox="1">
              <a:spLocks noChangeArrowheads="1"/>
            </p:cNvSpPr>
            <p:nvPr/>
          </p:nvSpPr>
          <p:spPr bwMode="auto">
            <a:xfrm>
              <a:off x="3844130" y="3601598"/>
              <a:ext cx="557241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1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08" name="Freeform 38"/>
            <p:cNvSpPr>
              <a:spLocks/>
            </p:cNvSpPr>
            <p:nvPr/>
          </p:nvSpPr>
          <p:spPr bwMode="auto">
            <a:xfrm>
              <a:off x="1591702" y="5019631"/>
              <a:ext cx="231695" cy="808000"/>
            </a:xfrm>
            <a:custGeom>
              <a:avLst/>
              <a:gdLst/>
              <a:ahLst/>
              <a:cxnLst>
                <a:cxn ang="0">
                  <a:pos x="0" y="317"/>
                </a:cxn>
                <a:cxn ang="0">
                  <a:pos x="273" y="317"/>
                </a:cxn>
                <a:cxn ang="0">
                  <a:pos x="273" y="0"/>
                </a:cxn>
              </a:cxnLst>
              <a:rect l="0" t="0" r="r" b="b"/>
              <a:pathLst>
                <a:path w="273" h="317">
                  <a:moveTo>
                    <a:pt x="0" y="317"/>
                  </a:moveTo>
                  <a:lnTo>
                    <a:pt x="273" y="317"/>
                  </a:lnTo>
                  <a:lnTo>
                    <a:pt x="273" y="0"/>
                  </a:lnTo>
                </a:path>
              </a:pathLst>
            </a:custGeom>
            <a:noFill/>
            <a:ln w="9525">
              <a:solidFill>
                <a:srgbClr val="4D4D4D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9" name="Text Box 39"/>
            <p:cNvSpPr txBox="1">
              <a:spLocks noChangeArrowheads="1"/>
            </p:cNvSpPr>
            <p:nvPr/>
          </p:nvSpPr>
          <p:spPr bwMode="auto">
            <a:xfrm>
              <a:off x="1755942" y="5286521"/>
              <a:ext cx="295778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1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E</a:t>
              </a:r>
              <a:endParaRPr kumimoji="1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0" name="Text Box 40"/>
            <p:cNvSpPr txBox="1">
              <a:spLocks noChangeArrowheads="1"/>
            </p:cNvSpPr>
            <p:nvPr/>
          </p:nvSpPr>
          <p:spPr bwMode="auto">
            <a:xfrm>
              <a:off x="1449459" y="5796837"/>
              <a:ext cx="557241" cy="276999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Times New Roman" panose="02020603050405020304" pitchFamily="18" charset="0"/>
                  <a:ea typeface="맑은 고딕" pitchFamily="50" charset="-127"/>
                  <a:cs typeface="Times New Roman" panose="02020603050405020304" pitchFamily="18" charset="0"/>
                </a:rPr>
                <a:t>1</a:t>
              </a:r>
              <a:endParaRPr kumimoji="1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1" name="Text Box 41"/>
            <p:cNvSpPr txBox="1">
              <a:spLocks noChangeArrowheads="1"/>
            </p:cNvSpPr>
            <p:nvPr/>
          </p:nvSpPr>
          <p:spPr bwMode="auto">
            <a:xfrm>
              <a:off x="2247194" y="3573016"/>
              <a:ext cx="1437096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상항복점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upper yield point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2" name="Text Box 42"/>
            <p:cNvSpPr txBox="1">
              <a:spLocks noChangeArrowheads="1"/>
            </p:cNvSpPr>
            <p:nvPr/>
          </p:nvSpPr>
          <p:spPr bwMode="auto">
            <a:xfrm>
              <a:off x="3511251" y="4287885"/>
              <a:ext cx="1305117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하항복점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lower yield point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3" name="Text Box 43"/>
            <p:cNvSpPr txBox="1">
              <a:spLocks noChangeArrowheads="1"/>
            </p:cNvSpPr>
            <p:nvPr/>
          </p:nvSpPr>
          <p:spPr bwMode="auto">
            <a:xfrm>
              <a:off x="1648893" y="3383100"/>
              <a:ext cx="1041161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탄성한도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elastic limit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4" name="AutoShape 44"/>
            <p:cNvCxnSpPr>
              <a:cxnSpLocks noChangeShapeType="1"/>
              <a:stCxn id="174" idx="5"/>
              <a:endCxn id="190" idx="0"/>
            </p:cNvCxnSpPr>
            <p:nvPr/>
          </p:nvCxnSpPr>
          <p:spPr bwMode="auto">
            <a:xfrm rot="16200000" flipH="1">
              <a:off x="2219332" y="4139776"/>
              <a:ext cx="340211" cy="674555"/>
            </a:xfrm>
            <a:prstGeom prst="curved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5" name="AutoShape 45"/>
            <p:cNvCxnSpPr>
              <a:cxnSpLocks noChangeShapeType="1"/>
              <a:stCxn id="177" idx="0"/>
              <a:endCxn id="213" idx="2"/>
            </p:cNvCxnSpPr>
            <p:nvPr/>
          </p:nvCxnSpPr>
          <p:spPr bwMode="auto">
            <a:xfrm rot="5400000" flipH="1" flipV="1">
              <a:off x="1971506" y="3916879"/>
              <a:ext cx="305017" cy="89452"/>
            </a:xfrm>
            <a:prstGeom prst="curved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6" name="AutoShape 46"/>
            <p:cNvCxnSpPr>
              <a:cxnSpLocks noChangeShapeType="1"/>
              <a:stCxn id="175" idx="7"/>
              <a:endCxn id="211" idx="2"/>
            </p:cNvCxnSpPr>
            <p:nvPr/>
          </p:nvCxnSpPr>
          <p:spPr bwMode="auto">
            <a:xfrm rot="5400000" flipH="1" flipV="1">
              <a:off x="2552363" y="3650364"/>
              <a:ext cx="63997" cy="762762"/>
            </a:xfrm>
            <a:prstGeom prst="curvedConnector3">
              <a:avLst>
                <a:gd name="adj1" fmla="val 50000"/>
              </a:avLst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217" name="AutoShape 47"/>
            <p:cNvCxnSpPr>
              <a:cxnSpLocks noChangeShapeType="1"/>
              <a:stCxn id="176" idx="5"/>
              <a:endCxn id="212" idx="1"/>
            </p:cNvCxnSpPr>
            <p:nvPr/>
          </p:nvCxnSpPr>
          <p:spPr bwMode="auto">
            <a:xfrm rot="16200000" flipH="1">
              <a:off x="2791237" y="3781969"/>
              <a:ext cx="262490" cy="1177539"/>
            </a:xfrm>
            <a:prstGeom prst="curvedConnector2">
              <a:avLst/>
            </a:prstGeom>
            <a:noFill/>
            <a:ln w="3175">
              <a:solidFill>
                <a:srgbClr val="4D4D4D"/>
              </a:solidFill>
              <a:prstDash val="dash"/>
              <a:round/>
              <a:headEnd/>
              <a:tailEnd/>
            </a:ln>
            <a:effectLst/>
          </p:spPr>
        </p:cxnSp>
        <p:sp>
          <p:nvSpPr>
            <p:cNvPr id="218" name="Text Box 48"/>
            <p:cNvSpPr txBox="1">
              <a:spLocks noChangeArrowheads="1"/>
            </p:cNvSpPr>
            <p:nvPr/>
          </p:nvSpPr>
          <p:spPr bwMode="auto">
            <a:xfrm>
              <a:off x="785169" y="2092646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응력도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stress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9" name="Text Box 49"/>
            <p:cNvSpPr txBox="1">
              <a:spLocks noChangeArrowheads="1"/>
            </p:cNvSpPr>
            <p:nvPr/>
          </p:nvSpPr>
          <p:spPr bwMode="auto">
            <a:xfrm>
              <a:off x="7768281" y="6216235"/>
              <a:ext cx="692152" cy="426730"/>
            </a:xfrm>
            <a:prstGeom prst="rect">
              <a:avLst/>
            </a:prstGeom>
            <a:noFill/>
            <a:ln w="12700" algn="ctr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변형도</a:t>
              </a: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2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strain</a:t>
              </a: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7822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01702" y="476672"/>
            <a:ext cx="5914514" cy="2694498"/>
            <a:chOff x="601702" y="476672"/>
            <a:chExt cx="5914514" cy="2694498"/>
          </a:xfrm>
        </p:grpSpPr>
        <p:grpSp>
          <p:nvGrpSpPr>
            <p:cNvPr id="23" name="그룹 22"/>
            <p:cNvGrpSpPr/>
            <p:nvPr/>
          </p:nvGrpSpPr>
          <p:grpSpPr>
            <a:xfrm>
              <a:off x="3451944" y="878523"/>
              <a:ext cx="3064272" cy="2292647"/>
              <a:chOff x="3451944" y="878523"/>
              <a:chExt cx="3064272" cy="2292647"/>
            </a:xfrm>
          </p:grpSpPr>
          <p:sp>
            <p:nvSpPr>
              <p:cNvPr id="22" name="직사각형 21"/>
              <p:cNvSpPr/>
              <p:nvPr/>
            </p:nvSpPr>
            <p:spPr bwMode="auto">
              <a:xfrm>
                <a:off x="4542263" y="1053526"/>
                <a:ext cx="1869873" cy="1080120"/>
              </a:xfrm>
              <a:custGeom>
                <a:avLst/>
                <a:gdLst>
                  <a:gd name="connsiteX0" fmla="*/ 0 w 1869873"/>
                  <a:gd name="connsiteY0" fmla="*/ 0 h 1080120"/>
                  <a:gd name="connsiteX1" fmla="*/ 1869873 w 1869873"/>
                  <a:gd name="connsiteY1" fmla="*/ 0 h 1080120"/>
                  <a:gd name="connsiteX2" fmla="*/ 1869873 w 1869873"/>
                  <a:gd name="connsiteY2" fmla="*/ 1080120 h 1080120"/>
                  <a:gd name="connsiteX3" fmla="*/ 0 w 1869873"/>
                  <a:gd name="connsiteY3" fmla="*/ 1080120 h 1080120"/>
                  <a:gd name="connsiteX4" fmla="*/ 0 w 1869873"/>
                  <a:gd name="connsiteY4" fmla="*/ 0 h 1080120"/>
                  <a:gd name="connsiteX0" fmla="*/ 0 w 1869873"/>
                  <a:gd name="connsiteY0" fmla="*/ 0 h 1080120"/>
                  <a:gd name="connsiteX1" fmla="*/ 1869873 w 1869873"/>
                  <a:gd name="connsiteY1" fmla="*/ 1080120 h 1080120"/>
                  <a:gd name="connsiteX2" fmla="*/ 0 w 1869873"/>
                  <a:gd name="connsiteY2" fmla="*/ 1080120 h 1080120"/>
                  <a:gd name="connsiteX3" fmla="*/ 0 w 1869873"/>
                  <a:gd name="connsiteY3" fmla="*/ 0 h 1080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873" h="1080120">
                    <a:moveTo>
                      <a:pt x="0" y="0"/>
                    </a:moveTo>
                    <a:lnTo>
                      <a:pt x="1869873" y="1080120"/>
                    </a:lnTo>
                    <a:lnTo>
                      <a:pt x="0" y="1080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cxnSp>
            <p:nvCxnSpPr>
              <p:cNvPr id="53" name="직선 화살표 연결선 52"/>
              <p:cNvCxnSpPr>
                <a:cxnSpLocks noChangeShapeType="1"/>
              </p:cNvCxnSpPr>
              <p:nvPr/>
            </p:nvCxnSpPr>
            <p:spPr bwMode="auto">
              <a:xfrm flipV="1">
                <a:off x="4395918" y="1196752"/>
                <a:ext cx="0" cy="8640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55" name="직선 화살표 연결선 54"/>
              <p:cNvCxnSpPr>
                <a:cxnSpLocks noChangeShapeType="1"/>
              </p:cNvCxnSpPr>
              <p:nvPr/>
            </p:nvCxnSpPr>
            <p:spPr bwMode="auto">
              <a:xfrm>
                <a:off x="4683944" y="2276867"/>
                <a:ext cx="1544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56" name="TextBox 31"/>
              <p:cNvSpPr txBox="1">
                <a:spLocks noChangeArrowheads="1"/>
              </p:cNvSpPr>
              <p:nvPr/>
            </p:nvSpPr>
            <p:spPr bwMode="auto">
              <a:xfrm>
                <a:off x="6228184" y="2132856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TextBox 31"/>
              <p:cNvSpPr txBox="1">
                <a:spLocks noChangeArrowheads="1"/>
              </p:cNvSpPr>
              <p:nvPr/>
            </p:nvSpPr>
            <p:spPr bwMode="auto">
              <a:xfrm>
                <a:off x="4211961" y="878523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9" name="직선 화살표 연결선 58"/>
              <p:cNvCxnSpPr>
                <a:cxnSpLocks noChangeShapeType="1"/>
              </p:cNvCxnSpPr>
              <p:nvPr/>
            </p:nvCxnSpPr>
            <p:spPr bwMode="auto">
              <a:xfrm rot="16200000" flipH="1">
                <a:off x="5151995" y="2456886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61" name="직선 화살표 연결선 60"/>
              <p:cNvCxnSpPr>
                <a:cxnSpLocks noChangeShapeType="1"/>
              </p:cNvCxnSpPr>
              <p:nvPr/>
            </p:nvCxnSpPr>
            <p:spPr bwMode="auto">
              <a:xfrm rot="10800000">
                <a:off x="3891856" y="1628794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62" name="TextBox 31"/>
              <p:cNvSpPr txBox="1">
                <a:spLocks noChangeArrowheads="1"/>
              </p:cNvSpPr>
              <p:nvPr/>
            </p:nvSpPr>
            <p:spPr bwMode="auto">
              <a:xfrm>
                <a:off x="3933932" y="1310571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TextBox 31"/>
              <p:cNvSpPr txBox="1">
                <a:spLocks noChangeArrowheads="1"/>
              </p:cNvSpPr>
              <p:nvPr/>
            </p:nvSpPr>
            <p:spPr bwMode="auto">
              <a:xfrm>
                <a:off x="5518108" y="2492896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7" name="직선 화살표 연결선 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240248" y="1593189"/>
                <a:ext cx="1080916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8" name="TextBox 31"/>
              <p:cNvSpPr txBox="1">
                <a:spLocks noChangeArrowheads="1"/>
              </p:cNvSpPr>
              <p:nvPr/>
            </p:nvSpPr>
            <p:spPr bwMode="auto">
              <a:xfrm>
                <a:off x="3451944" y="1412776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9" name="직선 화살표 연결선 68"/>
              <p:cNvCxnSpPr>
                <a:cxnSpLocks noChangeShapeType="1"/>
              </p:cNvCxnSpPr>
              <p:nvPr/>
            </p:nvCxnSpPr>
            <p:spPr bwMode="auto">
              <a:xfrm flipV="1">
                <a:off x="4539928" y="2924944"/>
                <a:ext cx="1872208" cy="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0" name="TextBox 31"/>
              <p:cNvSpPr txBox="1">
                <a:spLocks noChangeArrowheads="1"/>
              </p:cNvSpPr>
              <p:nvPr/>
            </p:nvSpPr>
            <p:spPr bwMode="auto">
              <a:xfrm>
                <a:off x="5317967" y="2924949"/>
                <a:ext cx="3205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4" name="직선 화살표 연결선 73"/>
              <p:cNvCxnSpPr>
                <a:cxnSpLocks noChangeShapeType="1"/>
              </p:cNvCxnSpPr>
              <p:nvPr/>
            </p:nvCxnSpPr>
            <p:spPr bwMode="auto">
              <a:xfrm rot="10800000">
                <a:off x="3707909" y="1052731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직선 화살표 연결선 74"/>
              <p:cNvCxnSpPr>
                <a:cxnSpLocks noChangeShapeType="1"/>
              </p:cNvCxnSpPr>
              <p:nvPr/>
            </p:nvCxnSpPr>
            <p:spPr bwMode="auto">
              <a:xfrm rot="10800000">
                <a:off x="3707909" y="2132851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직선 화살표 연결선 7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67124" y="2925736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직선 화살표 연결선 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39336" y="2925736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" name="그룹 23"/>
            <p:cNvGrpSpPr/>
            <p:nvPr/>
          </p:nvGrpSpPr>
          <p:grpSpPr>
            <a:xfrm>
              <a:off x="601702" y="476672"/>
              <a:ext cx="2602146" cy="2358193"/>
              <a:chOff x="601702" y="476672"/>
              <a:chExt cx="2602146" cy="2358193"/>
            </a:xfrm>
          </p:grpSpPr>
          <p:sp>
            <p:nvSpPr>
              <p:cNvPr id="84" name="자유형 28"/>
              <p:cNvSpPr/>
              <p:nvPr/>
            </p:nvSpPr>
            <p:spPr bwMode="auto">
              <a:xfrm>
                <a:off x="601702" y="476672"/>
                <a:ext cx="2602146" cy="2358193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 bwMode="auto">
              <a:xfrm>
                <a:off x="1537806" y="1556792"/>
                <a:ext cx="516730" cy="51673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/>
              <p:cNvGrpSpPr/>
              <p:nvPr/>
            </p:nvGrpSpPr>
            <p:grpSpPr>
              <a:xfrm>
                <a:off x="1677382" y="664356"/>
                <a:ext cx="1228576" cy="1282673"/>
                <a:chOff x="2725019" y="4499159"/>
                <a:chExt cx="1228576" cy="1282673"/>
              </a:xfrm>
            </p:grpSpPr>
            <p:cxnSp>
              <p:nvCxnSpPr>
                <p:cNvPr id="121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43014" y="4745380"/>
                  <a:ext cx="0" cy="91842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122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2843263" y="5661248"/>
                  <a:ext cx="90698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123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7571" y="5535611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5019" y="4499159"/>
                  <a:ext cx="16113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</p:grpSp>
      </p:grpSp>
      <p:grpSp>
        <p:nvGrpSpPr>
          <p:cNvPr id="197" name="그룹 196"/>
          <p:cNvGrpSpPr/>
          <p:nvPr/>
        </p:nvGrpSpPr>
        <p:grpSpPr>
          <a:xfrm>
            <a:off x="601702" y="3789044"/>
            <a:ext cx="6179493" cy="2430197"/>
            <a:chOff x="601702" y="548684"/>
            <a:chExt cx="6179493" cy="2430197"/>
          </a:xfrm>
        </p:grpSpPr>
        <p:grpSp>
          <p:nvGrpSpPr>
            <p:cNvPr id="198" name="그룹 197"/>
            <p:cNvGrpSpPr/>
            <p:nvPr/>
          </p:nvGrpSpPr>
          <p:grpSpPr>
            <a:xfrm>
              <a:off x="4107880" y="548684"/>
              <a:ext cx="2673315" cy="1728183"/>
              <a:chOff x="4107880" y="548684"/>
              <a:chExt cx="2673315" cy="1728183"/>
            </a:xfrm>
          </p:grpSpPr>
          <p:sp>
            <p:nvSpPr>
              <p:cNvPr id="243" name="TextBox 31"/>
              <p:cNvSpPr txBox="1">
                <a:spLocks noChangeArrowheads="1"/>
              </p:cNvSpPr>
              <p:nvPr/>
            </p:nvSpPr>
            <p:spPr bwMode="auto">
              <a:xfrm>
                <a:off x="6372200" y="1916832"/>
                <a:ext cx="2081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7" name="직선 화살표 연결선 246"/>
              <p:cNvCxnSpPr>
                <a:cxnSpLocks noChangeShapeType="1"/>
              </p:cNvCxnSpPr>
              <p:nvPr/>
            </p:nvCxnSpPr>
            <p:spPr bwMode="auto">
              <a:xfrm rot="10800000">
                <a:off x="4755952" y="1124739"/>
                <a:ext cx="1584176" cy="913948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49" name="직선 화살표 연결선 2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68019" y="1341051"/>
                <a:ext cx="504057" cy="288033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52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1238563"/>
                <a:ext cx="2428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0" name="직각 삼각형 259"/>
              <p:cNvSpPr/>
              <p:nvPr/>
            </p:nvSpPr>
            <p:spPr bwMode="auto">
              <a:xfrm>
                <a:off x="4539928" y="1196747"/>
                <a:ext cx="1872208" cy="1080120"/>
              </a:xfrm>
              <a:prstGeom prst="rtTriangl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61" name="원호 260"/>
              <p:cNvSpPr/>
              <p:nvPr/>
            </p:nvSpPr>
            <p:spPr bwMode="auto">
              <a:xfrm rot="5400000">
                <a:off x="4107880" y="764699"/>
                <a:ext cx="864096" cy="864096"/>
              </a:xfrm>
              <a:prstGeom prst="arc">
                <a:avLst>
                  <a:gd name="adj1" fmla="val 18010447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TextBox 31"/>
              <p:cNvSpPr txBox="1">
                <a:spLocks noChangeArrowheads="1"/>
              </p:cNvSpPr>
              <p:nvPr/>
            </p:nvSpPr>
            <p:spPr bwMode="auto">
              <a:xfrm>
                <a:off x="4691684" y="1556792"/>
                <a:ext cx="2403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7" name="직선 화살표 연결선 2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795834" y="579543"/>
                <a:ext cx="144012" cy="822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직선 화살표 연결선 26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668040" y="1659661"/>
                <a:ext cx="144015" cy="822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직선 화살표 연결선 268"/>
              <p:cNvCxnSpPr>
                <a:cxnSpLocks noChangeShapeType="1"/>
              </p:cNvCxnSpPr>
              <p:nvPr/>
            </p:nvCxnSpPr>
            <p:spPr bwMode="auto">
              <a:xfrm rot="5400000" flipH="1">
                <a:off x="5267121" y="224643"/>
                <a:ext cx="1080120" cy="18722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0" name="TextBox 31"/>
              <p:cNvSpPr txBox="1">
                <a:spLocks noChangeArrowheads="1"/>
              </p:cNvSpPr>
              <p:nvPr/>
            </p:nvSpPr>
            <p:spPr bwMode="auto">
              <a:xfrm>
                <a:off x="5743430" y="908724"/>
                <a:ext cx="28460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601702" y="620688"/>
              <a:ext cx="2602146" cy="2358193"/>
              <a:chOff x="539552" y="908720"/>
              <a:chExt cx="2602146" cy="2358193"/>
            </a:xfrm>
          </p:grpSpPr>
          <p:sp>
            <p:nvSpPr>
              <p:cNvPr id="200" name="자유형 28"/>
              <p:cNvSpPr/>
              <p:nvPr/>
            </p:nvSpPr>
            <p:spPr bwMode="auto">
              <a:xfrm>
                <a:off x="539552" y="908720"/>
                <a:ext cx="2602146" cy="2358193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grpSp>
            <p:nvGrpSpPr>
              <p:cNvPr id="203" name="그룹 202"/>
              <p:cNvGrpSpPr/>
              <p:nvPr/>
            </p:nvGrpSpPr>
            <p:grpSpPr>
              <a:xfrm>
                <a:off x="1615232" y="1096404"/>
                <a:ext cx="1228576" cy="1282673"/>
                <a:chOff x="2725019" y="4499159"/>
                <a:chExt cx="1228576" cy="1282673"/>
              </a:xfrm>
            </p:grpSpPr>
            <p:cxnSp>
              <p:nvCxnSpPr>
                <p:cNvPr id="236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43014" y="4745380"/>
                  <a:ext cx="0" cy="91842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2843263" y="5661248"/>
                  <a:ext cx="90698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7571" y="5535611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5019" y="4499159"/>
                  <a:ext cx="16113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05" name="그룹 204"/>
              <p:cNvGrpSpPr/>
              <p:nvPr/>
            </p:nvGrpSpPr>
            <p:grpSpPr>
              <a:xfrm rot="17982070">
                <a:off x="841170" y="901709"/>
                <a:ext cx="1355180" cy="1456457"/>
                <a:chOff x="2604710" y="4434047"/>
                <a:chExt cx="1355180" cy="1456457"/>
              </a:xfrm>
            </p:grpSpPr>
            <p:cxnSp>
              <p:nvCxnSpPr>
                <p:cNvPr id="232" name="직선 화살표 연결선 57"/>
                <p:cNvCxnSpPr>
                  <a:cxnSpLocks noChangeShapeType="1"/>
                </p:cNvCxnSpPr>
                <p:nvPr/>
              </p:nvCxnSpPr>
              <p:spPr bwMode="auto">
                <a:xfrm rot="3617930" flipH="1" flipV="1">
                  <a:off x="2425243" y="4942688"/>
                  <a:ext cx="835541" cy="476607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8"/>
                <p:cNvCxnSpPr>
                  <a:cxnSpLocks noChangeShapeType="1"/>
                </p:cNvCxnSpPr>
                <p:nvPr/>
              </p:nvCxnSpPr>
              <p:spPr bwMode="auto">
                <a:xfrm rot="3617930" flipV="1">
                  <a:off x="3079148" y="5259342"/>
                  <a:ext cx="458510" cy="803814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A90165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2464" y="5557612"/>
                  <a:ext cx="22742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solidFill>
                        <a:srgbClr val="A90165"/>
                      </a:solidFill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endParaRPr lang="ko-KR" altLang="en-US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7996" y="4434047"/>
                  <a:ext cx="2231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solidFill>
                        <a:srgbClr val="A90165"/>
                      </a:solidFill>
                      <a:latin typeface="Times New Roman" pitchFamily="18" charset="0"/>
                      <a:cs typeface="Times New Roman" pitchFamily="18" charset="0"/>
                    </a:rPr>
                    <a:t>ι</a:t>
                  </a:r>
                  <a:endParaRPr lang="ko-KR" altLang="en-US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06" name="TextBox 31"/>
              <p:cNvSpPr txBox="1">
                <a:spLocks noChangeArrowheads="1"/>
              </p:cNvSpPr>
              <p:nvPr/>
            </p:nvSpPr>
            <p:spPr bwMode="auto">
              <a:xfrm>
                <a:off x="2150866" y="1844824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원호 223"/>
              <p:cNvSpPr/>
              <p:nvPr/>
            </p:nvSpPr>
            <p:spPr bwMode="auto">
              <a:xfrm>
                <a:off x="1303832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29" name="TextBox 31"/>
              <p:cNvSpPr txBox="1">
                <a:spLocks noChangeArrowheads="1"/>
              </p:cNvSpPr>
              <p:nvPr/>
            </p:nvSpPr>
            <p:spPr bwMode="auto">
              <a:xfrm>
                <a:off x="1403648" y="1670611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 bwMode="auto">
              <a:xfrm rot="17972662">
                <a:off x="1475656" y="1988840"/>
                <a:ext cx="516730" cy="51673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31" name="원호 230"/>
              <p:cNvSpPr/>
              <p:nvPr/>
            </p:nvSpPr>
            <p:spPr bwMode="auto">
              <a:xfrm rot="16200000">
                <a:off x="1303065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29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그룹 196"/>
          <p:cNvGrpSpPr/>
          <p:nvPr/>
        </p:nvGrpSpPr>
        <p:grpSpPr>
          <a:xfrm>
            <a:off x="601702" y="404668"/>
            <a:ext cx="6178920" cy="2766502"/>
            <a:chOff x="601702" y="548684"/>
            <a:chExt cx="6178920" cy="2766502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451944" y="548684"/>
              <a:ext cx="3328678" cy="2766502"/>
              <a:chOff x="3451944" y="548684"/>
              <a:chExt cx="3328678" cy="2766502"/>
            </a:xfrm>
          </p:grpSpPr>
          <p:cxnSp>
            <p:nvCxnSpPr>
              <p:cNvPr id="242" name="직선 화살표 연결선 241"/>
              <p:cNvCxnSpPr>
                <a:cxnSpLocks noChangeShapeType="1"/>
              </p:cNvCxnSpPr>
              <p:nvPr/>
            </p:nvCxnSpPr>
            <p:spPr bwMode="auto">
              <a:xfrm flipV="1">
                <a:off x="4395918" y="1340768"/>
                <a:ext cx="0" cy="8640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43" name="TextBox 31"/>
              <p:cNvSpPr txBox="1">
                <a:spLocks noChangeArrowheads="1"/>
              </p:cNvSpPr>
              <p:nvPr/>
            </p:nvSpPr>
            <p:spPr bwMode="auto">
              <a:xfrm>
                <a:off x="6372200" y="1916832"/>
                <a:ext cx="20816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4" name="직선 화살표 연결선 243"/>
              <p:cNvCxnSpPr>
                <a:cxnSpLocks noChangeShapeType="1"/>
              </p:cNvCxnSpPr>
              <p:nvPr/>
            </p:nvCxnSpPr>
            <p:spPr bwMode="auto">
              <a:xfrm>
                <a:off x="4683944" y="2420883"/>
                <a:ext cx="15442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45" name="TextBox 31"/>
              <p:cNvSpPr txBox="1">
                <a:spLocks noChangeArrowheads="1"/>
              </p:cNvSpPr>
              <p:nvPr/>
            </p:nvSpPr>
            <p:spPr bwMode="auto">
              <a:xfrm>
                <a:off x="6228184" y="2276872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6" name="TextBox 31"/>
              <p:cNvSpPr txBox="1">
                <a:spLocks noChangeArrowheads="1"/>
              </p:cNvSpPr>
              <p:nvPr/>
            </p:nvSpPr>
            <p:spPr bwMode="auto">
              <a:xfrm>
                <a:off x="4211961" y="1022539"/>
                <a:ext cx="28803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τ</a:t>
                </a:r>
                <a:r>
                  <a:rPr lang="en-US" altLang="ko-KR" i="1" baseline="-25000" dirty="0" err="1">
                    <a:latin typeface="Times New Roman" pitchFamily="18" charset="0"/>
                    <a:cs typeface="Times New Roman" pitchFamily="18" charset="0"/>
                  </a:rPr>
                  <a:t>xy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7" name="직선 화살표 연결선 246"/>
              <p:cNvCxnSpPr>
                <a:cxnSpLocks noChangeShapeType="1"/>
              </p:cNvCxnSpPr>
              <p:nvPr/>
            </p:nvCxnSpPr>
            <p:spPr bwMode="auto">
              <a:xfrm rot="10800000">
                <a:off x="4755952" y="1124739"/>
                <a:ext cx="1584176" cy="913948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48" name="직선 화살표 연결선 247"/>
              <p:cNvCxnSpPr>
                <a:cxnSpLocks noChangeShapeType="1"/>
              </p:cNvCxnSpPr>
              <p:nvPr/>
            </p:nvCxnSpPr>
            <p:spPr bwMode="auto">
              <a:xfrm rot="16200000" flipH="1">
                <a:off x="5151995" y="2600902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9" name="직선 화살표 연결선 24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368019" y="1341051"/>
                <a:ext cx="504057" cy="288033"/>
              </a:xfrm>
              <a:prstGeom prst="straightConnector1">
                <a:avLst/>
              </a:prstGeom>
              <a:noFill/>
              <a:ln w="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0" name="직선 화살표 연결선 249"/>
              <p:cNvCxnSpPr>
                <a:cxnSpLocks noChangeShapeType="1"/>
              </p:cNvCxnSpPr>
              <p:nvPr/>
            </p:nvCxnSpPr>
            <p:spPr bwMode="auto">
              <a:xfrm rot="10800000">
                <a:off x="3891856" y="1772810"/>
                <a:ext cx="648072" cy="1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51" name="TextBox 31"/>
              <p:cNvSpPr txBox="1">
                <a:spLocks noChangeArrowheads="1"/>
              </p:cNvSpPr>
              <p:nvPr/>
            </p:nvSpPr>
            <p:spPr bwMode="auto">
              <a:xfrm>
                <a:off x="3933932" y="1454587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2" name="TextBox 31"/>
              <p:cNvSpPr txBox="1">
                <a:spLocks noChangeArrowheads="1"/>
              </p:cNvSpPr>
              <p:nvPr/>
            </p:nvSpPr>
            <p:spPr bwMode="auto">
              <a:xfrm>
                <a:off x="5724128" y="1238563"/>
                <a:ext cx="2428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l-GR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3" name="TextBox 31"/>
              <p:cNvSpPr txBox="1">
                <a:spLocks noChangeArrowheads="1"/>
              </p:cNvSpPr>
              <p:nvPr/>
            </p:nvSpPr>
            <p:spPr bwMode="auto">
              <a:xfrm>
                <a:off x="5518108" y="2636912"/>
                <a:ext cx="20602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6" name="직선 화살표 연결선 25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240248" y="1737205"/>
                <a:ext cx="1080916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7" name="TextBox 31"/>
              <p:cNvSpPr txBox="1">
                <a:spLocks noChangeArrowheads="1"/>
              </p:cNvSpPr>
              <p:nvPr/>
            </p:nvSpPr>
            <p:spPr bwMode="auto">
              <a:xfrm>
                <a:off x="3451944" y="1556792"/>
                <a:ext cx="360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dy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8" name="직선 화살표 연결선 257"/>
              <p:cNvCxnSpPr>
                <a:cxnSpLocks noChangeShapeType="1"/>
              </p:cNvCxnSpPr>
              <p:nvPr/>
            </p:nvCxnSpPr>
            <p:spPr bwMode="auto">
              <a:xfrm flipV="1">
                <a:off x="4539928" y="3068960"/>
                <a:ext cx="1872208" cy="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9" name="TextBox 31"/>
              <p:cNvSpPr txBox="1">
                <a:spLocks noChangeArrowheads="1"/>
              </p:cNvSpPr>
              <p:nvPr/>
            </p:nvSpPr>
            <p:spPr bwMode="auto">
              <a:xfrm>
                <a:off x="5317967" y="3068965"/>
                <a:ext cx="32057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0" name="직각 삼각형 259"/>
              <p:cNvSpPr/>
              <p:nvPr/>
            </p:nvSpPr>
            <p:spPr bwMode="auto">
              <a:xfrm>
                <a:off x="4539928" y="1196747"/>
                <a:ext cx="1872208" cy="1080120"/>
              </a:xfrm>
              <a:prstGeom prst="rtTriangle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61" name="원호 260"/>
              <p:cNvSpPr/>
              <p:nvPr/>
            </p:nvSpPr>
            <p:spPr bwMode="auto">
              <a:xfrm rot="5400000">
                <a:off x="4107880" y="764699"/>
                <a:ext cx="864096" cy="864096"/>
              </a:xfrm>
              <a:prstGeom prst="arc">
                <a:avLst>
                  <a:gd name="adj1" fmla="val 18010447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TextBox 31"/>
              <p:cNvSpPr txBox="1">
                <a:spLocks noChangeArrowheads="1"/>
              </p:cNvSpPr>
              <p:nvPr/>
            </p:nvSpPr>
            <p:spPr bwMode="auto">
              <a:xfrm>
                <a:off x="4691684" y="1556792"/>
                <a:ext cx="2403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63" name="직선 화살표 연결선 262"/>
              <p:cNvCxnSpPr>
                <a:cxnSpLocks noChangeShapeType="1"/>
              </p:cNvCxnSpPr>
              <p:nvPr/>
            </p:nvCxnSpPr>
            <p:spPr bwMode="auto">
              <a:xfrm rot="10800000">
                <a:off x="3707909" y="1196747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직선 화살표 연결선 263"/>
              <p:cNvCxnSpPr>
                <a:cxnSpLocks noChangeShapeType="1"/>
              </p:cNvCxnSpPr>
              <p:nvPr/>
            </p:nvCxnSpPr>
            <p:spPr bwMode="auto">
              <a:xfrm rot="10800000">
                <a:off x="3707909" y="2276867"/>
                <a:ext cx="144011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직선 화살표 연결선 26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467124" y="3069752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직선 화살표 연결선 265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39336" y="3069752"/>
                <a:ext cx="145604" cy="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직선 화살표 연결선 26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795261" y="579543"/>
                <a:ext cx="144012" cy="82293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직선 화살표 연결선 26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667467" y="1659661"/>
                <a:ext cx="144015" cy="8229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직선 화살표 연결선 268"/>
              <p:cNvCxnSpPr>
                <a:cxnSpLocks noChangeShapeType="1"/>
              </p:cNvCxnSpPr>
              <p:nvPr/>
            </p:nvCxnSpPr>
            <p:spPr bwMode="auto">
              <a:xfrm rot="5400000" flipH="1">
                <a:off x="5266548" y="224643"/>
                <a:ext cx="1080120" cy="187220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0" name="TextBox 31"/>
              <p:cNvSpPr txBox="1">
                <a:spLocks noChangeArrowheads="1"/>
              </p:cNvSpPr>
              <p:nvPr/>
            </p:nvSpPr>
            <p:spPr bwMode="auto">
              <a:xfrm>
                <a:off x="5742857" y="908724"/>
                <a:ext cx="28460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99" name="그룹 198"/>
            <p:cNvGrpSpPr/>
            <p:nvPr/>
          </p:nvGrpSpPr>
          <p:grpSpPr>
            <a:xfrm>
              <a:off x="601702" y="620688"/>
              <a:ext cx="2602146" cy="2358193"/>
              <a:chOff x="539552" y="908720"/>
              <a:chExt cx="2602146" cy="2358193"/>
            </a:xfrm>
          </p:grpSpPr>
          <p:sp>
            <p:nvSpPr>
              <p:cNvPr id="200" name="자유형 28"/>
              <p:cNvSpPr/>
              <p:nvPr/>
            </p:nvSpPr>
            <p:spPr bwMode="auto">
              <a:xfrm>
                <a:off x="539552" y="908720"/>
                <a:ext cx="2602146" cy="2358193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직사각형 201"/>
              <p:cNvSpPr/>
              <p:nvPr/>
            </p:nvSpPr>
            <p:spPr bwMode="auto">
              <a:xfrm>
                <a:off x="1475656" y="1988840"/>
                <a:ext cx="516730" cy="516730"/>
              </a:xfrm>
              <a:prstGeom prst="rect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203" name="그룹 202"/>
              <p:cNvGrpSpPr/>
              <p:nvPr/>
            </p:nvGrpSpPr>
            <p:grpSpPr>
              <a:xfrm>
                <a:off x="1615232" y="1096404"/>
                <a:ext cx="1228576" cy="1282673"/>
                <a:chOff x="2725019" y="4499159"/>
                <a:chExt cx="1228576" cy="1282673"/>
              </a:xfrm>
            </p:grpSpPr>
            <p:cxnSp>
              <p:nvCxnSpPr>
                <p:cNvPr id="236" name="직선 화살표 연결선 5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843014" y="4745380"/>
                  <a:ext cx="0" cy="918422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7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2843263" y="5661248"/>
                  <a:ext cx="906982" cy="0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7571" y="5535611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9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5019" y="4499159"/>
                  <a:ext cx="161130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05" name="그룹 204"/>
              <p:cNvGrpSpPr/>
              <p:nvPr/>
            </p:nvGrpSpPr>
            <p:grpSpPr>
              <a:xfrm rot="17982070">
                <a:off x="841170" y="901709"/>
                <a:ext cx="1355180" cy="1456457"/>
                <a:chOff x="2604710" y="4434047"/>
                <a:chExt cx="1355180" cy="1456457"/>
              </a:xfrm>
            </p:grpSpPr>
            <p:cxnSp>
              <p:nvCxnSpPr>
                <p:cNvPr id="232" name="직선 화살표 연결선 57"/>
                <p:cNvCxnSpPr>
                  <a:cxnSpLocks noChangeShapeType="1"/>
                </p:cNvCxnSpPr>
                <p:nvPr/>
              </p:nvCxnSpPr>
              <p:spPr bwMode="auto">
                <a:xfrm rot="3617930" flipH="1" flipV="1">
                  <a:off x="2425243" y="4942688"/>
                  <a:ext cx="835541" cy="476607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233" name="직선 화살표 연결선 28"/>
                <p:cNvCxnSpPr>
                  <a:cxnSpLocks noChangeShapeType="1"/>
                </p:cNvCxnSpPr>
                <p:nvPr/>
              </p:nvCxnSpPr>
              <p:spPr bwMode="auto">
                <a:xfrm rot="3617930" flipV="1">
                  <a:off x="3079148" y="5259342"/>
                  <a:ext cx="458510" cy="803814"/>
                </a:xfrm>
                <a:prstGeom prst="straightConnector1">
                  <a:avLst/>
                </a:prstGeom>
                <a:noFill/>
                <a:ln w="0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23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3732464" y="5557612"/>
                  <a:ext cx="227426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endParaRPr lang="ko-KR" altLang="en-US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3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2727996" y="4434047"/>
                  <a:ext cx="223118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l-GR" altLang="ko-KR" i="1" dirty="0">
                      <a:latin typeface="Times New Roman" pitchFamily="18" charset="0"/>
                      <a:cs typeface="Times New Roman" pitchFamily="18" charset="0"/>
                    </a:rPr>
                    <a:t>ι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06" name="TextBox 31"/>
              <p:cNvSpPr txBox="1">
                <a:spLocks noChangeArrowheads="1"/>
              </p:cNvSpPr>
              <p:nvPr/>
            </p:nvSpPr>
            <p:spPr bwMode="auto">
              <a:xfrm>
                <a:off x="2150866" y="1844824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4" name="원호 223"/>
              <p:cNvSpPr/>
              <p:nvPr/>
            </p:nvSpPr>
            <p:spPr bwMode="auto">
              <a:xfrm>
                <a:off x="1303832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29" name="TextBox 31"/>
              <p:cNvSpPr txBox="1">
                <a:spLocks noChangeArrowheads="1"/>
              </p:cNvSpPr>
              <p:nvPr/>
            </p:nvSpPr>
            <p:spPr bwMode="auto">
              <a:xfrm>
                <a:off x="1403648" y="1670611"/>
                <a:ext cx="11687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 bwMode="auto">
              <a:xfrm rot="17972662">
                <a:off x="1475656" y="1988840"/>
                <a:ext cx="516730" cy="51673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231" name="원호 230"/>
              <p:cNvSpPr/>
              <p:nvPr/>
            </p:nvSpPr>
            <p:spPr bwMode="auto">
              <a:xfrm rot="16200000">
                <a:off x="1303065" y="1825252"/>
                <a:ext cx="864096" cy="864096"/>
              </a:xfrm>
              <a:prstGeom prst="arc">
                <a:avLst>
                  <a:gd name="adj1" fmla="val 17986423"/>
                  <a:gd name="adj2" fmla="val 0"/>
                </a:avLst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899592" y="3110771"/>
            <a:ext cx="3672408" cy="3270557"/>
            <a:chOff x="899592" y="3110771"/>
            <a:chExt cx="3672408" cy="3270557"/>
          </a:xfrm>
        </p:grpSpPr>
        <p:grpSp>
          <p:nvGrpSpPr>
            <p:cNvPr id="50" name="그룹 67"/>
            <p:cNvGrpSpPr/>
            <p:nvPr/>
          </p:nvGrpSpPr>
          <p:grpSpPr>
            <a:xfrm>
              <a:off x="1975272" y="3110771"/>
              <a:ext cx="1948656" cy="2076618"/>
              <a:chOff x="2411760" y="2246675"/>
              <a:chExt cx="1948656" cy="2076618"/>
            </a:xfrm>
          </p:grpSpPr>
          <p:cxnSp>
            <p:nvCxnSpPr>
              <p:cNvPr id="70" name="직선 화살표 연결선 69"/>
              <p:cNvCxnSpPr>
                <a:cxnSpLocks noChangeShapeType="1"/>
              </p:cNvCxnSpPr>
              <p:nvPr/>
            </p:nvCxnSpPr>
            <p:spPr bwMode="auto">
              <a:xfrm>
                <a:off x="364033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1" name="직선 화살표 연결선 70"/>
              <p:cNvCxnSpPr>
                <a:cxnSpLocks noChangeShapeType="1"/>
              </p:cNvCxnSpPr>
              <p:nvPr/>
            </p:nvCxnSpPr>
            <p:spPr bwMode="auto">
              <a:xfrm flipV="1">
                <a:off x="2554982" y="2421682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72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246675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TextBox 31"/>
              <p:cNvSpPr txBox="1">
                <a:spLocks noChangeArrowheads="1"/>
              </p:cNvSpPr>
              <p:nvPr/>
            </p:nvSpPr>
            <p:spPr bwMode="auto">
              <a:xfrm>
                <a:off x="421196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1" name="직사각형 50"/>
            <p:cNvSpPr/>
            <p:nvPr/>
          </p:nvSpPr>
          <p:spPr bwMode="auto">
            <a:xfrm>
              <a:off x="1471216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787143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1174959" y="4190891"/>
              <a:ext cx="3044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</p:cNvCxnSpPr>
            <p:nvPr/>
          </p:nvCxnSpPr>
          <p:spPr bwMode="auto">
            <a:xfrm rot="5400000">
              <a:off x="2335312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직선 화살표 연결선 54"/>
            <p:cNvCxnSpPr>
              <a:cxnSpLocks noChangeShapeType="1"/>
            </p:cNvCxnSpPr>
            <p:nvPr/>
          </p:nvCxnSpPr>
          <p:spPr bwMode="auto">
            <a:xfrm rot="10800000">
              <a:off x="1543224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직선 화살표 연결선 55"/>
            <p:cNvCxnSpPr>
              <a:cxnSpLocks noChangeShapeType="1"/>
            </p:cNvCxnSpPr>
            <p:nvPr/>
          </p:nvCxnSpPr>
          <p:spPr bwMode="auto">
            <a:xfrm>
              <a:off x="1615232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771800" y="5703059"/>
              <a:ext cx="30135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화살표 연결선 57"/>
            <p:cNvCxnSpPr>
              <a:cxnSpLocks noChangeShapeType="1"/>
            </p:cNvCxnSpPr>
            <p:nvPr/>
          </p:nvCxnSpPr>
          <p:spPr bwMode="auto">
            <a:xfrm rot="5400000" flipH="1" flipV="1">
              <a:off x="1795252" y="4113076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직선 화살표 연결선 58"/>
            <p:cNvCxnSpPr>
              <a:cxnSpLocks noChangeShapeType="1"/>
            </p:cNvCxnSpPr>
            <p:nvPr/>
          </p:nvCxnSpPr>
          <p:spPr bwMode="auto">
            <a:xfrm rot="16200000" flipH="1">
              <a:off x="1795253" y="6057291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0" name="직선 화살표 연결선 59"/>
            <p:cNvCxnSpPr>
              <a:cxnSpLocks noChangeShapeType="1"/>
            </p:cNvCxnSpPr>
            <p:nvPr/>
          </p:nvCxnSpPr>
          <p:spPr bwMode="auto">
            <a:xfrm flipV="1">
              <a:off x="2767360" y="5085184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61" name="직선 화살표 연결선 60"/>
            <p:cNvCxnSpPr>
              <a:cxnSpLocks noChangeShapeType="1"/>
            </p:cNvCxnSpPr>
            <p:nvPr/>
          </p:nvCxnSpPr>
          <p:spPr bwMode="auto">
            <a:xfrm rot="10800000">
              <a:off x="1183184" y="5085185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62" name="TextBox 31"/>
            <p:cNvSpPr txBox="1">
              <a:spLocks noChangeArrowheads="1"/>
            </p:cNvSpPr>
            <p:nvPr/>
          </p:nvSpPr>
          <p:spPr bwMode="auto">
            <a:xfrm>
              <a:off x="899592" y="4941168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TextBox 31"/>
            <p:cNvSpPr txBox="1">
              <a:spLocks noChangeArrowheads="1"/>
            </p:cNvSpPr>
            <p:nvPr/>
          </p:nvSpPr>
          <p:spPr bwMode="auto">
            <a:xfrm>
              <a:off x="2915816" y="4797152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31"/>
            <p:cNvSpPr txBox="1">
              <a:spLocks noChangeArrowheads="1"/>
            </p:cNvSpPr>
            <p:nvPr/>
          </p:nvSpPr>
          <p:spPr bwMode="auto">
            <a:xfrm>
              <a:off x="1840136" y="3686835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31"/>
            <p:cNvSpPr txBox="1">
              <a:spLocks noChangeArrowheads="1"/>
            </p:cNvSpPr>
            <p:nvPr/>
          </p:nvSpPr>
          <p:spPr bwMode="auto">
            <a:xfrm>
              <a:off x="2123728" y="6135107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3338984" y="5415027"/>
              <a:ext cx="123301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(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31"/>
            <p:cNvSpPr txBox="1">
              <a:spLocks noChangeArrowheads="1"/>
            </p:cNvSpPr>
            <p:nvPr/>
          </p:nvSpPr>
          <p:spPr bwMode="auto">
            <a:xfrm>
              <a:off x="2672922" y="3830851"/>
              <a:ext cx="13230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(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, -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8" name="구부러진 연결선 26"/>
            <p:cNvCxnSpPr>
              <a:cxnSpLocks/>
            </p:cNvCxnSpPr>
            <p:nvPr/>
          </p:nvCxnSpPr>
          <p:spPr bwMode="auto">
            <a:xfrm rot="5400000" flipH="1" flipV="1">
              <a:off x="2785431" y="3960122"/>
              <a:ext cx="288032" cy="665947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구부러진 연결선 27"/>
            <p:cNvCxnSpPr>
              <a:cxnSpLocks/>
              <a:endCxn id="66" idx="1"/>
            </p:cNvCxnSpPr>
            <p:nvPr/>
          </p:nvCxnSpPr>
          <p:spPr bwMode="auto">
            <a:xfrm>
              <a:off x="2771800" y="5301208"/>
              <a:ext cx="567184" cy="236930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그룹 29"/>
          <p:cNvGrpSpPr/>
          <p:nvPr/>
        </p:nvGrpSpPr>
        <p:grpSpPr>
          <a:xfrm>
            <a:off x="4572000" y="3110771"/>
            <a:ext cx="3456384" cy="3270557"/>
            <a:chOff x="4572000" y="3110771"/>
            <a:chExt cx="3456384" cy="3270557"/>
          </a:xfrm>
        </p:grpSpPr>
        <p:grpSp>
          <p:nvGrpSpPr>
            <p:cNvPr id="102" name="그룹 67"/>
            <p:cNvGrpSpPr/>
            <p:nvPr/>
          </p:nvGrpSpPr>
          <p:grpSpPr>
            <a:xfrm>
              <a:off x="6079728" y="3110771"/>
              <a:ext cx="1948656" cy="2076618"/>
              <a:chOff x="2411760" y="2246675"/>
              <a:chExt cx="1948656" cy="2076618"/>
            </a:xfrm>
          </p:grpSpPr>
          <p:cxnSp>
            <p:nvCxnSpPr>
              <p:cNvPr id="122" name="직선 화살표 연결선 121"/>
              <p:cNvCxnSpPr>
                <a:cxnSpLocks noChangeShapeType="1"/>
              </p:cNvCxnSpPr>
              <p:nvPr/>
            </p:nvCxnSpPr>
            <p:spPr bwMode="auto">
              <a:xfrm>
                <a:off x="364033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122"/>
              <p:cNvCxnSpPr>
                <a:cxnSpLocks noChangeShapeType="1"/>
              </p:cNvCxnSpPr>
              <p:nvPr/>
            </p:nvCxnSpPr>
            <p:spPr bwMode="auto">
              <a:xfrm flipV="1">
                <a:off x="2554982" y="2421682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4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246675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TextBox 31"/>
              <p:cNvSpPr txBox="1">
                <a:spLocks noChangeArrowheads="1"/>
              </p:cNvSpPr>
              <p:nvPr/>
            </p:nvSpPr>
            <p:spPr bwMode="auto">
              <a:xfrm>
                <a:off x="421196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4" name="직선 화살표 연결선 103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5" name="TextBox 31"/>
            <p:cNvSpPr txBox="1">
              <a:spLocks noChangeArrowheads="1"/>
            </p:cNvSpPr>
            <p:nvPr/>
          </p:nvSpPr>
          <p:spPr bwMode="auto">
            <a:xfrm>
              <a:off x="4932040" y="4190891"/>
              <a:ext cx="651857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7" name="직선 화살표 연결선 106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8" name="직선 화살표 연결선 107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직선 화살표 연결선 109"/>
            <p:cNvCxnSpPr>
              <a:cxnSpLocks noChangeShapeType="1"/>
            </p:cNvCxnSpPr>
            <p:nvPr/>
          </p:nvCxnSpPr>
          <p:spPr bwMode="auto">
            <a:xfrm rot="5400000" flipH="1" flipV="1">
              <a:off x="5899708" y="4113076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직선 화살표 연결선 110"/>
            <p:cNvCxnSpPr>
              <a:cxnSpLocks noChangeShapeType="1"/>
            </p:cNvCxnSpPr>
            <p:nvPr/>
          </p:nvCxnSpPr>
          <p:spPr bwMode="auto">
            <a:xfrm rot="16200000" flipH="1">
              <a:off x="5899709" y="6057291"/>
              <a:ext cx="64807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V="1">
              <a:off x="6871816" y="5085184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13" name="직선 화살표 연결선 112"/>
            <p:cNvCxnSpPr>
              <a:cxnSpLocks noChangeShapeType="1"/>
            </p:cNvCxnSpPr>
            <p:nvPr/>
          </p:nvCxnSpPr>
          <p:spPr bwMode="auto">
            <a:xfrm rot="10800000">
              <a:off x="5287640" y="5085185"/>
              <a:ext cx="28803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14" name="TextBox 31"/>
            <p:cNvSpPr txBox="1">
              <a:spLocks noChangeArrowheads="1"/>
            </p:cNvSpPr>
            <p:nvPr/>
          </p:nvSpPr>
          <p:spPr bwMode="auto">
            <a:xfrm>
              <a:off x="4572000" y="4941168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5508104" y="3686835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6228184" y="6135107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21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7584" y="692696"/>
            <a:ext cx="2083792" cy="1944216"/>
            <a:chOff x="827584" y="692696"/>
            <a:chExt cx="2083792" cy="1944216"/>
          </a:xfrm>
        </p:grpSpPr>
        <p:sp>
          <p:nvSpPr>
            <p:cNvPr id="39" name="TextBox 32"/>
            <p:cNvSpPr txBox="1">
              <a:spLocks noChangeArrowheads="1"/>
            </p:cNvSpPr>
            <p:nvPr/>
          </p:nvSpPr>
          <p:spPr bwMode="auto">
            <a:xfrm>
              <a:off x="1161336" y="692696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59695" y="836712"/>
              <a:ext cx="0" cy="180020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직선 화살표 연결선 28"/>
            <p:cNvCxnSpPr>
              <a:cxnSpLocks noChangeShapeType="1"/>
            </p:cNvCxnSpPr>
            <p:nvPr/>
          </p:nvCxnSpPr>
          <p:spPr bwMode="auto">
            <a:xfrm>
              <a:off x="897312" y="1982520"/>
              <a:ext cx="1728192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2" name="TextBox 31"/>
            <p:cNvSpPr txBox="1">
              <a:spLocks noChangeArrowheads="1"/>
            </p:cNvSpPr>
            <p:nvPr/>
          </p:nvSpPr>
          <p:spPr bwMode="auto">
            <a:xfrm>
              <a:off x="2555776" y="1794302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3" name="직선 화살표 연결선 66"/>
            <p:cNvCxnSpPr>
              <a:cxnSpLocks noChangeShapeType="1"/>
            </p:cNvCxnSpPr>
            <p:nvPr/>
          </p:nvCxnSpPr>
          <p:spPr bwMode="auto">
            <a:xfrm>
              <a:off x="1459698" y="1982522"/>
              <a:ext cx="805766" cy="0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직선 화살표 연결선 66"/>
            <p:cNvCxnSpPr>
              <a:cxnSpLocks noChangeShapeType="1"/>
            </p:cNvCxnSpPr>
            <p:nvPr/>
          </p:nvCxnSpPr>
          <p:spPr bwMode="auto">
            <a:xfrm flipV="1">
              <a:off x="1458902" y="1196752"/>
              <a:ext cx="0" cy="786562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46" name="타원 45"/>
            <p:cNvSpPr/>
            <p:nvPr/>
          </p:nvSpPr>
          <p:spPr bwMode="auto">
            <a:xfrm>
              <a:off x="1531134" y="983008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flipV="1">
              <a:off x="827584" y="1467754"/>
              <a:ext cx="1149848" cy="1034092"/>
              <a:chOff x="827584" y="1467754"/>
              <a:chExt cx="1149848" cy="1034092"/>
            </a:xfrm>
          </p:grpSpPr>
          <p:sp>
            <p:nvSpPr>
              <p:cNvPr id="45" name="원호 44"/>
              <p:cNvSpPr/>
              <p:nvPr/>
            </p:nvSpPr>
            <p:spPr bwMode="auto">
              <a:xfrm>
                <a:off x="943340" y="1467754"/>
                <a:ext cx="1034092" cy="1034092"/>
              </a:xfrm>
              <a:prstGeom prst="arc">
                <a:avLst>
                  <a:gd name="adj1" fmla="val 13518789"/>
                  <a:gd name="adj2" fmla="val 8101648"/>
                </a:avLst>
              </a:prstGeom>
              <a:noFill/>
              <a:ln w="19050" algn="ctr">
                <a:solidFill>
                  <a:srgbClr val="A90165"/>
                </a:solidFill>
                <a:round/>
                <a:headEnd type="none" w="med" len="med"/>
                <a:tailEnd type="triangle" w="med" len="med"/>
              </a:ln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 bwMode="auto">
              <a:xfrm rot="10800000">
                <a:off x="827584" y="2060848"/>
                <a:ext cx="285752" cy="285752"/>
              </a:xfrm>
              <a:prstGeom prst="ellipse">
                <a:avLst/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5F5F5F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sp>
          <p:nvSpPr>
            <p:cNvPr id="48" name="타원 47"/>
            <p:cNvSpPr/>
            <p:nvPr/>
          </p:nvSpPr>
          <p:spPr bwMode="auto">
            <a:xfrm>
              <a:off x="2123728" y="1591996"/>
              <a:ext cx="285752" cy="285752"/>
            </a:xfrm>
            <a:prstGeom prst="ellipse">
              <a:avLst/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rPr>
                <a:t>+</a:t>
              </a:r>
              <a:endParaRPr kumimoji="0" lang="ko-KR" altLang="en-US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  <p:grpSp>
        <p:nvGrpSpPr>
          <p:cNvPr id="237" name="그룹 236"/>
          <p:cNvGrpSpPr/>
          <p:nvPr/>
        </p:nvGrpSpPr>
        <p:grpSpPr>
          <a:xfrm>
            <a:off x="3203848" y="692696"/>
            <a:ext cx="2232198" cy="1296144"/>
            <a:chOff x="1115616" y="4437112"/>
            <a:chExt cx="2232198" cy="1296144"/>
          </a:xfrm>
        </p:grpSpPr>
        <p:sp>
          <p:nvSpPr>
            <p:cNvPr id="36" name="원호 35"/>
            <p:cNvSpPr/>
            <p:nvPr/>
          </p:nvSpPr>
          <p:spPr bwMode="auto">
            <a:xfrm rot="16200000">
              <a:off x="1259632" y="4869160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54" name="직선 화살표 연결선 153"/>
            <p:cNvCxnSpPr/>
            <p:nvPr/>
          </p:nvCxnSpPr>
          <p:spPr bwMode="auto">
            <a:xfrm>
              <a:off x="1115616" y="5157192"/>
              <a:ext cx="1944216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직선 화살표 연결선 154"/>
            <p:cNvCxnSpPr/>
            <p:nvPr/>
          </p:nvCxnSpPr>
          <p:spPr bwMode="auto">
            <a:xfrm flipV="1">
              <a:off x="1835696" y="4509120"/>
              <a:ext cx="0" cy="122413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1" name="TextBox 77"/>
            <p:cNvSpPr txBox="1">
              <a:spLocks noChangeArrowheads="1"/>
            </p:cNvSpPr>
            <p:nvPr/>
          </p:nvSpPr>
          <p:spPr bwMode="auto">
            <a:xfrm>
              <a:off x="2915816" y="4975072"/>
              <a:ext cx="4319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8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2771800" y="4725144"/>
              <a:ext cx="50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206" name="TextBox 77"/>
            <p:cNvSpPr txBox="1">
              <a:spLocks noChangeArrowheads="1"/>
            </p:cNvSpPr>
            <p:nvPr/>
          </p:nvSpPr>
          <p:spPr bwMode="auto">
            <a:xfrm>
              <a:off x="1924371" y="4653136"/>
              <a:ext cx="8640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TextBox 77"/>
            <p:cNvSpPr txBox="1">
              <a:spLocks noChangeArrowheads="1"/>
            </p:cNvSpPr>
            <p:nvPr/>
          </p:nvSpPr>
          <p:spPr bwMode="auto">
            <a:xfrm>
              <a:off x="1507406" y="4725144"/>
              <a:ext cx="2562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TextBox 77"/>
            <p:cNvSpPr txBox="1">
              <a:spLocks noChangeArrowheads="1"/>
            </p:cNvSpPr>
            <p:nvPr/>
          </p:nvSpPr>
          <p:spPr bwMode="auto">
            <a:xfrm>
              <a:off x="1664741" y="4437112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4" name="직선 화살표 연결선 233"/>
            <p:cNvCxnSpPr/>
            <p:nvPr/>
          </p:nvCxnSpPr>
          <p:spPr bwMode="auto">
            <a:xfrm>
              <a:off x="1835696" y="5373216"/>
              <a:ext cx="93610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5" name="TextBox 77"/>
            <p:cNvSpPr txBox="1">
              <a:spLocks noChangeArrowheads="1"/>
            </p:cNvSpPr>
            <p:nvPr/>
          </p:nvSpPr>
          <p:spPr bwMode="auto">
            <a:xfrm>
              <a:off x="2051720" y="532269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" name="TextBox 77"/>
            <p:cNvSpPr txBox="1">
              <a:spLocks noChangeArrowheads="1"/>
            </p:cNvSpPr>
            <p:nvPr/>
          </p:nvSpPr>
          <p:spPr bwMode="auto">
            <a:xfrm>
              <a:off x="1619672" y="5085184"/>
              <a:ext cx="2160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O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5724128" y="764704"/>
            <a:ext cx="2808313" cy="1368152"/>
            <a:chOff x="4644007" y="4221088"/>
            <a:chExt cx="2808313" cy="1368152"/>
          </a:xfrm>
        </p:grpSpPr>
        <p:sp>
          <p:nvSpPr>
            <p:cNvPr id="240" name="원호 239"/>
            <p:cNvSpPr/>
            <p:nvPr/>
          </p:nvSpPr>
          <p:spPr bwMode="auto">
            <a:xfrm rot="16200000">
              <a:off x="5940051" y="443711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244" name="직선 화살표 연결선 42"/>
            <p:cNvCxnSpPr>
              <a:cxnSpLocks noChangeShapeType="1"/>
            </p:cNvCxnSpPr>
            <p:nvPr/>
          </p:nvCxnSpPr>
          <p:spPr bwMode="auto">
            <a:xfrm flipH="1" flipV="1">
              <a:off x="6804247" y="4725144"/>
              <a:ext cx="50" cy="86409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sp>
          <p:nvSpPr>
            <p:cNvPr id="245" name="TextBox 77"/>
            <p:cNvSpPr txBox="1">
              <a:spLocks noChangeArrowheads="1"/>
            </p:cNvSpPr>
            <p:nvPr/>
          </p:nvSpPr>
          <p:spPr bwMode="auto">
            <a:xfrm>
              <a:off x="6604890" y="4386590"/>
              <a:ext cx="4153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6" name="TextBox 77"/>
            <p:cNvSpPr txBox="1">
              <a:spLocks noChangeArrowheads="1"/>
            </p:cNvSpPr>
            <p:nvPr/>
          </p:nvSpPr>
          <p:spPr bwMode="auto">
            <a:xfrm>
              <a:off x="5724127" y="4293096"/>
              <a:ext cx="2562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62" name="그룹 261"/>
            <p:cNvGrpSpPr/>
            <p:nvPr/>
          </p:nvGrpSpPr>
          <p:grpSpPr>
            <a:xfrm>
              <a:off x="4975520" y="4221088"/>
              <a:ext cx="2476800" cy="1224136"/>
              <a:chOff x="7971328" y="4149080"/>
              <a:chExt cx="2476800" cy="1224136"/>
            </a:xfrm>
          </p:grpSpPr>
          <p:cxnSp>
            <p:nvCxnSpPr>
              <p:cNvPr id="241" name="직선 화살표 연결선 240"/>
              <p:cNvCxnSpPr/>
              <p:nvPr/>
            </p:nvCxnSpPr>
            <p:spPr bwMode="auto">
              <a:xfrm>
                <a:off x="9870112" y="5134332"/>
                <a:ext cx="360040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2" name="직선 화살표 연결선 241"/>
              <p:cNvCxnSpPr/>
              <p:nvPr/>
            </p:nvCxnSpPr>
            <p:spPr bwMode="auto">
              <a:xfrm flipV="1">
                <a:off x="8143872" y="4221088"/>
                <a:ext cx="0" cy="36004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3" name="TextBox 77"/>
              <p:cNvSpPr txBox="1">
                <a:spLocks noChangeArrowheads="1"/>
              </p:cNvSpPr>
              <p:nvPr/>
            </p:nvSpPr>
            <p:spPr bwMode="auto">
              <a:xfrm>
                <a:off x="10088088" y="5034662"/>
                <a:ext cx="3600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7" name="TextBox 77"/>
              <p:cNvSpPr txBox="1">
                <a:spLocks noChangeArrowheads="1"/>
              </p:cNvSpPr>
              <p:nvPr/>
            </p:nvSpPr>
            <p:spPr bwMode="auto">
              <a:xfrm>
                <a:off x="7971328" y="4149080"/>
                <a:ext cx="172544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48" name="직선 화살표 연결선 247"/>
            <p:cNvCxnSpPr/>
            <p:nvPr/>
          </p:nvCxnSpPr>
          <p:spPr bwMode="auto">
            <a:xfrm>
              <a:off x="5148063" y="5207714"/>
              <a:ext cx="165618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9" name="TextBox 77"/>
            <p:cNvSpPr txBox="1">
              <a:spLocks noChangeArrowheads="1"/>
            </p:cNvSpPr>
            <p:nvPr/>
          </p:nvSpPr>
          <p:spPr bwMode="auto">
            <a:xfrm>
              <a:off x="5724127" y="515719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148088" y="4941168"/>
              <a:ext cx="1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56" name="TextBox 77"/>
            <p:cNvSpPr txBox="1">
              <a:spLocks noChangeArrowheads="1"/>
            </p:cNvSpPr>
            <p:nvPr/>
          </p:nvSpPr>
          <p:spPr bwMode="auto">
            <a:xfrm>
              <a:off x="4644007" y="4653136"/>
              <a:ext cx="10081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=3.5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1835696" y="2780928"/>
            <a:ext cx="3240360" cy="1080120"/>
            <a:chOff x="4788024" y="4509120"/>
            <a:chExt cx="3240360" cy="1080120"/>
          </a:xfrm>
        </p:grpSpPr>
        <p:cxnSp>
          <p:nvCxnSpPr>
            <p:cNvPr id="267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7308304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lg" len="lg"/>
            </a:ln>
          </p:spPr>
        </p:cxnSp>
        <p:grpSp>
          <p:nvGrpSpPr>
            <p:cNvPr id="270" name="그룹 269"/>
            <p:cNvGrpSpPr/>
            <p:nvPr/>
          </p:nvGrpSpPr>
          <p:grpSpPr>
            <a:xfrm>
              <a:off x="4975520" y="4509120"/>
              <a:ext cx="3052864" cy="958964"/>
              <a:chOff x="7971328" y="4437112"/>
              <a:chExt cx="3052864" cy="958964"/>
            </a:xfrm>
          </p:grpSpPr>
          <p:cxnSp>
            <p:nvCxnSpPr>
              <p:cNvPr id="275" name="직선 화살표 연결선 274"/>
              <p:cNvCxnSpPr/>
              <p:nvPr/>
            </p:nvCxnSpPr>
            <p:spPr bwMode="auto">
              <a:xfrm>
                <a:off x="10446176" y="5157192"/>
                <a:ext cx="360040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6" name="직선 화살표 연결선 275"/>
              <p:cNvCxnSpPr/>
              <p:nvPr/>
            </p:nvCxnSpPr>
            <p:spPr bwMode="auto">
              <a:xfrm flipV="1">
                <a:off x="8143872" y="4509120"/>
                <a:ext cx="0" cy="36004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7" name="TextBox 77"/>
              <p:cNvSpPr txBox="1">
                <a:spLocks noChangeArrowheads="1"/>
              </p:cNvSpPr>
              <p:nvPr/>
            </p:nvSpPr>
            <p:spPr bwMode="auto">
              <a:xfrm>
                <a:off x="10664152" y="5057522"/>
                <a:ext cx="36004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TextBox 77"/>
              <p:cNvSpPr txBox="1">
                <a:spLocks noChangeArrowheads="1"/>
              </p:cNvSpPr>
              <p:nvPr/>
            </p:nvSpPr>
            <p:spPr bwMode="auto">
              <a:xfrm>
                <a:off x="7971328" y="4437112"/>
                <a:ext cx="172544" cy="123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ct val="50000"/>
                  </a:lnSpc>
                </a:pP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271" name="직선 화살표 연결선 270"/>
            <p:cNvCxnSpPr/>
            <p:nvPr/>
          </p:nvCxnSpPr>
          <p:spPr bwMode="auto">
            <a:xfrm>
              <a:off x="5148063" y="5229200"/>
              <a:ext cx="2160241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2" name="TextBox 77"/>
            <p:cNvSpPr txBox="1">
              <a:spLocks noChangeArrowheads="1"/>
            </p:cNvSpPr>
            <p:nvPr/>
          </p:nvSpPr>
          <p:spPr bwMode="auto">
            <a:xfrm>
              <a:off x="601215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3" name="직선 화살표 연결선 42"/>
            <p:cNvCxnSpPr>
              <a:cxnSpLocks noChangeShapeType="1"/>
            </p:cNvCxnSpPr>
            <p:nvPr/>
          </p:nvCxnSpPr>
          <p:spPr bwMode="auto">
            <a:xfrm>
              <a:off x="5148064" y="5013176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74" name="TextBox 77"/>
            <p:cNvSpPr txBox="1">
              <a:spLocks noChangeArrowheads="1"/>
            </p:cNvSpPr>
            <p:nvPr/>
          </p:nvSpPr>
          <p:spPr bwMode="auto">
            <a:xfrm>
              <a:off x="5436095" y="4797152"/>
              <a:ext cx="864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79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5868144" y="5085184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281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6588224" y="4869160"/>
              <a:ext cx="0" cy="72008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287" name="TextBox 77"/>
            <p:cNvSpPr txBox="1">
              <a:spLocks noChangeArrowheads="1"/>
            </p:cNvSpPr>
            <p:nvPr/>
          </p:nvSpPr>
          <p:spPr bwMode="auto">
            <a:xfrm>
              <a:off x="6156175" y="4581128"/>
              <a:ext cx="864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TextBox 77"/>
            <p:cNvSpPr txBox="1">
              <a:spLocks noChangeArrowheads="1"/>
            </p:cNvSpPr>
            <p:nvPr/>
          </p:nvSpPr>
          <p:spPr bwMode="auto">
            <a:xfrm>
              <a:off x="7236296" y="525068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TextBox 77"/>
            <p:cNvSpPr txBox="1">
              <a:spLocks noChangeArrowheads="1"/>
            </p:cNvSpPr>
            <p:nvPr/>
          </p:nvSpPr>
          <p:spPr bwMode="auto">
            <a:xfrm>
              <a:off x="4788024" y="5229200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TextBox 77"/>
            <p:cNvSpPr txBox="1">
              <a:spLocks noChangeArrowheads="1"/>
            </p:cNvSpPr>
            <p:nvPr/>
          </p:nvSpPr>
          <p:spPr bwMode="auto">
            <a:xfrm>
              <a:off x="529207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TextBox 77"/>
            <p:cNvSpPr txBox="1">
              <a:spLocks noChangeArrowheads="1"/>
            </p:cNvSpPr>
            <p:nvPr/>
          </p:nvSpPr>
          <p:spPr bwMode="auto">
            <a:xfrm>
              <a:off x="6732239" y="5178678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29" name="그룹 328"/>
          <p:cNvGrpSpPr/>
          <p:nvPr/>
        </p:nvGrpSpPr>
        <p:grpSpPr>
          <a:xfrm>
            <a:off x="1403648" y="4365104"/>
            <a:ext cx="4178416" cy="1224136"/>
            <a:chOff x="1403648" y="4365104"/>
            <a:chExt cx="4178416" cy="1224136"/>
          </a:xfrm>
        </p:grpSpPr>
        <p:cxnSp>
          <p:nvCxnSpPr>
            <p:cNvPr id="313" name="직선 화살표 연결선 312"/>
            <p:cNvCxnSpPr/>
            <p:nvPr/>
          </p:nvCxnSpPr>
          <p:spPr bwMode="auto">
            <a:xfrm>
              <a:off x="5004048" y="5085184"/>
              <a:ext cx="360040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4" name="직선 화살표 연결선 313"/>
            <p:cNvCxnSpPr/>
            <p:nvPr/>
          </p:nvCxnSpPr>
          <p:spPr bwMode="auto">
            <a:xfrm flipV="1">
              <a:off x="2195736" y="4437112"/>
              <a:ext cx="0" cy="360041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5" name="TextBox 77"/>
            <p:cNvSpPr txBox="1">
              <a:spLocks noChangeArrowheads="1"/>
            </p:cNvSpPr>
            <p:nvPr/>
          </p:nvSpPr>
          <p:spPr bwMode="auto">
            <a:xfrm>
              <a:off x="5222024" y="4985514"/>
              <a:ext cx="36004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TextBox 77"/>
            <p:cNvSpPr txBox="1">
              <a:spLocks noChangeArrowheads="1"/>
            </p:cNvSpPr>
            <p:nvPr/>
          </p:nvSpPr>
          <p:spPr bwMode="auto">
            <a:xfrm>
              <a:off x="2023192" y="4365104"/>
              <a:ext cx="172544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2" name="직선 화살표 연결선 301"/>
            <p:cNvCxnSpPr/>
            <p:nvPr/>
          </p:nvCxnSpPr>
          <p:spPr bwMode="auto">
            <a:xfrm>
              <a:off x="2195735" y="5085184"/>
              <a:ext cx="2232249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4" name="직선 화살표 연결선 42"/>
            <p:cNvCxnSpPr>
              <a:cxnSpLocks noChangeShapeType="1"/>
            </p:cNvCxnSpPr>
            <p:nvPr/>
          </p:nvCxnSpPr>
          <p:spPr bwMode="auto">
            <a:xfrm>
              <a:off x="2195736" y="4869160"/>
              <a:ext cx="0" cy="43204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05" name="TextBox 77"/>
            <p:cNvSpPr txBox="1">
              <a:spLocks noChangeArrowheads="1"/>
            </p:cNvSpPr>
            <p:nvPr/>
          </p:nvSpPr>
          <p:spPr bwMode="auto">
            <a:xfrm>
              <a:off x="3059832" y="4653136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TextBox 77"/>
            <p:cNvSpPr txBox="1">
              <a:spLocks noChangeArrowheads="1"/>
            </p:cNvSpPr>
            <p:nvPr/>
          </p:nvSpPr>
          <p:spPr bwMode="auto">
            <a:xfrm>
              <a:off x="3779912" y="4602614"/>
              <a:ext cx="7200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TextBox 77"/>
            <p:cNvSpPr txBox="1">
              <a:spLocks noChangeArrowheads="1"/>
            </p:cNvSpPr>
            <p:nvPr/>
          </p:nvSpPr>
          <p:spPr bwMode="auto">
            <a:xfrm>
              <a:off x="1979712" y="5250686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TextBox 77"/>
            <p:cNvSpPr txBox="1">
              <a:spLocks noChangeArrowheads="1"/>
            </p:cNvSpPr>
            <p:nvPr/>
          </p:nvSpPr>
          <p:spPr bwMode="auto">
            <a:xfrm>
              <a:off x="2555775" y="5034662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TextBox 77"/>
            <p:cNvSpPr txBox="1">
              <a:spLocks noChangeArrowheads="1"/>
            </p:cNvSpPr>
            <p:nvPr/>
          </p:nvSpPr>
          <p:spPr bwMode="auto">
            <a:xfrm>
              <a:off x="3707903" y="5034662"/>
              <a:ext cx="4320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원호 316"/>
            <p:cNvSpPr/>
            <p:nvPr/>
          </p:nvSpPr>
          <p:spPr bwMode="auto">
            <a:xfrm rot="16200000">
              <a:off x="1763688" y="479715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318" name="TextBox 77"/>
            <p:cNvSpPr txBox="1">
              <a:spLocks noChangeArrowheads="1"/>
            </p:cNvSpPr>
            <p:nvPr/>
          </p:nvSpPr>
          <p:spPr bwMode="auto">
            <a:xfrm>
              <a:off x="1619672" y="4458598"/>
              <a:ext cx="5040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9" name="직선 화살표 연결선 42"/>
            <p:cNvCxnSpPr>
              <a:cxnSpLocks noChangeShapeType="1"/>
            </p:cNvCxnSpPr>
            <p:nvPr/>
          </p:nvCxnSpPr>
          <p:spPr bwMode="auto">
            <a:xfrm flipH="1">
              <a:off x="1619672" y="5085184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1" name="TextBox 77"/>
            <p:cNvSpPr txBox="1">
              <a:spLocks noChangeArrowheads="1"/>
            </p:cNvSpPr>
            <p:nvPr/>
          </p:nvSpPr>
          <p:spPr bwMode="auto">
            <a:xfrm>
              <a:off x="1403648" y="5034662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22" name="직선 화살표 연결선 42"/>
            <p:cNvCxnSpPr>
              <a:cxnSpLocks noChangeShapeType="1"/>
            </p:cNvCxnSpPr>
            <p:nvPr/>
          </p:nvCxnSpPr>
          <p:spPr bwMode="auto">
            <a:xfrm flipV="1">
              <a:off x="3347864" y="4941168"/>
              <a:ext cx="0" cy="36004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323" name="직선 화살표 연결선 42"/>
            <p:cNvCxnSpPr>
              <a:cxnSpLocks noChangeShapeType="1"/>
            </p:cNvCxnSpPr>
            <p:nvPr/>
          </p:nvCxnSpPr>
          <p:spPr bwMode="auto">
            <a:xfrm>
              <a:off x="4427984" y="5085184"/>
              <a:ext cx="504056" cy="0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325" name="원호 324"/>
            <p:cNvSpPr/>
            <p:nvPr/>
          </p:nvSpPr>
          <p:spPr bwMode="auto">
            <a:xfrm rot="16200000" flipV="1">
              <a:off x="4139952" y="4797152"/>
              <a:ext cx="576164" cy="576164"/>
            </a:xfrm>
            <a:prstGeom prst="arc">
              <a:avLst>
                <a:gd name="adj1" fmla="val 10853081"/>
                <a:gd name="adj2" fmla="val 0"/>
              </a:avLst>
            </a:prstGeom>
            <a:noFill/>
            <a:ln w="1905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26" name="직선 화살표 연결선 325"/>
            <p:cNvCxnSpPr/>
            <p:nvPr/>
          </p:nvCxnSpPr>
          <p:spPr bwMode="auto">
            <a:xfrm>
              <a:off x="4427984" y="5013176"/>
              <a:ext cx="1" cy="144016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8" name="TextBox 77"/>
            <p:cNvSpPr txBox="1">
              <a:spLocks noChangeArrowheads="1"/>
            </p:cNvSpPr>
            <p:nvPr/>
          </p:nvSpPr>
          <p:spPr bwMode="auto">
            <a:xfrm>
              <a:off x="4644008" y="4782863"/>
              <a:ext cx="57606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10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/>
        </p:nvGrpSpPr>
        <p:grpSpPr>
          <a:xfrm>
            <a:off x="467544" y="446475"/>
            <a:ext cx="3816424" cy="2838509"/>
            <a:chOff x="4572000" y="3368606"/>
            <a:chExt cx="3816424" cy="2838509"/>
          </a:xfrm>
        </p:grpSpPr>
        <p:grpSp>
          <p:nvGrpSpPr>
            <p:cNvPr id="102" name="그룹 67"/>
            <p:cNvGrpSpPr/>
            <p:nvPr/>
          </p:nvGrpSpPr>
          <p:grpSpPr>
            <a:xfrm>
              <a:off x="6079728" y="3368606"/>
              <a:ext cx="2308696" cy="1818783"/>
              <a:chOff x="2411760" y="2504510"/>
              <a:chExt cx="2308696" cy="1818783"/>
            </a:xfrm>
          </p:grpSpPr>
          <p:cxnSp>
            <p:nvCxnSpPr>
              <p:cNvPr id="122" name="직선 화살표 연결선 121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3" name="직선 화살표 연결선 122"/>
              <p:cNvCxnSpPr>
                <a:cxnSpLocks noChangeShapeType="1"/>
              </p:cNvCxnSpPr>
              <p:nvPr/>
            </p:nvCxnSpPr>
            <p:spPr bwMode="auto">
              <a:xfrm flipV="1">
                <a:off x="2554982" y="2679517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24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504510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3" name="직사각형 102"/>
            <p:cNvSpPr/>
            <p:nvPr/>
          </p:nvSpPr>
          <p:spPr bwMode="auto">
            <a:xfrm>
              <a:off x="5575672" y="4437112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04" name="직선 화살표 연결선 103"/>
            <p:cNvCxnSpPr>
              <a:cxnSpLocks noChangeShapeType="1"/>
            </p:cNvCxnSpPr>
            <p:nvPr/>
          </p:nvCxnSpPr>
          <p:spPr bwMode="auto">
            <a:xfrm rot="16200000" flipV="1">
              <a:off x="4891599" y="5121188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05" name="TextBox 31"/>
            <p:cNvSpPr txBox="1">
              <a:spLocks noChangeArrowheads="1"/>
            </p:cNvSpPr>
            <p:nvPr/>
          </p:nvSpPr>
          <p:spPr bwMode="auto">
            <a:xfrm>
              <a:off x="4788024" y="4232702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06" name="직선 화살표 연결선 105"/>
            <p:cNvCxnSpPr>
              <a:cxnSpLocks noChangeShapeType="1"/>
            </p:cNvCxnSpPr>
            <p:nvPr/>
          </p:nvCxnSpPr>
          <p:spPr bwMode="auto">
            <a:xfrm rot="5400000">
              <a:off x="6439768" y="5085184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07" name="직선 화살표 연결선 106"/>
            <p:cNvCxnSpPr>
              <a:cxnSpLocks noChangeShapeType="1"/>
            </p:cNvCxnSpPr>
            <p:nvPr/>
          </p:nvCxnSpPr>
          <p:spPr bwMode="auto">
            <a:xfrm rot="10800000">
              <a:off x="5647680" y="4293096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08" name="직선 화살표 연결선 107"/>
            <p:cNvCxnSpPr>
              <a:cxnSpLocks noChangeShapeType="1"/>
            </p:cNvCxnSpPr>
            <p:nvPr/>
          </p:nvCxnSpPr>
          <p:spPr bwMode="auto">
            <a:xfrm>
              <a:off x="5719688" y="5877272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09" name="TextBox 31"/>
            <p:cNvSpPr txBox="1">
              <a:spLocks noChangeArrowheads="1"/>
            </p:cNvSpPr>
            <p:nvPr/>
          </p:nvSpPr>
          <p:spPr bwMode="auto">
            <a:xfrm>
              <a:off x="6876256" y="57030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직선 화살표 연결선 109"/>
            <p:cNvCxnSpPr>
              <a:cxnSpLocks noChangeShapeType="1"/>
            </p:cNvCxnSpPr>
            <p:nvPr/>
          </p:nvCxnSpPr>
          <p:spPr bwMode="auto">
            <a:xfrm flipV="1">
              <a:off x="6223743" y="4118883"/>
              <a:ext cx="1" cy="31823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직선 화살표 연결선 110"/>
            <p:cNvCxnSpPr>
              <a:cxnSpLocks noChangeShapeType="1"/>
            </p:cNvCxnSpPr>
            <p:nvPr/>
          </p:nvCxnSpPr>
          <p:spPr bwMode="auto">
            <a:xfrm>
              <a:off x="6223744" y="5733256"/>
              <a:ext cx="1" cy="32984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직선 화살표 연결선 111"/>
            <p:cNvCxnSpPr>
              <a:cxnSpLocks noChangeShapeType="1"/>
            </p:cNvCxnSpPr>
            <p:nvPr/>
          </p:nvCxnSpPr>
          <p:spPr bwMode="auto">
            <a:xfrm flipV="1">
              <a:off x="6871816" y="5085185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직선 화살표 연결선 112"/>
            <p:cNvCxnSpPr>
              <a:cxnSpLocks noChangeShapeType="1"/>
            </p:cNvCxnSpPr>
            <p:nvPr/>
          </p:nvCxnSpPr>
          <p:spPr bwMode="auto">
            <a:xfrm flipH="1">
              <a:off x="4860032" y="5085187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14" name="TextBox 31"/>
            <p:cNvSpPr txBox="1">
              <a:spLocks noChangeArrowheads="1"/>
            </p:cNvSpPr>
            <p:nvPr/>
          </p:nvSpPr>
          <p:spPr bwMode="auto">
            <a:xfrm>
              <a:off x="4572000" y="4808766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TextBox 31"/>
            <p:cNvSpPr txBox="1">
              <a:spLocks noChangeArrowheads="1"/>
            </p:cNvSpPr>
            <p:nvPr/>
          </p:nvSpPr>
          <p:spPr bwMode="auto">
            <a:xfrm>
              <a:off x="7020272" y="4797152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TextBox 31"/>
            <p:cNvSpPr txBox="1">
              <a:spLocks noChangeArrowheads="1"/>
            </p:cNvSpPr>
            <p:nvPr/>
          </p:nvSpPr>
          <p:spPr bwMode="auto">
            <a:xfrm>
              <a:off x="5436096" y="3902859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TextBox 31"/>
            <p:cNvSpPr txBox="1">
              <a:spLocks noChangeArrowheads="1"/>
            </p:cNvSpPr>
            <p:nvPr/>
          </p:nvSpPr>
          <p:spPr bwMode="auto">
            <a:xfrm>
              <a:off x="6228184" y="5960894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716016" y="446475"/>
            <a:ext cx="4248472" cy="2838509"/>
            <a:chOff x="4716016" y="446475"/>
            <a:chExt cx="4248472" cy="2838509"/>
          </a:xfrm>
        </p:grpSpPr>
        <p:grpSp>
          <p:nvGrpSpPr>
            <p:cNvPr id="119" name="그룹 67"/>
            <p:cNvGrpSpPr/>
            <p:nvPr/>
          </p:nvGrpSpPr>
          <p:grpSpPr>
            <a:xfrm>
              <a:off x="6223744" y="446475"/>
              <a:ext cx="2308696" cy="1818783"/>
              <a:chOff x="2411760" y="2504510"/>
              <a:chExt cx="2308696" cy="1818783"/>
            </a:xfrm>
          </p:grpSpPr>
          <p:cxnSp>
            <p:nvCxnSpPr>
              <p:cNvPr id="139" name="직선 화살표 연결선 138"/>
              <p:cNvCxnSpPr>
                <a:cxnSpLocks noChangeShapeType="1"/>
              </p:cNvCxnSpPr>
              <p:nvPr/>
            </p:nvCxnSpPr>
            <p:spPr bwMode="auto">
              <a:xfrm>
                <a:off x="4000376" y="4221088"/>
                <a:ext cx="504056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40" name="직선 화살표 연결선 139"/>
              <p:cNvCxnSpPr>
                <a:cxnSpLocks noChangeShapeType="1"/>
              </p:cNvCxnSpPr>
              <p:nvPr/>
            </p:nvCxnSpPr>
            <p:spPr bwMode="auto">
              <a:xfrm flipV="1">
                <a:off x="2554982" y="2679517"/>
                <a:ext cx="0" cy="431254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41" name="TextBox 31"/>
              <p:cNvSpPr txBox="1">
                <a:spLocks noChangeArrowheads="1"/>
              </p:cNvSpPr>
              <p:nvPr/>
            </p:nvSpPr>
            <p:spPr bwMode="auto">
              <a:xfrm>
                <a:off x="2411760" y="2504510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" name="TextBox 31"/>
              <p:cNvSpPr txBox="1">
                <a:spLocks noChangeArrowheads="1"/>
              </p:cNvSpPr>
              <p:nvPr/>
            </p:nvSpPr>
            <p:spPr bwMode="auto">
              <a:xfrm>
                <a:off x="4572000" y="4077072"/>
                <a:ext cx="1484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4D4D4D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20" name="직사각형 119"/>
            <p:cNvSpPr/>
            <p:nvPr/>
          </p:nvSpPr>
          <p:spPr bwMode="auto">
            <a:xfrm>
              <a:off x="5719688" y="1514981"/>
              <a:ext cx="1296144" cy="1296144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121" name="직선 화살표 연결선 120"/>
            <p:cNvCxnSpPr>
              <a:cxnSpLocks noChangeShapeType="1"/>
            </p:cNvCxnSpPr>
            <p:nvPr/>
          </p:nvCxnSpPr>
          <p:spPr bwMode="auto">
            <a:xfrm rot="16200000" flipV="1">
              <a:off x="5035615" y="2199057"/>
              <a:ext cx="1080121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26" name="TextBox 31"/>
            <p:cNvSpPr txBox="1">
              <a:spLocks noChangeArrowheads="1"/>
            </p:cNvSpPr>
            <p:nvPr/>
          </p:nvSpPr>
          <p:spPr bwMode="auto">
            <a:xfrm>
              <a:off x="4932040" y="1310571"/>
              <a:ext cx="72386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7" name="직선 화살표 연결선 126"/>
            <p:cNvCxnSpPr>
              <a:cxnSpLocks noChangeShapeType="1"/>
            </p:cNvCxnSpPr>
            <p:nvPr/>
          </p:nvCxnSpPr>
          <p:spPr bwMode="auto">
            <a:xfrm rot="5400000">
              <a:off x="6583784" y="2163053"/>
              <a:ext cx="115212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8" name="직선 화살표 연결선 127"/>
            <p:cNvCxnSpPr>
              <a:cxnSpLocks noChangeShapeType="1"/>
            </p:cNvCxnSpPr>
            <p:nvPr/>
          </p:nvCxnSpPr>
          <p:spPr bwMode="auto">
            <a:xfrm rot="10800000">
              <a:off x="5791696" y="1370965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cxnSp>
          <p:nvCxnSpPr>
            <p:cNvPr id="129" name="직선 화살표 연결선 128"/>
            <p:cNvCxnSpPr>
              <a:cxnSpLocks noChangeShapeType="1"/>
            </p:cNvCxnSpPr>
            <p:nvPr/>
          </p:nvCxnSpPr>
          <p:spPr bwMode="auto">
            <a:xfrm>
              <a:off x="5863704" y="2955141"/>
              <a:ext cx="1080120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triangle" w="med" len="med"/>
              <a:tailEnd type="none" w="med" len="med"/>
            </a:ln>
          </p:spPr>
        </p:cxnSp>
        <p:sp>
          <p:nvSpPr>
            <p:cNvPr id="130" name="TextBox 31"/>
            <p:cNvSpPr txBox="1">
              <a:spLocks noChangeArrowheads="1"/>
            </p:cNvSpPr>
            <p:nvPr/>
          </p:nvSpPr>
          <p:spPr bwMode="auto">
            <a:xfrm>
              <a:off x="7020272" y="2780928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550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1" name="직선 화살표 연결선 130"/>
            <p:cNvCxnSpPr>
              <a:cxnSpLocks noChangeShapeType="1"/>
            </p:cNvCxnSpPr>
            <p:nvPr/>
          </p:nvCxnSpPr>
          <p:spPr bwMode="auto">
            <a:xfrm flipV="1">
              <a:off x="6367759" y="1196752"/>
              <a:ext cx="1" cy="31823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32" name="직선 화살표 연결선 131"/>
            <p:cNvCxnSpPr>
              <a:cxnSpLocks noChangeShapeType="1"/>
            </p:cNvCxnSpPr>
            <p:nvPr/>
          </p:nvCxnSpPr>
          <p:spPr bwMode="auto">
            <a:xfrm>
              <a:off x="6367760" y="2811125"/>
              <a:ext cx="1" cy="329845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33" name="직선 화살표 연결선 132"/>
            <p:cNvCxnSpPr>
              <a:cxnSpLocks noChangeShapeType="1"/>
            </p:cNvCxnSpPr>
            <p:nvPr/>
          </p:nvCxnSpPr>
          <p:spPr bwMode="auto">
            <a:xfrm flipV="1">
              <a:off x="7015832" y="2163054"/>
              <a:ext cx="652512" cy="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직선 화살표 연결선 133"/>
            <p:cNvCxnSpPr>
              <a:cxnSpLocks noChangeShapeType="1"/>
            </p:cNvCxnSpPr>
            <p:nvPr/>
          </p:nvCxnSpPr>
          <p:spPr bwMode="auto">
            <a:xfrm flipH="1">
              <a:off x="5004048" y="2163056"/>
              <a:ext cx="7156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35" name="TextBox 31"/>
            <p:cNvSpPr txBox="1">
              <a:spLocks noChangeArrowheads="1"/>
            </p:cNvSpPr>
            <p:nvPr/>
          </p:nvSpPr>
          <p:spPr bwMode="auto">
            <a:xfrm>
              <a:off x="4716016" y="1886635"/>
              <a:ext cx="7156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7164288" y="187502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800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5580112" y="980728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TextBox 31"/>
            <p:cNvSpPr txBox="1">
              <a:spLocks noChangeArrowheads="1"/>
            </p:cNvSpPr>
            <p:nvPr/>
          </p:nvSpPr>
          <p:spPr bwMode="auto">
            <a:xfrm>
              <a:off x="6372200" y="3038763"/>
              <a:ext cx="7920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MPa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TextBox 31"/>
            <p:cNvSpPr txBox="1">
              <a:spLocks noChangeArrowheads="1"/>
            </p:cNvSpPr>
            <p:nvPr/>
          </p:nvSpPr>
          <p:spPr bwMode="auto">
            <a:xfrm>
              <a:off x="7587456" y="2492896"/>
              <a:ext cx="1377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(800</a:t>
              </a:r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-550)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TextBox 31"/>
            <p:cNvSpPr txBox="1">
              <a:spLocks noChangeArrowheads="1"/>
            </p:cNvSpPr>
            <p:nvPr/>
          </p:nvSpPr>
          <p:spPr bwMode="auto">
            <a:xfrm>
              <a:off x="6921394" y="950531"/>
              <a:ext cx="13230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(400, 550)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구부러진 연결선 26"/>
            <p:cNvCxnSpPr>
              <a:cxnSpLocks/>
            </p:cNvCxnSpPr>
            <p:nvPr/>
          </p:nvCxnSpPr>
          <p:spPr bwMode="auto">
            <a:xfrm rot="5400000" flipH="1" flipV="1">
              <a:off x="7033903" y="1037991"/>
              <a:ext cx="288032" cy="665947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구부러진 연결선 27"/>
            <p:cNvCxnSpPr>
              <a:cxnSpLocks/>
              <a:endCxn id="143" idx="1"/>
            </p:cNvCxnSpPr>
            <p:nvPr/>
          </p:nvCxnSpPr>
          <p:spPr bwMode="auto">
            <a:xfrm>
              <a:off x="7020272" y="2379077"/>
              <a:ext cx="567184" cy="236930"/>
            </a:xfrm>
            <a:prstGeom prst="curvedConnector3">
              <a:avLst>
                <a:gd name="adj1" fmla="val 50000"/>
              </a:avLst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25401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1" name="직선 연결선 60"/>
            <p:cNvCxnSpPr>
              <a:cxnSpLocks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95736" y="5445224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438783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50" name="타원 49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A90165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  <a:endCxn id="50" idx="7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/>
              <a:stCxn id="50" idx="1"/>
              <a:endCxn id="50" idx="5"/>
            </p:cNvCxnSpPr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  <a:stCxn id="50" idx="5"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  <a:endCxn id="50" idx="1"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  <a:endCxn id="50" idx="5"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  <a:endCxn id="50" idx="1"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2821252"/>
                </p:ext>
              </p:extLst>
            </p:nvPr>
          </p:nvGraphicFramePr>
          <p:xfrm>
            <a:off x="4387850" y="2905125"/>
            <a:ext cx="1414463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" name="수식" r:id="rId3" imgW="1447560" imgH="558720" progId="Equation.3">
                    <p:embed/>
                  </p:oleObj>
                </mc:Choice>
                <mc:Fallback>
                  <p:oleObj name="수식" r:id="rId3" imgW="1447560" imgH="558720" progId="Equation.3">
                    <p:embed/>
                    <p:pic>
                      <p:nvPicPr>
                        <p:cNvPr id="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2905125"/>
                          <a:ext cx="1414463" cy="663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5227384"/>
                </p:ext>
              </p:extLst>
            </p:nvPr>
          </p:nvGraphicFramePr>
          <p:xfrm>
            <a:off x="3646488" y="4005263"/>
            <a:ext cx="1589087" cy="620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" name="수식" r:id="rId5" imgW="1701720" imgH="507960" progId="Equation.3">
                    <p:embed/>
                  </p:oleObj>
                </mc:Choice>
                <mc:Fallback>
                  <p:oleObj name="수식" r:id="rId5" imgW="1701720" imgH="507960" progId="Equation.3">
                    <p:embed/>
                    <p:pic>
                      <p:nvPicPr>
                        <p:cNvPr id="7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488" y="4005263"/>
                          <a:ext cx="1589087" cy="6207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652431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38" name="직각 삼각형 37"/>
            <p:cNvSpPr/>
            <p:nvPr/>
          </p:nvSpPr>
          <p:spPr bwMode="auto">
            <a:xfrm>
              <a:off x="2800350" y="2376488"/>
              <a:ext cx="1627634" cy="1628575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cxnSp>
          <p:nvCxnSpPr>
            <p:cNvPr id="40" name="직선 화살표 연결선 39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41" name="직선 화살표 연결선 40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44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7" name="직선 연결선 46"/>
            <p:cNvCxnSpPr>
              <a:cxnSpLocks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49" name="직선 연결선 48"/>
            <p:cNvCxnSpPr>
              <a:cxnSpLocks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직선 연결선 84"/>
            <p:cNvCxnSpPr>
              <a:cxnSpLocks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직선 연결선 85"/>
            <p:cNvCxnSpPr>
              <a:cxnSpLocks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87" name="원호 86"/>
            <p:cNvSpPr/>
            <p:nvPr/>
          </p:nvSpPr>
          <p:spPr bwMode="auto">
            <a:xfrm>
              <a:off x="3995936" y="3573016"/>
              <a:ext cx="881032" cy="881032"/>
            </a:xfrm>
            <a:prstGeom prst="arc">
              <a:avLst>
                <a:gd name="adj1" fmla="val 10784998"/>
                <a:gd name="adj2" fmla="val 13481498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8" name="TextBox 31"/>
            <p:cNvSpPr txBox="1">
              <a:spLocks noChangeArrowheads="1"/>
            </p:cNvSpPr>
            <p:nvPr/>
          </p:nvSpPr>
          <p:spPr bwMode="auto">
            <a:xfrm>
              <a:off x="3563888" y="359450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1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8035811"/>
                </p:ext>
              </p:extLst>
            </p:nvPr>
          </p:nvGraphicFramePr>
          <p:xfrm>
            <a:off x="2720975" y="3038475"/>
            <a:ext cx="1223963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8" name="수식" r:id="rId3" imgW="1130040" imgH="457200" progId="Equation.3">
                    <p:embed/>
                  </p:oleObj>
                </mc:Choice>
                <mc:Fallback>
                  <p:oleObj name="수식" r:id="rId3" imgW="1130040" imgH="457200" progId="Equation.3">
                    <p:embed/>
                    <p:pic>
                      <p:nvPicPr>
                        <p:cNvPr id="8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0975" y="3038475"/>
                          <a:ext cx="1223963" cy="5429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타원 96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100" name="직선 화살표 연결선 99"/>
            <p:cNvCxnSpPr>
              <a:cxnSpLocks noChangeShapeType="1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01" name="직선 화살표 연결선 100"/>
            <p:cNvCxnSpPr/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104" name="직선 화살표 연결선 103"/>
            <p:cNvCxnSpPr/>
            <p:nvPr/>
          </p:nvCxnSpPr>
          <p:spPr bwMode="auto">
            <a:xfrm rot="10800000" flipH="1">
              <a:off x="2123728" y="4005064"/>
              <a:ext cx="4608512" cy="1588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sp>
          <p:nvSpPr>
            <p:cNvPr id="105" name="직사각형 104"/>
            <p:cNvSpPr/>
            <p:nvPr/>
          </p:nvSpPr>
          <p:spPr>
            <a:xfrm>
              <a:off x="1811651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780203" y="407707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10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346924"/>
                </p:ext>
              </p:extLst>
            </p:nvPr>
          </p:nvGraphicFramePr>
          <p:xfrm>
            <a:off x="5180955" y="2996952"/>
            <a:ext cx="111125" cy="15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9" name="수식" r:id="rId5" imgW="114120" imgH="126720" progId="Equation.3">
                    <p:embed/>
                  </p:oleObj>
                </mc:Choice>
                <mc:Fallback>
                  <p:oleObj name="수식" r:id="rId5" imgW="114120" imgH="126720" progId="Equation.3">
                    <p:embed/>
                    <p:pic>
                      <p:nvPicPr>
                        <p:cNvPr id="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955" y="2996952"/>
                          <a:ext cx="111125" cy="150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8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5806531"/>
                </p:ext>
              </p:extLst>
            </p:nvPr>
          </p:nvGraphicFramePr>
          <p:xfrm>
            <a:off x="4193401" y="4049713"/>
            <a:ext cx="4857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0" name="수식" r:id="rId7" imgW="520560" imgH="228600" progId="Equation.3">
                    <p:embed/>
                  </p:oleObj>
                </mc:Choice>
                <mc:Fallback>
                  <p:oleObj name="수식" r:id="rId7" imgW="520560" imgH="228600" progId="Equation.3">
                    <p:embed/>
                    <p:pic>
                      <p:nvPicPr>
                        <p:cNvPr id="4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401" y="4049713"/>
                          <a:ext cx="4857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1564037"/>
                </p:ext>
              </p:extLst>
            </p:nvPr>
          </p:nvGraphicFramePr>
          <p:xfrm>
            <a:off x="6228184" y="3727450"/>
            <a:ext cx="1246188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1" name="수식" r:id="rId9" imgW="1320480" imgH="228600" progId="Equation.3">
                    <p:embed/>
                  </p:oleObj>
                </mc:Choice>
                <mc:Fallback>
                  <p:oleObj name="수식" r:id="rId9" imgW="1320480" imgH="228600" progId="Equation.3">
                    <p:embed/>
                    <p:pic>
                      <p:nvPicPr>
                        <p:cNvPr id="46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3727450"/>
                          <a:ext cx="1246188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2422852"/>
                </p:ext>
              </p:extLst>
            </p:nvPr>
          </p:nvGraphicFramePr>
          <p:xfrm>
            <a:off x="1043608" y="4031158"/>
            <a:ext cx="1255712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2" name="수식" r:id="rId11" imgW="1333440" imgH="228600" progId="Equation.3">
                    <p:embed/>
                  </p:oleObj>
                </mc:Choice>
                <mc:Fallback>
                  <p:oleObj name="수식" r:id="rId11" imgW="1333440" imgH="228600" progId="Equation.3">
                    <p:embed/>
                    <p:pic>
                      <p:nvPicPr>
                        <p:cNvPr id="9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031158"/>
                          <a:ext cx="1255712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04128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50" name="타원 49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2123728" y="15265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  <a:endCxn id="50" idx="7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연결선 57"/>
            <p:cNvCxnSpPr>
              <a:cxnSpLocks/>
              <a:stCxn id="50" idx="4"/>
              <a:endCxn id="50" idx="0"/>
            </p:cNvCxnSpPr>
            <p:nvPr/>
          </p:nvCxnSpPr>
          <p:spPr bwMode="auto">
            <a:xfrm flipV="1">
              <a:off x="4427984" y="1700808"/>
              <a:ext cx="0" cy="4608512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59" name="직선 연결선 58"/>
            <p:cNvCxnSpPr>
              <a:endCxn id="50" idx="0"/>
            </p:cNvCxnSpPr>
            <p:nvPr/>
          </p:nvCxnSpPr>
          <p:spPr bwMode="auto">
            <a:xfrm>
              <a:off x="2555776" y="1700808"/>
              <a:ext cx="1872208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stCxn id="50" idx="1"/>
              <a:endCxn id="50" idx="5"/>
            </p:cNvCxnSpPr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stCxn id="50" idx="5"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endCxn id="50" idx="1"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endCxn id="50" idx="5"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endCxn id="50" idx="1"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연결선 70"/>
            <p:cNvCxnSpPr>
              <a:endCxn id="50" idx="4"/>
            </p:cNvCxnSpPr>
            <p:nvPr/>
          </p:nvCxnSpPr>
          <p:spPr bwMode="auto">
            <a:xfrm>
              <a:off x="2555776" y="6309320"/>
              <a:ext cx="1872208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72" name="원호 71"/>
            <p:cNvSpPr/>
            <p:nvPr/>
          </p:nvSpPr>
          <p:spPr bwMode="auto">
            <a:xfrm>
              <a:off x="4067944" y="3645024"/>
              <a:ext cx="737016" cy="737016"/>
            </a:xfrm>
            <a:prstGeom prst="arc">
              <a:avLst>
                <a:gd name="adj1" fmla="val 5514008"/>
                <a:gd name="adj2" fmla="val 13502476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31"/>
            <p:cNvSpPr txBox="1">
              <a:spLocks noChangeArrowheads="1"/>
            </p:cNvSpPr>
            <p:nvPr/>
          </p:nvSpPr>
          <p:spPr bwMode="auto">
            <a:xfrm>
              <a:off x="3707904" y="407707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2123728" y="613510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5463184"/>
                </p:ext>
              </p:extLst>
            </p:nvPr>
          </p:nvGraphicFramePr>
          <p:xfrm>
            <a:off x="4445000" y="1395413"/>
            <a:ext cx="4984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3" name="수식" r:id="rId3" imgW="507960" imgH="228600" progId="Equation.3">
                    <p:embed/>
                  </p:oleObj>
                </mc:Choice>
                <mc:Fallback>
                  <p:oleObj name="수식" r:id="rId3" imgW="507960" imgH="228600" progId="Equation.3">
                    <p:embed/>
                    <p:pic>
                      <p:nvPicPr>
                        <p:cNvPr id="8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000" y="1395413"/>
                          <a:ext cx="4984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2" name="직선 화살표 연결선 81"/>
            <p:cNvCxnSpPr>
              <a:stCxn id="50" idx="2"/>
              <a:endCxn id="50" idx="6"/>
            </p:cNvCxnSpPr>
            <p:nvPr/>
          </p:nvCxnSpPr>
          <p:spPr bwMode="auto">
            <a:xfrm rot="10800000" flipH="1">
              <a:off x="2123728" y="4005064"/>
              <a:ext cx="460851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graphicFrame>
          <p:nvGraphicFramePr>
            <p:cNvPr id="83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9130339"/>
                </p:ext>
              </p:extLst>
            </p:nvPr>
          </p:nvGraphicFramePr>
          <p:xfrm>
            <a:off x="4350650" y="6381750"/>
            <a:ext cx="609600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4" name="수식" r:id="rId5" imgW="622080" imgH="228600" progId="Equation.3">
                    <p:embed/>
                  </p:oleObj>
                </mc:Choice>
                <mc:Fallback>
                  <p:oleObj name="수식" r:id="rId5" imgW="622080" imgH="228600" progId="Equation.3">
                    <p:embed/>
                    <p:pic>
                      <p:nvPicPr>
                        <p:cNvPr id="8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0650" y="6381750"/>
                          <a:ext cx="609600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6155301"/>
                </p:ext>
              </p:extLst>
            </p:nvPr>
          </p:nvGraphicFramePr>
          <p:xfrm>
            <a:off x="4473616" y="4049713"/>
            <a:ext cx="485775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5" name="수식" r:id="rId7" imgW="520560" imgH="228600" progId="Equation.3">
                    <p:embed/>
                  </p:oleObj>
                </mc:Choice>
                <mc:Fallback>
                  <p:oleObj name="수식" r:id="rId7" imgW="520560" imgH="228600" progId="Equation.3">
                    <p:embed/>
                    <p:pic>
                      <p:nvPicPr>
                        <p:cNvPr id="9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616" y="4049713"/>
                          <a:ext cx="485775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646372"/>
                </p:ext>
              </p:extLst>
            </p:nvPr>
          </p:nvGraphicFramePr>
          <p:xfrm>
            <a:off x="6228184" y="3727450"/>
            <a:ext cx="1246188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6" name="수식" r:id="rId9" imgW="1320480" imgH="228600" progId="Equation.3">
                    <p:embed/>
                  </p:oleObj>
                </mc:Choice>
                <mc:Fallback>
                  <p:oleObj name="수식" r:id="rId9" imgW="1320480" imgH="228600" progId="Equation.3">
                    <p:embed/>
                    <p:pic>
                      <p:nvPicPr>
                        <p:cNvPr id="102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8184" y="3727450"/>
                          <a:ext cx="1246188" cy="277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직사각형 48"/>
            <p:cNvSpPr/>
            <p:nvPr/>
          </p:nvSpPr>
          <p:spPr>
            <a:xfrm>
              <a:off x="4067944" y="6381328"/>
              <a:ext cx="28270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6780203" y="407707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6" name="원호 85"/>
            <p:cNvSpPr/>
            <p:nvPr/>
          </p:nvSpPr>
          <p:spPr bwMode="auto">
            <a:xfrm>
              <a:off x="3995936" y="3573016"/>
              <a:ext cx="881032" cy="881032"/>
            </a:xfrm>
            <a:prstGeom prst="arc">
              <a:avLst>
                <a:gd name="adj1" fmla="val 10784998"/>
                <a:gd name="adj2" fmla="val 13481498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87" name="TextBox 31"/>
            <p:cNvSpPr txBox="1">
              <a:spLocks noChangeArrowheads="1"/>
            </p:cNvSpPr>
            <p:nvPr/>
          </p:nvSpPr>
          <p:spPr bwMode="auto">
            <a:xfrm>
              <a:off x="3563888" y="359450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9662298"/>
                </p:ext>
              </p:extLst>
            </p:nvPr>
          </p:nvGraphicFramePr>
          <p:xfrm>
            <a:off x="5180955" y="2996952"/>
            <a:ext cx="111125" cy="150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7" name="수식" r:id="rId11" imgW="114120" imgH="126720" progId="Equation.3">
                    <p:embed/>
                  </p:oleObj>
                </mc:Choice>
                <mc:Fallback>
                  <p:oleObj name="수식" r:id="rId11" imgW="114120" imgH="126720" progId="Equation.3">
                    <p:embed/>
                    <p:pic>
                      <p:nvPicPr>
                        <p:cNvPr id="10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0955" y="2996952"/>
                          <a:ext cx="111125" cy="150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직사각형 88"/>
            <p:cNvSpPr/>
            <p:nvPr/>
          </p:nvSpPr>
          <p:spPr>
            <a:xfrm>
              <a:off x="4145278" y="1382579"/>
              <a:ext cx="282706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811651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aphicFrame>
          <p:nvGraphicFramePr>
            <p:cNvPr id="9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3238654"/>
                </p:ext>
              </p:extLst>
            </p:nvPr>
          </p:nvGraphicFramePr>
          <p:xfrm>
            <a:off x="1043608" y="4031158"/>
            <a:ext cx="1255712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68" name="수식" r:id="rId13" imgW="1333440" imgH="228600" progId="Equation.3">
                    <p:embed/>
                  </p:oleObj>
                </mc:Choice>
                <mc:Fallback>
                  <p:oleObj name="수식" r:id="rId13" imgW="1333440" imgH="228600" progId="Equation.3">
                    <p:embed/>
                    <p:pic>
                      <p:nvPicPr>
                        <p:cNvPr id="47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031158"/>
                          <a:ext cx="1255712" cy="261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7965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124744"/>
            <a:ext cx="7488832" cy="5544616"/>
            <a:chOff x="899592" y="1124744"/>
            <a:chExt cx="7488832" cy="5544616"/>
          </a:xfrm>
        </p:grpSpPr>
        <p:sp>
          <p:nvSpPr>
            <p:cNvPr id="48" name="직각 삼각형 47"/>
            <p:cNvSpPr/>
            <p:nvPr/>
          </p:nvSpPr>
          <p:spPr bwMode="auto">
            <a:xfrm>
              <a:off x="2800350" y="2376488"/>
              <a:ext cx="1627634" cy="1628575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123728" y="1700808"/>
              <a:ext cx="4608512" cy="4608512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899592" y="4006652"/>
              <a:ext cx="7272808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08913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2123728" y="1526595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  <a:endCxn id="50" idx="7"/>
            </p:cNvCxnSpPr>
            <p:nvPr/>
          </p:nvCxnSpPr>
          <p:spPr bwMode="auto">
            <a:xfrm rot="5400000" flipH="1" flipV="1">
              <a:off x="4427984" y="2375710"/>
              <a:ext cx="1629357" cy="1629354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2776240" y="3717032"/>
              <a:ext cx="3556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724128" y="3974867"/>
              <a:ext cx="36004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42760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연결선 57"/>
            <p:cNvCxnSpPr>
              <a:endCxn id="50" idx="0"/>
            </p:cNvCxnSpPr>
            <p:nvPr/>
          </p:nvCxnSpPr>
          <p:spPr bwMode="auto">
            <a:xfrm rot="5400000" flipH="1" flipV="1">
              <a:off x="3275855" y="2852937"/>
              <a:ext cx="230425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oval" w="med" len="med"/>
            </a:ln>
          </p:spPr>
        </p:cxnSp>
        <p:cxnSp>
          <p:nvCxnSpPr>
            <p:cNvPr id="59" name="직선 연결선 58"/>
            <p:cNvCxnSpPr>
              <a:endCxn id="50" idx="0"/>
            </p:cNvCxnSpPr>
            <p:nvPr/>
          </p:nvCxnSpPr>
          <p:spPr bwMode="auto">
            <a:xfrm>
              <a:off x="2555776" y="1700808"/>
              <a:ext cx="187220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stCxn id="50" idx="1"/>
              <a:endCxn id="50" idx="5"/>
            </p:cNvCxnSpPr>
            <p:nvPr/>
          </p:nvCxnSpPr>
          <p:spPr bwMode="auto">
            <a:xfrm rot="16200000" flipH="1">
              <a:off x="2798628" y="2375709"/>
              <a:ext cx="3258712" cy="325871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stCxn id="50" idx="5"/>
            </p:cNvCxnSpPr>
            <p:nvPr/>
          </p:nvCxnSpPr>
          <p:spPr bwMode="auto">
            <a:xfrm rot="5400000" flipH="1">
              <a:off x="5242661" y="4819742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endCxn id="50" idx="1"/>
            </p:cNvCxnSpPr>
            <p:nvPr/>
          </p:nvCxnSpPr>
          <p:spPr bwMode="auto">
            <a:xfrm rot="5400000" flipH="1" flipV="1">
              <a:off x="1983951" y="3190386"/>
              <a:ext cx="16293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endCxn id="50" idx="5"/>
            </p:cNvCxnSpPr>
            <p:nvPr/>
          </p:nvCxnSpPr>
          <p:spPr bwMode="auto">
            <a:xfrm>
              <a:off x="2555776" y="5634420"/>
              <a:ext cx="350156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endCxn id="50" idx="1"/>
            </p:cNvCxnSpPr>
            <p:nvPr/>
          </p:nvCxnSpPr>
          <p:spPr bwMode="auto">
            <a:xfrm>
              <a:off x="2555776" y="2375708"/>
              <a:ext cx="242853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원호 64"/>
            <p:cNvSpPr/>
            <p:nvPr/>
          </p:nvSpPr>
          <p:spPr bwMode="auto">
            <a:xfrm>
              <a:off x="3995936" y="3573016"/>
              <a:ext cx="881032" cy="881032"/>
            </a:xfrm>
            <a:prstGeom prst="arc">
              <a:avLst>
                <a:gd name="adj1" fmla="val 10784998"/>
                <a:gd name="adj2" fmla="val 13481498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3563888" y="359450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648108" y="20608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095008" y="5631051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884368" y="395454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 bwMode="auto">
            <a:xfrm rot="5400000">
              <a:off x="3275856" y="5157192"/>
              <a:ext cx="230425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oval" w="med" len="med"/>
            </a:ln>
          </p:spPr>
        </p:cxnSp>
        <p:cxnSp>
          <p:nvCxnSpPr>
            <p:cNvPr id="71" name="직선 연결선 70"/>
            <p:cNvCxnSpPr>
              <a:endCxn id="50" idx="4"/>
            </p:cNvCxnSpPr>
            <p:nvPr/>
          </p:nvCxnSpPr>
          <p:spPr bwMode="auto">
            <a:xfrm>
              <a:off x="2555776" y="6309320"/>
              <a:ext cx="187220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72" name="원호 71"/>
            <p:cNvSpPr/>
            <p:nvPr/>
          </p:nvSpPr>
          <p:spPr bwMode="auto">
            <a:xfrm>
              <a:off x="4067944" y="3645024"/>
              <a:ext cx="737016" cy="737016"/>
            </a:xfrm>
            <a:prstGeom prst="arc">
              <a:avLst>
                <a:gd name="adj1" fmla="val 5514008"/>
                <a:gd name="adj2" fmla="val 13502476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31"/>
            <p:cNvSpPr txBox="1">
              <a:spLocks noChangeArrowheads="1"/>
            </p:cNvSpPr>
            <p:nvPr/>
          </p:nvSpPr>
          <p:spPr bwMode="auto">
            <a:xfrm>
              <a:off x="3707904" y="4077072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s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7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6417934"/>
                </p:ext>
              </p:extLst>
            </p:nvPr>
          </p:nvGraphicFramePr>
          <p:xfrm>
            <a:off x="4427985" y="4005064"/>
            <a:ext cx="1008111" cy="620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6" name="Equation" r:id="rId3" imgW="1079280" imgH="507960" progId="Equation.3">
                    <p:embed/>
                  </p:oleObj>
                </mc:Choice>
                <mc:Fallback>
                  <p:oleObj name="Equation" r:id="rId3" imgW="1079280" imgH="507960" progId="Equation.3">
                    <p:embed/>
                    <p:pic>
                      <p:nvPicPr>
                        <p:cNvPr id="7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985" y="4005064"/>
                          <a:ext cx="1008111" cy="620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2267744" y="217466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2123728" y="6135107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min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2123728" y="5445224"/>
              <a:ext cx="5040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stCxn id="50" idx="2"/>
              <a:endCxn id="50" idx="6"/>
            </p:cNvCxnSpPr>
            <p:nvPr/>
          </p:nvCxnSpPr>
          <p:spPr bwMode="auto">
            <a:xfrm rot="10800000" flipH="1">
              <a:off x="2123728" y="4005064"/>
              <a:ext cx="4608512" cy="1588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graphicFrame>
          <p:nvGraphicFramePr>
            <p:cNvPr id="3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88624"/>
                </p:ext>
              </p:extLst>
            </p:nvPr>
          </p:nvGraphicFramePr>
          <p:xfrm>
            <a:off x="4498975" y="2905125"/>
            <a:ext cx="1190625" cy="663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7" name="수식" r:id="rId5" imgW="1218960" imgH="558720" progId="Equation.3">
                    <p:embed/>
                  </p:oleObj>
                </mc:Choice>
                <mc:Fallback>
                  <p:oleObj name="수식" r:id="rId5" imgW="1218960" imgH="558720" progId="Equation.3">
                    <p:embed/>
                    <p:pic>
                      <p:nvPicPr>
                        <p:cNvPr id="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8975" y="2905125"/>
                          <a:ext cx="1190625" cy="663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4580013"/>
                </p:ext>
              </p:extLst>
            </p:nvPr>
          </p:nvGraphicFramePr>
          <p:xfrm>
            <a:off x="2700338" y="3030538"/>
            <a:ext cx="1203325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8" name="수식" r:id="rId7" imgW="1231560" imgH="469800" progId="Equation.3">
                    <p:embed/>
                  </p:oleObj>
                </mc:Choice>
                <mc:Fallback>
                  <p:oleObj name="수식" r:id="rId7" imgW="1231560" imgH="469800" progId="Equation.3">
                    <p:embed/>
                    <p:pic>
                      <p:nvPicPr>
                        <p:cNvPr id="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338" y="3030538"/>
                          <a:ext cx="1203325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7253953"/>
                </p:ext>
              </p:extLst>
            </p:nvPr>
          </p:nvGraphicFramePr>
          <p:xfrm>
            <a:off x="5688013" y="3325813"/>
            <a:ext cx="2160587" cy="679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49" name="수식" r:id="rId9" imgW="2286000" imgH="558720" progId="Equation.3">
                    <p:embed/>
                  </p:oleObj>
                </mc:Choice>
                <mc:Fallback>
                  <p:oleObj name="수식" r:id="rId9" imgW="2286000" imgH="558720" progId="Equation.3">
                    <p:embed/>
                    <p:pic>
                      <p:nvPicPr>
                        <p:cNvPr id="102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8013" y="3325813"/>
                          <a:ext cx="2160587" cy="679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4700211"/>
                </p:ext>
              </p:extLst>
            </p:nvPr>
          </p:nvGraphicFramePr>
          <p:xfrm>
            <a:off x="1081088" y="4005263"/>
            <a:ext cx="2159000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0" name="수식" r:id="rId11" imgW="2298600" imgH="558720" progId="Equation.3">
                    <p:embed/>
                  </p:oleObj>
                </mc:Choice>
                <mc:Fallback>
                  <p:oleObj name="수식" r:id="rId11" imgW="2298600" imgH="558720" progId="Equation.3">
                    <p:embed/>
                    <p:pic>
                      <p:nvPicPr>
                        <p:cNvPr id="10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088" y="4005263"/>
                          <a:ext cx="2159000" cy="641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152201"/>
                </p:ext>
              </p:extLst>
            </p:nvPr>
          </p:nvGraphicFramePr>
          <p:xfrm>
            <a:off x="4457700" y="1341438"/>
            <a:ext cx="1887538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1" name="수식" r:id="rId13" imgW="1930320" imgH="634680" progId="Equation.3">
                    <p:embed/>
                  </p:oleObj>
                </mc:Choice>
                <mc:Fallback>
                  <p:oleObj name="수식" r:id="rId13" imgW="1930320" imgH="634680" progId="Equation.3">
                    <p:embed/>
                    <p:pic>
                      <p:nvPicPr>
                        <p:cNvPr id="81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7700" y="1341438"/>
                          <a:ext cx="1887538" cy="774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2319190"/>
                </p:ext>
              </p:extLst>
            </p:nvPr>
          </p:nvGraphicFramePr>
          <p:xfrm>
            <a:off x="4464050" y="5894388"/>
            <a:ext cx="1949450" cy="774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52" name="수식" r:id="rId15" imgW="1993680" imgH="634680" progId="Equation.3">
                    <p:embed/>
                  </p:oleObj>
                </mc:Choice>
                <mc:Fallback>
                  <p:oleObj name="수식" r:id="rId15" imgW="1993680" imgH="634680" progId="Equation.3">
                    <p:embed/>
                    <p:pic>
                      <p:nvPicPr>
                        <p:cNvPr id="83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050" y="5894388"/>
                          <a:ext cx="1949450" cy="774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6135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475656" y="1124744"/>
            <a:ext cx="6336704" cy="5544616"/>
            <a:chOff x="1475656" y="1124744"/>
            <a:chExt cx="6336704" cy="5544616"/>
          </a:xfrm>
        </p:grpSpPr>
        <p:sp>
          <p:nvSpPr>
            <p:cNvPr id="50" name="타원 49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  <a:endCxn id="5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</p:cNvCxnSpPr>
            <p:nvPr/>
          </p:nvCxnSpPr>
          <p:spPr bwMode="auto">
            <a:xfrm flipV="1">
              <a:off x="5508104" y="4005062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7" name="직사각형 66"/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/>
              <a:stCxn id="50" idx="2"/>
              <a:endCxn id="50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428396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285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475656" y="1124744"/>
            <a:ext cx="6336704" cy="5544616"/>
            <a:chOff x="1475656" y="1124744"/>
            <a:chExt cx="6336704" cy="5544616"/>
          </a:xfrm>
        </p:grpSpPr>
        <p:sp>
          <p:nvSpPr>
            <p:cNvPr id="48" name="직각 삼각형 47"/>
            <p:cNvSpPr/>
            <p:nvPr/>
          </p:nvSpPr>
          <p:spPr bwMode="auto">
            <a:xfrm flipH="1" flipV="1">
              <a:off x="4644008" y="4005062"/>
              <a:ext cx="864096" cy="1944218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직선 화살표 연결선 53"/>
            <p:cNvCxnSpPr>
              <a:cxnSpLocks noChangeShapeType="1"/>
              <a:endCxn id="5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0" name="직선 화살표 연결선 59"/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  <a:endCxn id="48" idx="2"/>
            </p:cNvCxnSpPr>
            <p:nvPr/>
          </p:nvCxnSpPr>
          <p:spPr bwMode="auto">
            <a:xfrm flipV="1">
              <a:off x="5508104" y="4005062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원호 64"/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1550225"/>
                <a:gd name="adj2" fmla="val 3873611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A90165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5004048" y="4262899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70.02°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/>
              <a:stCxn id="50" idx="2"/>
              <a:endCxn id="50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128" name="직사각형 127"/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solidFill>
                  <a:srgbClr val="A90165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2" name="TextBox 31"/>
            <p:cNvSpPr txBox="1">
              <a:spLocks noChangeArrowheads="1"/>
            </p:cNvSpPr>
            <p:nvPr/>
          </p:nvSpPr>
          <p:spPr bwMode="auto">
            <a:xfrm>
              <a:off x="1547664" y="40050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14.77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31"/>
            <p:cNvSpPr txBox="1">
              <a:spLocks noChangeArrowheads="1"/>
            </p:cNvSpPr>
            <p:nvPr/>
          </p:nvSpPr>
          <p:spPr bwMode="auto">
            <a:xfrm>
              <a:off x="6372200" y="3758843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1185.23</a:t>
              </a:r>
              <a:endParaRPr lang="ko-KR" altLang="en-US" i="1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392392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02989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그룹 147"/>
          <p:cNvGrpSpPr/>
          <p:nvPr/>
        </p:nvGrpSpPr>
        <p:grpSpPr>
          <a:xfrm>
            <a:off x="1259632" y="1124744"/>
            <a:ext cx="6552728" cy="5544616"/>
            <a:chOff x="1259632" y="1124744"/>
            <a:chExt cx="6552728" cy="5544616"/>
          </a:xfrm>
        </p:grpSpPr>
        <p:sp>
          <p:nvSpPr>
            <p:cNvPr id="48" name="직각 삼각형 47"/>
            <p:cNvSpPr/>
            <p:nvPr/>
          </p:nvSpPr>
          <p:spPr bwMode="auto">
            <a:xfrm flipH="1" flipV="1">
              <a:off x="4644008" y="4005062"/>
              <a:ext cx="864096" cy="1944218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51" name="직선 화살표 연결선 50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52" name="직선 화살표 연결선 51"/>
            <p:cNvCxnSpPr>
              <a:cxnSpLocks noChangeShapeType="1"/>
            </p:cNvCxnSpPr>
            <p:nvPr/>
          </p:nvCxnSpPr>
          <p:spPr bwMode="auto">
            <a:xfrm rot="16200000" flipV="1">
              <a:off x="-176481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31"/>
            <p:cNvSpPr txBox="1">
              <a:spLocks noChangeArrowheads="1"/>
            </p:cNvSpPr>
            <p:nvPr/>
          </p:nvSpPr>
          <p:spPr bwMode="auto">
            <a:xfrm>
              <a:off x="1336080" y="1742619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4" name="직선 화살표 연결선 53"/>
            <p:cNvCxnSpPr>
              <a:cxnSpLocks noChangeShapeType="1"/>
              <a:endCxn id="50" idx="3"/>
            </p:cNvCxnSpPr>
            <p:nvPr/>
          </p:nvCxnSpPr>
          <p:spPr bwMode="auto">
            <a:xfrm flipH="1">
              <a:off x="3141341" y="4005068"/>
              <a:ext cx="1502672" cy="1502663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55" name="TextBox 31"/>
            <p:cNvSpPr txBox="1">
              <a:spLocks noChangeArrowheads="1"/>
            </p:cNvSpPr>
            <p:nvPr/>
          </p:nvSpPr>
          <p:spPr bwMode="auto">
            <a:xfrm>
              <a:off x="3419872" y="4005064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400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800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31"/>
            <p:cNvSpPr txBox="1">
              <a:spLocks noChangeArrowheads="1"/>
            </p:cNvSpPr>
            <p:nvPr/>
          </p:nvSpPr>
          <p:spPr bwMode="auto">
            <a:xfrm>
              <a:off x="2195736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직선 연결선 57"/>
            <p:cNvCxnSpPr>
              <a:cxnSpLocks/>
              <a:stCxn id="50" idx="4"/>
              <a:endCxn id="50" idx="0"/>
            </p:cNvCxnSpPr>
            <p:nvPr/>
          </p:nvCxnSpPr>
          <p:spPr bwMode="auto">
            <a:xfrm flipV="1">
              <a:off x="4644008" y="1879972"/>
              <a:ext cx="0" cy="4250184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cxnSp>
          <p:nvCxnSpPr>
            <p:cNvPr id="59" name="직선 연결선 58"/>
            <p:cNvCxnSpPr>
              <a:cxnSpLocks/>
              <a:endCxn id="50" idx="0"/>
            </p:cNvCxnSpPr>
            <p:nvPr/>
          </p:nvCxnSpPr>
          <p:spPr bwMode="auto">
            <a:xfrm>
              <a:off x="2483768" y="1879972"/>
              <a:ext cx="2160240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직선 화살표 연결선 59"/>
            <p:cNvCxnSpPr>
              <a:cxnSpLocks/>
            </p:cNvCxnSpPr>
            <p:nvPr/>
          </p:nvCxnSpPr>
          <p:spPr bwMode="auto">
            <a:xfrm>
              <a:off x="3779912" y="2060848"/>
              <a:ext cx="1728192" cy="38884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61" name="직선 연결선 60"/>
            <p:cNvCxnSpPr>
              <a:cxnSpLocks/>
              <a:endCxn id="48" idx="2"/>
            </p:cNvCxnSpPr>
            <p:nvPr/>
          </p:nvCxnSpPr>
          <p:spPr bwMode="auto">
            <a:xfrm flipV="1">
              <a:off x="5508104" y="4005062"/>
              <a:ext cx="0" cy="1944218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V="1">
              <a:off x="3779912" y="2060849"/>
              <a:ext cx="0" cy="1944215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직선 연결선 62"/>
            <p:cNvCxnSpPr>
              <a:cxnSpLocks/>
            </p:cNvCxnSpPr>
            <p:nvPr/>
          </p:nvCxnSpPr>
          <p:spPr bwMode="auto">
            <a:xfrm>
              <a:off x="2483768" y="5949280"/>
              <a:ext cx="3024336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2483768" y="2060848"/>
              <a:ext cx="129614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65" name="원호 64"/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1550225"/>
                <a:gd name="adj2" fmla="val 3873611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6" name="TextBox 31"/>
            <p:cNvSpPr txBox="1">
              <a:spLocks noChangeArrowheads="1"/>
            </p:cNvSpPr>
            <p:nvPr/>
          </p:nvSpPr>
          <p:spPr bwMode="auto">
            <a:xfrm>
              <a:off x="5004048" y="4262899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70.02°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508104" y="595974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563888" y="1772816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9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1" name="직선 연결선 70"/>
            <p:cNvCxnSpPr>
              <a:cxnSpLocks/>
              <a:endCxn id="50" idx="4"/>
            </p:cNvCxnSpPr>
            <p:nvPr/>
          </p:nvCxnSpPr>
          <p:spPr bwMode="auto">
            <a:xfrm>
              <a:off x="2483768" y="6130156"/>
              <a:ext cx="2160240" cy="0"/>
            </a:xfrm>
            <a:prstGeom prst="line">
              <a:avLst/>
            </a:prstGeom>
            <a:noFill/>
            <a:ln w="0" algn="ctr">
              <a:solidFill>
                <a:srgbClr val="A90165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72" name="원호 71"/>
            <p:cNvSpPr/>
            <p:nvPr/>
          </p:nvSpPr>
          <p:spPr bwMode="auto">
            <a:xfrm>
              <a:off x="4267032" y="3645024"/>
              <a:ext cx="737016" cy="737016"/>
            </a:xfrm>
            <a:prstGeom prst="arc">
              <a:avLst>
                <a:gd name="adj1" fmla="val 16226938"/>
                <a:gd name="adj2" fmla="val 3829877"/>
              </a:avLst>
            </a:prstGeom>
            <a:noFill/>
            <a:ln w="3175" algn="ctr">
              <a:solidFill>
                <a:srgbClr val="A90165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73" name="TextBox 31"/>
            <p:cNvSpPr txBox="1">
              <a:spLocks noChangeArrowheads="1"/>
            </p:cNvSpPr>
            <p:nvPr/>
          </p:nvSpPr>
          <p:spPr bwMode="auto">
            <a:xfrm>
              <a:off x="4788024" y="3378671"/>
              <a:ext cx="129614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= 160.02°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31"/>
            <p:cNvSpPr txBox="1">
              <a:spLocks noChangeArrowheads="1"/>
            </p:cNvSpPr>
            <p:nvPr/>
          </p:nvSpPr>
          <p:spPr bwMode="auto">
            <a:xfrm>
              <a:off x="1552104" y="1958643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31"/>
            <p:cNvSpPr txBox="1">
              <a:spLocks noChangeArrowheads="1"/>
            </p:cNvSpPr>
            <p:nvPr/>
          </p:nvSpPr>
          <p:spPr bwMode="auto">
            <a:xfrm>
              <a:off x="1259632" y="6021288"/>
              <a:ext cx="12285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 = -585.23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1552104" y="58052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-550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2" name="직선 화살표 연결선 81"/>
            <p:cNvCxnSpPr>
              <a:cxnSpLocks/>
              <a:stCxn id="50" idx="2"/>
              <a:endCxn id="50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128" name="직사각형 127"/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3896763" y="1598603"/>
              <a:ext cx="1467325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①’’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(600, 585.23)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3851920" y="6165304"/>
              <a:ext cx="1584176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②’’</a:t>
              </a:r>
              <a:r>
                <a:rPr lang="en-US" altLang="ko-KR" dirty="0">
                  <a:solidFill>
                    <a:srgbClr val="A90165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(600, -585.23)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TextBox 31"/>
            <p:cNvSpPr txBox="1">
              <a:spLocks noChangeArrowheads="1"/>
            </p:cNvSpPr>
            <p:nvPr/>
          </p:nvSpPr>
          <p:spPr bwMode="auto">
            <a:xfrm>
              <a:off x="1547664" y="4005064"/>
              <a:ext cx="93610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14.77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TextBox 31"/>
            <p:cNvSpPr txBox="1">
              <a:spLocks noChangeArrowheads="1"/>
            </p:cNvSpPr>
            <p:nvPr/>
          </p:nvSpPr>
          <p:spPr bwMode="auto">
            <a:xfrm>
              <a:off x="6372200" y="3758843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1185.23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TextBox 31"/>
            <p:cNvSpPr txBox="1">
              <a:spLocks noChangeArrowheads="1"/>
            </p:cNvSpPr>
            <p:nvPr/>
          </p:nvSpPr>
          <p:spPr bwMode="auto">
            <a:xfrm>
              <a:off x="2987824" y="4550931"/>
              <a:ext cx="86409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585.23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3923928" y="3758843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(600, 0)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5192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27584" y="908720"/>
            <a:ext cx="3439484" cy="606261"/>
            <a:chOff x="1124066" y="3614827"/>
            <a:chExt cx="3439484" cy="606261"/>
          </a:xfrm>
        </p:grpSpPr>
        <p:sp>
          <p:nvSpPr>
            <p:cNvPr id="89" name="직사각형 77"/>
            <p:cNvSpPr>
              <a:spLocks noChangeArrowheads="1"/>
            </p:cNvSpPr>
            <p:nvPr/>
          </p:nvSpPr>
          <p:spPr bwMode="auto">
            <a:xfrm>
              <a:off x="1619672" y="3687415"/>
              <a:ext cx="2448272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  <p:sp>
          <p:nvSpPr>
            <p:cNvPr id="90" name="TextBox 35"/>
            <p:cNvSpPr txBox="1">
              <a:spLocks noChangeArrowheads="1"/>
            </p:cNvSpPr>
            <p:nvPr/>
          </p:nvSpPr>
          <p:spPr bwMode="auto">
            <a:xfrm>
              <a:off x="1124066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 bwMode="auto">
            <a:xfrm>
              <a:off x="1619672" y="3975447"/>
              <a:ext cx="158417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2" name="TextBox 57"/>
            <p:cNvSpPr txBox="1">
              <a:spLocks noChangeArrowheads="1"/>
            </p:cNvSpPr>
            <p:nvPr/>
          </p:nvSpPr>
          <p:spPr bwMode="auto">
            <a:xfrm>
              <a:off x="3138246" y="3974867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dx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 rot="5400000">
              <a:off x="3131840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직선 연결선 93"/>
            <p:cNvCxnSpPr/>
            <p:nvPr/>
          </p:nvCxnSpPr>
          <p:spPr bwMode="auto">
            <a:xfrm rot="5400000">
              <a:off x="3203848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직선 연결선 94"/>
            <p:cNvCxnSpPr/>
            <p:nvPr/>
          </p:nvCxnSpPr>
          <p:spPr bwMode="auto">
            <a:xfrm>
              <a:off x="3275856" y="3975447"/>
              <a:ext cx="288032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6" name="TextBox 57"/>
            <p:cNvSpPr txBox="1">
              <a:spLocks noChangeArrowheads="1"/>
            </p:cNvSpPr>
            <p:nvPr/>
          </p:nvSpPr>
          <p:spPr bwMode="auto">
            <a:xfrm>
              <a:off x="2302669" y="3933056"/>
              <a:ext cx="2096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 bwMode="auto">
            <a:xfrm rot="5400000">
              <a:off x="1547664" y="397544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원호 97"/>
            <p:cNvSpPr/>
            <p:nvPr/>
          </p:nvSpPr>
          <p:spPr bwMode="auto">
            <a:xfrm rot="16200000">
              <a:off x="1403648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9" name="원호 98"/>
            <p:cNvSpPr/>
            <p:nvPr/>
          </p:nvSpPr>
          <p:spPr bwMode="auto">
            <a:xfrm rot="5400000" flipH="1">
              <a:off x="3995936" y="3615407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100" name="TextBox 35"/>
            <p:cNvSpPr txBox="1">
              <a:spLocks noChangeArrowheads="1"/>
            </p:cNvSpPr>
            <p:nvPr/>
          </p:nvSpPr>
          <p:spPr bwMode="auto">
            <a:xfrm>
              <a:off x="4283968" y="3614827"/>
              <a:ext cx="27958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3203848" y="3687415"/>
              <a:ext cx="72008" cy="144016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691680" y="-1035496"/>
            <a:ext cx="8352928" cy="7128792"/>
            <a:chOff x="1691680" y="-1035496"/>
            <a:chExt cx="8352928" cy="7128792"/>
          </a:xfrm>
        </p:grpSpPr>
        <p:grpSp>
          <p:nvGrpSpPr>
            <p:cNvPr id="4" name="그룹 3"/>
            <p:cNvGrpSpPr/>
            <p:nvPr/>
          </p:nvGrpSpPr>
          <p:grpSpPr>
            <a:xfrm>
              <a:off x="4139952" y="-1035496"/>
              <a:ext cx="5904656" cy="7128792"/>
              <a:chOff x="4139952" y="-1035496"/>
              <a:chExt cx="5904656" cy="7128792"/>
            </a:xfrm>
          </p:grpSpPr>
          <p:sp>
            <p:nvSpPr>
              <p:cNvPr id="40" name="자유형 42"/>
              <p:cNvSpPr/>
              <p:nvPr/>
            </p:nvSpPr>
            <p:spPr bwMode="auto">
              <a:xfrm>
                <a:off x="5532059" y="3750633"/>
                <a:ext cx="3150780" cy="1980109"/>
              </a:xfrm>
              <a:custGeom>
                <a:avLst/>
                <a:gdLst>
                  <a:gd name="connsiteX0" fmla="*/ 769122 w 3127761"/>
                  <a:gd name="connsiteY0" fmla="*/ 0 h 2050990"/>
                  <a:gd name="connsiteX1" fmla="*/ 0 w 3127761"/>
                  <a:gd name="connsiteY1" fmla="*/ 1692067 h 2050990"/>
                  <a:gd name="connsiteX2" fmla="*/ 1469877 w 3127761"/>
                  <a:gd name="connsiteY2" fmla="*/ 2050990 h 2050990"/>
                  <a:gd name="connsiteX3" fmla="*/ 3127761 w 3127761"/>
                  <a:gd name="connsiteY3" fmla="*/ 1649338 h 2050990"/>
                  <a:gd name="connsiteX4" fmla="*/ 2384277 w 3127761"/>
                  <a:gd name="connsiteY4" fmla="*/ 25637 h 2050990"/>
                  <a:gd name="connsiteX5" fmla="*/ 769122 w 3127761"/>
                  <a:gd name="connsiteY5" fmla="*/ 0 h 2050990"/>
                  <a:gd name="connsiteX0" fmla="*/ 715176 w 3127761"/>
                  <a:gd name="connsiteY0" fmla="*/ 38407 h 2025353"/>
                  <a:gd name="connsiteX1" fmla="*/ 0 w 3127761"/>
                  <a:gd name="connsiteY1" fmla="*/ 1666430 h 2025353"/>
                  <a:gd name="connsiteX2" fmla="*/ 1469877 w 3127761"/>
                  <a:gd name="connsiteY2" fmla="*/ 2025353 h 2025353"/>
                  <a:gd name="connsiteX3" fmla="*/ 3127761 w 3127761"/>
                  <a:gd name="connsiteY3" fmla="*/ 1623701 h 2025353"/>
                  <a:gd name="connsiteX4" fmla="*/ 2384277 w 3127761"/>
                  <a:gd name="connsiteY4" fmla="*/ 0 h 2025353"/>
                  <a:gd name="connsiteX5" fmla="*/ 715176 w 3127761"/>
                  <a:gd name="connsiteY5" fmla="*/ 38407 h 2025353"/>
                  <a:gd name="connsiteX0" fmla="*/ 756451 w 3127761"/>
                  <a:gd name="connsiteY0" fmla="*/ 3482 h 2025353"/>
                  <a:gd name="connsiteX1" fmla="*/ 0 w 3127761"/>
                  <a:gd name="connsiteY1" fmla="*/ 1666430 h 2025353"/>
                  <a:gd name="connsiteX2" fmla="*/ 1469877 w 3127761"/>
                  <a:gd name="connsiteY2" fmla="*/ 2025353 h 2025353"/>
                  <a:gd name="connsiteX3" fmla="*/ 3127761 w 3127761"/>
                  <a:gd name="connsiteY3" fmla="*/ 1623701 h 2025353"/>
                  <a:gd name="connsiteX4" fmla="*/ 2384277 w 3127761"/>
                  <a:gd name="connsiteY4" fmla="*/ 0 h 2025353"/>
                  <a:gd name="connsiteX5" fmla="*/ 756451 w 3127761"/>
                  <a:gd name="connsiteY5" fmla="*/ 3482 h 2025353"/>
                  <a:gd name="connsiteX0" fmla="*/ 737401 w 3108711"/>
                  <a:gd name="connsiteY0" fmla="*/ 3482 h 2025353"/>
                  <a:gd name="connsiteX1" fmla="*/ 0 w 3108711"/>
                  <a:gd name="connsiteY1" fmla="*/ 1647380 h 2025353"/>
                  <a:gd name="connsiteX2" fmla="*/ 1450827 w 3108711"/>
                  <a:gd name="connsiteY2" fmla="*/ 2025353 h 2025353"/>
                  <a:gd name="connsiteX3" fmla="*/ 3108711 w 3108711"/>
                  <a:gd name="connsiteY3" fmla="*/ 1623701 h 2025353"/>
                  <a:gd name="connsiteX4" fmla="*/ 2365227 w 3108711"/>
                  <a:gd name="connsiteY4" fmla="*/ 0 h 2025353"/>
                  <a:gd name="connsiteX5" fmla="*/ 737401 w 3108711"/>
                  <a:gd name="connsiteY5" fmla="*/ 3482 h 2025353"/>
                  <a:gd name="connsiteX0" fmla="*/ 737401 w 3108711"/>
                  <a:gd name="connsiteY0" fmla="*/ 3482 h 2025353"/>
                  <a:gd name="connsiteX1" fmla="*/ 0 w 3108711"/>
                  <a:gd name="connsiteY1" fmla="*/ 1647380 h 2025353"/>
                  <a:gd name="connsiteX2" fmla="*/ 1450827 w 3108711"/>
                  <a:gd name="connsiteY2" fmla="*/ 2025353 h 2025353"/>
                  <a:gd name="connsiteX3" fmla="*/ 3108711 w 3108711"/>
                  <a:gd name="connsiteY3" fmla="*/ 1623701 h 2025353"/>
                  <a:gd name="connsiteX4" fmla="*/ 2396977 w 3108711"/>
                  <a:gd name="connsiteY4" fmla="*/ 0 h 2025353"/>
                  <a:gd name="connsiteX5" fmla="*/ 737401 w 3108711"/>
                  <a:gd name="connsiteY5" fmla="*/ 3482 h 2025353"/>
                  <a:gd name="connsiteX0" fmla="*/ 737401 w 3143636"/>
                  <a:gd name="connsiteY0" fmla="*/ 3482 h 2025353"/>
                  <a:gd name="connsiteX1" fmla="*/ 0 w 3143636"/>
                  <a:gd name="connsiteY1" fmla="*/ 1647380 h 2025353"/>
                  <a:gd name="connsiteX2" fmla="*/ 1450827 w 3143636"/>
                  <a:gd name="connsiteY2" fmla="*/ 2025353 h 2025353"/>
                  <a:gd name="connsiteX3" fmla="*/ 3143636 w 3143636"/>
                  <a:gd name="connsiteY3" fmla="*/ 1639576 h 2025353"/>
                  <a:gd name="connsiteX4" fmla="*/ 2396977 w 3143636"/>
                  <a:gd name="connsiteY4" fmla="*/ 0 h 2025353"/>
                  <a:gd name="connsiteX5" fmla="*/ 737401 w 3143636"/>
                  <a:gd name="connsiteY5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3150780 w 3150780"/>
                  <a:gd name="connsiteY3" fmla="*/ 1641958 h 2025353"/>
                  <a:gd name="connsiteX4" fmla="*/ 2396977 w 3150780"/>
                  <a:gd name="connsiteY4" fmla="*/ 0 h 2025353"/>
                  <a:gd name="connsiteX5" fmla="*/ 737401 w 3150780"/>
                  <a:gd name="connsiteY5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2837737 w 3150780"/>
                  <a:gd name="connsiteY3" fmla="*/ 1762259 h 2025353"/>
                  <a:gd name="connsiteX4" fmla="*/ 3150780 w 3150780"/>
                  <a:gd name="connsiteY4" fmla="*/ 1641958 h 2025353"/>
                  <a:gd name="connsiteX5" fmla="*/ 2396977 w 3150780"/>
                  <a:gd name="connsiteY5" fmla="*/ 0 h 2025353"/>
                  <a:gd name="connsiteX6" fmla="*/ 737401 w 3150780"/>
                  <a:gd name="connsiteY6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2485312 w 3150780"/>
                  <a:gd name="connsiteY3" fmla="*/ 1871796 h 2025353"/>
                  <a:gd name="connsiteX4" fmla="*/ 2837737 w 3150780"/>
                  <a:gd name="connsiteY4" fmla="*/ 1762259 h 2025353"/>
                  <a:gd name="connsiteX5" fmla="*/ 3150780 w 3150780"/>
                  <a:gd name="connsiteY5" fmla="*/ 1641958 h 2025353"/>
                  <a:gd name="connsiteX6" fmla="*/ 2396977 w 3150780"/>
                  <a:gd name="connsiteY6" fmla="*/ 0 h 2025353"/>
                  <a:gd name="connsiteX7" fmla="*/ 737401 w 3150780"/>
                  <a:gd name="connsiteY7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2161462 w 3150780"/>
                  <a:gd name="connsiteY3" fmla="*/ 1940852 h 2025353"/>
                  <a:gd name="connsiteX4" fmla="*/ 2485312 w 3150780"/>
                  <a:gd name="connsiteY4" fmla="*/ 1871796 h 2025353"/>
                  <a:gd name="connsiteX5" fmla="*/ 2837737 w 3150780"/>
                  <a:gd name="connsiteY5" fmla="*/ 1762259 h 2025353"/>
                  <a:gd name="connsiteX6" fmla="*/ 3150780 w 3150780"/>
                  <a:gd name="connsiteY6" fmla="*/ 1641958 h 2025353"/>
                  <a:gd name="connsiteX7" fmla="*/ 2396977 w 3150780"/>
                  <a:gd name="connsiteY7" fmla="*/ 0 h 2025353"/>
                  <a:gd name="connsiteX8" fmla="*/ 737401 w 3150780"/>
                  <a:gd name="connsiteY8" fmla="*/ 3482 h 2025353"/>
                  <a:gd name="connsiteX0" fmla="*/ 737401 w 3150780"/>
                  <a:gd name="connsiteY0" fmla="*/ 3482 h 2025353"/>
                  <a:gd name="connsiteX1" fmla="*/ 0 w 3150780"/>
                  <a:gd name="connsiteY1" fmla="*/ 1647380 h 2025353"/>
                  <a:gd name="connsiteX2" fmla="*/ 1450827 w 3150780"/>
                  <a:gd name="connsiteY2" fmla="*/ 2025353 h 2025353"/>
                  <a:gd name="connsiteX3" fmla="*/ 1880475 w 3150780"/>
                  <a:gd name="connsiteY3" fmla="*/ 1971809 h 2025353"/>
                  <a:gd name="connsiteX4" fmla="*/ 2161462 w 3150780"/>
                  <a:gd name="connsiteY4" fmla="*/ 1940852 h 2025353"/>
                  <a:gd name="connsiteX5" fmla="*/ 2485312 w 3150780"/>
                  <a:gd name="connsiteY5" fmla="*/ 1871796 h 2025353"/>
                  <a:gd name="connsiteX6" fmla="*/ 2837737 w 3150780"/>
                  <a:gd name="connsiteY6" fmla="*/ 1762259 h 2025353"/>
                  <a:gd name="connsiteX7" fmla="*/ 3150780 w 3150780"/>
                  <a:gd name="connsiteY7" fmla="*/ 1641958 h 2025353"/>
                  <a:gd name="connsiteX8" fmla="*/ 2396977 w 3150780"/>
                  <a:gd name="connsiteY8" fmla="*/ 0 h 2025353"/>
                  <a:gd name="connsiteX9" fmla="*/ 737401 w 3150780"/>
                  <a:gd name="connsiteY9" fmla="*/ 3482 h 2025353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1574652 w 3150780"/>
                  <a:gd name="connsiteY2" fmla="*/ 1980109 h 1980109"/>
                  <a:gd name="connsiteX3" fmla="*/ 1880475 w 3150780"/>
                  <a:gd name="connsiteY3" fmla="*/ 1971809 h 1980109"/>
                  <a:gd name="connsiteX4" fmla="*/ 2161462 w 3150780"/>
                  <a:gd name="connsiteY4" fmla="*/ 1940852 h 1980109"/>
                  <a:gd name="connsiteX5" fmla="*/ 2485312 w 3150780"/>
                  <a:gd name="connsiteY5" fmla="*/ 1871796 h 1980109"/>
                  <a:gd name="connsiteX6" fmla="*/ 2837737 w 3150780"/>
                  <a:gd name="connsiteY6" fmla="*/ 1762259 h 1980109"/>
                  <a:gd name="connsiteX7" fmla="*/ 3150780 w 3150780"/>
                  <a:gd name="connsiteY7" fmla="*/ 1641958 h 1980109"/>
                  <a:gd name="connsiteX8" fmla="*/ 2396977 w 3150780"/>
                  <a:gd name="connsiteY8" fmla="*/ 0 h 1980109"/>
                  <a:gd name="connsiteX9" fmla="*/ 737401 w 3150780"/>
                  <a:gd name="connsiteY9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1201818 w 3150780"/>
                  <a:gd name="connsiteY2" fmla="*/ 1967046 h 1980109"/>
                  <a:gd name="connsiteX3" fmla="*/ 1574652 w 3150780"/>
                  <a:gd name="connsiteY3" fmla="*/ 1980109 h 1980109"/>
                  <a:gd name="connsiteX4" fmla="*/ 1880475 w 3150780"/>
                  <a:gd name="connsiteY4" fmla="*/ 1971809 h 1980109"/>
                  <a:gd name="connsiteX5" fmla="*/ 2161462 w 3150780"/>
                  <a:gd name="connsiteY5" fmla="*/ 1940852 h 1980109"/>
                  <a:gd name="connsiteX6" fmla="*/ 2485312 w 3150780"/>
                  <a:gd name="connsiteY6" fmla="*/ 1871796 h 1980109"/>
                  <a:gd name="connsiteX7" fmla="*/ 2837737 w 3150780"/>
                  <a:gd name="connsiteY7" fmla="*/ 1762259 h 1980109"/>
                  <a:gd name="connsiteX8" fmla="*/ 3150780 w 3150780"/>
                  <a:gd name="connsiteY8" fmla="*/ 1641958 h 1980109"/>
                  <a:gd name="connsiteX9" fmla="*/ 2396977 w 3150780"/>
                  <a:gd name="connsiteY9" fmla="*/ 0 h 1980109"/>
                  <a:gd name="connsiteX10" fmla="*/ 737401 w 3150780"/>
                  <a:gd name="connsiteY10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792243 w 3150780"/>
                  <a:gd name="connsiteY2" fmla="*/ 1907515 h 1980109"/>
                  <a:gd name="connsiteX3" fmla="*/ 1201818 w 3150780"/>
                  <a:gd name="connsiteY3" fmla="*/ 1967046 h 1980109"/>
                  <a:gd name="connsiteX4" fmla="*/ 1574652 w 3150780"/>
                  <a:gd name="connsiteY4" fmla="*/ 1980109 h 1980109"/>
                  <a:gd name="connsiteX5" fmla="*/ 1880475 w 3150780"/>
                  <a:gd name="connsiteY5" fmla="*/ 1971809 h 1980109"/>
                  <a:gd name="connsiteX6" fmla="*/ 2161462 w 3150780"/>
                  <a:gd name="connsiteY6" fmla="*/ 1940852 h 1980109"/>
                  <a:gd name="connsiteX7" fmla="*/ 2485312 w 3150780"/>
                  <a:gd name="connsiteY7" fmla="*/ 1871796 h 1980109"/>
                  <a:gd name="connsiteX8" fmla="*/ 2837737 w 3150780"/>
                  <a:gd name="connsiteY8" fmla="*/ 1762259 h 1980109"/>
                  <a:gd name="connsiteX9" fmla="*/ 3150780 w 3150780"/>
                  <a:gd name="connsiteY9" fmla="*/ 1641958 h 1980109"/>
                  <a:gd name="connsiteX10" fmla="*/ 2396977 w 3150780"/>
                  <a:gd name="connsiteY10" fmla="*/ 0 h 1980109"/>
                  <a:gd name="connsiteX11" fmla="*/ 737401 w 3150780"/>
                  <a:gd name="connsiteY11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492206 w 3150780"/>
                  <a:gd name="connsiteY2" fmla="*/ 1833696 h 1980109"/>
                  <a:gd name="connsiteX3" fmla="*/ 792243 w 3150780"/>
                  <a:gd name="connsiteY3" fmla="*/ 1907515 h 1980109"/>
                  <a:gd name="connsiteX4" fmla="*/ 1201818 w 3150780"/>
                  <a:gd name="connsiteY4" fmla="*/ 1967046 h 1980109"/>
                  <a:gd name="connsiteX5" fmla="*/ 1574652 w 3150780"/>
                  <a:gd name="connsiteY5" fmla="*/ 1980109 h 1980109"/>
                  <a:gd name="connsiteX6" fmla="*/ 1880475 w 3150780"/>
                  <a:gd name="connsiteY6" fmla="*/ 1971809 h 1980109"/>
                  <a:gd name="connsiteX7" fmla="*/ 2161462 w 3150780"/>
                  <a:gd name="connsiteY7" fmla="*/ 1940852 h 1980109"/>
                  <a:gd name="connsiteX8" fmla="*/ 2485312 w 3150780"/>
                  <a:gd name="connsiteY8" fmla="*/ 1871796 h 1980109"/>
                  <a:gd name="connsiteX9" fmla="*/ 2837737 w 3150780"/>
                  <a:gd name="connsiteY9" fmla="*/ 1762259 h 1980109"/>
                  <a:gd name="connsiteX10" fmla="*/ 3150780 w 3150780"/>
                  <a:gd name="connsiteY10" fmla="*/ 1641958 h 1980109"/>
                  <a:gd name="connsiteX11" fmla="*/ 2396977 w 3150780"/>
                  <a:gd name="connsiteY11" fmla="*/ 0 h 1980109"/>
                  <a:gd name="connsiteX12" fmla="*/ 737401 w 3150780"/>
                  <a:gd name="connsiteY12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737401 w 3150780"/>
                  <a:gd name="connsiteY13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1599487 w 3150780"/>
                  <a:gd name="connsiteY13" fmla="*/ 182696 h 1980109"/>
                  <a:gd name="connsiteX14" fmla="*/ 737401 w 3150780"/>
                  <a:gd name="connsiteY14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599487 w 3150780"/>
                  <a:gd name="connsiteY14" fmla="*/ 182696 h 1980109"/>
                  <a:gd name="connsiteX15" fmla="*/ 737401 w 3150780"/>
                  <a:gd name="connsiteY15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737401 w 3150780"/>
                  <a:gd name="connsiteY16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1250237 w 3150780"/>
                  <a:gd name="connsiteY16" fmla="*/ 157296 h 1980109"/>
                  <a:gd name="connsiteX17" fmla="*/ 737401 w 3150780"/>
                  <a:gd name="connsiteY17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1250237 w 3150780"/>
                  <a:gd name="connsiteY16" fmla="*/ 157296 h 1980109"/>
                  <a:gd name="connsiteX17" fmla="*/ 974012 w 3150780"/>
                  <a:gd name="connsiteY17" fmla="*/ 96971 h 1980109"/>
                  <a:gd name="connsiteX18" fmla="*/ 737401 w 3150780"/>
                  <a:gd name="connsiteY18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99487 w 3150780"/>
                  <a:gd name="connsiteY15" fmla="*/ 182696 h 1980109"/>
                  <a:gd name="connsiteX16" fmla="*/ 1259762 w 3150780"/>
                  <a:gd name="connsiteY16" fmla="*/ 163646 h 1980109"/>
                  <a:gd name="connsiteX17" fmla="*/ 974012 w 3150780"/>
                  <a:gd name="connsiteY17" fmla="*/ 96971 h 1980109"/>
                  <a:gd name="connsiteX18" fmla="*/ 737401 w 3150780"/>
                  <a:gd name="connsiteY18" fmla="*/ 3482 h 1980109"/>
                  <a:gd name="connsiteX0" fmla="*/ 737401 w 3150780"/>
                  <a:gd name="connsiteY0" fmla="*/ 3482 h 1980109"/>
                  <a:gd name="connsiteX1" fmla="*/ 0 w 3150780"/>
                  <a:gd name="connsiteY1" fmla="*/ 1647380 h 1980109"/>
                  <a:gd name="connsiteX2" fmla="*/ 244556 w 3150780"/>
                  <a:gd name="connsiteY2" fmla="*/ 1752734 h 1980109"/>
                  <a:gd name="connsiteX3" fmla="*/ 492206 w 3150780"/>
                  <a:gd name="connsiteY3" fmla="*/ 1833696 h 1980109"/>
                  <a:gd name="connsiteX4" fmla="*/ 792243 w 3150780"/>
                  <a:gd name="connsiteY4" fmla="*/ 1907515 h 1980109"/>
                  <a:gd name="connsiteX5" fmla="*/ 1201818 w 3150780"/>
                  <a:gd name="connsiteY5" fmla="*/ 1967046 h 1980109"/>
                  <a:gd name="connsiteX6" fmla="*/ 1574652 w 3150780"/>
                  <a:gd name="connsiteY6" fmla="*/ 1980109 h 1980109"/>
                  <a:gd name="connsiteX7" fmla="*/ 1880475 w 3150780"/>
                  <a:gd name="connsiteY7" fmla="*/ 1971809 h 1980109"/>
                  <a:gd name="connsiteX8" fmla="*/ 2161462 w 3150780"/>
                  <a:gd name="connsiteY8" fmla="*/ 1940852 h 1980109"/>
                  <a:gd name="connsiteX9" fmla="*/ 2485312 w 3150780"/>
                  <a:gd name="connsiteY9" fmla="*/ 1871796 h 1980109"/>
                  <a:gd name="connsiteX10" fmla="*/ 2837737 w 3150780"/>
                  <a:gd name="connsiteY10" fmla="*/ 1762259 h 1980109"/>
                  <a:gd name="connsiteX11" fmla="*/ 3150780 w 3150780"/>
                  <a:gd name="connsiteY11" fmla="*/ 1641958 h 1980109"/>
                  <a:gd name="connsiteX12" fmla="*/ 2396977 w 3150780"/>
                  <a:gd name="connsiteY12" fmla="*/ 0 h 1980109"/>
                  <a:gd name="connsiteX13" fmla="*/ 2161462 w 3150780"/>
                  <a:gd name="connsiteY13" fmla="*/ 96971 h 1980109"/>
                  <a:gd name="connsiteX14" fmla="*/ 1866187 w 3150780"/>
                  <a:gd name="connsiteY14" fmla="*/ 160471 h 1980109"/>
                  <a:gd name="connsiteX15" fmla="*/ 1574087 w 3150780"/>
                  <a:gd name="connsiteY15" fmla="*/ 185871 h 1980109"/>
                  <a:gd name="connsiteX16" fmla="*/ 1259762 w 3150780"/>
                  <a:gd name="connsiteY16" fmla="*/ 163646 h 1980109"/>
                  <a:gd name="connsiteX17" fmla="*/ 974012 w 3150780"/>
                  <a:gd name="connsiteY17" fmla="*/ 96971 h 1980109"/>
                  <a:gd name="connsiteX18" fmla="*/ 737401 w 3150780"/>
                  <a:gd name="connsiteY18" fmla="*/ 3482 h 1980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150780" h="1980109">
                    <a:moveTo>
                      <a:pt x="737401" y="3482"/>
                    </a:moveTo>
                    <a:lnTo>
                      <a:pt x="0" y="1647380"/>
                    </a:lnTo>
                    <a:lnTo>
                      <a:pt x="244556" y="1752734"/>
                    </a:lnTo>
                    <a:lnTo>
                      <a:pt x="492206" y="1833696"/>
                    </a:lnTo>
                    <a:lnTo>
                      <a:pt x="792243" y="1907515"/>
                    </a:lnTo>
                    <a:lnTo>
                      <a:pt x="1201818" y="1967046"/>
                    </a:lnTo>
                    <a:lnTo>
                      <a:pt x="1574652" y="1980109"/>
                    </a:lnTo>
                    <a:lnTo>
                      <a:pt x="1880475" y="1971809"/>
                    </a:lnTo>
                    <a:lnTo>
                      <a:pt x="2161462" y="1940852"/>
                    </a:lnTo>
                    <a:lnTo>
                      <a:pt x="2485312" y="1871796"/>
                    </a:lnTo>
                    <a:lnTo>
                      <a:pt x="2837737" y="1762259"/>
                    </a:lnTo>
                    <a:lnTo>
                      <a:pt x="3150780" y="1641958"/>
                    </a:lnTo>
                    <a:lnTo>
                      <a:pt x="2396977" y="0"/>
                    </a:lnTo>
                    <a:lnTo>
                      <a:pt x="2161462" y="96971"/>
                    </a:lnTo>
                    <a:lnTo>
                      <a:pt x="1866187" y="160471"/>
                    </a:lnTo>
                    <a:lnTo>
                      <a:pt x="1574087" y="185871"/>
                    </a:lnTo>
                    <a:lnTo>
                      <a:pt x="1259762" y="163646"/>
                    </a:lnTo>
                    <a:lnTo>
                      <a:pt x="974012" y="96971"/>
                    </a:lnTo>
                    <a:lnTo>
                      <a:pt x="737401" y="3482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ko-KR" altLang="en-US"/>
              </a:p>
            </p:txBody>
          </p:sp>
          <p:cxnSp>
            <p:nvCxnSpPr>
              <p:cNvPr id="41" name="직선 화살표 연결선 4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948264" y="4653136"/>
                <a:ext cx="4320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2" name="직선 연결선 41"/>
              <p:cNvCxnSpPr/>
              <p:nvPr/>
            </p:nvCxnSpPr>
            <p:spPr bwMode="auto">
              <a:xfrm rot="5400000">
                <a:off x="4839066" y="2513862"/>
                <a:ext cx="2682229" cy="1200137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/>
                <a:tailEnd type="triangle" w="med" len="med"/>
              </a:ln>
            </p:spPr>
          </p:cxnSp>
          <p:sp>
            <p:nvSpPr>
              <p:cNvPr id="43" name="원호 42"/>
              <p:cNvSpPr/>
              <p:nvPr/>
            </p:nvSpPr>
            <p:spPr bwMode="auto">
              <a:xfrm rot="10800000">
                <a:off x="6697192" y="1491110"/>
                <a:ext cx="827136" cy="827136"/>
              </a:xfrm>
              <a:prstGeom prst="arc">
                <a:avLst>
                  <a:gd name="adj1" fmla="val 14942675"/>
                  <a:gd name="adj2" fmla="val 17856800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44" name="TextBox 35"/>
              <p:cNvSpPr txBox="1">
                <a:spLocks noChangeArrowheads="1"/>
              </p:cNvSpPr>
              <p:nvPr/>
            </p:nvSpPr>
            <p:spPr bwMode="auto">
              <a:xfrm>
                <a:off x="6956715" y="2318683"/>
                <a:ext cx="2795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TextBox 35"/>
              <p:cNvSpPr txBox="1">
                <a:spLocks noChangeArrowheads="1"/>
              </p:cNvSpPr>
              <p:nvPr/>
            </p:nvSpPr>
            <p:spPr bwMode="auto">
              <a:xfrm>
                <a:off x="6045624" y="2852936"/>
                <a:ext cx="1105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ρ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6" name="직선 연결선 45"/>
              <p:cNvCxnSpPr>
                <a:cxnSpLocks/>
              </p:cNvCxnSpPr>
              <p:nvPr/>
            </p:nvCxnSpPr>
            <p:spPr bwMode="auto">
              <a:xfrm flipH="1">
                <a:off x="6318318" y="1916831"/>
                <a:ext cx="773966" cy="1728193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직선 연결선 46"/>
              <p:cNvCxnSpPr>
                <a:cxnSpLocks/>
              </p:cNvCxnSpPr>
              <p:nvPr/>
            </p:nvCxnSpPr>
            <p:spPr bwMode="auto">
              <a:xfrm>
                <a:off x="7092280" y="1916832"/>
                <a:ext cx="788567" cy="1728192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9" name="TextBox 35"/>
              <p:cNvSpPr txBox="1">
                <a:spLocks noChangeArrowheads="1"/>
              </p:cNvSpPr>
              <p:nvPr/>
            </p:nvSpPr>
            <p:spPr bwMode="auto">
              <a:xfrm>
                <a:off x="7164288" y="450912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TextBox 35"/>
              <p:cNvSpPr txBox="1">
                <a:spLocks noChangeArrowheads="1"/>
              </p:cNvSpPr>
              <p:nvPr/>
            </p:nvSpPr>
            <p:spPr bwMode="auto">
              <a:xfrm>
                <a:off x="5940152" y="3974867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TextBox 35"/>
              <p:cNvSpPr txBox="1">
                <a:spLocks noChangeArrowheads="1"/>
              </p:cNvSpPr>
              <p:nvPr/>
            </p:nvSpPr>
            <p:spPr bwMode="auto">
              <a:xfrm>
                <a:off x="8172400" y="4005064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TextBox 35"/>
              <p:cNvSpPr txBox="1">
                <a:spLocks noChangeArrowheads="1"/>
              </p:cNvSpPr>
              <p:nvPr/>
            </p:nvSpPr>
            <p:spPr bwMode="auto">
              <a:xfrm>
                <a:off x="5660570" y="4509120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TextBox 35"/>
              <p:cNvSpPr txBox="1">
                <a:spLocks noChangeArrowheads="1"/>
              </p:cNvSpPr>
              <p:nvPr/>
            </p:nvSpPr>
            <p:spPr bwMode="auto">
              <a:xfrm>
                <a:off x="8388424" y="4509120"/>
                <a:ext cx="13556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TextBox 35"/>
              <p:cNvSpPr txBox="1">
                <a:spLocks noChangeArrowheads="1"/>
              </p:cNvSpPr>
              <p:nvPr/>
            </p:nvSpPr>
            <p:spPr bwMode="auto">
              <a:xfrm>
                <a:off x="7011822" y="4869160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TextBox 35"/>
              <p:cNvSpPr txBox="1">
                <a:spLocks noChangeArrowheads="1"/>
              </p:cNvSpPr>
              <p:nvPr/>
            </p:nvSpPr>
            <p:spPr bwMode="auto">
              <a:xfrm>
                <a:off x="7011822" y="5847075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3" name="직선 연결선 82"/>
              <p:cNvCxnSpPr/>
              <p:nvPr/>
            </p:nvCxnSpPr>
            <p:spPr bwMode="auto">
              <a:xfrm rot="5400000">
                <a:off x="5848807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직선 연결선 83"/>
              <p:cNvCxnSpPr/>
              <p:nvPr/>
            </p:nvCxnSpPr>
            <p:spPr bwMode="auto">
              <a:xfrm rot="5400000">
                <a:off x="8280412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직선 연결선 84"/>
              <p:cNvCxnSpPr/>
              <p:nvPr/>
            </p:nvCxnSpPr>
            <p:spPr bwMode="auto">
              <a:xfrm>
                <a:off x="5884811" y="5833836"/>
                <a:ext cx="243160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6" name="원호 85"/>
              <p:cNvSpPr/>
              <p:nvPr/>
            </p:nvSpPr>
            <p:spPr bwMode="auto">
              <a:xfrm rot="5400000">
                <a:off x="4139952" y="-1035496"/>
                <a:ext cx="5904656" cy="5904656"/>
              </a:xfrm>
              <a:prstGeom prst="arc">
                <a:avLst>
                  <a:gd name="adj1" fmla="val 19613378"/>
                  <a:gd name="adj2" fmla="val 2048802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87" name="원호 86"/>
              <p:cNvSpPr/>
              <p:nvPr/>
            </p:nvSpPr>
            <p:spPr bwMode="auto">
              <a:xfrm rot="5400000">
                <a:off x="4572000" y="-603448"/>
                <a:ext cx="5040560" cy="5040560"/>
              </a:xfrm>
              <a:prstGeom prst="arc">
                <a:avLst>
                  <a:gd name="adj1" fmla="val 20126804"/>
                  <a:gd name="adj2" fmla="val 1453837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 dirty="0"/>
              </a:p>
            </p:txBody>
          </p:sp>
          <p:sp>
            <p:nvSpPr>
              <p:cNvPr id="102" name="TextBox 35"/>
              <p:cNvSpPr txBox="1">
                <a:spLocks noChangeArrowheads="1"/>
              </p:cNvSpPr>
              <p:nvPr/>
            </p:nvSpPr>
            <p:spPr bwMode="auto">
              <a:xfrm>
                <a:off x="6909720" y="1772816"/>
                <a:ext cx="11055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TextBox 35"/>
              <p:cNvSpPr txBox="1">
                <a:spLocks noChangeArrowheads="1"/>
              </p:cNvSpPr>
              <p:nvPr/>
            </p:nvSpPr>
            <p:spPr bwMode="auto">
              <a:xfrm>
                <a:off x="7011822" y="4190891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1691680" y="2492896"/>
              <a:ext cx="3168352" cy="3600400"/>
              <a:chOff x="1043608" y="2492896"/>
              <a:chExt cx="3168352" cy="3600400"/>
            </a:xfrm>
          </p:grpSpPr>
          <p:sp>
            <p:nvSpPr>
              <p:cNvPr id="5" name="직사각형 4"/>
              <p:cNvSpPr/>
              <p:nvPr/>
            </p:nvSpPr>
            <p:spPr bwMode="auto">
              <a:xfrm>
                <a:off x="1547664" y="3933056"/>
                <a:ext cx="2448272" cy="180020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cxnSp>
            <p:nvCxnSpPr>
              <p:cNvPr id="105" name="직선 화살표 연결선 10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627784" y="4653136"/>
                <a:ext cx="432048" cy="1588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10" name="직선 연결선 109"/>
              <p:cNvCxnSpPr>
                <a:cxnSpLocks/>
              </p:cNvCxnSpPr>
              <p:nvPr/>
            </p:nvCxnSpPr>
            <p:spPr bwMode="auto">
              <a:xfrm>
                <a:off x="1547664" y="2924944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1" name="직선 연결선 110"/>
              <p:cNvCxnSpPr>
                <a:cxnSpLocks/>
              </p:cNvCxnSpPr>
              <p:nvPr/>
            </p:nvCxnSpPr>
            <p:spPr bwMode="auto">
              <a:xfrm>
                <a:off x="3995936" y="2924944"/>
                <a:ext cx="0" cy="86409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2" name="TextBox 35"/>
              <p:cNvSpPr txBox="1">
                <a:spLocks noChangeArrowheads="1"/>
              </p:cNvSpPr>
              <p:nvPr/>
            </p:nvSpPr>
            <p:spPr bwMode="auto">
              <a:xfrm>
                <a:off x="2843808" y="4509120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TextBox 35"/>
              <p:cNvSpPr txBox="1">
                <a:spLocks noChangeArrowheads="1"/>
              </p:cNvSpPr>
              <p:nvPr/>
            </p:nvSpPr>
            <p:spPr bwMode="auto">
              <a:xfrm>
                <a:off x="1331640" y="4293096"/>
                <a:ext cx="20757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TextBox 35"/>
              <p:cNvSpPr txBox="1">
                <a:spLocks noChangeArrowheads="1"/>
              </p:cNvSpPr>
              <p:nvPr/>
            </p:nvSpPr>
            <p:spPr bwMode="auto">
              <a:xfrm>
                <a:off x="3995936" y="429309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TextBox 35"/>
              <p:cNvSpPr txBox="1">
                <a:spLocks noChangeArrowheads="1"/>
              </p:cNvSpPr>
              <p:nvPr/>
            </p:nvSpPr>
            <p:spPr bwMode="auto">
              <a:xfrm>
                <a:off x="1371228" y="4838219"/>
                <a:ext cx="176436" cy="2469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TextBox 35"/>
              <p:cNvSpPr txBox="1">
                <a:spLocks noChangeArrowheads="1"/>
              </p:cNvSpPr>
              <p:nvPr/>
            </p:nvSpPr>
            <p:spPr bwMode="auto">
              <a:xfrm>
                <a:off x="3995936" y="4838963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TextBox 35"/>
              <p:cNvSpPr txBox="1">
                <a:spLocks noChangeArrowheads="1"/>
              </p:cNvSpPr>
              <p:nvPr/>
            </p:nvSpPr>
            <p:spPr bwMode="auto">
              <a:xfrm>
                <a:off x="2691342" y="4869160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ds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TextBox 35"/>
              <p:cNvSpPr txBox="1">
                <a:spLocks noChangeArrowheads="1"/>
              </p:cNvSpPr>
              <p:nvPr/>
            </p:nvSpPr>
            <p:spPr bwMode="auto">
              <a:xfrm>
                <a:off x="2691342" y="5847075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 err="1">
                    <a:latin typeface="Times New Roman" pitchFamily="18" charset="0"/>
                    <a:cs typeface="Times New Roman" pitchFamily="18" charset="0"/>
                  </a:rPr>
                  <a:t>dx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9" name="직선 연결선 118"/>
              <p:cNvCxnSpPr/>
              <p:nvPr/>
            </p:nvCxnSpPr>
            <p:spPr bwMode="auto">
              <a:xfrm rot="5400000">
                <a:off x="1528327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0" name="직선 연결선 119"/>
              <p:cNvCxnSpPr/>
              <p:nvPr/>
            </p:nvCxnSpPr>
            <p:spPr bwMode="auto">
              <a:xfrm rot="5400000">
                <a:off x="3959932" y="5841268"/>
                <a:ext cx="7200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1" name="직선 연결선 120"/>
              <p:cNvCxnSpPr/>
              <p:nvPr/>
            </p:nvCxnSpPr>
            <p:spPr bwMode="auto">
              <a:xfrm>
                <a:off x="1564331" y="5833836"/>
                <a:ext cx="2431605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직선 연결선 124"/>
              <p:cNvCxnSpPr>
                <a:cxnSpLocks/>
              </p:cNvCxnSpPr>
              <p:nvPr/>
            </p:nvCxnSpPr>
            <p:spPr bwMode="auto">
              <a:xfrm flipH="1">
                <a:off x="1547664" y="4437112"/>
                <a:ext cx="2448272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직선 연결선 125"/>
              <p:cNvCxnSpPr>
                <a:cxnSpLocks/>
              </p:cNvCxnSpPr>
              <p:nvPr/>
            </p:nvCxnSpPr>
            <p:spPr bwMode="auto">
              <a:xfrm flipH="1">
                <a:off x="1115616" y="4869160"/>
                <a:ext cx="3096344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직선 연결선 133"/>
              <p:cNvCxnSpPr>
                <a:cxnSpLocks/>
              </p:cNvCxnSpPr>
              <p:nvPr/>
            </p:nvCxnSpPr>
            <p:spPr bwMode="auto">
              <a:xfrm>
                <a:off x="1259632" y="2924944"/>
                <a:ext cx="0" cy="19442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5" name="TextBox 35"/>
              <p:cNvSpPr txBox="1">
                <a:spLocks noChangeArrowheads="1"/>
              </p:cNvSpPr>
              <p:nvPr/>
            </p:nvSpPr>
            <p:spPr bwMode="auto">
              <a:xfrm>
                <a:off x="1043608" y="3717032"/>
                <a:ext cx="17643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ρ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TextBox 35"/>
              <p:cNvSpPr txBox="1">
                <a:spLocks noChangeArrowheads="1"/>
              </p:cNvSpPr>
              <p:nvPr/>
            </p:nvSpPr>
            <p:spPr bwMode="auto">
              <a:xfrm>
                <a:off x="2691342" y="4190891"/>
                <a:ext cx="29648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ds'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1" name="직선 연결선 140"/>
              <p:cNvCxnSpPr>
                <a:cxnSpLocks/>
              </p:cNvCxnSpPr>
              <p:nvPr/>
            </p:nvCxnSpPr>
            <p:spPr bwMode="auto">
              <a:xfrm>
                <a:off x="1547664" y="2492896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직선 연결선 141"/>
              <p:cNvCxnSpPr>
                <a:cxnSpLocks/>
              </p:cNvCxnSpPr>
              <p:nvPr/>
            </p:nvCxnSpPr>
            <p:spPr bwMode="auto">
              <a:xfrm>
                <a:off x="3995936" y="2492896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연결선 142"/>
              <p:cNvCxnSpPr>
                <a:cxnSpLocks/>
              </p:cNvCxnSpPr>
              <p:nvPr/>
            </p:nvCxnSpPr>
            <p:spPr bwMode="auto">
              <a:xfrm>
                <a:off x="1259632" y="2492896"/>
                <a:ext cx="0" cy="43204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85118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508104" y="3861048"/>
            <a:ext cx="2232249" cy="924490"/>
            <a:chOff x="4571999" y="2750731"/>
            <a:chExt cx="2232249" cy="924490"/>
          </a:xfrm>
        </p:grpSpPr>
        <p:grpSp>
          <p:nvGrpSpPr>
            <p:cNvPr id="156" name="그룹 181"/>
            <p:cNvGrpSpPr/>
            <p:nvPr/>
          </p:nvGrpSpPr>
          <p:grpSpPr>
            <a:xfrm rot="10800000" flipH="1" flipV="1">
              <a:off x="4572000" y="2852936"/>
              <a:ext cx="2016223" cy="432047"/>
              <a:chOff x="2993261" y="1629715"/>
              <a:chExt cx="2467754" cy="432047"/>
            </a:xfrm>
          </p:grpSpPr>
          <p:cxnSp>
            <p:nvCxnSpPr>
              <p:cNvPr id="157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400852" y="1985364"/>
                <a:ext cx="1" cy="763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9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813219" y="1916308"/>
                <a:ext cx="1" cy="14545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1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4224070" y="1844871"/>
                <a:ext cx="1" cy="21689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3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3261" y="1629715"/>
                <a:ext cx="2467754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211" y="1916930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6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047135" y="1697233"/>
                <a:ext cx="0" cy="36452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8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458290" y="1629715"/>
                <a:ext cx="1512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92" name="TextBox 31"/>
            <p:cNvSpPr txBox="1">
              <a:spLocks noChangeArrowheads="1"/>
            </p:cNvSpPr>
            <p:nvPr/>
          </p:nvSpPr>
          <p:spPr bwMode="auto">
            <a:xfrm>
              <a:off x="6588223" y="2750731"/>
              <a:ext cx="21602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93" name="직선 연결선 192"/>
            <p:cNvCxnSpPr/>
            <p:nvPr/>
          </p:nvCxnSpPr>
          <p:spPr bwMode="auto">
            <a:xfrm>
              <a:off x="4571999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4" name="직선 연결선 193"/>
            <p:cNvCxnSpPr/>
            <p:nvPr/>
          </p:nvCxnSpPr>
          <p:spPr bwMode="auto">
            <a:xfrm>
              <a:off x="4571999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5" name="직선 연결선 194"/>
            <p:cNvCxnSpPr/>
            <p:nvPr/>
          </p:nvCxnSpPr>
          <p:spPr bwMode="auto">
            <a:xfrm>
              <a:off x="6588223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6" name="TextBox 31"/>
            <p:cNvSpPr txBox="1">
              <a:spLocks noChangeArrowheads="1"/>
            </p:cNvSpPr>
            <p:nvPr/>
          </p:nvSpPr>
          <p:spPr bwMode="auto">
            <a:xfrm>
              <a:off x="5431655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508104" y="4982979"/>
            <a:ext cx="2016224" cy="810671"/>
            <a:chOff x="4571999" y="3872662"/>
            <a:chExt cx="2016224" cy="810671"/>
          </a:xfrm>
        </p:grpSpPr>
        <p:cxnSp>
          <p:nvCxnSpPr>
            <p:cNvPr id="207" name="직선 연결선 206"/>
            <p:cNvCxnSpPr/>
            <p:nvPr/>
          </p:nvCxnSpPr>
          <p:spPr bwMode="auto">
            <a:xfrm>
              <a:off x="4571999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직선 연결선 208"/>
            <p:cNvCxnSpPr/>
            <p:nvPr/>
          </p:nvCxnSpPr>
          <p:spPr bwMode="auto">
            <a:xfrm>
              <a:off x="4571999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1" name="직선 연결선 210"/>
            <p:cNvCxnSpPr/>
            <p:nvPr/>
          </p:nvCxnSpPr>
          <p:spPr bwMode="auto">
            <a:xfrm>
              <a:off x="6588223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2" name="TextBox 31"/>
            <p:cNvSpPr txBox="1">
              <a:spLocks noChangeArrowheads="1"/>
            </p:cNvSpPr>
            <p:nvPr/>
          </p:nvSpPr>
          <p:spPr bwMode="auto">
            <a:xfrm>
              <a:off x="5008486" y="4437112"/>
              <a:ext cx="42761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3" name="직선 화살표 연결선 212"/>
            <p:cNvCxnSpPr>
              <a:cxnSpLocks noChangeShapeType="1"/>
            </p:cNvCxnSpPr>
            <p:nvPr/>
          </p:nvCxnSpPr>
          <p:spPr bwMode="auto">
            <a:xfrm rot="5400000">
              <a:off x="5698057" y="4118213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14" name="TextBox 31"/>
            <p:cNvSpPr txBox="1">
              <a:spLocks noChangeArrowheads="1"/>
            </p:cNvSpPr>
            <p:nvPr/>
          </p:nvSpPr>
          <p:spPr bwMode="auto">
            <a:xfrm>
              <a:off x="5918722" y="3872662"/>
              <a:ext cx="52548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15" name="직선 연결선 214"/>
            <p:cNvCxnSpPr/>
            <p:nvPr/>
          </p:nvCxnSpPr>
          <p:spPr bwMode="auto">
            <a:xfrm>
              <a:off x="5914751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6" name="TextBox 31"/>
            <p:cNvSpPr txBox="1">
              <a:spLocks noChangeArrowheads="1"/>
            </p:cNvSpPr>
            <p:nvPr/>
          </p:nvSpPr>
          <p:spPr bwMode="auto">
            <a:xfrm>
              <a:off x="6103215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/3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99592" y="4971365"/>
            <a:ext cx="2016224" cy="822285"/>
            <a:chOff x="899592" y="3861048"/>
            <a:chExt cx="2016224" cy="822285"/>
          </a:xfrm>
        </p:grpSpPr>
        <p:cxnSp>
          <p:nvCxnSpPr>
            <p:cNvPr id="219" name="직선 연결선 218"/>
            <p:cNvCxnSpPr/>
            <p:nvPr/>
          </p:nvCxnSpPr>
          <p:spPr bwMode="auto">
            <a:xfrm>
              <a:off x="899592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0" name="직선 연결선 219"/>
            <p:cNvCxnSpPr/>
            <p:nvPr/>
          </p:nvCxnSpPr>
          <p:spPr bwMode="auto">
            <a:xfrm>
              <a:off x="899592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1" name="직선 연결선 220"/>
            <p:cNvCxnSpPr/>
            <p:nvPr/>
          </p:nvCxnSpPr>
          <p:spPr bwMode="auto">
            <a:xfrm>
              <a:off x="2915816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2" name="TextBox 31"/>
            <p:cNvSpPr txBox="1">
              <a:spLocks noChangeArrowheads="1"/>
            </p:cNvSpPr>
            <p:nvPr/>
          </p:nvSpPr>
          <p:spPr bwMode="auto">
            <a:xfrm>
              <a:off x="1255192" y="4437112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3" name="직선 화살표 연결선 222"/>
            <p:cNvCxnSpPr>
              <a:cxnSpLocks noChangeShapeType="1"/>
            </p:cNvCxnSpPr>
            <p:nvPr/>
          </p:nvCxnSpPr>
          <p:spPr bwMode="auto">
            <a:xfrm rot="5400000">
              <a:off x="1692598" y="4106351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4" name="TextBox 31"/>
            <p:cNvSpPr txBox="1">
              <a:spLocks noChangeArrowheads="1"/>
            </p:cNvSpPr>
            <p:nvPr/>
          </p:nvSpPr>
          <p:spPr bwMode="auto">
            <a:xfrm>
              <a:off x="1913263" y="3861048"/>
              <a:ext cx="354481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wL</a:t>
              </a:r>
              <a:endParaRPr lang="en-US" altLang="ko-KR" i="1" dirty="0">
                <a:latin typeface="Times New Roman" pitchFamily="18" charset="0"/>
                <a:cs typeface="Times New Roman" pitchFamily="18" charset="0"/>
              </a:endParaRPr>
            </a:p>
            <a:p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25" name="직선 연결선 224"/>
            <p:cNvCxnSpPr/>
            <p:nvPr/>
          </p:nvCxnSpPr>
          <p:spPr bwMode="auto">
            <a:xfrm>
              <a:off x="1907704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6" name="TextBox 31"/>
            <p:cNvSpPr txBox="1">
              <a:spLocks noChangeArrowheads="1"/>
            </p:cNvSpPr>
            <p:nvPr/>
          </p:nvSpPr>
          <p:spPr bwMode="auto">
            <a:xfrm>
              <a:off x="2267744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/2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99592" y="3963253"/>
            <a:ext cx="2232248" cy="822285"/>
            <a:chOff x="899592" y="2852936"/>
            <a:chExt cx="2232248" cy="822285"/>
          </a:xfrm>
        </p:grpSpPr>
        <p:sp>
          <p:nvSpPr>
            <p:cNvPr id="137" name="TextBox 31"/>
            <p:cNvSpPr txBox="1">
              <a:spLocks noChangeArrowheads="1"/>
            </p:cNvSpPr>
            <p:nvPr/>
          </p:nvSpPr>
          <p:spPr bwMode="auto">
            <a:xfrm>
              <a:off x="2915816" y="2852936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w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" name="직선 연결선 2"/>
            <p:cNvCxnSpPr/>
            <p:nvPr/>
          </p:nvCxnSpPr>
          <p:spPr bwMode="auto">
            <a:xfrm>
              <a:off x="899592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직선 연결선 139"/>
            <p:cNvCxnSpPr/>
            <p:nvPr/>
          </p:nvCxnSpPr>
          <p:spPr bwMode="auto">
            <a:xfrm>
              <a:off x="899592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/>
            <p:cNvCxnSpPr/>
            <p:nvPr/>
          </p:nvCxnSpPr>
          <p:spPr bwMode="auto">
            <a:xfrm>
              <a:off x="2915816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Box 31"/>
            <p:cNvSpPr txBox="1">
              <a:spLocks noChangeArrowheads="1"/>
            </p:cNvSpPr>
            <p:nvPr/>
          </p:nvSpPr>
          <p:spPr bwMode="auto">
            <a:xfrm>
              <a:off x="1831256" y="3429000"/>
              <a:ext cx="1484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L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50" name="그룹 181"/>
            <p:cNvGrpSpPr/>
            <p:nvPr/>
          </p:nvGrpSpPr>
          <p:grpSpPr>
            <a:xfrm>
              <a:off x="899594" y="2996952"/>
              <a:ext cx="2016222" cy="288947"/>
              <a:chOff x="2987823" y="1772816"/>
              <a:chExt cx="1236822" cy="288947"/>
            </a:xfrm>
          </p:grpSpPr>
          <p:cxnSp>
            <p:nvCxnSpPr>
              <p:cNvPr id="25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5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61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4" name="그룹 263"/>
          <p:cNvGrpSpPr/>
          <p:nvPr/>
        </p:nvGrpSpPr>
        <p:grpSpPr>
          <a:xfrm>
            <a:off x="899592" y="2163053"/>
            <a:ext cx="2016224" cy="822285"/>
            <a:chOff x="899592" y="3861048"/>
            <a:chExt cx="2016224" cy="822285"/>
          </a:xfrm>
        </p:grpSpPr>
        <p:cxnSp>
          <p:nvCxnSpPr>
            <p:cNvPr id="266" name="직선 연결선 265"/>
            <p:cNvCxnSpPr/>
            <p:nvPr/>
          </p:nvCxnSpPr>
          <p:spPr bwMode="auto">
            <a:xfrm>
              <a:off x="899592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8" name="직선 연결선 267"/>
            <p:cNvCxnSpPr/>
            <p:nvPr/>
          </p:nvCxnSpPr>
          <p:spPr bwMode="auto">
            <a:xfrm>
              <a:off x="899592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직선 연결선 268"/>
            <p:cNvCxnSpPr/>
            <p:nvPr/>
          </p:nvCxnSpPr>
          <p:spPr bwMode="auto">
            <a:xfrm>
              <a:off x="2915816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0" name="TextBox 31"/>
            <p:cNvSpPr txBox="1">
              <a:spLocks noChangeArrowheads="1"/>
            </p:cNvSpPr>
            <p:nvPr/>
          </p:nvSpPr>
          <p:spPr bwMode="auto">
            <a:xfrm>
              <a:off x="1183184" y="4437112"/>
              <a:ext cx="4364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2" name="직선 화살표 연결선 281"/>
            <p:cNvCxnSpPr>
              <a:cxnSpLocks noChangeShapeType="1"/>
            </p:cNvCxnSpPr>
            <p:nvPr/>
          </p:nvCxnSpPr>
          <p:spPr bwMode="auto">
            <a:xfrm rot="5400000">
              <a:off x="1692598" y="4106351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83" name="TextBox 31"/>
            <p:cNvSpPr txBox="1">
              <a:spLocks noChangeArrowheads="1"/>
            </p:cNvSpPr>
            <p:nvPr/>
          </p:nvSpPr>
          <p:spPr bwMode="auto">
            <a:xfrm>
              <a:off x="1913263" y="3861048"/>
              <a:ext cx="42648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</a:p>
            <a:p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4" name="직선 연결선 283"/>
            <p:cNvCxnSpPr/>
            <p:nvPr/>
          </p:nvCxnSpPr>
          <p:spPr bwMode="auto">
            <a:xfrm>
              <a:off x="1907704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5" name="TextBox 31"/>
            <p:cNvSpPr txBox="1">
              <a:spLocks noChangeArrowheads="1"/>
            </p:cNvSpPr>
            <p:nvPr/>
          </p:nvSpPr>
          <p:spPr bwMode="auto">
            <a:xfrm>
              <a:off x="2196829" y="4437112"/>
              <a:ext cx="42986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6" name="그룹 285"/>
          <p:cNvGrpSpPr/>
          <p:nvPr/>
        </p:nvGrpSpPr>
        <p:grpSpPr>
          <a:xfrm>
            <a:off x="899592" y="1154941"/>
            <a:ext cx="2664296" cy="822285"/>
            <a:chOff x="899592" y="2852936"/>
            <a:chExt cx="2664296" cy="822285"/>
          </a:xfrm>
        </p:grpSpPr>
        <p:sp>
          <p:nvSpPr>
            <p:cNvPr id="288" name="TextBox 31"/>
            <p:cNvSpPr txBox="1">
              <a:spLocks noChangeArrowheads="1"/>
            </p:cNvSpPr>
            <p:nvPr/>
          </p:nvSpPr>
          <p:spPr bwMode="auto">
            <a:xfrm>
              <a:off x="2915816" y="2852936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9" name="직선 연결선 288"/>
            <p:cNvCxnSpPr/>
            <p:nvPr/>
          </p:nvCxnSpPr>
          <p:spPr bwMode="auto">
            <a:xfrm>
              <a:off x="899592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직선 연결선 291"/>
            <p:cNvCxnSpPr/>
            <p:nvPr/>
          </p:nvCxnSpPr>
          <p:spPr bwMode="auto">
            <a:xfrm>
              <a:off x="899592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3" name="직선 연결선 292"/>
            <p:cNvCxnSpPr/>
            <p:nvPr/>
          </p:nvCxnSpPr>
          <p:spPr bwMode="auto">
            <a:xfrm>
              <a:off x="2915816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6" name="TextBox 31"/>
            <p:cNvSpPr txBox="1">
              <a:spLocks noChangeArrowheads="1"/>
            </p:cNvSpPr>
            <p:nvPr/>
          </p:nvSpPr>
          <p:spPr bwMode="auto">
            <a:xfrm>
              <a:off x="1759248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7" name="그룹 181"/>
            <p:cNvGrpSpPr/>
            <p:nvPr/>
          </p:nvGrpSpPr>
          <p:grpSpPr>
            <a:xfrm>
              <a:off x="899594" y="2996952"/>
              <a:ext cx="2016222" cy="288947"/>
              <a:chOff x="2987823" y="1772816"/>
              <a:chExt cx="1236822" cy="288947"/>
            </a:xfrm>
          </p:grpSpPr>
          <p:cxnSp>
            <p:nvCxnSpPr>
              <p:cNvPr id="2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844505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051020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56779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462538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669053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74811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079814" y="1916931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8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988582" y="1772816"/>
                <a:ext cx="1235024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0" name="그룹 319"/>
          <p:cNvGrpSpPr/>
          <p:nvPr/>
        </p:nvGrpSpPr>
        <p:grpSpPr>
          <a:xfrm>
            <a:off x="5508104" y="1052736"/>
            <a:ext cx="2664296" cy="924490"/>
            <a:chOff x="4571999" y="2750731"/>
            <a:chExt cx="2664296" cy="924490"/>
          </a:xfrm>
        </p:grpSpPr>
        <p:grpSp>
          <p:nvGrpSpPr>
            <p:cNvPr id="324" name="그룹 181"/>
            <p:cNvGrpSpPr/>
            <p:nvPr/>
          </p:nvGrpSpPr>
          <p:grpSpPr>
            <a:xfrm rot="10800000" flipH="1" flipV="1">
              <a:off x="4572000" y="2852936"/>
              <a:ext cx="2016223" cy="432047"/>
              <a:chOff x="2993261" y="1629715"/>
              <a:chExt cx="2467754" cy="432047"/>
            </a:xfrm>
          </p:grpSpPr>
          <p:cxnSp>
            <p:nvCxnSpPr>
              <p:cNvPr id="334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400852" y="1985364"/>
                <a:ext cx="1" cy="7639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5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3813219" y="1916308"/>
                <a:ext cx="1" cy="14545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6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4224070" y="1844871"/>
                <a:ext cx="1" cy="21689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7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2993261" y="1629715"/>
                <a:ext cx="2467754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92211" y="1916930"/>
                <a:ext cx="288150" cy="1513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39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047135" y="1697233"/>
                <a:ext cx="0" cy="364529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40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5458290" y="1629715"/>
                <a:ext cx="1512" cy="432047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27" name="TextBox 31"/>
            <p:cNvSpPr txBox="1">
              <a:spLocks noChangeArrowheads="1"/>
            </p:cNvSpPr>
            <p:nvPr/>
          </p:nvSpPr>
          <p:spPr bwMode="auto">
            <a:xfrm>
              <a:off x="6588223" y="275073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0" name="직선 연결선 329"/>
            <p:cNvCxnSpPr/>
            <p:nvPr/>
          </p:nvCxnSpPr>
          <p:spPr bwMode="auto">
            <a:xfrm>
              <a:off x="4571999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1" name="직선 연결선 330"/>
            <p:cNvCxnSpPr/>
            <p:nvPr/>
          </p:nvCxnSpPr>
          <p:spPr bwMode="auto">
            <a:xfrm>
              <a:off x="4571999" y="3429000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2" name="직선 연결선 331"/>
            <p:cNvCxnSpPr/>
            <p:nvPr/>
          </p:nvCxnSpPr>
          <p:spPr bwMode="auto">
            <a:xfrm>
              <a:off x="6588223" y="335699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3" name="TextBox 31"/>
            <p:cNvSpPr txBox="1">
              <a:spLocks noChangeArrowheads="1"/>
            </p:cNvSpPr>
            <p:nvPr/>
          </p:nvSpPr>
          <p:spPr bwMode="auto">
            <a:xfrm>
              <a:off x="5431655" y="3429000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1" name="그룹 340"/>
          <p:cNvGrpSpPr/>
          <p:nvPr/>
        </p:nvGrpSpPr>
        <p:grpSpPr>
          <a:xfrm>
            <a:off x="5508104" y="2163053"/>
            <a:ext cx="2016224" cy="822285"/>
            <a:chOff x="4571999" y="3861048"/>
            <a:chExt cx="2016224" cy="822285"/>
          </a:xfrm>
        </p:grpSpPr>
        <p:cxnSp>
          <p:nvCxnSpPr>
            <p:cNvPr id="342" name="직선 연결선 341"/>
            <p:cNvCxnSpPr/>
            <p:nvPr/>
          </p:nvCxnSpPr>
          <p:spPr bwMode="auto">
            <a:xfrm>
              <a:off x="4571999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3" name="직선 연결선 342"/>
            <p:cNvCxnSpPr/>
            <p:nvPr/>
          </p:nvCxnSpPr>
          <p:spPr bwMode="auto">
            <a:xfrm>
              <a:off x="4571999" y="4437112"/>
              <a:ext cx="2016224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4" name="직선 연결선 343"/>
            <p:cNvCxnSpPr/>
            <p:nvPr/>
          </p:nvCxnSpPr>
          <p:spPr bwMode="auto">
            <a:xfrm>
              <a:off x="6588223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5" name="TextBox 31"/>
            <p:cNvSpPr txBox="1">
              <a:spLocks noChangeArrowheads="1"/>
            </p:cNvSpPr>
            <p:nvPr/>
          </p:nvSpPr>
          <p:spPr bwMode="auto">
            <a:xfrm>
              <a:off x="5076055" y="4437112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6" name="직선 화살표 연결선 345"/>
            <p:cNvCxnSpPr>
              <a:cxnSpLocks noChangeShapeType="1"/>
            </p:cNvCxnSpPr>
            <p:nvPr/>
          </p:nvCxnSpPr>
          <p:spPr bwMode="auto">
            <a:xfrm rot="5400000">
              <a:off x="5698057" y="4106599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347" name="TextBox 31"/>
            <p:cNvSpPr txBox="1">
              <a:spLocks noChangeArrowheads="1"/>
            </p:cNvSpPr>
            <p:nvPr/>
          </p:nvSpPr>
          <p:spPr bwMode="auto">
            <a:xfrm>
              <a:off x="5918722" y="3861048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48" name="직선 연결선 347"/>
            <p:cNvCxnSpPr/>
            <p:nvPr/>
          </p:nvCxnSpPr>
          <p:spPr bwMode="auto">
            <a:xfrm>
              <a:off x="5914751" y="436510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9" name="TextBox 31"/>
            <p:cNvSpPr txBox="1">
              <a:spLocks noChangeArrowheads="1"/>
            </p:cNvSpPr>
            <p:nvPr/>
          </p:nvSpPr>
          <p:spPr bwMode="auto">
            <a:xfrm>
              <a:off x="6103215" y="4437112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689"/>
    </mc:Choice>
    <mc:Fallback xmlns="">
      <p:transition spd="slow" advTm="196689"/>
    </mc:Fallback>
  </mc:AlternateContent>
  <p:extLst mod="1">
    <p:ext uri="{3A86A75C-4F4B-4683-9AE1-C65F6400EC91}">
      <p14:laserTraceLst xmlns:p14="http://schemas.microsoft.com/office/powerpoint/2010/main">
        <p14:tracePtLst>
          <p14:tracePt t="1722" x="1498600" y="946150"/>
          <p14:tracePt t="1730" x="1492250" y="946150"/>
          <p14:tracePt t="1738" x="1479550" y="946150"/>
          <p14:tracePt t="1746" x="1466850" y="946150"/>
          <p14:tracePt t="1754" x="1435100" y="946150"/>
          <p14:tracePt t="1770" x="1390650" y="946150"/>
          <p14:tracePt t="1786" x="1339850" y="946150"/>
          <p14:tracePt t="1802" x="1295400" y="946150"/>
          <p14:tracePt t="1818" x="1219200" y="946150"/>
          <p14:tracePt t="1834" x="1136650" y="946150"/>
          <p14:tracePt t="1850" x="1066800" y="946150"/>
          <p14:tracePt t="1866" x="971550" y="933450"/>
          <p14:tracePt t="1881" x="901700" y="927100"/>
          <p14:tracePt t="1881" x="876300" y="914400"/>
          <p14:tracePt t="1898" x="819150" y="895350"/>
          <p14:tracePt t="1914" x="781050" y="876300"/>
          <p14:tracePt t="1931" x="742950" y="850900"/>
          <p14:tracePt t="1948" x="692150" y="825500"/>
          <p14:tracePt t="1965" x="641350" y="793750"/>
          <p14:tracePt t="1981" x="603250" y="774700"/>
          <p14:tracePt t="1998" x="565150" y="749300"/>
          <p14:tracePt t="2015" x="539750" y="736600"/>
          <p14:tracePt t="2031" x="520700" y="717550"/>
          <p14:tracePt t="2048" x="508000" y="704850"/>
          <p14:tracePt t="2065" x="501650" y="685800"/>
          <p14:tracePt t="2081" x="501650" y="654050"/>
          <p14:tracePt t="2081" x="501650" y="641350"/>
          <p14:tracePt t="2098" x="501650" y="609600"/>
          <p14:tracePt t="2114" x="501650" y="577850"/>
          <p14:tracePt t="2132" x="520700" y="539750"/>
          <p14:tracePt t="2148" x="571500" y="482600"/>
          <p14:tracePt t="2165" x="603250" y="450850"/>
          <p14:tracePt t="2181" x="673100" y="406400"/>
          <p14:tracePt t="2198" x="711200" y="381000"/>
          <p14:tracePt t="2214" x="762000" y="355600"/>
          <p14:tracePt t="2231" x="806450" y="330200"/>
          <p14:tracePt t="2248" x="863600" y="317500"/>
          <p14:tracePt t="2265" x="933450" y="298450"/>
          <p14:tracePt t="2281" x="1003300" y="279400"/>
          <p14:tracePt t="2281" x="1041400" y="279400"/>
          <p14:tracePt t="2298" x="1092200" y="273050"/>
          <p14:tracePt t="2314" x="1143000" y="273050"/>
          <p14:tracePt t="2331" x="1187450" y="273050"/>
          <p14:tracePt t="2348" x="1238250" y="273050"/>
          <p14:tracePt t="2365" x="1289050" y="285750"/>
          <p14:tracePt t="2381" x="1333500" y="311150"/>
          <p14:tracePt t="2399" x="1365250" y="336550"/>
          <p14:tracePt t="2414" x="1409700" y="400050"/>
          <p14:tracePt t="2431" x="1454150" y="457200"/>
          <p14:tracePt t="2448" x="1498600" y="520700"/>
          <p14:tracePt t="2465" x="1511300" y="565150"/>
          <p14:tracePt t="2481" x="1536700" y="615950"/>
          <p14:tracePt t="2498" x="1555750" y="666750"/>
          <p14:tracePt t="2515" x="1555750" y="698500"/>
          <p14:tracePt t="2531" x="1555750" y="717550"/>
          <p14:tracePt t="2548" x="1555750" y="749300"/>
          <p14:tracePt t="2565" x="1549400" y="768350"/>
          <p14:tracePt t="2581" x="1498600" y="819150"/>
          <p14:tracePt t="2598" x="1454150" y="876300"/>
          <p14:tracePt t="2614" x="1416050" y="908050"/>
          <p14:tracePt t="2632" x="1409700" y="914400"/>
          <p14:tracePt t="2648" x="1397000" y="927100"/>
          <p14:tracePt t="2787" x="0" y="0"/>
        </p14:tracePtLst>
        <p14:tracePtLst>
          <p14:tracePt t="4986" x="1854200" y="2495550"/>
          <p14:tracePt t="5138" x="1866900" y="2495550"/>
          <p14:tracePt t="5146" x="1873250" y="2495550"/>
          <p14:tracePt t="5154" x="1885950" y="2495550"/>
          <p14:tracePt t="5170" x="1905000" y="2495550"/>
          <p14:tracePt t="5181" x="1911350" y="2495550"/>
          <p14:tracePt t="5186" x="1936750" y="2495550"/>
          <p14:tracePt t="5198" x="1949450" y="2495550"/>
          <p14:tracePt t="5214" x="1968500" y="2495550"/>
          <p14:tracePt t="5231" x="1981200" y="2495550"/>
          <p14:tracePt t="5248" x="1993900" y="2495550"/>
          <p14:tracePt t="5265" x="2019300" y="2495550"/>
          <p14:tracePt t="5281" x="2051050" y="2495550"/>
          <p14:tracePt t="5298" x="2076450" y="2495550"/>
          <p14:tracePt t="5314" x="2108200" y="2495550"/>
          <p14:tracePt t="5331" x="2152650" y="2495550"/>
          <p14:tracePt t="5348" x="2184400" y="2495550"/>
          <p14:tracePt t="5364" x="2222500" y="2495550"/>
          <p14:tracePt t="5381" x="2241550" y="2495550"/>
          <p14:tracePt t="5398" x="2260600" y="2495550"/>
          <p14:tracePt t="5414" x="2273300" y="2495550"/>
          <p14:tracePt t="5431" x="2298700" y="2495550"/>
          <p14:tracePt t="5448" x="2317750" y="2495550"/>
          <p14:tracePt t="5465" x="2343150" y="2495550"/>
          <p14:tracePt t="5481" x="2381250" y="2495550"/>
          <p14:tracePt t="5498" x="2413000" y="2495550"/>
          <p14:tracePt t="5514" x="2457450" y="2495550"/>
          <p14:tracePt t="5531" x="2495550" y="2495550"/>
          <p14:tracePt t="5548" x="2520950" y="2495550"/>
          <p14:tracePt t="5565" x="2565400" y="2495550"/>
          <p14:tracePt t="5581" x="2603500" y="2495550"/>
          <p14:tracePt t="5598" x="2654300" y="2495550"/>
          <p14:tracePt t="5614" x="2698750" y="2495550"/>
          <p14:tracePt t="5631" x="2749550" y="2495550"/>
          <p14:tracePt t="5648" x="2781300" y="2495550"/>
          <p14:tracePt t="5664" x="2806700" y="2495550"/>
          <p14:tracePt t="5681" x="2863850" y="2495550"/>
          <p14:tracePt t="5698" x="2921000" y="2495550"/>
          <p14:tracePt t="5714" x="2965450" y="2495550"/>
          <p14:tracePt t="5731" x="3009900" y="2495550"/>
          <p14:tracePt t="5748" x="3054350" y="2508250"/>
          <p14:tracePt t="5764" x="3098800" y="2508250"/>
          <p14:tracePt t="5781" x="3155950" y="2514600"/>
          <p14:tracePt t="5798" x="3213100" y="2514600"/>
          <p14:tracePt t="5814" x="3257550" y="2514600"/>
          <p14:tracePt t="5831" x="3289300" y="2514600"/>
          <p14:tracePt t="5847" x="3314700" y="2514600"/>
          <p14:tracePt t="5864" x="3340100" y="2514600"/>
          <p14:tracePt t="5881" x="3371850" y="2514600"/>
          <p14:tracePt t="5898" x="3390900" y="2514600"/>
          <p14:tracePt t="5914" x="3422650" y="2514600"/>
          <p14:tracePt t="5931" x="3454400" y="2514600"/>
          <p14:tracePt t="5948" x="3492500" y="2514600"/>
          <p14:tracePt t="5965" x="3524250" y="2514600"/>
          <p14:tracePt t="5981" x="3562350" y="2514600"/>
          <p14:tracePt t="5998" x="3581400" y="2514600"/>
          <p14:tracePt t="6015" x="3606800" y="2514600"/>
          <p14:tracePt t="6032" x="3619500" y="2514600"/>
          <p14:tracePt t="6048" x="3638550" y="2514600"/>
          <p14:tracePt t="6064" x="3663950" y="2514600"/>
          <p14:tracePt t="6081" x="3708400" y="2514600"/>
          <p14:tracePt t="6098" x="3740150" y="2514600"/>
          <p14:tracePt t="6114" x="3778250" y="2514600"/>
          <p14:tracePt t="6131" x="3797300" y="2514600"/>
          <p14:tracePt t="6148" x="3822700" y="2514600"/>
          <p14:tracePt t="6164" x="3841750" y="2514600"/>
          <p14:tracePt t="6181" x="3860800" y="2520950"/>
          <p14:tracePt t="6198" x="3867150" y="2520950"/>
          <p14:tracePt t="6214" x="3879850" y="2520950"/>
          <p14:tracePt t="6231" x="3892550" y="2520950"/>
          <p14:tracePt t="6249" x="3905250" y="2520950"/>
          <p14:tracePt t="6265" x="3924300" y="2520950"/>
          <p14:tracePt t="6282" x="3943350" y="2520950"/>
          <p14:tracePt t="6282" x="3962400" y="2520950"/>
          <p14:tracePt t="6299" x="3994150" y="2520950"/>
          <p14:tracePt t="6315" x="4038600" y="2533650"/>
          <p14:tracePt t="6332" x="4064000" y="2533650"/>
          <p14:tracePt t="6349" x="4089400" y="2540000"/>
          <p14:tracePt t="6365" x="4102100" y="2540000"/>
          <p14:tracePt t="6382" x="4127500" y="2540000"/>
          <p14:tracePt t="6399" x="4140200" y="2546350"/>
          <p14:tracePt t="6415" x="4146550" y="2546350"/>
          <p14:tracePt t="6432" x="4165600" y="2546350"/>
          <p14:tracePt t="6449" x="4191000" y="2552700"/>
          <p14:tracePt t="6466" x="4210050" y="2552700"/>
          <p14:tracePt t="6482" x="4241800" y="2565400"/>
          <p14:tracePt t="6499" x="4267200" y="2565400"/>
          <p14:tracePt t="6515" x="4286250" y="2571750"/>
          <p14:tracePt t="6555" x="4292600" y="2571750"/>
          <p14:tracePt t="6579" x="4298950" y="2571750"/>
          <p14:tracePt t="6587" x="4305300" y="2571750"/>
          <p14:tracePt t="6598" x="4311650" y="2578100"/>
          <p14:tracePt t="6602" x="4318000" y="2578100"/>
          <p14:tracePt t="6615" x="4324350" y="2578100"/>
          <p14:tracePt t="6632" x="4337050" y="2578100"/>
          <p14:tracePt t="6649" x="4343400" y="2578100"/>
          <p14:tracePt t="6665" x="4368800" y="2578100"/>
          <p14:tracePt t="6682" x="4400550" y="2584450"/>
          <p14:tracePt t="6699" x="4425950" y="2590800"/>
          <p14:tracePt t="6715" x="4451350" y="2590800"/>
          <p14:tracePt t="6732" x="4483100" y="2597150"/>
          <p14:tracePt t="6749" x="4495800" y="2597150"/>
          <p14:tracePt t="6766" x="4514850" y="2597150"/>
          <p14:tracePt t="6782" x="4527550" y="2597150"/>
          <p14:tracePt t="6799" x="4533900" y="2603500"/>
          <p14:tracePt t="6815" x="4552950" y="2603500"/>
          <p14:tracePt t="6832" x="4559300" y="2603500"/>
          <p14:tracePt t="6848" x="4565650" y="2609850"/>
          <p14:tracePt t="6865" x="4578350" y="2609850"/>
          <p14:tracePt t="6882" x="4597400" y="2609850"/>
          <p14:tracePt t="6899" x="4616450" y="2609850"/>
          <p14:tracePt t="6915" x="4635500" y="2609850"/>
          <p14:tracePt t="6932" x="4641850" y="2609850"/>
          <p14:tracePt t="6948" x="4648200" y="2622550"/>
          <p14:tracePt t="6965" x="4654550" y="2622550"/>
          <p14:tracePt t="7035" x="4660900" y="2622550"/>
          <p14:tracePt t="7091" x="4667250" y="2622550"/>
          <p14:tracePt t="7155" x="4673600" y="2622550"/>
          <p14:tracePt t="7162" x="4679950" y="2622550"/>
          <p14:tracePt t="7170" x="4686300" y="2622550"/>
          <p14:tracePt t="7178" x="4692650" y="2622550"/>
          <p14:tracePt t="7187" x="4705350" y="2622550"/>
          <p14:tracePt t="7199" x="4711700" y="2622550"/>
          <p14:tracePt t="7215" x="4730750" y="2622550"/>
          <p14:tracePt t="7232" x="4756150" y="2622550"/>
          <p14:tracePt t="7248" x="4800600" y="2622550"/>
          <p14:tracePt t="7265" x="4832350" y="2622550"/>
          <p14:tracePt t="7282" x="4851400" y="2622550"/>
          <p14:tracePt t="7299" x="4870450" y="2622550"/>
          <p14:tracePt t="7315" x="4876800" y="2622550"/>
          <p14:tracePt t="7332" x="4895850" y="2622550"/>
          <p14:tracePt t="7348" x="4933950" y="2616200"/>
          <p14:tracePt t="7365" x="4991100" y="2609850"/>
          <p14:tracePt t="7382" x="5035550" y="2603500"/>
          <p14:tracePt t="7399" x="5073650" y="2597150"/>
          <p14:tracePt t="7415" x="5099050" y="2590800"/>
          <p14:tracePt t="7432" x="5137150" y="2584450"/>
          <p14:tracePt t="7448" x="5168900" y="2584450"/>
          <p14:tracePt t="7465" x="5219700" y="2578100"/>
          <p14:tracePt t="7482" x="5295900" y="2565400"/>
          <p14:tracePt t="7499" x="5327650" y="2559050"/>
          <p14:tracePt t="7515" x="5359400" y="2546350"/>
          <p14:tracePt t="7532" x="5378450" y="2546350"/>
          <p14:tracePt t="7549" x="5416550" y="2546350"/>
          <p14:tracePt t="7565" x="5448300" y="2540000"/>
          <p14:tracePt t="7582" x="5499100" y="2533650"/>
          <p14:tracePt t="7599" x="5543550" y="2520950"/>
          <p14:tracePt t="7615" x="5581650" y="2520950"/>
          <p14:tracePt t="7632" x="5613400" y="2520950"/>
          <p14:tracePt t="7649" x="5645150" y="2520950"/>
          <p14:tracePt t="7665" x="5695950" y="2520950"/>
          <p14:tracePt t="7682" x="5803900" y="2520950"/>
          <p14:tracePt t="7699" x="5873750" y="2520950"/>
          <p14:tracePt t="7715" x="5937250" y="2520950"/>
          <p14:tracePt t="7732" x="5981700" y="2520950"/>
          <p14:tracePt t="7749" x="6013450" y="2520950"/>
          <p14:tracePt t="7765" x="6051550" y="2520950"/>
          <p14:tracePt t="7782" x="6096000" y="2520950"/>
          <p14:tracePt t="7798" x="6146800" y="2520950"/>
          <p14:tracePt t="7815" x="6159500" y="2520950"/>
          <p14:tracePt t="7832" x="6191250" y="2520950"/>
          <p14:tracePt t="7849" x="6223000" y="2520950"/>
          <p14:tracePt t="7865" x="6235700" y="2520950"/>
          <p14:tracePt t="7882" x="6267450" y="2520950"/>
          <p14:tracePt t="7899" x="6292850" y="2520950"/>
          <p14:tracePt t="7915" x="6311900" y="2520950"/>
          <p14:tracePt t="7932" x="6330950" y="2520950"/>
          <p14:tracePt t="8026" x="6337300" y="2520950"/>
          <p14:tracePt t="8034" x="6343650" y="2520950"/>
          <p14:tracePt t="8050" x="6350000" y="2520950"/>
          <p14:tracePt t="8825" x="0" y="0"/>
        </p14:tracePtLst>
        <p14:tracePtLst>
          <p14:tracePt t="10545" x="6762750" y="2946400"/>
          <p14:tracePt t="10553" x="6750050" y="2946400"/>
          <p14:tracePt t="10569" x="6737350" y="2946400"/>
          <p14:tracePt t="10581" x="6718300" y="2946400"/>
          <p14:tracePt t="10585" x="6692900" y="2946400"/>
          <p14:tracePt t="10597" x="6673850" y="2946400"/>
          <p14:tracePt t="10617" x="6661150" y="2946400"/>
          <p14:tracePt t="10631" x="6648450" y="2946400"/>
          <p14:tracePt t="10647" x="6642100" y="2946400"/>
          <p14:tracePt t="10664" x="6616700" y="2946400"/>
          <p14:tracePt t="10681" x="6559550" y="2946400"/>
          <p14:tracePt t="10698" x="6527800" y="2946400"/>
          <p14:tracePt t="10714" x="6496050" y="2946400"/>
          <p14:tracePt t="10731" x="6464300" y="2946400"/>
          <p14:tracePt t="10747" x="6438900" y="2946400"/>
          <p14:tracePt t="10764" x="6413500" y="2946400"/>
          <p14:tracePt t="10781" x="6369050" y="2946400"/>
          <p14:tracePt t="10798" x="6324600" y="2946400"/>
          <p14:tracePt t="10814" x="6280150" y="2946400"/>
          <p14:tracePt t="10831" x="6229350" y="2946400"/>
          <p14:tracePt t="10847" x="6184900" y="2946400"/>
          <p14:tracePt t="10864" x="6159500" y="2946400"/>
          <p14:tracePt t="10881" x="6134100" y="2946400"/>
          <p14:tracePt t="10898" x="6121400" y="2946400"/>
          <p14:tracePt t="10914" x="6115050" y="2946400"/>
          <p14:tracePt t="10931" x="6089650" y="2946400"/>
          <p14:tracePt t="10947" x="6076950" y="2946400"/>
          <p14:tracePt t="10964" x="6064250" y="2946400"/>
          <p14:tracePt t="10981" x="6057900" y="2946400"/>
          <p14:tracePt t="11017" x="6051550" y="2946400"/>
          <p14:tracePt t="11033" x="6045200" y="2946400"/>
          <p14:tracePt t="11039" x="6038850" y="2946400"/>
          <p14:tracePt t="11377" x="0" y="0"/>
        </p14:tracePtLst>
        <p14:tracePtLst>
          <p14:tracePt t="13161" x="4749800" y="2984500"/>
          <p14:tracePt t="13169" x="4743450" y="2984500"/>
          <p14:tracePt t="13177" x="4724400" y="2984500"/>
          <p14:tracePt t="13185" x="4711700" y="2984500"/>
          <p14:tracePt t="13197" x="4692650" y="2984500"/>
          <p14:tracePt t="13201" x="4654550" y="2984500"/>
          <p14:tracePt t="13217" x="4629150" y="2984500"/>
          <p14:tracePt t="13233" x="4603750" y="2984500"/>
          <p14:tracePt t="13249" x="4584700" y="2984500"/>
          <p14:tracePt t="13265" x="4559300" y="2984500"/>
          <p14:tracePt t="13281" x="4521200" y="2984500"/>
          <p14:tracePt t="13314" x="4495800" y="2984500"/>
          <p14:tracePt t="13331" x="4451350" y="2984500"/>
          <p14:tracePt t="13332" x="4413250" y="2984500"/>
          <p14:tracePt t="13353" x="4368800" y="2984500"/>
          <p14:tracePt t="13369" x="4324350" y="2984500"/>
          <p14:tracePt t="13381" x="4292600" y="2984500"/>
          <p14:tracePt t="13397" x="4267200" y="2978150"/>
          <p14:tracePt t="13414" x="4222750" y="2971800"/>
          <p14:tracePt t="13431" x="4178300" y="2965450"/>
          <p14:tracePt t="13448" x="4140200" y="2965450"/>
          <p14:tracePt t="13464" x="4108450" y="2959100"/>
          <p14:tracePt t="13481" x="4070350" y="2952750"/>
          <p14:tracePt t="13497" x="4044950" y="2952750"/>
          <p14:tracePt t="13514" x="4019550" y="2946400"/>
          <p14:tracePt t="13531" x="3981450" y="2940050"/>
          <p14:tracePt t="13548" x="3949700" y="2927350"/>
          <p14:tracePt t="13564" x="3911600" y="2921000"/>
          <p14:tracePt t="13581" x="3879850" y="2921000"/>
          <p14:tracePt t="13597" x="3860800" y="2914650"/>
          <p14:tracePt t="13614" x="3829050" y="2901950"/>
          <p14:tracePt t="13631" x="3816350" y="2895600"/>
          <p14:tracePt t="13648" x="3790950" y="2889250"/>
          <p14:tracePt t="13664" x="3784600" y="2882900"/>
          <p14:tracePt t="13681" x="3771900" y="2870200"/>
          <p14:tracePt t="13697" x="3759200" y="2857500"/>
          <p14:tracePt t="13714" x="3752850" y="2844800"/>
          <p14:tracePt t="13731" x="3752850" y="2832100"/>
          <p14:tracePt t="13747" x="3752850" y="2813050"/>
          <p14:tracePt t="13764" x="3752850" y="2781300"/>
          <p14:tracePt t="13781" x="3752850" y="2749550"/>
          <p14:tracePt t="13797" x="3752850" y="2730500"/>
          <p14:tracePt t="13814" x="3784600" y="2698750"/>
          <p14:tracePt t="13832" x="3810000" y="2673350"/>
          <p14:tracePt t="13848" x="3841750" y="2654300"/>
          <p14:tracePt t="13865" x="3873500" y="2641600"/>
          <p14:tracePt t="13882" x="3924300" y="2616200"/>
          <p14:tracePt t="13898" x="3956050" y="2616200"/>
          <p14:tracePt t="13915" x="3994150" y="2597150"/>
          <p14:tracePt t="13932" x="4032250" y="2597150"/>
          <p14:tracePt t="13948" x="4102100" y="2590800"/>
          <p14:tracePt t="13965" x="4146550" y="2590800"/>
          <p14:tracePt t="13982" x="4191000" y="2590800"/>
          <p14:tracePt t="13999" x="4229100" y="2590800"/>
          <p14:tracePt t="14015" x="4267200" y="2590800"/>
          <p14:tracePt t="14032" x="4286250" y="2590800"/>
          <p14:tracePt t="14048" x="4311650" y="2597150"/>
          <p14:tracePt t="14065" x="4324350" y="2609850"/>
          <p14:tracePt t="14082" x="4349750" y="2628900"/>
          <p14:tracePt t="14099" x="4375150" y="2660650"/>
          <p14:tracePt t="14115" x="4400550" y="2698750"/>
          <p14:tracePt t="14132" x="4425950" y="2743200"/>
          <p14:tracePt t="14148" x="4457700" y="2781300"/>
          <p14:tracePt t="14165" x="4464050" y="2800350"/>
          <p14:tracePt t="14181" x="4470400" y="2813050"/>
          <p14:tracePt t="14198" x="4476750" y="2825750"/>
          <p14:tracePt t="14215" x="4476750" y="2844800"/>
          <p14:tracePt t="14232" x="4476750" y="2851150"/>
          <p14:tracePt t="14248" x="4476750" y="2876550"/>
          <p14:tracePt t="14265" x="4476750" y="2889250"/>
          <p14:tracePt t="14282" x="4451350" y="2927350"/>
          <p14:tracePt t="14299" x="4432300" y="2952750"/>
          <p14:tracePt t="14315" x="4406900" y="2978150"/>
          <p14:tracePt t="14332" x="4394200" y="2990850"/>
          <p14:tracePt t="14348" x="4387850" y="3003550"/>
          <p14:tracePt t="14365" x="4381500" y="3003550"/>
          <p14:tracePt t="14382" x="4375150" y="3009900"/>
          <p14:tracePt t="14596" x="0" y="0"/>
        </p14:tracePtLst>
        <p14:tracePtLst>
          <p14:tracePt t="16474" x="2527300" y="2889250"/>
          <p14:tracePt t="16490" x="2520950" y="2889250"/>
          <p14:tracePt t="16514" x="2514600" y="2889250"/>
          <p14:tracePt t="16530" x="2508250" y="2895600"/>
          <p14:tracePt t="16554" x="2495550" y="2895600"/>
          <p14:tracePt t="16570" x="2495550" y="2901950"/>
          <p14:tracePt t="16579" x="2482850" y="2901950"/>
          <p14:tracePt t="16586" x="2476500" y="2908300"/>
          <p14:tracePt t="16598" x="2457450" y="2914650"/>
          <p14:tracePt t="16615" x="2451100" y="2921000"/>
          <p14:tracePt t="16615" x="2438400" y="2921000"/>
          <p14:tracePt t="16632" x="2419350" y="2921000"/>
          <p14:tracePt t="16648" x="2400300" y="2927350"/>
          <p14:tracePt t="16665" x="2368550" y="2927350"/>
          <p14:tracePt t="16682" x="2324100" y="2927350"/>
          <p14:tracePt t="16698" x="2305050" y="2927350"/>
          <p14:tracePt t="16715" x="2279650" y="2927350"/>
          <p14:tracePt t="16732" x="2260600" y="2927350"/>
          <p14:tracePt t="16748" x="2254250" y="2927350"/>
          <p14:tracePt t="16765" x="2241550" y="2927350"/>
          <p14:tracePt t="16781" x="2228850" y="2921000"/>
          <p14:tracePt t="16798" x="2216150" y="2895600"/>
          <p14:tracePt t="16815" x="2203450" y="2876550"/>
          <p14:tracePt t="16832" x="2184400" y="2825750"/>
          <p14:tracePt t="16848" x="2159000" y="2774950"/>
          <p14:tracePt t="16865" x="2139950" y="2730500"/>
          <p14:tracePt t="16882" x="2133600" y="2698750"/>
          <p14:tracePt t="16898" x="2127250" y="2686050"/>
          <p14:tracePt t="16915" x="2127250" y="2673350"/>
          <p14:tracePt t="16932" x="2127250" y="2654300"/>
          <p14:tracePt t="16948" x="2139950" y="2635250"/>
          <p14:tracePt t="16965" x="2165350" y="2622550"/>
          <p14:tracePt t="16981" x="2197100" y="2603500"/>
          <p14:tracePt t="16998" x="2235200" y="2603500"/>
          <p14:tracePt t="17015" x="2286000" y="2603500"/>
          <p14:tracePt t="17032" x="2336800" y="2603500"/>
          <p14:tracePt t="17048" x="2368550" y="2603500"/>
          <p14:tracePt t="17065" x="2393950" y="2628900"/>
          <p14:tracePt t="17082" x="2438400" y="2686050"/>
          <p14:tracePt t="17098" x="2451100" y="2730500"/>
          <p14:tracePt t="17115" x="2457450" y="2755900"/>
          <p14:tracePt t="17132" x="2463800" y="2787650"/>
          <p14:tracePt t="17148" x="2463800" y="2806700"/>
          <p14:tracePt t="17165" x="2463800" y="2832100"/>
          <p14:tracePt t="17181" x="2463800" y="2851150"/>
          <p14:tracePt t="17198" x="2463800" y="2863850"/>
          <p14:tracePt t="17215" x="2457450" y="2870200"/>
          <p14:tracePt t="17343" x="0" y="0"/>
        </p14:tracePtLst>
        <p14:tracePtLst>
          <p14:tracePt t="18205" x="3352800" y="2940050"/>
          <p14:tracePt t="18226" x="3352800" y="2946400"/>
          <p14:tracePt t="18266" x="3340100" y="2952750"/>
          <p14:tracePt t="18282" x="3327400" y="2952750"/>
          <p14:tracePt t="18290" x="3308350" y="2952750"/>
          <p14:tracePt t="18307" x="3270250" y="2952750"/>
          <p14:tracePt t="18315" x="3238500" y="2952750"/>
          <p14:tracePt t="18322" x="3187700" y="2952750"/>
          <p14:tracePt t="18338" x="3130550" y="2952750"/>
          <p14:tracePt t="18354" x="3073400" y="2952750"/>
          <p14:tracePt t="18370" x="3028950" y="2933700"/>
          <p14:tracePt t="18386" x="2990850" y="2921000"/>
          <p14:tracePt t="18415" x="2959100" y="2901950"/>
          <p14:tracePt t="18431" x="2940050" y="2882900"/>
          <p14:tracePt t="18448" x="2927350" y="2876550"/>
          <p14:tracePt t="18450" x="2914650" y="2863850"/>
          <p14:tracePt t="18466" x="2901950" y="2832100"/>
          <p14:tracePt t="18482" x="2882900" y="2781300"/>
          <p14:tracePt t="18506" x="2882900" y="2762250"/>
          <p14:tracePt t="18522" x="2882900" y="2736850"/>
          <p14:tracePt t="18538" x="2882900" y="2717800"/>
          <p14:tracePt t="18554" x="2882900" y="2698750"/>
          <p14:tracePt t="18570" x="2933700" y="2679700"/>
          <p14:tracePt t="18586" x="2984500" y="2667000"/>
          <p14:tracePt t="18602" x="3048000" y="2660650"/>
          <p14:tracePt t="18615" x="3117850" y="2647950"/>
          <p14:tracePt t="18631" x="3162300" y="2647950"/>
          <p14:tracePt t="18649" x="3206750" y="2647950"/>
          <p14:tracePt t="18665" x="3257550" y="2647950"/>
          <p14:tracePt t="18682" x="3276600" y="2647950"/>
          <p14:tracePt t="18698" x="3314700" y="2667000"/>
          <p14:tracePt t="18715" x="3346450" y="2698750"/>
          <p14:tracePt t="18731" x="3384550" y="2749550"/>
          <p14:tracePt t="18748" x="3409950" y="2787650"/>
          <p14:tracePt t="18765" x="3441700" y="2838450"/>
          <p14:tracePt t="18782" x="3441700" y="2870200"/>
          <p14:tracePt t="18798" x="3441700" y="2908300"/>
          <p14:tracePt t="18815" x="3435350" y="2946400"/>
          <p14:tracePt t="18831" x="3409950" y="2971800"/>
          <p14:tracePt t="18848" x="3378200" y="2997200"/>
          <p14:tracePt t="18865" x="3340100" y="3022600"/>
          <p14:tracePt t="18882" x="3295650" y="3035300"/>
          <p14:tracePt t="18898" x="3282950" y="3035300"/>
          <p14:tracePt t="18915" x="3276600" y="3035300"/>
          <p14:tracePt t="19046" x="0" y="0"/>
        </p14:tracePtLst>
        <p14:tracePtLst>
          <p14:tracePt t="22084" x="4692650" y="2940050"/>
          <p14:tracePt t="22242" x="4699000" y="2940050"/>
          <p14:tracePt t="22250" x="4711700" y="2940050"/>
          <p14:tracePt t="22266" x="4718050" y="2940050"/>
          <p14:tracePt t="22282" x="4730750" y="2940050"/>
          <p14:tracePt t="22370" x="4737100" y="2940050"/>
          <p14:tracePt t="22390" x="4749800" y="2940050"/>
          <p14:tracePt t="22390" x="4756150" y="2940050"/>
          <p14:tracePt t="22410" x="4768850" y="2940050"/>
          <p14:tracePt t="22426" x="4775200" y="2940050"/>
          <p14:tracePt t="22434" x="4794250" y="2940050"/>
          <p14:tracePt t="22442" x="4800600" y="2940050"/>
          <p14:tracePt t="22450" x="4819650" y="2940050"/>
          <p14:tracePt t="22465" x="4832350" y="2940050"/>
          <p14:tracePt t="22786" x="4838700" y="2940050"/>
          <p14:tracePt t="22793" x="4851400" y="2940050"/>
          <p14:tracePt t="22801" x="4864100" y="2940050"/>
          <p14:tracePt t="22809" x="4876800" y="2940050"/>
          <p14:tracePt t="22831" x="4908550" y="2940050"/>
          <p14:tracePt t="22832" x="4946650" y="2940050"/>
          <p14:tracePt t="22848" x="4972050" y="2940050"/>
          <p14:tracePt t="22865" x="4997450" y="2940050"/>
          <p14:tracePt t="22881" x="5041900" y="2940050"/>
          <p14:tracePt t="22898" x="5054600" y="2940050"/>
          <p14:tracePt t="22914" x="5067300" y="2940050"/>
          <p14:tracePt t="22931" x="5080000" y="2940050"/>
          <p14:tracePt t="22985" x="5086350" y="2940050"/>
          <p14:tracePt t="23009" x="5099050" y="2940050"/>
          <p14:tracePt t="23026" x="5105400" y="2940050"/>
          <p14:tracePt t="23057" x="5118100" y="2940050"/>
          <p14:tracePt t="23081" x="5124450" y="2940050"/>
          <p14:tracePt t="23098" x="5130800" y="2940050"/>
          <p14:tracePt t="23105" x="5143500" y="2940050"/>
          <p14:tracePt t="23121" x="5156200" y="2940050"/>
          <p14:tracePt t="24097" x="0" y="0"/>
        </p14:tracePtLst>
        <p14:tracePtLst>
          <p14:tracePt t="35424" x="1797050" y="3416300"/>
          <p14:tracePt t="35498" x="1790700" y="3416300"/>
          <p14:tracePt t="35507" x="1784350" y="3416300"/>
          <p14:tracePt t="35516" x="1778000" y="3416300"/>
          <p14:tracePt t="35516" x="1752600" y="3416300"/>
          <p14:tracePt t="35533" x="1727200" y="3416300"/>
          <p14:tracePt t="35549" x="1689100" y="3416300"/>
          <p14:tracePt t="35566" x="1644650" y="3416300"/>
          <p14:tracePt t="35583" x="1581150" y="3416300"/>
          <p14:tracePt t="35599" x="1543050" y="3416300"/>
          <p14:tracePt t="35616" x="1492250" y="3416300"/>
          <p14:tracePt t="35632" x="1447800" y="3416300"/>
          <p14:tracePt t="35649" x="1422400" y="3416300"/>
          <p14:tracePt t="35666" x="1390650" y="3416300"/>
          <p14:tracePt t="35666" x="1377950" y="3416300"/>
          <p14:tracePt t="35683" x="1358900" y="3416300"/>
          <p14:tracePt t="35699" x="1339850" y="3416300"/>
          <p14:tracePt t="35716" x="1333500" y="3416300"/>
          <p14:tracePt t="35733" x="1320800" y="3416300"/>
          <p14:tracePt t="35750" x="1314450" y="3416300"/>
          <p14:tracePt t="35766" x="1308100" y="3416300"/>
          <p14:tracePt t="35783" x="1295400" y="3416300"/>
          <p14:tracePt t="35799" x="1270000" y="3416300"/>
          <p14:tracePt t="35816" x="1257300" y="3416300"/>
          <p14:tracePt t="35832" x="1250950" y="3416300"/>
          <p14:tracePt t="37115" x="0" y="0"/>
        </p14:tracePtLst>
        <p14:tracePtLst>
          <p14:tracePt t="38168" x="1250950" y="3416300"/>
          <p14:tracePt t="38306" x="1276350" y="3416300"/>
          <p14:tracePt t="38314" x="1295400" y="3416300"/>
          <p14:tracePt t="38321" x="1301750" y="3416300"/>
          <p14:tracePt t="38329" x="1320800" y="3416300"/>
          <p14:tracePt t="38337" x="1352550" y="3416300"/>
          <p14:tracePt t="38353" x="1384300" y="3416300"/>
          <p14:tracePt t="38369" x="1409700" y="3416300"/>
          <p14:tracePt t="38386" x="1422400" y="3416300"/>
          <p14:tracePt t="38398" x="1454150" y="3416300"/>
          <p14:tracePt t="38415" x="1473200" y="3416300"/>
          <p14:tracePt t="38433" x="1504950" y="3416300"/>
          <p14:tracePt t="38449" x="1543050" y="3416300"/>
          <p14:tracePt t="38465" x="1581150" y="3416300"/>
          <p14:tracePt t="38465" x="1600200" y="3422650"/>
          <p14:tracePt t="38482" x="1625600" y="3429000"/>
          <p14:tracePt t="38498" x="1657350" y="3429000"/>
          <p14:tracePt t="38515" x="1676400" y="3435350"/>
          <p14:tracePt t="38531" x="1701800" y="3435350"/>
          <p14:tracePt t="38548" x="1720850" y="3441700"/>
          <p14:tracePt t="38565" x="1752600" y="3448050"/>
          <p14:tracePt t="38582" x="1765300" y="3448050"/>
          <p14:tracePt t="38598" x="1790700" y="3454400"/>
          <p14:tracePt t="38615" x="1816100" y="3454400"/>
          <p14:tracePt t="38631" x="1828800" y="3454400"/>
          <p14:tracePt t="38648" x="1854200" y="3454400"/>
          <p14:tracePt t="38665" x="1879600" y="3454400"/>
          <p14:tracePt t="38665" x="1885950" y="3454400"/>
          <p14:tracePt t="38682" x="1892300" y="3454400"/>
          <p14:tracePt t="39131" x="0" y="0"/>
        </p14:tracePtLst>
        <p14:tracePtLst>
          <p14:tracePt t="43772" x="1943100" y="3422650"/>
          <p14:tracePt t="43801" x="1930400" y="3422650"/>
          <p14:tracePt t="43809" x="1924050" y="3422650"/>
          <p14:tracePt t="43817" x="1917700" y="3422650"/>
          <p14:tracePt t="43825" x="1905000" y="3422650"/>
          <p14:tracePt t="43833" x="1885950" y="3422650"/>
          <p14:tracePt t="43849" x="1879600" y="3422650"/>
          <p14:tracePt t="43865" x="1860550" y="3422650"/>
          <p14:tracePt t="43889" x="1841500" y="3422650"/>
          <p14:tracePt t="43913" x="1835150" y="3422650"/>
          <p14:tracePt t="43921" x="1816100" y="3422650"/>
          <p14:tracePt t="43937" x="1797050" y="3422650"/>
          <p14:tracePt t="43953" x="1771650" y="3422650"/>
          <p14:tracePt t="43969" x="1727200" y="3422650"/>
          <p14:tracePt t="43985" x="1708150" y="3422650"/>
          <p14:tracePt t="43998" x="1701800" y="3422650"/>
          <p14:tracePt t="44041" x="1695450" y="3422650"/>
          <p14:tracePt t="44049" x="1695450" y="3416300"/>
          <p14:tracePt t="44050" x="1689100" y="3416300"/>
          <p14:tracePt t="44065" x="1682750" y="3403600"/>
          <p14:tracePt t="44082" x="1676400" y="3384550"/>
          <p14:tracePt t="44098" x="1670050" y="3365500"/>
          <p14:tracePt t="44115" x="1663700" y="3346450"/>
          <p14:tracePt t="44131" x="1663700" y="3327400"/>
          <p14:tracePt t="44148" x="1657350" y="3302000"/>
          <p14:tracePt t="44164" x="1657350" y="3282950"/>
          <p14:tracePt t="44181" x="1657350" y="3257550"/>
          <p14:tracePt t="44198" x="1657350" y="3244850"/>
          <p14:tracePt t="44215" x="1657350" y="3225800"/>
          <p14:tracePt t="44231" x="1657350" y="3200400"/>
          <p14:tracePt t="44248" x="1663700" y="3181350"/>
          <p14:tracePt t="44264" x="1689100" y="3143250"/>
          <p14:tracePt t="44281" x="1708150" y="3111500"/>
          <p14:tracePt t="44298" x="1720850" y="3098800"/>
          <p14:tracePt t="44315" x="1739900" y="3086100"/>
          <p14:tracePt t="44331" x="1758950" y="3079750"/>
          <p14:tracePt t="44348" x="1784350" y="3067050"/>
          <p14:tracePt t="44364" x="1797050" y="3060700"/>
          <p14:tracePt t="44381" x="1822450" y="3060700"/>
          <p14:tracePt t="44398" x="1847850" y="3060700"/>
          <p14:tracePt t="44415" x="1892300" y="3060700"/>
          <p14:tracePt t="44431" x="1924050" y="3060700"/>
          <p14:tracePt t="44448" x="1943100" y="3060700"/>
          <p14:tracePt t="44464" x="1955800" y="3079750"/>
          <p14:tracePt t="44481" x="1974850" y="3098800"/>
          <p14:tracePt t="44498" x="1974850" y="3130550"/>
          <p14:tracePt t="44515" x="1974850" y="3162300"/>
          <p14:tracePt t="44531" x="1974850" y="3194050"/>
          <p14:tracePt t="44548" x="1974850" y="3238500"/>
          <p14:tracePt t="44564" x="1974850" y="3257550"/>
          <p14:tracePt t="44581" x="1962150" y="3289300"/>
          <p14:tracePt t="44598" x="1955800" y="3302000"/>
          <p14:tracePt t="44615" x="1943100" y="3321050"/>
          <p14:tracePt t="44631" x="1936750" y="3340100"/>
          <p14:tracePt t="44648" x="1924050" y="3352800"/>
          <p14:tracePt t="44664" x="1905000" y="3365500"/>
          <p14:tracePt t="44681" x="1892300" y="3371850"/>
          <p14:tracePt t="44698" x="1860550" y="3390900"/>
          <p14:tracePt t="44737" x="1847850" y="3397250"/>
          <p14:tracePt t="44745" x="1841500" y="3397250"/>
          <p14:tracePt t="44753" x="1835150" y="3403600"/>
          <p14:tracePt t="44781" x="1828800" y="3409950"/>
          <p14:tracePt t="44965" x="0" y="0"/>
        </p14:tracePtLst>
        <p14:tracePtLst>
          <p14:tracePt t="47700" x="1327150" y="3409950"/>
          <p14:tracePt t="47817" x="1339850" y="3409950"/>
          <p14:tracePt t="47825" x="1352550" y="3409950"/>
          <p14:tracePt t="47833" x="1358900" y="3409950"/>
          <p14:tracePt t="47848" x="1371600" y="3409950"/>
          <p14:tracePt t="47848" x="1397000" y="3409950"/>
          <p14:tracePt t="47864" x="1428750" y="3409950"/>
          <p14:tracePt t="47881" x="1441450" y="3409950"/>
          <p14:tracePt t="47898" x="1460500" y="3409950"/>
          <p14:tracePt t="47915" x="1485900" y="3409950"/>
          <p14:tracePt t="47931" x="1517650" y="3409950"/>
          <p14:tracePt t="47948" x="1555750" y="3416300"/>
          <p14:tracePt t="47964" x="1587500" y="3422650"/>
          <p14:tracePt t="47981" x="1612900" y="3422650"/>
          <p14:tracePt t="47998" x="1631950" y="3422650"/>
          <p14:tracePt t="48015" x="1644650" y="3422650"/>
          <p14:tracePt t="48031" x="1663700" y="3422650"/>
          <p14:tracePt t="48048" x="1676400" y="3422650"/>
          <p14:tracePt t="48064" x="1701800" y="3422650"/>
          <p14:tracePt t="48081" x="1714500" y="3422650"/>
          <p14:tracePt t="48097" x="1720850" y="3422650"/>
          <p14:tracePt t="48114" x="1727200" y="3422650"/>
          <p14:tracePt t="48131" x="1733550" y="3422650"/>
          <p14:tracePt t="48147" x="1746250" y="3422650"/>
          <p14:tracePt t="48185" x="1752600" y="3422650"/>
          <p14:tracePt t="48361" x="0" y="0"/>
        </p14:tracePtLst>
        <p14:tracePtLst>
          <p14:tracePt t="50601" x="1447800" y="3441700"/>
          <p14:tracePt t="50698" x="1460500" y="3441700"/>
          <p14:tracePt t="50706" x="1466850" y="3441700"/>
          <p14:tracePt t="50715" x="1473200" y="3441700"/>
          <p14:tracePt t="50722" x="1485900" y="3441700"/>
          <p14:tracePt t="50738" x="1504950" y="3441700"/>
          <p14:tracePt t="50754" x="1536700" y="3441700"/>
          <p14:tracePt t="50770" x="1555750" y="3441700"/>
          <p14:tracePt t="50786" x="1574800" y="3441700"/>
          <p14:tracePt t="50802" x="1587500" y="3441700"/>
          <p14:tracePt t="50818" x="1600200" y="3441700"/>
          <p14:tracePt t="50832" x="1606550" y="3441700"/>
          <p14:tracePt t="50848" x="1619250" y="3441700"/>
          <p14:tracePt t="50865" x="1663700" y="3441700"/>
          <p14:tracePt t="50882" x="1676400" y="3441700"/>
          <p14:tracePt t="50899" x="1695450" y="3441700"/>
          <p14:tracePt t="50915" x="1708150" y="3441700"/>
          <p14:tracePt t="50932" x="1720850" y="3441700"/>
          <p14:tracePt t="50949" x="1727200" y="3441700"/>
          <p14:tracePt t="50965" x="1733550" y="3441700"/>
          <p14:tracePt t="50982" x="1739900" y="3441700"/>
          <p14:tracePt t="51026" x="1746250" y="3441700"/>
          <p14:tracePt t="51034" x="1752600" y="3441700"/>
          <p14:tracePt t="51042" x="1758950" y="3441700"/>
          <p14:tracePt t="51065" x="1765300" y="3441700"/>
          <p14:tracePt t="51065" x="1778000" y="3441700"/>
          <p14:tracePt t="51081" x="1784350" y="3441700"/>
          <p14:tracePt t="51448" x="0" y="0"/>
        </p14:tracePtLst>
        <p14:tracePtLst>
          <p14:tracePt t="58293" x="2228850" y="3403600"/>
          <p14:tracePt t="58418" x="2235200" y="3403600"/>
          <p14:tracePt t="58426" x="2241550" y="3397250"/>
          <p14:tracePt t="58442" x="2260600" y="3397250"/>
          <p14:tracePt t="58450" x="2266950" y="3397250"/>
          <p14:tracePt t="58458" x="2279650" y="3397250"/>
          <p14:tracePt t="58466" x="2298700" y="3397250"/>
          <p14:tracePt t="58483" x="2317750" y="3397250"/>
          <p14:tracePt t="58499" x="2324100" y="3397250"/>
          <p14:tracePt t="58516" x="2336800" y="3397250"/>
          <p14:tracePt t="58532" x="2343150" y="3397250"/>
          <p14:tracePt t="58549" x="2355850" y="3397250"/>
          <p14:tracePt t="58566" x="2368550" y="3397250"/>
          <p14:tracePt t="58583" x="2374900" y="3397250"/>
          <p14:tracePt t="58618" x="2381250" y="3397250"/>
          <p14:tracePt t="58619" x="2387600" y="3397250"/>
          <p14:tracePt t="58635" x="2393950" y="3397250"/>
          <p14:tracePt t="58674" x="2400300" y="3397250"/>
          <p14:tracePt t="58682" x="2413000" y="3397250"/>
          <p14:tracePt t="58706" x="2419350" y="3397250"/>
          <p14:tracePt t="58716" x="2425700" y="3397250"/>
          <p14:tracePt t="58722" x="2432050" y="3397250"/>
          <p14:tracePt t="58734" x="2438400" y="3397250"/>
          <p14:tracePt t="58749" x="2451100" y="3397250"/>
          <p14:tracePt t="58766" x="2457450" y="3397250"/>
          <p14:tracePt t="58783" x="2470150" y="3397250"/>
          <p14:tracePt t="58799" x="2476500" y="3397250"/>
          <p14:tracePt t="58834" x="2489200" y="3397250"/>
          <p14:tracePt t="58890" x="2495550" y="3397250"/>
          <p14:tracePt t="59042" x="2508250" y="3397250"/>
          <p14:tracePt t="59066" x="2514600" y="3397250"/>
          <p14:tracePt t="59218" x="2527300" y="3397250"/>
          <p14:tracePt t="59250" x="2533650" y="3397250"/>
          <p14:tracePt t="59362" x="2546350" y="3397250"/>
          <p14:tracePt t="59394" x="2552700" y="3397250"/>
          <p14:tracePt t="60482" x="0" y="0"/>
        </p14:tracePtLst>
        <p14:tracePtLst>
          <p14:tracePt t="61818" x="2971800" y="3378200"/>
          <p14:tracePt t="62010" x="2978150" y="3378200"/>
          <p14:tracePt t="62018" x="2990850" y="3378200"/>
          <p14:tracePt t="62034" x="3003550" y="3378200"/>
          <p14:tracePt t="62042" x="3009900" y="3378200"/>
          <p14:tracePt t="62049" x="3041650" y="3378200"/>
          <p14:tracePt t="62066" x="3079750" y="3378200"/>
          <p14:tracePt t="62083" x="3105150" y="3378200"/>
          <p14:tracePt t="62099" x="3124200" y="3378200"/>
          <p14:tracePt t="62116" x="3143250" y="3378200"/>
          <p14:tracePt t="62132" x="3162300" y="3378200"/>
          <p14:tracePt t="62149" x="3168650" y="3378200"/>
          <p14:tracePt t="62166" x="3181350" y="3378200"/>
          <p14:tracePt t="62182" x="3187700" y="3378200"/>
          <p14:tracePt t="62199" x="3206750" y="3378200"/>
          <p14:tracePt t="62216" x="3219450" y="3378200"/>
          <p14:tracePt t="62232" x="3238500" y="3378200"/>
          <p14:tracePt t="62249" x="3251200" y="3378200"/>
          <p14:tracePt t="62266" x="3282950" y="3378200"/>
          <p14:tracePt t="62282" x="3295650" y="3378200"/>
          <p14:tracePt t="62299" x="3308350" y="3378200"/>
          <p14:tracePt t="62316" x="3314700" y="3378200"/>
          <p14:tracePt t="62332" x="3321050" y="3378200"/>
          <p14:tracePt t="62349" x="3327400" y="3378200"/>
          <p14:tracePt t="62366" x="3333750" y="3378200"/>
          <p14:tracePt t="62383" x="3346450" y="3378200"/>
          <p14:tracePt t="62399" x="3365500" y="3378200"/>
          <p14:tracePt t="62416" x="3384550" y="3378200"/>
          <p14:tracePt t="62432" x="3390900" y="3378200"/>
          <p14:tracePt t="62466" x="3403600" y="3378200"/>
          <p14:tracePt t="62490" x="3409950" y="3378200"/>
          <p14:tracePt t="62498" x="3409950" y="3384550"/>
          <p14:tracePt t="62516" x="3422650" y="3384550"/>
          <p14:tracePt t="62516" x="3441700" y="3384550"/>
          <p14:tracePt t="62532" x="3448050" y="3384550"/>
          <p14:tracePt t="62549" x="3460750" y="3390900"/>
          <p14:tracePt t="62594" x="3467100" y="3390900"/>
          <p14:tracePt t="62618" x="3479800" y="3390900"/>
          <p14:tracePt t="62626" x="3492500" y="3390900"/>
          <p14:tracePt t="62634" x="3492500" y="3397250"/>
          <p14:tracePt t="62635" x="3498850" y="3397250"/>
          <p14:tracePt t="62649" x="3505200" y="3397250"/>
          <p14:tracePt t="62666" x="3511550" y="3397250"/>
          <p14:tracePt t="62746" x="3517900" y="3403600"/>
          <p14:tracePt t="62762" x="3524250" y="3403600"/>
          <p14:tracePt t="62794" x="3530600" y="3403600"/>
          <p14:tracePt t="62818" x="3536950" y="3403600"/>
          <p14:tracePt t="62826" x="3543300" y="3403600"/>
          <p14:tracePt t="62906" x="3549650" y="3403600"/>
          <p14:tracePt t="62922" x="3556000" y="3403600"/>
          <p14:tracePt t="62938" x="3562350" y="3403600"/>
          <p14:tracePt t="62962" x="3568700" y="3403600"/>
          <p14:tracePt t="62978" x="3575050" y="3403600"/>
          <p14:tracePt t="62994" x="3581400" y="3409950"/>
          <p14:tracePt t="63018" x="3587750" y="3409950"/>
          <p14:tracePt t="63026" x="3594100" y="3409950"/>
          <p14:tracePt t="63034" x="3600450" y="3409950"/>
          <p14:tracePt t="63050" x="3606800" y="3416300"/>
          <p14:tracePt t="63066" x="3613150" y="3416300"/>
          <p14:tracePt t="63066" x="3619500" y="3422650"/>
          <p14:tracePt t="63138" x="3625850" y="3422650"/>
          <p14:tracePt t="63282" x="3632200" y="3422650"/>
          <p14:tracePt t="63657" x="3638550" y="3422650"/>
          <p14:tracePt t="63681" x="3644900" y="3422650"/>
          <p14:tracePt t="63697" x="3651250" y="3422650"/>
          <p14:tracePt t="63721" x="3657600" y="3422650"/>
          <p14:tracePt t="67283" x="0" y="0"/>
        </p14:tracePtLst>
        <p14:tracePtLst>
          <p14:tracePt t="75406" x="3911600" y="3422650"/>
          <p14:tracePt t="75530" x="3917950" y="3422650"/>
          <p14:tracePt t="75538" x="3937000" y="3422650"/>
          <p14:tracePt t="75546" x="3949700" y="3422650"/>
          <p14:tracePt t="75554" x="3987800" y="3422650"/>
          <p14:tracePt t="75570" x="4013200" y="3422650"/>
          <p14:tracePt t="75586" x="4038600" y="3422650"/>
          <p14:tracePt t="75616" x="4051300" y="3422650"/>
          <p14:tracePt t="75682" x="4057650" y="3422650"/>
          <p14:tracePt t="75698" x="4070350" y="3422650"/>
          <p14:tracePt t="75708" x="4076700" y="3416300"/>
          <p14:tracePt t="75714" x="4083050" y="3416300"/>
          <p14:tracePt t="75733" x="4102100" y="3416300"/>
          <p14:tracePt t="75733" x="4114800" y="3416300"/>
          <p14:tracePt t="75750" x="4121150" y="3416300"/>
          <p14:tracePt t="75766" x="4133850" y="3416300"/>
          <p14:tracePt t="75783" x="4152900" y="3416300"/>
          <p14:tracePt t="75800" x="4178300" y="3416300"/>
          <p14:tracePt t="75816" x="4210050" y="3416300"/>
          <p14:tracePt t="75833" x="4229100" y="3416300"/>
          <p14:tracePt t="75849" x="4254500" y="3416300"/>
          <p14:tracePt t="75866" x="4260850" y="3416300"/>
          <p14:tracePt t="75883" x="4267200" y="3416300"/>
          <p14:tracePt t="75899" x="4273550" y="3416300"/>
          <p14:tracePt t="75916" x="4286250" y="3416300"/>
          <p14:tracePt t="75954" x="4292600" y="3416300"/>
          <p14:tracePt t="75970" x="4298950" y="3416300"/>
          <p14:tracePt t="75994" x="4305300" y="3416300"/>
          <p14:tracePt t="76002" x="4318000" y="3416300"/>
          <p14:tracePt t="76010" x="4324350" y="3416300"/>
          <p14:tracePt t="76018" x="4343400" y="3416300"/>
          <p14:tracePt t="76033" x="4368800" y="3416300"/>
          <p14:tracePt t="76050" x="4387850" y="3416300"/>
          <p14:tracePt t="76066" x="4394200" y="3416300"/>
          <p14:tracePt t="76186" x="4400550" y="3416300"/>
          <p14:tracePt t="76194" x="4406900" y="3416300"/>
          <p14:tracePt t="76202" x="4413250" y="3416300"/>
          <p14:tracePt t="76210" x="4425950" y="3416300"/>
          <p14:tracePt t="76216" x="4432300" y="3416300"/>
          <p14:tracePt t="76250" x="4445000" y="3416300"/>
          <p14:tracePt t="76251" x="4451350" y="3416300"/>
          <p14:tracePt t="76266" x="4470400" y="3416300"/>
          <p14:tracePt t="76283" x="4489450" y="3416300"/>
          <p14:tracePt t="76299" x="4508500" y="3416300"/>
          <p14:tracePt t="76316" x="4527550" y="3416300"/>
          <p14:tracePt t="76333" x="4552950" y="3416300"/>
          <p14:tracePt t="76350" x="4572000" y="3416300"/>
          <p14:tracePt t="76366" x="4597400" y="3416300"/>
          <p14:tracePt t="76383" x="4616450" y="3416300"/>
          <p14:tracePt t="76399" x="4622800" y="3416300"/>
          <p14:tracePt t="76416" x="4641850" y="3416300"/>
          <p14:tracePt t="76433" x="4648200" y="3416300"/>
          <p14:tracePt t="76450" x="4660900" y="3416300"/>
          <p14:tracePt t="76467" x="4679950" y="3416300"/>
          <p14:tracePt t="76483" x="4692650" y="3416300"/>
          <p14:tracePt t="76499" x="4724400" y="3416300"/>
          <p14:tracePt t="76516" x="4743450" y="3416300"/>
          <p14:tracePt t="76533" x="4781550" y="3416300"/>
          <p14:tracePt t="76550" x="4813300" y="3416300"/>
          <p14:tracePt t="76566" x="4832350" y="3416300"/>
          <p14:tracePt t="76583" x="4838700" y="3416300"/>
          <p14:tracePt t="76658" x="4845050" y="3416300"/>
          <p14:tracePt t="76666" x="4857750" y="3416300"/>
          <p14:tracePt t="76690" x="4864100" y="3416300"/>
          <p14:tracePt t="76698" x="4870450" y="3416300"/>
          <p14:tracePt t="76704" x="4883150" y="3416300"/>
          <p14:tracePt t="76716" x="4902200" y="3416300"/>
          <p14:tracePt t="76733" x="4914900" y="3416300"/>
          <p14:tracePt t="76749" x="4933950" y="3416300"/>
          <p14:tracePt t="76766" x="4940300" y="3416300"/>
          <p14:tracePt t="76783" x="4953000" y="3416300"/>
          <p14:tracePt t="76858" x="4959350" y="3416300"/>
          <p14:tracePt t="76866" x="4965700" y="3416300"/>
          <p14:tracePt t="76883" x="4978400" y="3416300"/>
          <p14:tracePt t="76883" x="4991100" y="3416300"/>
          <p14:tracePt t="76899" x="4997450" y="3416300"/>
          <p14:tracePt t="76916" x="5010150" y="3416300"/>
          <p14:tracePt t="76933" x="5016500" y="3416300"/>
          <p14:tracePt t="76970" x="5029200" y="3416300"/>
          <p14:tracePt t="76986" x="5035550" y="3416300"/>
          <p14:tracePt t="76994" x="5041900" y="3416300"/>
          <p14:tracePt t="76999" x="5048250" y="3416300"/>
          <p14:tracePt t="77042" x="5054600" y="3416300"/>
          <p14:tracePt t="77058" x="5060950" y="3416300"/>
          <p14:tracePt t="77082" x="5073650" y="3416300"/>
          <p14:tracePt t="77090" x="5080000" y="3416300"/>
          <p14:tracePt t="77106" x="5092700" y="3416300"/>
          <p14:tracePt t="77114" x="5099050" y="3416300"/>
          <p14:tracePt t="77133" x="5118100" y="3416300"/>
          <p14:tracePt t="77133" x="5137150" y="3416300"/>
          <p14:tracePt t="77149" x="5143500" y="3416300"/>
          <p14:tracePt t="77166" x="5156200" y="3416300"/>
          <p14:tracePt t="77202" x="5168900" y="3422650"/>
          <p14:tracePt t="77226" x="5175250" y="3422650"/>
          <p14:tracePt t="77266" x="5181600" y="3422650"/>
          <p14:tracePt t="77282" x="5187950" y="3422650"/>
          <p14:tracePt t="77290" x="5194300" y="3422650"/>
          <p14:tracePt t="77306" x="5207000" y="3422650"/>
          <p14:tracePt t="77322" x="5213350" y="3422650"/>
          <p14:tracePt t="77333" x="5219700" y="3422650"/>
          <p14:tracePt t="77333" x="5226050" y="3422650"/>
          <p14:tracePt t="77349" x="5232400" y="3422650"/>
          <p14:tracePt t="77366" x="5238750" y="3435350"/>
          <p14:tracePt t="77383" x="5251450" y="3435350"/>
          <p14:tracePt t="77442" x="5257800" y="3435350"/>
          <p14:tracePt t="77490" x="5270500" y="3435350"/>
          <p14:tracePt t="77517" x="5276850" y="3435350"/>
          <p14:tracePt t="77546" x="5289550" y="3435350"/>
          <p14:tracePt t="77562" x="5295900" y="3441700"/>
          <p14:tracePt t="77626" x="5308600" y="3441700"/>
          <p14:tracePt t="77682" x="5314950" y="3441700"/>
          <p14:tracePt t="77722" x="5327650" y="3441700"/>
          <p14:tracePt t="77754" x="5334000" y="3441700"/>
          <p14:tracePt t="77770" x="5340350" y="3441700"/>
          <p14:tracePt t="77786" x="5346700" y="3441700"/>
          <p14:tracePt t="77794" x="5353050" y="3441700"/>
          <p14:tracePt t="77842" x="5359400" y="3441700"/>
          <p14:tracePt t="77849" x="5365750" y="3441700"/>
          <p14:tracePt t="77882" x="5372100" y="3448050"/>
          <p14:tracePt t="78464" x="0" y="0"/>
        </p14:tracePtLst>
        <p14:tracePtLst>
          <p14:tracePt t="79493" x="5372100" y="3448050"/>
          <p14:tracePt t="79514" x="5365750" y="3448050"/>
          <p14:tracePt t="79522" x="5359400" y="3454400"/>
          <p14:tracePt t="79538" x="5353050" y="3454400"/>
          <p14:tracePt t="79546" x="5346700" y="3454400"/>
          <p14:tracePt t="79554" x="5314950" y="3460750"/>
          <p14:tracePt t="79570" x="5276850" y="3460750"/>
          <p14:tracePt t="79582" x="5232400" y="3467100"/>
          <p14:tracePt t="79602" x="5194300" y="3479800"/>
          <p14:tracePt t="79616" x="5149850" y="3486150"/>
          <p14:tracePt t="79633" x="5105400" y="3486150"/>
          <p14:tracePt t="79650" x="5048250" y="3486150"/>
          <p14:tracePt t="79650" x="5022850" y="3486150"/>
          <p14:tracePt t="79674" x="4978400" y="3486150"/>
          <p14:tracePt t="79690" x="4921250" y="3486150"/>
          <p14:tracePt t="79706" x="4883150" y="3486150"/>
          <p14:tracePt t="79722" x="4838700" y="3486150"/>
          <p14:tracePt t="79738" x="4794250" y="3486150"/>
          <p14:tracePt t="79754" x="4756150" y="3486150"/>
          <p14:tracePt t="79770" x="4711700" y="3486150"/>
          <p14:tracePt t="79786" x="4667250" y="3486150"/>
          <p14:tracePt t="79802" x="4635500" y="3486150"/>
          <p14:tracePt t="79818" x="4603750" y="3486150"/>
          <p14:tracePt t="79834" x="4584700" y="3486150"/>
          <p14:tracePt t="79866" x="4572000" y="3479800"/>
          <p14:tracePt t="79882" x="4552950" y="3467100"/>
          <p14:tracePt t="79883" x="4533900" y="3454400"/>
          <p14:tracePt t="79899" x="4508500" y="3429000"/>
          <p14:tracePt t="79916" x="4483100" y="3409950"/>
          <p14:tracePt t="79932" x="4457700" y="3384550"/>
          <p14:tracePt t="79949" x="4445000" y="3371850"/>
          <p14:tracePt t="79966" x="4438650" y="3365500"/>
          <p14:tracePt t="79983" x="4438650" y="3352800"/>
          <p14:tracePt t="79999" x="4438650" y="3327400"/>
          <p14:tracePt t="80016" x="4438650" y="3302000"/>
          <p14:tracePt t="80033" x="4445000" y="3276600"/>
          <p14:tracePt t="80049" x="4476750" y="3213100"/>
          <p14:tracePt t="80066" x="4502150" y="3181350"/>
          <p14:tracePt t="80083" x="4527550" y="3155950"/>
          <p14:tracePt t="80099" x="4565650" y="3143250"/>
          <p14:tracePt t="80116" x="4597400" y="3117850"/>
          <p14:tracePt t="80133" x="4641850" y="3098800"/>
          <p14:tracePt t="80149" x="4679950" y="3092450"/>
          <p14:tracePt t="80166" x="4737100" y="3079750"/>
          <p14:tracePt t="80183" x="4813300" y="3067050"/>
          <p14:tracePt t="80199" x="4870450" y="3060700"/>
          <p14:tracePt t="80216" x="4933950" y="3054350"/>
          <p14:tracePt t="80232" x="4984750" y="3041650"/>
          <p14:tracePt t="80249" x="5060950" y="3041650"/>
          <p14:tracePt t="80266" x="5099050" y="3035300"/>
          <p14:tracePt t="80283" x="5168900" y="3035300"/>
          <p14:tracePt t="80299" x="5232400" y="3035300"/>
          <p14:tracePt t="80316" x="5283200" y="3035300"/>
          <p14:tracePt t="80332" x="5314950" y="3035300"/>
          <p14:tracePt t="80349" x="5327650" y="3035300"/>
          <p14:tracePt t="80366" x="5346700" y="3048000"/>
          <p14:tracePt t="80383" x="5372100" y="3054350"/>
          <p14:tracePt t="80399" x="5384800" y="3073400"/>
          <p14:tracePt t="80416" x="5410200" y="3092450"/>
          <p14:tracePt t="80432" x="5410200" y="3111500"/>
          <p14:tracePt t="80449" x="5435600" y="3162300"/>
          <p14:tracePt t="80466" x="5454650" y="3206750"/>
          <p14:tracePt t="80483" x="5461000" y="3225800"/>
          <p14:tracePt t="80499" x="5461000" y="3251200"/>
          <p14:tracePt t="80516" x="5461000" y="3270250"/>
          <p14:tracePt t="80533" x="5448300" y="3289300"/>
          <p14:tracePt t="80550" x="5429250" y="3314700"/>
          <p14:tracePt t="80566" x="5403850" y="3333750"/>
          <p14:tracePt t="80583" x="5372100" y="3352800"/>
          <p14:tracePt t="80599" x="5321300" y="3384550"/>
          <p14:tracePt t="80616" x="5295900" y="3390900"/>
          <p14:tracePt t="80633" x="5264150" y="3409950"/>
          <p14:tracePt t="80649" x="5257800" y="3409950"/>
          <p14:tracePt t="80804" x="0" y="0"/>
        </p14:tracePtLst>
        <p14:tracePtLst>
          <p14:tracePt t="82254" x="6273800" y="3352800"/>
          <p14:tracePt t="82274" x="6261100" y="3352800"/>
          <p14:tracePt t="82282" x="6261100" y="3359150"/>
          <p14:tracePt t="82299" x="6254750" y="3359150"/>
          <p14:tracePt t="82302" x="6242050" y="3359150"/>
          <p14:tracePt t="82338" x="6229350" y="3359150"/>
          <p14:tracePt t="82346" x="6223000" y="3359150"/>
          <p14:tracePt t="82354" x="6216650" y="3359150"/>
          <p14:tracePt t="82370" x="6197600" y="3359150"/>
          <p14:tracePt t="82386" x="6178550" y="3359150"/>
          <p14:tracePt t="82402" x="6159500" y="3359150"/>
          <p14:tracePt t="82416" x="6146800" y="3359150"/>
          <p14:tracePt t="82450" x="6140450" y="3359150"/>
          <p14:tracePt t="82450" x="6134100" y="3359150"/>
          <p14:tracePt t="82466" x="6127750" y="3359150"/>
          <p14:tracePt t="82483" x="6115050" y="3321050"/>
          <p14:tracePt t="82499" x="6108700" y="3308350"/>
          <p14:tracePt t="82516" x="6108700" y="3282950"/>
          <p14:tracePt t="82532" x="6108700" y="3257550"/>
          <p14:tracePt t="82550" x="6108700" y="3232150"/>
          <p14:tracePt t="82566" x="6108700" y="3206750"/>
          <p14:tracePt t="82583" x="6108700" y="3187700"/>
          <p14:tracePt t="82599" x="6108700" y="3175000"/>
          <p14:tracePt t="82616" x="6115050" y="3162300"/>
          <p14:tracePt t="82633" x="6134100" y="3149600"/>
          <p14:tracePt t="82633" x="6146800" y="3143250"/>
          <p14:tracePt t="82650" x="6178550" y="3124200"/>
          <p14:tracePt t="82666" x="6210300" y="3111500"/>
          <p14:tracePt t="82683" x="6254750" y="3098800"/>
          <p14:tracePt t="82699" x="6286500" y="3098800"/>
          <p14:tracePt t="82716" x="6305550" y="3092450"/>
          <p14:tracePt t="82732" x="6311900" y="3092450"/>
          <p14:tracePt t="82749" x="6337300" y="3092450"/>
          <p14:tracePt t="82766" x="6350000" y="3124200"/>
          <p14:tracePt t="82783" x="6381750" y="3168650"/>
          <p14:tracePt t="82800" x="6400800" y="3213100"/>
          <p14:tracePt t="82817" x="6407150" y="3232150"/>
          <p14:tracePt t="82833" x="6407150" y="3257550"/>
          <p14:tracePt t="82849" x="6407150" y="3276600"/>
          <p14:tracePt t="82866" x="6407150" y="3295650"/>
          <p14:tracePt t="82883" x="6407150" y="3308350"/>
          <p14:tracePt t="82899" x="6381750" y="3333750"/>
          <p14:tracePt t="82916" x="6356350" y="3346450"/>
          <p14:tracePt t="82933" x="6318250" y="3371850"/>
          <p14:tracePt t="82949" x="6292850" y="3384550"/>
          <p14:tracePt t="82966" x="6280150" y="3390900"/>
          <p14:tracePt t="82983" x="6273800" y="3390900"/>
          <p14:tracePt t="83112" x="0" y="0"/>
        </p14:tracePtLst>
        <p14:tracePtLst>
          <p14:tracePt t="84392" x="5842000" y="3403600"/>
          <p14:tracePt t="84483" x="5848350" y="3403600"/>
          <p14:tracePt t="84493" x="5861050" y="3403600"/>
          <p14:tracePt t="84499" x="5892800" y="3403600"/>
          <p14:tracePt t="84502" x="5930900" y="3403600"/>
          <p14:tracePt t="84523" x="5975350" y="3397250"/>
          <p14:tracePt t="84538" x="6019800" y="3384550"/>
          <p14:tracePt t="84555" x="6038850" y="3384550"/>
          <p14:tracePt t="84567" x="6064250" y="3384550"/>
          <p14:tracePt t="84587" x="6083300" y="3384550"/>
          <p14:tracePt t="84603" x="6108700" y="3384550"/>
          <p14:tracePt t="84617" x="6153150" y="3384550"/>
          <p14:tracePt t="84633" x="6184900" y="3384550"/>
          <p14:tracePt t="84650" x="6229350" y="3384550"/>
          <p14:tracePt t="84667" x="6273800" y="3384550"/>
          <p14:tracePt t="84683" x="6299200" y="3384550"/>
          <p14:tracePt t="84700" x="6318250" y="3384550"/>
          <p14:tracePt t="84717" x="6337300" y="3384550"/>
          <p14:tracePt t="84733" x="6350000" y="3384550"/>
          <p14:tracePt t="84750" x="6356350" y="3384550"/>
          <p14:tracePt t="85079" x="0" y="0"/>
        </p14:tracePtLst>
        <p14:tracePtLst>
          <p14:tracePt t="91178" x="5861050" y="3397250"/>
          <p14:tracePt t="91298" x="5880100" y="3397250"/>
          <p14:tracePt t="91306" x="5886450" y="3397250"/>
          <p14:tracePt t="91314" x="5905500" y="3397250"/>
          <p14:tracePt t="91333" x="5930900" y="3397250"/>
          <p14:tracePt t="91334" x="5956300" y="3397250"/>
          <p14:tracePt t="91354" x="5975350" y="3397250"/>
          <p14:tracePt t="91370" x="6000750" y="3397250"/>
          <p14:tracePt t="91386" x="6019800" y="3397250"/>
          <p14:tracePt t="91400" x="6045200" y="3397250"/>
          <p14:tracePt t="91416" x="6064250" y="3397250"/>
          <p14:tracePt t="91433" x="6089650" y="3397250"/>
          <p14:tracePt t="91450" x="6127750" y="3397250"/>
          <p14:tracePt t="91466" x="6146800" y="3403600"/>
          <p14:tracePt t="91483" x="6159500" y="3403600"/>
          <p14:tracePt t="91500" x="6172200" y="3403600"/>
          <p14:tracePt t="91516" x="6191250" y="3409950"/>
          <p14:tracePt t="91533" x="6203950" y="3409950"/>
          <p14:tracePt t="91550" x="6216650" y="3422650"/>
          <p14:tracePt t="91594" x="6223000" y="3422650"/>
          <p14:tracePt t="92023" x="0" y="0"/>
        </p14:tracePtLst>
        <p14:tracePtLst>
          <p14:tracePt t="98558" x="1581150" y="3930650"/>
          <p14:tracePt t="98658" x="1600200" y="3930650"/>
          <p14:tracePt t="98666" x="1631950" y="3930650"/>
          <p14:tracePt t="98675" x="1651000" y="3930650"/>
          <p14:tracePt t="98690" x="1695450" y="3930650"/>
          <p14:tracePt t="98706" x="1739900" y="3930650"/>
          <p14:tracePt t="98722" x="1790700" y="3930650"/>
          <p14:tracePt t="98737" x="1835150" y="3924300"/>
          <p14:tracePt t="98749" x="1879600" y="3917950"/>
          <p14:tracePt t="98766" x="1924050" y="3911600"/>
          <p14:tracePt t="98783" x="1955800" y="3911600"/>
          <p14:tracePt t="98800" x="1974850" y="3911600"/>
          <p14:tracePt t="98816" x="2006600" y="3911600"/>
          <p14:tracePt t="98833" x="2038350" y="3911600"/>
          <p14:tracePt t="98833" x="2051050" y="3911600"/>
          <p14:tracePt t="98850" x="2082800" y="3911600"/>
          <p14:tracePt t="98866" x="2114550" y="3911600"/>
          <p14:tracePt t="98883" x="2139950" y="3911600"/>
          <p14:tracePt t="98899" x="2165350" y="3911600"/>
          <p14:tracePt t="98916" x="2209800" y="3911600"/>
          <p14:tracePt t="98933" x="2247900" y="3911600"/>
          <p14:tracePt t="98949" x="2273300" y="3911600"/>
          <p14:tracePt t="98966" x="2298700" y="3911600"/>
          <p14:tracePt t="99010" x="2305050" y="3911600"/>
          <p14:tracePt t="99050" x="2317750" y="3911600"/>
          <p14:tracePt t="99074" x="2324100" y="3911600"/>
          <p14:tracePt t="99289" x="0" y="0"/>
        </p14:tracePtLst>
        <p14:tracePtLst>
          <p14:tracePt t="100647" x="1905000" y="4298950"/>
          <p14:tracePt t="100769" x="1924050" y="4298950"/>
          <p14:tracePt t="100777" x="1955800" y="4298950"/>
          <p14:tracePt t="100786" x="2000250" y="4298950"/>
          <p14:tracePt t="100793" x="2032000" y="4298950"/>
          <p14:tracePt t="100801" x="2101850" y="4298950"/>
          <p14:tracePt t="100817" x="2184400" y="4298950"/>
          <p14:tracePt t="100833" x="2235200" y="4298950"/>
          <p14:tracePt t="100833" x="2260600" y="4298950"/>
          <p14:tracePt t="100850" x="2311400" y="4298950"/>
          <p14:tracePt t="100866" x="2343150" y="4298950"/>
          <p14:tracePt t="100883" x="2381250" y="4298950"/>
          <p14:tracePt t="100899" x="2413000" y="4298950"/>
          <p14:tracePt t="100916" x="2444750" y="4298950"/>
          <p14:tracePt t="100933" x="2482850" y="4298950"/>
          <p14:tracePt t="100949" x="2527300" y="4298950"/>
          <p14:tracePt t="100966" x="2565400" y="4298950"/>
          <p14:tracePt t="100983" x="2616200" y="4298950"/>
          <p14:tracePt t="100999" x="2635250" y="4298950"/>
          <p14:tracePt t="101016" x="2660650" y="4305300"/>
          <p14:tracePt t="101033" x="2698750" y="4311650"/>
          <p14:tracePt t="101049" x="2736850" y="4311650"/>
          <p14:tracePt t="101066" x="2755900" y="4311650"/>
          <p14:tracePt t="101121" x="2762250" y="4318000"/>
          <p14:tracePt t="101386" x="2762250" y="4324350"/>
          <p14:tracePt t="101395" x="2768600" y="4324350"/>
          <p14:tracePt t="101410" x="2774950" y="4324350"/>
          <p14:tracePt t="101426" x="2781300" y="4324350"/>
          <p14:tracePt t="101435" x="2787650" y="4324350"/>
          <p14:tracePt t="101450" x="2794000" y="4324350"/>
          <p14:tracePt t="101457" x="2800350" y="4324350"/>
          <p14:tracePt t="101467" x="2813050" y="4330700"/>
          <p14:tracePt t="101483" x="2832100" y="4330700"/>
          <p14:tracePt t="101500" x="2844800" y="4330700"/>
          <p14:tracePt t="101517" x="2851150" y="4330700"/>
          <p14:tracePt t="101534" x="2870200" y="4330700"/>
          <p14:tracePt t="101550" x="2882900" y="4343400"/>
          <p14:tracePt t="101567" x="2901950" y="4343400"/>
          <p14:tracePt t="101583" x="2927350" y="4343400"/>
          <p14:tracePt t="101600" x="2940050" y="4343400"/>
          <p14:tracePt t="101617" x="2952750" y="4343400"/>
          <p14:tracePt t="101634" x="2990850" y="4343400"/>
          <p14:tracePt t="101650" x="3009900" y="4343400"/>
          <p14:tracePt t="101667" x="3035300" y="4343400"/>
          <p14:tracePt t="101683" x="3060700" y="4343400"/>
          <p14:tracePt t="101700" x="3086100" y="4343400"/>
          <p14:tracePt t="101717" x="3117850" y="4343400"/>
          <p14:tracePt t="101734" x="3149600" y="4349750"/>
          <p14:tracePt t="101750" x="3175000" y="4349750"/>
          <p14:tracePt t="101767" x="3187700" y="4356100"/>
          <p14:tracePt t="101783" x="3200400" y="4356100"/>
          <p14:tracePt t="101800" x="3206750" y="4356100"/>
          <p14:tracePt t="101817" x="3213100" y="4356100"/>
          <p14:tracePt t="101834" x="3219450" y="4356100"/>
          <p14:tracePt t="101834" x="3225800" y="4362450"/>
          <p14:tracePt t="101850" x="3238500" y="4362450"/>
          <p14:tracePt t="101867" x="3263900" y="4368800"/>
          <p14:tracePt t="101884" x="3276600" y="4368800"/>
          <p14:tracePt t="101900" x="3295650" y="4368800"/>
          <p14:tracePt t="101917" x="3308350" y="4368800"/>
          <p14:tracePt t="101933" x="3327400" y="4368800"/>
          <p14:tracePt t="101950" x="3346450" y="4368800"/>
          <p14:tracePt t="101967" x="3359150" y="4368800"/>
          <p14:tracePt t="101984" x="3365500" y="4368800"/>
          <p14:tracePt t="102019" x="3378200" y="4368800"/>
          <p14:tracePt t="102042" x="3384550" y="4368800"/>
          <p14:tracePt t="102058" x="3397250" y="4368800"/>
          <p14:tracePt t="102076" x="3403600" y="4368800"/>
          <p14:tracePt t="102078" x="3416300" y="4368800"/>
          <p14:tracePt t="102083" x="3429000" y="4368800"/>
          <p14:tracePt t="102100" x="3441700" y="4368800"/>
          <p14:tracePt t="102117" x="3454400" y="4368800"/>
          <p14:tracePt t="102133" x="3460750" y="4368800"/>
          <p14:tracePt t="102150" x="3467100" y="4368800"/>
          <p14:tracePt t="102167" x="3473450" y="4368800"/>
          <p14:tracePt t="102184" x="3479800" y="4368800"/>
          <p14:tracePt t="102200" x="3498850" y="4368800"/>
          <p14:tracePt t="102217" x="3505200" y="4368800"/>
          <p14:tracePt t="102233" x="3517900" y="4368800"/>
          <p14:tracePt t="102250" x="3543300" y="4368800"/>
          <p14:tracePt t="102267" x="3562350" y="4368800"/>
          <p14:tracePt t="102284" x="3581400" y="4368800"/>
          <p14:tracePt t="102300" x="3594100" y="4368800"/>
          <p14:tracePt t="102317" x="3613150" y="4368800"/>
          <p14:tracePt t="102333" x="3632200" y="4368800"/>
          <p14:tracePt t="102350" x="3644900" y="4368800"/>
          <p14:tracePt t="102367" x="3663950" y="4368800"/>
          <p14:tracePt t="102384" x="3683000" y="4368800"/>
          <p14:tracePt t="102400" x="3708400" y="4368800"/>
          <p14:tracePt t="102417" x="3727450" y="4368800"/>
          <p14:tracePt t="102433" x="3759200" y="4368800"/>
          <p14:tracePt t="102433" x="3771900" y="4368800"/>
          <p14:tracePt t="102450" x="3803650" y="4368800"/>
          <p14:tracePt t="102467" x="3848100" y="4368800"/>
          <p14:tracePt t="102484" x="3879850" y="4368800"/>
          <p14:tracePt t="102500" x="3924300" y="4368800"/>
          <p14:tracePt t="102517" x="3949700" y="4368800"/>
          <p14:tracePt t="102533" x="3975100" y="4368800"/>
          <p14:tracePt t="102550" x="4013200" y="4368800"/>
          <p14:tracePt t="102567" x="4051300" y="4368800"/>
          <p14:tracePt t="102584" x="4089400" y="4368800"/>
          <p14:tracePt t="102600" x="4133850" y="4368800"/>
          <p14:tracePt t="102617" x="4159250" y="4368800"/>
          <p14:tracePt t="102633" x="4203700" y="4368800"/>
          <p14:tracePt t="102650" x="4216400" y="4368800"/>
          <p14:tracePt t="102667" x="4235450" y="4375150"/>
          <p14:tracePt t="102683" x="4260850" y="4375150"/>
          <p14:tracePt t="102700" x="4298950" y="4375150"/>
          <p14:tracePt t="102717" x="4330700" y="4375150"/>
          <p14:tracePt t="102734" x="4368800" y="4375150"/>
          <p14:tracePt t="102750" x="4387850" y="4375150"/>
          <p14:tracePt t="102767" x="4413250" y="4375150"/>
          <p14:tracePt t="102784" x="4425950" y="4375150"/>
          <p14:tracePt t="102800" x="4457700" y="4375150"/>
          <p14:tracePt t="102817" x="4489450" y="4375150"/>
          <p14:tracePt t="102834" x="4508500" y="4375150"/>
          <p14:tracePt t="102850" x="4527550" y="4375150"/>
          <p14:tracePt t="102867" x="4540250" y="4375150"/>
          <p14:tracePt t="102883" x="4552950" y="4375150"/>
          <p14:tracePt t="102900" x="4584700" y="4375150"/>
          <p14:tracePt t="102917" x="4629150" y="4375150"/>
          <p14:tracePt t="102934" x="4660900" y="4375150"/>
          <p14:tracePt t="102950" x="4686300" y="4375150"/>
          <p14:tracePt t="102967" x="4711700" y="4375150"/>
          <p14:tracePt t="102983" x="4730750" y="4375150"/>
          <p14:tracePt t="103000" x="4762500" y="4375150"/>
          <p14:tracePt t="103017" x="4787900" y="4375150"/>
          <p14:tracePt t="103017" x="4800600" y="4375150"/>
          <p14:tracePt t="103035" x="4826000" y="4375150"/>
          <p14:tracePt t="103051" x="4851400" y="4375150"/>
          <p14:tracePt t="103067" x="4870450" y="4375150"/>
          <p14:tracePt t="103083" x="4883150" y="4375150"/>
          <p14:tracePt t="103100" x="4895850" y="4375150"/>
          <p14:tracePt t="103117" x="4914900" y="4375150"/>
          <p14:tracePt t="103134" x="4940300" y="4375150"/>
          <p14:tracePt t="103150" x="4959350" y="4375150"/>
          <p14:tracePt t="103202" x="4965700" y="4375150"/>
          <p14:tracePt t="103218" x="4972050" y="4375150"/>
          <p14:tracePt t="103221" x="4978400" y="4375150"/>
          <p14:tracePt t="103234" x="4991100" y="4375150"/>
          <p14:tracePt t="103235" x="5003800" y="4375150"/>
          <p14:tracePt t="103250" x="5035550" y="4375150"/>
          <p14:tracePt t="103267" x="5067300" y="4375150"/>
          <p14:tracePt t="103283" x="5086350" y="4375150"/>
          <p14:tracePt t="103300" x="5105400" y="4375150"/>
          <p14:tracePt t="103317" x="5124450" y="4375150"/>
          <p14:tracePt t="103362" x="5130800" y="4375150"/>
          <p14:tracePt t="103434" x="5143500" y="4375150"/>
          <p14:tracePt t="103498" x="5149850" y="4375150"/>
          <p14:tracePt t="104408" x="0" y="0"/>
        </p14:tracePtLst>
        <p14:tracePtLst>
          <p14:tracePt t="106002" x="1689100" y="4686300"/>
          <p14:tracePt t="106074" x="1708150" y="4692650"/>
          <p14:tracePt t="106082" x="1727200" y="4692650"/>
          <p14:tracePt t="106090" x="1752600" y="4692650"/>
          <p14:tracePt t="106098" x="1784350" y="4692650"/>
          <p14:tracePt t="106106" x="1828800" y="4699000"/>
          <p14:tracePt t="106122" x="1885950" y="4699000"/>
          <p14:tracePt t="106138" x="1930400" y="4699000"/>
          <p14:tracePt t="106150" x="1981200" y="4699000"/>
          <p14:tracePt t="106170" x="2038350" y="4699000"/>
          <p14:tracePt t="106183" x="2095500" y="4699000"/>
          <p14:tracePt t="106200" x="2165350" y="4699000"/>
          <p14:tracePt t="106217" x="2222500" y="4699000"/>
          <p14:tracePt t="106233" x="2298700" y="4699000"/>
          <p14:tracePt t="106250" x="2374900" y="4705350"/>
          <p14:tracePt t="106267" x="2419350" y="4711700"/>
          <p14:tracePt t="106283" x="2451100" y="4724400"/>
          <p14:tracePt t="106300" x="2463800" y="4724400"/>
          <p14:tracePt t="106497" x="0" y="0"/>
        </p14:tracePtLst>
        <p14:tracePtLst>
          <p14:tracePt t="108292" x="3225800" y="4768850"/>
          <p14:tracePt t="108450" x="3232150" y="4768850"/>
          <p14:tracePt t="108458" x="3251200" y="4768850"/>
          <p14:tracePt t="108467" x="3270250" y="4768850"/>
          <p14:tracePt t="108474" x="3308350" y="4781550"/>
          <p14:tracePt t="108483" x="3359150" y="4787900"/>
          <p14:tracePt t="108506" x="3403600" y="4787900"/>
          <p14:tracePt t="108522" x="3454400" y="4794250"/>
          <p14:tracePt t="108538" x="3492500" y="4794250"/>
          <p14:tracePt t="108554" x="3543300" y="4794250"/>
          <p14:tracePt t="108570" x="3606800" y="4794250"/>
          <p14:tracePt t="108583" x="3683000" y="4794250"/>
          <p14:tracePt t="108600" x="3765550" y="4794250"/>
          <p14:tracePt t="108617" x="3854450" y="4800600"/>
          <p14:tracePt t="108633" x="3930650" y="4800600"/>
          <p14:tracePt t="108633" x="3987800" y="4813300"/>
          <p14:tracePt t="108650" x="4064000" y="4813300"/>
          <p14:tracePt t="108666" x="4152900" y="4813300"/>
          <p14:tracePt t="108683" x="4229100" y="4813300"/>
          <p14:tracePt t="108700" x="4286250" y="4813300"/>
          <p14:tracePt t="108717" x="4318000" y="4813300"/>
          <p14:tracePt t="108733" x="4337050" y="4813300"/>
          <p14:tracePt t="108750" x="4349750" y="4813300"/>
          <p14:tracePt t="108766" x="4375150" y="4813300"/>
          <p14:tracePt t="108783" x="4406900" y="4813300"/>
          <p14:tracePt t="108800" x="4457700" y="4813300"/>
          <p14:tracePt t="108817" x="4508500" y="4813300"/>
          <p14:tracePt t="108833" x="4546600" y="4813300"/>
          <p14:tracePt t="108833" x="4552950" y="4813300"/>
          <p14:tracePt t="108850" x="4559300" y="4813300"/>
          <p14:tracePt t="109202" x="4578350" y="4813300"/>
          <p14:tracePt t="109210" x="4584700" y="4819650"/>
          <p14:tracePt t="109218" x="4622800" y="4819650"/>
          <p14:tracePt t="109234" x="4641850" y="4826000"/>
          <p14:tracePt t="109234" x="4654550" y="4826000"/>
          <p14:tracePt t="109250" x="4762500" y="4826000"/>
          <p14:tracePt t="109267" x="4826000" y="4826000"/>
          <p14:tracePt t="109283" x="4902200" y="4826000"/>
          <p14:tracePt t="109300" x="4991100" y="4826000"/>
          <p14:tracePt t="109316" x="5067300" y="4826000"/>
          <p14:tracePt t="109333" x="5130800" y="4826000"/>
          <p14:tracePt t="109350" x="5181600" y="4826000"/>
          <p14:tracePt t="109367" x="5238750" y="4826000"/>
          <p14:tracePt t="109383" x="5283200" y="4838700"/>
          <p14:tracePt t="109400" x="5334000" y="4845050"/>
          <p14:tracePt t="109417" x="5378450" y="4845050"/>
          <p14:tracePt t="109434" x="5467350" y="4845050"/>
          <p14:tracePt t="109450" x="5518150" y="4845050"/>
          <p14:tracePt t="109467" x="5562600" y="4845050"/>
          <p14:tracePt t="109483" x="5607050" y="4845050"/>
          <p14:tracePt t="109500" x="5676900" y="4845050"/>
          <p14:tracePt t="109516" x="5746750" y="4845050"/>
          <p14:tracePt t="109533" x="5822950" y="4845050"/>
          <p14:tracePt t="109550" x="5892800" y="4845050"/>
          <p14:tracePt t="109567" x="5975350" y="4845050"/>
          <p14:tracePt t="109583" x="6038850" y="4845050"/>
          <p14:tracePt t="109600" x="6096000" y="4845050"/>
          <p14:tracePt t="109617" x="6153150" y="4845050"/>
          <p14:tracePt t="109633" x="6203950" y="4845050"/>
          <p14:tracePt t="109650" x="6216650" y="4845050"/>
          <p14:tracePt t="109667" x="6223000" y="4845050"/>
          <p14:tracePt t="109730" x="6235700" y="4845050"/>
          <p14:tracePt t="109906" x="6223000" y="4845050"/>
          <p14:tracePt t="109914" x="6191250" y="4851400"/>
          <p14:tracePt t="109926" x="6153150" y="4864100"/>
          <p14:tracePt t="109926" x="6115050" y="4870450"/>
          <p14:tracePt t="109933" x="6032500" y="4876800"/>
          <p14:tracePt t="109933" x="0" y="0"/>
        </p14:tracePtLst>
        <p14:tracePtLst>
          <p14:tracePt t="110257" x="3562350" y="5149850"/>
          <p14:tracePt t="110314" x="3556000" y="5156200"/>
          <p14:tracePt t="110326" x="3549650" y="5156200"/>
          <p14:tracePt t="110330" x="3536950" y="5156200"/>
          <p14:tracePt t="110335" x="3505200" y="5162550"/>
          <p14:tracePt t="110350" x="3467100" y="5175250"/>
          <p14:tracePt t="110366" x="3429000" y="5175250"/>
          <p14:tracePt t="110383" x="3384550" y="5181600"/>
          <p14:tracePt t="110400" x="3346450" y="5181600"/>
          <p14:tracePt t="110417" x="3302000" y="5187950"/>
          <p14:tracePt t="110434" x="3206750" y="5200650"/>
          <p14:tracePt t="110450" x="3149600" y="5213350"/>
          <p14:tracePt t="110466" x="3105150" y="5213350"/>
          <p14:tracePt t="110483" x="3073400" y="5213350"/>
          <p14:tracePt t="110500" x="3035300" y="5213350"/>
          <p14:tracePt t="110517" x="2978150" y="5213350"/>
          <p14:tracePt t="110533" x="2889250" y="5213350"/>
          <p14:tracePt t="110550" x="2768600" y="5213350"/>
          <p14:tracePt t="110566" x="2641600" y="5213350"/>
          <p14:tracePt t="110583" x="2514600" y="5213350"/>
          <p14:tracePt t="110600" x="2413000" y="5213350"/>
          <p14:tracePt t="110617" x="2324100" y="5213350"/>
          <p14:tracePt t="110633" x="2260600" y="5213350"/>
          <p14:tracePt t="110650" x="2228850" y="5213350"/>
          <p14:tracePt t="110667" x="2216150" y="5213350"/>
          <p14:tracePt t="110683" x="2203450" y="5213350"/>
          <p14:tracePt t="110700" x="2197100" y="5213350"/>
          <p14:tracePt t="110716" x="2178050" y="5213350"/>
          <p14:tracePt t="110733" x="2146300" y="5213350"/>
          <p14:tracePt t="110750" x="2120900" y="5213350"/>
          <p14:tracePt t="110767" x="2108200" y="5213350"/>
          <p14:tracePt t="110783" x="2101850" y="5213350"/>
          <p14:tracePt t="110991" x="0" y="0"/>
        </p14:tracePtLst>
        <p14:tracePtLst>
          <p14:tracePt t="122300" x="3194050" y="4743450"/>
          <p14:tracePt t="122434" x="3206750" y="4743450"/>
          <p14:tracePt t="122442" x="3219450" y="4743450"/>
          <p14:tracePt t="122450" x="3251200" y="4743450"/>
          <p14:tracePt t="122467" x="3263900" y="4743450"/>
          <p14:tracePt t="122467" x="3302000" y="4743450"/>
          <p14:tracePt t="122483" x="3352800" y="4743450"/>
          <p14:tracePt t="122500" x="3384550" y="4743450"/>
          <p14:tracePt t="122517" x="3429000" y="4743450"/>
          <p14:tracePt t="122534" x="3479800" y="4743450"/>
          <p14:tracePt t="122550" x="3536950" y="4743450"/>
          <p14:tracePt t="122567" x="3581400" y="4743450"/>
          <p14:tracePt t="122584" x="3619500" y="4743450"/>
          <p14:tracePt t="122601" x="3651250" y="4743450"/>
          <p14:tracePt t="122617" x="3676650" y="4743450"/>
          <p14:tracePt t="122617" x="3689350" y="4743450"/>
          <p14:tracePt t="122634" x="3714750" y="4743450"/>
          <p14:tracePt t="122650" x="3752850" y="4743450"/>
          <p14:tracePt t="122667" x="3778250" y="4743450"/>
          <p14:tracePt t="122684" x="3822700" y="4749800"/>
          <p14:tracePt t="122700" x="3873500" y="4749800"/>
          <p14:tracePt t="122717" x="3930650" y="4749800"/>
          <p14:tracePt t="122734" x="4019550" y="4749800"/>
          <p14:tracePt t="122750" x="4089400" y="4749800"/>
          <p14:tracePt t="122767" x="4178300" y="4749800"/>
          <p14:tracePt t="122784" x="4248150" y="4749800"/>
          <p14:tracePt t="122800" x="4330700" y="4749800"/>
          <p14:tracePt t="122817" x="4400550" y="4749800"/>
          <p14:tracePt t="122834" x="4514850" y="4749800"/>
          <p14:tracePt t="122851" x="4578350" y="4749800"/>
          <p14:tracePt t="122867" x="4654550" y="4749800"/>
          <p14:tracePt t="122884" x="4724400" y="4749800"/>
          <p14:tracePt t="122900" x="4813300" y="4749800"/>
          <p14:tracePt t="122917" x="4902200" y="4749800"/>
          <p14:tracePt t="122934" x="4978400" y="4749800"/>
          <p14:tracePt t="122951" x="5054600" y="4749800"/>
          <p14:tracePt t="122967" x="5137150" y="4749800"/>
          <p14:tracePt t="122984" x="5207000" y="4749800"/>
          <p14:tracePt t="123000" x="5283200" y="4749800"/>
          <p14:tracePt t="123017" x="5359400" y="4749800"/>
          <p14:tracePt t="123034" x="5461000" y="4749800"/>
          <p14:tracePt t="123051" x="5524500" y="4749800"/>
          <p14:tracePt t="123067" x="5575300" y="4749800"/>
          <p14:tracePt t="123084" x="5626100" y="4749800"/>
          <p14:tracePt t="123100" x="5664200" y="4749800"/>
          <p14:tracePt t="123117" x="5702300" y="4749800"/>
          <p14:tracePt t="123133" x="5721350" y="4749800"/>
          <p14:tracePt t="123150" x="5734050" y="4749800"/>
          <p14:tracePt t="123167" x="5746750" y="4749800"/>
          <p14:tracePt t="123184" x="5772150" y="4749800"/>
          <p14:tracePt t="123200" x="5791200" y="4749800"/>
          <p14:tracePt t="123217" x="5816600" y="4749800"/>
          <p14:tracePt t="123233" x="5854700" y="4749800"/>
          <p14:tracePt t="123250" x="5880100" y="4756150"/>
          <p14:tracePt t="123267" x="5911850" y="4756150"/>
          <p14:tracePt t="123284" x="5949950" y="4762500"/>
          <p14:tracePt t="123300" x="5981700" y="4762500"/>
          <p14:tracePt t="123317" x="6007100" y="4762500"/>
          <p14:tracePt t="123333" x="6026150" y="4762500"/>
          <p14:tracePt t="123586" x="6032500" y="4762500"/>
          <p14:tracePt t="123634" x="6032500" y="4768850"/>
          <p14:tracePt t="123658" x="6026150" y="4768850"/>
          <p14:tracePt t="123674" x="6019800" y="4768850"/>
          <p14:tracePt t="123682" x="6007100" y="4768850"/>
          <p14:tracePt t="123700" x="5988050" y="4768850"/>
          <p14:tracePt t="123701" x="5937250" y="4768850"/>
          <p14:tracePt t="123701" x="0" y="0"/>
        </p14:tracePtLst>
        <p14:tracePtLst>
          <p14:tracePt t="124281" x="2609850" y="5137150"/>
          <p14:tracePt t="124354" x="2597150" y="5137150"/>
          <p14:tracePt t="124362" x="2578100" y="5137150"/>
          <p14:tracePt t="124370" x="2552700" y="5137150"/>
          <p14:tracePt t="124378" x="2533650" y="5137150"/>
          <p14:tracePt t="124386" x="2463800" y="5137150"/>
          <p14:tracePt t="124402" x="2368550" y="5137150"/>
          <p14:tracePt t="124418" x="2273300" y="5137150"/>
          <p14:tracePt t="124434" x="2184400" y="5137150"/>
          <p14:tracePt t="124467" x="2159000" y="5130800"/>
          <p14:tracePt t="124483" x="2146300" y="5130800"/>
          <p14:tracePt t="124490" x="2127250" y="5118100"/>
          <p14:tracePt t="124506" x="2108200" y="5111750"/>
          <p14:tracePt t="124522" x="2070100" y="5099050"/>
          <p14:tracePt t="124538" x="2044700" y="5080000"/>
          <p14:tracePt t="124554" x="2019300" y="5060950"/>
          <p14:tracePt t="124570" x="2012950" y="5048250"/>
          <p14:tracePt t="124586" x="2000250" y="5022850"/>
          <p14:tracePt t="124602" x="1993900" y="4984750"/>
          <p14:tracePt t="124618" x="1993900" y="4965700"/>
          <p14:tracePt t="124633" x="2000250" y="4921250"/>
          <p14:tracePt t="124667" x="2025650" y="4895850"/>
          <p14:tracePt t="124668" x="2070100" y="4876800"/>
          <p14:tracePt t="124683" x="2159000" y="4845050"/>
          <p14:tracePt t="124700" x="2260600" y="4832350"/>
          <p14:tracePt t="124717" x="2393950" y="4813300"/>
          <p14:tracePt t="124734" x="2489200" y="4806950"/>
          <p14:tracePt t="124750" x="2559050" y="4806950"/>
          <p14:tracePt t="124767" x="2628900" y="4838700"/>
          <p14:tracePt t="124783" x="2667000" y="4876800"/>
          <p14:tracePt t="124800" x="2730500" y="4927600"/>
          <p14:tracePt t="124817" x="2743200" y="4953000"/>
          <p14:tracePt t="124834" x="2749550" y="5016500"/>
          <p14:tracePt t="124850" x="2749550" y="5054600"/>
          <p14:tracePt t="124867" x="2705100" y="5118100"/>
          <p14:tracePt t="124883" x="2647950" y="5162550"/>
          <p14:tracePt t="124900" x="2590800" y="5187950"/>
          <p14:tracePt t="124917" x="2533650" y="5213350"/>
          <p14:tracePt t="124934" x="2482850" y="5226050"/>
          <p14:tracePt t="124950" x="2463800" y="5226050"/>
          <p14:tracePt t="124967" x="2451100" y="5232400"/>
          <p14:tracePt t="125046" x="0" y="0"/>
        </p14:tracePtLst>
        <p14:tracePtLst>
          <p14:tracePt t="148509" x="1619250" y="6076950"/>
          <p14:tracePt t="148569" x="1625600" y="6076950"/>
          <p14:tracePt t="148577" x="1638300" y="6076950"/>
          <p14:tracePt t="148585" x="1657350" y="6076950"/>
          <p14:tracePt t="148593" x="1682750" y="6076950"/>
          <p14:tracePt t="148601" x="1733550" y="6076950"/>
          <p14:tracePt t="148601" x="1771650" y="6076950"/>
          <p14:tracePt t="148618" x="1835150" y="6076950"/>
          <p14:tracePt t="148641" x="1885950" y="6076950"/>
          <p14:tracePt t="148657" x="1924050" y="6076950"/>
          <p14:tracePt t="148673" x="1955800" y="6076950"/>
          <p14:tracePt t="148689" x="1974850" y="6076950"/>
          <p14:tracePt t="148721" x="1981200" y="6076950"/>
          <p14:tracePt t="148733" x="1987550" y="6076950"/>
          <p14:tracePt t="148734" x="2000250" y="6076950"/>
          <p14:tracePt t="148750" x="2019300" y="6076950"/>
          <p14:tracePt t="148767" x="2057400" y="6076950"/>
          <p14:tracePt t="148783" x="2082800" y="6076950"/>
          <p14:tracePt t="148800" x="2108200" y="6076950"/>
          <p14:tracePt t="148817" x="2133600" y="6076950"/>
          <p14:tracePt t="148817" x="2152650" y="6076950"/>
          <p14:tracePt t="148858" x="2159000" y="6076950"/>
          <p14:tracePt t="148865" x="2165350" y="6076950"/>
          <p14:tracePt t="148867" x="2178050" y="6076950"/>
          <p14:tracePt t="148883" x="2197100" y="6076950"/>
          <p14:tracePt t="148900" x="2222500" y="6076950"/>
          <p14:tracePt t="148917" x="2241550" y="6076950"/>
          <p14:tracePt t="148934" x="2266950" y="6076950"/>
          <p14:tracePt t="148950" x="2317750" y="6076950"/>
          <p14:tracePt t="148967" x="2400300" y="6076950"/>
          <p14:tracePt t="148983" x="2489200" y="6076950"/>
          <p14:tracePt t="149000" x="2565400" y="6076950"/>
          <p14:tracePt t="149017" x="2673350" y="6076950"/>
          <p14:tracePt t="149034" x="2705100" y="6076950"/>
          <p14:tracePt t="149050" x="2724150" y="6076950"/>
          <p14:tracePt t="149067" x="2736850" y="6076950"/>
          <p14:tracePt t="149169" x="2743200" y="6076950"/>
          <p14:tracePt t="149177" x="2755900" y="6076950"/>
          <p14:tracePt t="149193" x="2768600" y="6076950"/>
          <p14:tracePt t="149201" x="2781300" y="6076950"/>
          <p14:tracePt t="149209" x="2787650" y="6076950"/>
          <p14:tracePt t="149217" x="2819400" y="6076950"/>
          <p14:tracePt t="149217" x="2832100" y="6076950"/>
          <p14:tracePt t="149233" x="2851150" y="6076950"/>
          <p14:tracePt t="149250" x="2876550" y="6076950"/>
          <p14:tracePt t="149267" x="2889250" y="6076950"/>
          <p14:tracePt t="149849" x="0" y="0"/>
        </p14:tracePtLst>
        <p14:tracePtLst>
          <p14:tracePt t="151025" x="3714750" y="6070600"/>
          <p14:tracePt t="151113" x="3727450" y="6076950"/>
          <p14:tracePt t="151121" x="3733800" y="6076950"/>
          <p14:tracePt t="151129" x="3746500" y="6076950"/>
          <p14:tracePt t="151137" x="3765550" y="6076950"/>
          <p14:tracePt t="151153" x="3778250" y="6083300"/>
          <p14:tracePt t="151169" x="3803650" y="6089650"/>
          <p14:tracePt t="151185" x="3835400" y="6089650"/>
          <p14:tracePt t="151201" x="3867150" y="6089650"/>
          <p14:tracePt t="151217" x="3917950" y="6089650"/>
          <p14:tracePt t="151217" x="3937000" y="6089650"/>
          <p14:tracePt t="151250" x="3968750" y="6089650"/>
          <p14:tracePt t="151266" x="3994150" y="6089650"/>
          <p14:tracePt t="151283" x="4019550" y="6089650"/>
          <p14:tracePt t="151285" x="4051300" y="6089650"/>
          <p14:tracePt t="151300" x="4083050" y="6089650"/>
          <p14:tracePt t="151316" x="4127500" y="6089650"/>
          <p14:tracePt t="151333" x="4184650" y="6089650"/>
          <p14:tracePt t="151350" x="4254500" y="6089650"/>
          <p14:tracePt t="151367" x="4330700" y="6089650"/>
          <p14:tracePt t="151383" x="4400550" y="6089650"/>
          <p14:tracePt t="151400" x="4476750" y="6089650"/>
          <p14:tracePt t="151417" x="4597400" y="6089650"/>
          <p14:tracePt t="151433" x="4673600" y="6089650"/>
          <p14:tracePt t="151450" x="4762500" y="6089650"/>
          <p14:tracePt t="151466" x="4851400" y="6089650"/>
          <p14:tracePt t="151483" x="4902200" y="6089650"/>
          <p14:tracePt t="151500" x="4940300" y="6089650"/>
          <p14:tracePt t="151517" x="4953000" y="6089650"/>
          <p14:tracePt t="151753" x="0" y="0"/>
        </p14:tracePtLst>
        <p14:tracePtLst>
          <p14:tracePt t="152958" x="5740400" y="6108700"/>
          <p14:tracePt t="153041" x="5753100" y="6108700"/>
          <p14:tracePt t="153049" x="5778500" y="6108700"/>
          <p14:tracePt t="153059" x="5784850" y="6108700"/>
          <p14:tracePt t="153073" x="5810250" y="6108700"/>
          <p14:tracePt t="153089" x="5848350" y="6108700"/>
          <p14:tracePt t="153100" x="5880100" y="6108700"/>
          <p14:tracePt t="153121" x="5924550" y="6108700"/>
          <p14:tracePt t="153137" x="5969000" y="6108700"/>
          <p14:tracePt t="153153" x="6026150" y="6108700"/>
          <p14:tracePt t="153169" x="6083300" y="6108700"/>
          <p14:tracePt t="153183" x="6159500" y="6108700"/>
          <p14:tracePt t="153200" x="6254750" y="6108700"/>
          <p14:tracePt t="153217" x="6381750" y="6108700"/>
          <p14:tracePt t="153233" x="6470650" y="6108700"/>
          <p14:tracePt t="153250" x="6553200" y="6108700"/>
          <p14:tracePt t="153267" x="6623050" y="6108700"/>
          <p14:tracePt t="153283" x="6718300" y="6108700"/>
          <p14:tracePt t="153300" x="6813550" y="6108700"/>
          <p14:tracePt t="153317" x="6908800" y="6108700"/>
          <p14:tracePt t="153333" x="7004050" y="6108700"/>
          <p14:tracePt t="153350" x="7092950" y="6108700"/>
          <p14:tracePt t="153367" x="7169150" y="6108700"/>
          <p14:tracePt t="153383" x="7239000" y="6108700"/>
          <p14:tracePt t="153400" x="7296150" y="6108700"/>
          <p14:tracePt t="153416" x="7346950" y="6108700"/>
          <p14:tracePt t="153663" x="0" y="0"/>
        </p14:tracePtLst>
        <p14:tracePtLst>
          <p14:tracePt t="163380" x="2317750" y="6019800"/>
          <p14:tracePt t="163417" x="2330450" y="6019800"/>
          <p14:tracePt t="163425" x="2336800" y="6019800"/>
          <p14:tracePt t="163434" x="2374900" y="6019800"/>
          <p14:tracePt t="163450" x="2393950" y="6019800"/>
          <p14:tracePt t="163467" x="2444750" y="6019800"/>
          <p14:tracePt t="163473" x="2533650" y="6019800"/>
          <p14:tracePt t="163489" x="2616200" y="6019800"/>
          <p14:tracePt t="163505" x="2705100" y="6019800"/>
          <p14:tracePt t="163521" x="2774950" y="6019800"/>
          <p14:tracePt t="163537" x="2838450" y="6019800"/>
          <p14:tracePt t="163553" x="2895600" y="6019800"/>
          <p14:tracePt t="163569" x="2965450" y="6019800"/>
          <p14:tracePt t="163585" x="3035300" y="6019800"/>
          <p14:tracePt t="163601" x="3124200" y="6019800"/>
          <p14:tracePt t="163617" x="3251200" y="6019800"/>
          <p14:tracePt t="163650" x="3340100" y="6019800"/>
          <p14:tracePt t="163657" x="3409950" y="6019800"/>
          <p14:tracePt t="163667" x="3498850" y="6019800"/>
          <p14:tracePt t="163684" x="3600450" y="6019800"/>
          <p14:tracePt t="163701" x="3708400" y="6019800"/>
          <p14:tracePt t="163717" x="3810000" y="6019800"/>
          <p14:tracePt t="163735" x="3905250" y="6019800"/>
          <p14:tracePt t="163750" x="4019550" y="6019800"/>
          <p14:tracePt t="163767" x="4121150" y="6019800"/>
          <p14:tracePt t="163784" x="4235450" y="6019800"/>
          <p14:tracePt t="163800" x="4343400" y="6019800"/>
          <p14:tracePt t="163817" x="4470400" y="6019800"/>
          <p14:tracePt t="163834" x="4559300" y="6019800"/>
          <p14:tracePt t="163850" x="4629150" y="6019800"/>
          <p14:tracePt t="163867" x="4718050" y="6019800"/>
          <p14:tracePt t="163884" x="4794250" y="6019800"/>
          <p14:tracePt t="163901" x="4883150" y="6019800"/>
          <p14:tracePt t="163917" x="4972050" y="6019800"/>
          <p14:tracePt t="163934" x="5067300" y="6019800"/>
          <p14:tracePt t="163950" x="5162550" y="6019800"/>
          <p14:tracePt t="163968" x="5276850" y="6019800"/>
          <p14:tracePt t="163984" x="5372100" y="6019800"/>
          <p14:tracePt t="164000" x="5448300" y="6019800"/>
          <p14:tracePt t="164017" x="5607050" y="6019800"/>
          <p14:tracePt t="164034" x="5715000" y="6019800"/>
          <p14:tracePt t="164050" x="5797550" y="6019800"/>
          <p14:tracePt t="164067" x="5886450" y="6019800"/>
          <p14:tracePt t="164084" x="5956300" y="6019800"/>
          <p14:tracePt t="164100" x="6026150" y="6019800"/>
          <p14:tracePt t="164117" x="6089650" y="6019800"/>
          <p14:tracePt t="164134" x="6134100" y="6019800"/>
          <p14:tracePt t="164150" x="6178550" y="6019800"/>
          <p14:tracePt t="164167" x="6223000" y="6019800"/>
          <p14:tracePt t="164184" x="6267450" y="6019800"/>
          <p14:tracePt t="164200" x="6305550" y="6019800"/>
          <p14:tracePt t="164217" x="6356350" y="6019800"/>
          <p14:tracePt t="164234" x="6369050" y="6019800"/>
          <p14:tracePt t="164806" x="0" y="0"/>
        </p14:tracePtLst>
        <p14:tracePtLst>
          <p14:tracePt t="172393" x="3213100" y="6546850"/>
          <p14:tracePt t="172546" x="3225800" y="6546850"/>
          <p14:tracePt t="172560" x="3232150" y="6546850"/>
          <p14:tracePt t="172562" x="3244850" y="6546850"/>
          <p14:tracePt t="172570" x="3263900" y="6553200"/>
          <p14:tracePt t="172586" x="3295650" y="6559550"/>
          <p14:tracePt t="172602" x="3314700" y="6559550"/>
          <p14:tracePt t="172602" x="3340100" y="6565900"/>
          <p14:tracePt t="172618" x="3371850" y="6565900"/>
          <p14:tracePt t="172634" x="3409950" y="6572250"/>
          <p14:tracePt t="172651" x="3441700" y="6578600"/>
          <p14:tracePt t="172668" x="3486150" y="6584950"/>
          <p14:tracePt t="172684" x="3517900" y="6591300"/>
          <p14:tracePt t="172701" x="3536950" y="6591300"/>
          <p14:tracePt t="172718" x="3568700" y="6597650"/>
          <p14:tracePt t="172734" x="3594100" y="6604000"/>
          <p14:tracePt t="172751" x="3625850" y="6604000"/>
          <p14:tracePt t="172768" x="3651250" y="6604000"/>
          <p14:tracePt t="172784" x="3676650" y="6604000"/>
          <p14:tracePt t="172801" x="3721100" y="6604000"/>
          <p14:tracePt t="172801" x="3733800" y="6604000"/>
          <p14:tracePt t="172818" x="3752850" y="6604000"/>
          <p14:tracePt t="172834" x="3771900" y="6604000"/>
          <p14:tracePt t="172851" x="3790950" y="6604000"/>
          <p14:tracePt t="172867" x="3816350" y="6610350"/>
          <p14:tracePt t="172884" x="3835400" y="6610350"/>
          <p14:tracePt t="172901" x="3860800" y="6610350"/>
          <p14:tracePt t="172918" x="3886200" y="6610350"/>
          <p14:tracePt t="172934" x="3917950" y="6616700"/>
          <p14:tracePt t="172951" x="3949700" y="6616700"/>
          <p14:tracePt t="172967" x="3975100" y="6623050"/>
          <p14:tracePt t="172984" x="4019550" y="6629400"/>
          <p14:tracePt t="173001" x="4044950" y="6635750"/>
          <p14:tracePt t="173018" x="4070350" y="6635750"/>
          <p14:tracePt t="173035" x="4095750" y="6635750"/>
          <p14:tracePt t="173051" x="4127500" y="6635750"/>
          <p14:tracePt t="173068" x="4152900" y="6635750"/>
          <p14:tracePt t="173084" x="4184650" y="6635750"/>
          <p14:tracePt t="173101" x="4216400" y="6635750"/>
          <p14:tracePt t="173118" x="4254500" y="6635750"/>
          <p14:tracePt t="173134" x="4298950" y="6635750"/>
          <p14:tracePt t="173151" x="4337050" y="6635750"/>
          <p14:tracePt t="173168" x="4368800" y="6635750"/>
          <p14:tracePt t="173184" x="4400550" y="6635750"/>
          <p14:tracePt t="173201" x="4425950" y="6635750"/>
          <p14:tracePt t="173218" x="4483100" y="6635750"/>
          <p14:tracePt t="173235" x="4514850" y="6635750"/>
          <p14:tracePt t="173251" x="4546600" y="6635750"/>
          <p14:tracePt t="173268" x="4584700" y="6635750"/>
          <p14:tracePt t="173284" x="4616450" y="6635750"/>
          <p14:tracePt t="173301" x="4635500" y="6635750"/>
          <p14:tracePt t="173318" x="4660900" y="6635750"/>
          <p14:tracePt t="173335" x="4679950" y="6635750"/>
          <p14:tracePt t="173351" x="4699000" y="6635750"/>
          <p14:tracePt t="173386" x="4705350" y="6635750"/>
          <p14:tracePt t="173410" x="4711700" y="6635750"/>
          <p14:tracePt t="173458" x="4718050" y="6635750"/>
          <p14:tracePt t="173482" x="4724400" y="6635750"/>
          <p14:tracePt t="173493" x="4730750" y="6635750"/>
          <p14:tracePt t="173506" x="4737100" y="6635750"/>
          <p14:tracePt t="173522" x="4743450" y="6635750"/>
          <p14:tracePt t="173525" x="4749800" y="6635750"/>
          <p14:tracePt t="173534" x="4762500" y="6635750"/>
          <p14:tracePt t="173551" x="4781550" y="6635750"/>
          <p14:tracePt t="173568" x="4794250" y="6635750"/>
          <p14:tracePt t="173584" x="4819650" y="6635750"/>
          <p14:tracePt t="173601" x="4832350" y="6635750"/>
          <p14:tracePt t="173617" x="4857750" y="6635750"/>
          <p14:tracePt t="173634" x="4889500" y="6635750"/>
          <p14:tracePt t="173651" x="4902200" y="6635750"/>
          <p14:tracePt t="173668" x="4927600" y="6635750"/>
          <p14:tracePt t="173684" x="4946650" y="6635750"/>
          <p14:tracePt t="173701" x="4972050" y="6635750"/>
          <p14:tracePt t="173718" x="4978400" y="6635750"/>
          <p14:tracePt t="173734" x="5003800" y="6635750"/>
          <p14:tracePt t="173751" x="5029200" y="6635750"/>
          <p14:tracePt t="173768" x="5054600" y="6635750"/>
          <p14:tracePt t="173784" x="5067300" y="6635750"/>
          <p14:tracePt t="173801" x="5080000" y="6635750"/>
          <p14:tracePt t="173801" x="5086350" y="6635750"/>
          <p14:tracePt t="173818" x="5099050" y="6635750"/>
          <p14:tracePt t="173834" x="5118100" y="6635750"/>
          <p14:tracePt t="173851" x="5137150" y="6635750"/>
          <p14:tracePt t="173868" x="5162550" y="6635750"/>
          <p14:tracePt t="173884" x="5187950" y="6629400"/>
          <p14:tracePt t="173901" x="5207000" y="6629400"/>
          <p14:tracePt t="173918" x="5232400" y="6629400"/>
          <p14:tracePt t="173934" x="5238750" y="6629400"/>
          <p14:tracePt t="173951" x="5245100" y="6623050"/>
          <p14:tracePt t="173968" x="5251450" y="6623050"/>
          <p14:tracePt t="173984" x="5270500" y="6623050"/>
          <p14:tracePt t="174001" x="5295900" y="6616700"/>
          <p14:tracePt t="174018" x="5321300" y="6610350"/>
          <p14:tracePt t="174058" x="5327650" y="6610350"/>
          <p14:tracePt t="174068" x="5340350" y="6610350"/>
          <p14:tracePt t="174074" x="5346700" y="6604000"/>
          <p14:tracePt t="174084" x="5359400" y="6604000"/>
          <p14:tracePt t="174101" x="5365750" y="6604000"/>
          <p14:tracePt t="174118" x="5378450" y="6591300"/>
          <p14:tracePt t="174134" x="5384800" y="6591300"/>
          <p14:tracePt t="174151" x="5397500" y="6584950"/>
          <p14:tracePt t="174167" x="5410200" y="6572250"/>
          <p14:tracePt t="174184" x="5416550" y="6565900"/>
          <p14:tracePt t="174201" x="5422900" y="6559550"/>
          <p14:tracePt t="174201" x="5429250" y="6559550"/>
          <p14:tracePt t="174218" x="5441950" y="6546850"/>
          <p14:tracePt t="174234" x="5448300" y="6546850"/>
          <p14:tracePt t="174251" x="5454650" y="6540500"/>
          <p14:tracePt t="174268" x="5461000" y="6534150"/>
          <p14:tracePt t="174284" x="5467350" y="6527800"/>
          <p14:tracePt t="174322" x="5473700" y="6521450"/>
          <p14:tracePt t="174338" x="5480050" y="6515100"/>
          <p14:tracePt t="174342" x="5486400" y="6508750"/>
          <p14:tracePt t="174402" x="5492750" y="6502400"/>
          <p14:tracePt t="174405" x="5492750" y="6496050"/>
          <p14:tracePt t="174426" x="5492750" y="6489700"/>
          <p14:tracePt t="174434" x="5499100" y="6483350"/>
          <p14:tracePt t="174443" x="5505450" y="6477000"/>
          <p14:tracePt t="174452" x="5505450" y="6470650"/>
          <p14:tracePt t="174468" x="5505450" y="6457950"/>
          <p14:tracePt t="174484" x="5511800" y="6451600"/>
          <p14:tracePt t="174501" x="5511800" y="6438900"/>
          <p14:tracePt t="174518" x="5511800" y="6432550"/>
          <p14:tracePt t="174554" x="5511800" y="6419850"/>
          <p14:tracePt t="174567" x="5511800" y="6413500"/>
          <p14:tracePt t="174572" x="5511800" y="6400800"/>
          <p14:tracePt t="174584" x="5511800" y="6388100"/>
          <p14:tracePt t="174601" x="5511800" y="6381750"/>
          <p14:tracePt t="174601" x="5511800" y="6369050"/>
          <p14:tracePt t="174618" x="5511800" y="6356350"/>
          <p14:tracePt t="174634" x="5505450" y="6343650"/>
          <p14:tracePt t="174651" x="5492750" y="6324600"/>
          <p14:tracePt t="174667" x="5480050" y="6305550"/>
          <p14:tracePt t="174684" x="5467350" y="6292850"/>
          <p14:tracePt t="174701" x="5448300" y="6273800"/>
          <p14:tracePt t="174718" x="5429250" y="6261100"/>
          <p14:tracePt t="174734" x="5403850" y="6242050"/>
          <p14:tracePt t="174751" x="5353050" y="6216650"/>
          <p14:tracePt t="174767" x="5321300" y="6210300"/>
          <p14:tracePt t="174784" x="5283200" y="6203950"/>
          <p14:tracePt t="174801" x="5245100" y="6184900"/>
          <p14:tracePt t="174818" x="5187950" y="6184900"/>
          <p14:tracePt t="174835" x="5149850" y="6165850"/>
          <p14:tracePt t="174851" x="5099050" y="6165850"/>
          <p14:tracePt t="174868" x="5048250" y="6159500"/>
          <p14:tracePt t="174884" x="4959350" y="6159500"/>
          <p14:tracePt t="174901" x="4895850" y="6159500"/>
          <p14:tracePt t="174917" x="4832350" y="6159500"/>
          <p14:tracePt t="174934" x="4787900" y="6159500"/>
          <p14:tracePt t="174951" x="4737100" y="6159500"/>
          <p14:tracePt t="174968" x="4673600" y="6159500"/>
          <p14:tracePt t="174984" x="4591050" y="6159500"/>
          <p14:tracePt t="175001" x="4464050" y="6159500"/>
          <p14:tracePt t="175018" x="4375150" y="6159500"/>
          <p14:tracePt t="175035" x="4324350" y="6159500"/>
          <p14:tracePt t="175051" x="4260850" y="6159500"/>
          <p14:tracePt t="175068" x="4178300" y="6165850"/>
          <p14:tracePt t="175084" x="4095750" y="6172200"/>
          <p14:tracePt t="175101" x="4006850" y="6178550"/>
          <p14:tracePt t="175117" x="3930650" y="6191250"/>
          <p14:tracePt t="175134" x="3860800" y="6191250"/>
          <p14:tracePt t="175151" x="3778250" y="6191250"/>
          <p14:tracePt t="175168" x="3727450" y="6191250"/>
          <p14:tracePt t="175184" x="3670300" y="6191250"/>
          <p14:tracePt t="175201" x="3619500" y="6191250"/>
          <p14:tracePt t="175218" x="3517900" y="6191250"/>
          <p14:tracePt t="175235" x="3467100" y="6191250"/>
          <p14:tracePt t="175251" x="3390900" y="6191250"/>
          <p14:tracePt t="175268" x="3327400" y="6191250"/>
          <p14:tracePt t="175284" x="3257550" y="6191250"/>
          <p14:tracePt t="175301" x="3187700" y="6191250"/>
          <p14:tracePt t="175318" x="3136900" y="6191250"/>
          <p14:tracePt t="175334" x="3079750" y="6191250"/>
          <p14:tracePt t="175351" x="3022600" y="6191250"/>
          <p14:tracePt t="175368" x="2971800" y="6191250"/>
          <p14:tracePt t="175384" x="2927350" y="6191250"/>
          <p14:tracePt t="175401" x="2882900" y="6191250"/>
          <p14:tracePt t="175417" x="2832100" y="6210300"/>
          <p14:tracePt t="175435" x="2781300" y="6223000"/>
          <p14:tracePt t="175451" x="2762250" y="6229350"/>
          <p14:tracePt t="175468" x="2730500" y="6248400"/>
          <p14:tracePt t="175484" x="2692400" y="6267450"/>
          <p14:tracePt t="175501" x="2660650" y="6286500"/>
          <p14:tracePt t="175517" x="2622550" y="6311900"/>
          <p14:tracePt t="175534" x="2597150" y="6330950"/>
          <p14:tracePt t="175551" x="2584450" y="6343650"/>
          <p14:tracePt t="175568" x="2584450" y="6350000"/>
          <p14:tracePt t="175584" x="2578100" y="6375400"/>
          <p14:tracePt t="175601" x="2578100" y="6388100"/>
          <p14:tracePt t="175617" x="2571750" y="6407150"/>
          <p14:tracePt t="175634" x="2571750" y="6426200"/>
          <p14:tracePt t="175651" x="2571750" y="6445250"/>
          <p14:tracePt t="175668" x="2584450" y="6477000"/>
          <p14:tracePt t="175684" x="2616200" y="6496050"/>
          <p14:tracePt t="175701" x="2654300" y="6527800"/>
          <p14:tracePt t="175718" x="2692400" y="6546850"/>
          <p14:tracePt t="175734" x="2711450" y="6553200"/>
          <p14:tracePt t="175751" x="2743200" y="6578600"/>
          <p14:tracePt t="175767" x="2774950" y="6584950"/>
          <p14:tracePt t="175784" x="2832100" y="6610350"/>
          <p14:tracePt t="175801" x="2952750" y="6635750"/>
          <p14:tracePt t="175818" x="3048000" y="6642100"/>
          <p14:tracePt t="175834" x="3168650" y="6648450"/>
          <p14:tracePt t="175852" x="3276600" y="6648450"/>
          <p14:tracePt t="175868" x="3371850" y="6648450"/>
          <p14:tracePt t="175885" x="3454400" y="6648450"/>
          <p14:tracePt t="175901" x="3530600" y="6648450"/>
          <p14:tracePt t="175918" x="3575050" y="6648450"/>
          <p14:tracePt t="175934" x="3600450" y="6648450"/>
          <p14:tracePt t="176029" x="0" y="0"/>
        </p14:tracePtLst>
        <p14:tracePtLst>
          <p14:tracePt t="177245" x="2832100" y="6426200"/>
          <p14:tracePt t="177338" x="2838450" y="6426200"/>
          <p14:tracePt t="177346" x="2857500" y="6426200"/>
          <p14:tracePt t="177354" x="2876550" y="6426200"/>
          <p14:tracePt t="177362" x="2895600" y="6426200"/>
          <p14:tracePt t="177368" x="2927350" y="6426200"/>
          <p14:tracePt t="177384" x="2965450" y="6426200"/>
          <p14:tracePt t="177402" x="2997200" y="6426200"/>
          <p14:tracePt t="177418" x="3067050" y="6426200"/>
          <p14:tracePt t="177442" x="3117850" y="6426200"/>
          <p14:tracePt t="177451" x="3168650" y="6426200"/>
          <p14:tracePt t="177474" x="3225800" y="6426200"/>
          <p14:tracePt t="177484" x="3276600" y="6426200"/>
          <p14:tracePt t="177501" x="3333750" y="6426200"/>
          <p14:tracePt t="177518" x="3390900" y="6426200"/>
          <p14:tracePt t="177534" x="3441700" y="6426200"/>
          <p14:tracePt t="177551" x="3498850" y="6426200"/>
          <p14:tracePt t="177567" x="3562350" y="6426200"/>
          <p14:tracePt t="177584" x="3619500" y="6426200"/>
          <p14:tracePt t="177601" x="3695700" y="6426200"/>
          <p14:tracePt t="177601" x="3721100" y="6426200"/>
          <p14:tracePt t="177618" x="3759200" y="6426200"/>
          <p14:tracePt t="177634" x="3803650" y="6426200"/>
          <p14:tracePt t="177651" x="3848100" y="6426200"/>
          <p14:tracePt t="177667" x="3905250" y="6426200"/>
          <p14:tracePt t="177684" x="3956050" y="6426200"/>
          <p14:tracePt t="177701" x="4013200" y="6426200"/>
          <p14:tracePt t="177718" x="4044950" y="6426200"/>
          <p14:tracePt t="177734" x="4083050" y="6426200"/>
          <p14:tracePt t="177751" x="4108450" y="6426200"/>
          <p14:tracePt t="177767" x="4133850" y="6426200"/>
          <p14:tracePt t="177784" x="4146550" y="6426200"/>
          <p14:tracePt t="177800" x="4165600" y="6426200"/>
          <p14:tracePt t="177817" x="4191000" y="6426200"/>
          <p14:tracePt t="177834" x="4222750" y="6426200"/>
          <p14:tracePt t="177850" x="4248150" y="6426200"/>
          <p14:tracePt t="177867" x="4286250" y="6426200"/>
          <p14:tracePt t="177884" x="4311650" y="6426200"/>
          <p14:tracePt t="177900" x="4343400" y="6426200"/>
          <p14:tracePt t="177918" x="4375150" y="6426200"/>
          <p14:tracePt t="177934" x="4400550" y="6426200"/>
          <p14:tracePt t="177951" x="4438650" y="6426200"/>
          <p14:tracePt t="177967" x="4476750" y="6426200"/>
          <p14:tracePt t="177984" x="4502150" y="6413500"/>
          <p14:tracePt t="178001" x="4533900" y="6413500"/>
          <p14:tracePt t="178001" x="4546600" y="6413500"/>
          <p14:tracePt t="178018" x="4565650" y="6413500"/>
          <p14:tracePt t="178034" x="4597400" y="6413500"/>
          <p14:tracePt t="178051" x="4622800" y="6413500"/>
          <p14:tracePt t="178068" x="4654550" y="6413500"/>
          <p14:tracePt t="178084" x="4679950" y="6413500"/>
          <p14:tracePt t="178101" x="4699000" y="6413500"/>
          <p14:tracePt t="178117" x="4711700" y="6413500"/>
          <p14:tracePt t="178134" x="4718050" y="6413500"/>
          <p14:tracePt t="178151" x="4730750" y="6413500"/>
          <p14:tracePt t="178186" x="4737100" y="6413500"/>
          <p14:tracePt t="178241" x="4743450" y="6413500"/>
          <p14:tracePt t="178257" x="4749800" y="6413500"/>
          <p14:tracePt t="178273" x="4756150" y="6413500"/>
          <p14:tracePt t="178281" x="4762500" y="6413500"/>
          <p14:tracePt t="178397" x="0" y="0"/>
        </p14:tracePtLst>
        <p14:tracePtLst>
          <p14:tracePt t="181649" x="2724150" y="6457950"/>
          <p14:tracePt t="181697" x="2724150" y="6464300"/>
          <p14:tracePt t="181713" x="2724150" y="6470650"/>
          <p14:tracePt t="181737" x="2717800" y="6470650"/>
          <p14:tracePt t="181745" x="2717800" y="6477000"/>
          <p14:tracePt t="181761" x="2711450" y="6477000"/>
          <p14:tracePt t="181776" x="2705100" y="6483350"/>
          <p14:tracePt t="181777" x="2698750" y="6483350"/>
          <p14:tracePt t="181785" x="2686050" y="6483350"/>
          <p14:tracePt t="181801" x="2673350" y="6483350"/>
          <p14:tracePt t="181817" x="2654300" y="6483350"/>
          <p14:tracePt t="181865" x="2647950" y="6483350"/>
          <p14:tracePt t="181873" x="2641600" y="6483350"/>
          <p14:tracePt t="181883" x="2641600" y="6477000"/>
          <p14:tracePt t="181884" x="2641600" y="6457950"/>
          <p14:tracePt t="181900" x="2641600" y="6432550"/>
          <p14:tracePt t="181917" x="2641600" y="6407150"/>
          <p14:tracePt t="181934" x="2641600" y="6375400"/>
          <p14:tracePt t="181951" x="2641600" y="6356350"/>
          <p14:tracePt t="181967" x="2641600" y="6343650"/>
          <p14:tracePt t="181984" x="2647950" y="6337300"/>
          <p14:tracePt t="182000" x="2679700" y="6318250"/>
          <p14:tracePt t="182000" x="2698750" y="6311900"/>
          <p14:tracePt t="182017" x="2736850" y="6305550"/>
          <p14:tracePt t="182033" x="2774950" y="6305550"/>
          <p14:tracePt t="182050" x="2806700" y="6305550"/>
          <p14:tracePt t="182067" x="2825750" y="6305550"/>
          <p14:tracePt t="182083" x="2838450" y="6324600"/>
          <p14:tracePt t="182100" x="2851150" y="6362700"/>
          <p14:tracePt t="182117" x="2851150" y="6388100"/>
          <p14:tracePt t="182133" x="2844800" y="6419850"/>
          <p14:tracePt t="182150" x="2825750" y="6445250"/>
          <p14:tracePt t="182167" x="2781300" y="6464300"/>
          <p14:tracePt t="182184" x="2736850" y="6489700"/>
          <p14:tracePt t="182201" x="2679700" y="6489700"/>
          <p14:tracePt t="182218" x="2654300" y="6489700"/>
          <p14:tracePt t="182234" x="2647950" y="6489700"/>
          <p14:tracePt t="182251" x="2628900" y="6464300"/>
          <p14:tracePt t="182267" x="2628900" y="6438900"/>
          <p14:tracePt t="182284" x="2628900" y="6413500"/>
          <p14:tracePt t="182301" x="2628900" y="6400800"/>
          <p14:tracePt t="182317" x="2628900" y="6381750"/>
          <p14:tracePt t="182334" x="2628900" y="6362700"/>
          <p14:tracePt t="182351" x="2667000" y="6343650"/>
          <p14:tracePt t="182367" x="2730500" y="6324600"/>
          <p14:tracePt t="182384" x="2774950" y="6324600"/>
          <p14:tracePt t="182401" x="2819400" y="6324600"/>
          <p14:tracePt t="182418" x="2825750" y="6324600"/>
          <p14:tracePt t="182434" x="2838450" y="6350000"/>
          <p14:tracePt t="182451" x="2838450" y="6375400"/>
          <p14:tracePt t="182467" x="2832100" y="6407150"/>
          <p14:tracePt t="182484" x="2806700" y="6432550"/>
          <p14:tracePt t="182500" x="2755900" y="6464300"/>
          <p14:tracePt t="182517" x="2698750" y="6477000"/>
          <p14:tracePt t="182533" x="2647950" y="6483350"/>
          <p14:tracePt t="182550" x="2597150" y="6483350"/>
          <p14:tracePt t="182567" x="2578100" y="6483350"/>
          <p14:tracePt t="182583" x="2571750" y="6483350"/>
          <p14:tracePt t="182600" x="2565400" y="6464300"/>
          <p14:tracePt t="182617" x="2565400" y="6413500"/>
          <p14:tracePt t="182633" x="2565400" y="6381750"/>
          <p14:tracePt t="182650" x="2603500" y="6350000"/>
          <p14:tracePt t="182667" x="2660650" y="6324600"/>
          <p14:tracePt t="182684" x="2717800" y="6318250"/>
          <p14:tracePt t="182701" x="2749550" y="6318250"/>
          <p14:tracePt t="182717" x="2768600" y="6318250"/>
          <p14:tracePt t="182717" x="0" y="0"/>
        </p14:tracePtLst>
        <p14:tracePtLst>
          <p14:tracePt t="186260" x="2736850" y="6381750"/>
          <p14:tracePt t="186473" x="2743200" y="6381750"/>
          <p14:tracePt t="186481" x="2749550" y="6381750"/>
          <p14:tracePt t="186493" x="2762250" y="6381750"/>
          <p14:tracePt t="186493" x="2768600" y="6381750"/>
          <p14:tracePt t="186500" x="2787650" y="6381750"/>
          <p14:tracePt t="186517" x="2806700" y="6381750"/>
          <p14:tracePt t="186534" x="2832100" y="6381750"/>
          <p14:tracePt t="186550" x="2857500" y="6381750"/>
          <p14:tracePt t="186567" x="2895600" y="6381750"/>
          <p14:tracePt t="186584" x="2927350" y="6381750"/>
          <p14:tracePt t="186600" x="2971800" y="6381750"/>
          <p14:tracePt t="186618" x="2997200" y="6381750"/>
          <p14:tracePt t="186634" x="3028950" y="6381750"/>
          <p14:tracePt t="186650" x="3048000" y="6381750"/>
          <p14:tracePt t="186667" x="3079750" y="6381750"/>
          <p14:tracePt t="186684" x="3117850" y="6381750"/>
          <p14:tracePt t="186700" x="3155950" y="6381750"/>
          <p14:tracePt t="186717" x="3187700" y="6381750"/>
          <p14:tracePt t="186734" x="3225800" y="6381750"/>
          <p14:tracePt t="186750" x="3263900" y="6381750"/>
          <p14:tracePt t="186767" x="3321050" y="6381750"/>
          <p14:tracePt t="186784" x="3365500" y="6381750"/>
          <p14:tracePt t="186800" x="3448050" y="6381750"/>
          <p14:tracePt t="186817" x="3492500" y="6381750"/>
          <p14:tracePt t="186834" x="3536950" y="6381750"/>
          <p14:tracePt t="186850" x="3587750" y="6381750"/>
          <p14:tracePt t="186867" x="3644900" y="6381750"/>
          <p14:tracePt t="186884" x="3689350" y="6381750"/>
          <p14:tracePt t="186900" x="3733800" y="6381750"/>
          <p14:tracePt t="186917" x="3784600" y="6381750"/>
          <p14:tracePt t="186934" x="3829050" y="6381750"/>
          <p14:tracePt t="186950" x="3854450" y="6381750"/>
          <p14:tracePt t="186967" x="3886200" y="6381750"/>
          <p14:tracePt t="186984" x="3924300" y="6381750"/>
          <p14:tracePt t="187000" x="3962400" y="6381750"/>
          <p14:tracePt t="187018" x="3994150" y="6381750"/>
          <p14:tracePt t="187034" x="4044950" y="6381750"/>
          <p14:tracePt t="187050" x="4076700" y="6381750"/>
          <p14:tracePt t="187067" x="4121150" y="6381750"/>
          <p14:tracePt t="187084" x="4159250" y="6381750"/>
          <p14:tracePt t="187100" x="4191000" y="6381750"/>
          <p14:tracePt t="187117" x="4216400" y="6381750"/>
          <p14:tracePt t="187134" x="4241800" y="6381750"/>
          <p14:tracePt t="187150" x="4279900" y="6381750"/>
          <p14:tracePt t="187167" x="4311650" y="6381750"/>
          <p14:tracePt t="187184" x="4337050" y="6381750"/>
          <p14:tracePt t="187200" x="4387850" y="6381750"/>
          <p14:tracePt t="187217" x="4413250" y="6381750"/>
          <p14:tracePt t="187234" x="4438650" y="6381750"/>
          <p14:tracePt t="187250" x="4470400" y="6381750"/>
          <p14:tracePt t="187267" x="4495800" y="6381750"/>
          <p14:tracePt t="187284" x="4521200" y="6381750"/>
          <p14:tracePt t="187300" x="4540250" y="6381750"/>
          <p14:tracePt t="187317" x="4559300" y="6381750"/>
          <p14:tracePt t="187334" x="4565650" y="6381750"/>
          <p14:tracePt t="187350" x="4578350" y="6381750"/>
          <p14:tracePt t="187367" x="4584700" y="6381750"/>
          <p14:tracePt t="187384" x="4597400" y="6381750"/>
          <p14:tracePt t="187400" x="4603750" y="6381750"/>
          <p14:tracePt t="187417" x="4610100" y="6381750"/>
          <p14:tracePt t="187434" x="4616450" y="6381750"/>
          <p14:tracePt t="187450" x="4622800" y="6381750"/>
          <p14:tracePt t="187467" x="4635500" y="6381750"/>
          <p14:tracePt t="187484" x="4648200" y="6381750"/>
          <p14:tracePt t="187501" x="4660900" y="6381750"/>
          <p14:tracePt t="187517" x="4679950" y="6381750"/>
          <p14:tracePt t="187534" x="4686300" y="6381750"/>
          <p14:tracePt t="187617" x="4692650" y="6381750"/>
          <p14:tracePt t="187657" x="4699000" y="6381750"/>
          <p14:tracePt t="187681" x="4705350" y="6381750"/>
          <p14:tracePt t="187697" x="4711700" y="6381750"/>
          <p14:tracePt t="187728" x="4718050" y="6381750"/>
          <p14:tracePt t="187753" x="4730750" y="6381750"/>
          <p14:tracePt t="187849" x="4737100" y="6381750"/>
          <p14:tracePt t="188354" x="0" y="0"/>
        </p14:tracePtLst>
        <p14:tracePtLst>
          <p14:tracePt t="191850" x="5346700" y="6559550"/>
          <p14:tracePt t="191874" x="5334000" y="6565900"/>
          <p14:tracePt t="191890" x="5321300" y="6578600"/>
          <p14:tracePt t="191922" x="5314950" y="6584950"/>
          <p14:tracePt t="191938" x="5295900" y="6597650"/>
          <p14:tracePt t="191954" x="5289550" y="6604000"/>
          <p14:tracePt t="191962" x="5283200" y="6604000"/>
          <p14:tracePt t="191970" x="5276850" y="6604000"/>
          <p14:tracePt t="191986" x="5257800" y="6610350"/>
          <p14:tracePt t="192002" x="5238750" y="6610350"/>
          <p14:tracePt t="192010" x="5219700" y="6623050"/>
          <p14:tracePt t="192026" x="5187950" y="6629400"/>
          <p14:tracePt t="192042" x="5156200" y="6635750"/>
          <p14:tracePt t="192058" x="5118100" y="6642100"/>
          <p14:tracePt t="192068" x="5092700" y="6642100"/>
          <p14:tracePt t="192101" x="5080000" y="6642100"/>
          <p14:tracePt t="192106" x="5054600" y="6642100"/>
          <p14:tracePt t="192122" x="5035550" y="6642100"/>
          <p14:tracePt t="192138" x="5003800" y="6642100"/>
          <p14:tracePt t="192151" x="4991100" y="6642100"/>
          <p14:tracePt t="192170" x="4972050" y="6642100"/>
          <p14:tracePt t="192186" x="4959350" y="6642100"/>
          <p14:tracePt t="192201" x="4921250" y="6623050"/>
          <p14:tracePt t="192218" x="4902200" y="6604000"/>
          <p14:tracePt t="192235" x="4870450" y="6597650"/>
          <p14:tracePt t="192251" x="4838700" y="6591300"/>
          <p14:tracePt t="192268" x="4832350" y="6578600"/>
          <p14:tracePt t="192284" x="4819650" y="6565900"/>
          <p14:tracePt t="192301" x="4806950" y="6553200"/>
          <p14:tracePt t="192318" x="4800600" y="6540500"/>
          <p14:tracePt t="192335" x="4794250" y="6527800"/>
          <p14:tracePt t="192351" x="4787900" y="6496050"/>
          <p14:tracePt t="192368" x="4787900" y="6477000"/>
          <p14:tracePt t="192384" x="4787900" y="6445250"/>
          <p14:tracePt t="192401" x="4787900" y="6375400"/>
          <p14:tracePt t="192418" x="4787900" y="6343650"/>
          <p14:tracePt t="192435" x="4787900" y="6311900"/>
          <p14:tracePt t="192451" x="4787900" y="6299200"/>
          <p14:tracePt t="192468" x="4794250" y="6280150"/>
          <p14:tracePt t="192485" x="4806950" y="6273800"/>
          <p14:tracePt t="192501" x="4826000" y="6261100"/>
          <p14:tracePt t="192518" x="4845050" y="6254750"/>
          <p14:tracePt t="192535" x="4870450" y="6248400"/>
          <p14:tracePt t="192551" x="4889500" y="6235700"/>
          <p14:tracePt t="192568" x="4902200" y="6223000"/>
          <p14:tracePt t="192585" x="4927600" y="6216650"/>
          <p14:tracePt t="192601" x="4959350" y="6203950"/>
          <p14:tracePt t="192618" x="4984750" y="6191250"/>
          <p14:tracePt t="192635" x="5010150" y="6191250"/>
          <p14:tracePt t="192651" x="5041900" y="6191250"/>
          <p14:tracePt t="192668" x="5060950" y="6191250"/>
          <p14:tracePt t="192684" x="5073650" y="6191250"/>
          <p14:tracePt t="192701" x="5105400" y="6191250"/>
          <p14:tracePt t="192718" x="5149850" y="6191250"/>
          <p14:tracePt t="192735" x="5200650" y="6191250"/>
          <p14:tracePt t="192751" x="5245100" y="6191250"/>
          <p14:tracePt t="192768" x="5276850" y="6197600"/>
          <p14:tracePt t="192784" x="5283200" y="6203950"/>
          <p14:tracePt t="192818" x="5289550" y="6203950"/>
          <p14:tracePt t="192818" x="5295900" y="6210300"/>
          <p14:tracePt t="192834" x="5302250" y="6223000"/>
          <p14:tracePt t="192851" x="5308600" y="6267450"/>
          <p14:tracePt t="192868" x="5321300" y="6299200"/>
          <p14:tracePt t="192884" x="5327650" y="6330950"/>
          <p14:tracePt t="192901" x="5334000" y="6362700"/>
          <p14:tracePt t="192918" x="5334000" y="6388100"/>
          <p14:tracePt t="192935" x="5340350" y="6419850"/>
          <p14:tracePt t="192951" x="5340350" y="6451600"/>
          <p14:tracePt t="192968" x="5340350" y="6483350"/>
          <p14:tracePt t="192985" x="5340350" y="6521450"/>
          <p14:tracePt t="193001" x="5327650" y="6578600"/>
          <p14:tracePt t="193018" x="5308600" y="6604000"/>
          <p14:tracePt t="193034" x="5289550" y="6623050"/>
          <p14:tracePt t="193051" x="5276850" y="6642100"/>
          <p14:tracePt t="193068" x="5264150" y="6648450"/>
          <p14:tracePt t="193085" x="5257800" y="6654800"/>
          <p14:tracePt t="193101" x="5251450" y="6654800"/>
          <p14:tracePt t="193281" x="0" y="0"/>
        </p14:tracePtLst>
      </p14:laserTraceLst>
    </p:ext>
  </p:extLs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95536" y="476672"/>
            <a:ext cx="4320480" cy="3384376"/>
            <a:chOff x="395536" y="476672"/>
            <a:chExt cx="4320480" cy="3384376"/>
          </a:xfrm>
        </p:grpSpPr>
        <p:grpSp>
          <p:nvGrpSpPr>
            <p:cNvPr id="2" name="그룹 1"/>
            <p:cNvGrpSpPr/>
            <p:nvPr/>
          </p:nvGrpSpPr>
          <p:grpSpPr>
            <a:xfrm>
              <a:off x="395536" y="476672"/>
              <a:ext cx="4320480" cy="1584176"/>
              <a:chOff x="395536" y="476672"/>
              <a:chExt cx="4320480" cy="1584176"/>
            </a:xfrm>
          </p:grpSpPr>
          <p:sp>
            <p:nvSpPr>
              <p:cNvPr id="127" name="Line 51"/>
              <p:cNvSpPr>
                <a:spLocks noChangeShapeType="1"/>
              </p:cNvSpPr>
              <p:nvPr/>
            </p:nvSpPr>
            <p:spPr bwMode="auto">
              <a:xfrm>
                <a:off x="539552" y="1268760"/>
                <a:ext cx="1152128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8" name="직사각형 20"/>
              <p:cNvSpPr>
                <a:spLocks noChangeArrowheads="1"/>
              </p:cNvSpPr>
              <p:nvPr/>
            </p:nvSpPr>
            <p:spPr bwMode="auto">
              <a:xfrm>
                <a:off x="683568" y="620688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9" name="TextBox 31"/>
              <p:cNvSpPr txBox="1">
                <a:spLocks noChangeArrowheads="1"/>
              </p:cNvSpPr>
              <p:nvPr/>
            </p:nvSpPr>
            <p:spPr bwMode="auto">
              <a:xfrm>
                <a:off x="1979712" y="1124744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31" name="그룹 130"/>
              <p:cNvGrpSpPr/>
              <p:nvPr/>
            </p:nvGrpSpPr>
            <p:grpSpPr>
              <a:xfrm>
                <a:off x="395536" y="476672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149" name="직선 화살표 연결선 14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직선 화살표 연결선 1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직선 화살표 연결선 15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2" name="직선 화살표 연결선 151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" name="직선 화살표 연결선 1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" name="그룹 131"/>
              <p:cNvGrpSpPr/>
              <p:nvPr/>
            </p:nvGrpSpPr>
            <p:grpSpPr>
              <a:xfrm>
                <a:off x="395536" y="620689"/>
                <a:ext cx="288033" cy="1296143"/>
                <a:chOff x="539551" y="476673"/>
                <a:chExt cx="288033" cy="1296143"/>
              </a:xfrm>
            </p:grpSpPr>
            <p:sp>
              <p:nvSpPr>
                <p:cNvPr id="144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5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46" name="이등변 삼각형 145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7" name="이등변 삼각형 146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8" name="이등변 삼각형 147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33" name="Line 51"/>
              <p:cNvSpPr>
                <a:spLocks noChangeShapeType="1"/>
              </p:cNvSpPr>
              <p:nvPr/>
            </p:nvSpPr>
            <p:spPr bwMode="auto">
              <a:xfrm>
                <a:off x="2555776" y="1268760"/>
                <a:ext cx="2160240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6" name="자유형 8"/>
              <p:cNvSpPr/>
              <p:nvPr/>
            </p:nvSpPr>
            <p:spPr bwMode="auto">
              <a:xfrm>
                <a:off x="2877451" y="588494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7" name="직선 연결선 136"/>
              <p:cNvCxnSpPr/>
              <p:nvPr/>
            </p:nvCxnSpPr>
            <p:spPr bwMode="auto">
              <a:xfrm>
                <a:off x="2555776" y="620688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직선 연결선 138"/>
              <p:cNvCxnSpPr/>
              <p:nvPr/>
            </p:nvCxnSpPr>
            <p:spPr bwMode="auto">
              <a:xfrm>
                <a:off x="2555776" y="1916832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3" name="원호 242"/>
              <p:cNvSpPr/>
              <p:nvPr/>
            </p:nvSpPr>
            <p:spPr bwMode="auto">
              <a:xfrm rot="16200000" flipV="1">
                <a:off x="1259632" y="764704"/>
                <a:ext cx="1008112" cy="1008112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95536" y="2060848"/>
              <a:ext cx="4320480" cy="1800200"/>
              <a:chOff x="395536" y="2060848"/>
              <a:chExt cx="4320480" cy="1800200"/>
            </a:xfrm>
          </p:grpSpPr>
          <p:grpSp>
            <p:nvGrpSpPr>
              <p:cNvPr id="66" name="그룹 34"/>
              <p:cNvGrpSpPr>
                <a:grpSpLocks/>
              </p:cNvGrpSpPr>
              <p:nvPr/>
            </p:nvGrpSpPr>
            <p:grpSpPr bwMode="auto">
              <a:xfrm>
                <a:off x="971600" y="2346449"/>
                <a:ext cx="1440110" cy="1298575"/>
                <a:chOff x="3635896" y="4653136"/>
                <a:chExt cx="1440606" cy="1297732"/>
              </a:xfrm>
            </p:grpSpPr>
            <p:sp>
              <p:nvSpPr>
                <p:cNvPr id="82" name="이등변 삼각형 21"/>
                <p:cNvSpPr>
                  <a:spLocks noChangeArrowheads="1"/>
                </p:cNvSpPr>
                <p:nvPr/>
              </p:nvSpPr>
              <p:spPr bwMode="auto">
                <a:xfrm>
                  <a:off x="3635896" y="5301208"/>
                  <a:ext cx="720080" cy="64807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88" name="이등변 삼각형 22"/>
                <p:cNvSpPr>
                  <a:spLocks noChangeArrowheads="1"/>
                </p:cNvSpPr>
                <p:nvPr/>
              </p:nvSpPr>
              <p:spPr bwMode="auto">
                <a:xfrm rot="10800000">
                  <a:off x="4356422" y="4653136"/>
                  <a:ext cx="720080" cy="64807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103" name="직선 화살표 연결선 13"/>
                <p:cNvCxnSpPr>
                  <a:cxnSpLocks noChangeShapeType="1"/>
                  <a:endCxn id="82" idx="2"/>
                </p:cNvCxnSpPr>
                <p:nvPr/>
              </p:nvCxnSpPr>
              <p:spPr bwMode="auto">
                <a:xfrm rot="10800000">
                  <a:off x="3635896" y="5949280"/>
                  <a:ext cx="72008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4" name="직선 화살표 연결선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73357" y="5733256"/>
                  <a:ext cx="482867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6" name="직선 화살표 연결선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4116133" y="5517232"/>
                  <a:ext cx="240091" cy="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7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4355976" y="4653136"/>
                  <a:ext cx="72008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8" name="직선 화살표 연결선 28"/>
                <p:cNvCxnSpPr>
                  <a:cxnSpLocks noChangeShapeType="1"/>
                </p:cNvCxnSpPr>
                <p:nvPr/>
              </p:nvCxnSpPr>
              <p:spPr bwMode="auto">
                <a:xfrm>
                  <a:off x="4356224" y="4869160"/>
                  <a:ext cx="478029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109" name="직선 화살표 연결선 30"/>
                <p:cNvCxnSpPr>
                  <a:cxnSpLocks noChangeShapeType="1"/>
                </p:cNvCxnSpPr>
                <p:nvPr/>
              </p:nvCxnSpPr>
              <p:spPr bwMode="auto">
                <a:xfrm>
                  <a:off x="4356224" y="5086772"/>
                  <a:ext cx="232449" cy="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sp>
            <p:nvSpPr>
              <p:cNvPr id="154" name="Line 51"/>
              <p:cNvSpPr>
                <a:spLocks noChangeShapeType="1"/>
              </p:cNvSpPr>
              <p:nvPr/>
            </p:nvSpPr>
            <p:spPr bwMode="auto">
              <a:xfrm>
                <a:off x="539552" y="2996952"/>
                <a:ext cx="4176464" cy="0"/>
              </a:xfrm>
              <a:prstGeom prst="line">
                <a:avLst/>
              </a:prstGeom>
              <a:noFill/>
              <a:ln w="0">
                <a:solidFill>
                  <a:srgbClr val="4D4D4D"/>
                </a:solidFill>
                <a:prstDash val="lgDashDot"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직사각형 20"/>
              <p:cNvSpPr>
                <a:spLocks noChangeArrowheads="1"/>
              </p:cNvSpPr>
              <p:nvPr/>
            </p:nvSpPr>
            <p:spPr bwMode="auto">
              <a:xfrm>
                <a:off x="683568" y="2348880"/>
                <a:ext cx="1007765" cy="129698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6" name="자유형 8"/>
              <p:cNvSpPr/>
              <p:nvPr/>
            </p:nvSpPr>
            <p:spPr bwMode="auto">
              <a:xfrm>
                <a:off x="2877451" y="2316686"/>
                <a:ext cx="1594760" cy="1328338"/>
              </a:xfrm>
              <a:custGeom>
                <a:avLst/>
                <a:gdLst>
                  <a:gd name="connsiteX0" fmla="*/ 1206382 w 2674834"/>
                  <a:gd name="connsiteY0" fmla="*/ 113944 h 2380004"/>
                  <a:gd name="connsiteX1" fmla="*/ 112520 w 2674834"/>
                  <a:gd name="connsiteY1" fmla="*/ 857429 h 2380004"/>
                  <a:gd name="connsiteX2" fmla="*/ 531264 w 2674834"/>
                  <a:gd name="connsiteY2" fmla="*/ 1814558 h 2380004"/>
                  <a:gd name="connsiteX3" fmla="*/ 531264 w 2674834"/>
                  <a:gd name="connsiteY3" fmla="*/ 2105115 h 2380004"/>
                  <a:gd name="connsiteX4" fmla="*/ 915825 w 2674834"/>
                  <a:gd name="connsiteY4" fmla="*/ 2318759 h 2380004"/>
                  <a:gd name="connsiteX5" fmla="*/ 2052415 w 2674834"/>
                  <a:gd name="connsiteY5" fmla="*/ 2156389 h 2380004"/>
                  <a:gd name="connsiteX6" fmla="*/ 2642075 w 2674834"/>
                  <a:gd name="connsiteY6" fmla="*/ 977070 h 2380004"/>
                  <a:gd name="connsiteX7" fmla="*/ 1855862 w 2674834"/>
                  <a:gd name="connsiteY7" fmla="*/ 173765 h 2380004"/>
                  <a:gd name="connsiteX8" fmla="*/ 1206382 w 2674834"/>
                  <a:gd name="connsiteY8" fmla="*/ 113944 h 2380004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48072 w 2591642"/>
                  <a:gd name="connsiteY3" fmla="*/ 2082099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24038 w 2591642"/>
                  <a:gd name="connsiteY0" fmla="*/ 113944 h 2356988"/>
                  <a:gd name="connsiteX1" fmla="*/ 29328 w 2591642"/>
                  <a:gd name="connsiteY1" fmla="*/ 834413 h 2356988"/>
                  <a:gd name="connsiteX2" fmla="*/ 448072 w 2591642"/>
                  <a:gd name="connsiteY2" fmla="*/ 1791542 h 2356988"/>
                  <a:gd name="connsiteX3" fmla="*/ 408014 w 2591642"/>
                  <a:gd name="connsiteY3" fmla="*/ 2130168 h 2356988"/>
                  <a:gd name="connsiteX4" fmla="*/ 832633 w 2591642"/>
                  <a:gd name="connsiteY4" fmla="*/ 2295743 h 2356988"/>
                  <a:gd name="connsiteX5" fmla="*/ 1969223 w 2591642"/>
                  <a:gd name="connsiteY5" fmla="*/ 2133373 h 2356988"/>
                  <a:gd name="connsiteX6" fmla="*/ 2558883 w 2591642"/>
                  <a:gd name="connsiteY6" fmla="*/ 954054 h 2356988"/>
                  <a:gd name="connsiteX7" fmla="*/ 1772670 w 2591642"/>
                  <a:gd name="connsiteY7" fmla="*/ 150749 h 2356988"/>
                  <a:gd name="connsiteX8" fmla="*/ 624038 w 2591642"/>
                  <a:gd name="connsiteY8" fmla="*/ 113944 h 2356988"/>
                  <a:gd name="connsiteX0" fmla="*/ 618713 w 2586317"/>
                  <a:gd name="connsiteY0" fmla="*/ 113944 h 2356988"/>
                  <a:gd name="connsiteX1" fmla="*/ 24003 w 2586317"/>
                  <a:gd name="connsiteY1" fmla="*/ 834413 h 2356988"/>
                  <a:gd name="connsiteX2" fmla="*/ 474697 w 2586317"/>
                  <a:gd name="connsiteY2" fmla="*/ 1770128 h 2356988"/>
                  <a:gd name="connsiteX3" fmla="*/ 402689 w 2586317"/>
                  <a:gd name="connsiteY3" fmla="*/ 2130168 h 2356988"/>
                  <a:gd name="connsiteX4" fmla="*/ 827308 w 2586317"/>
                  <a:gd name="connsiteY4" fmla="*/ 2295743 h 2356988"/>
                  <a:gd name="connsiteX5" fmla="*/ 1963898 w 2586317"/>
                  <a:gd name="connsiteY5" fmla="*/ 2133373 h 2356988"/>
                  <a:gd name="connsiteX6" fmla="*/ 2553558 w 2586317"/>
                  <a:gd name="connsiteY6" fmla="*/ 954054 h 2356988"/>
                  <a:gd name="connsiteX7" fmla="*/ 1767345 w 2586317"/>
                  <a:gd name="connsiteY7" fmla="*/ 150749 h 2356988"/>
                  <a:gd name="connsiteX8" fmla="*/ 618713 w 2586317"/>
                  <a:gd name="connsiteY8" fmla="*/ 113944 h 2356988"/>
                  <a:gd name="connsiteX0" fmla="*/ 618713 w 2586317"/>
                  <a:gd name="connsiteY0" fmla="*/ 113944 h 2365396"/>
                  <a:gd name="connsiteX1" fmla="*/ 24003 w 2586317"/>
                  <a:gd name="connsiteY1" fmla="*/ 834413 h 2365396"/>
                  <a:gd name="connsiteX2" fmla="*/ 474697 w 2586317"/>
                  <a:gd name="connsiteY2" fmla="*/ 1770128 h 2365396"/>
                  <a:gd name="connsiteX3" fmla="*/ 402689 w 2586317"/>
                  <a:gd name="connsiteY3" fmla="*/ 2130168 h 2365396"/>
                  <a:gd name="connsiteX4" fmla="*/ 1050761 w 2586317"/>
                  <a:gd name="connsiteY4" fmla="*/ 2346192 h 2365396"/>
                  <a:gd name="connsiteX5" fmla="*/ 1963898 w 2586317"/>
                  <a:gd name="connsiteY5" fmla="*/ 2133373 h 2365396"/>
                  <a:gd name="connsiteX6" fmla="*/ 2553558 w 2586317"/>
                  <a:gd name="connsiteY6" fmla="*/ 954054 h 2365396"/>
                  <a:gd name="connsiteX7" fmla="*/ 1767345 w 2586317"/>
                  <a:gd name="connsiteY7" fmla="*/ 150749 h 2365396"/>
                  <a:gd name="connsiteX8" fmla="*/ 618713 w 2586317"/>
                  <a:gd name="connsiteY8" fmla="*/ 113944 h 2365396"/>
                  <a:gd name="connsiteX0" fmla="*/ 618713 w 2602146"/>
                  <a:gd name="connsiteY0" fmla="*/ 113944 h 2358193"/>
                  <a:gd name="connsiteX1" fmla="*/ 24003 w 2602146"/>
                  <a:gd name="connsiteY1" fmla="*/ 834413 h 2358193"/>
                  <a:gd name="connsiteX2" fmla="*/ 474697 w 2602146"/>
                  <a:gd name="connsiteY2" fmla="*/ 1770128 h 2358193"/>
                  <a:gd name="connsiteX3" fmla="*/ 402689 w 2602146"/>
                  <a:gd name="connsiteY3" fmla="*/ 2130168 h 2358193"/>
                  <a:gd name="connsiteX4" fmla="*/ 1050761 w 2602146"/>
                  <a:gd name="connsiteY4" fmla="*/ 2346192 h 2358193"/>
                  <a:gd name="connsiteX5" fmla="*/ 2058873 w 2602146"/>
                  <a:gd name="connsiteY5" fmla="*/ 2058160 h 2358193"/>
                  <a:gd name="connsiteX6" fmla="*/ 2553558 w 2602146"/>
                  <a:gd name="connsiteY6" fmla="*/ 954054 h 2358193"/>
                  <a:gd name="connsiteX7" fmla="*/ 1767345 w 2602146"/>
                  <a:gd name="connsiteY7" fmla="*/ 150749 h 2358193"/>
                  <a:gd name="connsiteX8" fmla="*/ 618713 w 2602146"/>
                  <a:gd name="connsiteY8" fmla="*/ 113944 h 235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02146" h="2358193">
                    <a:moveTo>
                      <a:pt x="618713" y="113944"/>
                    </a:moveTo>
                    <a:cubicBezTo>
                      <a:pt x="328156" y="227888"/>
                      <a:pt x="48006" y="558382"/>
                      <a:pt x="24003" y="834413"/>
                    </a:cubicBezTo>
                    <a:cubicBezTo>
                      <a:pt x="0" y="1110444"/>
                      <a:pt x="411583" y="1554169"/>
                      <a:pt x="474697" y="1770128"/>
                    </a:cubicBezTo>
                    <a:cubicBezTo>
                      <a:pt x="537811" y="1986087"/>
                      <a:pt x="306678" y="2034157"/>
                      <a:pt x="402689" y="2130168"/>
                    </a:cubicBezTo>
                    <a:cubicBezTo>
                      <a:pt x="498700" y="2226179"/>
                      <a:pt x="774730" y="2358193"/>
                      <a:pt x="1050761" y="2346192"/>
                    </a:cubicBezTo>
                    <a:cubicBezTo>
                      <a:pt x="1326792" y="2334191"/>
                      <a:pt x="1808407" y="2290183"/>
                      <a:pt x="2058873" y="2058160"/>
                    </a:cubicBezTo>
                    <a:cubicBezTo>
                      <a:pt x="2309339" y="1826137"/>
                      <a:pt x="2602146" y="1271956"/>
                      <a:pt x="2553558" y="954054"/>
                    </a:cubicBezTo>
                    <a:cubicBezTo>
                      <a:pt x="2504970" y="636152"/>
                      <a:pt x="2089819" y="290767"/>
                      <a:pt x="1767345" y="150749"/>
                    </a:cubicBezTo>
                    <a:cubicBezTo>
                      <a:pt x="1444871" y="10731"/>
                      <a:pt x="909270" y="0"/>
                      <a:pt x="618713" y="113944"/>
                    </a:cubicBez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lIns="0" tIns="0" rIns="0" bIns="0" anchor="ctr"/>
              <a:lstStyle/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endPara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marR="0" indent="0" defTabSz="914400" eaLnBrk="1" latinLnBrk="0" hangingPunct="1">
                  <a:lnSpc>
                    <a:spcPct val="100000"/>
                  </a:lnSpc>
                  <a:buClrTx/>
                  <a:buSzTx/>
                  <a:buFontTx/>
                  <a:buNone/>
                  <a:tabLst/>
                </a:pPr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</a:p>
            </p:txBody>
          </p:sp>
          <p:cxnSp>
            <p:nvCxnSpPr>
              <p:cNvPr id="157" name="직선 화살표 연결선 5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528678" y="2807778"/>
                <a:ext cx="359246" cy="794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2915816" y="2630934"/>
                <a:ext cx="144016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9" name="TextBox 31"/>
              <p:cNvSpPr txBox="1">
                <a:spLocks noChangeArrowheads="1"/>
              </p:cNvSpPr>
              <p:nvPr/>
            </p:nvSpPr>
            <p:spPr bwMode="auto">
              <a:xfrm>
                <a:off x="3707904" y="2678723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0" name="직선 연결선 159"/>
              <p:cNvCxnSpPr/>
              <p:nvPr/>
            </p:nvCxnSpPr>
            <p:spPr bwMode="auto">
              <a:xfrm>
                <a:off x="2555776" y="2339726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직선 연결선 160"/>
              <p:cNvCxnSpPr/>
              <p:nvPr/>
            </p:nvCxnSpPr>
            <p:spPr bwMode="auto">
              <a:xfrm>
                <a:off x="2555776" y="3635870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63" name="그룹 162"/>
              <p:cNvGrpSpPr/>
              <p:nvPr/>
            </p:nvGrpSpPr>
            <p:grpSpPr>
              <a:xfrm>
                <a:off x="395536" y="2204864"/>
                <a:ext cx="288032" cy="1584176"/>
                <a:chOff x="395536" y="332657"/>
                <a:chExt cx="288032" cy="1584176"/>
              </a:xfrm>
            </p:grpSpPr>
            <p:cxnSp>
              <p:nvCxnSpPr>
                <p:cNvPr id="174" name="직선 화살표 연결선 17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539552" y="980728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직선 화살표 연결선 174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332657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직선 화살표 연결선 17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95536" y="1196752"/>
                  <a:ext cx="144016" cy="72008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직선 화살표 연결선 176"/>
                <p:cNvCxnSpPr>
                  <a:cxnSpLocks noChangeShapeType="1"/>
                </p:cNvCxnSpPr>
                <p:nvPr/>
              </p:nvCxnSpPr>
              <p:spPr bwMode="auto">
                <a:xfrm flipH="1">
                  <a:off x="395536" y="1052736"/>
                  <a:ext cx="288032" cy="1440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직선 화살표 연결선 177"/>
                <p:cNvCxnSpPr>
                  <a:cxnSpLocks noChangeShapeType="1"/>
                </p:cNvCxnSpPr>
                <p:nvPr/>
              </p:nvCxnSpPr>
              <p:spPr bwMode="auto">
                <a:xfrm flipV="1">
                  <a:off x="539552" y="1268761"/>
                  <a:ext cx="0" cy="648072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" name="그룹 163"/>
              <p:cNvGrpSpPr/>
              <p:nvPr/>
            </p:nvGrpSpPr>
            <p:grpSpPr>
              <a:xfrm>
                <a:off x="395536" y="2348881"/>
                <a:ext cx="288033" cy="1296143"/>
                <a:chOff x="539551" y="476673"/>
                <a:chExt cx="288033" cy="1296143"/>
              </a:xfrm>
            </p:grpSpPr>
            <p:sp>
              <p:nvSpPr>
                <p:cNvPr id="169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7" y="476673"/>
                  <a:ext cx="144016" cy="504055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0" name="직사각형 20"/>
                <p:cNvSpPr>
                  <a:spLocks noChangeArrowheads="1"/>
                </p:cNvSpPr>
                <p:nvPr/>
              </p:nvSpPr>
              <p:spPr bwMode="auto">
                <a:xfrm>
                  <a:off x="683568" y="1124743"/>
                  <a:ext cx="144016" cy="648073"/>
                </a:xfrm>
                <a:prstGeom prst="rect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71" name="이등변 삼각형 170"/>
                <p:cNvSpPr/>
                <p:nvPr/>
              </p:nvSpPr>
              <p:spPr bwMode="auto">
                <a:xfrm rot="16200000">
                  <a:off x="539551" y="1124744"/>
                  <a:ext cx="144016" cy="144016"/>
                </a:xfrm>
                <a:prstGeom prst="triangle">
                  <a:avLst/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2" name="이등변 삼각형 171"/>
                <p:cNvSpPr/>
                <p:nvPr/>
              </p:nvSpPr>
              <p:spPr bwMode="auto">
                <a:xfrm>
                  <a:off x="683567" y="1052736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3" name="이등변 삼각형 172"/>
                <p:cNvSpPr/>
                <p:nvPr/>
              </p:nvSpPr>
              <p:spPr bwMode="auto">
                <a:xfrm flipV="1">
                  <a:off x="683567" y="980728"/>
                  <a:ext cx="144016" cy="72008"/>
                </a:xfrm>
                <a:prstGeom prst="triangle">
                  <a:avLst>
                    <a:gd name="adj" fmla="val 100000"/>
                  </a:avLst>
                </a:prstGeom>
                <a:solidFill>
                  <a:srgbClr val="6B0131">
                    <a:alpha val="40000"/>
                  </a:srgbClr>
                </a:solidFill>
                <a:ln w="1905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65" name="TextBox 31"/>
              <p:cNvSpPr txBox="1">
                <a:spLocks noChangeArrowheads="1"/>
              </p:cNvSpPr>
              <p:nvPr/>
            </p:nvSpPr>
            <p:spPr bwMode="auto">
              <a:xfrm>
                <a:off x="1907704" y="2060848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3131840" y="2492896"/>
                <a:ext cx="227626" cy="246221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ko-KR" i="1" dirty="0" err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dA</a:t>
                </a:r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 bwMode="auto">
              <a:xfrm>
                <a:off x="3419872" y="2558554"/>
                <a:ext cx="144016" cy="144016"/>
              </a:xfrm>
              <a:prstGeom prst="rect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244" name="TextBox 31"/>
              <p:cNvSpPr txBox="1">
                <a:spLocks noChangeArrowheads="1"/>
              </p:cNvSpPr>
              <p:nvPr/>
            </p:nvSpPr>
            <p:spPr bwMode="auto">
              <a:xfrm>
                <a:off x="1187624" y="3614827"/>
                <a:ext cx="28359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l-GR" altLang="ko-KR" i="1" dirty="0">
                    <a:latin typeface="Times New Roman" pitchFamily="18" charset="0"/>
                    <a:cs typeface="Times New Roman" pitchFamily="18" charset="0"/>
                  </a:rPr>
                  <a:t>σ</a:t>
                </a:r>
                <a:r>
                  <a:rPr lang="en-US" altLang="ko-KR" i="1" baseline="-25000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47" name="그룹 246"/>
          <p:cNvGrpSpPr/>
          <p:nvPr/>
        </p:nvGrpSpPr>
        <p:grpSpPr>
          <a:xfrm>
            <a:off x="395536" y="4293096"/>
            <a:ext cx="4320480" cy="1800200"/>
            <a:chOff x="395536" y="2060848"/>
            <a:chExt cx="4320480" cy="1800200"/>
          </a:xfrm>
        </p:grpSpPr>
        <p:grpSp>
          <p:nvGrpSpPr>
            <p:cNvPr id="248" name="그룹 34"/>
            <p:cNvGrpSpPr>
              <a:grpSpLocks/>
            </p:cNvGrpSpPr>
            <p:nvPr/>
          </p:nvGrpSpPr>
          <p:grpSpPr bwMode="auto">
            <a:xfrm>
              <a:off x="971600" y="2346449"/>
              <a:ext cx="1440110" cy="1298575"/>
              <a:chOff x="3635896" y="4653136"/>
              <a:chExt cx="1440606" cy="1297732"/>
            </a:xfrm>
          </p:grpSpPr>
          <p:sp>
            <p:nvSpPr>
              <p:cNvPr id="273" name="이등변 삼각형 21"/>
              <p:cNvSpPr>
                <a:spLocks noChangeArrowheads="1"/>
              </p:cNvSpPr>
              <p:nvPr/>
            </p:nvSpPr>
            <p:spPr bwMode="auto">
              <a:xfrm>
                <a:off x="3635896" y="5301208"/>
                <a:ext cx="720080" cy="648072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74" name="이등변 삼각형 22"/>
              <p:cNvSpPr>
                <a:spLocks noChangeArrowheads="1"/>
              </p:cNvSpPr>
              <p:nvPr/>
            </p:nvSpPr>
            <p:spPr bwMode="auto">
              <a:xfrm rot="10800000">
                <a:off x="4356422" y="4653136"/>
                <a:ext cx="720080" cy="648072"/>
              </a:xfrm>
              <a:prstGeom prst="triangle">
                <a:avLst>
                  <a:gd name="adj" fmla="val 100000"/>
                </a:avLst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75" name="직선 화살표 연결선 13"/>
              <p:cNvCxnSpPr>
                <a:cxnSpLocks noChangeShapeType="1"/>
                <a:endCxn id="273" idx="2"/>
              </p:cNvCxnSpPr>
              <p:nvPr/>
            </p:nvCxnSpPr>
            <p:spPr bwMode="auto">
              <a:xfrm rot="10800000">
                <a:off x="3635896" y="5949280"/>
                <a:ext cx="720080" cy="1588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6" name="직선 화살표 연결선 14"/>
              <p:cNvCxnSpPr>
                <a:cxnSpLocks noChangeShapeType="1"/>
              </p:cNvCxnSpPr>
              <p:nvPr/>
            </p:nvCxnSpPr>
            <p:spPr bwMode="auto">
              <a:xfrm flipH="1">
                <a:off x="3873357" y="5733256"/>
                <a:ext cx="482867" cy="1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7" name="직선 화살표 연결선 15"/>
              <p:cNvCxnSpPr>
                <a:cxnSpLocks noChangeShapeType="1"/>
              </p:cNvCxnSpPr>
              <p:nvPr/>
            </p:nvCxnSpPr>
            <p:spPr bwMode="auto">
              <a:xfrm flipH="1">
                <a:off x="4116133" y="5517232"/>
                <a:ext cx="240091" cy="1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8" name="직선 화살표 연결선 23"/>
              <p:cNvCxnSpPr>
                <a:cxnSpLocks noChangeShapeType="1"/>
              </p:cNvCxnSpPr>
              <p:nvPr/>
            </p:nvCxnSpPr>
            <p:spPr bwMode="auto">
              <a:xfrm>
                <a:off x="4355976" y="4653136"/>
                <a:ext cx="720080" cy="1588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7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4356224" y="4869160"/>
                <a:ext cx="478029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280" name="직선 화살표 연결선 30"/>
              <p:cNvCxnSpPr>
                <a:cxnSpLocks noChangeShapeType="1"/>
              </p:cNvCxnSpPr>
              <p:nvPr/>
            </p:nvCxnSpPr>
            <p:spPr bwMode="auto">
              <a:xfrm>
                <a:off x="4356224" y="5086772"/>
                <a:ext cx="232449" cy="0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</p:grpSp>
        <p:sp>
          <p:nvSpPr>
            <p:cNvPr id="249" name="Line 51"/>
            <p:cNvSpPr>
              <a:spLocks noChangeShapeType="1"/>
            </p:cNvSpPr>
            <p:nvPr/>
          </p:nvSpPr>
          <p:spPr bwMode="auto">
            <a:xfrm>
              <a:off x="539552" y="2996952"/>
              <a:ext cx="4176464" cy="0"/>
            </a:xfrm>
            <a:prstGeom prst="line">
              <a:avLst/>
            </a:prstGeom>
            <a:noFill/>
            <a:ln w="0">
              <a:solidFill>
                <a:srgbClr val="4D4D4D"/>
              </a:solidFill>
              <a:prstDash val="lgDash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0" name="직사각형 20"/>
            <p:cNvSpPr>
              <a:spLocks noChangeArrowheads="1"/>
            </p:cNvSpPr>
            <p:nvPr/>
          </p:nvSpPr>
          <p:spPr bwMode="auto">
            <a:xfrm>
              <a:off x="683568" y="2348880"/>
              <a:ext cx="1007765" cy="1296986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1" name="자유형 8"/>
            <p:cNvSpPr/>
            <p:nvPr/>
          </p:nvSpPr>
          <p:spPr bwMode="auto">
            <a:xfrm>
              <a:off x="2877451" y="2316686"/>
              <a:ext cx="1594760" cy="1328338"/>
            </a:xfrm>
            <a:custGeom>
              <a:avLst/>
              <a:gdLst>
                <a:gd name="connsiteX0" fmla="*/ 1206382 w 2674834"/>
                <a:gd name="connsiteY0" fmla="*/ 113944 h 2380004"/>
                <a:gd name="connsiteX1" fmla="*/ 112520 w 2674834"/>
                <a:gd name="connsiteY1" fmla="*/ 857429 h 2380004"/>
                <a:gd name="connsiteX2" fmla="*/ 531264 w 2674834"/>
                <a:gd name="connsiteY2" fmla="*/ 1814558 h 2380004"/>
                <a:gd name="connsiteX3" fmla="*/ 531264 w 2674834"/>
                <a:gd name="connsiteY3" fmla="*/ 2105115 h 2380004"/>
                <a:gd name="connsiteX4" fmla="*/ 915825 w 2674834"/>
                <a:gd name="connsiteY4" fmla="*/ 2318759 h 2380004"/>
                <a:gd name="connsiteX5" fmla="*/ 2052415 w 2674834"/>
                <a:gd name="connsiteY5" fmla="*/ 2156389 h 2380004"/>
                <a:gd name="connsiteX6" fmla="*/ 2642075 w 2674834"/>
                <a:gd name="connsiteY6" fmla="*/ 977070 h 2380004"/>
                <a:gd name="connsiteX7" fmla="*/ 1855862 w 2674834"/>
                <a:gd name="connsiteY7" fmla="*/ 173765 h 2380004"/>
                <a:gd name="connsiteX8" fmla="*/ 1206382 w 2674834"/>
                <a:gd name="connsiteY8" fmla="*/ 113944 h 2380004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48072 w 2591642"/>
                <a:gd name="connsiteY3" fmla="*/ 2082099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24038 w 2591642"/>
                <a:gd name="connsiteY0" fmla="*/ 113944 h 2356988"/>
                <a:gd name="connsiteX1" fmla="*/ 29328 w 2591642"/>
                <a:gd name="connsiteY1" fmla="*/ 834413 h 2356988"/>
                <a:gd name="connsiteX2" fmla="*/ 448072 w 2591642"/>
                <a:gd name="connsiteY2" fmla="*/ 1791542 h 2356988"/>
                <a:gd name="connsiteX3" fmla="*/ 408014 w 2591642"/>
                <a:gd name="connsiteY3" fmla="*/ 2130168 h 2356988"/>
                <a:gd name="connsiteX4" fmla="*/ 832633 w 2591642"/>
                <a:gd name="connsiteY4" fmla="*/ 2295743 h 2356988"/>
                <a:gd name="connsiteX5" fmla="*/ 1969223 w 2591642"/>
                <a:gd name="connsiteY5" fmla="*/ 2133373 h 2356988"/>
                <a:gd name="connsiteX6" fmla="*/ 2558883 w 2591642"/>
                <a:gd name="connsiteY6" fmla="*/ 954054 h 2356988"/>
                <a:gd name="connsiteX7" fmla="*/ 1772670 w 2591642"/>
                <a:gd name="connsiteY7" fmla="*/ 150749 h 2356988"/>
                <a:gd name="connsiteX8" fmla="*/ 624038 w 2591642"/>
                <a:gd name="connsiteY8" fmla="*/ 113944 h 2356988"/>
                <a:gd name="connsiteX0" fmla="*/ 618713 w 2586317"/>
                <a:gd name="connsiteY0" fmla="*/ 113944 h 2356988"/>
                <a:gd name="connsiteX1" fmla="*/ 24003 w 2586317"/>
                <a:gd name="connsiteY1" fmla="*/ 834413 h 2356988"/>
                <a:gd name="connsiteX2" fmla="*/ 474697 w 2586317"/>
                <a:gd name="connsiteY2" fmla="*/ 1770128 h 2356988"/>
                <a:gd name="connsiteX3" fmla="*/ 402689 w 2586317"/>
                <a:gd name="connsiteY3" fmla="*/ 2130168 h 2356988"/>
                <a:gd name="connsiteX4" fmla="*/ 827308 w 2586317"/>
                <a:gd name="connsiteY4" fmla="*/ 2295743 h 2356988"/>
                <a:gd name="connsiteX5" fmla="*/ 1963898 w 2586317"/>
                <a:gd name="connsiteY5" fmla="*/ 2133373 h 2356988"/>
                <a:gd name="connsiteX6" fmla="*/ 2553558 w 2586317"/>
                <a:gd name="connsiteY6" fmla="*/ 954054 h 2356988"/>
                <a:gd name="connsiteX7" fmla="*/ 1767345 w 2586317"/>
                <a:gd name="connsiteY7" fmla="*/ 150749 h 2356988"/>
                <a:gd name="connsiteX8" fmla="*/ 618713 w 2586317"/>
                <a:gd name="connsiteY8" fmla="*/ 113944 h 2356988"/>
                <a:gd name="connsiteX0" fmla="*/ 618713 w 2586317"/>
                <a:gd name="connsiteY0" fmla="*/ 113944 h 2365396"/>
                <a:gd name="connsiteX1" fmla="*/ 24003 w 2586317"/>
                <a:gd name="connsiteY1" fmla="*/ 834413 h 2365396"/>
                <a:gd name="connsiteX2" fmla="*/ 474697 w 2586317"/>
                <a:gd name="connsiteY2" fmla="*/ 1770128 h 2365396"/>
                <a:gd name="connsiteX3" fmla="*/ 402689 w 2586317"/>
                <a:gd name="connsiteY3" fmla="*/ 2130168 h 2365396"/>
                <a:gd name="connsiteX4" fmla="*/ 1050761 w 2586317"/>
                <a:gd name="connsiteY4" fmla="*/ 2346192 h 2365396"/>
                <a:gd name="connsiteX5" fmla="*/ 1963898 w 2586317"/>
                <a:gd name="connsiteY5" fmla="*/ 2133373 h 2365396"/>
                <a:gd name="connsiteX6" fmla="*/ 2553558 w 2586317"/>
                <a:gd name="connsiteY6" fmla="*/ 954054 h 2365396"/>
                <a:gd name="connsiteX7" fmla="*/ 1767345 w 2586317"/>
                <a:gd name="connsiteY7" fmla="*/ 150749 h 2365396"/>
                <a:gd name="connsiteX8" fmla="*/ 618713 w 2586317"/>
                <a:gd name="connsiteY8" fmla="*/ 113944 h 2365396"/>
                <a:gd name="connsiteX0" fmla="*/ 618713 w 2602146"/>
                <a:gd name="connsiteY0" fmla="*/ 113944 h 2358193"/>
                <a:gd name="connsiteX1" fmla="*/ 24003 w 2602146"/>
                <a:gd name="connsiteY1" fmla="*/ 834413 h 2358193"/>
                <a:gd name="connsiteX2" fmla="*/ 474697 w 2602146"/>
                <a:gd name="connsiteY2" fmla="*/ 1770128 h 2358193"/>
                <a:gd name="connsiteX3" fmla="*/ 402689 w 2602146"/>
                <a:gd name="connsiteY3" fmla="*/ 2130168 h 2358193"/>
                <a:gd name="connsiteX4" fmla="*/ 1050761 w 2602146"/>
                <a:gd name="connsiteY4" fmla="*/ 2346192 h 2358193"/>
                <a:gd name="connsiteX5" fmla="*/ 2058873 w 2602146"/>
                <a:gd name="connsiteY5" fmla="*/ 2058160 h 2358193"/>
                <a:gd name="connsiteX6" fmla="*/ 2553558 w 2602146"/>
                <a:gd name="connsiteY6" fmla="*/ 954054 h 2358193"/>
                <a:gd name="connsiteX7" fmla="*/ 1767345 w 2602146"/>
                <a:gd name="connsiteY7" fmla="*/ 150749 h 2358193"/>
                <a:gd name="connsiteX8" fmla="*/ 618713 w 2602146"/>
                <a:gd name="connsiteY8" fmla="*/ 113944 h 235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2146" h="2358193">
                  <a:moveTo>
                    <a:pt x="618713" y="113944"/>
                  </a:moveTo>
                  <a:cubicBezTo>
                    <a:pt x="328156" y="227888"/>
                    <a:pt x="48006" y="558382"/>
                    <a:pt x="24003" y="834413"/>
                  </a:cubicBezTo>
                  <a:cubicBezTo>
                    <a:pt x="0" y="1110444"/>
                    <a:pt x="411583" y="1554169"/>
                    <a:pt x="474697" y="1770128"/>
                  </a:cubicBezTo>
                  <a:cubicBezTo>
                    <a:pt x="537811" y="1986087"/>
                    <a:pt x="306678" y="2034157"/>
                    <a:pt x="402689" y="2130168"/>
                  </a:cubicBezTo>
                  <a:cubicBezTo>
                    <a:pt x="498700" y="2226179"/>
                    <a:pt x="774730" y="2358193"/>
                    <a:pt x="1050761" y="2346192"/>
                  </a:cubicBezTo>
                  <a:cubicBezTo>
                    <a:pt x="1326792" y="2334191"/>
                    <a:pt x="1808407" y="2290183"/>
                    <a:pt x="2058873" y="2058160"/>
                  </a:cubicBezTo>
                  <a:cubicBezTo>
                    <a:pt x="2309339" y="1826137"/>
                    <a:pt x="2602146" y="1271956"/>
                    <a:pt x="2553558" y="954054"/>
                  </a:cubicBezTo>
                  <a:cubicBezTo>
                    <a:pt x="2504970" y="636152"/>
                    <a:pt x="2089819" y="290767"/>
                    <a:pt x="1767345" y="150749"/>
                  </a:cubicBezTo>
                  <a:cubicBezTo>
                    <a:pt x="1444871" y="10731"/>
                    <a:pt x="909270" y="0"/>
                    <a:pt x="618713" y="113944"/>
                  </a:cubicBez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en-US" altLang="ko-KR" i="1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2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707904" y="2336976"/>
              <a:ext cx="0" cy="1308048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54" name="TextBox 31"/>
            <p:cNvSpPr txBox="1">
              <a:spLocks noChangeArrowheads="1"/>
            </p:cNvSpPr>
            <p:nvPr/>
          </p:nvSpPr>
          <p:spPr bwMode="auto">
            <a:xfrm>
              <a:off x="3707904" y="253470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5" name="직선 연결선 254"/>
            <p:cNvCxnSpPr/>
            <p:nvPr/>
          </p:nvCxnSpPr>
          <p:spPr bwMode="auto">
            <a:xfrm>
              <a:off x="2555776" y="2339726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직선 연결선 255"/>
            <p:cNvCxnSpPr/>
            <p:nvPr/>
          </p:nvCxnSpPr>
          <p:spPr bwMode="auto">
            <a:xfrm>
              <a:off x="2555776" y="3635870"/>
              <a:ext cx="216024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57" name="그룹 256"/>
            <p:cNvGrpSpPr/>
            <p:nvPr/>
          </p:nvGrpSpPr>
          <p:grpSpPr>
            <a:xfrm>
              <a:off x="395536" y="2204864"/>
              <a:ext cx="288032" cy="1584176"/>
              <a:chOff x="395536" y="332657"/>
              <a:chExt cx="288032" cy="1584176"/>
            </a:xfrm>
          </p:grpSpPr>
          <p:cxnSp>
            <p:nvCxnSpPr>
              <p:cNvPr id="268" name="직선 화살표 연결선 267"/>
              <p:cNvCxnSpPr>
                <a:cxnSpLocks noChangeShapeType="1"/>
              </p:cNvCxnSpPr>
              <p:nvPr/>
            </p:nvCxnSpPr>
            <p:spPr bwMode="auto">
              <a:xfrm flipH="1" flipV="1">
                <a:off x="539552" y="980728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9" name="직선 화살표 연결선 268"/>
              <p:cNvCxnSpPr>
                <a:cxnSpLocks noChangeShapeType="1"/>
              </p:cNvCxnSpPr>
              <p:nvPr/>
            </p:nvCxnSpPr>
            <p:spPr bwMode="auto">
              <a:xfrm flipV="1">
                <a:off x="539552" y="332657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직선 화살표 연결선 269"/>
              <p:cNvCxnSpPr>
                <a:cxnSpLocks noChangeShapeType="1"/>
              </p:cNvCxnSpPr>
              <p:nvPr/>
            </p:nvCxnSpPr>
            <p:spPr bwMode="auto">
              <a:xfrm flipH="1" flipV="1">
                <a:off x="395536" y="1196752"/>
                <a:ext cx="144016" cy="72008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직선 화살표 연결선 270"/>
              <p:cNvCxnSpPr>
                <a:cxnSpLocks noChangeShapeType="1"/>
              </p:cNvCxnSpPr>
              <p:nvPr/>
            </p:nvCxnSpPr>
            <p:spPr bwMode="auto">
              <a:xfrm flipH="1">
                <a:off x="395536" y="1052736"/>
                <a:ext cx="288032" cy="1440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직선 화살표 연결선 271"/>
              <p:cNvCxnSpPr>
                <a:cxnSpLocks noChangeShapeType="1"/>
              </p:cNvCxnSpPr>
              <p:nvPr/>
            </p:nvCxnSpPr>
            <p:spPr bwMode="auto">
              <a:xfrm flipV="1">
                <a:off x="539552" y="1268761"/>
                <a:ext cx="0" cy="648072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8" name="그룹 257"/>
            <p:cNvGrpSpPr/>
            <p:nvPr/>
          </p:nvGrpSpPr>
          <p:grpSpPr>
            <a:xfrm>
              <a:off x="395536" y="2348881"/>
              <a:ext cx="288033" cy="1296143"/>
              <a:chOff x="539551" y="476673"/>
              <a:chExt cx="288033" cy="1296143"/>
            </a:xfrm>
          </p:grpSpPr>
          <p:sp>
            <p:nvSpPr>
              <p:cNvPr id="263" name="직사각형 20"/>
              <p:cNvSpPr>
                <a:spLocks noChangeArrowheads="1"/>
              </p:cNvSpPr>
              <p:nvPr/>
            </p:nvSpPr>
            <p:spPr bwMode="auto">
              <a:xfrm>
                <a:off x="683567" y="476673"/>
                <a:ext cx="144016" cy="504055"/>
              </a:xfrm>
              <a:prstGeom prst="rect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4" name="직사각형 20"/>
              <p:cNvSpPr>
                <a:spLocks noChangeArrowheads="1"/>
              </p:cNvSpPr>
              <p:nvPr/>
            </p:nvSpPr>
            <p:spPr bwMode="auto">
              <a:xfrm>
                <a:off x="683568" y="1124743"/>
                <a:ext cx="144016" cy="648073"/>
              </a:xfrm>
              <a:prstGeom prst="rect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65" name="이등변 삼각형 264"/>
              <p:cNvSpPr/>
              <p:nvPr/>
            </p:nvSpPr>
            <p:spPr bwMode="auto">
              <a:xfrm rot="16200000">
                <a:off x="539551" y="1124744"/>
                <a:ext cx="144016" cy="144016"/>
              </a:xfrm>
              <a:prstGeom prst="triangle">
                <a:avLst/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6" name="이등변 삼각형 265"/>
              <p:cNvSpPr/>
              <p:nvPr/>
            </p:nvSpPr>
            <p:spPr bwMode="auto">
              <a:xfrm>
                <a:off x="683567" y="1052736"/>
                <a:ext cx="144016" cy="72008"/>
              </a:xfrm>
              <a:prstGeom prst="triangle">
                <a:avLst>
                  <a:gd name="adj" fmla="val 100000"/>
                </a:avLst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67" name="이등변 삼각형 266"/>
              <p:cNvSpPr/>
              <p:nvPr/>
            </p:nvSpPr>
            <p:spPr bwMode="auto">
              <a:xfrm flipV="1">
                <a:off x="683567" y="980728"/>
                <a:ext cx="144016" cy="72008"/>
              </a:xfrm>
              <a:prstGeom prst="triangle">
                <a:avLst>
                  <a:gd name="adj" fmla="val 100000"/>
                </a:avLst>
              </a:prstGeom>
              <a:solidFill>
                <a:srgbClr val="6B0131">
                  <a:alpha val="40000"/>
                </a:srgbClr>
              </a:solidFill>
              <a:ln w="190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2272184" y="2060848"/>
              <a:ext cx="28359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TextBox 31"/>
            <p:cNvSpPr txBox="1">
              <a:spLocks noChangeArrowheads="1"/>
            </p:cNvSpPr>
            <p:nvPr/>
          </p:nvSpPr>
          <p:spPr bwMode="auto">
            <a:xfrm>
              <a:off x="755576" y="3614827"/>
              <a:ext cx="43648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1" name="TextBox 31"/>
            <p:cNvSpPr txBox="1">
              <a:spLocks noChangeArrowheads="1"/>
            </p:cNvSpPr>
            <p:nvPr/>
          </p:nvSpPr>
          <p:spPr bwMode="auto">
            <a:xfrm>
              <a:off x="3707904" y="3110771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08104" y="0"/>
            <a:ext cx="2520280" cy="3558589"/>
            <a:chOff x="3923928" y="404664"/>
            <a:chExt cx="2520280" cy="3558589"/>
          </a:xfrm>
        </p:grpSpPr>
        <p:sp>
          <p:nvSpPr>
            <p:cNvPr id="303" name="자유형 38"/>
            <p:cNvSpPr/>
            <p:nvPr/>
          </p:nvSpPr>
          <p:spPr bwMode="auto">
            <a:xfrm>
              <a:off x="4860032" y="548680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04" name="직선 화살표 연결선 50"/>
            <p:cNvCxnSpPr>
              <a:cxnSpLocks noChangeShapeType="1"/>
            </p:cNvCxnSpPr>
            <p:nvPr/>
          </p:nvCxnSpPr>
          <p:spPr bwMode="auto">
            <a:xfrm>
              <a:off x="4788024" y="2060849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직선 화살표 연결선 50"/>
            <p:cNvCxnSpPr>
              <a:cxnSpLocks noChangeShapeType="1"/>
            </p:cNvCxnSpPr>
            <p:nvPr/>
          </p:nvCxnSpPr>
          <p:spPr bwMode="auto">
            <a:xfrm>
              <a:off x="4572000" y="105273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6" name="TextBox 31"/>
            <p:cNvSpPr txBox="1">
              <a:spLocks noChangeArrowheads="1"/>
            </p:cNvSpPr>
            <p:nvPr/>
          </p:nvSpPr>
          <p:spPr bwMode="auto">
            <a:xfrm>
              <a:off x="5292080" y="3717032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7" name="직선 연결선 306"/>
            <p:cNvCxnSpPr/>
            <p:nvPr/>
          </p:nvCxnSpPr>
          <p:spPr bwMode="auto">
            <a:xfrm rot="5400000">
              <a:off x="3131840" y="2060849"/>
              <a:ext cx="302433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연결선 307"/>
            <p:cNvCxnSpPr/>
            <p:nvPr/>
          </p:nvCxnSpPr>
          <p:spPr bwMode="auto">
            <a:xfrm>
              <a:off x="4572000" y="548681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화살표 연결선 50"/>
            <p:cNvCxnSpPr>
              <a:cxnSpLocks noChangeShapeType="1"/>
            </p:cNvCxnSpPr>
            <p:nvPr/>
          </p:nvCxnSpPr>
          <p:spPr bwMode="auto">
            <a:xfrm>
              <a:off x="4860032" y="3715445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0" name="직선 화살표 연결선 309"/>
            <p:cNvCxnSpPr>
              <a:cxnSpLocks noChangeShapeType="1"/>
            </p:cNvCxnSpPr>
            <p:nvPr/>
          </p:nvCxnSpPr>
          <p:spPr bwMode="auto">
            <a:xfrm rot="5400000" flipH="1" flipV="1">
              <a:off x="6300986" y="3716239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1" name="직선 연결선 310"/>
            <p:cNvCxnSpPr/>
            <p:nvPr/>
          </p:nvCxnSpPr>
          <p:spPr bwMode="auto">
            <a:xfrm>
              <a:off x="4572000" y="3573017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2" name="TextBox 72"/>
            <p:cNvSpPr txBox="1">
              <a:spLocks noChangeArrowheads="1"/>
            </p:cNvSpPr>
            <p:nvPr/>
          </p:nvSpPr>
          <p:spPr bwMode="auto">
            <a:xfrm>
              <a:off x="4355976" y="90872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3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4788818" y="3716239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4" name="TextBox 31"/>
            <p:cNvSpPr txBox="1">
              <a:spLocks noChangeArrowheads="1"/>
            </p:cNvSpPr>
            <p:nvPr/>
          </p:nvSpPr>
          <p:spPr bwMode="auto">
            <a:xfrm>
              <a:off x="3923928" y="2708920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15" name="직선 화살표 연결선 50"/>
            <p:cNvCxnSpPr>
              <a:cxnSpLocks noChangeShapeType="1"/>
            </p:cNvCxnSpPr>
            <p:nvPr/>
          </p:nvCxnSpPr>
          <p:spPr bwMode="auto">
            <a:xfrm>
              <a:off x="4572000" y="2060848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6" name="TextBox 31"/>
            <p:cNvSpPr txBox="1">
              <a:spLocks noChangeArrowheads="1"/>
            </p:cNvSpPr>
            <p:nvPr/>
          </p:nvSpPr>
          <p:spPr bwMode="auto">
            <a:xfrm>
              <a:off x="3923928" y="1412776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TextBox 31"/>
            <p:cNvSpPr txBox="1">
              <a:spLocks noChangeArrowheads="1"/>
            </p:cNvSpPr>
            <p:nvPr/>
          </p:nvSpPr>
          <p:spPr bwMode="auto">
            <a:xfrm>
              <a:off x="3995936" y="662499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TextBox 72"/>
            <p:cNvSpPr txBox="1">
              <a:spLocks noChangeArrowheads="1"/>
            </p:cNvSpPr>
            <p:nvPr/>
          </p:nvSpPr>
          <p:spPr bwMode="auto">
            <a:xfrm>
              <a:off x="4355976" y="191683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TextBox 72"/>
            <p:cNvSpPr txBox="1">
              <a:spLocks noChangeArrowheads="1"/>
            </p:cNvSpPr>
            <p:nvPr/>
          </p:nvSpPr>
          <p:spPr bwMode="auto">
            <a:xfrm>
              <a:off x="4355976" y="4046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44" name="그룹 443"/>
          <p:cNvGrpSpPr/>
          <p:nvPr/>
        </p:nvGrpSpPr>
        <p:grpSpPr>
          <a:xfrm>
            <a:off x="5004048" y="3501008"/>
            <a:ext cx="4320480" cy="3558589"/>
            <a:chOff x="827584" y="1556792"/>
            <a:chExt cx="4320480" cy="3558589"/>
          </a:xfrm>
        </p:grpSpPr>
        <p:cxnSp>
          <p:nvCxnSpPr>
            <p:cNvPr id="445" name="직선 연결선 444"/>
            <p:cNvCxnSpPr>
              <a:cxnSpLocks/>
            </p:cNvCxnSpPr>
            <p:nvPr/>
          </p:nvCxnSpPr>
          <p:spPr bwMode="auto">
            <a:xfrm flipH="1">
              <a:off x="3923928" y="170080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6" name="자유형 38"/>
            <p:cNvSpPr/>
            <p:nvPr/>
          </p:nvSpPr>
          <p:spPr bwMode="auto">
            <a:xfrm>
              <a:off x="2267744" y="1700808"/>
              <a:ext cx="1512168" cy="3024337"/>
            </a:xfrm>
            <a:custGeom>
              <a:avLst/>
              <a:gdLst>
                <a:gd name="connsiteX0" fmla="*/ 1025496 w 4426722"/>
                <a:gd name="connsiteY0" fmla="*/ 17091 h 2221906"/>
                <a:gd name="connsiteX1" fmla="*/ 0 w 4426722"/>
                <a:gd name="connsiteY1" fmla="*/ 1367327 h 2221906"/>
                <a:gd name="connsiteX2" fmla="*/ 957129 w 4426722"/>
                <a:gd name="connsiteY2" fmla="*/ 2213360 h 2221906"/>
                <a:gd name="connsiteX3" fmla="*/ 2991028 w 4426722"/>
                <a:gd name="connsiteY3" fmla="*/ 2221906 h 2221906"/>
                <a:gd name="connsiteX4" fmla="*/ 4426722 w 4426722"/>
                <a:gd name="connsiteY4" fmla="*/ 905854 h 2221906"/>
                <a:gd name="connsiteX5" fmla="*/ 3093578 w 4426722"/>
                <a:gd name="connsiteY5" fmla="*/ 0 h 2221906"/>
                <a:gd name="connsiteX6" fmla="*/ 1025496 w 4426722"/>
                <a:gd name="connsiteY6" fmla="*/ 17091 h 2221906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93578 w 4426722"/>
                <a:gd name="connsiteY5" fmla="*/ 53897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957129 w 4426722"/>
                <a:gd name="connsiteY2" fmla="*/ 2267257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72009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275803"/>
                <a:gd name="connsiteX1" fmla="*/ 0 w 4426722"/>
                <a:gd name="connsiteY1" fmla="*/ 1421224 h 2275803"/>
                <a:gd name="connsiteX2" fmla="*/ 1039529 w 4426722"/>
                <a:gd name="connsiteY2" fmla="*/ 1440161 h 2275803"/>
                <a:gd name="connsiteX3" fmla="*/ 2991028 w 4426722"/>
                <a:gd name="connsiteY3" fmla="*/ 2275803 h 2275803"/>
                <a:gd name="connsiteX4" fmla="*/ 4426722 w 4426722"/>
                <a:gd name="connsiteY4" fmla="*/ 959751 h 2275803"/>
                <a:gd name="connsiteX5" fmla="*/ 3055753 w 4426722"/>
                <a:gd name="connsiteY5" fmla="*/ 1 h 2275803"/>
                <a:gd name="connsiteX6" fmla="*/ 1039529 w 4426722"/>
                <a:gd name="connsiteY6" fmla="*/ 0 h 2275803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2991028 w 4426722"/>
                <a:gd name="connsiteY3" fmla="*/ 2275803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1039529 w 4426722"/>
                <a:gd name="connsiteY0" fmla="*/ 0 h 2304257"/>
                <a:gd name="connsiteX1" fmla="*/ 0 w 4426722"/>
                <a:gd name="connsiteY1" fmla="*/ 1421224 h 2304257"/>
                <a:gd name="connsiteX2" fmla="*/ 1039529 w 4426722"/>
                <a:gd name="connsiteY2" fmla="*/ 2304257 h 2304257"/>
                <a:gd name="connsiteX3" fmla="*/ 3055753 w 4426722"/>
                <a:gd name="connsiteY3" fmla="*/ 2304257 h 2304257"/>
                <a:gd name="connsiteX4" fmla="*/ 4426722 w 4426722"/>
                <a:gd name="connsiteY4" fmla="*/ 959751 h 2304257"/>
                <a:gd name="connsiteX5" fmla="*/ 3055753 w 4426722"/>
                <a:gd name="connsiteY5" fmla="*/ 1 h 2304257"/>
                <a:gd name="connsiteX6" fmla="*/ 1039529 w 4426722"/>
                <a:gd name="connsiteY6" fmla="*/ 0 h 2304257"/>
                <a:gd name="connsiteX0" fmla="*/ 864096 w 4251289"/>
                <a:gd name="connsiteY0" fmla="*/ 0 h 2304257"/>
                <a:gd name="connsiteX1" fmla="*/ 0 w 4251289"/>
                <a:gd name="connsiteY1" fmla="*/ 1512169 h 2304257"/>
                <a:gd name="connsiteX2" fmla="*/ 864096 w 4251289"/>
                <a:gd name="connsiteY2" fmla="*/ 2304257 h 2304257"/>
                <a:gd name="connsiteX3" fmla="*/ 2880320 w 4251289"/>
                <a:gd name="connsiteY3" fmla="*/ 2304257 h 2304257"/>
                <a:gd name="connsiteX4" fmla="*/ 4251289 w 4251289"/>
                <a:gd name="connsiteY4" fmla="*/ 959751 h 2304257"/>
                <a:gd name="connsiteX5" fmla="*/ 2880320 w 4251289"/>
                <a:gd name="connsiteY5" fmla="*/ 1 h 2304257"/>
                <a:gd name="connsiteX6" fmla="*/ 864096 w 4251289"/>
                <a:gd name="connsiteY6" fmla="*/ 0 h 2304257"/>
                <a:gd name="connsiteX0" fmla="*/ 1224136 w 4611329"/>
                <a:gd name="connsiteY0" fmla="*/ 0 h 2664296"/>
                <a:gd name="connsiteX1" fmla="*/ 0 w 4611329"/>
                <a:gd name="connsiteY1" fmla="*/ 2664296 h 2664296"/>
                <a:gd name="connsiteX2" fmla="*/ 1224136 w 4611329"/>
                <a:gd name="connsiteY2" fmla="*/ 2304257 h 2664296"/>
                <a:gd name="connsiteX3" fmla="*/ 3240360 w 4611329"/>
                <a:gd name="connsiteY3" fmla="*/ 2304257 h 2664296"/>
                <a:gd name="connsiteX4" fmla="*/ 4611329 w 4611329"/>
                <a:gd name="connsiteY4" fmla="*/ 959751 h 2664296"/>
                <a:gd name="connsiteX5" fmla="*/ 3240360 w 4611329"/>
                <a:gd name="connsiteY5" fmla="*/ 1 h 2664296"/>
                <a:gd name="connsiteX6" fmla="*/ 1224136 w 4611329"/>
                <a:gd name="connsiteY6" fmla="*/ 0 h 2664296"/>
                <a:gd name="connsiteX0" fmla="*/ 0 w 4611329"/>
                <a:gd name="connsiteY0" fmla="*/ 72006 h 2664295"/>
                <a:gd name="connsiteX1" fmla="*/ 0 w 4611329"/>
                <a:gd name="connsiteY1" fmla="*/ 2664295 h 2664295"/>
                <a:gd name="connsiteX2" fmla="*/ 1224136 w 4611329"/>
                <a:gd name="connsiteY2" fmla="*/ 2304256 h 2664295"/>
                <a:gd name="connsiteX3" fmla="*/ 3240360 w 4611329"/>
                <a:gd name="connsiteY3" fmla="*/ 2304256 h 2664295"/>
                <a:gd name="connsiteX4" fmla="*/ 4611329 w 4611329"/>
                <a:gd name="connsiteY4" fmla="*/ 959750 h 2664295"/>
                <a:gd name="connsiteX5" fmla="*/ 3240360 w 4611329"/>
                <a:gd name="connsiteY5" fmla="*/ 0 h 2664295"/>
                <a:gd name="connsiteX6" fmla="*/ 0 w 4611329"/>
                <a:gd name="connsiteY6" fmla="*/ 72006 h 2664295"/>
                <a:gd name="connsiteX0" fmla="*/ 0 w 4611329"/>
                <a:gd name="connsiteY0" fmla="*/ 0 h 2592289"/>
                <a:gd name="connsiteX1" fmla="*/ 0 w 4611329"/>
                <a:gd name="connsiteY1" fmla="*/ 2592289 h 2592289"/>
                <a:gd name="connsiteX2" fmla="*/ 1224136 w 4611329"/>
                <a:gd name="connsiteY2" fmla="*/ 2232250 h 2592289"/>
                <a:gd name="connsiteX3" fmla="*/ 3240360 w 4611329"/>
                <a:gd name="connsiteY3" fmla="*/ 2232250 h 2592289"/>
                <a:gd name="connsiteX4" fmla="*/ 4611329 w 4611329"/>
                <a:gd name="connsiteY4" fmla="*/ 887744 h 2592289"/>
                <a:gd name="connsiteX5" fmla="*/ 0 w 4611329"/>
                <a:gd name="connsiteY5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1224136 w 3240360"/>
                <a:gd name="connsiteY2" fmla="*/ 2232250 h 2592289"/>
                <a:gd name="connsiteX3" fmla="*/ 3240360 w 3240360"/>
                <a:gd name="connsiteY3" fmla="*/ 2232250 h 2592289"/>
                <a:gd name="connsiteX4" fmla="*/ 0 w 3240360"/>
                <a:gd name="connsiteY4" fmla="*/ 0 h 2592289"/>
                <a:gd name="connsiteX0" fmla="*/ 0 w 3240360"/>
                <a:gd name="connsiteY0" fmla="*/ 0 h 2592289"/>
                <a:gd name="connsiteX1" fmla="*/ 0 w 3240360"/>
                <a:gd name="connsiteY1" fmla="*/ 2592289 h 2592289"/>
                <a:gd name="connsiteX2" fmla="*/ 3240360 w 3240360"/>
                <a:gd name="connsiteY2" fmla="*/ 2232250 h 2592289"/>
                <a:gd name="connsiteX3" fmla="*/ 0 w 3240360"/>
                <a:gd name="connsiteY3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0 w 4248472"/>
                <a:gd name="connsiteY3" fmla="*/ 0 h 2592289"/>
                <a:gd name="connsiteX0" fmla="*/ 0 w 4248472"/>
                <a:gd name="connsiteY0" fmla="*/ 72008 h 2664297"/>
                <a:gd name="connsiteX1" fmla="*/ 0 w 4248472"/>
                <a:gd name="connsiteY1" fmla="*/ 2664297 h 2664297"/>
                <a:gd name="connsiteX2" fmla="*/ 4248472 w 4248472"/>
                <a:gd name="connsiteY2" fmla="*/ 2664296 h 2664297"/>
                <a:gd name="connsiteX3" fmla="*/ 4176464 w 4248472"/>
                <a:gd name="connsiteY3" fmla="*/ 0 h 2664297"/>
                <a:gd name="connsiteX4" fmla="*/ 0 w 4248472"/>
                <a:gd name="connsiteY4" fmla="*/ 72008 h 2664297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176464 w 4248472"/>
                <a:gd name="connsiteY3" fmla="*/ 0 h 2592289"/>
                <a:gd name="connsiteX4" fmla="*/ 0 w 4248472"/>
                <a:gd name="connsiteY4" fmla="*/ 0 h 2592289"/>
                <a:gd name="connsiteX0" fmla="*/ 0 w 4248472"/>
                <a:gd name="connsiteY0" fmla="*/ 0 h 2592289"/>
                <a:gd name="connsiteX1" fmla="*/ 0 w 4248472"/>
                <a:gd name="connsiteY1" fmla="*/ 2592289 h 2592289"/>
                <a:gd name="connsiteX2" fmla="*/ 4248472 w 4248472"/>
                <a:gd name="connsiteY2" fmla="*/ 2592288 h 2592289"/>
                <a:gd name="connsiteX3" fmla="*/ 4248472 w 4248472"/>
                <a:gd name="connsiteY3" fmla="*/ 0 h 2592289"/>
                <a:gd name="connsiteX4" fmla="*/ 0 w 4248472"/>
                <a:gd name="connsiteY4" fmla="*/ 0 h 2592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8472" h="2592289">
                  <a:moveTo>
                    <a:pt x="0" y="0"/>
                  </a:moveTo>
                  <a:lnTo>
                    <a:pt x="0" y="2592289"/>
                  </a:lnTo>
                  <a:lnTo>
                    <a:pt x="4248472" y="2592288"/>
                  </a:lnTo>
                  <a:lnTo>
                    <a:pt x="42484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447" name="직선 화살표 연결선 50"/>
            <p:cNvCxnSpPr>
              <a:cxnSpLocks noChangeShapeType="1"/>
            </p:cNvCxnSpPr>
            <p:nvPr/>
          </p:nvCxnSpPr>
          <p:spPr bwMode="auto">
            <a:xfrm>
              <a:off x="2195736" y="3212977"/>
              <a:ext cx="1656184" cy="0"/>
            </a:xfrm>
            <a:prstGeom prst="straightConnector1">
              <a:avLst/>
            </a:prstGeom>
            <a:noFill/>
            <a:ln w="3175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</p:spPr>
        </p:cxnSp>
        <p:sp>
          <p:nvSpPr>
            <p:cNvPr id="448" name="TextBox 31"/>
            <p:cNvSpPr txBox="1">
              <a:spLocks noChangeArrowheads="1"/>
            </p:cNvSpPr>
            <p:nvPr/>
          </p:nvSpPr>
          <p:spPr bwMode="auto">
            <a:xfrm>
              <a:off x="2699792" y="4869160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49" name="직선 연결선 448"/>
            <p:cNvCxnSpPr>
              <a:cxnSpLocks/>
            </p:cNvCxnSpPr>
            <p:nvPr/>
          </p:nvCxnSpPr>
          <p:spPr bwMode="auto">
            <a:xfrm>
              <a:off x="2051720" y="170080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0" name="직선 연결선 449"/>
            <p:cNvCxnSpPr/>
            <p:nvPr/>
          </p:nvCxnSpPr>
          <p:spPr bwMode="auto">
            <a:xfrm>
              <a:off x="1979712" y="1700809"/>
              <a:ext cx="144016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1" name="직선 화살표 연결선 50"/>
            <p:cNvCxnSpPr>
              <a:cxnSpLocks noChangeShapeType="1"/>
            </p:cNvCxnSpPr>
            <p:nvPr/>
          </p:nvCxnSpPr>
          <p:spPr bwMode="auto">
            <a:xfrm>
              <a:off x="2267744" y="4867573"/>
              <a:ext cx="1512168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2" name="직선 화살표 연결선 451"/>
            <p:cNvCxnSpPr>
              <a:cxnSpLocks noChangeShapeType="1"/>
            </p:cNvCxnSpPr>
            <p:nvPr/>
          </p:nvCxnSpPr>
          <p:spPr bwMode="auto">
            <a:xfrm rot="5400000" flipH="1" flipV="1">
              <a:off x="3708698" y="486836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3" name="TextBox 72"/>
            <p:cNvSpPr txBox="1">
              <a:spLocks noChangeArrowheads="1"/>
            </p:cNvSpPr>
            <p:nvPr/>
          </p:nvSpPr>
          <p:spPr bwMode="auto">
            <a:xfrm>
              <a:off x="1763688" y="3068960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4" name="직선 화살표 연결선 50"/>
            <p:cNvCxnSpPr>
              <a:cxnSpLocks noChangeShapeType="1"/>
            </p:cNvCxnSpPr>
            <p:nvPr/>
          </p:nvCxnSpPr>
          <p:spPr bwMode="auto">
            <a:xfrm rot="5400000" flipH="1" flipV="1">
              <a:off x="2196530" y="4868367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5" name="직선 화살표 연결선 50"/>
            <p:cNvCxnSpPr>
              <a:cxnSpLocks noChangeShapeType="1"/>
            </p:cNvCxnSpPr>
            <p:nvPr/>
          </p:nvCxnSpPr>
          <p:spPr bwMode="auto">
            <a:xfrm>
              <a:off x="1979712" y="321297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6" name="TextBox 31"/>
            <p:cNvSpPr txBox="1">
              <a:spLocks noChangeArrowheads="1"/>
            </p:cNvSpPr>
            <p:nvPr/>
          </p:nvSpPr>
          <p:spPr bwMode="auto">
            <a:xfrm>
              <a:off x="971600" y="2318683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125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7" name="TextBox 31"/>
            <p:cNvSpPr txBox="1">
              <a:spLocks noChangeArrowheads="1"/>
            </p:cNvSpPr>
            <p:nvPr/>
          </p:nvSpPr>
          <p:spPr bwMode="auto">
            <a:xfrm>
              <a:off x="827584" y="306896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8" name="TextBox 72"/>
            <p:cNvSpPr txBox="1">
              <a:spLocks noChangeArrowheads="1"/>
            </p:cNvSpPr>
            <p:nvPr/>
          </p:nvSpPr>
          <p:spPr bwMode="auto">
            <a:xfrm>
              <a:off x="1763688" y="1556792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59" name="직선 연결선 458"/>
            <p:cNvCxnSpPr>
              <a:cxnSpLocks/>
            </p:cNvCxnSpPr>
            <p:nvPr/>
          </p:nvCxnSpPr>
          <p:spPr bwMode="auto">
            <a:xfrm>
              <a:off x="3995936" y="1700809"/>
              <a:ext cx="0" cy="1512167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0" name="직선 화살표 연결선 50"/>
            <p:cNvCxnSpPr>
              <a:cxnSpLocks noChangeShapeType="1"/>
            </p:cNvCxnSpPr>
            <p:nvPr/>
          </p:nvCxnSpPr>
          <p:spPr bwMode="auto">
            <a:xfrm>
              <a:off x="3923928" y="2204865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1" name="TextBox 72"/>
            <p:cNvSpPr txBox="1">
              <a:spLocks noChangeArrowheads="1"/>
            </p:cNvSpPr>
            <p:nvPr/>
          </p:nvSpPr>
          <p:spPr bwMode="auto">
            <a:xfrm>
              <a:off x="4067944" y="2060848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2" name="직선 화살표 연결선 50"/>
            <p:cNvCxnSpPr>
              <a:cxnSpLocks noChangeShapeType="1"/>
            </p:cNvCxnSpPr>
            <p:nvPr/>
          </p:nvCxnSpPr>
          <p:spPr bwMode="auto">
            <a:xfrm>
              <a:off x="3923928" y="3212976"/>
              <a:ext cx="144016" cy="158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3" name="TextBox 31"/>
            <p:cNvSpPr txBox="1">
              <a:spLocks noChangeArrowheads="1"/>
            </p:cNvSpPr>
            <p:nvPr/>
          </p:nvSpPr>
          <p:spPr bwMode="auto">
            <a:xfrm>
              <a:off x="3995936" y="2564904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13385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그룹 623"/>
          <p:cNvGrpSpPr/>
          <p:nvPr/>
        </p:nvGrpSpPr>
        <p:grpSpPr>
          <a:xfrm>
            <a:off x="755576" y="476672"/>
            <a:ext cx="6048672" cy="2088232"/>
            <a:chOff x="899592" y="764704"/>
            <a:chExt cx="6048672" cy="2088232"/>
          </a:xfrm>
        </p:grpSpPr>
        <p:grpSp>
          <p:nvGrpSpPr>
            <p:cNvPr id="622" name="그룹 621"/>
            <p:cNvGrpSpPr/>
            <p:nvPr/>
          </p:nvGrpSpPr>
          <p:grpSpPr>
            <a:xfrm>
              <a:off x="899592" y="764704"/>
              <a:ext cx="2736304" cy="2088232"/>
              <a:chOff x="899592" y="764704"/>
              <a:chExt cx="2736304" cy="2088232"/>
            </a:xfrm>
          </p:grpSpPr>
          <p:cxnSp>
            <p:nvCxnSpPr>
              <p:cNvPr id="8" name="직선 연결선 7"/>
              <p:cNvCxnSpPr>
                <a:cxnSpLocks/>
              </p:cNvCxnSpPr>
              <p:nvPr/>
            </p:nvCxnSpPr>
            <p:spPr bwMode="auto">
              <a:xfrm>
                <a:off x="899592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직선 연결선 365"/>
              <p:cNvCxnSpPr>
                <a:cxnSpLocks/>
              </p:cNvCxnSpPr>
              <p:nvPr/>
            </p:nvCxnSpPr>
            <p:spPr bwMode="auto">
              <a:xfrm>
                <a:off x="1763688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직선 연결선 366"/>
              <p:cNvCxnSpPr>
                <a:cxnSpLocks/>
              </p:cNvCxnSpPr>
              <p:nvPr/>
            </p:nvCxnSpPr>
            <p:spPr bwMode="auto">
              <a:xfrm>
                <a:off x="899592" y="2060848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직선 연결선 369"/>
              <p:cNvCxnSpPr>
                <a:cxnSpLocks/>
              </p:cNvCxnSpPr>
              <p:nvPr/>
            </p:nvCxnSpPr>
            <p:spPr bwMode="auto">
              <a:xfrm>
                <a:off x="899592" y="764704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직선 연결선 370"/>
              <p:cNvCxnSpPr>
                <a:cxnSpLocks/>
              </p:cNvCxnSpPr>
              <p:nvPr/>
            </p:nvCxnSpPr>
            <p:spPr bwMode="auto">
              <a:xfrm>
                <a:off x="899592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직선 연결선 443"/>
              <p:cNvCxnSpPr>
                <a:cxnSpLocks/>
              </p:cNvCxnSpPr>
              <p:nvPr/>
            </p:nvCxnSpPr>
            <p:spPr bwMode="auto">
              <a:xfrm>
                <a:off x="2123728" y="2564378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직선 연결선 444"/>
              <p:cNvCxnSpPr>
                <a:cxnSpLocks/>
              </p:cNvCxnSpPr>
              <p:nvPr/>
            </p:nvCxnSpPr>
            <p:spPr bwMode="auto">
              <a:xfrm>
                <a:off x="2987824" y="2564378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직선 연결선 371"/>
              <p:cNvCxnSpPr>
                <a:cxnSpLocks/>
              </p:cNvCxnSpPr>
              <p:nvPr/>
            </p:nvCxnSpPr>
            <p:spPr bwMode="auto">
              <a:xfrm>
                <a:off x="1763688" y="1124744"/>
                <a:ext cx="720080" cy="158417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직선 연결선 446"/>
              <p:cNvCxnSpPr>
                <a:cxnSpLocks/>
              </p:cNvCxnSpPr>
              <p:nvPr/>
            </p:nvCxnSpPr>
            <p:spPr bwMode="auto">
              <a:xfrm>
                <a:off x="2627784" y="1124744"/>
                <a:ext cx="720080" cy="158417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3" name="그룹 92"/>
              <p:cNvGrpSpPr/>
              <p:nvPr/>
            </p:nvGrpSpPr>
            <p:grpSpPr>
              <a:xfrm>
                <a:off x="1763688" y="1123503"/>
                <a:ext cx="1224333" cy="793750"/>
                <a:chOff x="6516216" y="1771575"/>
                <a:chExt cx="1224333" cy="793750"/>
              </a:xfrm>
            </p:grpSpPr>
            <p:cxnSp>
              <p:nvCxnSpPr>
                <p:cNvPr id="446" name="직선 연결선 445"/>
                <p:cNvCxnSpPr>
                  <a:cxnSpLocks/>
                </p:cNvCxnSpPr>
                <p:nvPr/>
              </p:nvCxnSpPr>
              <p:spPr bwMode="auto">
                <a:xfrm>
                  <a:off x="6516216" y="1772816"/>
                  <a:ext cx="864096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7" name="직선 화살표 연결선 23"/>
                <p:cNvCxnSpPr>
                  <a:cxnSpLocks noChangeShapeType="1"/>
                  <a:stCxn id="453" idx="0"/>
                  <a:endCxn id="453" idx="2"/>
                </p:cNvCxnSpPr>
                <p:nvPr/>
              </p:nvCxnSpPr>
              <p:spPr bwMode="auto">
                <a:xfrm>
                  <a:off x="6517580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3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6634017" y="2035969"/>
                  <a:ext cx="242436" cy="9812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4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6750844" y="2299280"/>
                  <a:ext cx="125609" cy="5084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6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6804248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2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092280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3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380312" y="1771575"/>
                  <a:ext cx="358873" cy="14525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78" name="이등변 삼각형 22"/>
                <p:cNvSpPr>
                  <a:spLocks noChangeArrowheads="1"/>
                </p:cNvSpPr>
                <p:nvPr/>
              </p:nvSpPr>
              <p:spPr bwMode="auto">
                <a:xfrm rot="10800000">
                  <a:off x="7381676" y="1771575"/>
                  <a:ext cx="358873" cy="793750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1255 w 361255"/>
                    <a:gd name="connsiteY0" fmla="*/ 793750 h 793750"/>
                    <a:gd name="connsiteX1" fmla="*/ 0 w 361255"/>
                    <a:gd name="connsiteY1" fmla="*/ 0 h 793750"/>
                    <a:gd name="connsiteX2" fmla="*/ 0 w 361255"/>
                    <a:gd name="connsiteY2" fmla="*/ 648493 h 793750"/>
                    <a:gd name="connsiteX3" fmla="*/ 361255 w 361255"/>
                    <a:gd name="connsiteY3" fmla="*/ 793750 h 793750"/>
                    <a:gd name="connsiteX0" fmla="*/ 358873 w 358873"/>
                    <a:gd name="connsiteY0" fmla="*/ 793750 h 793750"/>
                    <a:gd name="connsiteX1" fmla="*/ 0 w 358873"/>
                    <a:gd name="connsiteY1" fmla="*/ 0 h 793750"/>
                    <a:gd name="connsiteX2" fmla="*/ 0 w 358873"/>
                    <a:gd name="connsiteY2" fmla="*/ 648493 h 793750"/>
                    <a:gd name="connsiteX3" fmla="*/ 358873 w 358873"/>
                    <a:gd name="connsiteY3" fmla="*/ 79375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873" h="793750">
                      <a:moveTo>
                        <a:pt x="358873" y="793750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58873" y="79375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81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498113" y="2035969"/>
                  <a:ext cx="242436" cy="9812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82" name="직선 화살표 연결선 23"/>
                <p:cNvCxnSpPr>
                  <a:cxnSpLocks noChangeShapeType="1"/>
                </p:cNvCxnSpPr>
                <p:nvPr/>
              </p:nvCxnSpPr>
              <p:spPr bwMode="auto">
                <a:xfrm>
                  <a:off x="7614940" y="2299280"/>
                  <a:ext cx="125609" cy="5084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53" name="이등변 삼각형 22"/>
                <p:cNvSpPr>
                  <a:spLocks noChangeArrowheads="1"/>
                </p:cNvSpPr>
                <p:nvPr/>
              </p:nvSpPr>
              <p:spPr bwMode="auto">
                <a:xfrm rot="10800000">
                  <a:off x="6517580" y="1771575"/>
                  <a:ext cx="358873" cy="793750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1255 w 361255"/>
                    <a:gd name="connsiteY0" fmla="*/ 793750 h 793750"/>
                    <a:gd name="connsiteX1" fmla="*/ 0 w 361255"/>
                    <a:gd name="connsiteY1" fmla="*/ 0 h 793750"/>
                    <a:gd name="connsiteX2" fmla="*/ 0 w 361255"/>
                    <a:gd name="connsiteY2" fmla="*/ 648493 h 793750"/>
                    <a:gd name="connsiteX3" fmla="*/ 361255 w 361255"/>
                    <a:gd name="connsiteY3" fmla="*/ 793750 h 793750"/>
                    <a:gd name="connsiteX0" fmla="*/ 358873 w 358873"/>
                    <a:gd name="connsiteY0" fmla="*/ 793750 h 793750"/>
                    <a:gd name="connsiteX1" fmla="*/ 0 w 358873"/>
                    <a:gd name="connsiteY1" fmla="*/ 0 h 793750"/>
                    <a:gd name="connsiteX2" fmla="*/ 0 w 358873"/>
                    <a:gd name="connsiteY2" fmla="*/ 648493 h 793750"/>
                    <a:gd name="connsiteX3" fmla="*/ 358873 w 358873"/>
                    <a:gd name="connsiteY3" fmla="*/ 793750 h 79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873" h="793750">
                      <a:moveTo>
                        <a:pt x="358873" y="793750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58873" y="793750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91" name="평행 사변형 90"/>
                <p:cNvSpPr/>
                <p:nvPr/>
              </p:nvSpPr>
              <p:spPr bwMode="auto">
                <a:xfrm flipV="1">
                  <a:off x="6516216" y="1772816"/>
                  <a:ext cx="1224136" cy="144016"/>
                </a:xfrm>
                <a:prstGeom prst="parallelogram">
                  <a:avLst>
                    <a:gd name="adj" fmla="val 246366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65" name="직사각형 364"/>
              <p:cNvSpPr/>
              <p:nvPr/>
            </p:nvSpPr>
            <p:spPr bwMode="auto">
              <a:xfrm>
                <a:off x="2123728" y="1268760"/>
                <a:ext cx="864096" cy="1296144"/>
              </a:xfrm>
              <a:prstGeom prst="rect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94" name="그룹 93"/>
              <p:cNvGrpSpPr/>
              <p:nvPr/>
            </p:nvGrpSpPr>
            <p:grpSpPr>
              <a:xfrm>
                <a:off x="2123728" y="1916832"/>
                <a:ext cx="1230114" cy="798511"/>
                <a:chOff x="6876256" y="2564904"/>
                <a:chExt cx="1230114" cy="798511"/>
              </a:xfrm>
            </p:grpSpPr>
            <p:cxnSp>
              <p:nvCxnSpPr>
                <p:cNvPr id="448" name="직선 연결선 447"/>
                <p:cNvCxnSpPr>
                  <a:cxnSpLocks/>
                </p:cNvCxnSpPr>
                <p:nvPr/>
              </p:nvCxnSpPr>
              <p:spPr bwMode="auto">
                <a:xfrm>
                  <a:off x="7236296" y="3356992"/>
                  <a:ext cx="864096" cy="0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4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6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1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7" y="2996954"/>
                  <a:ext cx="238918" cy="9556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62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6876256" y="2780929"/>
                  <a:ext cx="119992" cy="4799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4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164288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5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452320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76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352" y="3212976"/>
                  <a:ext cx="360040" cy="144017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77" name="이등변 삼각형 21"/>
                <p:cNvSpPr>
                  <a:spLocks noChangeArrowheads="1"/>
                </p:cNvSpPr>
                <p:nvPr/>
              </p:nvSpPr>
              <p:spPr bwMode="auto">
                <a:xfrm>
                  <a:off x="7740352" y="2564904"/>
                  <a:ext cx="366018" cy="798511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6018 w 366018"/>
                    <a:gd name="connsiteY0" fmla="*/ 798511 h 798511"/>
                    <a:gd name="connsiteX1" fmla="*/ 0 w 366018"/>
                    <a:gd name="connsiteY1" fmla="*/ 0 h 798511"/>
                    <a:gd name="connsiteX2" fmla="*/ 0 w 366018"/>
                    <a:gd name="connsiteY2" fmla="*/ 648493 h 798511"/>
                    <a:gd name="connsiteX3" fmla="*/ 366018 w 366018"/>
                    <a:gd name="connsiteY3" fmla="*/ 798511 h 798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6018" h="798511">
                      <a:moveTo>
                        <a:pt x="366018" y="798511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66018" y="798511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479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353" y="2996954"/>
                  <a:ext cx="238918" cy="9556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480" name="직선 화살표 연결선 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740352" y="2780929"/>
                  <a:ext cx="119992" cy="4799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sp>
              <p:nvSpPr>
                <p:cNvPr id="452" name="이등변 삼각형 21"/>
                <p:cNvSpPr>
                  <a:spLocks noChangeArrowheads="1"/>
                </p:cNvSpPr>
                <p:nvPr/>
              </p:nvSpPr>
              <p:spPr bwMode="auto">
                <a:xfrm>
                  <a:off x="6876256" y="2564904"/>
                  <a:ext cx="366018" cy="798511"/>
                </a:xfrm>
                <a:custGeom>
                  <a:avLst/>
                  <a:gdLst>
                    <a:gd name="connsiteX0" fmla="*/ 0 w 719832"/>
                    <a:gd name="connsiteY0" fmla="*/ 648493 h 648493"/>
                    <a:gd name="connsiteX1" fmla="*/ 719832 w 719832"/>
                    <a:gd name="connsiteY1" fmla="*/ 0 h 648493"/>
                    <a:gd name="connsiteX2" fmla="*/ 719832 w 719832"/>
                    <a:gd name="connsiteY2" fmla="*/ 648493 h 648493"/>
                    <a:gd name="connsiteX3" fmla="*/ 0 w 719832"/>
                    <a:gd name="connsiteY3" fmla="*/ 648493 h 648493"/>
                    <a:gd name="connsiteX0" fmla="*/ 366018 w 366018"/>
                    <a:gd name="connsiteY0" fmla="*/ 798511 h 798511"/>
                    <a:gd name="connsiteX1" fmla="*/ 0 w 366018"/>
                    <a:gd name="connsiteY1" fmla="*/ 0 h 798511"/>
                    <a:gd name="connsiteX2" fmla="*/ 0 w 366018"/>
                    <a:gd name="connsiteY2" fmla="*/ 648493 h 798511"/>
                    <a:gd name="connsiteX3" fmla="*/ 366018 w 366018"/>
                    <a:gd name="connsiteY3" fmla="*/ 798511 h 798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6018" h="798511">
                      <a:moveTo>
                        <a:pt x="366018" y="798511"/>
                      </a:moveTo>
                      <a:lnTo>
                        <a:pt x="0" y="0"/>
                      </a:lnTo>
                      <a:lnTo>
                        <a:pt x="0" y="648493"/>
                      </a:lnTo>
                      <a:lnTo>
                        <a:pt x="366018" y="798511"/>
                      </a:ln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3" name="평행 사변형 482"/>
                <p:cNvSpPr/>
                <p:nvPr/>
              </p:nvSpPr>
              <p:spPr bwMode="auto">
                <a:xfrm flipV="1">
                  <a:off x="6876256" y="3212976"/>
                  <a:ext cx="1224136" cy="144016"/>
                </a:xfrm>
                <a:prstGeom prst="parallelogram">
                  <a:avLst>
                    <a:gd name="adj" fmla="val 246366"/>
                  </a:avLst>
                </a:pr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369" name="직선 연결선 368"/>
              <p:cNvCxnSpPr>
                <a:cxnSpLocks/>
              </p:cNvCxnSpPr>
              <p:nvPr/>
            </p:nvCxnSpPr>
            <p:spPr bwMode="auto">
              <a:xfrm>
                <a:off x="1979712" y="1916832"/>
                <a:ext cx="1152128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84" name="TextBox 31"/>
              <p:cNvSpPr txBox="1">
                <a:spLocks noChangeArrowheads="1"/>
              </p:cNvSpPr>
              <p:nvPr/>
            </p:nvSpPr>
            <p:spPr bwMode="auto">
              <a:xfrm>
                <a:off x="2483768" y="1484784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5" name="원호 484"/>
              <p:cNvSpPr/>
              <p:nvPr/>
            </p:nvSpPr>
            <p:spPr bwMode="auto">
              <a:xfrm rot="16200000" flipV="1">
                <a:off x="2051720" y="1628800"/>
                <a:ext cx="1008112" cy="576064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86" name="직선 연결선 485"/>
              <p:cNvCxnSpPr>
                <a:cxnSpLocks/>
              </p:cNvCxnSpPr>
              <p:nvPr/>
            </p:nvCxnSpPr>
            <p:spPr bwMode="auto">
              <a:xfrm>
                <a:off x="2123728" y="1268760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직선 연결선 486"/>
              <p:cNvCxnSpPr>
                <a:cxnSpLocks/>
              </p:cNvCxnSpPr>
              <p:nvPr/>
            </p:nvCxnSpPr>
            <p:spPr bwMode="auto">
              <a:xfrm>
                <a:off x="2987824" y="1268760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직선 연결선 487"/>
              <p:cNvCxnSpPr>
                <a:cxnSpLocks/>
              </p:cNvCxnSpPr>
              <p:nvPr/>
            </p:nvCxnSpPr>
            <p:spPr bwMode="auto">
              <a:xfrm>
                <a:off x="1763688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직선 연결선 488"/>
              <p:cNvCxnSpPr>
                <a:cxnSpLocks/>
              </p:cNvCxnSpPr>
              <p:nvPr/>
            </p:nvCxnSpPr>
            <p:spPr bwMode="auto">
              <a:xfrm>
                <a:off x="899592" y="2060848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직선 연결선 489"/>
              <p:cNvCxnSpPr>
                <a:cxnSpLocks/>
              </p:cNvCxnSpPr>
              <p:nvPr/>
            </p:nvCxnSpPr>
            <p:spPr bwMode="auto">
              <a:xfrm>
                <a:off x="1763688" y="2060848"/>
                <a:ext cx="1224136" cy="504055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10" name="그룹 609"/>
              <p:cNvGrpSpPr/>
              <p:nvPr/>
            </p:nvGrpSpPr>
            <p:grpSpPr>
              <a:xfrm>
                <a:off x="976040" y="1268760"/>
                <a:ext cx="1795760" cy="894293"/>
                <a:chOff x="5728568" y="1916832"/>
                <a:chExt cx="1795760" cy="894293"/>
              </a:xfrm>
            </p:grpSpPr>
            <p:cxnSp>
              <p:nvCxnSpPr>
                <p:cNvPr id="584" name="직선 연결선 583"/>
                <p:cNvCxnSpPr>
                  <a:cxnSpLocks/>
                </p:cNvCxnSpPr>
                <p:nvPr/>
              </p:nvCxnSpPr>
              <p:spPr bwMode="auto">
                <a:xfrm>
                  <a:off x="6084168" y="2060848"/>
                  <a:ext cx="1224136" cy="500783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589" name="직선 연결선 588"/>
                <p:cNvCxnSpPr>
                  <a:cxnSpLocks/>
                </p:cNvCxnSpPr>
                <p:nvPr/>
              </p:nvCxnSpPr>
              <p:spPr bwMode="auto">
                <a:xfrm>
                  <a:off x="5907669" y="1988840"/>
                  <a:ext cx="176019" cy="72008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0" name="직선 연결선 589"/>
                <p:cNvCxnSpPr>
                  <a:cxnSpLocks/>
                </p:cNvCxnSpPr>
                <p:nvPr/>
              </p:nvCxnSpPr>
              <p:spPr bwMode="auto">
                <a:xfrm>
                  <a:off x="7308304" y="2564904"/>
                  <a:ext cx="216024" cy="88374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03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8568" y="1916832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04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7308304" y="2564904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06" name="TextBox 31"/>
              <p:cNvSpPr txBox="1">
                <a:spLocks noChangeArrowheads="1"/>
              </p:cNvSpPr>
              <p:nvPr/>
            </p:nvSpPr>
            <p:spPr bwMode="auto">
              <a:xfrm>
                <a:off x="1763688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9" name="TextBox 31"/>
              <p:cNvSpPr txBox="1">
                <a:spLocks noChangeArrowheads="1"/>
              </p:cNvSpPr>
              <p:nvPr/>
            </p:nvSpPr>
            <p:spPr bwMode="auto">
              <a:xfrm>
                <a:off x="3131840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23" name="그룹 622"/>
            <p:cNvGrpSpPr/>
            <p:nvPr/>
          </p:nvGrpSpPr>
          <p:grpSpPr>
            <a:xfrm>
              <a:off x="4211960" y="764704"/>
              <a:ext cx="2736304" cy="2088232"/>
              <a:chOff x="4211960" y="764704"/>
              <a:chExt cx="2736304" cy="2088232"/>
            </a:xfrm>
          </p:grpSpPr>
          <p:cxnSp>
            <p:nvCxnSpPr>
              <p:cNvPr id="491" name="직선 연결선 490"/>
              <p:cNvCxnSpPr>
                <a:cxnSpLocks/>
              </p:cNvCxnSpPr>
              <p:nvPr/>
            </p:nvCxnSpPr>
            <p:spPr bwMode="auto">
              <a:xfrm>
                <a:off x="4211960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직선 연결선 491"/>
              <p:cNvCxnSpPr>
                <a:cxnSpLocks/>
              </p:cNvCxnSpPr>
              <p:nvPr/>
            </p:nvCxnSpPr>
            <p:spPr bwMode="auto">
              <a:xfrm>
                <a:off x="5076056" y="764704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직선 연결선 492"/>
              <p:cNvCxnSpPr>
                <a:cxnSpLocks/>
              </p:cNvCxnSpPr>
              <p:nvPr/>
            </p:nvCxnSpPr>
            <p:spPr bwMode="auto">
              <a:xfrm>
                <a:off x="4211960" y="2060848"/>
                <a:ext cx="1224136" cy="504056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직선 연결선 493"/>
              <p:cNvCxnSpPr>
                <a:cxnSpLocks/>
              </p:cNvCxnSpPr>
              <p:nvPr/>
            </p:nvCxnSpPr>
            <p:spPr bwMode="auto">
              <a:xfrm>
                <a:off x="4211960" y="764704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직선 연결선 494"/>
              <p:cNvCxnSpPr>
                <a:cxnSpLocks/>
              </p:cNvCxnSpPr>
              <p:nvPr/>
            </p:nvCxnSpPr>
            <p:spPr bwMode="auto">
              <a:xfrm>
                <a:off x="4211960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직선 연결선 495"/>
              <p:cNvCxnSpPr>
                <a:cxnSpLocks/>
              </p:cNvCxnSpPr>
              <p:nvPr/>
            </p:nvCxnSpPr>
            <p:spPr bwMode="auto">
              <a:xfrm>
                <a:off x="5436096" y="2564378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직선 연결선 496"/>
              <p:cNvCxnSpPr>
                <a:cxnSpLocks/>
              </p:cNvCxnSpPr>
              <p:nvPr/>
            </p:nvCxnSpPr>
            <p:spPr bwMode="auto">
              <a:xfrm>
                <a:off x="6300192" y="2564378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직사각형 512"/>
              <p:cNvSpPr/>
              <p:nvPr/>
            </p:nvSpPr>
            <p:spPr bwMode="auto">
              <a:xfrm>
                <a:off x="5436096" y="1268760"/>
                <a:ext cx="864096" cy="1296144"/>
              </a:xfrm>
              <a:prstGeom prst="rect">
                <a:avLst/>
              </a:prstGeom>
              <a:solidFill>
                <a:schemeClr val="bg1">
                  <a:alpha val="39999"/>
                </a:scheme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527" name="직선 연결선 526"/>
              <p:cNvCxnSpPr>
                <a:cxnSpLocks/>
              </p:cNvCxnSpPr>
              <p:nvPr/>
            </p:nvCxnSpPr>
            <p:spPr bwMode="auto">
              <a:xfrm>
                <a:off x="5292080" y="1916832"/>
                <a:ext cx="1152128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8" name="TextBox 31"/>
              <p:cNvSpPr txBox="1">
                <a:spLocks noChangeArrowheads="1"/>
              </p:cNvSpPr>
              <p:nvPr/>
            </p:nvSpPr>
            <p:spPr bwMode="auto">
              <a:xfrm>
                <a:off x="5872584" y="1670611"/>
                <a:ext cx="21158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0" name="직선 연결선 529"/>
              <p:cNvCxnSpPr>
                <a:cxnSpLocks/>
              </p:cNvCxnSpPr>
              <p:nvPr/>
            </p:nvCxnSpPr>
            <p:spPr bwMode="auto">
              <a:xfrm>
                <a:off x="5436096" y="1268760"/>
                <a:ext cx="700784" cy="288558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직선 연결선 530"/>
              <p:cNvCxnSpPr>
                <a:cxnSpLocks/>
              </p:cNvCxnSpPr>
              <p:nvPr/>
            </p:nvCxnSpPr>
            <p:spPr bwMode="auto">
              <a:xfrm>
                <a:off x="6300192" y="1268760"/>
                <a:ext cx="648072" cy="266853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직선 연결선 531"/>
              <p:cNvCxnSpPr>
                <a:cxnSpLocks/>
              </p:cNvCxnSpPr>
              <p:nvPr/>
            </p:nvCxnSpPr>
            <p:spPr bwMode="auto">
              <a:xfrm>
                <a:off x="5076056" y="764704"/>
                <a:ext cx="0" cy="1296144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직선 연결선 532"/>
              <p:cNvCxnSpPr>
                <a:cxnSpLocks/>
              </p:cNvCxnSpPr>
              <p:nvPr/>
            </p:nvCxnSpPr>
            <p:spPr bwMode="auto">
              <a:xfrm>
                <a:off x="4211960" y="2060848"/>
                <a:ext cx="864096" cy="0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직선 연결선 533"/>
              <p:cNvCxnSpPr>
                <a:cxnSpLocks/>
              </p:cNvCxnSpPr>
              <p:nvPr/>
            </p:nvCxnSpPr>
            <p:spPr bwMode="auto">
              <a:xfrm>
                <a:off x="5076056" y="2060848"/>
                <a:ext cx="1224136" cy="504055"/>
              </a:xfrm>
              <a:prstGeom prst="line">
                <a:avLst/>
              </a:prstGeom>
              <a:noFill/>
              <a:ln w="3175" algn="ctr">
                <a:solidFill>
                  <a:srgbClr val="4D4D4D"/>
                </a:solidFill>
                <a:prstDash val="lgDash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0" name="그룹 139"/>
              <p:cNvGrpSpPr/>
              <p:nvPr/>
            </p:nvGrpSpPr>
            <p:grpSpPr>
              <a:xfrm>
                <a:off x="6300192" y="1268760"/>
                <a:ext cx="364803" cy="1296144"/>
                <a:chOff x="7740352" y="4221088"/>
                <a:chExt cx="364803" cy="1296144"/>
              </a:xfrm>
            </p:grpSpPr>
            <p:sp>
              <p:nvSpPr>
                <p:cNvPr id="560" name="타원 111"/>
                <p:cNvSpPr/>
                <p:nvPr/>
              </p:nvSpPr>
              <p:spPr bwMode="auto">
                <a:xfrm>
                  <a:off x="7740352" y="4221088"/>
                  <a:ext cx="364803" cy="1296144"/>
                </a:xfrm>
                <a:custGeom>
                  <a:avLst/>
                  <a:gdLst>
                    <a:gd name="connsiteX0" fmla="*/ 0 w 720080"/>
                    <a:gd name="connsiteY0" fmla="*/ 648072 h 1296144"/>
                    <a:gd name="connsiteX1" fmla="*/ 360040 w 720080"/>
                    <a:gd name="connsiteY1" fmla="*/ 0 h 1296144"/>
                    <a:gd name="connsiteX2" fmla="*/ 720080 w 720080"/>
                    <a:gd name="connsiteY2" fmla="*/ 648072 h 1296144"/>
                    <a:gd name="connsiteX3" fmla="*/ 360040 w 720080"/>
                    <a:gd name="connsiteY3" fmla="*/ 1296144 h 1296144"/>
                    <a:gd name="connsiteX4" fmla="*/ 0 w 720080"/>
                    <a:gd name="connsiteY4" fmla="*/ 648072 h 1296144"/>
                    <a:gd name="connsiteX0" fmla="*/ 45006 w 405046"/>
                    <a:gd name="connsiteY0" fmla="*/ 1314159 h 1332174"/>
                    <a:gd name="connsiteX1" fmla="*/ 45006 w 405046"/>
                    <a:gd name="connsiteY1" fmla="*/ 18015 h 1332174"/>
                    <a:gd name="connsiteX2" fmla="*/ 405046 w 405046"/>
                    <a:gd name="connsiteY2" fmla="*/ 666087 h 1332174"/>
                    <a:gd name="connsiteX3" fmla="*/ 45006 w 405046"/>
                    <a:gd name="connsiteY3" fmla="*/ 1314159 h 1332174"/>
                    <a:gd name="connsiteX0" fmla="*/ 0 w 360040"/>
                    <a:gd name="connsiteY0" fmla="*/ 1314159 h 1332174"/>
                    <a:gd name="connsiteX1" fmla="*/ 0 w 360040"/>
                    <a:gd name="connsiteY1" fmla="*/ 18015 h 1332174"/>
                    <a:gd name="connsiteX2" fmla="*/ 360040 w 360040"/>
                    <a:gd name="connsiteY2" fmla="*/ 666087 h 1332174"/>
                    <a:gd name="connsiteX3" fmla="*/ 0 w 360040"/>
                    <a:gd name="connsiteY3" fmla="*/ 1314159 h 1332174"/>
                    <a:gd name="connsiteX0" fmla="*/ 77469 w 437509"/>
                    <a:gd name="connsiteY0" fmla="*/ 1305940 h 1323955"/>
                    <a:gd name="connsiteX1" fmla="*/ 77469 w 437509"/>
                    <a:gd name="connsiteY1" fmla="*/ 9796 h 1323955"/>
                    <a:gd name="connsiteX2" fmla="*/ 437509 w 437509"/>
                    <a:gd name="connsiteY2" fmla="*/ 657868 h 1323955"/>
                    <a:gd name="connsiteX3" fmla="*/ 77469 w 437509"/>
                    <a:gd name="connsiteY3" fmla="*/ 1305940 h 1323955"/>
                    <a:gd name="connsiteX0" fmla="*/ 0 w 360040"/>
                    <a:gd name="connsiteY0" fmla="*/ 1296144 h 1314159"/>
                    <a:gd name="connsiteX1" fmla="*/ 0 w 360040"/>
                    <a:gd name="connsiteY1" fmla="*/ 0 h 1314159"/>
                    <a:gd name="connsiteX2" fmla="*/ 360040 w 360040"/>
                    <a:gd name="connsiteY2" fmla="*/ 648072 h 1314159"/>
                    <a:gd name="connsiteX3" fmla="*/ 0 w 360040"/>
                    <a:gd name="connsiteY3" fmla="*/ 1296144 h 1314159"/>
                    <a:gd name="connsiteX0" fmla="*/ 88052 w 448092"/>
                    <a:gd name="connsiteY0" fmla="*/ 1325416 h 1343431"/>
                    <a:gd name="connsiteX1" fmla="*/ 88052 w 448092"/>
                    <a:gd name="connsiteY1" fmla="*/ 29272 h 1343431"/>
                    <a:gd name="connsiteX2" fmla="*/ 448092 w 448092"/>
                    <a:gd name="connsiteY2" fmla="*/ 677344 h 1343431"/>
                    <a:gd name="connsiteX3" fmla="*/ 88052 w 448092"/>
                    <a:gd name="connsiteY3" fmla="*/ 1325416 h 1343431"/>
                    <a:gd name="connsiteX0" fmla="*/ 45601 w 410404"/>
                    <a:gd name="connsiteY0" fmla="*/ 1304301 h 1340622"/>
                    <a:gd name="connsiteX1" fmla="*/ 45601 w 410404"/>
                    <a:gd name="connsiteY1" fmla="*/ 8157 h 1340622"/>
                    <a:gd name="connsiteX2" fmla="*/ 410404 w 410404"/>
                    <a:gd name="connsiteY2" fmla="*/ 820535 h 1340622"/>
                    <a:gd name="connsiteX3" fmla="*/ 45601 w 410404"/>
                    <a:gd name="connsiteY3" fmla="*/ 1304301 h 1340622"/>
                    <a:gd name="connsiteX0" fmla="*/ 0 w 364803"/>
                    <a:gd name="connsiteY0" fmla="*/ 1304301 h 1340622"/>
                    <a:gd name="connsiteX1" fmla="*/ 0 w 364803"/>
                    <a:gd name="connsiteY1" fmla="*/ 8157 h 1340622"/>
                    <a:gd name="connsiteX2" fmla="*/ 364803 w 364803"/>
                    <a:gd name="connsiteY2" fmla="*/ 820535 h 1340622"/>
                    <a:gd name="connsiteX3" fmla="*/ 0 w 364803"/>
                    <a:gd name="connsiteY3" fmla="*/ 1304301 h 1340622"/>
                    <a:gd name="connsiteX0" fmla="*/ 40780 w 405583"/>
                    <a:gd name="connsiteY0" fmla="*/ 1299810 h 1336131"/>
                    <a:gd name="connsiteX1" fmla="*/ 40780 w 405583"/>
                    <a:gd name="connsiteY1" fmla="*/ 3666 h 1336131"/>
                    <a:gd name="connsiteX2" fmla="*/ 405583 w 405583"/>
                    <a:gd name="connsiteY2" fmla="*/ 816044 h 1336131"/>
                    <a:gd name="connsiteX3" fmla="*/ 40780 w 405583"/>
                    <a:gd name="connsiteY3" fmla="*/ 1299810 h 1336131"/>
                    <a:gd name="connsiteX0" fmla="*/ 53260 w 418063"/>
                    <a:gd name="connsiteY0" fmla="*/ 1298347 h 1334668"/>
                    <a:gd name="connsiteX1" fmla="*/ 53260 w 418063"/>
                    <a:gd name="connsiteY1" fmla="*/ 2203 h 1334668"/>
                    <a:gd name="connsiteX2" fmla="*/ 418063 w 418063"/>
                    <a:gd name="connsiteY2" fmla="*/ 814581 h 1334668"/>
                    <a:gd name="connsiteX3" fmla="*/ 53260 w 418063"/>
                    <a:gd name="connsiteY3" fmla="*/ 1298347 h 1334668"/>
                    <a:gd name="connsiteX0" fmla="*/ 0 w 364803"/>
                    <a:gd name="connsiteY0" fmla="*/ 1296144 h 1332465"/>
                    <a:gd name="connsiteX1" fmla="*/ 0 w 364803"/>
                    <a:gd name="connsiteY1" fmla="*/ 0 h 1332465"/>
                    <a:gd name="connsiteX2" fmla="*/ 364803 w 364803"/>
                    <a:gd name="connsiteY2" fmla="*/ 812378 h 1332465"/>
                    <a:gd name="connsiteX3" fmla="*/ 0 w 364803"/>
                    <a:gd name="connsiteY3" fmla="*/ 1296144 h 1332465"/>
                    <a:gd name="connsiteX0" fmla="*/ 126162 w 490965"/>
                    <a:gd name="connsiteY0" fmla="*/ 1351873 h 1388194"/>
                    <a:gd name="connsiteX1" fmla="*/ 126162 w 490965"/>
                    <a:gd name="connsiteY1" fmla="*/ 55729 h 1388194"/>
                    <a:gd name="connsiteX2" fmla="*/ 490965 w 490965"/>
                    <a:gd name="connsiteY2" fmla="*/ 868107 h 1388194"/>
                    <a:gd name="connsiteX3" fmla="*/ 126162 w 490965"/>
                    <a:gd name="connsiteY3" fmla="*/ 1351873 h 1388194"/>
                    <a:gd name="connsiteX0" fmla="*/ 176033 w 540836"/>
                    <a:gd name="connsiteY0" fmla="*/ 1338462 h 1339201"/>
                    <a:gd name="connsiteX1" fmla="*/ 176033 w 540836"/>
                    <a:gd name="connsiteY1" fmla="*/ 42318 h 1339201"/>
                    <a:gd name="connsiteX2" fmla="*/ 540836 w 540836"/>
                    <a:gd name="connsiteY2" fmla="*/ 854696 h 1339201"/>
                    <a:gd name="connsiteX3" fmla="*/ 176033 w 540836"/>
                    <a:gd name="connsiteY3" fmla="*/ 1338462 h 1339201"/>
                    <a:gd name="connsiteX0" fmla="*/ 0 w 364803"/>
                    <a:gd name="connsiteY0" fmla="*/ 1296144 h 1296144"/>
                    <a:gd name="connsiteX1" fmla="*/ 0 w 364803"/>
                    <a:gd name="connsiteY1" fmla="*/ 0 h 1296144"/>
                    <a:gd name="connsiteX2" fmla="*/ 364803 w 364803"/>
                    <a:gd name="connsiteY2" fmla="*/ 812378 h 1296144"/>
                    <a:gd name="connsiteX3" fmla="*/ 0 w 364803"/>
                    <a:gd name="connsiteY3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803" h="1296144">
                      <a:moveTo>
                        <a:pt x="0" y="1296144"/>
                      </a:moveTo>
                      <a:lnTo>
                        <a:pt x="0" y="0"/>
                      </a:lnTo>
                      <a:cubicBezTo>
                        <a:pt x="203675" y="233696"/>
                        <a:pt x="364803" y="454458"/>
                        <a:pt x="364803" y="812378"/>
                      </a:cubicBezTo>
                      <a:cubicBezTo>
                        <a:pt x="364803" y="1170298"/>
                        <a:pt x="179863" y="1255328"/>
                        <a:pt x="0" y="1296144"/>
                      </a:cubicBez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561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293096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2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691807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3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5085184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4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693636"/>
                  <a:ext cx="0" cy="17552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5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941168"/>
                  <a:ext cx="0" cy="17552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6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5157196"/>
                  <a:ext cx="0" cy="14401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7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43711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8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79715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69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515719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grpSp>
            <p:nvGrpSpPr>
              <p:cNvPr id="570" name="그룹 569"/>
              <p:cNvGrpSpPr/>
              <p:nvPr/>
            </p:nvGrpSpPr>
            <p:grpSpPr>
              <a:xfrm>
                <a:off x="5436096" y="1268760"/>
                <a:ext cx="364803" cy="1296144"/>
                <a:chOff x="7740352" y="4221088"/>
                <a:chExt cx="364803" cy="1296144"/>
              </a:xfrm>
            </p:grpSpPr>
            <p:sp>
              <p:nvSpPr>
                <p:cNvPr id="571" name="타원 111"/>
                <p:cNvSpPr/>
                <p:nvPr/>
              </p:nvSpPr>
              <p:spPr bwMode="auto">
                <a:xfrm>
                  <a:off x="7740352" y="4221088"/>
                  <a:ext cx="364803" cy="1296144"/>
                </a:xfrm>
                <a:custGeom>
                  <a:avLst/>
                  <a:gdLst>
                    <a:gd name="connsiteX0" fmla="*/ 0 w 720080"/>
                    <a:gd name="connsiteY0" fmla="*/ 648072 h 1296144"/>
                    <a:gd name="connsiteX1" fmla="*/ 360040 w 720080"/>
                    <a:gd name="connsiteY1" fmla="*/ 0 h 1296144"/>
                    <a:gd name="connsiteX2" fmla="*/ 720080 w 720080"/>
                    <a:gd name="connsiteY2" fmla="*/ 648072 h 1296144"/>
                    <a:gd name="connsiteX3" fmla="*/ 360040 w 720080"/>
                    <a:gd name="connsiteY3" fmla="*/ 1296144 h 1296144"/>
                    <a:gd name="connsiteX4" fmla="*/ 0 w 720080"/>
                    <a:gd name="connsiteY4" fmla="*/ 648072 h 1296144"/>
                    <a:gd name="connsiteX0" fmla="*/ 45006 w 405046"/>
                    <a:gd name="connsiteY0" fmla="*/ 1314159 h 1332174"/>
                    <a:gd name="connsiteX1" fmla="*/ 45006 w 405046"/>
                    <a:gd name="connsiteY1" fmla="*/ 18015 h 1332174"/>
                    <a:gd name="connsiteX2" fmla="*/ 405046 w 405046"/>
                    <a:gd name="connsiteY2" fmla="*/ 666087 h 1332174"/>
                    <a:gd name="connsiteX3" fmla="*/ 45006 w 405046"/>
                    <a:gd name="connsiteY3" fmla="*/ 1314159 h 1332174"/>
                    <a:gd name="connsiteX0" fmla="*/ 0 w 360040"/>
                    <a:gd name="connsiteY0" fmla="*/ 1314159 h 1332174"/>
                    <a:gd name="connsiteX1" fmla="*/ 0 w 360040"/>
                    <a:gd name="connsiteY1" fmla="*/ 18015 h 1332174"/>
                    <a:gd name="connsiteX2" fmla="*/ 360040 w 360040"/>
                    <a:gd name="connsiteY2" fmla="*/ 666087 h 1332174"/>
                    <a:gd name="connsiteX3" fmla="*/ 0 w 360040"/>
                    <a:gd name="connsiteY3" fmla="*/ 1314159 h 1332174"/>
                    <a:gd name="connsiteX0" fmla="*/ 77469 w 437509"/>
                    <a:gd name="connsiteY0" fmla="*/ 1305940 h 1323955"/>
                    <a:gd name="connsiteX1" fmla="*/ 77469 w 437509"/>
                    <a:gd name="connsiteY1" fmla="*/ 9796 h 1323955"/>
                    <a:gd name="connsiteX2" fmla="*/ 437509 w 437509"/>
                    <a:gd name="connsiteY2" fmla="*/ 657868 h 1323955"/>
                    <a:gd name="connsiteX3" fmla="*/ 77469 w 437509"/>
                    <a:gd name="connsiteY3" fmla="*/ 1305940 h 1323955"/>
                    <a:gd name="connsiteX0" fmla="*/ 0 w 360040"/>
                    <a:gd name="connsiteY0" fmla="*/ 1296144 h 1314159"/>
                    <a:gd name="connsiteX1" fmla="*/ 0 w 360040"/>
                    <a:gd name="connsiteY1" fmla="*/ 0 h 1314159"/>
                    <a:gd name="connsiteX2" fmla="*/ 360040 w 360040"/>
                    <a:gd name="connsiteY2" fmla="*/ 648072 h 1314159"/>
                    <a:gd name="connsiteX3" fmla="*/ 0 w 360040"/>
                    <a:gd name="connsiteY3" fmla="*/ 1296144 h 1314159"/>
                    <a:gd name="connsiteX0" fmla="*/ 88052 w 448092"/>
                    <a:gd name="connsiteY0" fmla="*/ 1325416 h 1343431"/>
                    <a:gd name="connsiteX1" fmla="*/ 88052 w 448092"/>
                    <a:gd name="connsiteY1" fmla="*/ 29272 h 1343431"/>
                    <a:gd name="connsiteX2" fmla="*/ 448092 w 448092"/>
                    <a:gd name="connsiteY2" fmla="*/ 677344 h 1343431"/>
                    <a:gd name="connsiteX3" fmla="*/ 88052 w 448092"/>
                    <a:gd name="connsiteY3" fmla="*/ 1325416 h 1343431"/>
                    <a:gd name="connsiteX0" fmla="*/ 45601 w 410404"/>
                    <a:gd name="connsiteY0" fmla="*/ 1304301 h 1340622"/>
                    <a:gd name="connsiteX1" fmla="*/ 45601 w 410404"/>
                    <a:gd name="connsiteY1" fmla="*/ 8157 h 1340622"/>
                    <a:gd name="connsiteX2" fmla="*/ 410404 w 410404"/>
                    <a:gd name="connsiteY2" fmla="*/ 820535 h 1340622"/>
                    <a:gd name="connsiteX3" fmla="*/ 45601 w 410404"/>
                    <a:gd name="connsiteY3" fmla="*/ 1304301 h 1340622"/>
                    <a:gd name="connsiteX0" fmla="*/ 0 w 364803"/>
                    <a:gd name="connsiteY0" fmla="*/ 1304301 h 1340622"/>
                    <a:gd name="connsiteX1" fmla="*/ 0 w 364803"/>
                    <a:gd name="connsiteY1" fmla="*/ 8157 h 1340622"/>
                    <a:gd name="connsiteX2" fmla="*/ 364803 w 364803"/>
                    <a:gd name="connsiteY2" fmla="*/ 820535 h 1340622"/>
                    <a:gd name="connsiteX3" fmla="*/ 0 w 364803"/>
                    <a:gd name="connsiteY3" fmla="*/ 1304301 h 1340622"/>
                    <a:gd name="connsiteX0" fmla="*/ 40780 w 405583"/>
                    <a:gd name="connsiteY0" fmla="*/ 1299810 h 1336131"/>
                    <a:gd name="connsiteX1" fmla="*/ 40780 w 405583"/>
                    <a:gd name="connsiteY1" fmla="*/ 3666 h 1336131"/>
                    <a:gd name="connsiteX2" fmla="*/ 405583 w 405583"/>
                    <a:gd name="connsiteY2" fmla="*/ 816044 h 1336131"/>
                    <a:gd name="connsiteX3" fmla="*/ 40780 w 405583"/>
                    <a:gd name="connsiteY3" fmla="*/ 1299810 h 1336131"/>
                    <a:gd name="connsiteX0" fmla="*/ 53260 w 418063"/>
                    <a:gd name="connsiteY0" fmla="*/ 1298347 h 1334668"/>
                    <a:gd name="connsiteX1" fmla="*/ 53260 w 418063"/>
                    <a:gd name="connsiteY1" fmla="*/ 2203 h 1334668"/>
                    <a:gd name="connsiteX2" fmla="*/ 418063 w 418063"/>
                    <a:gd name="connsiteY2" fmla="*/ 814581 h 1334668"/>
                    <a:gd name="connsiteX3" fmla="*/ 53260 w 418063"/>
                    <a:gd name="connsiteY3" fmla="*/ 1298347 h 1334668"/>
                    <a:gd name="connsiteX0" fmla="*/ 0 w 364803"/>
                    <a:gd name="connsiteY0" fmla="*/ 1296144 h 1332465"/>
                    <a:gd name="connsiteX1" fmla="*/ 0 w 364803"/>
                    <a:gd name="connsiteY1" fmla="*/ 0 h 1332465"/>
                    <a:gd name="connsiteX2" fmla="*/ 364803 w 364803"/>
                    <a:gd name="connsiteY2" fmla="*/ 812378 h 1332465"/>
                    <a:gd name="connsiteX3" fmla="*/ 0 w 364803"/>
                    <a:gd name="connsiteY3" fmla="*/ 1296144 h 1332465"/>
                    <a:gd name="connsiteX0" fmla="*/ 126162 w 490965"/>
                    <a:gd name="connsiteY0" fmla="*/ 1351873 h 1388194"/>
                    <a:gd name="connsiteX1" fmla="*/ 126162 w 490965"/>
                    <a:gd name="connsiteY1" fmla="*/ 55729 h 1388194"/>
                    <a:gd name="connsiteX2" fmla="*/ 490965 w 490965"/>
                    <a:gd name="connsiteY2" fmla="*/ 868107 h 1388194"/>
                    <a:gd name="connsiteX3" fmla="*/ 126162 w 490965"/>
                    <a:gd name="connsiteY3" fmla="*/ 1351873 h 1388194"/>
                    <a:gd name="connsiteX0" fmla="*/ 176033 w 540836"/>
                    <a:gd name="connsiteY0" fmla="*/ 1338462 h 1339201"/>
                    <a:gd name="connsiteX1" fmla="*/ 176033 w 540836"/>
                    <a:gd name="connsiteY1" fmla="*/ 42318 h 1339201"/>
                    <a:gd name="connsiteX2" fmla="*/ 540836 w 540836"/>
                    <a:gd name="connsiteY2" fmla="*/ 854696 h 1339201"/>
                    <a:gd name="connsiteX3" fmla="*/ 176033 w 540836"/>
                    <a:gd name="connsiteY3" fmla="*/ 1338462 h 1339201"/>
                    <a:gd name="connsiteX0" fmla="*/ 0 w 364803"/>
                    <a:gd name="connsiteY0" fmla="*/ 1296144 h 1296144"/>
                    <a:gd name="connsiteX1" fmla="*/ 0 w 364803"/>
                    <a:gd name="connsiteY1" fmla="*/ 0 h 1296144"/>
                    <a:gd name="connsiteX2" fmla="*/ 364803 w 364803"/>
                    <a:gd name="connsiteY2" fmla="*/ 812378 h 1296144"/>
                    <a:gd name="connsiteX3" fmla="*/ 0 w 364803"/>
                    <a:gd name="connsiteY3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803" h="1296144">
                      <a:moveTo>
                        <a:pt x="0" y="1296144"/>
                      </a:moveTo>
                      <a:lnTo>
                        <a:pt x="0" y="0"/>
                      </a:lnTo>
                      <a:cubicBezTo>
                        <a:pt x="203675" y="233696"/>
                        <a:pt x="364803" y="454458"/>
                        <a:pt x="364803" y="812378"/>
                      </a:cubicBezTo>
                      <a:cubicBezTo>
                        <a:pt x="364803" y="1170298"/>
                        <a:pt x="179863" y="1255328"/>
                        <a:pt x="0" y="1296144"/>
                      </a:cubicBezTo>
                      <a:close/>
                    </a:path>
                  </a:pathLst>
                </a:custGeom>
                <a:solidFill>
                  <a:schemeClr val="accent2">
                    <a:alpha val="39999"/>
                  </a:schemeClr>
                </a:solidFill>
                <a:ln w="6350" algn="ctr">
                  <a:noFill/>
                  <a:miter lim="800000"/>
                  <a:headEnd/>
                  <a:tailEnd type="none" w="lg" len="lg"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cxnSp>
              <p:nvCxnSpPr>
                <p:cNvPr id="572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293096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3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4691807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4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740549" y="5085184"/>
                  <a:ext cx="0" cy="3600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5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693636"/>
                  <a:ext cx="0" cy="17552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6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4941168"/>
                  <a:ext cx="0" cy="17552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7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8028384" y="5157196"/>
                  <a:ext cx="0" cy="14401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8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43711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79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479715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  <p:cxnSp>
              <p:nvCxnSpPr>
                <p:cNvPr id="580" name="직선 화살표 연결선 23"/>
                <p:cNvCxnSpPr>
                  <a:cxnSpLocks noChangeShapeType="1"/>
                </p:cNvCxnSpPr>
                <p:nvPr/>
              </p:nvCxnSpPr>
              <p:spPr bwMode="auto">
                <a:xfrm flipV="1">
                  <a:off x="7884368" y="5157192"/>
                  <a:ext cx="0" cy="28803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D4D4D"/>
                  </a:solidFill>
                  <a:round/>
                  <a:headEnd type="triangle" w="med" len="med"/>
                  <a:tailEnd type="none" w="med" len="med"/>
                </a:ln>
              </p:spPr>
            </p:cxnSp>
          </p:grpSp>
          <p:cxnSp>
            <p:nvCxnSpPr>
              <p:cNvPr id="582" name="직선 화살표 연결선 23"/>
              <p:cNvCxnSpPr>
                <a:cxnSpLocks noChangeShapeType="1"/>
              </p:cNvCxnSpPr>
              <p:nvPr/>
            </p:nvCxnSpPr>
            <p:spPr bwMode="auto">
              <a:xfrm flipV="1">
                <a:off x="5868144" y="1493168"/>
                <a:ext cx="0" cy="855712"/>
              </a:xfrm>
              <a:prstGeom prst="straightConnector1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grpSp>
            <p:nvGrpSpPr>
              <p:cNvPr id="611" name="그룹 610"/>
              <p:cNvGrpSpPr/>
              <p:nvPr/>
            </p:nvGrpSpPr>
            <p:grpSpPr>
              <a:xfrm>
                <a:off x="4288408" y="1268760"/>
                <a:ext cx="1795760" cy="894293"/>
                <a:chOff x="5728568" y="1916832"/>
                <a:chExt cx="1795760" cy="894293"/>
              </a:xfrm>
            </p:grpSpPr>
            <p:cxnSp>
              <p:nvCxnSpPr>
                <p:cNvPr id="612" name="직선 연결선 611"/>
                <p:cNvCxnSpPr>
                  <a:cxnSpLocks/>
                </p:cNvCxnSpPr>
                <p:nvPr/>
              </p:nvCxnSpPr>
              <p:spPr bwMode="auto">
                <a:xfrm>
                  <a:off x="6084168" y="2060848"/>
                  <a:ext cx="1224136" cy="500783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613" name="직선 연결선 612"/>
                <p:cNvCxnSpPr>
                  <a:cxnSpLocks/>
                </p:cNvCxnSpPr>
                <p:nvPr/>
              </p:nvCxnSpPr>
              <p:spPr bwMode="auto">
                <a:xfrm>
                  <a:off x="5907669" y="1988840"/>
                  <a:ext cx="176019" cy="72008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4" name="직선 연결선 613"/>
                <p:cNvCxnSpPr>
                  <a:cxnSpLocks/>
                </p:cNvCxnSpPr>
                <p:nvPr/>
              </p:nvCxnSpPr>
              <p:spPr bwMode="auto">
                <a:xfrm>
                  <a:off x="7308304" y="2564904"/>
                  <a:ext cx="216024" cy="88374"/>
                </a:xfrm>
                <a:prstGeom prst="line">
                  <a:avLst/>
                </a:prstGeom>
                <a:noFill/>
                <a:ln w="3175" algn="ctr">
                  <a:solidFill>
                    <a:srgbClr val="4D4D4D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1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728568" y="1916832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1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7308304" y="2564904"/>
                  <a:ext cx="21158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617" name="TextBox 31"/>
              <p:cNvSpPr txBox="1">
                <a:spLocks noChangeArrowheads="1"/>
              </p:cNvSpPr>
              <p:nvPr/>
            </p:nvSpPr>
            <p:spPr bwMode="auto">
              <a:xfrm>
                <a:off x="5076056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8" name="TextBox 31"/>
              <p:cNvSpPr txBox="1">
                <a:spLocks noChangeArrowheads="1"/>
              </p:cNvSpPr>
              <p:nvPr/>
            </p:nvSpPr>
            <p:spPr bwMode="auto">
              <a:xfrm>
                <a:off x="6444208" y="1772816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32" name="그룹 931"/>
          <p:cNvGrpSpPr/>
          <p:nvPr/>
        </p:nvGrpSpPr>
        <p:grpSpPr>
          <a:xfrm>
            <a:off x="971487" y="2852936"/>
            <a:ext cx="5904770" cy="1944216"/>
            <a:chOff x="971487" y="2852936"/>
            <a:chExt cx="5904770" cy="1944216"/>
          </a:xfrm>
        </p:grpSpPr>
        <p:grpSp>
          <p:nvGrpSpPr>
            <p:cNvPr id="705" name="그룹 704"/>
            <p:cNvGrpSpPr/>
            <p:nvPr/>
          </p:nvGrpSpPr>
          <p:grpSpPr>
            <a:xfrm>
              <a:off x="5004049" y="2852936"/>
              <a:ext cx="1872208" cy="1830400"/>
              <a:chOff x="5580112" y="3614827"/>
              <a:chExt cx="1872208" cy="1830400"/>
            </a:xfrm>
          </p:grpSpPr>
          <p:sp>
            <p:nvSpPr>
              <p:cNvPr id="667" name="TextBox 31"/>
              <p:cNvSpPr txBox="1">
                <a:spLocks noChangeArrowheads="1"/>
              </p:cNvSpPr>
              <p:nvPr/>
            </p:nvSpPr>
            <p:spPr bwMode="auto">
              <a:xfrm>
                <a:off x="5580112" y="4581128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5" name="TextBox 31"/>
              <p:cNvSpPr txBox="1">
                <a:spLocks noChangeArrowheads="1"/>
              </p:cNvSpPr>
              <p:nvPr/>
            </p:nvSpPr>
            <p:spPr bwMode="auto">
              <a:xfrm>
                <a:off x="6516216" y="3614827"/>
                <a:ext cx="7200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61" name="직선 화살표 연결선 660"/>
              <p:cNvCxnSpPr>
                <a:cxnSpLocks noChangeShapeType="1"/>
              </p:cNvCxnSpPr>
              <p:nvPr/>
            </p:nvCxnSpPr>
            <p:spPr bwMode="auto">
              <a:xfrm>
                <a:off x="6156176" y="544522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2" name="직선 화살표 연결선 661"/>
              <p:cNvCxnSpPr>
                <a:cxnSpLocks noChangeShapeType="1"/>
              </p:cNvCxnSpPr>
              <p:nvPr/>
            </p:nvCxnSpPr>
            <p:spPr bwMode="auto">
              <a:xfrm flipV="1">
                <a:off x="6228184" y="4005064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5" name="직선 화살표 연결선 664"/>
              <p:cNvCxnSpPr>
                <a:cxnSpLocks noChangeShapeType="1"/>
              </p:cNvCxnSpPr>
              <p:nvPr/>
            </p:nvCxnSpPr>
            <p:spPr bwMode="auto">
              <a:xfrm>
                <a:off x="6156176" y="4005061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9" name="직선 화살표 연결선 668"/>
              <p:cNvCxnSpPr>
                <a:cxnSpLocks noChangeShapeType="1"/>
              </p:cNvCxnSpPr>
              <p:nvPr/>
            </p:nvCxnSpPr>
            <p:spPr bwMode="auto">
              <a:xfrm flipV="1">
                <a:off x="6372200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2" name="직선 화살표 연결선 671"/>
              <p:cNvCxnSpPr>
                <a:cxnSpLocks noChangeShapeType="1"/>
              </p:cNvCxnSpPr>
              <p:nvPr/>
            </p:nvCxnSpPr>
            <p:spPr bwMode="auto">
              <a:xfrm>
                <a:off x="6372200" y="3861048"/>
                <a:ext cx="10081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4" name="직선 화살표 연결선 673"/>
              <p:cNvCxnSpPr>
                <a:cxnSpLocks noChangeShapeType="1"/>
              </p:cNvCxnSpPr>
              <p:nvPr/>
            </p:nvCxnSpPr>
            <p:spPr bwMode="auto">
              <a:xfrm flipV="1">
                <a:off x="7380312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84" name="직사각형 683"/>
              <p:cNvSpPr/>
              <p:nvPr/>
            </p:nvSpPr>
            <p:spPr bwMode="auto">
              <a:xfrm>
                <a:off x="6372200" y="4005064"/>
                <a:ext cx="1008112" cy="144016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27" name="직선 화살표 연결선 826"/>
              <p:cNvCxnSpPr>
                <a:cxnSpLocks noChangeShapeType="1"/>
              </p:cNvCxnSpPr>
              <p:nvPr/>
            </p:nvCxnSpPr>
            <p:spPr bwMode="auto">
              <a:xfrm>
                <a:off x="6300191" y="4725144"/>
                <a:ext cx="1152129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26" name="그룹 825"/>
            <p:cNvGrpSpPr/>
            <p:nvPr/>
          </p:nvGrpSpPr>
          <p:grpSpPr>
            <a:xfrm>
              <a:off x="971487" y="3212975"/>
              <a:ext cx="3456592" cy="1584177"/>
              <a:chOff x="1259519" y="3974866"/>
              <a:chExt cx="3456592" cy="1584177"/>
            </a:xfrm>
          </p:grpSpPr>
          <p:sp>
            <p:nvSpPr>
              <p:cNvPr id="759" name="직사각형 77"/>
              <p:cNvSpPr>
                <a:spLocks noChangeArrowheads="1"/>
              </p:cNvSpPr>
              <p:nvPr/>
            </p:nvSpPr>
            <p:spPr bwMode="auto">
              <a:xfrm>
                <a:off x="1547663" y="4509050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760" name="TextBox 35"/>
              <p:cNvSpPr txBox="1">
                <a:spLocks noChangeArrowheads="1"/>
              </p:cNvSpPr>
              <p:nvPr/>
            </p:nvSpPr>
            <p:spPr bwMode="auto">
              <a:xfrm>
                <a:off x="1259519" y="4433486"/>
                <a:ext cx="288146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1" name="TextBox 760"/>
              <p:cNvSpPr txBox="1">
                <a:spLocks noChangeArrowheads="1"/>
              </p:cNvSpPr>
              <p:nvPr/>
            </p:nvSpPr>
            <p:spPr bwMode="auto">
              <a:xfrm>
                <a:off x="4427891" y="4433486"/>
                <a:ext cx="288220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62" name="직선 연결선 761"/>
              <p:cNvCxnSpPr/>
              <p:nvPr/>
            </p:nvCxnSpPr>
            <p:spPr bwMode="auto">
              <a:xfrm>
                <a:off x="1547664" y="522920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3" name="직선 연결선 762"/>
              <p:cNvCxnSpPr>
                <a:cxnSpLocks/>
              </p:cNvCxnSpPr>
              <p:nvPr/>
            </p:nvCxnSpPr>
            <p:spPr bwMode="auto">
              <a:xfrm>
                <a:off x="1547664" y="5301208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64" name="직선 연결선 763"/>
              <p:cNvCxnSpPr/>
              <p:nvPr/>
            </p:nvCxnSpPr>
            <p:spPr bwMode="auto">
              <a:xfrm rot="5400000">
                <a:off x="435734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65" name="TextBox 57"/>
              <p:cNvSpPr txBox="1">
                <a:spLocks noChangeArrowheads="1"/>
              </p:cNvSpPr>
              <p:nvPr/>
            </p:nvSpPr>
            <p:spPr bwMode="auto">
              <a:xfrm>
                <a:off x="313184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66" name="그룹 74"/>
              <p:cNvGrpSpPr>
                <a:grpSpLocks/>
              </p:cNvGrpSpPr>
              <p:nvPr/>
            </p:nvGrpSpPr>
            <p:grpSpPr bwMode="auto">
              <a:xfrm>
                <a:off x="1259632" y="4653136"/>
                <a:ext cx="558675" cy="495544"/>
                <a:chOff x="5220072" y="3573016"/>
                <a:chExt cx="558800" cy="495424"/>
              </a:xfrm>
            </p:grpSpPr>
            <p:sp>
              <p:nvSpPr>
                <p:cNvPr id="79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7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8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67" name="그룹 75"/>
              <p:cNvGrpSpPr>
                <a:grpSpLocks/>
              </p:cNvGrpSpPr>
              <p:nvPr/>
            </p:nvGrpSpPr>
            <p:grpSpPr bwMode="auto">
              <a:xfrm>
                <a:off x="4139952" y="4653136"/>
                <a:ext cx="558675" cy="495544"/>
                <a:chOff x="6084168" y="3573016"/>
                <a:chExt cx="558800" cy="495424"/>
              </a:xfrm>
            </p:grpSpPr>
            <p:sp>
              <p:nvSpPr>
                <p:cNvPr id="792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3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95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768" name="TextBox 57"/>
              <p:cNvSpPr txBox="1">
                <a:spLocks noChangeArrowheads="1"/>
              </p:cNvSpPr>
              <p:nvPr/>
            </p:nvSpPr>
            <p:spPr bwMode="auto">
              <a:xfrm>
                <a:off x="2555778" y="3974866"/>
                <a:ext cx="864094" cy="246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769" name="그룹 768"/>
              <p:cNvGrpSpPr/>
              <p:nvPr/>
            </p:nvGrpSpPr>
            <p:grpSpPr>
              <a:xfrm>
                <a:off x="1547664" y="4221088"/>
                <a:ext cx="2882633" cy="288947"/>
                <a:chOff x="539553" y="1844824"/>
                <a:chExt cx="2882633" cy="288947"/>
              </a:xfrm>
            </p:grpSpPr>
            <p:cxnSp>
              <p:nvCxnSpPr>
                <p:cNvPr id="774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965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5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544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6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11450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7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47454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79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37375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0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967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1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5546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2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0613" y="1844824"/>
                  <a:ext cx="287926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91681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786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77053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799" name="타원 798"/>
              <p:cNvSpPr/>
              <p:nvPr/>
            </p:nvSpPr>
            <p:spPr bwMode="auto">
              <a:xfrm>
                <a:off x="2165080" y="4923745"/>
                <a:ext cx="203250" cy="203250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05" name="직선 연결선 904"/>
              <p:cNvCxnSpPr/>
              <p:nvPr/>
            </p:nvCxnSpPr>
            <p:spPr bwMode="auto">
              <a:xfrm rot="5400000">
                <a:off x="219710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06" name="TextBox 57"/>
              <p:cNvSpPr txBox="1">
                <a:spLocks noChangeArrowheads="1"/>
              </p:cNvSpPr>
              <p:nvPr/>
            </p:nvSpPr>
            <p:spPr bwMode="auto">
              <a:xfrm>
                <a:off x="169168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920" name="그룹 919"/>
          <p:cNvGrpSpPr/>
          <p:nvPr/>
        </p:nvGrpSpPr>
        <p:grpSpPr>
          <a:xfrm>
            <a:off x="899592" y="5123284"/>
            <a:ext cx="1584176" cy="1330052"/>
            <a:chOff x="899592" y="5123284"/>
            <a:chExt cx="1584176" cy="1330052"/>
          </a:xfrm>
        </p:grpSpPr>
        <p:sp>
          <p:nvSpPr>
            <p:cNvPr id="852" name="직사각형 77"/>
            <p:cNvSpPr>
              <a:spLocks noChangeArrowheads="1"/>
            </p:cNvSpPr>
            <p:nvPr/>
          </p:nvSpPr>
          <p:spPr bwMode="auto">
            <a:xfrm>
              <a:off x="1259631" y="5661175"/>
              <a:ext cx="72008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853" name="TextBox 35"/>
            <p:cNvSpPr txBox="1">
              <a:spLocks noChangeArrowheads="1"/>
            </p:cNvSpPr>
            <p:nvPr/>
          </p:nvSpPr>
          <p:spPr bwMode="auto">
            <a:xfrm>
              <a:off x="971601" y="5589240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6" name="직선 연결선 855"/>
            <p:cNvCxnSpPr>
              <a:cxnSpLocks/>
            </p:cNvCxnSpPr>
            <p:nvPr/>
          </p:nvCxnSpPr>
          <p:spPr bwMode="auto">
            <a:xfrm>
              <a:off x="1259632" y="5949280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58" name="TextBox 57"/>
            <p:cNvSpPr txBox="1">
              <a:spLocks noChangeArrowheads="1"/>
            </p:cNvSpPr>
            <p:nvPr/>
          </p:nvSpPr>
          <p:spPr bwMode="auto">
            <a:xfrm>
              <a:off x="1475656" y="5949280"/>
              <a:ext cx="288032" cy="28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1" name="TextBox 57"/>
            <p:cNvSpPr txBox="1">
              <a:spLocks noChangeArrowheads="1"/>
            </p:cNvSpPr>
            <p:nvPr/>
          </p:nvSpPr>
          <p:spPr bwMode="auto">
            <a:xfrm>
              <a:off x="1187624" y="5123284"/>
              <a:ext cx="864096" cy="24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62" name="그룹 861"/>
            <p:cNvGrpSpPr/>
            <p:nvPr/>
          </p:nvGrpSpPr>
          <p:grpSpPr>
            <a:xfrm>
              <a:off x="1259632" y="5373213"/>
              <a:ext cx="720080" cy="288947"/>
              <a:chOff x="539553" y="1844824"/>
              <a:chExt cx="720080" cy="288947"/>
            </a:xfrm>
          </p:grpSpPr>
          <p:cxnSp>
            <p:nvCxnSpPr>
              <p:cNvPr id="86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6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7544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6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11450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87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71902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09" name="TextBox 57"/>
            <p:cNvSpPr txBox="1">
              <a:spLocks noChangeArrowheads="1"/>
            </p:cNvSpPr>
            <p:nvPr/>
          </p:nvSpPr>
          <p:spPr bwMode="auto">
            <a:xfrm>
              <a:off x="1979712" y="587727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10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909159" y="5731801"/>
              <a:ext cx="287238" cy="2116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1" name="직선 화살표 연결선 21"/>
            <p:cNvCxnSpPr>
              <a:cxnSpLocks noChangeShapeType="1"/>
              <a:stCxn id="912" idx="0"/>
            </p:cNvCxnSpPr>
            <p:nvPr/>
          </p:nvCxnSpPr>
          <p:spPr bwMode="auto">
            <a:xfrm flipV="1">
              <a:off x="1259632" y="5805264"/>
              <a:ext cx="0" cy="360040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2" name="TextBox 57"/>
            <p:cNvSpPr txBox="1">
              <a:spLocks noChangeArrowheads="1"/>
            </p:cNvSpPr>
            <p:nvPr/>
          </p:nvSpPr>
          <p:spPr bwMode="auto">
            <a:xfrm>
              <a:off x="899592" y="6165304"/>
              <a:ext cx="720080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1,000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3" name="원호 912"/>
            <p:cNvSpPr/>
            <p:nvPr/>
          </p:nvSpPr>
          <p:spPr bwMode="auto">
            <a:xfrm rot="16200000" flipV="1">
              <a:off x="1979712" y="5589240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914" name="TextBox 35"/>
            <p:cNvSpPr txBox="1">
              <a:spLocks noChangeArrowheads="1"/>
            </p:cNvSpPr>
            <p:nvPr/>
          </p:nvSpPr>
          <p:spPr bwMode="auto">
            <a:xfrm>
              <a:off x="2195850" y="5373216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47" name="그룹 946"/>
          <p:cNvGrpSpPr/>
          <p:nvPr/>
        </p:nvGrpSpPr>
        <p:grpSpPr>
          <a:xfrm>
            <a:off x="2699792" y="4766952"/>
            <a:ext cx="2448272" cy="1830400"/>
            <a:chOff x="2699792" y="4766952"/>
            <a:chExt cx="2448272" cy="1830400"/>
          </a:xfrm>
        </p:grpSpPr>
        <p:sp>
          <p:nvSpPr>
            <p:cNvPr id="922" name="TextBox 31"/>
            <p:cNvSpPr txBox="1">
              <a:spLocks noChangeArrowheads="1"/>
            </p:cNvSpPr>
            <p:nvPr/>
          </p:nvSpPr>
          <p:spPr bwMode="auto">
            <a:xfrm>
              <a:off x="2699792" y="5733253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600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3" name="TextBox 31"/>
            <p:cNvSpPr txBox="1">
              <a:spLocks noChangeArrowheads="1"/>
            </p:cNvSpPr>
            <p:nvPr/>
          </p:nvSpPr>
          <p:spPr bwMode="auto">
            <a:xfrm>
              <a:off x="3635896" y="47669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24" name="직선 화살표 연결선 923"/>
            <p:cNvCxnSpPr>
              <a:cxnSpLocks noChangeShapeType="1"/>
            </p:cNvCxnSpPr>
            <p:nvPr/>
          </p:nvCxnSpPr>
          <p:spPr bwMode="auto">
            <a:xfrm>
              <a:off x="3275856" y="6597349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5" name="직선 화살표 연결선 924"/>
            <p:cNvCxnSpPr>
              <a:cxnSpLocks noChangeShapeType="1"/>
            </p:cNvCxnSpPr>
            <p:nvPr/>
          </p:nvCxnSpPr>
          <p:spPr bwMode="auto">
            <a:xfrm flipV="1">
              <a:off x="3347864" y="5157189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6" name="직선 화살표 연결선 925"/>
            <p:cNvCxnSpPr>
              <a:cxnSpLocks noChangeShapeType="1"/>
            </p:cNvCxnSpPr>
            <p:nvPr/>
          </p:nvCxnSpPr>
          <p:spPr bwMode="auto">
            <a:xfrm>
              <a:off x="3275856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7" name="직선 화살표 연결선 926"/>
            <p:cNvCxnSpPr>
              <a:cxnSpLocks noChangeShapeType="1"/>
            </p:cNvCxnSpPr>
            <p:nvPr/>
          </p:nvCxnSpPr>
          <p:spPr bwMode="auto">
            <a:xfrm flipV="1">
              <a:off x="3491880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8" name="직선 화살표 연결선 927"/>
            <p:cNvCxnSpPr>
              <a:cxnSpLocks noChangeShapeType="1"/>
            </p:cNvCxnSpPr>
            <p:nvPr/>
          </p:nvCxnSpPr>
          <p:spPr bwMode="auto">
            <a:xfrm>
              <a:off x="3491880" y="5013173"/>
              <a:ext cx="10081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9" name="직선 화살표 연결선 928"/>
            <p:cNvCxnSpPr>
              <a:cxnSpLocks noChangeShapeType="1"/>
            </p:cNvCxnSpPr>
            <p:nvPr/>
          </p:nvCxnSpPr>
          <p:spPr bwMode="auto">
            <a:xfrm flipV="1">
              <a:off x="4499992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0" name="직사각형 929"/>
            <p:cNvSpPr/>
            <p:nvPr/>
          </p:nvSpPr>
          <p:spPr bwMode="auto">
            <a:xfrm>
              <a:off x="3491880" y="5157189"/>
              <a:ext cx="1008112" cy="144016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931" name="직선 화살표 연결선 930"/>
            <p:cNvCxnSpPr>
              <a:cxnSpLocks noChangeShapeType="1"/>
            </p:cNvCxnSpPr>
            <p:nvPr/>
          </p:nvCxnSpPr>
          <p:spPr bwMode="auto">
            <a:xfrm>
              <a:off x="3419872" y="5877269"/>
              <a:ext cx="115212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5" name="직선 화살표 연결선 944"/>
            <p:cNvCxnSpPr>
              <a:cxnSpLocks noChangeShapeType="1"/>
            </p:cNvCxnSpPr>
            <p:nvPr/>
          </p:nvCxnSpPr>
          <p:spPr bwMode="auto">
            <a:xfrm>
              <a:off x="4644008" y="5877272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6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716016" y="5157192"/>
              <a:ext cx="1" cy="72008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38" name="TextBox 31"/>
            <p:cNvSpPr txBox="1">
              <a:spLocks noChangeArrowheads="1"/>
            </p:cNvSpPr>
            <p:nvPr/>
          </p:nvSpPr>
          <p:spPr bwMode="auto">
            <a:xfrm>
              <a:off x="4716016" y="537321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err="1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0" name="직사각형 939"/>
            <p:cNvSpPr/>
            <p:nvPr/>
          </p:nvSpPr>
          <p:spPr bwMode="auto">
            <a:xfrm>
              <a:off x="3491880" y="5157192"/>
              <a:ext cx="1008112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0180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1340350" y="404664"/>
            <a:ext cx="5895946" cy="1830400"/>
            <a:chOff x="1340350" y="-129592"/>
            <a:chExt cx="5895946" cy="1830400"/>
          </a:xfrm>
        </p:grpSpPr>
        <p:grpSp>
          <p:nvGrpSpPr>
            <p:cNvPr id="3" name="그룹 2"/>
            <p:cNvGrpSpPr/>
            <p:nvPr/>
          </p:nvGrpSpPr>
          <p:grpSpPr>
            <a:xfrm>
              <a:off x="1340350" y="404664"/>
              <a:ext cx="3303656" cy="936104"/>
              <a:chOff x="1340350" y="404664"/>
              <a:chExt cx="3303656" cy="936104"/>
            </a:xfrm>
          </p:grpSpPr>
          <p:sp>
            <p:nvSpPr>
              <p:cNvPr id="150" name="직사각형 77"/>
              <p:cNvSpPr>
                <a:spLocks noChangeArrowheads="1"/>
              </p:cNvSpPr>
              <p:nvPr/>
            </p:nvSpPr>
            <p:spPr bwMode="auto">
              <a:xfrm>
                <a:off x="1619671" y="764634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grpSp>
            <p:nvGrpSpPr>
              <p:cNvPr id="149" name="그룹 148"/>
              <p:cNvGrpSpPr/>
              <p:nvPr/>
            </p:nvGrpSpPr>
            <p:grpSpPr>
              <a:xfrm rot="5400000">
                <a:off x="1200746" y="705672"/>
                <a:ext cx="558675" cy="279468"/>
                <a:chOff x="2268538" y="3459095"/>
                <a:chExt cx="558675" cy="279468"/>
              </a:xfrm>
            </p:grpSpPr>
            <p:sp>
              <p:nvSpPr>
                <p:cNvPr id="159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2268538" y="3459095"/>
                  <a:ext cx="558675" cy="279468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0" name="Line 7"/>
                <p:cNvSpPr>
                  <a:spLocks noChangeShapeType="1"/>
                </p:cNvSpPr>
                <p:nvPr/>
              </p:nvSpPr>
              <p:spPr bwMode="auto">
                <a:xfrm>
                  <a:off x="2268538" y="3459095"/>
                  <a:ext cx="558675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51" name="TextBox 35"/>
              <p:cNvSpPr txBox="1">
                <a:spLocks noChangeArrowheads="1"/>
              </p:cNvSpPr>
              <p:nvPr/>
            </p:nvSpPr>
            <p:spPr bwMode="auto">
              <a:xfrm>
                <a:off x="1619748" y="908720"/>
                <a:ext cx="215948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TextBox 57"/>
              <p:cNvSpPr txBox="1">
                <a:spLocks noChangeArrowheads="1"/>
              </p:cNvSpPr>
              <p:nvPr/>
            </p:nvSpPr>
            <p:spPr bwMode="auto">
              <a:xfrm>
                <a:off x="3707904" y="404664"/>
                <a:ext cx="792088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" name="TextBox 94"/>
              <p:cNvSpPr txBox="1">
                <a:spLocks noChangeArrowheads="1"/>
              </p:cNvSpPr>
              <p:nvPr/>
            </p:nvSpPr>
            <p:spPr bwMode="auto">
              <a:xfrm>
                <a:off x="4355976" y="908720"/>
                <a:ext cx="288030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4" name="직선 연결선 153"/>
              <p:cNvCxnSpPr/>
              <p:nvPr/>
            </p:nvCxnSpPr>
            <p:spPr bwMode="auto">
              <a:xfrm>
                <a:off x="1619672" y="11967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직선 연결선 154"/>
              <p:cNvCxnSpPr>
                <a:cxnSpLocks/>
              </p:cNvCxnSpPr>
              <p:nvPr/>
            </p:nvCxnSpPr>
            <p:spPr bwMode="auto">
              <a:xfrm>
                <a:off x="1619672" y="1268760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6" name="직선 연결선 155"/>
              <p:cNvCxnSpPr/>
              <p:nvPr/>
            </p:nvCxnSpPr>
            <p:spPr bwMode="auto">
              <a:xfrm rot="5400000">
                <a:off x="4429348" y="1268536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57" name="TextBox 57"/>
              <p:cNvSpPr txBox="1">
                <a:spLocks noChangeArrowheads="1"/>
              </p:cNvSpPr>
              <p:nvPr/>
            </p:nvSpPr>
            <p:spPr bwMode="auto">
              <a:xfrm>
                <a:off x="2915816" y="1026448"/>
                <a:ext cx="288032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5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357431" y="619961"/>
                <a:ext cx="287238" cy="21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grpSp>
          <p:nvGrpSpPr>
            <p:cNvPr id="287" name="그룹 286"/>
            <p:cNvGrpSpPr/>
            <p:nvPr/>
          </p:nvGrpSpPr>
          <p:grpSpPr>
            <a:xfrm>
              <a:off x="5364088" y="-129592"/>
              <a:ext cx="1872208" cy="1830400"/>
              <a:chOff x="5580112" y="3614827"/>
              <a:chExt cx="1872208" cy="1830400"/>
            </a:xfrm>
          </p:grpSpPr>
          <p:sp>
            <p:nvSpPr>
              <p:cNvPr id="288" name="TextBox 31"/>
              <p:cNvSpPr txBox="1">
                <a:spLocks noChangeArrowheads="1"/>
              </p:cNvSpPr>
              <p:nvPr/>
            </p:nvSpPr>
            <p:spPr bwMode="auto">
              <a:xfrm>
                <a:off x="5580112" y="4581128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500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9" name="TextBox 31"/>
              <p:cNvSpPr txBox="1">
                <a:spLocks noChangeArrowheads="1"/>
              </p:cNvSpPr>
              <p:nvPr/>
            </p:nvSpPr>
            <p:spPr bwMode="auto">
              <a:xfrm>
                <a:off x="6516216" y="3614827"/>
                <a:ext cx="7200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90" name="직선 화살표 연결선 289"/>
              <p:cNvCxnSpPr>
                <a:cxnSpLocks noChangeShapeType="1"/>
              </p:cNvCxnSpPr>
              <p:nvPr/>
            </p:nvCxnSpPr>
            <p:spPr bwMode="auto">
              <a:xfrm>
                <a:off x="6156176" y="544522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1" name="직선 화살표 연결선 290"/>
              <p:cNvCxnSpPr>
                <a:cxnSpLocks noChangeShapeType="1"/>
              </p:cNvCxnSpPr>
              <p:nvPr/>
            </p:nvCxnSpPr>
            <p:spPr bwMode="auto">
              <a:xfrm flipV="1">
                <a:off x="6228184" y="4005064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2" name="직선 화살표 연결선 291"/>
              <p:cNvCxnSpPr>
                <a:cxnSpLocks noChangeShapeType="1"/>
              </p:cNvCxnSpPr>
              <p:nvPr/>
            </p:nvCxnSpPr>
            <p:spPr bwMode="auto">
              <a:xfrm>
                <a:off x="6156176" y="4005061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직선 화살표 연결선 292"/>
              <p:cNvCxnSpPr>
                <a:cxnSpLocks noChangeShapeType="1"/>
              </p:cNvCxnSpPr>
              <p:nvPr/>
            </p:nvCxnSpPr>
            <p:spPr bwMode="auto">
              <a:xfrm flipV="1">
                <a:off x="6372200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직선 화살표 연결선 293"/>
              <p:cNvCxnSpPr>
                <a:cxnSpLocks noChangeShapeType="1"/>
              </p:cNvCxnSpPr>
              <p:nvPr/>
            </p:nvCxnSpPr>
            <p:spPr bwMode="auto">
              <a:xfrm>
                <a:off x="6372200" y="3861048"/>
                <a:ext cx="10081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화살표 연결선 294"/>
              <p:cNvCxnSpPr>
                <a:cxnSpLocks noChangeShapeType="1"/>
              </p:cNvCxnSpPr>
              <p:nvPr/>
            </p:nvCxnSpPr>
            <p:spPr bwMode="auto">
              <a:xfrm flipV="1">
                <a:off x="7380312" y="378904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96" name="직사각형 295"/>
              <p:cNvSpPr/>
              <p:nvPr/>
            </p:nvSpPr>
            <p:spPr bwMode="auto">
              <a:xfrm>
                <a:off x="6372200" y="4005064"/>
                <a:ext cx="1008112" cy="144016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97" name="직선 화살표 연결선 296"/>
              <p:cNvCxnSpPr>
                <a:cxnSpLocks noChangeShapeType="1"/>
              </p:cNvCxnSpPr>
              <p:nvPr/>
            </p:nvCxnSpPr>
            <p:spPr bwMode="auto">
              <a:xfrm>
                <a:off x="6300192" y="4725144"/>
                <a:ext cx="1152128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2" name="그룹 11"/>
          <p:cNvGrpSpPr/>
          <p:nvPr/>
        </p:nvGrpSpPr>
        <p:grpSpPr>
          <a:xfrm>
            <a:off x="827584" y="2091048"/>
            <a:ext cx="4248472" cy="2448272"/>
            <a:chOff x="827584" y="1556792"/>
            <a:chExt cx="4248472" cy="2448272"/>
          </a:xfrm>
        </p:grpSpPr>
        <p:grpSp>
          <p:nvGrpSpPr>
            <p:cNvPr id="6" name="그룹 5"/>
            <p:cNvGrpSpPr/>
            <p:nvPr/>
          </p:nvGrpSpPr>
          <p:grpSpPr>
            <a:xfrm>
              <a:off x="827584" y="1556792"/>
              <a:ext cx="3816422" cy="1008112"/>
              <a:chOff x="827584" y="1556792"/>
              <a:chExt cx="3816422" cy="1008112"/>
            </a:xfrm>
          </p:grpSpPr>
          <p:sp>
            <p:nvSpPr>
              <p:cNvPr id="400" name="직사각형 77"/>
              <p:cNvSpPr>
                <a:spLocks noChangeArrowheads="1"/>
              </p:cNvSpPr>
              <p:nvPr/>
            </p:nvSpPr>
            <p:spPr bwMode="auto">
              <a:xfrm>
                <a:off x="1619671" y="1916762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402" name="TextBox 35"/>
              <p:cNvSpPr txBox="1">
                <a:spLocks noChangeArrowheads="1"/>
              </p:cNvSpPr>
              <p:nvPr/>
            </p:nvSpPr>
            <p:spPr bwMode="auto">
              <a:xfrm>
                <a:off x="1619748" y="2060848"/>
                <a:ext cx="215948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3" name="TextBox 57"/>
              <p:cNvSpPr txBox="1">
                <a:spLocks noChangeArrowheads="1"/>
              </p:cNvSpPr>
              <p:nvPr/>
            </p:nvSpPr>
            <p:spPr bwMode="auto">
              <a:xfrm>
                <a:off x="3707904" y="1556792"/>
                <a:ext cx="792088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4" name="TextBox 94"/>
              <p:cNvSpPr txBox="1">
                <a:spLocks noChangeArrowheads="1"/>
              </p:cNvSpPr>
              <p:nvPr/>
            </p:nvSpPr>
            <p:spPr bwMode="auto">
              <a:xfrm>
                <a:off x="4355976" y="2060848"/>
                <a:ext cx="288030" cy="251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6" name="직선 연결선 405"/>
              <p:cNvCxnSpPr>
                <a:cxnSpLocks/>
              </p:cNvCxnSpPr>
              <p:nvPr/>
            </p:nvCxnSpPr>
            <p:spPr bwMode="auto">
              <a:xfrm>
                <a:off x="1619672" y="2492896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7" name="직선 연결선 406"/>
              <p:cNvCxnSpPr/>
              <p:nvPr/>
            </p:nvCxnSpPr>
            <p:spPr bwMode="auto">
              <a:xfrm rot="5400000">
                <a:off x="4429348" y="249267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08" name="TextBox 57"/>
              <p:cNvSpPr txBox="1">
                <a:spLocks noChangeArrowheads="1"/>
              </p:cNvSpPr>
              <p:nvPr/>
            </p:nvSpPr>
            <p:spPr bwMode="auto">
              <a:xfrm>
                <a:off x="2915816" y="2250584"/>
                <a:ext cx="288032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357431" y="1772089"/>
                <a:ext cx="287238" cy="21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12" name="TextBox 57"/>
              <p:cNvSpPr txBox="1">
                <a:spLocks noChangeArrowheads="1"/>
              </p:cNvSpPr>
              <p:nvPr/>
            </p:nvSpPr>
            <p:spPr bwMode="auto">
              <a:xfrm>
                <a:off x="827584" y="2204794"/>
                <a:ext cx="792088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13" name="직선 화살표 연결선 21"/>
              <p:cNvCxnSpPr>
                <a:cxnSpLocks noChangeShapeType="1"/>
              </p:cNvCxnSpPr>
              <p:nvPr/>
            </p:nvCxnSpPr>
            <p:spPr bwMode="auto">
              <a:xfrm rot="16200000" flipV="1">
                <a:off x="1477111" y="2204137"/>
                <a:ext cx="287238" cy="211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437" name="원호 436"/>
              <p:cNvSpPr/>
              <p:nvPr/>
            </p:nvSpPr>
            <p:spPr bwMode="auto">
              <a:xfrm rot="5400000" flipV="1">
                <a:off x="1403648" y="1844824"/>
                <a:ext cx="288032" cy="288032"/>
              </a:xfrm>
              <a:prstGeom prst="arc">
                <a:avLst>
                  <a:gd name="adj1" fmla="val 10752126"/>
                  <a:gd name="adj2" fmla="val 0"/>
                </a:avLst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cxnSp>
            <p:nvCxnSpPr>
              <p:cNvPr id="438" name="직선 연결선 437"/>
              <p:cNvCxnSpPr/>
              <p:nvPr/>
            </p:nvCxnSpPr>
            <p:spPr bwMode="auto">
              <a:xfrm rot="5400000">
                <a:off x="1549028" y="2492672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9" name="TextBox 57"/>
              <p:cNvSpPr txBox="1">
                <a:spLocks noChangeArrowheads="1"/>
              </p:cNvSpPr>
              <p:nvPr/>
            </p:nvSpPr>
            <p:spPr bwMode="auto">
              <a:xfrm>
                <a:off x="1115616" y="1556792"/>
                <a:ext cx="864096" cy="288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6,000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043608" y="3429000"/>
              <a:ext cx="3456384" cy="576064"/>
              <a:chOff x="1043608" y="3861048"/>
              <a:chExt cx="3456384" cy="576064"/>
            </a:xfrm>
          </p:grpSpPr>
          <p:sp>
            <p:nvSpPr>
              <p:cNvPr id="469" name="이등변 삼각형 468"/>
              <p:cNvSpPr/>
              <p:nvPr/>
            </p:nvSpPr>
            <p:spPr bwMode="auto">
              <a:xfrm rot="10800000" flipH="1" flipV="1">
                <a:off x="1619672" y="4005064"/>
                <a:ext cx="2880319" cy="432048"/>
              </a:xfrm>
              <a:prstGeom prst="triangle">
                <a:avLst>
                  <a:gd name="adj" fmla="val 0"/>
                </a:avLst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500" name="직선 연결선 499"/>
              <p:cNvCxnSpPr>
                <a:cxnSpLocks/>
              </p:cNvCxnSpPr>
              <p:nvPr/>
            </p:nvCxnSpPr>
            <p:spPr bwMode="auto">
              <a:xfrm>
                <a:off x="1624806" y="4437112"/>
                <a:ext cx="2875186" cy="0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01" name="타원 500"/>
              <p:cNvSpPr/>
              <p:nvPr/>
            </p:nvSpPr>
            <p:spPr bwMode="auto">
              <a:xfrm>
                <a:off x="2479202" y="4216522"/>
                <a:ext cx="148582" cy="148582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-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02" name="TextBox 57"/>
              <p:cNvSpPr txBox="1">
                <a:spLocks noChangeArrowheads="1"/>
              </p:cNvSpPr>
              <p:nvPr/>
            </p:nvSpPr>
            <p:spPr bwMode="auto">
              <a:xfrm>
                <a:off x="1043608" y="3861048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6,000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503" name="그룹 502"/>
            <p:cNvGrpSpPr/>
            <p:nvPr/>
          </p:nvGrpSpPr>
          <p:grpSpPr>
            <a:xfrm>
              <a:off x="1043608" y="2708920"/>
              <a:ext cx="4032448" cy="578991"/>
              <a:chOff x="1475656" y="2564904"/>
              <a:chExt cx="4032448" cy="578991"/>
            </a:xfrm>
          </p:grpSpPr>
          <p:sp>
            <p:nvSpPr>
              <p:cNvPr id="504" name="자유형 56"/>
              <p:cNvSpPr/>
              <p:nvPr/>
            </p:nvSpPr>
            <p:spPr bwMode="auto">
              <a:xfrm>
                <a:off x="2051720" y="2708920"/>
                <a:ext cx="2880320" cy="434975"/>
              </a:xfrm>
              <a:custGeom>
                <a:avLst/>
                <a:gdLst>
                  <a:gd name="connsiteX0" fmla="*/ 0 w 4035425"/>
                  <a:gd name="connsiteY0" fmla="*/ 425450 h 863600"/>
                  <a:gd name="connsiteX1" fmla="*/ 0 w 4035425"/>
                  <a:gd name="connsiteY1" fmla="*/ 0 h 863600"/>
                  <a:gd name="connsiteX2" fmla="*/ 4035425 w 4035425"/>
                  <a:gd name="connsiteY2" fmla="*/ 863600 h 863600"/>
                  <a:gd name="connsiteX3" fmla="*/ 4035425 w 4035425"/>
                  <a:gd name="connsiteY3" fmla="*/ 428625 h 863600"/>
                  <a:gd name="connsiteX4" fmla="*/ 0 w 4035425"/>
                  <a:gd name="connsiteY4" fmla="*/ 425450 h 863600"/>
                  <a:gd name="connsiteX0" fmla="*/ 0 w 4035425"/>
                  <a:gd name="connsiteY0" fmla="*/ 425450 h 428625"/>
                  <a:gd name="connsiteX1" fmla="*/ 0 w 4035425"/>
                  <a:gd name="connsiteY1" fmla="*/ 0 h 428625"/>
                  <a:gd name="connsiteX2" fmla="*/ 2022732 w 4035425"/>
                  <a:gd name="connsiteY2" fmla="*/ 0 h 428625"/>
                  <a:gd name="connsiteX3" fmla="*/ 4035425 w 4035425"/>
                  <a:gd name="connsiteY3" fmla="*/ 428625 h 428625"/>
                  <a:gd name="connsiteX4" fmla="*/ 0 w 4035425"/>
                  <a:gd name="connsiteY4" fmla="*/ 425450 h 428625"/>
                  <a:gd name="connsiteX0" fmla="*/ 0 w 2022732"/>
                  <a:gd name="connsiteY0" fmla="*/ 425450 h 434975"/>
                  <a:gd name="connsiteX1" fmla="*/ 0 w 2022732"/>
                  <a:gd name="connsiteY1" fmla="*/ 0 h 434975"/>
                  <a:gd name="connsiteX2" fmla="*/ 2022732 w 2022732"/>
                  <a:gd name="connsiteY2" fmla="*/ 0 h 434975"/>
                  <a:gd name="connsiteX3" fmla="*/ 2015305 w 2022732"/>
                  <a:gd name="connsiteY3" fmla="*/ 434975 h 434975"/>
                  <a:gd name="connsiteX4" fmla="*/ 0 w 2022732"/>
                  <a:gd name="connsiteY4" fmla="*/ 425450 h 434975"/>
                  <a:gd name="connsiteX0" fmla="*/ 0 w 2019019"/>
                  <a:gd name="connsiteY0" fmla="*/ 425450 h 434975"/>
                  <a:gd name="connsiteX1" fmla="*/ 0 w 2019019"/>
                  <a:gd name="connsiteY1" fmla="*/ 0 h 434975"/>
                  <a:gd name="connsiteX2" fmla="*/ 2019019 w 2019019"/>
                  <a:gd name="connsiteY2" fmla="*/ 0 h 434975"/>
                  <a:gd name="connsiteX3" fmla="*/ 2015305 w 2019019"/>
                  <a:gd name="connsiteY3" fmla="*/ 434975 h 434975"/>
                  <a:gd name="connsiteX4" fmla="*/ 0 w 2019019"/>
                  <a:gd name="connsiteY4" fmla="*/ 425450 h 4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9019" h="434975">
                    <a:moveTo>
                      <a:pt x="0" y="425450"/>
                    </a:moveTo>
                    <a:lnTo>
                      <a:pt x="0" y="0"/>
                    </a:lnTo>
                    <a:lnTo>
                      <a:pt x="2019019" y="0"/>
                    </a:lnTo>
                    <a:lnTo>
                      <a:pt x="2015305" y="434975"/>
                    </a:lnTo>
                    <a:lnTo>
                      <a:pt x="0" y="425450"/>
                    </a:lnTo>
                    <a:close/>
                  </a:path>
                </a:pathLst>
              </a:cu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cxnSp>
            <p:nvCxnSpPr>
              <p:cNvPr id="508" name="직선 연결선 507"/>
              <p:cNvCxnSpPr>
                <a:cxnSpLocks/>
              </p:cNvCxnSpPr>
              <p:nvPr/>
            </p:nvCxnSpPr>
            <p:spPr bwMode="auto">
              <a:xfrm flipV="1">
                <a:off x="2056854" y="3140966"/>
                <a:ext cx="2875186" cy="2"/>
              </a:xfrm>
              <a:prstGeom prst="line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sp>
            <p:nvSpPr>
              <p:cNvPr id="509" name="타원 508"/>
              <p:cNvSpPr/>
              <p:nvPr/>
            </p:nvSpPr>
            <p:spPr bwMode="auto">
              <a:xfrm>
                <a:off x="3419872" y="2852936"/>
                <a:ext cx="152104" cy="152104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solidFill>
                      <a:srgbClr val="A90165"/>
                    </a:solidFill>
                    <a:effectLst/>
                    <a:latin typeface="Impact" pitchFamily="34" charset="0"/>
                    <a:ea typeface="HY헤드라인M" pitchFamily="18" charset="-127"/>
                    <a:sym typeface="Wingdings" pitchFamily="2" charset="2"/>
                  </a:rPr>
                  <a:t>+</a:t>
                </a:r>
                <a:endParaRPr kumimoji="0" lang="ko-KR" altLang="en-US" b="0" i="0" u="none" strike="noStrike" cap="none" normalizeH="0" baseline="0" dirty="0">
                  <a:ln>
                    <a:noFill/>
                  </a:ln>
                  <a:solidFill>
                    <a:srgbClr val="A90165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sp>
            <p:nvSpPr>
              <p:cNvPr id="511" name="TextBox 57"/>
              <p:cNvSpPr txBox="1">
                <a:spLocks noChangeArrowheads="1"/>
              </p:cNvSpPr>
              <p:nvPr/>
            </p:nvSpPr>
            <p:spPr bwMode="auto">
              <a:xfrm>
                <a:off x="1475656" y="2564904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2" name="TextBox 57"/>
              <p:cNvSpPr txBox="1">
                <a:spLocks noChangeArrowheads="1"/>
              </p:cNvSpPr>
              <p:nvPr/>
            </p:nvSpPr>
            <p:spPr bwMode="auto">
              <a:xfrm>
                <a:off x="4932040" y="2564904"/>
                <a:ext cx="57606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2,000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687" name="그룹 686"/>
          <p:cNvGrpSpPr/>
          <p:nvPr/>
        </p:nvGrpSpPr>
        <p:grpSpPr>
          <a:xfrm>
            <a:off x="5364088" y="2451088"/>
            <a:ext cx="2448272" cy="1830400"/>
            <a:chOff x="2699792" y="4766952"/>
            <a:chExt cx="2448272" cy="1830400"/>
          </a:xfrm>
        </p:grpSpPr>
        <p:sp>
          <p:nvSpPr>
            <p:cNvPr id="688" name="TextBox 31"/>
            <p:cNvSpPr txBox="1">
              <a:spLocks noChangeArrowheads="1"/>
            </p:cNvSpPr>
            <p:nvPr/>
          </p:nvSpPr>
          <p:spPr bwMode="auto">
            <a:xfrm>
              <a:off x="2699792" y="5733253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9" name="TextBox 31"/>
            <p:cNvSpPr txBox="1">
              <a:spLocks noChangeArrowheads="1"/>
            </p:cNvSpPr>
            <p:nvPr/>
          </p:nvSpPr>
          <p:spPr bwMode="auto">
            <a:xfrm>
              <a:off x="3635896" y="47669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300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90" name="직선 화살표 연결선 689"/>
            <p:cNvCxnSpPr>
              <a:cxnSpLocks noChangeShapeType="1"/>
            </p:cNvCxnSpPr>
            <p:nvPr/>
          </p:nvCxnSpPr>
          <p:spPr bwMode="auto">
            <a:xfrm>
              <a:off x="3275856" y="6597349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1" name="직선 화살표 연결선 690"/>
            <p:cNvCxnSpPr>
              <a:cxnSpLocks noChangeShapeType="1"/>
            </p:cNvCxnSpPr>
            <p:nvPr/>
          </p:nvCxnSpPr>
          <p:spPr bwMode="auto">
            <a:xfrm flipV="1">
              <a:off x="3347864" y="5157189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2" name="직선 화살표 연결선 691"/>
            <p:cNvCxnSpPr>
              <a:cxnSpLocks noChangeShapeType="1"/>
            </p:cNvCxnSpPr>
            <p:nvPr/>
          </p:nvCxnSpPr>
          <p:spPr bwMode="auto">
            <a:xfrm>
              <a:off x="3275856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3" name="직선 화살표 연결선 692"/>
            <p:cNvCxnSpPr>
              <a:cxnSpLocks noChangeShapeType="1"/>
            </p:cNvCxnSpPr>
            <p:nvPr/>
          </p:nvCxnSpPr>
          <p:spPr bwMode="auto">
            <a:xfrm flipV="1">
              <a:off x="3491880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4" name="직선 화살표 연결선 693"/>
            <p:cNvCxnSpPr>
              <a:cxnSpLocks noChangeShapeType="1"/>
            </p:cNvCxnSpPr>
            <p:nvPr/>
          </p:nvCxnSpPr>
          <p:spPr bwMode="auto">
            <a:xfrm>
              <a:off x="3491880" y="5013173"/>
              <a:ext cx="10081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5" name="직선 화살표 연결선 694"/>
            <p:cNvCxnSpPr>
              <a:cxnSpLocks noChangeShapeType="1"/>
            </p:cNvCxnSpPr>
            <p:nvPr/>
          </p:nvCxnSpPr>
          <p:spPr bwMode="auto">
            <a:xfrm flipV="1">
              <a:off x="4499992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96" name="직사각형 695"/>
            <p:cNvSpPr/>
            <p:nvPr/>
          </p:nvSpPr>
          <p:spPr bwMode="auto">
            <a:xfrm>
              <a:off x="3491880" y="5157189"/>
              <a:ext cx="1008112" cy="144016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697" name="직선 화살표 연결선 696"/>
            <p:cNvCxnSpPr>
              <a:cxnSpLocks noChangeShapeType="1"/>
            </p:cNvCxnSpPr>
            <p:nvPr/>
          </p:nvCxnSpPr>
          <p:spPr bwMode="auto">
            <a:xfrm>
              <a:off x="3419872" y="5877269"/>
              <a:ext cx="115212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8" name="직선 화살표 연결선 697"/>
            <p:cNvCxnSpPr>
              <a:cxnSpLocks noChangeShapeType="1"/>
            </p:cNvCxnSpPr>
            <p:nvPr/>
          </p:nvCxnSpPr>
          <p:spPr bwMode="auto">
            <a:xfrm>
              <a:off x="4644008" y="5877272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9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716016" y="5157192"/>
              <a:ext cx="1" cy="72008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00" name="TextBox 31"/>
            <p:cNvSpPr txBox="1">
              <a:spLocks noChangeArrowheads="1"/>
            </p:cNvSpPr>
            <p:nvPr/>
          </p:nvSpPr>
          <p:spPr bwMode="auto">
            <a:xfrm>
              <a:off x="4716016" y="5373216"/>
              <a:ext cx="4320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err="1">
                  <a:latin typeface="Times New Roman" pitchFamily="18" charset="0"/>
                  <a:cs typeface="Times New Roman" pitchFamily="18" charset="0"/>
                </a:rPr>
                <a:t>max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1" name="직사각형 700"/>
            <p:cNvSpPr/>
            <p:nvPr/>
          </p:nvSpPr>
          <p:spPr bwMode="auto">
            <a:xfrm>
              <a:off x="3491880" y="5157192"/>
              <a:ext cx="1008112" cy="720080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87034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그룹 283"/>
          <p:cNvGrpSpPr/>
          <p:nvPr/>
        </p:nvGrpSpPr>
        <p:grpSpPr>
          <a:xfrm>
            <a:off x="971600" y="2849228"/>
            <a:ext cx="1512168" cy="1330052"/>
            <a:chOff x="971600" y="5123284"/>
            <a:chExt cx="1512168" cy="1330052"/>
          </a:xfrm>
        </p:grpSpPr>
        <p:sp>
          <p:nvSpPr>
            <p:cNvPr id="285" name="직사각형 77"/>
            <p:cNvSpPr>
              <a:spLocks noChangeArrowheads="1"/>
            </p:cNvSpPr>
            <p:nvPr/>
          </p:nvSpPr>
          <p:spPr bwMode="auto">
            <a:xfrm>
              <a:off x="1259631" y="5661175"/>
              <a:ext cx="720081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6" name="TextBox 35"/>
            <p:cNvSpPr txBox="1">
              <a:spLocks noChangeArrowheads="1"/>
            </p:cNvSpPr>
            <p:nvPr/>
          </p:nvSpPr>
          <p:spPr bwMode="auto">
            <a:xfrm>
              <a:off x="971601" y="5589240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7" name="직선 연결선 286"/>
            <p:cNvCxnSpPr>
              <a:cxnSpLocks/>
            </p:cNvCxnSpPr>
            <p:nvPr/>
          </p:nvCxnSpPr>
          <p:spPr bwMode="auto">
            <a:xfrm>
              <a:off x="1259632" y="5949280"/>
              <a:ext cx="720080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88" name="TextBox 57"/>
            <p:cNvSpPr txBox="1">
              <a:spLocks noChangeArrowheads="1"/>
            </p:cNvSpPr>
            <p:nvPr/>
          </p:nvSpPr>
          <p:spPr bwMode="auto">
            <a:xfrm>
              <a:off x="1475656" y="5949280"/>
              <a:ext cx="288032" cy="288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9" name="TextBox 57"/>
            <p:cNvSpPr txBox="1">
              <a:spLocks noChangeArrowheads="1"/>
            </p:cNvSpPr>
            <p:nvPr/>
          </p:nvSpPr>
          <p:spPr bwMode="auto">
            <a:xfrm>
              <a:off x="1187624" y="5123284"/>
              <a:ext cx="864096" cy="249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120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90" name="그룹 289"/>
            <p:cNvGrpSpPr/>
            <p:nvPr/>
          </p:nvGrpSpPr>
          <p:grpSpPr>
            <a:xfrm>
              <a:off x="1259632" y="5373213"/>
              <a:ext cx="720080" cy="288947"/>
              <a:chOff x="539553" y="1844824"/>
              <a:chExt cx="720080" cy="288947"/>
            </a:xfrm>
          </p:grpSpPr>
          <p:cxnSp>
            <p:nvCxnSpPr>
              <p:cNvPr id="29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7544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9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11450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300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71902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91" name="TextBox 57"/>
            <p:cNvSpPr txBox="1">
              <a:spLocks noChangeArrowheads="1"/>
            </p:cNvSpPr>
            <p:nvPr/>
          </p:nvSpPr>
          <p:spPr bwMode="auto">
            <a:xfrm>
              <a:off x="1979712" y="5877272"/>
              <a:ext cx="21602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V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2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1909159" y="5731801"/>
              <a:ext cx="287238" cy="2116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3" name="직선 화살표 연결선 21"/>
            <p:cNvCxnSpPr>
              <a:cxnSpLocks noChangeShapeType="1"/>
              <a:stCxn id="294" idx="0"/>
            </p:cNvCxnSpPr>
            <p:nvPr/>
          </p:nvCxnSpPr>
          <p:spPr bwMode="auto">
            <a:xfrm flipV="1">
              <a:off x="1259632" y="5805264"/>
              <a:ext cx="0" cy="360040"/>
            </a:xfrm>
            <a:prstGeom prst="straightConnector1">
              <a:avLst/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94" name="TextBox 57"/>
            <p:cNvSpPr txBox="1">
              <a:spLocks noChangeArrowheads="1"/>
            </p:cNvSpPr>
            <p:nvPr/>
          </p:nvSpPr>
          <p:spPr bwMode="auto">
            <a:xfrm>
              <a:off x="971600" y="6165304"/>
              <a:ext cx="576064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480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원호 294"/>
            <p:cNvSpPr/>
            <p:nvPr/>
          </p:nvSpPr>
          <p:spPr bwMode="auto">
            <a:xfrm rot="16200000" flipV="1">
              <a:off x="1979712" y="5589240"/>
              <a:ext cx="288032" cy="288032"/>
            </a:xfrm>
            <a:prstGeom prst="arc">
              <a:avLst>
                <a:gd name="adj1" fmla="val 10752126"/>
                <a:gd name="adj2" fmla="val 0"/>
              </a:avLst>
            </a:prstGeom>
            <a:noFill/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96" name="TextBox 35"/>
            <p:cNvSpPr txBox="1">
              <a:spLocks noChangeArrowheads="1"/>
            </p:cNvSpPr>
            <p:nvPr/>
          </p:nvSpPr>
          <p:spPr bwMode="auto">
            <a:xfrm>
              <a:off x="2195850" y="5373216"/>
              <a:ext cx="287918" cy="251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1" name="그룹 300"/>
          <p:cNvGrpSpPr/>
          <p:nvPr/>
        </p:nvGrpSpPr>
        <p:grpSpPr>
          <a:xfrm>
            <a:off x="2699792" y="2462696"/>
            <a:ext cx="3058244" cy="1830400"/>
            <a:chOff x="2699792" y="4766952"/>
            <a:chExt cx="3058244" cy="1830400"/>
          </a:xfrm>
        </p:grpSpPr>
        <p:sp>
          <p:nvSpPr>
            <p:cNvPr id="302" name="TextBox 31"/>
            <p:cNvSpPr txBox="1">
              <a:spLocks noChangeArrowheads="1"/>
            </p:cNvSpPr>
            <p:nvPr/>
          </p:nvSpPr>
          <p:spPr bwMode="auto">
            <a:xfrm>
              <a:off x="2699792" y="5733253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360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3" name="TextBox 31"/>
            <p:cNvSpPr txBox="1">
              <a:spLocks noChangeArrowheads="1"/>
            </p:cNvSpPr>
            <p:nvPr/>
          </p:nvSpPr>
          <p:spPr bwMode="auto">
            <a:xfrm>
              <a:off x="3635896" y="4766952"/>
              <a:ext cx="7200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04" name="직선 화살표 연결선 303"/>
            <p:cNvCxnSpPr>
              <a:cxnSpLocks noChangeShapeType="1"/>
            </p:cNvCxnSpPr>
            <p:nvPr/>
          </p:nvCxnSpPr>
          <p:spPr bwMode="auto">
            <a:xfrm>
              <a:off x="3275856" y="6597349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5" name="직선 화살표 연결선 304"/>
            <p:cNvCxnSpPr>
              <a:cxnSpLocks noChangeShapeType="1"/>
            </p:cNvCxnSpPr>
            <p:nvPr/>
          </p:nvCxnSpPr>
          <p:spPr bwMode="auto">
            <a:xfrm flipV="1">
              <a:off x="3347864" y="5157189"/>
              <a:ext cx="0" cy="144016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6" name="직선 화살표 연결선 305"/>
            <p:cNvCxnSpPr>
              <a:cxnSpLocks noChangeShapeType="1"/>
            </p:cNvCxnSpPr>
            <p:nvPr/>
          </p:nvCxnSpPr>
          <p:spPr bwMode="auto">
            <a:xfrm>
              <a:off x="3275856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" name="직선 화살표 연결선 306"/>
            <p:cNvCxnSpPr>
              <a:cxnSpLocks noChangeShapeType="1"/>
            </p:cNvCxnSpPr>
            <p:nvPr/>
          </p:nvCxnSpPr>
          <p:spPr bwMode="auto">
            <a:xfrm flipV="1">
              <a:off x="3491880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8" name="직선 화살표 연결선 307"/>
            <p:cNvCxnSpPr>
              <a:cxnSpLocks noChangeShapeType="1"/>
            </p:cNvCxnSpPr>
            <p:nvPr/>
          </p:nvCxnSpPr>
          <p:spPr bwMode="auto">
            <a:xfrm>
              <a:off x="3491880" y="5013173"/>
              <a:ext cx="1008112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9" name="직선 화살표 연결선 308"/>
            <p:cNvCxnSpPr>
              <a:cxnSpLocks noChangeShapeType="1"/>
            </p:cNvCxnSpPr>
            <p:nvPr/>
          </p:nvCxnSpPr>
          <p:spPr bwMode="auto">
            <a:xfrm flipV="1">
              <a:off x="4499992" y="4941166"/>
              <a:ext cx="0" cy="144015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0" name="직사각형 309"/>
            <p:cNvSpPr/>
            <p:nvPr/>
          </p:nvSpPr>
          <p:spPr bwMode="auto">
            <a:xfrm>
              <a:off x="3491880" y="5157189"/>
              <a:ext cx="1008112" cy="1440160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11" name="직선 화살표 연결선 310"/>
            <p:cNvCxnSpPr>
              <a:cxnSpLocks noChangeShapeType="1"/>
            </p:cNvCxnSpPr>
            <p:nvPr/>
          </p:nvCxnSpPr>
          <p:spPr bwMode="auto">
            <a:xfrm>
              <a:off x="3419872" y="5877269"/>
              <a:ext cx="115212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lg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2" name="직선 화살표 연결선 311"/>
            <p:cNvCxnSpPr>
              <a:cxnSpLocks noChangeShapeType="1"/>
            </p:cNvCxnSpPr>
            <p:nvPr/>
          </p:nvCxnSpPr>
          <p:spPr bwMode="auto">
            <a:xfrm>
              <a:off x="4644008" y="5877272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3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4716016" y="5620193"/>
              <a:ext cx="0" cy="25707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4" name="TextBox 31"/>
            <p:cNvSpPr txBox="1">
              <a:spLocks noChangeArrowheads="1"/>
            </p:cNvSpPr>
            <p:nvPr/>
          </p:nvSpPr>
          <p:spPr bwMode="auto">
            <a:xfrm>
              <a:off x="4749924" y="558924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 err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baseline="-25000" dirty="0" err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직사각형 314"/>
            <p:cNvSpPr/>
            <p:nvPr/>
          </p:nvSpPr>
          <p:spPr bwMode="auto">
            <a:xfrm>
              <a:off x="3491880" y="5157192"/>
              <a:ext cx="1008112" cy="473099"/>
            </a:xfrm>
            <a:prstGeom prst="rect">
              <a:avLst/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364" name="직선 화살표 연결선 363"/>
            <p:cNvCxnSpPr>
              <a:cxnSpLocks noChangeShapeType="1"/>
            </p:cNvCxnSpPr>
            <p:nvPr/>
          </p:nvCxnSpPr>
          <p:spPr bwMode="auto">
            <a:xfrm>
              <a:off x="4644008" y="5157186"/>
              <a:ext cx="144017" cy="3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5" name="직선 화살표 연결선 364"/>
            <p:cNvCxnSpPr>
              <a:cxnSpLocks noChangeShapeType="1"/>
            </p:cNvCxnSpPr>
            <p:nvPr/>
          </p:nvCxnSpPr>
          <p:spPr bwMode="auto">
            <a:xfrm flipV="1">
              <a:off x="4716016" y="5157189"/>
              <a:ext cx="0" cy="504059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6" name="직선 화살표 연결선 365"/>
            <p:cNvCxnSpPr>
              <a:cxnSpLocks noChangeShapeType="1"/>
            </p:cNvCxnSpPr>
            <p:nvPr/>
          </p:nvCxnSpPr>
          <p:spPr bwMode="auto">
            <a:xfrm>
              <a:off x="4644008" y="5627343"/>
              <a:ext cx="144017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7" name="TextBox 31"/>
            <p:cNvSpPr txBox="1">
              <a:spLocks noChangeArrowheads="1"/>
            </p:cNvSpPr>
            <p:nvPr/>
          </p:nvSpPr>
          <p:spPr bwMode="auto">
            <a:xfrm>
              <a:off x="4749924" y="5271011"/>
              <a:ext cx="6480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140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mm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971487" y="188640"/>
            <a:ext cx="6696857" cy="1944217"/>
            <a:chOff x="971487" y="188640"/>
            <a:chExt cx="6696857" cy="1944217"/>
          </a:xfrm>
        </p:grpSpPr>
        <p:grpSp>
          <p:nvGrpSpPr>
            <p:cNvPr id="7" name="그룹 6"/>
            <p:cNvGrpSpPr/>
            <p:nvPr/>
          </p:nvGrpSpPr>
          <p:grpSpPr>
            <a:xfrm>
              <a:off x="5004163" y="188640"/>
              <a:ext cx="2664181" cy="1830400"/>
              <a:chOff x="5004163" y="188640"/>
              <a:chExt cx="2664181" cy="1830400"/>
            </a:xfrm>
          </p:grpSpPr>
          <p:sp>
            <p:nvSpPr>
              <p:cNvPr id="140" name="TextBox 31"/>
              <p:cNvSpPr txBox="1">
                <a:spLocks noChangeArrowheads="1"/>
              </p:cNvSpPr>
              <p:nvPr/>
            </p:nvSpPr>
            <p:spPr bwMode="auto">
              <a:xfrm>
                <a:off x="5004163" y="1154941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360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1" name="TextBox 31"/>
              <p:cNvSpPr txBox="1">
                <a:spLocks noChangeArrowheads="1"/>
              </p:cNvSpPr>
              <p:nvPr/>
            </p:nvSpPr>
            <p:spPr bwMode="auto">
              <a:xfrm>
                <a:off x="5940267" y="188640"/>
                <a:ext cx="72008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240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42" name="직선 화살표 연결선 141"/>
              <p:cNvCxnSpPr>
                <a:cxnSpLocks noChangeShapeType="1"/>
              </p:cNvCxnSpPr>
              <p:nvPr/>
            </p:nvCxnSpPr>
            <p:spPr bwMode="auto">
              <a:xfrm>
                <a:off x="5580227" y="2019037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직선 화살표 연결선 142"/>
              <p:cNvCxnSpPr>
                <a:cxnSpLocks noChangeShapeType="1"/>
              </p:cNvCxnSpPr>
              <p:nvPr/>
            </p:nvCxnSpPr>
            <p:spPr bwMode="auto">
              <a:xfrm flipV="1">
                <a:off x="5652235" y="578877"/>
                <a:ext cx="0" cy="144016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직선 화살표 연결선 143"/>
              <p:cNvCxnSpPr>
                <a:cxnSpLocks noChangeShapeType="1"/>
              </p:cNvCxnSpPr>
              <p:nvPr/>
            </p:nvCxnSpPr>
            <p:spPr bwMode="auto">
              <a:xfrm>
                <a:off x="5580227" y="57887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직선 화살표 연결선 144"/>
              <p:cNvCxnSpPr>
                <a:cxnSpLocks noChangeShapeType="1"/>
              </p:cNvCxnSpPr>
              <p:nvPr/>
            </p:nvCxnSpPr>
            <p:spPr bwMode="auto">
              <a:xfrm flipV="1">
                <a:off x="5796251" y="362854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직선 화살표 연결선 145"/>
              <p:cNvCxnSpPr>
                <a:cxnSpLocks noChangeShapeType="1"/>
              </p:cNvCxnSpPr>
              <p:nvPr/>
            </p:nvCxnSpPr>
            <p:spPr bwMode="auto">
              <a:xfrm>
                <a:off x="5796251" y="434861"/>
                <a:ext cx="100811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0" name="직선 화살표 연결선 239"/>
              <p:cNvCxnSpPr>
                <a:cxnSpLocks noChangeShapeType="1"/>
              </p:cNvCxnSpPr>
              <p:nvPr/>
            </p:nvCxnSpPr>
            <p:spPr bwMode="auto">
              <a:xfrm flipV="1">
                <a:off x="6804363" y="362854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41" name="직사각형 240"/>
              <p:cNvSpPr/>
              <p:nvPr/>
            </p:nvSpPr>
            <p:spPr bwMode="auto">
              <a:xfrm>
                <a:off x="5796251" y="578877"/>
                <a:ext cx="1008112" cy="1440160"/>
              </a:xfrm>
              <a:prstGeom prst="rect">
                <a:avLst/>
              </a:pr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242" name="직선 화살표 연결선 241"/>
              <p:cNvCxnSpPr>
                <a:cxnSpLocks noChangeShapeType="1"/>
              </p:cNvCxnSpPr>
              <p:nvPr/>
            </p:nvCxnSpPr>
            <p:spPr bwMode="auto">
              <a:xfrm>
                <a:off x="5724243" y="1298957"/>
                <a:ext cx="1152128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0" name="직선 화살표 연결선 279"/>
              <p:cNvCxnSpPr>
                <a:cxnSpLocks noChangeShapeType="1"/>
              </p:cNvCxnSpPr>
              <p:nvPr/>
            </p:nvCxnSpPr>
            <p:spPr bwMode="auto">
              <a:xfrm flipV="1">
                <a:off x="7020387" y="1052736"/>
                <a:ext cx="0" cy="246224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1" name="직선 화살표 연결선 280"/>
              <p:cNvCxnSpPr>
                <a:cxnSpLocks noChangeShapeType="1"/>
              </p:cNvCxnSpPr>
              <p:nvPr/>
            </p:nvCxnSpPr>
            <p:spPr bwMode="auto">
              <a:xfrm>
                <a:off x="6948264" y="1052736"/>
                <a:ext cx="144131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2" name="직선 화살표 연결선 281"/>
              <p:cNvCxnSpPr>
                <a:cxnSpLocks noChangeShapeType="1"/>
              </p:cNvCxnSpPr>
              <p:nvPr/>
            </p:nvCxnSpPr>
            <p:spPr bwMode="auto">
              <a:xfrm>
                <a:off x="6948379" y="1298959"/>
                <a:ext cx="144016" cy="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3" name="TextBox 31"/>
              <p:cNvSpPr txBox="1">
                <a:spLocks noChangeArrowheads="1"/>
              </p:cNvSpPr>
              <p:nvPr/>
            </p:nvSpPr>
            <p:spPr bwMode="auto">
              <a:xfrm>
                <a:off x="7020272" y="1052736"/>
                <a:ext cx="64807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mm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TextBox 72"/>
              <p:cNvSpPr txBox="1">
                <a:spLocks noChangeArrowheads="1"/>
              </p:cNvSpPr>
              <p:nvPr/>
            </p:nvSpPr>
            <p:spPr bwMode="auto">
              <a:xfrm>
                <a:off x="6323052" y="806515"/>
                <a:ext cx="21602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타원 278"/>
              <p:cNvSpPr/>
              <p:nvPr/>
            </p:nvSpPr>
            <p:spPr bwMode="auto">
              <a:xfrm>
                <a:off x="6300192" y="103368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</p:grpSp>
        <p:grpSp>
          <p:nvGrpSpPr>
            <p:cNvPr id="318" name="그룹 317"/>
            <p:cNvGrpSpPr/>
            <p:nvPr/>
          </p:nvGrpSpPr>
          <p:grpSpPr>
            <a:xfrm>
              <a:off x="971487" y="548680"/>
              <a:ext cx="3456592" cy="1584177"/>
              <a:chOff x="1259519" y="3974866"/>
              <a:chExt cx="3456592" cy="1584177"/>
            </a:xfrm>
          </p:grpSpPr>
          <p:sp>
            <p:nvSpPr>
              <p:cNvPr id="319" name="직사각형 77"/>
              <p:cNvSpPr>
                <a:spLocks noChangeArrowheads="1"/>
              </p:cNvSpPr>
              <p:nvPr/>
            </p:nvSpPr>
            <p:spPr bwMode="auto">
              <a:xfrm>
                <a:off x="1547663" y="4509050"/>
                <a:ext cx="2880321" cy="144016"/>
              </a:xfrm>
              <a:prstGeom prst="rect">
                <a:avLst/>
              </a:prstGeom>
              <a:noFill/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20" name="TextBox 35"/>
              <p:cNvSpPr txBox="1">
                <a:spLocks noChangeArrowheads="1"/>
              </p:cNvSpPr>
              <p:nvPr/>
            </p:nvSpPr>
            <p:spPr bwMode="auto">
              <a:xfrm>
                <a:off x="1259519" y="4433486"/>
                <a:ext cx="288146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1" name="TextBox 320"/>
              <p:cNvSpPr txBox="1">
                <a:spLocks noChangeArrowheads="1"/>
              </p:cNvSpPr>
              <p:nvPr/>
            </p:nvSpPr>
            <p:spPr bwMode="auto">
              <a:xfrm>
                <a:off x="4427891" y="4433486"/>
                <a:ext cx="288220" cy="261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2" name="직선 연결선 321"/>
              <p:cNvCxnSpPr/>
              <p:nvPr/>
            </p:nvCxnSpPr>
            <p:spPr bwMode="auto">
              <a:xfrm>
                <a:off x="1547664" y="5229200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3" name="직선 연결선 322"/>
              <p:cNvCxnSpPr>
                <a:cxnSpLocks/>
              </p:cNvCxnSpPr>
              <p:nvPr/>
            </p:nvCxnSpPr>
            <p:spPr bwMode="auto">
              <a:xfrm>
                <a:off x="1547664" y="5301208"/>
                <a:ext cx="288032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4" name="직선 연결선 323"/>
              <p:cNvCxnSpPr/>
              <p:nvPr/>
            </p:nvCxnSpPr>
            <p:spPr bwMode="auto">
              <a:xfrm rot="5400000">
                <a:off x="435734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5" name="TextBox 57"/>
              <p:cNvSpPr txBox="1">
                <a:spLocks noChangeArrowheads="1"/>
              </p:cNvSpPr>
              <p:nvPr/>
            </p:nvSpPr>
            <p:spPr bwMode="auto">
              <a:xfrm>
                <a:off x="313184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26" name="그룹 74"/>
              <p:cNvGrpSpPr>
                <a:grpSpLocks/>
              </p:cNvGrpSpPr>
              <p:nvPr/>
            </p:nvGrpSpPr>
            <p:grpSpPr bwMode="auto">
              <a:xfrm>
                <a:off x="1259632" y="4653136"/>
                <a:ext cx="558675" cy="495544"/>
                <a:chOff x="5220072" y="3573016"/>
                <a:chExt cx="558800" cy="495424"/>
              </a:xfrm>
            </p:grpSpPr>
            <p:sp>
              <p:nvSpPr>
                <p:cNvPr id="3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5220072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8" name="Line 7"/>
                <p:cNvSpPr>
                  <a:spLocks noChangeShapeType="1"/>
                </p:cNvSpPr>
                <p:nvPr/>
              </p:nvSpPr>
              <p:spPr bwMode="auto">
                <a:xfrm>
                  <a:off x="5220072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9" name="이등변 삼각형 73"/>
                <p:cNvSpPr>
                  <a:spLocks noChangeArrowheads="1"/>
                </p:cNvSpPr>
                <p:nvPr/>
              </p:nvSpPr>
              <p:spPr bwMode="auto">
                <a:xfrm>
                  <a:off x="5364088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27" name="그룹 75"/>
              <p:cNvGrpSpPr>
                <a:grpSpLocks/>
              </p:cNvGrpSpPr>
              <p:nvPr/>
            </p:nvGrpSpPr>
            <p:grpSpPr bwMode="auto">
              <a:xfrm>
                <a:off x="4139952" y="4653136"/>
                <a:ext cx="558675" cy="495544"/>
                <a:chOff x="6084168" y="3573016"/>
                <a:chExt cx="558800" cy="495424"/>
              </a:xfrm>
            </p:grpSpPr>
            <p:sp>
              <p:nvSpPr>
                <p:cNvPr id="343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6084168" y="3861048"/>
                  <a:ext cx="558800" cy="207392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4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5" name="Line 7"/>
                <p:cNvSpPr>
                  <a:spLocks noChangeShapeType="1"/>
                </p:cNvSpPr>
                <p:nvPr/>
              </p:nvSpPr>
              <p:spPr bwMode="auto">
                <a:xfrm>
                  <a:off x="6084168" y="3861048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346" name="이등변 삼각형 70"/>
                <p:cNvSpPr>
                  <a:spLocks noChangeArrowheads="1"/>
                </p:cNvSpPr>
                <p:nvPr/>
              </p:nvSpPr>
              <p:spPr bwMode="auto">
                <a:xfrm>
                  <a:off x="6228184" y="3573016"/>
                  <a:ext cx="288032" cy="216024"/>
                </a:xfrm>
                <a:prstGeom prst="triangle">
                  <a:avLst>
                    <a:gd name="adj" fmla="val 50000"/>
                  </a:avLst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noAutofit/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328" name="TextBox 57"/>
              <p:cNvSpPr txBox="1">
                <a:spLocks noChangeArrowheads="1"/>
              </p:cNvSpPr>
              <p:nvPr/>
            </p:nvSpPr>
            <p:spPr bwMode="auto">
              <a:xfrm>
                <a:off x="2555778" y="3974866"/>
                <a:ext cx="864094" cy="246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120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/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29" name="그룹 328"/>
              <p:cNvGrpSpPr/>
              <p:nvPr/>
            </p:nvGrpSpPr>
            <p:grpSpPr>
              <a:xfrm>
                <a:off x="1547664" y="4221088"/>
                <a:ext cx="2882633" cy="288947"/>
                <a:chOff x="539553" y="1844824"/>
                <a:chExt cx="2882633" cy="288947"/>
              </a:xfrm>
            </p:grpSpPr>
            <p:cxnSp>
              <p:nvCxnSpPr>
                <p:cNvPr id="333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965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4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544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5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11450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6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47454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7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837375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8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19673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39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554660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0" name="직선 화살표 연결선 21"/>
                <p:cNvCxnSpPr>
                  <a:cxnSpLocks noChangeShapeType="1"/>
                </p:cNvCxnSpPr>
                <p:nvPr/>
              </p:nvCxnSpPr>
              <p:spPr bwMode="auto">
                <a:xfrm flipH="1">
                  <a:off x="540613" y="1844824"/>
                  <a:ext cx="2879260" cy="0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916816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  <p:cxnSp>
              <p:nvCxnSpPr>
                <p:cNvPr id="342" name="직선 화살표 연결선 2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277053" y="1988638"/>
                  <a:ext cx="288150" cy="2116"/>
                </a:xfrm>
                <a:prstGeom prst="straightConnector1">
                  <a:avLst/>
                </a:prstGeom>
                <a:noFill/>
                <a:ln w="3175" algn="ctr">
                  <a:solidFill>
                    <a:srgbClr val="4D4D4D"/>
                  </a:solidFill>
                  <a:round/>
                  <a:headEnd/>
                  <a:tailEnd type="triangle" w="med" len="med"/>
                </a:ln>
              </p:spPr>
            </p:cxnSp>
          </p:grpSp>
          <p:sp>
            <p:nvSpPr>
              <p:cNvPr id="330" name="타원 329"/>
              <p:cNvSpPr/>
              <p:nvPr/>
            </p:nvSpPr>
            <p:spPr bwMode="auto">
              <a:xfrm>
                <a:off x="2165080" y="4923745"/>
                <a:ext cx="203250" cy="203250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1" name="직선 연결선 330"/>
              <p:cNvCxnSpPr/>
              <p:nvPr/>
            </p:nvCxnSpPr>
            <p:spPr bwMode="auto">
              <a:xfrm rot="5400000">
                <a:off x="2197100" y="5295854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32" name="TextBox 57"/>
              <p:cNvSpPr txBox="1">
                <a:spLocks noChangeArrowheads="1"/>
              </p:cNvSpPr>
              <p:nvPr/>
            </p:nvSpPr>
            <p:spPr bwMode="auto">
              <a:xfrm>
                <a:off x="1691680" y="5312822"/>
                <a:ext cx="432048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68" name="그룹 367"/>
          <p:cNvGrpSpPr/>
          <p:nvPr/>
        </p:nvGrpSpPr>
        <p:grpSpPr>
          <a:xfrm>
            <a:off x="6012160" y="2348880"/>
            <a:ext cx="2736304" cy="1830397"/>
            <a:chOff x="2843808" y="4910971"/>
            <a:chExt cx="2736304" cy="1830397"/>
          </a:xfrm>
        </p:grpSpPr>
        <p:sp>
          <p:nvSpPr>
            <p:cNvPr id="369" name="TextBox 31"/>
            <p:cNvSpPr txBox="1">
              <a:spLocks noChangeArrowheads="1"/>
            </p:cNvSpPr>
            <p:nvPr/>
          </p:nvSpPr>
          <p:spPr bwMode="auto">
            <a:xfrm>
              <a:off x="2843808" y="5126995"/>
              <a:ext cx="79208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τ</a:t>
              </a:r>
              <a:r>
                <a:rPr lang="en-US" altLang="ko-KR" i="1" baseline="-25000" dirty="0" err="1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xy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τ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3.9609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직사각형 376"/>
            <p:cNvSpPr/>
            <p:nvPr/>
          </p:nvSpPr>
          <p:spPr bwMode="auto">
            <a:xfrm>
              <a:off x="3491880" y="5589239"/>
              <a:ext cx="1008112" cy="1008109"/>
            </a:xfrm>
            <a:prstGeom prst="rect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80" name="직선 화살표 연결선 50"/>
            <p:cNvCxnSpPr>
              <a:cxnSpLocks noChangeShapeType="1"/>
            </p:cNvCxnSpPr>
            <p:nvPr/>
          </p:nvCxnSpPr>
          <p:spPr bwMode="auto">
            <a:xfrm>
              <a:off x="4572000" y="5877272"/>
              <a:ext cx="0" cy="43204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0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995936" y="5085184"/>
              <a:ext cx="0" cy="36004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1" name="직선 화살표 연결선 50"/>
            <p:cNvCxnSpPr>
              <a:cxnSpLocks noChangeShapeType="1"/>
            </p:cNvCxnSpPr>
            <p:nvPr/>
          </p:nvCxnSpPr>
          <p:spPr bwMode="auto">
            <a:xfrm>
              <a:off x="5148064" y="6093296"/>
              <a:ext cx="21602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2" name="직선 화살표 연결선 50"/>
            <p:cNvCxnSpPr>
              <a:cxnSpLocks noChangeShapeType="1"/>
            </p:cNvCxnSpPr>
            <p:nvPr/>
          </p:nvCxnSpPr>
          <p:spPr bwMode="auto">
            <a:xfrm flipV="1">
              <a:off x="3419872" y="5877272"/>
              <a:ext cx="0" cy="432048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4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3779912" y="5517232"/>
              <a:ext cx="43204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5" name="직선 화살표 연결선 50"/>
            <p:cNvCxnSpPr>
              <a:cxnSpLocks noChangeShapeType="1"/>
            </p:cNvCxnSpPr>
            <p:nvPr/>
          </p:nvCxnSpPr>
          <p:spPr bwMode="auto">
            <a:xfrm>
              <a:off x="3779912" y="6669360"/>
              <a:ext cx="432048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6" name="직선 화살표 연결선 50"/>
            <p:cNvCxnSpPr>
              <a:cxnSpLocks noChangeShapeType="1"/>
            </p:cNvCxnSpPr>
            <p:nvPr/>
          </p:nvCxnSpPr>
          <p:spPr bwMode="auto">
            <a:xfrm>
              <a:off x="4499992" y="6093296"/>
              <a:ext cx="57606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97" name="TextBox 31"/>
            <p:cNvSpPr txBox="1">
              <a:spLocks noChangeArrowheads="1"/>
            </p:cNvSpPr>
            <p:nvPr/>
          </p:nvSpPr>
          <p:spPr bwMode="auto">
            <a:xfrm>
              <a:off x="5392638" y="5949280"/>
              <a:ext cx="18747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TextBox 31"/>
            <p:cNvSpPr txBox="1">
              <a:spLocks noChangeArrowheads="1"/>
            </p:cNvSpPr>
            <p:nvPr/>
          </p:nvSpPr>
          <p:spPr bwMode="auto">
            <a:xfrm>
              <a:off x="3779912" y="4910971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01" name="직선 화살표 연결선 50"/>
            <p:cNvCxnSpPr>
              <a:cxnSpLocks noChangeShapeType="1"/>
            </p:cNvCxnSpPr>
            <p:nvPr/>
          </p:nvCxnSpPr>
          <p:spPr bwMode="auto">
            <a:xfrm flipH="1">
              <a:off x="2915816" y="6093296"/>
              <a:ext cx="576064" cy="0"/>
            </a:xfrm>
            <a:prstGeom prst="straightConnector1">
              <a:avLst/>
            </a:prstGeom>
            <a:solidFill>
              <a:srgbClr val="6B0131">
                <a:alpha val="39999"/>
              </a:srgbClr>
            </a:solidFill>
            <a:ln w="12700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2" name="TextBox 31"/>
            <p:cNvSpPr txBox="1">
              <a:spLocks noChangeArrowheads="1"/>
            </p:cNvSpPr>
            <p:nvPr/>
          </p:nvSpPr>
          <p:spPr bwMode="auto">
            <a:xfrm>
              <a:off x="4644008" y="5570656"/>
              <a:ext cx="86409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σ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σ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C </a:t>
              </a:r>
            </a:p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30.8642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TextBox 31"/>
            <p:cNvSpPr txBox="1">
              <a:spLocks noChangeArrowheads="1"/>
            </p:cNvSpPr>
            <p:nvPr/>
          </p:nvSpPr>
          <p:spPr bwMode="auto">
            <a:xfrm>
              <a:off x="2915816" y="5775067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σ</a:t>
              </a:r>
              <a:r>
                <a:rPr lang="en-US" altLang="ko-KR" i="1" baseline="-25000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TextBox 31"/>
            <p:cNvSpPr txBox="1">
              <a:spLocks noChangeArrowheads="1"/>
            </p:cNvSpPr>
            <p:nvPr/>
          </p:nvSpPr>
          <p:spPr bwMode="auto">
            <a:xfrm>
              <a:off x="4499992" y="6495147"/>
              <a:ext cx="28803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τ</a:t>
              </a:r>
              <a:r>
                <a:rPr lang="en-US" altLang="ko-KR" i="1" baseline="-25000" dirty="0" err="1"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xy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8739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/>
          <p:cNvGrpSpPr/>
          <p:nvPr/>
        </p:nvGrpSpPr>
        <p:grpSpPr>
          <a:xfrm>
            <a:off x="1187624" y="1124744"/>
            <a:ext cx="6768752" cy="5544616"/>
            <a:chOff x="1187624" y="1124744"/>
            <a:chExt cx="6768752" cy="5544616"/>
          </a:xfrm>
        </p:grpSpPr>
        <p:sp>
          <p:nvSpPr>
            <p:cNvPr id="140" name="직각 삼각형 139"/>
            <p:cNvSpPr/>
            <p:nvPr/>
          </p:nvSpPr>
          <p:spPr bwMode="auto">
            <a:xfrm flipH="1">
              <a:off x="4644008" y="3284984"/>
              <a:ext cx="2016224" cy="720078"/>
            </a:xfrm>
            <a:prstGeom prst="rtTriangle">
              <a:avLst/>
            </a:prstGeom>
            <a:solidFill>
              <a:schemeClr val="accent2">
                <a:alpha val="39999"/>
              </a:schemeClr>
            </a:solidFill>
            <a:ln w="6350" algn="ctr">
              <a:noFill/>
              <a:miter lim="800000"/>
              <a:headEnd/>
              <a:tailEnd type="none" w="lg" len="lg"/>
            </a:ln>
          </p:spPr>
          <p:txBody>
            <a:bodyPr wrap="none" lIns="0" tIns="0" rIns="0" bIns="0" anchor="ctr"/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endParaRPr lang="ko-KR" altLang="en-US"/>
            </a:p>
          </p:txBody>
        </p:sp>
        <p:sp>
          <p:nvSpPr>
            <p:cNvPr id="141" name="타원 140"/>
            <p:cNvSpPr/>
            <p:nvPr/>
          </p:nvSpPr>
          <p:spPr bwMode="auto">
            <a:xfrm>
              <a:off x="2518916" y="1879972"/>
              <a:ext cx="4250184" cy="4250184"/>
            </a:xfrm>
            <a:prstGeom prst="ellipse">
              <a:avLst/>
            </a:prstGeom>
            <a:noFill/>
            <a:ln w="0" algn="ctr">
              <a:solidFill>
                <a:srgbClr val="4D4D4D"/>
              </a:solidFill>
              <a:round/>
              <a:headEnd type="none" w="med" len="med"/>
              <a:tailEnd type="non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cxnSp>
          <p:nvCxnSpPr>
            <p:cNvPr id="142" name="직선 화살표 연결선 141"/>
            <p:cNvCxnSpPr>
              <a:cxnSpLocks noChangeShapeType="1"/>
            </p:cNvCxnSpPr>
            <p:nvPr/>
          </p:nvCxnSpPr>
          <p:spPr bwMode="auto">
            <a:xfrm>
              <a:off x="1475656" y="4008240"/>
              <a:ext cx="6264696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143" name="직선 화살표 연결선 142"/>
            <p:cNvCxnSpPr>
              <a:cxnSpLocks noChangeShapeType="1"/>
            </p:cNvCxnSpPr>
            <p:nvPr/>
          </p:nvCxnSpPr>
          <p:spPr bwMode="auto">
            <a:xfrm rot="16200000" flipV="1">
              <a:off x="-36906" y="4004670"/>
              <a:ext cx="5328588" cy="791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4" name="TextBox 31"/>
            <p:cNvSpPr txBox="1">
              <a:spLocks noChangeArrowheads="1"/>
            </p:cNvSpPr>
            <p:nvPr/>
          </p:nvSpPr>
          <p:spPr bwMode="auto">
            <a:xfrm>
              <a:off x="1403648" y="1742619"/>
              <a:ext cx="122413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max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15.9323</a:t>
              </a:r>
              <a:endParaRPr lang="ko-KR" altLang="en-US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5" name="직선 화살표 연결선 144"/>
            <p:cNvCxnSpPr>
              <a:cxnSpLocks noChangeShapeType="1"/>
              <a:endCxn id="141" idx="1"/>
            </p:cNvCxnSpPr>
            <p:nvPr/>
          </p:nvCxnSpPr>
          <p:spPr bwMode="auto">
            <a:xfrm flipH="1" flipV="1">
              <a:off x="3141341" y="2502397"/>
              <a:ext cx="1502672" cy="150267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6" name="TextBox 31"/>
            <p:cNvSpPr txBox="1">
              <a:spLocks noChangeArrowheads="1"/>
            </p:cNvSpPr>
            <p:nvPr/>
          </p:nvSpPr>
          <p:spPr bwMode="auto">
            <a:xfrm>
              <a:off x="2627784" y="4005064"/>
              <a:ext cx="57606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0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TextBox 31"/>
            <p:cNvSpPr txBox="1">
              <a:spLocks noChangeArrowheads="1"/>
            </p:cNvSpPr>
            <p:nvPr/>
          </p:nvSpPr>
          <p:spPr bwMode="auto">
            <a:xfrm>
              <a:off x="5724128" y="4005064"/>
              <a:ext cx="108012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30.8642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1" name="TextBox 31"/>
            <p:cNvSpPr txBox="1">
              <a:spLocks noChangeArrowheads="1"/>
            </p:cNvSpPr>
            <p:nvPr/>
          </p:nvSpPr>
          <p:spPr bwMode="auto">
            <a:xfrm>
              <a:off x="2335311" y="1124744"/>
              <a:ext cx="29247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42" name="직선 연결선 241"/>
            <p:cNvCxnSpPr>
              <a:cxnSpLocks/>
              <a:stCxn id="141" idx="4"/>
              <a:endCxn id="141" idx="0"/>
            </p:cNvCxnSpPr>
            <p:nvPr/>
          </p:nvCxnSpPr>
          <p:spPr bwMode="auto">
            <a:xfrm flipV="1">
              <a:off x="4644008" y="1879972"/>
              <a:ext cx="0" cy="4250184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cxnSp>
          <p:nvCxnSpPr>
            <p:cNvPr id="243" name="직선 연결선 242"/>
            <p:cNvCxnSpPr>
              <a:cxnSpLocks/>
              <a:endCxn id="141" idx="0"/>
            </p:cNvCxnSpPr>
            <p:nvPr/>
          </p:nvCxnSpPr>
          <p:spPr bwMode="auto">
            <a:xfrm>
              <a:off x="2627784" y="1879972"/>
              <a:ext cx="201622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직선 화살표 연결선 243"/>
            <p:cNvCxnSpPr>
              <a:cxnSpLocks/>
            </p:cNvCxnSpPr>
            <p:nvPr/>
          </p:nvCxnSpPr>
          <p:spPr bwMode="auto">
            <a:xfrm flipV="1">
              <a:off x="2627784" y="3284984"/>
              <a:ext cx="4032448" cy="144016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 type="oval" w="med" len="med"/>
              <a:tailEnd type="oval" w="med" len="med"/>
            </a:ln>
          </p:spPr>
        </p:cxnSp>
        <p:cxnSp>
          <p:nvCxnSpPr>
            <p:cNvPr id="245" name="직선 연결선 244"/>
            <p:cNvCxnSpPr>
              <a:cxnSpLocks/>
            </p:cNvCxnSpPr>
            <p:nvPr/>
          </p:nvCxnSpPr>
          <p:spPr bwMode="auto">
            <a:xfrm flipV="1">
              <a:off x="6660232" y="3284984"/>
              <a:ext cx="0" cy="72008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직선 연결선 246"/>
            <p:cNvCxnSpPr>
              <a:cxnSpLocks/>
            </p:cNvCxnSpPr>
            <p:nvPr/>
          </p:nvCxnSpPr>
          <p:spPr bwMode="auto">
            <a:xfrm>
              <a:off x="2627784" y="3284984"/>
              <a:ext cx="4032448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249" name="원호 248"/>
            <p:cNvSpPr/>
            <p:nvPr/>
          </p:nvSpPr>
          <p:spPr bwMode="auto">
            <a:xfrm>
              <a:off x="4195024" y="3573016"/>
              <a:ext cx="881032" cy="881032"/>
            </a:xfrm>
            <a:prstGeom prst="arc">
              <a:avLst>
                <a:gd name="adj1" fmla="val 20429852"/>
                <a:gd name="adj2" fmla="val 1008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0" name="TextBox 31"/>
            <p:cNvSpPr txBox="1">
              <a:spLocks noChangeArrowheads="1"/>
            </p:cNvSpPr>
            <p:nvPr/>
          </p:nvSpPr>
          <p:spPr bwMode="auto">
            <a:xfrm>
              <a:off x="5148064" y="3758843"/>
              <a:ext cx="144016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-14.3952°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6732240" y="3068960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339752" y="4581128"/>
              <a:ext cx="20518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3" name="TextBox 31"/>
            <p:cNvSpPr txBox="1">
              <a:spLocks noChangeArrowheads="1"/>
            </p:cNvSpPr>
            <p:nvPr/>
          </p:nvSpPr>
          <p:spPr bwMode="auto">
            <a:xfrm>
              <a:off x="7596336" y="4005064"/>
              <a:ext cx="21602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l-GR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54" name="직선 연결선 253"/>
            <p:cNvCxnSpPr>
              <a:cxnSpLocks/>
              <a:endCxn id="141" idx="4"/>
            </p:cNvCxnSpPr>
            <p:nvPr/>
          </p:nvCxnSpPr>
          <p:spPr bwMode="auto">
            <a:xfrm>
              <a:off x="2627784" y="6130156"/>
              <a:ext cx="2016224" cy="0"/>
            </a:xfrm>
            <a:prstGeom prst="line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255" name="원호 254"/>
            <p:cNvSpPr/>
            <p:nvPr/>
          </p:nvSpPr>
          <p:spPr bwMode="auto">
            <a:xfrm>
              <a:off x="4267032" y="3645024"/>
              <a:ext cx="737016" cy="737016"/>
            </a:xfrm>
            <a:prstGeom prst="arc">
              <a:avLst>
                <a:gd name="adj1" fmla="val 20433050"/>
                <a:gd name="adj2" fmla="val 5306920"/>
              </a:avLst>
            </a:prstGeom>
            <a:noFill/>
            <a:ln w="3175" algn="ctr">
              <a:solidFill>
                <a:srgbClr val="4D4D4D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256" name="TextBox 31"/>
            <p:cNvSpPr txBox="1">
              <a:spLocks noChangeArrowheads="1"/>
            </p:cNvSpPr>
            <p:nvPr/>
          </p:nvSpPr>
          <p:spPr bwMode="auto">
            <a:xfrm>
              <a:off x="4788024" y="4334907"/>
              <a:ext cx="158417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ko-KR" i="1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= -104.3952°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TextBox 31"/>
            <p:cNvSpPr txBox="1">
              <a:spLocks noChangeArrowheads="1"/>
            </p:cNvSpPr>
            <p:nvPr/>
          </p:nvSpPr>
          <p:spPr bwMode="auto">
            <a:xfrm>
              <a:off x="1187624" y="4581128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= -3.9609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TextBox 31"/>
            <p:cNvSpPr txBox="1">
              <a:spLocks noChangeArrowheads="1"/>
            </p:cNvSpPr>
            <p:nvPr/>
          </p:nvSpPr>
          <p:spPr bwMode="auto">
            <a:xfrm>
              <a:off x="1331640" y="6021288"/>
              <a:ext cx="129614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min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 = -15.9323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TextBox 31"/>
            <p:cNvSpPr txBox="1">
              <a:spLocks noChangeArrowheads="1"/>
            </p:cNvSpPr>
            <p:nvPr/>
          </p:nvSpPr>
          <p:spPr bwMode="auto">
            <a:xfrm>
              <a:off x="1547664" y="3140968"/>
              <a:ext cx="10801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altLang="ko-KR" i="1" baseline="-25000" dirty="0" err="1">
                  <a:latin typeface="Times New Roman" pitchFamily="18" charset="0"/>
                  <a:cs typeface="Times New Roman" pitchFamily="18" charset="0"/>
                </a:rPr>
                <a:t>xy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3.9609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60" name="직선 화살표 연결선 259"/>
            <p:cNvCxnSpPr>
              <a:cxnSpLocks/>
              <a:stCxn id="141" idx="2"/>
              <a:endCxn id="141" idx="6"/>
            </p:cNvCxnSpPr>
            <p:nvPr/>
          </p:nvCxnSpPr>
          <p:spPr bwMode="auto">
            <a:xfrm>
              <a:off x="2518916" y="4005064"/>
              <a:ext cx="4250184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prstDash val="lgDash"/>
              <a:round/>
              <a:headEnd type="oval" w="med" len="med"/>
              <a:tailEnd type="oval" w="med" len="med"/>
            </a:ln>
          </p:spPr>
        </p:cxnSp>
        <p:sp>
          <p:nvSpPr>
            <p:cNvPr id="261" name="직사각형 260"/>
            <p:cNvSpPr/>
            <p:nvPr/>
          </p:nvSpPr>
          <p:spPr>
            <a:xfrm>
              <a:off x="6839006" y="4046875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①’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2230494" y="3717032"/>
              <a:ext cx="253274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latin typeface="맑은 고딕" pitchFamily="50" charset="-127"/>
                  <a:ea typeface="맑은 고딕" pitchFamily="50" charset="-127"/>
                </a:rPr>
                <a:t>②’</a:t>
              </a: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665931" y="1598603"/>
              <a:ext cx="1928991" cy="246221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’’ 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(15.4321, 15.9323)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3635896" y="6165304"/>
              <a:ext cx="201622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’’</a:t>
              </a:r>
              <a:r>
                <a:rPr lang="en-US" altLang="ko-KR" dirty="0">
                  <a:solidFill>
                    <a:srgbClr val="4D4D4D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(15.4321, -15.9323)</a:t>
              </a:r>
              <a:endParaRPr lang="ko-KR" altLang="en-US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TextBox 31"/>
            <p:cNvSpPr txBox="1">
              <a:spLocks noChangeArrowheads="1"/>
            </p:cNvSpPr>
            <p:nvPr/>
          </p:nvSpPr>
          <p:spPr bwMode="auto">
            <a:xfrm>
              <a:off x="1403648" y="4005064"/>
              <a:ext cx="10756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-0.5002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TextBox 31"/>
            <p:cNvSpPr txBox="1">
              <a:spLocks noChangeArrowheads="1"/>
            </p:cNvSpPr>
            <p:nvPr/>
          </p:nvSpPr>
          <p:spPr bwMode="auto">
            <a:xfrm>
              <a:off x="6804248" y="3717032"/>
              <a:ext cx="115212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l-GR" altLang="ko-KR" i="1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σ</a:t>
              </a:r>
              <a:r>
                <a:rPr lang="en-US" altLang="ko-KR" baseline="-25000" dirty="0">
                  <a:solidFill>
                    <a:srgbClr val="4D4D4D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31.3644</a:t>
              </a:r>
              <a:endParaRPr lang="ko-KR" altLang="en-US" i="1" baseline="-25000" dirty="0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TextBox 31"/>
            <p:cNvSpPr txBox="1">
              <a:spLocks noChangeArrowheads="1"/>
            </p:cNvSpPr>
            <p:nvPr/>
          </p:nvSpPr>
          <p:spPr bwMode="auto">
            <a:xfrm>
              <a:off x="3635896" y="2708920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 = 15.9323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TextBox 31"/>
            <p:cNvSpPr txBox="1">
              <a:spLocks noChangeArrowheads="1"/>
            </p:cNvSpPr>
            <p:nvPr/>
          </p:nvSpPr>
          <p:spPr bwMode="auto">
            <a:xfrm>
              <a:off x="3635896" y="3758843"/>
              <a:ext cx="100811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(15.4321, 0)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4742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그룹 682"/>
          <p:cNvGrpSpPr/>
          <p:nvPr/>
        </p:nvGrpSpPr>
        <p:grpSpPr>
          <a:xfrm>
            <a:off x="1331640" y="3254787"/>
            <a:ext cx="6552728" cy="2838509"/>
            <a:chOff x="1331640" y="3254787"/>
            <a:chExt cx="6552728" cy="2838509"/>
          </a:xfrm>
        </p:grpSpPr>
        <p:grpSp>
          <p:nvGrpSpPr>
            <p:cNvPr id="659" name="그룹 658"/>
            <p:cNvGrpSpPr/>
            <p:nvPr/>
          </p:nvGrpSpPr>
          <p:grpSpPr>
            <a:xfrm>
              <a:off x="1331640" y="3933056"/>
              <a:ext cx="3888432" cy="1368152"/>
              <a:chOff x="1403648" y="3933056"/>
              <a:chExt cx="3888432" cy="1368152"/>
            </a:xfrm>
          </p:grpSpPr>
          <p:sp>
            <p:nvSpPr>
              <p:cNvPr id="627" name="직사각형 77"/>
              <p:cNvSpPr>
                <a:spLocks noChangeArrowheads="1"/>
              </p:cNvSpPr>
              <p:nvPr/>
            </p:nvSpPr>
            <p:spPr bwMode="auto">
              <a:xfrm>
                <a:off x="1684004" y="4538067"/>
                <a:ext cx="2671972" cy="14468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ko-KR" altLang="en-US"/>
              </a:p>
            </p:txBody>
          </p:sp>
          <p:sp>
            <p:nvSpPr>
              <p:cNvPr id="644" name="Rectangle 6" descr="밝은 상향 대각선"/>
              <p:cNvSpPr>
                <a:spLocks noChangeArrowheads="1"/>
              </p:cNvSpPr>
              <p:nvPr/>
            </p:nvSpPr>
            <p:spPr bwMode="auto">
              <a:xfrm rot="5400000">
                <a:off x="1264044" y="447903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645" name="Line 7"/>
              <p:cNvSpPr>
                <a:spLocks noChangeShapeType="1"/>
              </p:cNvSpPr>
              <p:nvPr/>
            </p:nvSpPr>
            <p:spPr bwMode="auto">
              <a:xfrm rot="5400000">
                <a:off x="1403778" y="4618769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  <p:sp>
            <p:nvSpPr>
              <p:cNvPr id="628" name="TextBox 35"/>
              <p:cNvSpPr txBox="1">
                <a:spLocks noChangeArrowheads="1"/>
              </p:cNvSpPr>
              <p:nvPr/>
            </p:nvSpPr>
            <p:spPr bwMode="auto">
              <a:xfrm>
                <a:off x="1691680" y="4262899"/>
                <a:ext cx="23304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9" name="TextBox 94"/>
              <p:cNvSpPr txBox="1">
                <a:spLocks noChangeArrowheads="1"/>
              </p:cNvSpPr>
              <p:nvPr/>
            </p:nvSpPr>
            <p:spPr bwMode="auto">
              <a:xfrm>
                <a:off x="4356089" y="4622939"/>
                <a:ext cx="215912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0" name="직선 연결선 629"/>
              <p:cNvCxnSpPr/>
              <p:nvPr/>
            </p:nvCxnSpPr>
            <p:spPr bwMode="auto">
              <a:xfrm rot="5400000">
                <a:off x="4283217" y="504212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1" name="직선 연결선 630"/>
              <p:cNvCxnSpPr/>
              <p:nvPr/>
            </p:nvCxnSpPr>
            <p:spPr bwMode="auto">
              <a:xfrm>
                <a:off x="1683116" y="5042123"/>
                <a:ext cx="2672860" cy="67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32" name="TextBox 57"/>
              <p:cNvSpPr txBox="1">
                <a:spLocks noChangeArrowheads="1"/>
              </p:cNvSpPr>
              <p:nvPr/>
            </p:nvSpPr>
            <p:spPr bwMode="auto">
              <a:xfrm>
                <a:off x="2843647" y="5054987"/>
                <a:ext cx="28819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9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3" name="직선 화살표 연결선 21"/>
              <p:cNvCxnSpPr>
                <a:cxnSpLocks noChangeShapeType="1"/>
              </p:cNvCxnSpPr>
              <p:nvPr/>
            </p:nvCxnSpPr>
            <p:spPr bwMode="auto">
              <a:xfrm rot="10800000" flipV="1">
                <a:off x="4355225" y="4220524"/>
                <a:ext cx="647633" cy="390046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 type="triangle" w="med" len="med"/>
                <a:tailEnd type="none" w="med" len="med"/>
              </a:ln>
            </p:spPr>
          </p:cxnSp>
          <p:sp>
            <p:nvSpPr>
              <p:cNvPr id="634" name="TextBox 57"/>
              <p:cNvSpPr txBox="1">
                <a:spLocks noChangeArrowheads="1"/>
              </p:cNvSpPr>
              <p:nvPr/>
            </p:nvSpPr>
            <p:spPr bwMode="auto">
              <a:xfrm>
                <a:off x="4787862" y="3933056"/>
                <a:ext cx="432210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9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kN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5" name="원호 634"/>
              <p:cNvSpPr/>
              <p:nvPr/>
            </p:nvSpPr>
            <p:spPr bwMode="auto">
              <a:xfrm>
                <a:off x="3923928" y="4178523"/>
                <a:ext cx="863600" cy="863600"/>
              </a:xfrm>
              <a:prstGeom prst="arc">
                <a:avLst>
                  <a:gd name="adj1" fmla="val 19775511"/>
                  <a:gd name="adj2" fmla="val 0"/>
                </a:avLst>
              </a:prstGeom>
              <a:noFill/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0" tIns="0" rIns="0" bIns="0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636" name="TextBox 61"/>
              <p:cNvSpPr txBox="1">
                <a:spLocks noChangeArrowheads="1"/>
              </p:cNvSpPr>
              <p:nvPr/>
            </p:nvSpPr>
            <p:spPr bwMode="auto">
              <a:xfrm>
                <a:off x="4788024" y="4334907"/>
                <a:ext cx="5040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30°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37" name="직선 연결선 636"/>
              <p:cNvCxnSpPr>
                <a:cxnSpLocks/>
              </p:cNvCxnSpPr>
              <p:nvPr/>
            </p:nvCxnSpPr>
            <p:spPr bwMode="auto">
              <a:xfrm>
                <a:off x="4499241" y="4610075"/>
                <a:ext cx="432799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8" name="직선 연결선 637"/>
              <p:cNvCxnSpPr/>
              <p:nvPr/>
            </p:nvCxnSpPr>
            <p:spPr bwMode="auto">
              <a:xfrm rot="5400000">
                <a:off x="1611108" y="5042123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9" name="직선 연결선 638"/>
              <p:cNvCxnSpPr/>
              <p:nvPr/>
            </p:nvCxnSpPr>
            <p:spPr bwMode="auto">
              <a:xfrm rot="5400000">
                <a:off x="3131840" y="4394721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0" name="TextBox 57"/>
              <p:cNvSpPr txBox="1">
                <a:spLocks noChangeArrowheads="1"/>
              </p:cNvSpPr>
              <p:nvPr/>
            </p:nvSpPr>
            <p:spPr bwMode="auto">
              <a:xfrm>
                <a:off x="3635735" y="4149080"/>
                <a:ext cx="28819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41" name="직선 연결선 640"/>
              <p:cNvCxnSpPr/>
              <p:nvPr/>
            </p:nvCxnSpPr>
            <p:spPr bwMode="auto">
              <a:xfrm>
                <a:off x="3203848" y="4394721"/>
                <a:ext cx="1152128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2" name="직선 연결선 641"/>
              <p:cNvCxnSpPr/>
              <p:nvPr/>
            </p:nvCxnSpPr>
            <p:spPr bwMode="auto">
              <a:xfrm rot="5400000">
                <a:off x="4283217" y="4394721"/>
                <a:ext cx="14401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3" name="타원 642"/>
              <p:cNvSpPr/>
              <p:nvPr/>
            </p:nvSpPr>
            <p:spPr bwMode="auto">
              <a:xfrm>
                <a:off x="3102223" y="4005064"/>
                <a:ext cx="203250" cy="203250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/>
                <a:r>
                  <a:rPr lang="en-US" altLang="ko-KR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ko-KR" alt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660" name="그룹 659"/>
            <p:cNvGrpSpPr/>
            <p:nvPr/>
          </p:nvGrpSpPr>
          <p:grpSpPr>
            <a:xfrm>
              <a:off x="5364088" y="3254787"/>
              <a:ext cx="2520280" cy="2838509"/>
              <a:chOff x="5076056" y="3254787"/>
              <a:chExt cx="2520280" cy="2838509"/>
            </a:xfrm>
          </p:grpSpPr>
          <p:sp>
            <p:nvSpPr>
              <p:cNvPr id="647" name="자유형 38"/>
              <p:cNvSpPr/>
              <p:nvPr/>
            </p:nvSpPr>
            <p:spPr bwMode="auto">
              <a:xfrm>
                <a:off x="5868144" y="3645024"/>
                <a:ext cx="1728192" cy="2016224"/>
              </a:xfrm>
              <a:custGeom>
                <a:avLst/>
                <a:gdLst>
                  <a:gd name="connsiteX0" fmla="*/ 1025496 w 4426722"/>
                  <a:gd name="connsiteY0" fmla="*/ 17091 h 2221906"/>
                  <a:gd name="connsiteX1" fmla="*/ 0 w 4426722"/>
                  <a:gd name="connsiteY1" fmla="*/ 1367327 h 2221906"/>
                  <a:gd name="connsiteX2" fmla="*/ 957129 w 4426722"/>
                  <a:gd name="connsiteY2" fmla="*/ 2213360 h 2221906"/>
                  <a:gd name="connsiteX3" fmla="*/ 2991028 w 4426722"/>
                  <a:gd name="connsiteY3" fmla="*/ 2221906 h 2221906"/>
                  <a:gd name="connsiteX4" fmla="*/ 4426722 w 4426722"/>
                  <a:gd name="connsiteY4" fmla="*/ 905854 h 2221906"/>
                  <a:gd name="connsiteX5" fmla="*/ 3093578 w 4426722"/>
                  <a:gd name="connsiteY5" fmla="*/ 0 h 2221906"/>
                  <a:gd name="connsiteX6" fmla="*/ 1025496 w 4426722"/>
                  <a:gd name="connsiteY6" fmla="*/ 17091 h 2221906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93578 w 4426722"/>
                  <a:gd name="connsiteY5" fmla="*/ 53897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957129 w 4426722"/>
                  <a:gd name="connsiteY2" fmla="*/ 2267257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72009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275803"/>
                  <a:gd name="connsiteX1" fmla="*/ 0 w 4426722"/>
                  <a:gd name="connsiteY1" fmla="*/ 1421224 h 2275803"/>
                  <a:gd name="connsiteX2" fmla="*/ 1039529 w 4426722"/>
                  <a:gd name="connsiteY2" fmla="*/ 1440161 h 2275803"/>
                  <a:gd name="connsiteX3" fmla="*/ 2991028 w 4426722"/>
                  <a:gd name="connsiteY3" fmla="*/ 2275803 h 2275803"/>
                  <a:gd name="connsiteX4" fmla="*/ 4426722 w 4426722"/>
                  <a:gd name="connsiteY4" fmla="*/ 959751 h 2275803"/>
                  <a:gd name="connsiteX5" fmla="*/ 3055753 w 4426722"/>
                  <a:gd name="connsiteY5" fmla="*/ 1 h 2275803"/>
                  <a:gd name="connsiteX6" fmla="*/ 1039529 w 4426722"/>
                  <a:gd name="connsiteY6" fmla="*/ 0 h 2275803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2991028 w 4426722"/>
                  <a:gd name="connsiteY3" fmla="*/ 2275803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1039529 w 4426722"/>
                  <a:gd name="connsiteY0" fmla="*/ 0 h 2304257"/>
                  <a:gd name="connsiteX1" fmla="*/ 0 w 4426722"/>
                  <a:gd name="connsiteY1" fmla="*/ 1421224 h 2304257"/>
                  <a:gd name="connsiteX2" fmla="*/ 1039529 w 4426722"/>
                  <a:gd name="connsiteY2" fmla="*/ 2304257 h 2304257"/>
                  <a:gd name="connsiteX3" fmla="*/ 3055753 w 4426722"/>
                  <a:gd name="connsiteY3" fmla="*/ 2304257 h 2304257"/>
                  <a:gd name="connsiteX4" fmla="*/ 4426722 w 4426722"/>
                  <a:gd name="connsiteY4" fmla="*/ 959751 h 2304257"/>
                  <a:gd name="connsiteX5" fmla="*/ 3055753 w 4426722"/>
                  <a:gd name="connsiteY5" fmla="*/ 1 h 2304257"/>
                  <a:gd name="connsiteX6" fmla="*/ 1039529 w 4426722"/>
                  <a:gd name="connsiteY6" fmla="*/ 0 h 2304257"/>
                  <a:gd name="connsiteX0" fmla="*/ 864096 w 4251289"/>
                  <a:gd name="connsiteY0" fmla="*/ 0 h 2304257"/>
                  <a:gd name="connsiteX1" fmla="*/ 0 w 4251289"/>
                  <a:gd name="connsiteY1" fmla="*/ 1512169 h 2304257"/>
                  <a:gd name="connsiteX2" fmla="*/ 864096 w 4251289"/>
                  <a:gd name="connsiteY2" fmla="*/ 2304257 h 2304257"/>
                  <a:gd name="connsiteX3" fmla="*/ 2880320 w 4251289"/>
                  <a:gd name="connsiteY3" fmla="*/ 2304257 h 2304257"/>
                  <a:gd name="connsiteX4" fmla="*/ 4251289 w 4251289"/>
                  <a:gd name="connsiteY4" fmla="*/ 959751 h 2304257"/>
                  <a:gd name="connsiteX5" fmla="*/ 2880320 w 4251289"/>
                  <a:gd name="connsiteY5" fmla="*/ 1 h 2304257"/>
                  <a:gd name="connsiteX6" fmla="*/ 864096 w 4251289"/>
                  <a:gd name="connsiteY6" fmla="*/ 0 h 2304257"/>
                  <a:gd name="connsiteX0" fmla="*/ 1224136 w 4611329"/>
                  <a:gd name="connsiteY0" fmla="*/ 0 h 2664296"/>
                  <a:gd name="connsiteX1" fmla="*/ 0 w 4611329"/>
                  <a:gd name="connsiteY1" fmla="*/ 2664296 h 2664296"/>
                  <a:gd name="connsiteX2" fmla="*/ 1224136 w 4611329"/>
                  <a:gd name="connsiteY2" fmla="*/ 2304257 h 2664296"/>
                  <a:gd name="connsiteX3" fmla="*/ 3240360 w 4611329"/>
                  <a:gd name="connsiteY3" fmla="*/ 2304257 h 2664296"/>
                  <a:gd name="connsiteX4" fmla="*/ 4611329 w 4611329"/>
                  <a:gd name="connsiteY4" fmla="*/ 959751 h 2664296"/>
                  <a:gd name="connsiteX5" fmla="*/ 3240360 w 4611329"/>
                  <a:gd name="connsiteY5" fmla="*/ 1 h 2664296"/>
                  <a:gd name="connsiteX6" fmla="*/ 1224136 w 4611329"/>
                  <a:gd name="connsiteY6" fmla="*/ 0 h 2664296"/>
                  <a:gd name="connsiteX0" fmla="*/ 0 w 4611329"/>
                  <a:gd name="connsiteY0" fmla="*/ 72006 h 2664295"/>
                  <a:gd name="connsiteX1" fmla="*/ 0 w 4611329"/>
                  <a:gd name="connsiteY1" fmla="*/ 2664295 h 2664295"/>
                  <a:gd name="connsiteX2" fmla="*/ 1224136 w 4611329"/>
                  <a:gd name="connsiteY2" fmla="*/ 2304256 h 2664295"/>
                  <a:gd name="connsiteX3" fmla="*/ 3240360 w 4611329"/>
                  <a:gd name="connsiteY3" fmla="*/ 2304256 h 2664295"/>
                  <a:gd name="connsiteX4" fmla="*/ 4611329 w 4611329"/>
                  <a:gd name="connsiteY4" fmla="*/ 959750 h 2664295"/>
                  <a:gd name="connsiteX5" fmla="*/ 3240360 w 4611329"/>
                  <a:gd name="connsiteY5" fmla="*/ 0 h 2664295"/>
                  <a:gd name="connsiteX6" fmla="*/ 0 w 4611329"/>
                  <a:gd name="connsiteY6" fmla="*/ 72006 h 2664295"/>
                  <a:gd name="connsiteX0" fmla="*/ 0 w 4611329"/>
                  <a:gd name="connsiteY0" fmla="*/ 0 h 2592289"/>
                  <a:gd name="connsiteX1" fmla="*/ 0 w 4611329"/>
                  <a:gd name="connsiteY1" fmla="*/ 2592289 h 2592289"/>
                  <a:gd name="connsiteX2" fmla="*/ 1224136 w 4611329"/>
                  <a:gd name="connsiteY2" fmla="*/ 2232250 h 2592289"/>
                  <a:gd name="connsiteX3" fmla="*/ 3240360 w 4611329"/>
                  <a:gd name="connsiteY3" fmla="*/ 2232250 h 2592289"/>
                  <a:gd name="connsiteX4" fmla="*/ 4611329 w 4611329"/>
                  <a:gd name="connsiteY4" fmla="*/ 887744 h 2592289"/>
                  <a:gd name="connsiteX5" fmla="*/ 0 w 4611329"/>
                  <a:gd name="connsiteY5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1224136 w 3240360"/>
                  <a:gd name="connsiteY2" fmla="*/ 2232250 h 2592289"/>
                  <a:gd name="connsiteX3" fmla="*/ 3240360 w 3240360"/>
                  <a:gd name="connsiteY3" fmla="*/ 2232250 h 2592289"/>
                  <a:gd name="connsiteX4" fmla="*/ 0 w 3240360"/>
                  <a:gd name="connsiteY4" fmla="*/ 0 h 2592289"/>
                  <a:gd name="connsiteX0" fmla="*/ 0 w 3240360"/>
                  <a:gd name="connsiteY0" fmla="*/ 0 h 2592289"/>
                  <a:gd name="connsiteX1" fmla="*/ 0 w 3240360"/>
                  <a:gd name="connsiteY1" fmla="*/ 2592289 h 2592289"/>
                  <a:gd name="connsiteX2" fmla="*/ 3240360 w 3240360"/>
                  <a:gd name="connsiteY2" fmla="*/ 2232250 h 2592289"/>
                  <a:gd name="connsiteX3" fmla="*/ 0 w 3240360"/>
                  <a:gd name="connsiteY3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0 w 4248472"/>
                  <a:gd name="connsiteY3" fmla="*/ 0 h 2592289"/>
                  <a:gd name="connsiteX0" fmla="*/ 0 w 4248472"/>
                  <a:gd name="connsiteY0" fmla="*/ 72008 h 2664297"/>
                  <a:gd name="connsiteX1" fmla="*/ 0 w 4248472"/>
                  <a:gd name="connsiteY1" fmla="*/ 2664297 h 2664297"/>
                  <a:gd name="connsiteX2" fmla="*/ 4248472 w 4248472"/>
                  <a:gd name="connsiteY2" fmla="*/ 2664296 h 2664297"/>
                  <a:gd name="connsiteX3" fmla="*/ 4176464 w 4248472"/>
                  <a:gd name="connsiteY3" fmla="*/ 0 h 2664297"/>
                  <a:gd name="connsiteX4" fmla="*/ 0 w 4248472"/>
                  <a:gd name="connsiteY4" fmla="*/ 72008 h 2664297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176464 w 4248472"/>
                  <a:gd name="connsiteY3" fmla="*/ 0 h 2592289"/>
                  <a:gd name="connsiteX4" fmla="*/ 0 w 4248472"/>
                  <a:gd name="connsiteY4" fmla="*/ 0 h 2592289"/>
                  <a:gd name="connsiteX0" fmla="*/ 0 w 4248472"/>
                  <a:gd name="connsiteY0" fmla="*/ 0 h 2592289"/>
                  <a:gd name="connsiteX1" fmla="*/ 0 w 4248472"/>
                  <a:gd name="connsiteY1" fmla="*/ 2592289 h 2592289"/>
                  <a:gd name="connsiteX2" fmla="*/ 4248472 w 4248472"/>
                  <a:gd name="connsiteY2" fmla="*/ 2592288 h 2592289"/>
                  <a:gd name="connsiteX3" fmla="*/ 4248472 w 4248472"/>
                  <a:gd name="connsiteY3" fmla="*/ 0 h 2592289"/>
                  <a:gd name="connsiteX4" fmla="*/ 0 w 4248472"/>
                  <a:gd name="connsiteY4" fmla="*/ 0 h 2592289"/>
                  <a:gd name="connsiteX0" fmla="*/ 0 w 4855397"/>
                  <a:gd name="connsiteY0" fmla="*/ 0 h 2592289"/>
                  <a:gd name="connsiteX1" fmla="*/ 0 w 4855397"/>
                  <a:gd name="connsiteY1" fmla="*/ 2592289 h 2592289"/>
                  <a:gd name="connsiteX2" fmla="*/ 4248472 w 4855397"/>
                  <a:gd name="connsiteY2" fmla="*/ 2592288 h 2592289"/>
                  <a:gd name="connsiteX3" fmla="*/ 4855397 w 4855397"/>
                  <a:gd name="connsiteY3" fmla="*/ 0 h 2592289"/>
                  <a:gd name="connsiteX4" fmla="*/ 0 w 4855397"/>
                  <a:gd name="connsiteY4" fmla="*/ 0 h 2592289"/>
                  <a:gd name="connsiteX0" fmla="*/ 0 w 4855397"/>
                  <a:gd name="connsiteY0" fmla="*/ 0 h 2592289"/>
                  <a:gd name="connsiteX1" fmla="*/ 0 w 4855397"/>
                  <a:gd name="connsiteY1" fmla="*/ 2592289 h 2592289"/>
                  <a:gd name="connsiteX2" fmla="*/ 4248472 w 4855397"/>
                  <a:gd name="connsiteY2" fmla="*/ 2592288 h 2592289"/>
                  <a:gd name="connsiteX3" fmla="*/ 4855397 w 4855397"/>
                  <a:gd name="connsiteY3" fmla="*/ 185163 h 2592289"/>
                  <a:gd name="connsiteX4" fmla="*/ 4855397 w 4855397"/>
                  <a:gd name="connsiteY4" fmla="*/ 0 h 2592289"/>
                  <a:gd name="connsiteX5" fmla="*/ 0 w 4855397"/>
                  <a:gd name="connsiteY5" fmla="*/ 0 h 2592289"/>
                  <a:gd name="connsiteX0" fmla="*/ 0 w 4855397"/>
                  <a:gd name="connsiteY0" fmla="*/ 0 h 2592289"/>
                  <a:gd name="connsiteX1" fmla="*/ 0 w 4855397"/>
                  <a:gd name="connsiteY1" fmla="*/ 2592289 h 2592289"/>
                  <a:gd name="connsiteX2" fmla="*/ 4248472 w 4855397"/>
                  <a:gd name="connsiteY2" fmla="*/ 2592288 h 2592289"/>
                  <a:gd name="connsiteX3" fmla="*/ 3034623 w 4855397"/>
                  <a:gd name="connsiteY3" fmla="*/ 246885 h 2592289"/>
                  <a:gd name="connsiteX4" fmla="*/ 4855397 w 4855397"/>
                  <a:gd name="connsiteY4" fmla="*/ 185163 h 2592289"/>
                  <a:gd name="connsiteX5" fmla="*/ 4855397 w 4855397"/>
                  <a:gd name="connsiteY5" fmla="*/ 0 h 2592289"/>
                  <a:gd name="connsiteX6" fmla="*/ 0 w 4855397"/>
                  <a:gd name="connsiteY6" fmla="*/ 0 h 2592289"/>
                  <a:gd name="connsiteX0" fmla="*/ 0 w 4855397"/>
                  <a:gd name="connsiteY0" fmla="*/ 0 h 2592289"/>
                  <a:gd name="connsiteX1" fmla="*/ 0 w 4855397"/>
                  <a:gd name="connsiteY1" fmla="*/ 2592289 h 2592289"/>
                  <a:gd name="connsiteX2" fmla="*/ 4248472 w 4855397"/>
                  <a:gd name="connsiteY2" fmla="*/ 2592288 h 2592289"/>
                  <a:gd name="connsiteX3" fmla="*/ 3034623 w 4855397"/>
                  <a:gd name="connsiteY3" fmla="*/ 246885 h 2592289"/>
                  <a:gd name="connsiteX4" fmla="*/ 4855397 w 4855397"/>
                  <a:gd name="connsiteY4" fmla="*/ 246885 h 2592289"/>
                  <a:gd name="connsiteX5" fmla="*/ 4855397 w 4855397"/>
                  <a:gd name="connsiteY5" fmla="*/ 0 h 2592289"/>
                  <a:gd name="connsiteX6" fmla="*/ 0 w 4855397"/>
                  <a:gd name="connsiteY6" fmla="*/ 0 h 2592289"/>
                  <a:gd name="connsiteX0" fmla="*/ 0 w 4855397"/>
                  <a:gd name="connsiteY0" fmla="*/ 0 h 2592289"/>
                  <a:gd name="connsiteX1" fmla="*/ 0 w 4855397"/>
                  <a:gd name="connsiteY1" fmla="*/ 2592289 h 2592289"/>
                  <a:gd name="connsiteX2" fmla="*/ 4248472 w 4855397"/>
                  <a:gd name="connsiteY2" fmla="*/ 2592288 h 2592289"/>
                  <a:gd name="connsiteX3" fmla="*/ 2832315 w 4855397"/>
                  <a:gd name="connsiteY3" fmla="*/ 246885 h 2592289"/>
                  <a:gd name="connsiteX4" fmla="*/ 4855397 w 4855397"/>
                  <a:gd name="connsiteY4" fmla="*/ 246885 h 2592289"/>
                  <a:gd name="connsiteX5" fmla="*/ 4855397 w 4855397"/>
                  <a:gd name="connsiteY5" fmla="*/ 0 h 2592289"/>
                  <a:gd name="connsiteX6" fmla="*/ 0 w 4855397"/>
                  <a:gd name="connsiteY6" fmla="*/ 0 h 2592289"/>
                  <a:gd name="connsiteX0" fmla="*/ 0 w 4855397"/>
                  <a:gd name="connsiteY0" fmla="*/ 0 h 2592289"/>
                  <a:gd name="connsiteX1" fmla="*/ 0 w 4855397"/>
                  <a:gd name="connsiteY1" fmla="*/ 2592289 h 2592289"/>
                  <a:gd name="connsiteX2" fmla="*/ 2832315 w 4855397"/>
                  <a:gd name="connsiteY2" fmla="*/ 1728192 h 2592289"/>
                  <a:gd name="connsiteX3" fmla="*/ 2832315 w 4855397"/>
                  <a:gd name="connsiteY3" fmla="*/ 246885 h 2592289"/>
                  <a:gd name="connsiteX4" fmla="*/ 4855397 w 4855397"/>
                  <a:gd name="connsiteY4" fmla="*/ 246885 h 2592289"/>
                  <a:gd name="connsiteX5" fmla="*/ 4855397 w 4855397"/>
                  <a:gd name="connsiteY5" fmla="*/ 0 h 2592289"/>
                  <a:gd name="connsiteX6" fmla="*/ 0 w 4855397"/>
                  <a:gd name="connsiteY6" fmla="*/ 0 h 2592289"/>
                  <a:gd name="connsiteX0" fmla="*/ 0 w 4855397"/>
                  <a:gd name="connsiteY0" fmla="*/ 0 h 1728192"/>
                  <a:gd name="connsiteX1" fmla="*/ 2023082 w 4855397"/>
                  <a:gd name="connsiteY1" fmla="*/ 1728192 h 1728192"/>
                  <a:gd name="connsiteX2" fmla="*/ 2832315 w 4855397"/>
                  <a:gd name="connsiteY2" fmla="*/ 1728192 h 1728192"/>
                  <a:gd name="connsiteX3" fmla="*/ 2832315 w 4855397"/>
                  <a:gd name="connsiteY3" fmla="*/ 246885 h 1728192"/>
                  <a:gd name="connsiteX4" fmla="*/ 4855397 w 4855397"/>
                  <a:gd name="connsiteY4" fmla="*/ 246885 h 1728192"/>
                  <a:gd name="connsiteX5" fmla="*/ 4855397 w 4855397"/>
                  <a:gd name="connsiteY5" fmla="*/ 0 h 1728192"/>
                  <a:gd name="connsiteX6" fmla="*/ 0 w 4855397"/>
                  <a:gd name="connsiteY6" fmla="*/ 0 h 1728192"/>
                  <a:gd name="connsiteX0" fmla="*/ 0 w 4855397"/>
                  <a:gd name="connsiteY0" fmla="*/ 0 h 1728192"/>
                  <a:gd name="connsiteX1" fmla="*/ 2023082 w 4855397"/>
                  <a:gd name="connsiteY1" fmla="*/ 246885 h 1728192"/>
                  <a:gd name="connsiteX2" fmla="*/ 2023082 w 4855397"/>
                  <a:gd name="connsiteY2" fmla="*/ 1728192 h 1728192"/>
                  <a:gd name="connsiteX3" fmla="*/ 2832315 w 4855397"/>
                  <a:gd name="connsiteY3" fmla="*/ 1728192 h 1728192"/>
                  <a:gd name="connsiteX4" fmla="*/ 2832315 w 4855397"/>
                  <a:gd name="connsiteY4" fmla="*/ 246885 h 1728192"/>
                  <a:gd name="connsiteX5" fmla="*/ 4855397 w 4855397"/>
                  <a:gd name="connsiteY5" fmla="*/ 246885 h 1728192"/>
                  <a:gd name="connsiteX6" fmla="*/ 4855397 w 4855397"/>
                  <a:gd name="connsiteY6" fmla="*/ 0 h 1728192"/>
                  <a:gd name="connsiteX7" fmla="*/ 0 w 4855397"/>
                  <a:gd name="connsiteY7" fmla="*/ 0 h 1728192"/>
                  <a:gd name="connsiteX0" fmla="*/ 0 w 4855397"/>
                  <a:gd name="connsiteY0" fmla="*/ 0 h 1728192"/>
                  <a:gd name="connsiteX1" fmla="*/ 0 w 4855397"/>
                  <a:gd name="connsiteY1" fmla="*/ 246885 h 1728192"/>
                  <a:gd name="connsiteX2" fmla="*/ 2023082 w 4855397"/>
                  <a:gd name="connsiteY2" fmla="*/ 246885 h 1728192"/>
                  <a:gd name="connsiteX3" fmla="*/ 2023082 w 4855397"/>
                  <a:gd name="connsiteY3" fmla="*/ 1728192 h 1728192"/>
                  <a:gd name="connsiteX4" fmla="*/ 2832315 w 4855397"/>
                  <a:gd name="connsiteY4" fmla="*/ 1728192 h 1728192"/>
                  <a:gd name="connsiteX5" fmla="*/ 2832315 w 4855397"/>
                  <a:gd name="connsiteY5" fmla="*/ 246885 h 1728192"/>
                  <a:gd name="connsiteX6" fmla="*/ 4855397 w 4855397"/>
                  <a:gd name="connsiteY6" fmla="*/ 246885 h 1728192"/>
                  <a:gd name="connsiteX7" fmla="*/ 4855397 w 4855397"/>
                  <a:gd name="connsiteY7" fmla="*/ 0 h 1728192"/>
                  <a:gd name="connsiteX8" fmla="*/ 0 w 4855397"/>
                  <a:gd name="connsiteY8" fmla="*/ 0 h 1728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55397" h="1728192">
                    <a:moveTo>
                      <a:pt x="0" y="0"/>
                    </a:moveTo>
                    <a:lnTo>
                      <a:pt x="0" y="246885"/>
                    </a:lnTo>
                    <a:lnTo>
                      <a:pt x="2023082" y="246885"/>
                    </a:lnTo>
                    <a:lnTo>
                      <a:pt x="2023082" y="1728192"/>
                    </a:lnTo>
                    <a:lnTo>
                      <a:pt x="2832315" y="1728192"/>
                    </a:lnTo>
                    <a:lnTo>
                      <a:pt x="2832315" y="246885"/>
                    </a:lnTo>
                    <a:lnTo>
                      <a:pt x="4855397" y="246885"/>
                    </a:lnTo>
                    <a:lnTo>
                      <a:pt x="48553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alpha val="39999"/>
                </a:schemeClr>
              </a:solidFill>
              <a:ln w="6350" algn="ctr">
                <a:noFill/>
                <a:miter lim="800000"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648" name="직선 화살표 연결선 647"/>
              <p:cNvCxnSpPr>
                <a:cxnSpLocks noChangeShapeType="1"/>
              </p:cNvCxnSpPr>
              <p:nvPr/>
            </p:nvCxnSpPr>
            <p:spPr bwMode="auto">
              <a:xfrm>
                <a:off x="6948265" y="5661247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49" name="TextBox 72"/>
              <p:cNvSpPr txBox="1">
                <a:spLocks noChangeArrowheads="1"/>
              </p:cNvSpPr>
              <p:nvPr/>
            </p:nvSpPr>
            <p:spPr bwMode="auto">
              <a:xfrm>
                <a:off x="6660232" y="3933056"/>
                <a:ext cx="14401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C</a:t>
                </a:r>
                <a:endParaRPr lang="ko-KR" altLang="en-US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650" name="직선 화살표 연결선 50"/>
              <p:cNvCxnSpPr>
                <a:cxnSpLocks noChangeShapeType="1"/>
              </p:cNvCxnSpPr>
              <p:nvPr/>
            </p:nvCxnSpPr>
            <p:spPr bwMode="auto">
              <a:xfrm rot="16200000" flipV="1">
                <a:off x="6372201" y="5013175"/>
                <a:ext cx="1296144" cy="1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651" name="타원 650"/>
              <p:cNvSpPr/>
              <p:nvPr/>
            </p:nvSpPr>
            <p:spPr bwMode="auto">
              <a:xfrm>
                <a:off x="6709380" y="3910196"/>
                <a:ext cx="45720" cy="45720"/>
              </a:xfrm>
              <a:prstGeom prst="ellips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b="0" i="0" u="none" strike="noStrike" cap="none" normalizeH="0" baseline="0">
                  <a:ln>
                    <a:noFill/>
                  </a:ln>
                  <a:solidFill>
                    <a:srgbClr val="5F5F5F"/>
                  </a:solidFill>
                  <a:effectLst/>
                  <a:latin typeface="Impact" pitchFamily="34" charset="0"/>
                  <a:ea typeface="HY헤드라인M" pitchFamily="18" charset="-127"/>
                  <a:sym typeface="Wingdings" pitchFamily="2" charset="2"/>
                </a:endParaRPr>
              </a:p>
            </p:txBody>
          </p:sp>
          <p:grpSp>
            <p:nvGrpSpPr>
              <p:cNvPr id="655" name="그룹 654"/>
              <p:cNvGrpSpPr/>
              <p:nvPr/>
            </p:nvGrpSpPr>
            <p:grpSpPr>
              <a:xfrm>
                <a:off x="5076056" y="3254787"/>
                <a:ext cx="2160240" cy="2838509"/>
                <a:chOff x="5076056" y="3182779"/>
                <a:chExt cx="2160240" cy="2838509"/>
              </a:xfrm>
            </p:grpSpPr>
            <p:sp>
              <p:nvSpPr>
                <p:cNvPr id="652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7020272" y="4838963"/>
                  <a:ext cx="21602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y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53" name="직선 연결선 652"/>
                <p:cNvCxnSpPr>
                  <a:cxnSpLocks/>
                </p:cNvCxnSpPr>
                <p:nvPr/>
              </p:nvCxnSpPr>
              <p:spPr bwMode="auto">
                <a:xfrm>
                  <a:off x="7092280" y="4869160"/>
                  <a:ext cx="72008" cy="0"/>
                </a:xfrm>
                <a:prstGeom prst="line">
                  <a:avLst/>
                </a:prstGeom>
                <a:solidFill>
                  <a:srgbClr val="6B0131">
                    <a:alpha val="39999"/>
                  </a:srgbClr>
                </a:solidFill>
                <a:ln w="3175" cap="flat" cmpd="sng" algn="ctr">
                  <a:solidFill>
                    <a:srgbClr val="4D4D4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67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076056" y="4581128"/>
                  <a:ext cx="64807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120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mm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68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5148064" y="3573016"/>
                  <a:ext cx="576064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20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mm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75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372200" y="3182779"/>
                  <a:ext cx="64807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120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mm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81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6444208" y="5775067"/>
                  <a:ext cx="648072" cy="246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en-US" altLang="ko-KR" dirty="0">
                      <a:latin typeface="Times New Roman" pitchFamily="18" charset="0"/>
                      <a:cs typeface="Times New Roman" pitchFamily="18" charset="0"/>
                    </a:rPr>
                    <a:t>20</a:t>
                  </a:r>
                  <a:r>
                    <a:rPr lang="en-US" altLang="ko-KR" i="1" dirty="0">
                      <a:latin typeface="Times New Roman" pitchFamily="18" charset="0"/>
                      <a:cs typeface="Times New Roman" pitchFamily="18" charset="0"/>
                    </a:rPr>
                    <a:t>mm</a:t>
                  </a:r>
                  <a:endParaRPr lang="ko-KR" altLang="en-US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661" name="직선 화살표 연결선 660"/>
              <p:cNvCxnSpPr>
                <a:cxnSpLocks noChangeShapeType="1"/>
              </p:cNvCxnSpPr>
              <p:nvPr/>
            </p:nvCxnSpPr>
            <p:spPr bwMode="auto">
              <a:xfrm>
                <a:off x="5652120" y="5661248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2" name="직선 화살표 연결선 661"/>
              <p:cNvCxnSpPr>
                <a:cxnSpLocks noChangeShapeType="1"/>
              </p:cNvCxnSpPr>
              <p:nvPr/>
            </p:nvCxnSpPr>
            <p:spPr bwMode="auto">
              <a:xfrm flipV="1">
                <a:off x="5724128" y="3645024"/>
                <a:ext cx="0" cy="201622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5" name="직선 화살표 연결선 664"/>
              <p:cNvCxnSpPr>
                <a:cxnSpLocks noChangeShapeType="1"/>
              </p:cNvCxnSpPr>
              <p:nvPr/>
            </p:nvCxnSpPr>
            <p:spPr bwMode="auto">
              <a:xfrm>
                <a:off x="5652120" y="3645024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6" name="직선 화살표 연결선 665"/>
              <p:cNvCxnSpPr>
                <a:cxnSpLocks noChangeShapeType="1"/>
              </p:cNvCxnSpPr>
              <p:nvPr/>
            </p:nvCxnSpPr>
            <p:spPr bwMode="auto">
              <a:xfrm>
                <a:off x="5652120" y="3933056"/>
                <a:ext cx="144017" cy="3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9" name="직선 화살표 연결선 668"/>
              <p:cNvCxnSpPr>
                <a:cxnSpLocks noChangeShapeType="1"/>
              </p:cNvCxnSpPr>
              <p:nvPr/>
            </p:nvCxnSpPr>
            <p:spPr bwMode="auto">
              <a:xfrm flipV="1">
                <a:off x="5868144" y="342900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2" name="직선 화살표 연결선 671"/>
              <p:cNvCxnSpPr>
                <a:cxnSpLocks noChangeShapeType="1"/>
              </p:cNvCxnSpPr>
              <p:nvPr/>
            </p:nvCxnSpPr>
            <p:spPr bwMode="auto">
              <a:xfrm>
                <a:off x="5868144" y="3501008"/>
                <a:ext cx="172819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4" name="직선 화살표 연결선 673"/>
              <p:cNvCxnSpPr>
                <a:cxnSpLocks noChangeShapeType="1"/>
              </p:cNvCxnSpPr>
              <p:nvPr/>
            </p:nvCxnSpPr>
            <p:spPr bwMode="auto">
              <a:xfrm flipV="1">
                <a:off x="7596336" y="3429001"/>
                <a:ext cx="0" cy="144015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6" name="직선 화살표 연결선 675"/>
              <p:cNvCxnSpPr>
                <a:cxnSpLocks noChangeShapeType="1"/>
              </p:cNvCxnSpPr>
              <p:nvPr/>
            </p:nvCxnSpPr>
            <p:spPr bwMode="auto">
              <a:xfrm>
                <a:off x="6588224" y="5805264"/>
                <a:ext cx="288032" cy="0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7" name="직선 화살표 연결선 676"/>
              <p:cNvCxnSpPr>
                <a:cxnSpLocks noChangeShapeType="1"/>
              </p:cNvCxnSpPr>
              <p:nvPr/>
            </p:nvCxnSpPr>
            <p:spPr bwMode="auto">
              <a:xfrm flipV="1">
                <a:off x="6588224" y="5733256"/>
                <a:ext cx="0" cy="14401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9" name="직선 화살표 연결선 678"/>
              <p:cNvCxnSpPr>
                <a:cxnSpLocks noChangeShapeType="1"/>
              </p:cNvCxnSpPr>
              <p:nvPr/>
            </p:nvCxnSpPr>
            <p:spPr bwMode="auto">
              <a:xfrm flipV="1">
                <a:off x="6876256" y="5733256"/>
                <a:ext cx="0" cy="144018"/>
              </a:xfrm>
              <a:prstGeom prst="straightConnector1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47" name="그룹 146"/>
          <p:cNvGrpSpPr/>
          <p:nvPr/>
        </p:nvGrpSpPr>
        <p:grpSpPr>
          <a:xfrm>
            <a:off x="1844406" y="404664"/>
            <a:ext cx="4455784" cy="1296144"/>
            <a:chOff x="1844406" y="404664"/>
            <a:chExt cx="4455784" cy="1296144"/>
          </a:xfrm>
        </p:grpSpPr>
        <p:grpSp>
          <p:nvGrpSpPr>
            <p:cNvPr id="148" name="그룹 147"/>
            <p:cNvGrpSpPr/>
            <p:nvPr/>
          </p:nvGrpSpPr>
          <p:grpSpPr>
            <a:xfrm>
              <a:off x="2123728" y="1385539"/>
              <a:ext cx="881490" cy="315269"/>
              <a:chOff x="2538382" y="4581553"/>
              <a:chExt cx="881490" cy="315269"/>
            </a:xfrm>
          </p:grpSpPr>
          <p:cxnSp>
            <p:nvCxnSpPr>
              <p:cNvPr id="161" name="직선 연결선 160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직선 연결선 161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63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 rot="5400000">
              <a:off x="1704802" y="705672"/>
              <a:ext cx="558675" cy="279468"/>
              <a:chOff x="2268538" y="3459095"/>
              <a:chExt cx="558675" cy="279468"/>
            </a:xfrm>
          </p:grpSpPr>
          <p:sp>
            <p:nvSpPr>
              <p:cNvPr id="15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60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50" name="직사각형 77"/>
            <p:cNvSpPr>
              <a:spLocks noChangeArrowheads="1"/>
            </p:cNvSpPr>
            <p:nvPr/>
          </p:nvSpPr>
          <p:spPr bwMode="auto">
            <a:xfrm>
              <a:off x="2123727" y="76463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51" name="TextBox 35"/>
            <p:cNvSpPr txBox="1">
              <a:spLocks noChangeArrowheads="1"/>
            </p:cNvSpPr>
            <p:nvPr/>
          </p:nvSpPr>
          <p:spPr bwMode="auto">
            <a:xfrm>
              <a:off x="2123804" y="908720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TextBox 57"/>
            <p:cNvSpPr txBox="1">
              <a:spLocks noChangeArrowheads="1"/>
            </p:cNvSpPr>
            <p:nvPr/>
          </p:nvSpPr>
          <p:spPr bwMode="auto">
            <a:xfrm>
              <a:off x="5724128" y="404664"/>
              <a:ext cx="360040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TextBox 94"/>
            <p:cNvSpPr txBox="1">
              <a:spLocks noChangeArrowheads="1"/>
            </p:cNvSpPr>
            <p:nvPr/>
          </p:nvSpPr>
          <p:spPr bwMode="auto">
            <a:xfrm>
              <a:off x="6012160" y="908720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 bwMode="auto">
            <a:xfrm>
              <a:off x="2123728" y="1196752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/>
            <p:cNvCxnSpPr/>
            <p:nvPr/>
          </p:nvCxnSpPr>
          <p:spPr bwMode="auto">
            <a:xfrm>
              <a:off x="2123728" y="1268760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직선 연결선 155"/>
            <p:cNvCxnSpPr/>
            <p:nvPr/>
          </p:nvCxnSpPr>
          <p:spPr bwMode="auto">
            <a:xfrm rot="5400000">
              <a:off x="6085532" y="1268536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7" name="TextBox 57"/>
            <p:cNvSpPr txBox="1">
              <a:spLocks noChangeArrowheads="1"/>
            </p:cNvSpPr>
            <p:nvPr/>
          </p:nvSpPr>
          <p:spPr bwMode="auto">
            <a:xfrm>
              <a:off x="3995936" y="1026448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8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6013615" y="619961"/>
              <a:ext cx="287238" cy="211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4" name="그룹 163"/>
          <p:cNvGrpSpPr/>
          <p:nvPr/>
        </p:nvGrpSpPr>
        <p:grpSpPr>
          <a:xfrm>
            <a:off x="1844406" y="2132856"/>
            <a:ext cx="4455784" cy="1512168"/>
            <a:chOff x="1844406" y="2132856"/>
            <a:chExt cx="4455784" cy="1512168"/>
          </a:xfrm>
        </p:grpSpPr>
        <p:grpSp>
          <p:nvGrpSpPr>
            <p:cNvPr id="165" name="그룹 164"/>
            <p:cNvGrpSpPr/>
            <p:nvPr/>
          </p:nvGrpSpPr>
          <p:grpSpPr>
            <a:xfrm rot="5400000">
              <a:off x="1704802" y="2632500"/>
              <a:ext cx="558675" cy="279468"/>
              <a:chOff x="2268538" y="3459095"/>
              <a:chExt cx="558675" cy="279468"/>
            </a:xfrm>
          </p:grpSpPr>
          <p:sp>
            <p:nvSpPr>
              <p:cNvPr id="19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268538" y="3459095"/>
                <a:ext cx="558675" cy="279468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8" name="Line 7"/>
              <p:cNvSpPr>
                <a:spLocks noChangeShapeType="1"/>
              </p:cNvSpPr>
              <p:nvPr/>
            </p:nvSpPr>
            <p:spPr bwMode="auto">
              <a:xfrm>
                <a:off x="2268538" y="3459095"/>
                <a:ext cx="558675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166" name="직사각형 77"/>
            <p:cNvSpPr>
              <a:spLocks noChangeArrowheads="1"/>
            </p:cNvSpPr>
            <p:nvPr/>
          </p:nvSpPr>
          <p:spPr bwMode="auto">
            <a:xfrm>
              <a:off x="2123727" y="2691462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67" name="TextBox 35"/>
            <p:cNvSpPr txBox="1">
              <a:spLocks noChangeArrowheads="1"/>
            </p:cNvSpPr>
            <p:nvPr/>
          </p:nvSpPr>
          <p:spPr bwMode="auto">
            <a:xfrm>
              <a:off x="2123804" y="2835548"/>
              <a:ext cx="215948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8" name="TextBox 94"/>
            <p:cNvSpPr txBox="1">
              <a:spLocks noChangeArrowheads="1"/>
            </p:cNvSpPr>
            <p:nvPr/>
          </p:nvSpPr>
          <p:spPr bwMode="auto">
            <a:xfrm>
              <a:off x="6012160" y="2835548"/>
              <a:ext cx="288030" cy="251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 bwMode="auto">
            <a:xfrm>
              <a:off x="2123728" y="3123580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직선 연결선 169"/>
            <p:cNvCxnSpPr/>
            <p:nvPr/>
          </p:nvCxnSpPr>
          <p:spPr bwMode="auto">
            <a:xfrm>
              <a:off x="2123728" y="3195588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직선 연결선 170"/>
            <p:cNvCxnSpPr/>
            <p:nvPr/>
          </p:nvCxnSpPr>
          <p:spPr bwMode="auto">
            <a:xfrm rot="5400000">
              <a:off x="6085532" y="3195364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2" name="TextBox 57"/>
            <p:cNvSpPr txBox="1">
              <a:spLocks noChangeArrowheads="1"/>
            </p:cNvSpPr>
            <p:nvPr/>
          </p:nvSpPr>
          <p:spPr bwMode="auto">
            <a:xfrm>
              <a:off x="3995936" y="2953276"/>
              <a:ext cx="288032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2123729" y="2420888"/>
              <a:ext cx="4034670" cy="288947"/>
              <a:chOff x="539553" y="1844824"/>
              <a:chExt cx="4034670" cy="288947"/>
            </a:xfrm>
          </p:grpSpPr>
          <p:cxnSp>
            <p:nvCxnSpPr>
              <p:cNvPr id="17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7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8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3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6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4" name="TextBox 57"/>
            <p:cNvSpPr txBox="1">
              <a:spLocks noChangeArrowheads="1"/>
            </p:cNvSpPr>
            <p:nvPr/>
          </p:nvSpPr>
          <p:spPr bwMode="auto">
            <a:xfrm>
              <a:off x="3851920" y="2132856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75" name="그룹 174"/>
            <p:cNvGrpSpPr/>
            <p:nvPr/>
          </p:nvGrpSpPr>
          <p:grpSpPr>
            <a:xfrm>
              <a:off x="2123728" y="3329755"/>
              <a:ext cx="881490" cy="315269"/>
              <a:chOff x="2538382" y="4581553"/>
              <a:chExt cx="881490" cy="315269"/>
            </a:xfrm>
          </p:grpSpPr>
          <p:cxnSp>
            <p:nvCxnSpPr>
              <p:cNvPr id="176" name="직선 연결선 175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7" name="직선 연결선 176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78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9" name="그룹 198"/>
          <p:cNvGrpSpPr/>
          <p:nvPr/>
        </p:nvGrpSpPr>
        <p:grpSpPr>
          <a:xfrm>
            <a:off x="1763688" y="4149080"/>
            <a:ext cx="4752529" cy="1800200"/>
            <a:chOff x="1763688" y="4149080"/>
            <a:chExt cx="4752529" cy="1800200"/>
          </a:xfrm>
        </p:grpSpPr>
        <p:sp>
          <p:nvSpPr>
            <p:cNvPr id="200" name="직사각형 77"/>
            <p:cNvSpPr>
              <a:spLocks noChangeArrowheads="1"/>
            </p:cNvSpPr>
            <p:nvPr/>
          </p:nvSpPr>
          <p:spPr bwMode="auto">
            <a:xfrm>
              <a:off x="2123727" y="4725074"/>
              <a:ext cx="4032449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lIns="0" tIns="0" rIns="0" bIns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01" name="TextBox 35"/>
            <p:cNvSpPr txBox="1">
              <a:spLocks noChangeArrowheads="1"/>
            </p:cNvSpPr>
            <p:nvPr/>
          </p:nvSpPr>
          <p:spPr bwMode="auto">
            <a:xfrm>
              <a:off x="1763688" y="4617854"/>
              <a:ext cx="431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TextBox 201"/>
            <p:cNvSpPr txBox="1">
              <a:spLocks noChangeArrowheads="1"/>
            </p:cNvSpPr>
            <p:nvPr/>
          </p:nvSpPr>
          <p:spPr bwMode="auto">
            <a:xfrm>
              <a:off x="6084169" y="4617854"/>
              <a:ext cx="43204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03" name="직선 연결선 202"/>
            <p:cNvCxnSpPr/>
            <p:nvPr/>
          </p:nvCxnSpPr>
          <p:spPr bwMode="auto">
            <a:xfrm>
              <a:off x="2123728" y="5445224"/>
              <a:ext cx="0" cy="144016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4" name="직선 연결선 203"/>
            <p:cNvCxnSpPr/>
            <p:nvPr/>
          </p:nvCxnSpPr>
          <p:spPr bwMode="auto">
            <a:xfrm>
              <a:off x="2123728" y="5517232"/>
              <a:ext cx="4032448" cy="0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5" name="직선 연결선 204"/>
            <p:cNvCxnSpPr/>
            <p:nvPr/>
          </p:nvCxnSpPr>
          <p:spPr bwMode="auto">
            <a:xfrm rot="5400000">
              <a:off x="6085532" y="5511878"/>
              <a:ext cx="142876" cy="1588"/>
            </a:xfrm>
            <a:prstGeom prst="line">
              <a:avLst/>
            </a:prstGeom>
            <a:solidFill>
              <a:srgbClr val="6B0131">
                <a:alpha val="39999"/>
              </a:srgbClr>
            </a:solidFill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6" name="TextBox 57"/>
            <p:cNvSpPr txBox="1">
              <a:spLocks noChangeArrowheads="1"/>
            </p:cNvSpPr>
            <p:nvPr/>
          </p:nvSpPr>
          <p:spPr bwMode="auto">
            <a:xfrm>
              <a:off x="3851920" y="5229130"/>
              <a:ext cx="576064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2.5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7" name="그룹 74"/>
            <p:cNvGrpSpPr>
              <a:grpSpLocks/>
            </p:cNvGrpSpPr>
            <p:nvPr/>
          </p:nvGrpSpPr>
          <p:grpSpPr bwMode="auto">
            <a:xfrm>
              <a:off x="1835696" y="4869160"/>
              <a:ext cx="558675" cy="495544"/>
              <a:chOff x="5220072" y="3573016"/>
              <a:chExt cx="558800" cy="495424"/>
            </a:xfrm>
          </p:grpSpPr>
          <p:sp>
            <p:nvSpPr>
              <p:cNvPr id="23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38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39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08" name="그룹 75"/>
            <p:cNvGrpSpPr>
              <a:grpSpLocks/>
            </p:cNvGrpSpPr>
            <p:nvPr/>
          </p:nvGrpSpPr>
          <p:grpSpPr bwMode="auto">
            <a:xfrm>
              <a:off x="5868144" y="4869160"/>
              <a:ext cx="558675" cy="495544"/>
              <a:chOff x="6084168" y="3573016"/>
              <a:chExt cx="558800" cy="495424"/>
            </a:xfrm>
          </p:grpSpPr>
          <p:sp>
            <p:nvSpPr>
              <p:cNvPr id="23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3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3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23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lIns="0" tIns="0" rIns="0" bIns="0">
                <a:noAutofit/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09" name="TextBox 57"/>
            <p:cNvSpPr txBox="1">
              <a:spLocks noChangeArrowheads="1"/>
            </p:cNvSpPr>
            <p:nvPr/>
          </p:nvSpPr>
          <p:spPr bwMode="auto">
            <a:xfrm>
              <a:off x="3707904" y="4149080"/>
              <a:ext cx="864096" cy="288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/>
            <a:p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4.72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kN</a:t>
              </a:r>
              <a:r>
                <a:rPr lang="en-US" altLang="ko-KR" dirty="0">
                  <a:latin typeface="Times New Roman" pitchFamily="18" charset="0"/>
                  <a:cs typeface="Times New Roman" pitchFamily="18" charset="0"/>
                </a:rPr>
                <a:t>/</a:t>
              </a:r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ko-KR" altLang="en-US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10" name="그룹 209"/>
            <p:cNvGrpSpPr/>
            <p:nvPr/>
          </p:nvGrpSpPr>
          <p:grpSpPr>
            <a:xfrm>
              <a:off x="2123728" y="4437112"/>
              <a:ext cx="4034670" cy="288947"/>
              <a:chOff x="539553" y="1844824"/>
              <a:chExt cx="4034670" cy="288947"/>
            </a:xfrm>
          </p:grpSpPr>
          <p:cxnSp>
            <p:nvCxnSpPr>
              <p:cNvPr id="21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9653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685338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97308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26082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549631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183737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12406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2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866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3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540613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41276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5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701562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6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298930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7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277053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8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565855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3853599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0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140287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1" name="직선 화살표 연결선 21"/>
              <p:cNvCxnSpPr>
                <a:cxnSpLocks noChangeShapeType="1"/>
              </p:cNvCxnSpPr>
              <p:nvPr/>
            </p:nvCxnSpPr>
            <p:spPr bwMode="auto">
              <a:xfrm rot="5400000">
                <a:off x="4429090" y="1988638"/>
                <a:ext cx="288150" cy="2116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32" name="직선 화살표 연결선 21"/>
              <p:cNvCxnSpPr>
                <a:cxnSpLocks noChangeShapeType="1"/>
              </p:cNvCxnSpPr>
              <p:nvPr/>
            </p:nvCxnSpPr>
            <p:spPr bwMode="auto">
              <a:xfrm flipH="1">
                <a:off x="2556837" y="1844824"/>
                <a:ext cx="2015130" cy="0"/>
              </a:xfrm>
              <a:prstGeom prst="straightConnector1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1" name="그룹 210"/>
            <p:cNvGrpSpPr/>
            <p:nvPr/>
          </p:nvGrpSpPr>
          <p:grpSpPr>
            <a:xfrm>
              <a:off x="2123728" y="5684533"/>
              <a:ext cx="881490" cy="264747"/>
              <a:chOff x="2538382" y="4581553"/>
              <a:chExt cx="881490" cy="264747"/>
            </a:xfrm>
          </p:grpSpPr>
          <p:cxnSp>
            <p:nvCxnSpPr>
              <p:cNvPr id="212" name="직선 연결선 211"/>
              <p:cNvCxnSpPr/>
              <p:nvPr/>
            </p:nvCxnSpPr>
            <p:spPr bwMode="auto">
              <a:xfrm rot="5400000">
                <a:off x="2467738" y="4652197"/>
                <a:ext cx="142876" cy="1588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3" name="직선 연결선 212"/>
              <p:cNvCxnSpPr/>
              <p:nvPr/>
            </p:nvCxnSpPr>
            <p:spPr bwMode="auto">
              <a:xfrm>
                <a:off x="2539176" y="4652197"/>
                <a:ext cx="880696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14" name="TextBox 57"/>
              <p:cNvSpPr txBox="1">
                <a:spLocks noChangeArrowheads="1"/>
              </p:cNvSpPr>
              <p:nvPr/>
            </p:nvSpPr>
            <p:spPr bwMode="auto">
              <a:xfrm>
                <a:off x="2826068" y="4630276"/>
                <a:ext cx="305772" cy="2160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no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98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23528" y="188640"/>
            <a:ext cx="4959437" cy="626586"/>
            <a:chOff x="971997" y="426150"/>
            <a:chExt cx="4959437" cy="626586"/>
          </a:xfrm>
        </p:grpSpPr>
        <p:grpSp>
          <p:nvGrpSpPr>
            <p:cNvPr id="40" name="그룹 39"/>
            <p:cNvGrpSpPr/>
            <p:nvPr/>
          </p:nvGrpSpPr>
          <p:grpSpPr>
            <a:xfrm>
              <a:off x="3131840" y="692696"/>
              <a:ext cx="1584422" cy="144066"/>
              <a:chOff x="7164042" y="5661248"/>
              <a:chExt cx="1584422" cy="144066"/>
            </a:xfrm>
          </p:grpSpPr>
          <p:sp>
            <p:nvSpPr>
              <p:cNvPr id="41" name="직사각형 36"/>
              <p:cNvSpPr>
                <a:spLocks noChangeArrowheads="1"/>
              </p:cNvSpPr>
              <p:nvPr/>
            </p:nvSpPr>
            <p:spPr bwMode="auto">
              <a:xfrm>
                <a:off x="7524082" y="5661248"/>
                <a:ext cx="864096" cy="14406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42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7164042" y="573484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43" name="직선 화살표 연결선 53"/>
              <p:cNvCxnSpPr>
                <a:cxnSpLocks noChangeShapeType="1"/>
              </p:cNvCxnSpPr>
              <p:nvPr/>
            </p:nvCxnSpPr>
            <p:spPr bwMode="auto">
              <a:xfrm flipH="1">
                <a:off x="8388178" y="573484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grpSp>
          <p:nvGrpSpPr>
            <p:cNvPr id="2" name="그룹 1"/>
            <p:cNvGrpSpPr/>
            <p:nvPr/>
          </p:nvGrpSpPr>
          <p:grpSpPr>
            <a:xfrm>
              <a:off x="5292080" y="548680"/>
              <a:ext cx="639354" cy="449182"/>
              <a:chOff x="5292080" y="548680"/>
              <a:chExt cx="639354" cy="449182"/>
            </a:xfrm>
          </p:grpSpPr>
          <p:grpSp>
            <p:nvGrpSpPr>
              <p:cNvPr id="45" name="그룹 76"/>
              <p:cNvGrpSpPr>
                <a:grpSpLocks/>
              </p:cNvGrpSpPr>
              <p:nvPr/>
            </p:nvGrpSpPr>
            <p:grpSpPr bwMode="auto">
              <a:xfrm rot="16200000">
                <a:off x="5567186" y="633614"/>
                <a:ext cx="449182" cy="279314"/>
                <a:chOff x="7236296" y="3789040"/>
                <a:chExt cx="558800" cy="279400"/>
              </a:xfrm>
            </p:grpSpPr>
            <p:sp>
              <p:nvSpPr>
                <p:cNvPr id="47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46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5292080" y="766292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prstDash val="sysDash"/>
                <a:round/>
                <a:headEnd/>
                <a:tailEnd type="triangle" w="med" len="med"/>
              </a:ln>
            </p:spPr>
          </p:cxnSp>
        </p:grpSp>
        <p:grpSp>
          <p:nvGrpSpPr>
            <p:cNvPr id="50" name="그룹 49"/>
            <p:cNvGrpSpPr/>
            <p:nvPr/>
          </p:nvGrpSpPr>
          <p:grpSpPr>
            <a:xfrm>
              <a:off x="1043362" y="548680"/>
              <a:ext cx="1584668" cy="449182"/>
              <a:chOff x="7163796" y="4636002"/>
              <a:chExt cx="1584668" cy="449182"/>
            </a:xfrm>
          </p:grpSpPr>
          <p:sp>
            <p:nvSpPr>
              <p:cNvPr id="51" name="직사각형 36"/>
              <p:cNvSpPr>
                <a:spLocks noChangeArrowheads="1"/>
              </p:cNvSpPr>
              <p:nvPr/>
            </p:nvSpPr>
            <p:spPr bwMode="auto">
              <a:xfrm>
                <a:off x="7524082" y="4780018"/>
                <a:ext cx="864096" cy="144066"/>
              </a:xfrm>
              <a:prstGeom prst="rect">
                <a:avLst/>
              </a:prstGeom>
              <a:noFill/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52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7163796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pSp>
            <p:nvGrpSpPr>
              <p:cNvPr id="53" name="그룹 76"/>
              <p:cNvGrpSpPr>
                <a:grpSpLocks/>
              </p:cNvGrpSpPr>
              <p:nvPr/>
            </p:nvGrpSpPr>
            <p:grpSpPr bwMode="auto">
              <a:xfrm rot="16200000">
                <a:off x="8303244" y="4720936"/>
                <a:ext cx="449182" cy="279314"/>
                <a:chOff x="7236296" y="3789040"/>
                <a:chExt cx="558800" cy="279400"/>
              </a:xfrm>
            </p:grpSpPr>
            <p:sp>
              <p:nvSpPr>
                <p:cNvPr id="56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54" name="직선 화살표 연결선 53"/>
              <p:cNvCxnSpPr>
                <a:cxnSpLocks noChangeShapeType="1"/>
              </p:cNvCxnSpPr>
              <p:nvPr/>
            </p:nvCxnSpPr>
            <p:spPr bwMode="auto">
              <a:xfrm>
                <a:off x="8028138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prstDash val="sysDash"/>
                <a:round/>
                <a:headEnd/>
                <a:tailEnd type="triangle" w="med" len="med"/>
              </a:ln>
            </p:spPr>
          </p:cxnSp>
          <p:cxnSp>
            <p:nvCxnSpPr>
              <p:cNvPr id="55" name="직선 화살표 연결선 53"/>
              <p:cNvCxnSpPr>
                <a:cxnSpLocks noChangeShapeType="1"/>
              </p:cNvCxnSpPr>
              <p:nvPr/>
            </p:nvCxnSpPr>
            <p:spPr bwMode="auto">
              <a:xfrm flipH="1">
                <a:off x="8388178" y="4853614"/>
                <a:ext cx="360286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65" name="덧셈 기호 64"/>
            <p:cNvSpPr/>
            <p:nvPr/>
          </p:nvSpPr>
          <p:spPr bwMode="auto">
            <a:xfrm>
              <a:off x="4788024" y="547338"/>
              <a:ext cx="431556" cy="431556"/>
            </a:xfrm>
            <a:prstGeom prst="mathPlus">
              <a:avLst>
                <a:gd name="adj1" fmla="val 18456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7" name="등호 66"/>
            <p:cNvSpPr/>
            <p:nvPr/>
          </p:nvSpPr>
          <p:spPr bwMode="auto">
            <a:xfrm>
              <a:off x="2699792" y="476672"/>
              <a:ext cx="360040" cy="576064"/>
            </a:xfrm>
            <a:prstGeom prst="mathEqual">
              <a:avLst>
                <a:gd name="adj1" fmla="val 13599"/>
                <a:gd name="adj2" fmla="val 11760"/>
              </a:avLst>
            </a:prstGeom>
            <a:solidFill>
              <a:srgbClr val="6B0131">
                <a:alpha val="39999"/>
              </a:srgb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sp>
          <p:nvSpPr>
            <p:cNvPr id="69" name="TextBox 78"/>
            <p:cNvSpPr txBox="1">
              <a:spLocks noChangeArrowheads="1"/>
            </p:cNvSpPr>
            <p:nvPr/>
          </p:nvSpPr>
          <p:spPr bwMode="auto">
            <a:xfrm>
              <a:off x="971997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TextBox 78"/>
            <p:cNvSpPr txBox="1">
              <a:spLocks noChangeArrowheads="1"/>
            </p:cNvSpPr>
            <p:nvPr/>
          </p:nvSpPr>
          <p:spPr bwMode="auto">
            <a:xfrm>
              <a:off x="1835696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TextBox 78"/>
            <p:cNvSpPr txBox="1">
              <a:spLocks noChangeArrowheads="1"/>
            </p:cNvSpPr>
            <p:nvPr/>
          </p:nvSpPr>
          <p:spPr bwMode="auto">
            <a:xfrm>
              <a:off x="2195736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P''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TextBox 78"/>
            <p:cNvSpPr txBox="1">
              <a:spLocks noChangeArrowheads="1"/>
            </p:cNvSpPr>
            <p:nvPr/>
          </p:nvSpPr>
          <p:spPr bwMode="auto">
            <a:xfrm>
              <a:off x="3060229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TextBox 78"/>
            <p:cNvSpPr txBox="1">
              <a:spLocks noChangeArrowheads="1"/>
            </p:cNvSpPr>
            <p:nvPr/>
          </p:nvSpPr>
          <p:spPr bwMode="auto">
            <a:xfrm>
              <a:off x="4283968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rPr>
                <a:t>P''</a:t>
              </a:r>
              <a:endParaRPr lang="ko-KR" altLang="en-US" baseline="-25000" dirty="0">
                <a:solidFill>
                  <a:srgbClr val="A90165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TextBox 78"/>
            <p:cNvSpPr txBox="1">
              <a:spLocks noChangeArrowheads="1"/>
            </p:cNvSpPr>
            <p:nvPr/>
          </p:nvSpPr>
          <p:spPr bwMode="auto">
            <a:xfrm>
              <a:off x="5220072" y="426150"/>
              <a:ext cx="50365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P'</a:t>
              </a:r>
              <a:endParaRPr lang="ko-KR" alt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179115" y="1175266"/>
            <a:ext cx="720080" cy="639555"/>
            <a:chOff x="6444208" y="2996952"/>
            <a:chExt cx="720080" cy="639555"/>
          </a:xfrm>
        </p:grpSpPr>
        <p:cxnSp>
          <p:nvCxnSpPr>
            <p:cNvPr id="78" name="직선 연결선 77"/>
            <p:cNvCxnSpPr/>
            <p:nvPr/>
          </p:nvCxnSpPr>
          <p:spPr bwMode="auto">
            <a:xfrm>
              <a:off x="6444208" y="2996952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79" name="직선 연결선 78"/>
            <p:cNvCxnSpPr/>
            <p:nvPr/>
          </p:nvCxnSpPr>
          <p:spPr bwMode="auto">
            <a:xfrm>
              <a:off x="6444208" y="3140968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83" name="그룹 82"/>
            <p:cNvGrpSpPr/>
            <p:nvPr/>
          </p:nvGrpSpPr>
          <p:grpSpPr>
            <a:xfrm>
              <a:off x="6516216" y="3140968"/>
              <a:ext cx="576064" cy="495539"/>
              <a:chOff x="6732240" y="3933056"/>
              <a:chExt cx="576064" cy="495539"/>
            </a:xfrm>
          </p:grpSpPr>
          <p:sp>
            <p:nvSpPr>
              <p:cNvPr id="8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7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8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85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6804248" y="306896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0" name="그룹 89"/>
          <p:cNvGrpSpPr/>
          <p:nvPr/>
        </p:nvGrpSpPr>
        <p:grpSpPr>
          <a:xfrm rot="16200000">
            <a:off x="1074957" y="1139262"/>
            <a:ext cx="720080" cy="639555"/>
            <a:chOff x="6444208" y="2996952"/>
            <a:chExt cx="720081" cy="639555"/>
          </a:xfrm>
        </p:grpSpPr>
        <p:cxnSp>
          <p:nvCxnSpPr>
            <p:cNvPr id="91" name="직선 연결선 90"/>
            <p:cNvCxnSpPr/>
            <p:nvPr/>
          </p:nvCxnSpPr>
          <p:spPr bwMode="auto">
            <a:xfrm>
              <a:off x="6444208" y="2996952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92" name="직선 연결선 91"/>
            <p:cNvCxnSpPr/>
            <p:nvPr/>
          </p:nvCxnSpPr>
          <p:spPr bwMode="auto">
            <a:xfrm>
              <a:off x="6444209" y="3140968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93" name="그룹 92"/>
            <p:cNvGrpSpPr/>
            <p:nvPr/>
          </p:nvGrpSpPr>
          <p:grpSpPr>
            <a:xfrm>
              <a:off x="6516216" y="3140968"/>
              <a:ext cx="576064" cy="495539"/>
              <a:chOff x="6732240" y="3933056"/>
              <a:chExt cx="576064" cy="495539"/>
            </a:xfrm>
          </p:grpSpPr>
          <p:sp>
            <p:nvSpPr>
              <p:cNvPr id="9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8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94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6804248" y="3068961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그룹 3"/>
          <p:cNvGrpSpPr/>
          <p:nvPr/>
        </p:nvGrpSpPr>
        <p:grpSpPr>
          <a:xfrm>
            <a:off x="2195339" y="1175266"/>
            <a:ext cx="792088" cy="639555"/>
            <a:chOff x="1331640" y="3289243"/>
            <a:chExt cx="792088" cy="639555"/>
          </a:xfrm>
        </p:grpSpPr>
        <p:cxnSp>
          <p:nvCxnSpPr>
            <p:cNvPr id="100" name="직선 연결선 99"/>
            <p:cNvCxnSpPr/>
            <p:nvPr/>
          </p:nvCxnSpPr>
          <p:spPr bwMode="auto">
            <a:xfrm>
              <a:off x="1403648" y="3289243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01" name="직선 연결선 100"/>
            <p:cNvCxnSpPr/>
            <p:nvPr/>
          </p:nvCxnSpPr>
          <p:spPr bwMode="auto">
            <a:xfrm>
              <a:off x="1403648" y="3433259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02" name="그룹 101"/>
            <p:cNvGrpSpPr/>
            <p:nvPr/>
          </p:nvGrpSpPr>
          <p:grpSpPr>
            <a:xfrm>
              <a:off x="1475656" y="3433259"/>
              <a:ext cx="576064" cy="495539"/>
              <a:chOff x="6732240" y="3933056"/>
              <a:chExt cx="576064" cy="495539"/>
            </a:xfrm>
          </p:grpSpPr>
          <p:sp>
            <p:nvSpPr>
              <p:cNvPr id="10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149080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6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03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1763688" y="336125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04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1547664" y="314522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그룹 4"/>
          <p:cNvGrpSpPr/>
          <p:nvPr/>
        </p:nvGrpSpPr>
        <p:grpSpPr>
          <a:xfrm>
            <a:off x="3203452" y="1098999"/>
            <a:ext cx="639554" cy="792088"/>
            <a:chOff x="2596039" y="3212976"/>
            <a:chExt cx="639554" cy="792088"/>
          </a:xfrm>
        </p:grpSpPr>
        <p:cxnSp>
          <p:nvCxnSpPr>
            <p:cNvPr id="109" name="직선 연결선 108"/>
            <p:cNvCxnSpPr/>
            <p:nvPr/>
          </p:nvCxnSpPr>
          <p:spPr bwMode="auto">
            <a:xfrm rot="16200000">
              <a:off x="2235999" y="3573016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110" name="직선 연결선 109"/>
            <p:cNvCxnSpPr/>
            <p:nvPr/>
          </p:nvCxnSpPr>
          <p:spPr bwMode="auto">
            <a:xfrm rot="16200000">
              <a:off x="2380015" y="3573016"/>
              <a:ext cx="720080" cy="0"/>
            </a:xfrm>
            <a:prstGeom prst="line">
              <a:avLst/>
            </a:prstGeom>
            <a:solidFill>
              <a:srgbClr val="FFFFFF"/>
            </a:solidFill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111" name="그룹 110"/>
            <p:cNvGrpSpPr/>
            <p:nvPr/>
          </p:nvGrpSpPr>
          <p:grpSpPr>
            <a:xfrm rot="16200000">
              <a:off x="2699792" y="3325247"/>
              <a:ext cx="576064" cy="495539"/>
              <a:chOff x="6732240" y="3933056"/>
              <a:chExt cx="576064" cy="495539"/>
            </a:xfrm>
          </p:grpSpPr>
          <p:sp>
            <p:nvSpPr>
              <p:cNvPr id="11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149080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5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112" name="직선 화살표 연결선 53"/>
            <p:cNvCxnSpPr>
              <a:cxnSpLocks noChangeShapeType="1"/>
            </p:cNvCxnSpPr>
            <p:nvPr/>
          </p:nvCxnSpPr>
          <p:spPr bwMode="auto">
            <a:xfrm rot="16200000" flipV="1">
              <a:off x="2884071" y="3356993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2668047" y="3573017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그룹 5"/>
          <p:cNvGrpSpPr/>
          <p:nvPr/>
        </p:nvGrpSpPr>
        <p:grpSpPr>
          <a:xfrm>
            <a:off x="4355579" y="1103258"/>
            <a:ext cx="864096" cy="720079"/>
            <a:chOff x="1295636" y="4581128"/>
            <a:chExt cx="864096" cy="720079"/>
          </a:xfrm>
        </p:grpSpPr>
        <p:grpSp>
          <p:nvGrpSpPr>
            <p:cNvPr id="118" name="그룹 117"/>
            <p:cNvGrpSpPr/>
            <p:nvPr/>
          </p:nvGrpSpPr>
          <p:grpSpPr>
            <a:xfrm>
              <a:off x="1295636" y="4581128"/>
              <a:ext cx="783370" cy="558930"/>
              <a:chOff x="8028384" y="3140968"/>
              <a:chExt cx="783370" cy="558930"/>
            </a:xfrm>
          </p:grpSpPr>
          <p:grpSp>
            <p:nvGrpSpPr>
              <p:cNvPr id="122" name="그룹 76"/>
              <p:cNvGrpSpPr>
                <a:grpSpLocks/>
              </p:cNvGrpSpPr>
              <p:nvPr/>
            </p:nvGrpSpPr>
            <p:grpSpPr bwMode="auto">
              <a:xfrm rot="16200000">
                <a:off x="8392632" y="3280776"/>
                <a:ext cx="558930" cy="279314"/>
                <a:chOff x="7236296" y="3789040"/>
                <a:chExt cx="558800" cy="279400"/>
              </a:xfrm>
            </p:grpSpPr>
            <p:sp>
              <p:nvSpPr>
                <p:cNvPr id="12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2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23" name="직선 연결선 122"/>
              <p:cNvCxnSpPr/>
              <p:nvPr/>
            </p:nvCxnSpPr>
            <p:spPr bwMode="auto">
              <a:xfrm>
                <a:off x="8028384" y="3356992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24" name="직선 연결선 123"/>
              <p:cNvCxnSpPr/>
              <p:nvPr/>
            </p:nvCxnSpPr>
            <p:spPr bwMode="auto">
              <a:xfrm>
                <a:off x="8028384" y="3501008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19" name="원호 118"/>
            <p:cNvSpPr/>
            <p:nvPr/>
          </p:nvSpPr>
          <p:spPr bwMode="auto">
            <a:xfrm>
              <a:off x="1583668" y="4581128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20" name="직선 화살표 연결선 53"/>
            <p:cNvCxnSpPr>
              <a:cxnSpLocks noChangeShapeType="1"/>
            </p:cNvCxnSpPr>
            <p:nvPr/>
          </p:nvCxnSpPr>
          <p:spPr bwMode="auto">
            <a:xfrm flipV="1">
              <a:off x="1799692" y="4869160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1583668" y="4653136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" name="그룹 6"/>
          <p:cNvGrpSpPr/>
          <p:nvPr/>
        </p:nvGrpSpPr>
        <p:grpSpPr>
          <a:xfrm>
            <a:off x="5359433" y="1031250"/>
            <a:ext cx="720080" cy="864096"/>
            <a:chOff x="2555776" y="4509120"/>
            <a:chExt cx="720080" cy="864096"/>
          </a:xfrm>
        </p:grpSpPr>
        <p:grpSp>
          <p:nvGrpSpPr>
            <p:cNvPr id="128" name="그룹 127"/>
            <p:cNvGrpSpPr/>
            <p:nvPr/>
          </p:nvGrpSpPr>
          <p:grpSpPr>
            <a:xfrm rot="5400000">
              <a:off x="2604706" y="4621340"/>
              <a:ext cx="783370" cy="558930"/>
              <a:chOff x="8028384" y="3140968"/>
              <a:chExt cx="783370" cy="558930"/>
            </a:xfrm>
          </p:grpSpPr>
          <p:grpSp>
            <p:nvGrpSpPr>
              <p:cNvPr id="132" name="그룹 76"/>
              <p:cNvGrpSpPr>
                <a:grpSpLocks/>
              </p:cNvGrpSpPr>
              <p:nvPr/>
            </p:nvGrpSpPr>
            <p:grpSpPr bwMode="auto">
              <a:xfrm rot="16200000">
                <a:off x="8392632" y="3280776"/>
                <a:ext cx="558930" cy="279314"/>
                <a:chOff x="7236296" y="3789040"/>
                <a:chExt cx="558800" cy="279400"/>
              </a:xfrm>
            </p:grpSpPr>
            <p:sp>
              <p:nvSpPr>
                <p:cNvPr id="135" name="Rectangle 6" descr="밝은 상향 대각선"/>
                <p:cNvSpPr>
                  <a:spLocks noChangeArrowheads="1"/>
                </p:cNvSpPr>
                <p:nvPr/>
              </p:nvSpPr>
              <p:spPr bwMode="auto">
                <a:xfrm>
                  <a:off x="7236296" y="3789040"/>
                  <a:ext cx="558800" cy="279400"/>
                </a:xfrm>
                <a:prstGeom prst="rect">
                  <a:avLst/>
                </a:prstGeom>
                <a:pattFill prst="ltUpDiag">
                  <a:fgClr>
                    <a:srgbClr val="A90165"/>
                  </a:fgClr>
                  <a:bgClr>
                    <a:schemeClr val="bg1"/>
                  </a:bgClr>
                </a:patt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36" name="Line 7"/>
                <p:cNvSpPr>
                  <a:spLocks noChangeShapeType="1"/>
                </p:cNvSpPr>
                <p:nvPr/>
              </p:nvSpPr>
              <p:spPr bwMode="auto">
                <a:xfrm>
                  <a:off x="7236296" y="3789040"/>
                  <a:ext cx="558800" cy="0"/>
                </a:xfrm>
                <a:prstGeom prst="line">
                  <a:avLst/>
                </a:prstGeom>
                <a:noFill/>
                <a:ln w="3175">
                  <a:solidFill>
                    <a:srgbClr val="4D4D4D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cxnSp>
            <p:nvCxnSpPr>
              <p:cNvPr id="133" name="직선 연결선 132"/>
              <p:cNvCxnSpPr/>
              <p:nvPr/>
            </p:nvCxnSpPr>
            <p:spPr bwMode="auto">
              <a:xfrm>
                <a:off x="8028384" y="3356992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  <p:cxnSp>
            <p:nvCxnSpPr>
              <p:cNvPr id="134" name="직선 연결선 133"/>
              <p:cNvCxnSpPr/>
              <p:nvPr/>
            </p:nvCxnSpPr>
            <p:spPr bwMode="auto">
              <a:xfrm>
                <a:off x="8028384" y="3501008"/>
                <a:ext cx="504056" cy="0"/>
              </a:xfrm>
              <a:prstGeom prst="line">
                <a:avLst/>
              </a:prstGeom>
              <a:solidFill>
                <a:srgbClr val="FFFFFF"/>
              </a:solidFill>
              <a:ln w="3175" algn="ctr">
                <a:solidFill>
                  <a:srgbClr val="4D4D4D"/>
                </a:solidFill>
                <a:round/>
                <a:headEnd/>
                <a:tailEnd/>
              </a:ln>
            </p:spPr>
          </p:cxnSp>
        </p:grpSp>
        <p:sp>
          <p:nvSpPr>
            <p:cNvPr id="129" name="원호 128"/>
            <p:cNvSpPr/>
            <p:nvPr/>
          </p:nvSpPr>
          <p:spPr bwMode="auto">
            <a:xfrm rot="5400000">
              <a:off x="2699792" y="4797152"/>
              <a:ext cx="576064" cy="576064"/>
            </a:xfrm>
            <a:prstGeom prst="arc">
              <a:avLst>
                <a:gd name="adj1" fmla="val 16200000"/>
                <a:gd name="adj2" fmla="val 5372316"/>
              </a:avLst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5F5F5F"/>
                </a:solidFill>
                <a:effectLst/>
                <a:latin typeface="Impact" pitchFamily="34" charset="0"/>
                <a:ea typeface="HY헤드라인M" pitchFamily="18" charset="-127"/>
                <a:sym typeface="Wingdings" pitchFamily="2" charset="2"/>
              </a:endParaRPr>
            </a:p>
          </p:txBody>
        </p:sp>
        <p:cxnSp>
          <p:nvCxnSpPr>
            <p:cNvPr id="130" name="직선 화살표 연결선 53"/>
            <p:cNvCxnSpPr>
              <a:cxnSpLocks noChangeShapeType="1"/>
            </p:cNvCxnSpPr>
            <p:nvPr/>
          </p:nvCxnSpPr>
          <p:spPr bwMode="auto">
            <a:xfrm rot="5400000" flipV="1">
              <a:off x="2771800" y="4797152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131" name="직선 화살표 연결선 53"/>
            <p:cNvCxnSpPr>
              <a:cxnSpLocks noChangeShapeType="1"/>
            </p:cNvCxnSpPr>
            <p:nvPr/>
          </p:nvCxnSpPr>
          <p:spPr bwMode="auto">
            <a:xfrm rot="10800000" flipV="1">
              <a:off x="2987824" y="4581128"/>
              <a:ext cx="0" cy="43204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그룹 9"/>
          <p:cNvGrpSpPr/>
          <p:nvPr/>
        </p:nvGrpSpPr>
        <p:grpSpPr>
          <a:xfrm>
            <a:off x="323528" y="2060848"/>
            <a:ext cx="3447666" cy="855579"/>
            <a:chOff x="1691680" y="2564904"/>
            <a:chExt cx="3447666" cy="855579"/>
          </a:xfrm>
        </p:grpSpPr>
        <p:sp>
          <p:nvSpPr>
            <p:cNvPr id="8" name="직사각형 7"/>
            <p:cNvSpPr/>
            <p:nvPr/>
          </p:nvSpPr>
          <p:spPr bwMode="auto">
            <a:xfrm>
              <a:off x="1979712" y="2780928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27" name="그룹 126"/>
            <p:cNvGrpSpPr/>
            <p:nvPr/>
          </p:nvGrpSpPr>
          <p:grpSpPr>
            <a:xfrm>
              <a:off x="1691680" y="2924944"/>
              <a:ext cx="576064" cy="495539"/>
              <a:chOff x="6732240" y="3933056"/>
              <a:chExt cx="576064" cy="495539"/>
            </a:xfrm>
          </p:grpSpPr>
          <p:sp>
            <p:nvSpPr>
              <p:cNvPr id="13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3131840" y="2924944"/>
              <a:ext cx="576064" cy="495539"/>
              <a:chOff x="2987824" y="4437112"/>
              <a:chExt cx="576064" cy="495539"/>
            </a:xfrm>
          </p:grpSpPr>
          <p:sp>
            <p:nvSpPr>
              <p:cNvPr id="15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8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9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" name="그룹 76"/>
            <p:cNvGrpSpPr>
              <a:grpSpLocks/>
            </p:cNvGrpSpPr>
            <p:nvPr/>
          </p:nvGrpSpPr>
          <p:grpSpPr bwMode="auto">
            <a:xfrm rot="16200000">
              <a:off x="4720224" y="2704712"/>
              <a:ext cx="558930" cy="279314"/>
              <a:chOff x="7236296" y="3789040"/>
              <a:chExt cx="558800" cy="279400"/>
            </a:xfrm>
          </p:grpSpPr>
          <p:sp>
            <p:nvSpPr>
              <p:cNvPr id="17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78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5" name="그룹 24"/>
          <p:cNvGrpSpPr/>
          <p:nvPr/>
        </p:nvGrpSpPr>
        <p:grpSpPr>
          <a:xfrm>
            <a:off x="4788024" y="2348880"/>
            <a:ext cx="3456384" cy="639555"/>
            <a:chOff x="827584" y="3717032"/>
            <a:chExt cx="3456384" cy="639555"/>
          </a:xfrm>
        </p:grpSpPr>
        <p:sp>
          <p:nvSpPr>
            <p:cNvPr id="190" name="직사각형 189"/>
            <p:cNvSpPr/>
            <p:nvPr/>
          </p:nvSpPr>
          <p:spPr bwMode="auto">
            <a:xfrm>
              <a:off x="1115616" y="3717032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91" name="그룹 190"/>
            <p:cNvGrpSpPr/>
            <p:nvPr/>
          </p:nvGrpSpPr>
          <p:grpSpPr>
            <a:xfrm>
              <a:off x="827584" y="3861048"/>
              <a:ext cx="576064" cy="495539"/>
              <a:chOff x="6732240" y="3933056"/>
              <a:chExt cx="576064" cy="495539"/>
            </a:xfrm>
          </p:grpSpPr>
          <p:sp>
            <p:nvSpPr>
              <p:cNvPr id="199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0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1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2" name="그룹 191"/>
            <p:cNvGrpSpPr/>
            <p:nvPr/>
          </p:nvGrpSpPr>
          <p:grpSpPr>
            <a:xfrm>
              <a:off x="3707904" y="3861048"/>
              <a:ext cx="576064" cy="495539"/>
              <a:chOff x="2987824" y="4437112"/>
              <a:chExt cx="576064" cy="495539"/>
            </a:xfrm>
          </p:grpSpPr>
          <p:sp>
            <p:nvSpPr>
              <p:cNvPr id="196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97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8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22" name="그룹 21"/>
          <p:cNvGrpSpPr/>
          <p:nvPr/>
        </p:nvGrpSpPr>
        <p:grpSpPr>
          <a:xfrm>
            <a:off x="755576" y="5301208"/>
            <a:ext cx="2808312" cy="1431643"/>
            <a:chOff x="5508104" y="2708920"/>
            <a:chExt cx="2808312" cy="1431643"/>
          </a:xfrm>
        </p:grpSpPr>
        <p:cxnSp>
          <p:nvCxnSpPr>
            <p:cNvPr id="12" name="직선 연결선 11"/>
            <p:cNvCxnSpPr/>
            <p:nvPr/>
          </p:nvCxnSpPr>
          <p:spPr bwMode="auto">
            <a:xfrm>
              <a:off x="5724128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3" name="직선 연결선 272"/>
            <p:cNvCxnSpPr/>
            <p:nvPr/>
          </p:nvCxnSpPr>
          <p:spPr bwMode="auto">
            <a:xfrm>
              <a:off x="5868144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4" name="직선 연결선 273"/>
            <p:cNvCxnSpPr/>
            <p:nvPr/>
          </p:nvCxnSpPr>
          <p:spPr bwMode="auto">
            <a:xfrm>
              <a:off x="7020272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5" name="직선 연결선 274"/>
            <p:cNvCxnSpPr/>
            <p:nvPr/>
          </p:nvCxnSpPr>
          <p:spPr bwMode="auto">
            <a:xfrm>
              <a:off x="7164288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6" name="직선 연결선 275"/>
            <p:cNvCxnSpPr/>
            <p:nvPr/>
          </p:nvCxnSpPr>
          <p:spPr bwMode="auto">
            <a:xfrm>
              <a:off x="7956376" y="2852936"/>
              <a:ext cx="0" cy="792088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7" name="직선 연결선 276"/>
            <p:cNvCxnSpPr/>
            <p:nvPr/>
          </p:nvCxnSpPr>
          <p:spPr bwMode="auto">
            <a:xfrm>
              <a:off x="8100392" y="2708920"/>
              <a:ext cx="0" cy="936104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8" name="직선 연결선 277"/>
            <p:cNvCxnSpPr/>
            <p:nvPr/>
          </p:nvCxnSpPr>
          <p:spPr bwMode="auto">
            <a:xfrm>
              <a:off x="5868144" y="2852936"/>
              <a:ext cx="115212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79" name="직선 연결선 278"/>
            <p:cNvCxnSpPr/>
            <p:nvPr/>
          </p:nvCxnSpPr>
          <p:spPr bwMode="auto">
            <a:xfrm>
              <a:off x="7164288" y="2852936"/>
              <a:ext cx="792088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cxnSp>
          <p:nvCxnSpPr>
            <p:cNvPr id="280" name="직선 연결선 279"/>
            <p:cNvCxnSpPr/>
            <p:nvPr/>
          </p:nvCxnSpPr>
          <p:spPr bwMode="auto">
            <a:xfrm>
              <a:off x="5724128" y="2708920"/>
              <a:ext cx="2376264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  <p:grpSp>
          <p:nvGrpSpPr>
            <p:cNvPr id="281" name="그룹 76"/>
            <p:cNvGrpSpPr>
              <a:grpSpLocks/>
            </p:cNvGrpSpPr>
            <p:nvPr/>
          </p:nvGrpSpPr>
          <p:grpSpPr bwMode="auto">
            <a:xfrm>
              <a:off x="5508104" y="3645024"/>
              <a:ext cx="558930" cy="279314"/>
              <a:chOff x="7236296" y="3789040"/>
              <a:chExt cx="558800" cy="279400"/>
            </a:xfrm>
          </p:grpSpPr>
          <p:sp>
            <p:nvSpPr>
              <p:cNvPr id="282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3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4" name="그룹 76"/>
            <p:cNvGrpSpPr>
              <a:grpSpLocks/>
            </p:cNvGrpSpPr>
            <p:nvPr/>
          </p:nvGrpSpPr>
          <p:grpSpPr bwMode="auto">
            <a:xfrm>
              <a:off x="7757486" y="3645024"/>
              <a:ext cx="558930" cy="279314"/>
              <a:chOff x="7236296" y="3789040"/>
              <a:chExt cx="558800" cy="279400"/>
            </a:xfrm>
          </p:grpSpPr>
          <p:sp>
            <p:nvSpPr>
              <p:cNvPr id="28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6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87" name="그룹 286"/>
            <p:cNvGrpSpPr/>
            <p:nvPr/>
          </p:nvGrpSpPr>
          <p:grpSpPr>
            <a:xfrm>
              <a:off x="6804248" y="3645024"/>
              <a:ext cx="576064" cy="495539"/>
              <a:chOff x="6732240" y="3933056"/>
              <a:chExt cx="576064" cy="495539"/>
            </a:xfrm>
          </p:grpSpPr>
          <p:sp>
            <p:nvSpPr>
              <p:cNvPr id="28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8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9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292" name="직선 연결선 291"/>
            <p:cNvCxnSpPr/>
            <p:nvPr/>
          </p:nvCxnSpPr>
          <p:spPr bwMode="auto">
            <a:xfrm>
              <a:off x="7020272" y="3645024"/>
              <a:ext cx="144016" cy="0"/>
            </a:xfrm>
            <a:prstGeom prst="line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</p:cxnSp>
      </p:grpSp>
      <p:grpSp>
        <p:nvGrpSpPr>
          <p:cNvPr id="35" name="그룹 34"/>
          <p:cNvGrpSpPr/>
          <p:nvPr/>
        </p:nvGrpSpPr>
        <p:grpSpPr>
          <a:xfrm>
            <a:off x="395536" y="4005064"/>
            <a:ext cx="3438995" cy="1226073"/>
            <a:chOff x="7524328" y="1268760"/>
            <a:chExt cx="3438995" cy="1226073"/>
          </a:xfrm>
        </p:grpSpPr>
        <p:grpSp>
          <p:nvGrpSpPr>
            <p:cNvPr id="23" name="그룹 22"/>
            <p:cNvGrpSpPr/>
            <p:nvPr/>
          </p:nvGrpSpPr>
          <p:grpSpPr>
            <a:xfrm>
              <a:off x="7812360" y="1268760"/>
              <a:ext cx="2880320" cy="720081"/>
              <a:chOff x="7812360" y="507875"/>
              <a:chExt cx="2160240" cy="1440160"/>
            </a:xfrm>
          </p:grpSpPr>
          <p:cxnSp>
            <p:nvCxnSpPr>
              <p:cNvPr id="294" name="직선 연결선 293"/>
              <p:cNvCxnSpPr/>
              <p:nvPr/>
            </p:nvCxnSpPr>
            <p:spPr bwMode="auto">
              <a:xfrm flipH="1">
                <a:off x="781236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직선 연결선 294"/>
              <p:cNvCxnSpPr/>
              <p:nvPr/>
            </p:nvCxnSpPr>
            <p:spPr bwMode="auto">
              <a:xfrm flipH="1">
                <a:off x="7812360" y="1948035"/>
                <a:ext cx="2160240" cy="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직선 연결선 295"/>
              <p:cNvCxnSpPr/>
              <p:nvPr/>
            </p:nvCxnSpPr>
            <p:spPr bwMode="auto">
              <a:xfrm>
                <a:off x="8892480" y="507875"/>
                <a:ext cx="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직선 연결선 296"/>
              <p:cNvCxnSpPr/>
              <p:nvPr/>
            </p:nvCxnSpPr>
            <p:spPr bwMode="auto">
              <a:xfrm>
                <a:off x="8892480" y="507875"/>
                <a:ext cx="10801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2" name="직선 연결선 331"/>
              <p:cNvCxnSpPr/>
              <p:nvPr/>
            </p:nvCxnSpPr>
            <p:spPr bwMode="auto">
              <a:xfrm>
                <a:off x="835242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9" name="직선 연결선 338"/>
              <p:cNvCxnSpPr/>
              <p:nvPr/>
            </p:nvCxnSpPr>
            <p:spPr bwMode="auto">
              <a:xfrm flipH="1">
                <a:off x="8892480" y="1227954"/>
                <a:ext cx="540060" cy="720081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1905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98" name="그룹 75"/>
            <p:cNvGrpSpPr>
              <a:grpSpLocks/>
            </p:cNvGrpSpPr>
            <p:nvPr/>
          </p:nvGrpSpPr>
          <p:grpSpPr bwMode="auto">
            <a:xfrm>
              <a:off x="10404648" y="1988840"/>
              <a:ext cx="558675" cy="505993"/>
              <a:chOff x="6084168" y="3562567"/>
              <a:chExt cx="558800" cy="505870"/>
            </a:xfrm>
          </p:grpSpPr>
          <p:sp>
            <p:nvSpPr>
              <p:cNvPr id="321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50525"/>
                <a:ext cx="558800" cy="21791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22" name="Line 7"/>
              <p:cNvSpPr>
                <a:spLocks noChangeShapeType="1"/>
              </p:cNvSpPr>
              <p:nvPr/>
            </p:nvSpPr>
            <p:spPr bwMode="auto">
              <a:xfrm>
                <a:off x="6084168" y="377853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3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62567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" name="Line 7"/>
              <p:cNvSpPr>
                <a:spLocks noChangeShapeType="1"/>
              </p:cNvSpPr>
              <p:nvPr/>
            </p:nvSpPr>
            <p:spPr bwMode="auto">
              <a:xfrm>
                <a:off x="6084168" y="3850526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99" name="그룹 75"/>
            <p:cNvGrpSpPr>
              <a:grpSpLocks/>
            </p:cNvGrpSpPr>
            <p:nvPr/>
          </p:nvGrpSpPr>
          <p:grpSpPr bwMode="auto">
            <a:xfrm>
              <a:off x="7524328" y="1988840"/>
              <a:ext cx="558675" cy="495543"/>
              <a:chOff x="6084168" y="3555063"/>
              <a:chExt cx="558800" cy="495423"/>
            </a:xfrm>
          </p:grpSpPr>
          <p:sp>
            <p:nvSpPr>
              <p:cNvPr id="31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771034"/>
                <a:ext cx="558800" cy="27945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9" name="Line 7"/>
              <p:cNvSpPr>
                <a:spLocks noChangeShapeType="1"/>
              </p:cNvSpPr>
              <p:nvPr/>
            </p:nvSpPr>
            <p:spPr bwMode="auto">
              <a:xfrm>
                <a:off x="6084168" y="3771035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0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55063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335218" y="3212976"/>
            <a:ext cx="3588710" cy="692733"/>
            <a:chOff x="335218" y="4455942"/>
            <a:chExt cx="3588710" cy="692733"/>
          </a:xfrm>
        </p:grpSpPr>
        <p:sp>
          <p:nvSpPr>
            <p:cNvPr id="341" name="직사각형 340"/>
            <p:cNvSpPr/>
            <p:nvPr/>
          </p:nvSpPr>
          <p:spPr bwMode="auto">
            <a:xfrm>
              <a:off x="755576" y="4509120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42" name="그룹 341"/>
            <p:cNvGrpSpPr/>
            <p:nvPr/>
          </p:nvGrpSpPr>
          <p:grpSpPr>
            <a:xfrm rot="2700000">
              <a:off x="294956" y="4496204"/>
              <a:ext cx="576064" cy="495539"/>
              <a:chOff x="6732240" y="3933056"/>
              <a:chExt cx="576064" cy="495539"/>
            </a:xfrm>
          </p:grpSpPr>
          <p:sp>
            <p:nvSpPr>
              <p:cNvPr id="347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8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9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0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43" name="그룹 342"/>
            <p:cNvGrpSpPr/>
            <p:nvPr/>
          </p:nvGrpSpPr>
          <p:grpSpPr>
            <a:xfrm>
              <a:off x="3347864" y="4653136"/>
              <a:ext cx="576064" cy="495539"/>
              <a:chOff x="2987824" y="4437112"/>
              <a:chExt cx="576064" cy="495539"/>
            </a:xfrm>
          </p:grpSpPr>
          <p:sp>
            <p:nvSpPr>
              <p:cNvPr id="344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5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6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351" name="그룹 350"/>
          <p:cNvGrpSpPr/>
          <p:nvPr/>
        </p:nvGrpSpPr>
        <p:grpSpPr>
          <a:xfrm rot="19800000">
            <a:off x="4788387" y="5186358"/>
            <a:ext cx="3456384" cy="639555"/>
            <a:chOff x="827584" y="5013176"/>
            <a:chExt cx="3456384" cy="639555"/>
          </a:xfrm>
        </p:grpSpPr>
        <p:sp>
          <p:nvSpPr>
            <p:cNvPr id="352" name="직사각형 351"/>
            <p:cNvSpPr/>
            <p:nvPr/>
          </p:nvSpPr>
          <p:spPr bwMode="auto">
            <a:xfrm>
              <a:off x="1115616" y="5013176"/>
              <a:ext cx="2880320" cy="144016"/>
            </a:xfrm>
            <a:prstGeom prst="rect">
              <a:avLst/>
            </a:prstGeom>
            <a:noFill/>
            <a:ln w="317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827584" y="5157192"/>
              <a:ext cx="576064" cy="495539"/>
              <a:chOff x="6732240" y="3933056"/>
              <a:chExt cx="576064" cy="495539"/>
            </a:xfrm>
          </p:grpSpPr>
          <p:sp>
            <p:nvSpPr>
              <p:cNvPr id="35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732240" y="4221088"/>
                <a:ext cx="576064" cy="207507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9" name="Line 7"/>
              <p:cNvSpPr>
                <a:spLocks noChangeShapeType="1"/>
              </p:cNvSpPr>
              <p:nvPr/>
            </p:nvSpPr>
            <p:spPr bwMode="auto">
              <a:xfrm>
                <a:off x="6732240" y="4149130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0" name="이등변 삼각형 73"/>
              <p:cNvSpPr>
                <a:spLocks noChangeArrowheads="1"/>
              </p:cNvSpPr>
              <p:nvPr/>
            </p:nvSpPr>
            <p:spPr bwMode="auto">
              <a:xfrm>
                <a:off x="6876256" y="3933056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1" name="Line 7"/>
              <p:cNvSpPr>
                <a:spLocks noChangeShapeType="1"/>
              </p:cNvSpPr>
              <p:nvPr/>
            </p:nvSpPr>
            <p:spPr bwMode="auto">
              <a:xfrm>
                <a:off x="6732240" y="4221088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354" name="그룹 353"/>
            <p:cNvGrpSpPr/>
            <p:nvPr/>
          </p:nvGrpSpPr>
          <p:grpSpPr>
            <a:xfrm>
              <a:off x="3707904" y="5157192"/>
              <a:ext cx="576064" cy="495539"/>
              <a:chOff x="2987824" y="4437112"/>
              <a:chExt cx="576064" cy="495539"/>
            </a:xfrm>
          </p:grpSpPr>
          <p:sp>
            <p:nvSpPr>
              <p:cNvPr id="355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2987824" y="4653136"/>
                <a:ext cx="576064" cy="279515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56" name="Line 7"/>
              <p:cNvSpPr>
                <a:spLocks noChangeShapeType="1"/>
              </p:cNvSpPr>
              <p:nvPr/>
            </p:nvSpPr>
            <p:spPr bwMode="auto">
              <a:xfrm>
                <a:off x="2987824" y="4653186"/>
                <a:ext cx="558628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7" name="이등변 삼각형 73"/>
              <p:cNvSpPr>
                <a:spLocks noChangeArrowheads="1"/>
              </p:cNvSpPr>
              <p:nvPr/>
            </p:nvSpPr>
            <p:spPr bwMode="auto">
              <a:xfrm>
                <a:off x="3131840" y="4437112"/>
                <a:ext cx="288032" cy="21607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grpSp>
        <p:nvGrpSpPr>
          <p:cNvPr id="60" name="그룹 59"/>
          <p:cNvGrpSpPr/>
          <p:nvPr/>
        </p:nvGrpSpPr>
        <p:grpSpPr>
          <a:xfrm>
            <a:off x="4932040" y="3284984"/>
            <a:ext cx="3168352" cy="1783066"/>
            <a:chOff x="899592" y="4797152"/>
            <a:chExt cx="3168352" cy="1783066"/>
          </a:xfrm>
        </p:grpSpPr>
        <p:grpSp>
          <p:nvGrpSpPr>
            <p:cNvPr id="207" name="그룹 76"/>
            <p:cNvGrpSpPr>
              <a:grpSpLocks/>
            </p:cNvGrpSpPr>
            <p:nvPr/>
          </p:nvGrpSpPr>
          <p:grpSpPr bwMode="auto">
            <a:xfrm rot="5400000">
              <a:off x="759784" y="6161096"/>
              <a:ext cx="558930" cy="279314"/>
              <a:chOff x="7236296" y="3789040"/>
              <a:chExt cx="558800" cy="279400"/>
            </a:xfrm>
          </p:grpSpPr>
          <p:sp>
            <p:nvSpPr>
              <p:cNvPr id="208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7236296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" name="Line 7"/>
              <p:cNvSpPr>
                <a:spLocks noChangeShapeType="1"/>
              </p:cNvSpPr>
              <p:nvPr/>
            </p:nvSpPr>
            <p:spPr bwMode="auto">
              <a:xfrm>
                <a:off x="7236296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187624" y="4797152"/>
              <a:ext cx="2880320" cy="1584176"/>
              <a:chOff x="1187624" y="4797152"/>
              <a:chExt cx="2880320" cy="1584176"/>
            </a:xfrm>
          </p:grpSpPr>
          <p:cxnSp>
            <p:nvCxnSpPr>
              <p:cNvPr id="38" name="직선 연결선 37"/>
              <p:cNvCxnSpPr/>
              <p:nvPr/>
            </p:nvCxnSpPr>
            <p:spPr bwMode="auto">
              <a:xfrm flipV="1">
                <a:off x="1187624" y="4797152"/>
                <a:ext cx="28803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2" name="직선 연결선 361"/>
              <p:cNvCxnSpPr/>
              <p:nvPr/>
            </p:nvCxnSpPr>
            <p:spPr bwMode="auto">
              <a:xfrm flipV="1">
                <a:off x="1187624" y="4941168"/>
                <a:ext cx="2880320" cy="1440160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직선 연결선 43"/>
              <p:cNvCxnSpPr/>
              <p:nvPr/>
            </p:nvCxnSpPr>
            <p:spPr bwMode="auto">
              <a:xfrm>
                <a:off x="4067944" y="4797152"/>
                <a:ext cx="0" cy="144016"/>
              </a:xfrm>
              <a:prstGeom prst="line">
                <a:avLst/>
              </a:prstGeom>
              <a:solidFill>
                <a:srgbClr val="6B0131">
                  <a:alpha val="39999"/>
                </a:srgbClr>
              </a:solidFill>
              <a:ln w="3175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1475953" y="2420441"/>
            <a:ext cx="3960813" cy="144463"/>
          </a:xfrm>
          <a:prstGeom prst="rect">
            <a:avLst/>
          </a:prstGeom>
          <a:noFill/>
          <a:ln w="9525" algn="ctr">
            <a:solidFill>
              <a:srgbClr val="A90165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40" name="그룹 97"/>
          <p:cNvGrpSpPr>
            <a:grpSpLocks/>
          </p:cNvGrpSpPr>
          <p:nvPr/>
        </p:nvGrpSpPr>
        <p:grpSpPr bwMode="auto">
          <a:xfrm>
            <a:off x="1188616" y="210128"/>
            <a:ext cx="4535487" cy="1368022"/>
            <a:chOff x="2267744" y="2455109"/>
            <a:chExt cx="4536504" cy="1367690"/>
          </a:xfrm>
        </p:grpSpPr>
        <p:grpSp>
          <p:nvGrpSpPr>
            <p:cNvPr id="141" name="그룹 75"/>
            <p:cNvGrpSpPr>
              <a:grpSpLocks/>
            </p:cNvGrpSpPr>
            <p:nvPr/>
          </p:nvGrpSpPr>
          <p:grpSpPr bwMode="auto">
            <a:xfrm>
              <a:off x="6228184" y="3327375"/>
              <a:ext cx="558800" cy="495424"/>
              <a:chOff x="6084168" y="3573016"/>
              <a:chExt cx="558800" cy="495424"/>
            </a:xfrm>
          </p:grpSpPr>
          <p:sp>
            <p:nvSpPr>
              <p:cNvPr id="153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6084168" y="3861048"/>
                <a:ext cx="558800" cy="207392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4" name="Line 7"/>
              <p:cNvSpPr>
                <a:spLocks noChangeShapeType="1"/>
              </p:cNvSpPr>
              <p:nvPr/>
            </p:nvSpPr>
            <p:spPr bwMode="auto">
              <a:xfrm>
                <a:off x="6084168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5" name="Line 7"/>
              <p:cNvSpPr>
                <a:spLocks noChangeShapeType="1"/>
              </p:cNvSpPr>
              <p:nvPr/>
            </p:nvSpPr>
            <p:spPr bwMode="auto">
              <a:xfrm>
                <a:off x="6084168" y="3861048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이등변 삼각형 70"/>
              <p:cNvSpPr>
                <a:spLocks noChangeArrowheads="1"/>
              </p:cNvSpPr>
              <p:nvPr/>
            </p:nvSpPr>
            <p:spPr bwMode="auto">
              <a:xfrm>
                <a:off x="6228184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2" name="그룹 74"/>
            <p:cNvGrpSpPr>
              <a:grpSpLocks/>
            </p:cNvGrpSpPr>
            <p:nvPr/>
          </p:nvGrpSpPr>
          <p:grpSpPr bwMode="auto">
            <a:xfrm>
              <a:off x="2267744" y="3327375"/>
              <a:ext cx="558800" cy="495424"/>
              <a:chOff x="5220072" y="3573016"/>
              <a:chExt cx="558800" cy="495424"/>
            </a:xfrm>
          </p:grpSpPr>
          <p:sp>
            <p:nvSpPr>
              <p:cNvPr id="150" name="Rectangle 6" descr="밝은 상향 대각선"/>
              <p:cNvSpPr>
                <a:spLocks noChangeArrowheads="1"/>
              </p:cNvSpPr>
              <p:nvPr/>
            </p:nvSpPr>
            <p:spPr bwMode="auto">
              <a:xfrm>
                <a:off x="5220072" y="3789040"/>
                <a:ext cx="558800" cy="279400"/>
              </a:xfrm>
              <a:prstGeom prst="rect">
                <a:avLst/>
              </a:prstGeom>
              <a:pattFill prst="ltUpDiag">
                <a:fgClr>
                  <a:srgbClr val="A90165"/>
                </a:fgClr>
                <a:bgClr>
                  <a:schemeClr val="bg1"/>
                </a:bgClr>
              </a:patt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51" name="Line 7"/>
              <p:cNvSpPr>
                <a:spLocks noChangeShapeType="1"/>
              </p:cNvSpPr>
              <p:nvPr/>
            </p:nvSpPr>
            <p:spPr bwMode="auto">
              <a:xfrm>
                <a:off x="5220072" y="3789040"/>
                <a:ext cx="558800" cy="0"/>
              </a:xfrm>
              <a:prstGeom prst="line">
                <a:avLst/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이등변 삼각형 73"/>
              <p:cNvSpPr>
                <a:spLocks noChangeArrowheads="1"/>
              </p:cNvSpPr>
              <p:nvPr/>
            </p:nvSpPr>
            <p:spPr bwMode="auto">
              <a:xfrm>
                <a:off x="5364088" y="3573016"/>
                <a:ext cx="288032" cy="216024"/>
              </a:xfrm>
              <a:prstGeom prst="triangle">
                <a:avLst>
                  <a:gd name="adj" fmla="val 50000"/>
                </a:avLst>
              </a:prstGeom>
              <a:noFill/>
              <a:ln w="3175">
                <a:solidFill>
                  <a:srgbClr val="4D4D4D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" name="직사각형 77"/>
            <p:cNvSpPr>
              <a:spLocks noChangeArrowheads="1"/>
            </p:cNvSpPr>
            <p:nvPr/>
          </p:nvSpPr>
          <p:spPr bwMode="auto">
            <a:xfrm>
              <a:off x="2555776" y="3183359"/>
              <a:ext cx="3960440" cy="144016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144" name="직선 화살표 연결선 21"/>
            <p:cNvCxnSpPr>
              <a:cxnSpLocks noChangeShapeType="1"/>
            </p:cNvCxnSpPr>
            <p:nvPr/>
          </p:nvCxnSpPr>
          <p:spPr bwMode="auto">
            <a:xfrm rot="5400000">
              <a:off x="3851920" y="2679303"/>
              <a:ext cx="504056" cy="504056"/>
            </a:xfrm>
            <a:prstGeom prst="straightConnector1">
              <a:avLst/>
            </a:prstGeom>
            <a:noFill/>
            <a:ln w="1905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145" name="TextBox 35"/>
            <p:cNvSpPr txBox="1">
              <a:spLocks noChangeArrowheads="1"/>
            </p:cNvSpPr>
            <p:nvPr/>
          </p:nvSpPr>
          <p:spPr bwMode="auto">
            <a:xfrm>
              <a:off x="233975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TextBox 57"/>
            <p:cNvSpPr txBox="1">
              <a:spLocks noChangeArrowheads="1"/>
            </p:cNvSpPr>
            <p:nvPr/>
          </p:nvSpPr>
          <p:spPr bwMode="auto">
            <a:xfrm>
              <a:off x="4211763" y="2455109"/>
              <a:ext cx="720080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kN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원호 146"/>
            <p:cNvSpPr/>
            <p:nvPr/>
          </p:nvSpPr>
          <p:spPr bwMode="auto">
            <a:xfrm>
              <a:off x="3420527" y="2751496"/>
              <a:ext cx="863794" cy="863391"/>
            </a:xfrm>
            <a:prstGeom prst="arc">
              <a:avLst>
                <a:gd name="adj1" fmla="val 18901212"/>
                <a:gd name="adj2" fmla="val 0"/>
              </a:avLst>
            </a:prstGeom>
            <a:noFill/>
            <a:ln w="3175" cap="flat" cmpd="sng" algn="ctr">
              <a:solidFill>
                <a:srgbClr val="4D4D4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8" name="TextBox 61"/>
            <p:cNvSpPr txBox="1">
              <a:spLocks noChangeArrowheads="1"/>
            </p:cNvSpPr>
            <p:nvPr/>
          </p:nvSpPr>
          <p:spPr bwMode="auto">
            <a:xfrm>
              <a:off x="4067553" y="2808816"/>
              <a:ext cx="86409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>
                  <a:latin typeface="Times New Roman" pitchFamily="18" charset="0"/>
                  <a:cs typeface="Times New Roman" pitchFamily="18" charset="0"/>
                </a:rPr>
                <a:t>45°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TextBox 94"/>
            <p:cNvSpPr txBox="1">
              <a:spLocks noChangeArrowheads="1"/>
            </p:cNvSpPr>
            <p:nvPr/>
          </p:nvSpPr>
          <p:spPr bwMode="auto">
            <a:xfrm>
              <a:off x="6300192" y="2887051"/>
              <a:ext cx="504056" cy="338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ko-KR" altLang="en-US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92" name="직사각형 191"/>
          <p:cNvSpPr>
            <a:spLocks noChangeArrowheads="1"/>
          </p:cNvSpPr>
          <p:nvPr/>
        </p:nvSpPr>
        <p:spPr bwMode="auto">
          <a:xfrm>
            <a:off x="1475953" y="3789040"/>
            <a:ext cx="3960813" cy="144463"/>
          </a:xfrm>
          <a:prstGeom prst="rect">
            <a:avLst/>
          </a:prstGeom>
          <a:noFill/>
          <a:ln w="9525" algn="ctr">
            <a:solidFill>
              <a:srgbClr val="4D4D4D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00" name="그룹 199"/>
          <p:cNvGrpSpPr/>
          <p:nvPr/>
        </p:nvGrpSpPr>
        <p:grpSpPr>
          <a:xfrm>
            <a:off x="2051720" y="3323271"/>
            <a:ext cx="1944415" cy="804536"/>
            <a:chOff x="3131642" y="4517616"/>
            <a:chExt cx="1944415" cy="804536"/>
          </a:xfrm>
        </p:grpSpPr>
        <p:cxnSp>
          <p:nvCxnSpPr>
            <p:cNvPr id="201" name="직선 화살표 연결선 200"/>
            <p:cNvCxnSpPr>
              <a:cxnSpLocks noChangeShapeType="1"/>
            </p:cNvCxnSpPr>
            <p:nvPr/>
          </p:nvCxnSpPr>
          <p:spPr bwMode="auto">
            <a:xfrm rot="10800000" flipV="1">
              <a:off x="3852863" y="5054823"/>
              <a:ext cx="503237" cy="1587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cxnSp>
          <p:nvCxnSpPr>
            <p:cNvPr id="202" name="직선 화살표 연결선 201"/>
            <p:cNvCxnSpPr>
              <a:cxnSpLocks noChangeShapeType="1"/>
            </p:cNvCxnSpPr>
            <p:nvPr/>
          </p:nvCxnSpPr>
          <p:spPr bwMode="auto">
            <a:xfrm rot="5400000">
              <a:off x="3636169" y="4839716"/>
              <a:ext cx="431800" cy="1588"/>
            </a:xfrm>
            <a:prstGeom prst="straightConnector1">
              <a:avLst/>
            </a:prstGeom>
            <a:noFill/>
            <a:ln w="19050" algn="ctr">
              <a:solidFill>
                <a:srgbClr val="A90165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20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354666"/>
                </p:ext>
              </p:extLst>
            </p:nvPr>
          </p:nvGraphicFramePr>
          <p:xfrm>
            <a:off x="3131642" y="4517616"/>
            <a:ext cx="693788" cy="279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2" name="Equation" r:id="rId4" imgW="482400" imgH="215640" progId="Equation.3">
                    <p:embed/>
                  </p:oleObj>
                </mc:Choice>
                <mc:Fallback>
                  <p:oleObj name="Equation" r:id="rId4" imgW="482400" imgH="215640" progId="Equation.3">
                    <p:embed/>
                    <p:pic>
                      <p:nvPicPr>
                        <p:cNvPr id="1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642" y="4517616"/>
                          <a:ext cx="693788" cy="2795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204208"/>
                </p:ext>
              </p:extLst>
            </p:nvPr>
          </p:nvGraphicFramePr>
          <p:xfrm>
            <a:off x="4382269" y="5041494"/>
            <a:ext cx="693788" cy="280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3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16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269" y="5041494"/>
                          <a:ext cx="693788" cy="28065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그룹 11"/>
          <p:cNvGrpSpPr/>
          <p:nvPr/>
        </p:nvGrpSpPr>
        <p:grpSpPr>
          <a:xfrm>
            <a:off x="1193477" y="1844824"/>
            <a:ext cx="4958259" cy="792088"/>
            <a:chOff x="1193477" y="1844824"/>
            <a:chExt cx="4958259" cy="792088"/>
          </a:xfrm>
        </p:grpSpPr>
        <p:cxnSp>
          <p:nvCxnSpPr>
            <p:cNvPr id="218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19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0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2" name="그룹 221"/>
          <p:cNvGrpSpPr/>
          <p:nvPr/>
        </p:nvGrpSpPr>
        <p:grpSpPr>
          <a:xfrm>
            <a:off x="1193477" y="3212976"/>
            <a:ext cx="4958259" cy="792088"/>
            <a:chOff x="1193477" y="1844824"/>
            <a:chExt cx="4958259" cy="792088"/>
          </a:xfrm>
        </p:grpSpPr>
        <p:cxnSp>
          <p:nvCxnSpPr>
            <p:cNvPr id="223" name="직선 화살표 연결선 57"/>
            <p:cNvCxnSpPr>
              <a:cxnSpLocks noChangeShapeType="1"/>
            </p:cNvCxnSpPr>
            <p:nvPr/>
          </p:nvCxnSpPr>
          <p:spPr bwMode="auto">
            <a:xfrm flipV="1">
              <a:off x="1475656" y="2060848"/>
              <a:ext cx="0" cy="288032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cxnSp>
          <p:nvCxnSpPr>
            <p:cNvPr id="224" name="직선 화살표 연결선 28"/>
            <p:cNvCxnSpPr>
              <a:cxnSpLocks noChangeShapeType="1"/>
            </p:cNvCxnSpPr>
            <p:nvPr/>
          </p:nvCxnSpPr>
          <p:spPr bwMode="auto">
            <a:xfrm>
              <a:off x="5508104" y="2492896"/>
              <a:ext cx="360040" cy="0"/>
            </a:xfrm>
            <a:prstGeom prst="straightConnector1">
              <a:avLst/>
            </a:prstGeom>
            <a:noFill/>
            <a:ln w="0" algn="ctr">
              <a:solidFill>
                <a:srgbClr val="4D4D4D"/>
              </a:solidFill>
              <a:round/>
              <a:headEnd/>
              <a:tailEnd type="triangle" w="med" len="med"/>
            </a:ln>
          </p:spPr>
        </p:cxnSp>
        <p:sp>
          <p:nvSpPr>
            <p:cNvPr id="225" name="TextBox 31"/>
            <p:cNvSpPr txBox="1">
              <a:spLocks noChangeArrowheads="1"/>
            </p:cNvSpPr>
            <p:nvPr/>
          </p:nvSpPr>
          <p:spPr bwMode="auto">
            <a:xfrm>
              <a:off x="5796136" y="2298358"/>
              <a:ext cx="355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TextBox 32"/>
            <p:cNvSpPr txBox="1">
              <a:spLocks noChangeArrowheads="1"/>
            </p:cNvSpPr>
            <p:nvPr/>
          </p:nvSpPr>
          <p:spPr bwMode="auto">
            <a:xfrm>
              <a:off x="1193477" y="1844824"/>
              <a:ext cx="3571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ko-KR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39552" y="4653136"/>
            <a:ext cx="5612184" cy="1253927"/>
            <a:chOff x="539552" y="4653136"/>
            <a:chExt cx="5612184" cy="1253927"/>
          </a:xfrm>
        </p:grpSpPr>
        <p:sp>
          <p:nvSpPr>
            <p:cNvPr id="205" name="직사각형 204"/>
            <p:cNvSpPr>
              <a:spLocks noChangeArrowheads="1"/>
            </p:cNvSpPr>
            <p:nvPr/>
          </p:nvSpPr>
          <p:spPr bwMode="auto">
            <a:xfrm>
              <a:off x="1475953" y="5229200"/>
              <a:ext cx="3960813" cy="144463"/>
            </a:xfrm>
            <a:prstGeom prst="rect">
              <a:avLst/>
            </a:prstGeom>
            <a:noFill/>
            <a:ln w="9525" algn="ctr">
              <a:solidFill>
                <a:srgbClr val="4D4D4D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206" name="그룹 205"/>
            <p:cNvGrpSpPr/>
            <p:nvPr/>
          </p:nvGrpSpPr>
          <p:grpSpPr>
            <a:xfrm>
              <a:off x="539552" y="5114975"/>
              <a:ext cx="5279196" cy="792088"/>
              <a:chOff x="1619474" y="4869160"/>
              <a:chExt cx="5279196" cy="792088"/>
            </a:xfrm>
          </p:grpSpPr>
          <p:sp>
            <p:nvSpPr>
              <p:cNvPr id="207" name="TextBox 206"/>
              <p:cNvSpPr txBox="1">
                <a:spLocks noChangeArrowheads="1"/>
              </p:cNvSpPr>
              <p:nvPr/>
            </p:nvSpPr>
            <p:spPr bwMode="auto">
              <a:xfrm>
                <a:off x="2434620" y="5322694"/>
                <a:ext cx="50323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08" name="직선 화살표 연결선 20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40769" y="5342954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9" name="직선 화살표 연결선 208"/>
              <p:cNvCxnSpPr>
                <a:cxnSpLocks noChangeShapeType="1"/>
              </p:cNvCxnSpPr>
              <p:nvPr/>
            </p:nvCxnSpPr>
            <p:spPr bwMode="auto">
              <a:xfrm>
                <a:off x="2051050" y="5053235"/>
                <a:ext cx="506413" cy="1588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0" name="직선 화살표 연결선 20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301582" y="5342954"/>
                <a:ext cx="430212" cy="0"/>
              </a:xfrm>
              <a:prstGeom prst="straightConnector1">
                <a:avLst/>
              </a:prstGeom>
              <a:noFill/>
              <a:ln w="19050" algn="ctr">
                <a:solidFill>
                  <a:srgbClr val="A90165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11" name="TextBox 210"/>
              <p:cNvSpPr txBox="1">
                <a:spLocks noChangeArrowheads="1"/>
              </p:cNvSpPr>
              <p:nvPr/>
            </p:nvSpPr>
            <p:spPr bwMode="auto">
              <a:xfrm>
                <a:off x="1619474" y="4869160"/>
                <a:ext cx="57626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altLang="ko-KR" i="1" baseline="-25000" dirty="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A</a:t>
                </a:r>
                <a:endParaRPr lang="ko-KR" altLang="en-US" i="1" baseline="-25000" dirty="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TextBox 211"/>
              <p:cNvSpPr txBox="1">
                <a:spLocks noChangeArrowheads="1"/>
              </p:cNvSpPr>
              <p:nvPr/>
            </p:nvSpPr>
            <p:spPr bwMode="auto">
              <a:xfrm>
                <a:off x="6393845" y="5322694"/>
                <a:ext cx="504825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ko-KR" i="1" baseline="-25000">
                    <a:solidFill>
                      <a:srgbClr val="A90165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ko-KR" altLang="en-US" i="1" baseline="-25000">
                  <a:solidFill>
                    <a:srgbClr val="A90165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2051720" y="4763431"/>
              <a:ext cx="1944415" cy="804536"/>
              <a:chOff x="3131642" y="4517616"/>
              <a:chExt cx="1944415" cy="804536"/>
            </a:xfrm>
          </p:grpSpPr>
          <p:cxnSp>
            <p:nvCxnSpPr>
              <p:cNvPr id="214" name="직선 화살표 연결선 213"/>
              <p:cNvCxnSpPr>
                <a:cxnSpLocks noChangeShapeType="1"/>
              </p:cNvCxnSpPr>
              <p:nvPr/>
            </p:nvCxnSpPr>
            <p:spPr bwMode="auto">
              <a:xfrm rot="10800000" flipV="1">
                <a:off x="3852863" y="5054823"/>
                <a:ext cx="503237" cy="1587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15" name="직선 화살표 연결선 214"/>
              <p:cNvCxnSpPr>
                <a:cxnSpLocks noChangeShapeType="1"/>
              </p:cNvCxnSpPr>
              <p:nvPr/>
            </p:nvCxnSpPr>
            <p:spPr bwMode="auto">
              <a:xfrm rot="5400000">
                <a:off x="3636169" y="4839716"/>
                <a:ext cx="431800" cy="1588"/>
              </a:xfrm>
              <a:prstGeom prst="straightConnector1">
                <a:avLst/>
              </a:prstGeom>
              <a:noFill/>
              <a:ln w="1905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graphicFrame>
            <p:nvGraphicFramePr>
              <p:cNvPr id="216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8354666"/>
                  </p:ext>
                </p:extLst>
              </p:nvPr>
            </p:nvGraphicFramePr>
            <p:xfrm>
              <a:off x="3131642" y="4517616"/>
              <a:ext cx="693788" cy="279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4" name="Equation" r:id="rId4" imgW="482400" imgH="215640" progId="Equation.3">
                      <p:embed/>
                    </p:oleObj>
                  </mc:Choice>
                  <mc:Fallback>
                    <p:oleObj name="Equation" r:id="rId4" imgW="482400" imgH="215640" progId="Equation.3">
                      <p:embed/>
                      <p:pic>
                        <p:nvPicPr>
                          <p:cNvPr id="20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1642" y="4517616"/>
                            <a:ext cx="693788" cy="279536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7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8204208"/>
                  </p:ext>
                </p:extLst>
              </p:nvPr>
            </p:nvGraphicFramePr>
            <p:xfrm>
              <a:off x="4382269" y="5041494"/>
              <a:ext cx="693788" cy="2806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5" name="Equation" r:id="rId6" imgW="482400" imgH="215640" progId="Equation.3">
                      <p:embed/>
                    </p:oleObj>
                  </mc:Choice>
                  <mc:Fallback>
                    <p:oleObj name="Equation" r:id="rId6" imgW="482400" imgH="215640" progId="Equation.3">
                      <p:embed/>
                      <p:pic>
                        <p:nvPicPr>
                          <p:cNvPr id="204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269" y="5041494"/>
                            <a:ext cx="693788" cy="280658"/>
                          </a:xfrm>
                          <a:prstGeom prst="rect">
                            <a:avLst/>
                          </a:prstGeom>
                          <a:noFill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7" name="그룹 226"/>
            <p:cNvGrpSpPr/>
            <p:nvPr/>
          </p:nvGrpSpPr>
          <p:grpSpPr>
            <a:xfrm>
              <a:off x="1193477" y="4653136"/>
              <a:ext cx="4958259" cy="792088"/>
              <a:chOff x="1193477" y="1844824"/>
              <a:chExt cx="4958259" cy="792088"/>
            </a:xfrm>
          </p:grpSpPr>
          <p:cxnSp>
            <p:nvCxnSpPr>
              <p:cNvPr id="228" name="직선 화살표 연결선 57"/>
              <p:cNvCxnSpPr>
                <a:cxnSpLocks noChangeShapeType="1"/>
              </p:cNvCxnSpPr>
              <p:nvPr/>
            </p:nvCxnSpPr>
            <p:spPr bwMode="auto">
              <a:xfrm flipV="1">
                <a:off x="1475656" y="2060848"/>
                <a:ext cx="0" cy="288032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29" name="직선 화살표 연결선 28"/>
              <p:cNvCxnSpPr>
                <a:cxnSpLocks noChangeShapeType="1"/>
              </p:cNvCxnSpPr>
              <p:nvPr/>
            </p:nvCxnSpPr>
            <p:spPr bwMode="auto">
              <a:xfrm>
                <a:off x="5508104" y="2492896"/>
                <a:ext cx="360040" cy="0"/>
              </a:xfrm>
              <a:prstGeom prst="straightConnector1">
                <a:avLst/>
              </a:prstGeom>
              <a:noFill/>
              <a:ln w="0" algn="ctr">
                <a:solidFill>
                  <a:srgbClr val="4D4D4D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30" name="TextBox 31"/>
              <p:cNvSpPr txBox="1">
                <a:spLocks noChangeArrowheads="1"/>
              </p:cNvSpPr>
              <p:nvPr/>
            </p:nvSpPr>
            <p:spPr bwMode="auto">
              <a:xfrm>
                <a:off x="5796136" y="2298358"/>
                <a:ext cx="3556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1" name="TextBox 32"/>
              <p:cNvSpPr txBox="1">
                <a:spLocks noChangeArrowheads="1"/>
              </p:cNvSpPr>
              <p:nvPr/>
            </p:nvSpPr>
            <p:spPr bwMode="auto">
              <a:xfrm>
                <a:off x="1193477" y="1844824"/>
                <a:ext cx="35718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ko-KR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14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644"/>
    </mc:Choice>
    <mc:Fallback xmlns="">
      <p:transition spd="slow" advTm="188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92" grpId="0" animBg="1"/>
    </p:bldLst>
  </p:timing>
  <p:extLst mod="1">
    <p:ext uri="{3A86A75C-4F4B-4683-9AE1-C65F6400EC91}">
      <p14:laserTraceLst xmlns:p14="http://schemas.microsoft.com/office/powerpoint/2010/main">
        <p14:tracePtLst>
          <p14:tracePt t="2508" x="2063750" y="1047750"/>
          <p14:tracePt t="2573" x="2044700" y="1047750"/>
          <p14:tracePt t="2580" x="2025650" y="1047750"/>
          <p14:tracePt t="2588" x="2000250" y="1047750"/>
          <p14:tracePt t="2596" x="1981200" y="1047750"/>
          <p14:tracePt t="2604" x="1924050" y="1047750"/>
          <p14:tracePt t="2620" x="1797050" y="1047750"/>
          <p14:tracePt t="2644" x="1720850" y="1047750"/>
          <p14:tracePt t="2655" x="1638300" y="1047750"/>
          <p14:tracePt t="2670" x="1568450" y="1035050"/>
          <p14:tracePt t="2686" x="1485900" y="1022350"/>
          <p14:tracePt t="2703" x="1403350" y="1009650"/>
          <p14:tracePt t="2720" x="1333500" y="1003300"/>
          <p14:tracePt t="2736" x="1250950" y="984250"/>
          <p14:tracePt t="2754" x="1206500" y="977900"/>
          <p14:tracePt t="2770" x="1168400" y="965200"/>
          <p14:tracePt t="2786" x="1136650" y="952500"/>
          <p14:tracePt t="2804" x="1098550" y="939800"/>
          <p14:tracePt t="2820" x="1028700" y="908050"/>
          <p14:tracePt t="2836" x="977900" y="882650"/>
          <p14:tracePt t="2853" x="933450" y="857250"/>
          <p14:tracePt t="2870" x="914400" y="844550"/>
          <p14:tracePt t="2887" x="895350" y="825500"/>
          <p14:tracePt t="2903" x="876300" y="781050"/>
          <p14:tracePt t="2920" x="876300" y="749300"/>
          <p14:tracePt t="2936" x="876300" y="698500"/>
          <p14:tracePt t="2953" x="876300" y="641350"/>
          <p14:tracePt t="2970" x="876300" y="577850"/>
          <p14:tracePt t="2986" x="908050" y="527050"/>
          <p14:tracePt t="3003" x="952500" y="482600"/>
          <p14:tracePt t="3020" x="1066800" y="412750"/>
          <p14:tracePt t="3036" x="1168400" y="374650"/>
          <p14:tracePt t="3053" x="1270000" y="342900"/>
          <p14:tracePt t="3070" x="1377950" y="317500"/>
          <p14:tracePt t="3087" x="1498600" y="304800"/>
          <p14:tracePt t="3103" x="1651000" y="279400"/>
          <p14:tracePt t="3120" x="1778000" y="273050"/>
          <p14:tracePt t="3136" x="1892300" y="273050"/>
          <p14:tracePt t="3153" x="2032000" y="273050"/>
          <p14:tracePt t="3170" x="2159000" y="273050"/>
          <p14:tracePt t="3186" x="2292350" y="273050"/>
          <p14:tracePt t="3203" x="2381250" y="292100"/>
          <p14:tracePt t="3220" x="2470150" y="336550"/>
          <p14:tracePt t="3236" x="2501900" y="355600"/>
          <p14:tracePt t="3253" x="2527300" y="393700"/>
          <p14:tracePt t="3270" x="2540000" y="431800"/>
          <p14:tracePt t="3287" x="2559050" y="482600"/>
          <p14:tracePt t="3303" x="2565400" y="546100"/>
          <p14:tracePt t="3320" x="2571750" y="584200"/>
          <p14:tracePt t="3336" x="2578100" y="622300"/>
          <p14:tracePt t="3353" x="2578100" y="654050"/>
          <p14:tracePt t="3370" x="2578100" y="692150"/>
          <p14:tracePt t="3387" x="2565400" y="730250"/>
          <p14:tracePt t="3403" x="2508250" y="787400"/>
          <p14:tracePt t="3420" x="2400300" y="857250"/>
          <p14:tracePt t="3436" x="2317750" y="895350"/>
          <p14:tracePt t="3453" x="2241550" y="927100"/>
          <p14:tracePt t="3470" x="2184400" y="939800"/>
          <p14:tracePt t="3486" x="2159000" y="946150"/>
          <p14:tracePt t="3525" x="2152650" y="946150"/>
          <p14:tracePt t="3664" x="0" y="0"/>
        </p14:tracePtLst>
        <p14:tracePtLst>
          <p14:tracePt t="5456" x="1543050" y="2114550"/>
          <p14:tracePt t="5604" x="1555750" y="2114550"/>
          <p14:tracePt t="5612" x="1562100" y="2114550"/>
          <p14:tracePt t="5620" x="1600200" y="2114550"/>
          <p14:tracePt t="5636" x="1606550" y="2114550"/>
          <p14:tracePt t="5637" x="1619250" y="2114550"/>
          <p14:tracePt t="5653" x="1631950" y="2114550"/>
          <p14:tracePt t="5670" x="1644650" y="2114550"/>
          <p14:tracePt t="5687" x="1657350" y="2114550"/>
          <p14:tracePt t="5703" x="1670050" y="2114550"/>
          <p14:tracePt t="5720" x="1682750" y="2114550"/>
          <p14:tracePt t="5738" x="1714500" y="2114550"/>
          <p14:tracePt t="5753" x="1727200" y="2114550"/>
          <p14:tracePt t="5770" x="1752600" y="2114550"/>
          <p14:tracePt t="5786" x="1771650" y="2114550"/>
          <p14:tracePt t="5803" x="1790700" y="2114550"/>
          <p14:tracePt t="5819" x="1816100" y="2114550"/>
          <p14:tracePt t="5836" x="1835150" y="2114550"/>
          <p14:tracePt t="5853" x="1847850" y="2114550"/>
          <p14:tracePt t="5870" x="1854200" y="2114550"/>
          <p14:tracePt t="5886" x="1866900" y="2114550"/>
          <p14:tracePt t="5903" x="1892300" y="2114550"/>
          <p14:tracePt t="5920" x="1911350" y="2114550"/>
          <p14:tracePt t="5936" x="1936750" y="2114550"/>
          <p14:tracePt t="5953" x="1943100" y="2114550"/>
          <p14:tracePt t="5970" x="1955800" y="2114550"/>
          <p14:tracePt t="6004" x="1962150" y="2114550"/>
          <p14:tracePt t="6028" x="1974850" y="2114550"/>
          <p14:tracePt t="6044" x="1981200" y="2114550"/>
          <p14:tracePt t="6060" x="1993900" y="2114550"/>
          <p14:tracePt t="6076" x="2000250" y="2114550"/>
          <p14:tracePt t="6093" x="2012950" y="2114550"/>
          <p14:tracePt t="6116" x="2019300" y="2114550"/>
          <p14:tracePt t="6172" x="2032000" y="2114550"/>
          <p14:tracePt t="6196" x="2038350" y="2114550"/>
          <p14:tracePt t="6228" x="2051050" y="2114550"/>
          <p14:tracePt t="6245" x="2057400" y="2114550"/>
          <p14:tracePt t="6262" x="2076450" y="2114550"/>
          <p14:tracePt t="6263" x="2089150" y="2114550"/>
          <p14:tracePt t="6270" x="2114550" y="2114550"/>
          <p14:tracePt t="6286" x="2133600" y="2114550"/>
          <p14:tracePt t="6303" x="2139950" y="2114550"/>
          <p14:tracePt t="6320" x="2146300" y="2114550"/>
          <p14:tracePt t="6364" x="2152650" y="2114550"/>
          <p14:tracePt t="6372" x="2159000" y="2114550"/>
          <p14:tracePt t="6388" x="2165350" y="2114550"/>
          <p14:tracePt t="6389" x="2178050" y="2114550"/>
          <p14:tracePt t="6403" x="2190750" y="2114550"/>
          <p14:tracePt t="6420" x="2222500" y="2114550"/>
          <p14:tracePt t="6436" x="2247900" y="2114550"/>
          <p14:tracePt t="6453" x="2260600" y="2114550"/>
          <p14:tracePt t="6470" x="2286000" y="2114550"/>
          <p14:tracePt t="6486" x="2317750" y="2114550"/>
          <p14:tracePt t="6503" x="2355850" y="2114550"/>
          <p14:tracePt t="6520" x="2381250" y="2114550"/>
          <p14:tracePt t="6536" x="2406650" y="2114550"/>
          <p14:tracePt t="6553" x="2425700" y="2114550"/>
          <p14:tracePt t="6570" x="2457450" y="2114550"/>
          <p14:tracePt t="6587" x="2489200" y="2114550"/>
          <p14:tracePt t="6603" x="2501900" y="2114550"/>
          <p14:tracePt t="6603" x="2514600" y="2114550"/>
          <p14:tracePt t="6620" x="2520950" y="2114550"/>
          <p14:tracePt t="6636" x="2527300" y="2114550"/>
          <p14:tracePt t="6653" x="2533650" y="2114550"/>
          <p14:tracePt t="6670" x="2540000" y="2114550"/>
          <p14:tracePt t="6686" x="2552700" y="2114550"/>
          <p14:tracePt t="6703" x="2578100" y="2120900"/>
          <p14:tracePt t="6721" x="2628900" y="2127250"/>
          <p14:tracePt t="6736" x="2667000" y="2133600"/>
          <p14:tracePt t="6754" x="2705100" y="2139950"/>
          <p14:tracePt t="6770" x="2749550" y="2146300"/>
          <p14:tracePt t="6787" x="2781300" y="2146300"/>
          <p14:tracePt t="6803" x="2832100" y="2159000"/>
          <p14:tracePt t="6820" x="2882900" y="2165350"/>
          <p14:tracePt t="6836" x="2927350" y="2171700"/>
          <p14:tracePt t="6853" x="2984500" y="2184400"/>
          <p14:tracePt t="6870" x="3016250" y="2184400"/>
          <p14:tracePt t="6886" x="3060700" y="2190750"/>
          <p14:tracePt t="6903" x="3098800" y="2190750"/>
          <p14:tracePt t="6920" x="3143250" y="2190750"/>
          <p14:tracePt t="6936" x="3187700" y="2197100"/>
          <p14:tracePt t="6953" x="3238500" y="2197100"/>
          <p14:tracePt t="6970" x="3282950" y="2197100"/>
          <p14:tracePt t="6987" x="3314700" y="2197100"/>
          <p14:tracePt t="7003" x="3346450" y="2197100"/>
          <p14:tracePt t="7003" x="3365500" y="2197100"/>
          <p14:tracePt t="7020" x="3403600" y="2197100"/>
          <p14:tracePt t="7036" x="3435350" y="2197100"/>
          <p14:tracePt t="7053" x="3460750" y="2197100"/>
          <p14:tracePt t="7070" x="3498850" y="2197100"/>
          <p14:tracePt t="7086" x="3530600" y="2197100"/>
          <p14:tracePt t="7103" x="3549650" y="2197100"/>
          <p14:tracePt t="7120" x="3575050" y="2197100"/>
          <p14:tracePt t="7137" x="3594100" y="2197100"/>
          <p14:tracePt t="7153" x="3613150" y="2197100"/>
          <p14:tracePt t="7170" x="3625850" y="2197100"/>
          <p14:tracePt t="7186" x="3638550" y="2197100"/>
          <p14:tracePt t="7204" x="3663950" y="2197100"/>
          <p14:tracePt t="7221" x="3689350" y="2197100"/>
          <p14:tracePt t="7237" x="3702050" y="2197100"/>
          <p14:tracePt t="7254" x="3727450" y="2197100"/>
          <p14:tracePt t="7271" x="3746500" y="2190750"/>
          <p14:tracePt t="7287" x="3765550" y="2190750"/>
          <p14:tracePt t="7304" x="3778250" y="2190750"/>
          <p14:tracePt t="7321" x="3803650" y="2184400"/>
          <p14:tracePt t="7337" x="3822700" y="2184400"/>
          <p14:tracePt t="7354" x="3854450" y="2184400"/>
          <p14:tracePt t="7371" x="3879850" y="2184400"/>
          <p14:tracePt t="7387" x="3917950" y="2184400"/>
          <p14:tracePt t="7404" x="3956050" y="2184400"/>
          <p14:tracePt t="7420" x="4000500" y="2184400"/>
          <p14:tracePt t="7437" x="4025900" y="2184400"/>
          <p14:tracePt t="7454" x="4064000" y="2184400"/>
          <p14:tracePt t="7471" x="4102100" y="2184400"/>
          <p14:tracePt t="7487" x="4133850" y="2184400"/>
          <p14:tracePt t="7504" x="4165600" y="2178050"/>
          <p14:tracePt t="7520" x="4197350" y="2178050"/>
          <p14:tracePt t="7538" x="4229100" y="2165350"/>
          <p14:tracePt t="7554" x="4260850" y="2165350"/>
          <p14:tracePt t="7571" x="4286250" y="2165350"/>
          <p14:tracePt t="7587" x="4318000" y="2159000"/>
          <p14:tracePt t="7604" x="4356100" y="2159000"/>
          <p14:tracePt t="7620" x="4394200" y="2159000"/>
          <p14:tracePt t="7637" x="4425950" y="2159000"/>
          <p14:tracePt t="7654" x="4451350" y="2159000"/>
          <p14:tracePt t="7671" x="4476750" y="2159000"/>
          <p14:tracePt t="7687" x="4521200" y="2152650"/>
          <p14:tracePt t="7705" x="4565650" y="2152650"/>
          <p14:tracePt t="7720" x="4603750" y="2152650"/>
          <p14:tracePt t="7737" x="4648200" y="2152650"/>
          <p14:tracePt t="7754" x="4679950" y="2152650"/>
          <p14:tracePt t="7771" x="4699000" y="2152650"/>
          <p14:tracePt t="7787" x="4724400" y="2152650"/>
          <p14:tracePt t="7804" x="4756150" y="2152650"/>
          <p14:tracePt t="7821" x="4800600" y="2152650"/>
          <p14:tracePt t="7838" x="4826000" y="2152650"/>
          <p14:tracePt t="7854" x="4851400" y="2152650"/>
          <p14:tracePt t="7871" x="4876800" y="2152650"/>
          <p14:tracePt t="7887" x="4902200" y="2152650"/>
          <p14:tracePt t="7904" x="4921250" y="2152650"/>
          <p14:tracePt t="7921" x="4940300" y="2152650"/>
          <p14:tracePt t="7937" x="4959350" y="2152650"/>
          <p14:tracePt t="7954" x="4984750" y="2152650"/>
          <p14:tracePt t="7971" x="5010150" y="2152650"/>
          <p14:tracePt t="7987" x="5029200" y="2139950"/>
          <p14:tracePt t="8004" x="5080000" y="2139950"/>
          <p14:tracePt t="8021" x="5099050" y="2139950"/>
          <p14:tracePt t="8037" x="5130800" y="2139950"/>
          <p14:tracePt t="8054" x="5175250" y="2139950"/>
          <p14:tracePt t="8071" x="5200650" y="2133600"/>
          <p14:tracePt t="8087" x="5245100" y="2127250"/>
          <p14:tracePt t="8104" x="5270500" y="2127250"/>
          <p14:tracePt t="8121" x="5295900" y="2114550"/>
          <p14:tracePt t="8137" x="5308600" y="2114550"/>
          <p14:tracePt t="8154" x="5321300" y="2114550"/>
          <p14:tracePt t="8171" x="5346700" y="2114550"/>
          <p14:tracePt t="8188" x="5378450" y="2114550"/>
          <p14:tracePt t="8204" x="5403850" y="2114550"/>
          <p14:tracePt t="8204" x="5422900" y="2114550"/>
          <p14:tracePt t="8221" x="5448300" y="2114550"/>
          <p14:tracePt t="8237" x="5473700" y="2114550"/>
          <p14:tracePt t="8254" x="5499100" y="2114550"/>
          <p14:tracePt t="8270" x="5524500" y="2114550"/>
          <p14:tracePt t="8288" x="5549900" y="2114550"/>
          <p14:tracePt t="8304" x="5575300" y="2114550"/>
          <p14:tracePt t="8321" x="5607050" y="2114550"/>
          <p14:tracePt t="8337" x="5632450" y="2114550"/>
          <p14:tracePt t="8354" x="5645150" y="2114550"/>
          <p14:tracePt t="8370" x="5657850" y="2114550"/>
          <p14:tracePt t="8387" x="5683250" y="2114550"/>
          <p14:tracePt t="8404" x="5695950" y="2114550"/>
          <p14:tracePt t="8404" x="5708650" y="2114550"/>
          <p14:tracePt t="8421" x="5727700" y="2114550"/>
          <p14:tracePt t="8437" x="5753100" y="2114550"/>
          <p14:tracePt t="8454" x="5765800" y="2114550"/>
          <p14:tracePt t="8470" x="5784850" y="2114550"/>
          <p14:tracePt t="8487" x="5803900" y="2114550"/>
          <p14:tracePt t="8504" x="5810250" y="2114550"/>
          <p14:tracePt t="8520" x="5822950" y="2114550"/>
          <p14:tracePt t="8536" x="5829300" y="2114550"/>
          <p14:tracePt t="8553" x="5842000" y="2114550"/>
          <p14:tracePt t="8826" x="0" y="0"/>
        </p14:tracePtLst>
        <p14:tracePtLst>
          <p14:tracePt t="18733" x="2432050" y="2654300"/>
          <p14:tracePt t="18836" x="2438400" y="2654300"/>
          <p14:tracePt t="18846" x="2463800" y="2654300"/>
          <p14:tracePt t="18852" x="2508250" y="2654300"/>
          <p14:tracePt t="18868" x="2533650" y="2654300"/>
          <p14:tracePt t="18876" x="2559050" y="2654300"/>
          <p14:tracePt t="18887" x="2578100" y="2654300"/>
          <p14:tracePt t="18908" x="2597150" y="2654300"/>
          <p14:tracePt t="18920" x="2603500" y="2654300"/>
          <p14:tracePt t="18940" x="2622550" y="2654300"/>
          <p14:tracePt t="18964" x="2628900" y="2654300"/>
          <p14:tracePt t="18972" x="2641600" y="2654300"/>
          <p14:tracePt t="18987" x="2667000" y="2654300"/>
          <p14:tracePt t="19003" x="2717800" y="2654300"/>
          <p14:tracePt t="19020" x="2762250" y="2654300"/>
          <p14:tracePt t="19037" x="2813050" y="2654300"/>
          <p14:tracePt t="19054" x="2857500" y="2654300"/>
          <p14:tracePt t="19070" x="2895600" y="2654300"/>
          <p14:tracePt t="19087" x="2946400" y="2654300"/>
          <p14:tracePt t="19103" x="3009900" y="2654300"/>
          <p14:tracePt t="19120" x="3067050" y="2654300"/>
          <p14:tracePt t="19137" x="3130550" y="2654300"/>
          <p14:tracePt t="19154" x="3194050" y="2654300"/>
          <p14:tracePt t="19170" x="3238500" y="2654300"/>
          <p14:tracePt t="19187" x="3295650" y="2654300"/>
          <p14:tracePt t="19203" x="3327400" y="2654300"/>
          <p14:tracePt t="19203" x="3346450" y="2654300"/>
          <p14:tracePt t="19220" x="3365500" y="2654300"/>
          <p14:tracePt t="19237" x="3384550" y="2654300"/>
          <p14:tracePt t="19253" x="3403600" y="2654300"/>
          <p14:tracePt t="19270" x="3422650" y="2654300"/>
          <p14:tracePt t="19287" x="3448050" y="2654300"/>
          <p14:tracePt t="19303" x="3479800" y="2654300"/>
          <p14:tracePt t="19320" x="3505200" y="2654300"/>
          <p14:tracePt t="19337" x="3543300" y="2654300"/>
          <p14:tracePt t="19354" x="3562350" y="2654300"/>
          <p14:tracePt t="19370" x="3587750" y="2654300"/>
          <p14:tracePt t="19387" x="3625850" y="2654300"/>
          <p14:tracePt t="19403" x="3683000" y="2654300"/>
          <p14:tracePt t="19420" x="3714750" y="2654300"/>
          <p14:tracePt t="19437" x="3746500" y="2654300"/>
          <p14:tracePt t="19453" x="3765550" y="2654300"/>
          <p14:tracePt t="19470" x="3797300" y="2654300"/>
          <p14:tracePt t="19487" x="3822700" y="2654300"/>
          <p14:tracePt t="19503" x="3848100" y="2654300"/>
          <p14:tracePt t="19520" x="3867150" y="2654300"/>
          <p14:tracePt t="19537" x="3879850" y="2654300"/>
          <p14:tracePt t="19553" x="3892550" y="2654300"/>
          <p14:tracePt t="19570" x="3905250" y="2654300"/>
          <p14:tracePt t="19587" x="3917950" y="2654300"/>
          <p14:tracePt t="19603" x="3949700" y="2654300"/>
          <p14:tracePt t="19620" x="3968750" y="2654300"/>
          <p14:tracePt t="19638" x="3975100" y="2654300"/>
          <p14:tracePt t="19653" x="3987800" y="2654300"/>
          <p14:tracePt t="19670" x="4000500" y="2654300"/>
          <p14:tracePt t="19686" x="4013200" y="2654300"/>
          <p14:tracePt t="19703" x="4019550" y="2654300"/>
          <p14:tracePt t="19720" x="4038600" y="2654300"/>
          <p14:tracePt t="19737" x="4044950" y="2654300"/>
          <p14:tracePt t="19753" x="4057650" y="2654300"/>
          <p14:tracePt t="21149" x="0" y="0"/>
        </p14:tracePtLst>
        <p14:tracePtLst>
          <p14:tracePt t="24177" x="4508500" y="2571750"/>
          <p14:tracePt t="24341" x="4514850" y="2571750"/>
          <p14:tracePt t="24349" x="4533900" y="2571750"/>
          <p14:tracePt t="24357" x="4552950" y="2571750"/>
          <p14:tracePt t="24365" x="4565650" y="2571750"/>
          <p14:tracePt t="24373" x="4603750" y="2578100"/>
          <p14:tracePt t="24389" x="4622800" y="2584450"/>
          <p14:tracePt t="24405" x="4641850" y="2584450"/>
          <p14:tracePt t="24405" x="4648200" y="2584450"/>
          <p14:tracePt t="24445" x="4654550" y="2584450"/>
          <p14:tracePt t="24469" x="4660900" y="2584450"/>
          <p14:tracePt t="24485" x="4667250" y="2584450"/>
          <p14:tracePt t="24509" x="4673600" y="2584450"/>
          <p14:tracePt t="24525" x="4679950" y="2584450"/>
          <p14:tracePt t="24546" x="4686300" y="2584450"/>
          <p14:tracePt t="24581" x="4692650" y="2584450"/>
          <p14:tracePt t="24621" x="4692650" y="2590800"/>
          <p14:tracePt t="25189" x="4699000" y="2597150"/>
          <p14:tracePt t="25253" x="4705350" y="2597150"/>
          <p14:tracePt t="25277" x="4711700" y="2597150"/>
          <p14:tracePt t="25413" x="4718050" y="2597150"/>
          <p14:tracePt t="25437" x="4724400" y="2597150"/>
          <p14:tracePt t="25446" x="4730750" y="2597150"/>
          <p14:tracePt t="25456" x="4737100" y="2597150"/>
          <p14:tracePt t="25485" x="4743450" y="2597150"/>
          <p14:tracePt t="25488" x="4749800" y="2597150"/>
          <p14:tracePt t="25496" x="4756150" y="2597150"/>
          <p14:tracePt t="25525" x="4762500" y="2597150"/>
          <p14:tracePt t="25527" x="4768850" y="2597150"/>
          <p14:tracePt t="25537" x="4781550" y="2597150"/>
          <p14:tracePt t="25554" x="4787900" y="2597150"/>
          <p14:tracePt t="25571" x="4800600" y="2597150"/>
          <p14:tracePt t="25605" x="4806950" y="2597150"/>
          <p14:tracePt t="25606" x="4819650" y="2597150"/>
          <p14:tracePt t="25621" x="4826000" y="2597150"/>
          <p14:tracePt t="25637" x="4832350" y="2597150"/>
          <p14:tracePt t="25654" x="4851400" y="2597150"/>
          <p14:tracePt t="25671" x="4864100" y="2597150"/>
          <p14:tracePt t="25687" x="4876800" y="2597150"/>
          <p14:tracePt t="25704" x="4902200" y="2597150"/>
          <p14:tracePt t="25721" x="4921250" y="2597150"/>
          <p14:tracePt t="25738" x="4940300" y="2597150"/>
          <p14:tracePt t="25754" x="4965700" y="2597150"/>
          <p14:tracePt t="25789" x="4972050" y="2597150"/>
          <p14:tracePt t="25805" x="4978400" y="2597150"/>
          <p14:tracePt t="25806" x="4984750" y="2597150"/>
          <p14:tracePt t="25821" x="4991100" y="2597150"/>
          <p14:tracePt t="25837" x="5003800" y="2597150"/>
          <p14:tracePt t="25854" x="5022850" y="2597150"/>
          <p14:tracePt t="25871" x="5041900" y="2597150"/>
          <p14:tracePt t="25888" x="5048250" y="2597150"/>
          <p14:tracePt t="25933" x="5060950" y="2597150"/>
          <p14:tracePt t="25957" x="5067300" y="2597150"/>
          <p14:tracePt t="25965" x="5080000" y="2597150"/>
          <p14:tracePt t="25980" x="5092700" y="2597150"/>
          <p14:tracePt t="25989" x="5099050" y="2597150"/>
          <p14:tracePt t="26005" x="5105400" y="2597150"/>
          <p14:tracePt t="26006" x="5111750" y="2597150"/>
          <p14:tracePt t="26021" x="5118100" y="2597150"/>
          <p14:tracePt t="26038" x="5124450" y="2597150"/>
          <p14:tracePt t="26054" x="5130800" y="2590800"/>
          <p14:tracePt t="26071" x="5137150" y="2590800"/>
          <p14:tracePt t="26088" x="5143500" y="2590800"/>
          <p14:tracePt t="26104" x="5149850" y="2590800"/>
          <p14:tracePt t="27414" x="5162550" y="2590800"/>
          <p14:tracePt t="27438" x="5168900" y="2590800"/>
          <p14:tracePt t="27446" x="5175250" y="2590800"/>
          <p14:tracePt t="27454" x="5181600" y="2590800"/>
          <p14:tracePt t="27502" x="5187950" y="2590800"/>
          <p14:tracePt t="27531" x="5194300" y="2590800"/>
          <p14:tracePt t="27538" x="5200650" y="2590800"/>
          <p14:tracePt t="27539" x="5207000" y="2590800"/>
          <p14:tracePt t="27555" x="5226050" y="2590800"/>
          <p14:tracePt t="27572" x="5245100" y="2590800"/>
          <p14:tracePt t="27588" x="5257800" y="2590800"/>
          <p14:tracePt t="27605" x="5264150" y="2590800"/>
          <p14:tracePt t="27670" x="5276850" y="2590800"/>
          <p14:tracePt t="27694" x="5283200" y="2590800"/>
          <p14:tracePt t="27714" x="5295900" y="2590800"/>
          <p14:tracePt t="27742" x="5302250" y="2590800"/>
          <p14:tracePt t="27766" x="5314950" y="2590800"/>
          <p14:tracePt t="27790" x="5321300" y="2590800"/>
          <p14:tracePt t="27806" x="5334000" y="2590800"/>
          <p14:tracePt t="27862" x="5340350" y="2590800"/>
          <p14:tracePt t="27894" x="5346700" y="2590800"/>
          <p14:tracePt t="27902" x="5353050" y="2590800"/>
          <p14:tracePt t="27934" x="5359400" y="2590800"/>
          <p14:tracePt t="29155" x="0" y="0"/>
        </p14:tracePtLst>
        <p14:tracePtLst>
          <p14:tracePt t="30168" x="5765800" y="2590800"/>
          <p14:tracePt t="30390" x="5772150" y="2590800"/>
          <p14:tracePt t="30398" x="5778500" y="2590800"/>
          <p14:tracePt t="30406" x="5784850" y="2590800"/>
          <p14:tracePt t="30407" x="5797550" y="2590800"/>
          <p14:tracePt t="30422" x="5822950" y="2590800"/>
          <p14:tracePt t="30438" x="5842000" y="2590800"/>
          <p14:tracePt t="30455" x="5867400" y="2590800"/>
          <p14:tracePt t="30471" x="5892800" y="2597150"/>
          <p14:tracePt t="30488" x="5918200" y="2597150"/>
          <p14:tracePt t="30505" x="5949950" y="2597150"/>
          <p14:tracePt t="30521" x="5962650" y="2597150"/>
          <p14:tracePt t="30538" x="5975350" y="2597150"/>
          <p14:tracePt t="30555" x="5988050" y="2597150"/>
          <p14:tracePt t="30571" x="5994400" y="2597150"/>
          <p14:tracePt t="30588" x="6019800" y="2597150"/>
          <p14:tracePt t="30605" x="6057900" y="2597150"/>
          <p14:tracePt t="30622" x="6089650" y="2597150"/>
          <p14:tracePt t="30638" x="6108700" y="2597150"/>
          <p14:tracePt t="30655" x="6134100" y="2597150"/>
          <p14:tracePt t="30671" x="6146800" y="2597150"/>
          <p14:tracePt t="30688" x="6153150" y="2597150"/>
          <p14:tracePt t="30733" x="6165850" y="2603500"/>
          <p14:tracePt t="30797" x="6172200" y="2603500"/>
          <p14:tracePt t="30808" x="6178550" y="2603500"/>
          <p14:tracePt t="30822" x="6184900" y="2603500"/>
          <p14:tracePt t="30823" x="6191250" y="2603500"/>
          <p14:tracePt t="30838" x="6203950" y="2603500"/>
          <p14:tracePt t="30855" x="6210300" y="2603500"/>
          <p14:tracePt t="30973" x="6216650" y="2603500"/>
          <p14:tracePt t="31029" x="6223000" y="2603500"/>
          <p14:tracePt t="31565" x="6235700" y="2603500"/>
          <p14:tracePt t="31574" x="6242050" y="2603500"/>
          <p14:tracePt t="31581" x="6248400" y="2603500"/>
          <p14:tracePt t="31589" x="6254750" y="2603500"/>
          <p14:tracePt t="31597" x="6267450" y="2603500"/>
          <p14:tracePt t="31605" x="6299200" y="2603500"/>
          <p14:tracePt t="31621" x="6311900" y="2603500"/>
          <p14:tracePt t="31638" x="6337300" y="2603500"/>
          <p14:tracePt t="31655" x="6356350" y="2603500"/>
          <p14:tracePt t="31672" x="6381750" y="2603500"/>
          <p14:tracePt t="31688" x="6394450" y="2603500"/>
          <p14:tracePt t="31705" x="6407150" y="2603500"/>
          <p14:tracePt t="31721" x="6413500" y="2603500"/>
          <p14:tracePt t="31738" x="6432550" y="2603500"/>
          <p14:tracePt t="31755" x="6445250" y="2603500"/>
          <p14:tracePt t="31772" x="6477000" y="2609850"/>
          <p14:tracePt t="31788" x="6502400" y="2616200"/>
          <p14:tracePt t="31805" x="6527800" y="2616200"/>
          <p14:tracePt t="31822" x="6546850" y="2616200"/>
          <p14:tracePt t="31838" x="6572250" y="2622550"/>
          <p14:tracePt t="31855" x="6584950" y="2622550"/>
          <p14:tracePt t="31871" x="6610350" y="2622550"/>
          <p14:tracePt t="31888" x="6635750" y="2622550"/>
          <p14:tracePt t="31905" x="6654800" y="2622550"/>
          <p14:tracePt t="31921" x="6667500" y="2622550"/>
          <p14:tracePt t="31938" x="6680200" y="2622550"/>
          <p14:tracePt t="31955" x="6705600" y="2622550"/>
          <p14:tracePt t="31971" x="6718300" y="2622550"/>
          <p14:tracePt t="31988" x="6737350" y="2622550"/>
          <p14:tracePt t="32005" x="6756400" y="2622550"/>
          <p14:tracePt t="32022" x="6775450" y="2622550"/>
          <p14:tracePt t="32038" x="6788150" y="2622550"/>
          <p14:tracePt t="32055" x="6794500" y="2622550"/>
          <p14:tracePt t="32072" x="6807200" y="2622550"/>
          <p14:tracePt t="32088" x="6819900" y="2622550"/>
          <p14:tracePt t="32105" x="6826250" y="2622550"/>
          <p14:tracePt t="32149" x="6838950" y="2622550"/>
          <p14:tracePt t="32190" x="6845300" y="2622550"/>
          <p14:tracePt t="32222" x="6858000" y="2622550"/>
          <p14:tracePt t="32237" x="6864350" y="2622550"/>
          <p14:tracePt t="32254" x="6877050" y="2622550"/>
          <p14:tracePt t="32254" x="6883400" y="2622550"/>
          <p14:tracePt t="32277" x="6896100" y="2622550"/>
          <p14:tracePt t="32277" x="6902450" y="2622550"/>
          <p14:tracePt t="32294" x="6908800" y="2622550"/>
          <p14:tracePt t="32305" x="6915150" y="2622550"/>
          <p14:tracePt t="32306" x="6921500" y="2622550"/>
          <p14:tracePt t="32322" x="6934200" y="2622550"/>
          <p14:tracePt t="32358" x="6940550" y="2622550"/>
          <p14:tracePt t="32374" x="6946900" y="2622550"/>
          <p14:tracePt t="32390" x="6953250" y="2622550"/>
          <p14:tracePt t="32422" x="6959600" y="2622550"/>
          <p14:tracePt t="32437" x="6965950" y="2622550"/>
          <p14:tracePt t="32445" x="6972300" y="2622550"/>
          <p14:tracePt t="32477" x="6978650" y="2622550"/>
          <p14:tracePt t="32485" x="6985000" y="2622550"/>
          <p14:tracePt t="32501" x="6991350" y="2622550"/>
          <p14:tracePt t="32518" x="7004050" y="2622550"/>
          <p14:tracePt t="32533" x="7010400" y="2622550"/>
          <p14:tracePt t="32541" x="7016750" y="2622550"/>
          <p14:tracePt t="32582" x="7023100" y="2622550"/>
          <p14:tracePt t="32654" x="7029450" y="2622550"/>
          <p14:tracePt t="32669" x="7035800" y="2622550"/>
          <p14:tracePt t="32701" x="7042150" y="2622550"/>
          <p14:tracePt t="32718" x="7048500" y="2622550"/>
          <p14:tracePt t="32773" x="7054850" y="2622550"/>
          <p14:tracePt t="33444" x="0" y="0"/>
        </p14:tracePtLst>
        <p14:tracePtLst>
          <p14:tracePt t="38112" x="3670300" y="3333750"/>
          <p14:tracePt t="38341" x="3676650" y="3333750"/>
          <p14:tracePt t="38349" x="3683000" y="3333750"/>
          <p14:tracePt t="38365" x="3689350" y="3333750"/>
          <p14:tracePt t="38381" x="3702050" y="3321050"/>
          <p14:tracePt t="38388" x="3708400" y="3321050"/>
          <p14:tracePt t="38404" x="3708400" y="3314700"/>
          <p14:tracePt t="38406" x="3721100" y="3314700"/>
          <p14:tracePt t="38421" x="3733800" y="3295650"/>
          <p14:tracePt t="38438" x="3740150" y="3289300"/>
          <p14:tracePt t="38454" x="3752850" y="3276600"/>
          <p14:tracePt t="38471" x="3765550" y="3270250"/>
          <p14:tracePt t="38488" x="3778250" y="3257550"/>
          <p14:tracePt t="38525" x="3784600" y="3251200"/>
          <p14:tracePt t="38542" x="3790950" y="3244850"/>
          <p14:tracePt t="38557" x="3797300" y="3238500"/>
          <p14:tracePt t="38573" x="3803650" y="3238500"/>
          <p14:tracePt t="38574" x="3810000" y="3232150"/>
          <p14:tracePt t="38588" x="3816350" y="3225800"/>
          <p14:tracePt t="38605" x="3835400" y="3206750"/>
          <p14:tracePt t="38621" x="3841750" y="3200400"/>
          <p14:tracePt t="38661" x="3848100" y="3200400"/>
          <p14:tracePt t="38662" x="3854450" y="3194050"/>
          <p14:tracePt t="38671" x="3860800" y="3181350"/>
          <p14:tracePt t="38688" x="3873500" y="3168650"/>
          <p14:tracePt t="38705" x="3886200" y="3155950"/>
          <p14:tracePt t="38721" x="3898900" y="3143250"/>
          <p14:tracePt t="38738" x="3917950" y="3136900"/>
          <p14:tracePt t="38754" x="3924300" y="3124200"/>
          <p14:tracePt t="38771" x="3930650" y="3117850"/>
          <p14:tracePt t="38787" x="3943350" y="3111500"/>
          <p14:tracePt t="38804" x="3956050" y="3098800"/>
          <p14:tracePt t="38821" x="3968750" y="3092450"/>
          <p14:tracePt t="38838" x="3981450" y="3079750"/>
          <p14:tracePt t="38854" x="3987800" y="3073400"/>
          <p14:tracePt t="38871" x="4000500" y="3060700"/>
          <p14:tracePt t="38887" x="4006850" y="3054350"/>
          <p14:tracePt t="38904" x="4019550" y="3041650"/>
          <p14:tracePt t="38921" x="4025900" y="3035300"/>
          <p14:tracePt t="38938" x="4032250" y="3028950"/>
          <p14:tracePt t="38954" x="4038600" y="3016250"/>
          <p14:tracePt t="38971" x="4051300" y="3003550"/>
          <p14:tracePt t="38988" x="4057650" y="3003550"/>
          <p14:tracePt t="39004" x="4070350" y="2984500"/>
          <p14:tracePt t="39021" x="4076700" y="2978150"/>
          <p14:tracePt t="39038" x="4089400" y="2965450"/>
          <p14:tracePt t="39054" x="4095750" y="2959100"/>
          <p14:tracePt t="39071" x="4102100" y="2946400"/>
          <p14:tracePt t="39088" x="4114800" y="2933700"/>
          <p14:tracePt t="39104" x="4121150" y="2921000"/>
          <p14:tracePt t="39121" x="4140200" y="2901950"/>
          <p14:tracePt t="39138" x="4146550" y="2882900"/>
          <p14:tracePt t="39154" x="4152900" y="2876550"/>
          <p14:tracePt t="39171" x="4165600" y="2857500"/>
          <p14:tracePt t="39188" x="4171950" y="2857500"/>
          <p14:tracePt t="39204" x="4178300" y="2838450"/>
          <p14:tracePt t="39221" x="4184650" y="2832100"/>
          <p14:tracePt t="39269" x="4191000" y="2825750"/>
          <p14:tracePt t="39285" x="4197350" y="2819400"/>
          <p14:tracePt t="39301" x="4203700" y="2819400"/>
          <p14:tracePt t="39309" x="4203700" y="2813050"/>
          <p14:tracePt t="39317" x="4210050" y="2806700"/>
          <p14:tracePt t="39337" x="4210050" y="2800350"/>
          <p14:tracePt t="39338" x="4222750" y="2794000"/>
          <p14:tracePt t="39354" x="4229100" y="2787650"/>
          <p14:tracePt t="39371" x="4235450" y="2774950"/>
          <p14:tracePt t="39388" x="4241800" y="2774950"/>
          <p14:tracePt t="39405" x="4248150" y="2768600"/>
          <p14:tracePt t="39421" x="4254500" y="2762250"/>
          <p14:tracePt t="39461" x="4260850" y="2762250"/>
          <p14:tracePt t="39501" x="4260850" y="2755900"/>
          <p14:tracePt t="39557" x="4267200" y="2755900"/>
          <p14:tracePt t="39565" x="4267200" y="2749550"/>
          <p14:tracePt t="39589" x="4273550" y="2749550"/>
          <p14:tracePt t="39670" x="4273550" y="2743200"/>
          <p14:tracePt t="40477" x="0" y="0"/>
        </p14:tracePtLst>
        <p14:tracePtLst>
          <p14:tracePt t="42495" x="3733800" y="3308350"/>
          <p14:tracePt t="43027" x="0" y="0"/>
        </p14:tracePtLst>
        <p14:tracePtLst>
          <p14:tracePt t="43995" x="4368800" y="2647950"/>
          <p14:tracePt t="44053" x="4368800" y="2641600"/>
          <p14:tracePt t="44076" x="4362450" y="2641600"/>
          <p14:tracePt t="44084" x="4356100" y="2641600"/>
          <p14:tracePt t="44092" x="4349750" y="2647950"/>
          <p14:tracePt t="44104" x="4343400" y="2647950"/>
          <p14:tracePt t="44108" x="4324350" y="2667000"/>
          <p14:tracePt t="44124" x="4305300" y="2673350"/>
          <p14:tracePt t="44141" x="4286250" y="2692400"/>
          <p14:tracePt t="44157" x="4267200" y="2705100"/>
          <p14:tracePt t="44173" x="4241800" y="2724150"/>
          <p14:tracePt t="44189" x="4222750" y="2743200"/>
          <p14:tracePt t="44205" x="4184650" y="2787650"/>
          <p14:tracePt t="44222" x="4159250" y="2813050"/>
          <p14:tracePt t="44239" x="4133850" y="2838450"/>
          <p14:tracePt t="44255" x="4108450" y="2870200"/>
          <p14:tracePt t="44272" x="4083050" y="2901950"/>
          <p14:tracePt t="44289" x="4064000" y="2921000"/>
          <p14:tracePt t="44305" x="4057650" y="2946400"/>
          <p14:tracePt t="44322" x="4038600" y="2978150"/>
          <p14:tracePt t="44339" x="4025900" y="2997200"/>
          <p14:tracePt t="44355" x="4006850" y="3022600"/>
          <p14:tracePt t="44372" x="3987800" y="3048000"/>
          <p14:tracePt t="44388" x="3975100" y="3073400"/>
          <p14:tracePt t="44405" x="3943350" y="3117850"/>
          <p14:tracePt t="44422" x="3930650" y="3136900"/>
          <p14:tracePt t="44439" x="3911600" y="3155950"/>
          <p14:tracePt t="44455" x="3886200" y="3194050"/>
          <p14:tracePt t="44472" x="3867150" y="3219450"/>
          <p14:tracePt t="44489" x="3848100" y="3244850"/>
          <p14:tracePt t="44505" x="3829050" y="3263900"/>
          <p14:tracePt t="44522" x="3803650" y="3282950"/>
          <p14:tracePt t="44539" x="3771900" y="3314700"/>
          <p14:tracePt t="44555" x="3740150" y="3333750"/>
          <p14:tracePt t="44572" x="3708400" y="3359150"/>
          <p14:tracePt t="44588" x="3676650" y="3390900"/>
          <p14:tracePt t="44605" x="3638550" y="3416300"/>
          <p14:tracePt t="44622" x="3619500" y="3435350"/>
          <p14:tracePt t="44638" x="3581400" y="3454400"/>
          <p14:tracePt t="44655" x="3543300" y="3473450"/>
          <p14:tracePt t="44672" x="3524250" y="3492500"/>
          <p14:tracePt t="44688" x="3498850" y="3511550"/>
          <p14:tracePt t="44705" x="3467100" y="3530600"/>
          <p14:tracePt t="44722" x="3435350" y="3543300"/>
          <p14:tracePt t="44738" x="3403600" y="3562350"/>
          <p14:tracePt t="44755" x="3365500" y="3587750"/>
          <p14:tracePt t="44772" x="3333750" y="3606800"/>
          <p14:tracePt t="44772" x="3327400" y="3613150"/>
          <p14:tracePt t="44790" x="3314700" y="3632200"/>
          <p14:tracePt t="44805" x="3276600" y="3651250"/>
          <p14:tracePt t="44822" x="3263900" y="3663950"/>
          <p14:tracePt t="44838" x="3244850" y="3676650"/>
          <p14:tracePt t="44855" x="3219450" y="3702050"/>
          <p14:tracePt t="44872" x="3200400" y="3727450"/>
          <p14:tracePt t="44889" x="3175000" y="3746500"/>
          <p14:tracePt t="44905" x="3149600" y="3765550"/>
          <p14:tracePt t="44922" x="3130550" y="3784600"/>
          <p14:tracePt t="44938" x="3105150" y="3803650"/>
          <p14:tracePt t="44955" x="3079750" y="3822700"/>
          <p14:tracePt t="44972" x="3054350" y="3848100"/>
          <p14:tracePt t="44989" x="3022600" y="3879850"/>
          <p14:tracePt t="45005" x="2984500" y="3917950"/>
          <p14:tracePt t="45022" x="2959100" y="3943350"/>
          <p14:tracePt t="45039" x="2933700" y="3968750"/>
          <p14:tracePt t="45055" x="2908300" y="3994150"/>
          <p14:tracePt t="45072" x="2882900" y="4019550"/>
          <p14:tracePt t="45089" x="2863850" y="4038600"/>
          <p14:tracePt t="45105" x="2844800" y="4057650"/>
          <p14:tracePt t="45122" x="2838450" y="4070350"/>
          <p14:tracePt t="45138" x="2825750" y="4076700"/>
          <p14:tracePt t="45155" x="2819400" y="4083050"/>
          <p14:tracePt t="45310" x="2832100" y="4083050"/>
          <p14:tracePt t="45317" x="2863850" y="4057650"/>
          <p14:tracePt t="45325" x="2882900" y="4044950"/>
          <p14:tracePt t="45338" x="2914650" y="4019550"/>
          <p14:tracePt t="45338" x="2952750" y="3994150"/>
          <p14:tracePt t="45341" x="2984500" y="3975100"/>
          <p14:tracePt t="45355" x="3079750" y="3905250"/>
          <p14:tracePt t="45372" x="3168650" y="3848100"/>
          <p14:tracePt t="45389" x="3244850" y="3790950"/>
          <p14:tracePt t="45405" x="3371850" y="3702050"/>
          <p14:tracePt t="45422" x="3441700" y="3651250"/>
          <p14:tracePt t="45438" x="3505200" y="3600450"/>
          <p14:tracePt t="45455" x="3568700" y="3543300"/>
          <p14:tracePt t="45472" x="3644900" y="3473450"/>
          <p14:tracePt t="45488" x="3727450" y="3397250"/>
          <p14:tracePt t="45505" x="3790950" y="3327400"/>
          <p14:tracePt t="45522" x="3854450" y="3263900"/>
          <p14:tracePt t="45539" x="3892550" y="3232150"/>
          <p14:tracePt t="45555" x="3943350" y="3175000"/>
          <p14:tracePt t="45572" x="3994150" y="3130550"/>
          <p14:tracePt t="45588" x="4032250" y="3079750"/>
          <p14:tracePt t="45605" x="4108450" y="2997200"/>
          <p14:tracePt t="45622" x="4146550" y="2946400"/>
          <p14:tracePt t="45639" x="4178300" y="2914650"/>
          <p14:tracePt t="45655" x="4216400" y="2863850"/>
          <p14:tracePt t="45672" x="4254500" y="2825750"/>
          <p14:tracePt t="45688" x="4279900" y="2781300"/>
          <p14:tracePt t="45705" x="4305300" y="2755900"/>
          <p14:tracePt t="45722" x="4330700" y="2730500"/>
          <p14:tracePt t="45738" x="4349750" y="2711450"/>
          <p14:tracePt t="45755" x="4362450" y="2698750"/>
          <p14:tracePt t="45772" x="4375150" y="2679700"/>
          <p14:tracePt t="45789" x="4394200" y="2660650"/>
          <p14:tracePt t="45789" x="4394200" y="2647950"/>
          <p14:tracePt t="45806" x="4413250" y="2628900"/>
          <p14:tracePt t="45822" x="4419600" y="2622550"/>
          <p14:tracePt t="45839" x="4425950" y="2616200"/>
          <p14:tracePt t="45855" x="4432300" y="2609850"/>
          <p14:tracePt t="45987" x="0" y="0"/>
        </p14:tracePtLst>
        <p14:tracePtLst>
          <p14:tracePt t="50277" x="2451100" y="3003550"/>
          <p14:tracePt t="50333" x="2444750" y="3003550"/>
          <p14:tracePt t="50373" x="2438400" y="3003550"/>
          <p14:tracePt t="50405" x="2432050" y="3003550"/>
          <p14:tracePt t="50421" x="2425700" y="2997200"/>
          <p14:tracePt t="50431" x="2419350" y="2997200"/>
          <p14:tracePt t="50438" x="2413000" y="2990850"/>
          <p14:tracePt t="50455" x="2400300" y="2984500"/>
          <p14:tracePt t="50472" x="2393950" y="2978150"/>
          <p14:tracePt t="50488" x="2381250" y="2978150"/>
          <p14:tracePt t="50505" x="2374900" y="2978150"/>
          <p14:tracePt t="50521" x="2362200" y="2978150"/>
          <p14:tracePt t="50538" x="2349500" y="2978150"/>
          <p14:tracePt t="50555" x="2343150" y="2978150"/>
          <p14:tracePt t="50572" x="2330450" y="2978150"/>
          <p14:tracePt t="50588" x="2317750" y="2984500"/>
          <p14:tracePt t="50605" x="2311400" y="2990850"/>
          <p14:tracePt t="50621" x="2311400" y="2997200"/>
          <p14:tracePt t="50638" x="2305050" y="3016250"/>
          <p14:tracePt t="50654" x="2298700" y="3035300"/>
          <p14:tracePt t="50671" x="2298700" y="3060700"/>
          <p14:tracePt t="50688" x="2298700" y="3079750"/>
          <p14:tracePt t="50704" x="2298700" y="3092450"/>
          <p14:tracePt t="50721" x="2298700" y="3111500"/>
          <p14:tracePt t="50738" x="2305050" y="3130550"/>
          <p14:tracePt t="50754" x="2311400" y="3136900"/>
          <p14:tracePt t="50771" x="2343150" y="3136900"/>
          <p14:tracePt t="50788" x="2381250" y="3149600"/>
          <p14:tracePt t="50805" x="2419350" y="3149600"/>
          <p14:tracePt t="50822" x="2438400" y="3149600"/>
          <p14:tracePt t="50838" x="2470150" y="3149600"/>
          <p14:tracePt t="50855" x="2482850" y="3143250"/>
          <p14:tracePt t="50872" x="2514600" y="3130550"/>
          <p14:tracePt t="50888" x="2533650" y="3111500"/>
          <p14:tracePt t="50905" x="2546350" y="3086100"/>
          <p14:tracePt t="50922" x="2552700" y="3067050"/>
          <p14:tracePt t="50938" x="2559050" y="3054350"/>
          <p14:tracePt t="50955" x="2565400" y="3035300"/>
          <p14:tracePt t="50971" x="2565400" y="3022600"/>
          <p14:tracePt t="50988" x="2565400" y="3003550"/>
          <p14:tracePt t="51005" x="2565400" y="2984500"/>
          <p14:tracePt t="51021" x="2565400" y="2978150"/>
          <p14:tracePt t="51038" x="2552700" y="2959100"/>
          <p14:tracePt t="51055" x="2552700" y="2952750"/>
          <p14:tracePt t="51071" x="2527300" y="2940050"/>
          <p14:tracePt t="51088" x="2508250" y="2940050"/>
          <p14:tracePt t="51104" x="2489200" y="2933700"/>
          <p14:tracePt t="51121" x="2451100" y="2933700"/>
          <p14:tracePt t="51138" x="2432050" y="2933700"/>
          <p14:tracePt t="51155" x="2393950" y="2933700"/>
          <p14:tracePt t="51171" x="2368550" y="2946400"/>
          <p14:tracePt t="51188" x="2343150" y="2965450"/>
          <p14:tracePt t="51205" x="2317750" y="2990850"/>
          <p14:tracePt t="51222" x="2305050" y="3028950"/>
          <p14:tracePt t="51238" x="2298700" y="3048000"/>
          <p14:tracePt t="51255" x="2298700" y="3073400"/>
          <p14:tracePt t="51271" x="2298700" y="3079750"/>
          <p14:tracePt t="51288" x="2298700" y="3105150"/>
          <p14:tracePt t="51305" x="2305050" y="3111500"/>
          <p14:tracePt t="51322" x="2324100" y="3124200"/>
          <p14:tracePt t="51338" x="2349500" y="3124200"/>
          <p14:tracePt t="51355" x="2381250" y="3124200"/>
          <p14:tracePt t="51371" x="2406650" y="3124200"/>
          <p14:tracePt t="51388" x="2438400" y="3124200"/>
          <p14:tracePt t="51405" x="2482850" y="3111500"/>
          <p14:tracePt t="51422" x="2501900" y="3098800"/>
          <p14:tracePt t="51438" x="2520950" y="3067050"/>
          <p14:tracePt t="51455" x="2527300" y="3016250"/>
          <p14:tracePt t="51471" x="2533650" y="2978150"/>
          <p14:tracePt t="51488" x="2533650" y="2946400"/>
          <p14:tracePt t="51505" x="2533650" y="2927350"/>
          <p14:tracePt t="51522" x="2527300" y="2908300"/>
          <p14:tracePt t="51538" x="2514600" y="2895600"/>
          <p14:tracePt t="51555" x="2489200" y="2889250"/>
          <p14:tracePt t="51571" x="2451100" y="2882900"/>
          <p14:tracePt t="51588" x="2406650" y="2882900"/>
          <p14:tracePt t="51588" x="2387600" y="2882900"/>
          <p14:tracePt t="51605" x="2336800" y="2882900"/>
          <p14:tracePt t="51622" x="2305050" y="2882900"/>
          <p14:tracePt t="51638" x="2279650" y="2895600"/>
          <p14:tracePt t="51655" x="2279650" y="2908300"/>
          <p14:tracePt t="51672" x="2273300" y="2927350"/>
          <p14:tracePt t="51688" x="2260600" y="2959100"/>
          <p14:tracePt t="51705" x="2260600" y="2990850"/>
          <p14:tracePt t="51721" x="2260600" y="3009900"/>
          <p14:tracePt t="51738" x="2273300" y="3041650"/>
          <p14:tracePt t="51755" x="2292350" y="3067050"/>
          <p14:tracePt t="51772" x="2317750" y="3086100"/>
          <p14:tracePt t="51788" x="2362200" y="3105150"/>
          <p14:tracePt t="51805" x="2406650" y="3111500"/>
          <p14:tracePt t="51822" x="2438400" y="3111500"/>
          <p14:tracePt t="51838" x="2457450" y="3111500"/>
          <p14:tracePt t="51855" x="2476500" y="3092450"/>
          <p14:tracePt t="51872" x="2489200" y="3060700"/>
          <p14:tracePt t="51889" x="2501900" y="3028950"/>
          <p14:tracePt t="51905" x="2508250" y="2997200"/>
          <p14:tracePt t="51922" x="2508250" y="2984500"/>
          <p14:tracePt t="51938" x="2508250" y="2971800"/>
          <p14:tracePt t="51955" x="2508250" y="2952750"/>
          <p14:tracePt t="51972" x="2489200" y="2952750"/>
          <p14:tracePt t="51988" x="2432050" y="2952750"/>
          <p14:tracePt t="52005" x="2374900" y="2952750"/>
          <p14:tracePt t="52022" x="2330450" y="2952750"/>
          <p14:tracePt t="52039" x="2298700" y="2959100"/>
          <p14:tracePt t="52055" x="2286000" y="2978150"/>
          <p14:tracePt t="52072" x="2273300" y="3003550"/>
          <p14:tracePt t="52088" x="2273300" y="3048000"/>
          <p14:tracePt t="52106" x="2266950" y="3079750"/>
          <p14:tracePt t="52122" x="2266950" y="3098800"/>
          <p14:tracePt t="52138" x="2266950" y="3124200"/>
          <p14:tracePt t="52155" x="2279650" y="3136900"/>
          <p14:tracePt t="52172" x="2298700" y="3143250"/>
          <p14:tracePt t="52188" x="2336800" y="3149600"/>
          <p14:tracePt t="52205" x="2362200" y="3149600"/>
          <p14:tracePt t="52222" x="2387600" y="3149600"/>
          <p14:tracePt t="52238" x="2413000" y="3130550"/>
          <p14:tracePt t="52255" x="2425700" y="3111500"/>
          <p14:tracePt t="52272" x="2438400" y="3086100"/>
          <p14:tracePt t="52288" x="2444750" y="3060700"/>
          <p14:tracePt t="52305" x="2444750" y="3041650"/>
          <p14:tracePt t="52322" x="2444750" y="3022600"/>
          <p14:tracePt t="52338" x="2444750" y="3009900"/>
          <p14:tracePt t="52355" x="2438400" y="2997200"/>
          <p14:tracePt t="52372" x="2425700" y="2997200"/>
          <p14:tracePt t="52388" x="2406650" y="2997200"/>
          <p14:tracePt t="52388" x="2387600" y="2997200"/>
          <p14:tracePt t="52405" x="2355850" y="2997200"/>
          <p14:tracePt t="52422" x="2330450" y="2997200"/>
          <p14:tracePt t="52438" x="2305050" y="3009900"/>
          <p14:tracePt t="52455" x="2279650" y="3028950"/>
          <p14:tracePt t="52472" x="2279650" y="3048000"/>
          <p14:tracePt t="52489" x="2279650" y="3073400"/>
          <p14:tracePt t="52505" x="2279650" y="3111500"/>
          <p14:tracePt t="52522" x="2279650" y="3143250"/>
          <p14:tracePt t="52538" x="2279650" y="3155950"/>
          <p14:tracePt t="52555" x="2286000" y="3162300"/>
          <p14:tracePt t="52572" x="2292350" y="3162300"/>
          <p14:tracePt t="52588" x="2317750" y="3162300"/>
          <p14:tracePt t="52605" x="2330450" y="3162300"/>
          <p14:tracePt t="52622" x="2368550" y="3149600"/>
          <p14:tracePt t="52638" x="2393950" y="3105150"/>
          <p14:tracePt t="52655" x="2406650" y="3067050"/>
          <p14:tracePt t="52671" x="2419350" y="3028950"/>
          <p14:tracePt t="52688" x="2419350" y="3016250"/>
          <p14:tracePt t="52705" x="2419350" y="2997200"/>
          <p14:tracePt t="52741" x="2419350" y="2990850"/>
          <p14:tracePt t="52755" x="2419350" y="2984500"/>
          <p14:tracePt t="52756" x="2406650" y="2984500"/>
          <p14:tracePt t="52771" x="2381250" y="2971800"/>
          <p14:tracePt t="52788" x="2343150" y="2971800"/>
          <p14:tracePt t="52805" x="2324100" y="2971800"/>
          <p14:tracePt t="52822" x="2292350" y="2971800"/>
          <p14:tracePt t="52838" x="2273300" y="2971800"/>
          <p14:tracePt t="52855" x="2254250" y="2990850"/>
          <p14:tracePt t="52871" x="2247900" y="3022600"/>
          <p14:tracePt t="52888" x="2247900" y="3067050"/>
          <p14:tracePt t="52905" x="2247900" y="3111500"/>
          <p14:tracePt t="52922" x="2247900" y="3117850"/>
          <p14:tracePt t="52938" x="2247900" y="3130550"/>
          <p14:tracePt t="52955" x="2260600" y="3143250"/>
          <p14:tracePt t="52972" x="2292350" y="3143250"/>
          <p14:tracePt t="52988" x="2355850" y="3143250"/>
          <p14:tracePt t="53005" x="2406650" y="3130550"/>
          <p14:tracePt t="53022" x="2451100" y="3105150"/>
          <p14:tracePt t="53038" x="2476500" y="3073400"/>
          <p14:tracePt t="53055" x="2489200" y="3048000"/>
          <p14:tracePt t="53071" x="2489200" y="3009900"/>
          <p14:tracePt t="53088" x="2489200" y="2984500"/>
          <p14:tracePt t="53105" x="2482850" y="2965450"/>
          <p14:tracePt t="53122" x="2451100" y="2952750"/>
          <p14:tracePt t="53138" x="2406650" y="2952750"/>
          <p14:tracePt t="53155" x="2368550" y="2952750"/>
          <p14:tracePt t="53171" x="2349500" y="2952750"/>
          <p14:tracePt t="53188" x="2324100" y="2952750"/>
          <p14:tracePt t="53205" x="2286000" y="2984500"/>
          <p14:tracePt t="53222" x="2273300" y="3009900"/>
          <p14:tracePt t="53238" x="2273300" y="3041650"/>
          <p14:tracePt t="53255" x="2273300" y="3060700"/>
          <p14:tracePt t="53271" x="2273300" y="3073400"/>
          <p14:tracePt t="53289" x="2273300" y="3079750"/>
          <p14:tracePt t="53305" x="2279650" y="3086100"/>
          <p14:tracePt t="53322" x="2292350" y="3092450"/>
          <p14:tracePt t="53338" x="2311400" y="3092450"/>
          <p14:tracePt t="53355" x="2330450" y="3092450"/>
          <p14:tracePt t="53372" x="2336800" y="3092450"/>
          <p14:tracePt t="53388" x="0" y="0"/>
        </p14:tracePtLst>
        <p14:tracePtLst>
          <p14:tracePt t="55395" x="2387600" y="2635250"/>
          <p14:tracePt t="55957" x="2393950" y="2635250"/>
          <p14:tracePt t="55965" x="2400300" y="2635250"/>
          <p14:tracePt t="55981" x="2406650" y="2635250"/>
          <p14:tracePt t="56013" x="2419350" y="2641600"/>
          <p14:tracePt t="56172" x="2425700" y="2641600"/>
          <p14:tracePt t="56189" x="2432050" y="2641600"/>
          <p14:tracePt t="56213" x="2438400" y="2641600"/>
          <p14:tracePt t="56214" x="2444750" y="2641600"/>
          <p14:tracePt t="56244" x="2451100" y="2641600"/>
          <p14:tracePt t="56245" x="2457450" y="2641600"/>
          <p14:tracePt t="56260" x="2470150" y="2641600"/>
          <p14:tracePt t="56271" x="2482850" y="2641600"/>
          <p14:tracePt t="56287" x="2508250" y="2641600"/>
          <p14:tracePt t="56304" x="2533650" y="2641600"/>
          <p14:tracePt t="56320" x="2559050" y="2641600"/>
          <p14:tracePt t="56337" x="2590800" y="2641600"/>
          <p14:tracePt t="56353" x="2622550" y="2641600"/>
          <p14:tracePt t="56370" x="2654300" y="2641600"/>
          <p14:tracePt t="56387" x="2692400" y="2641600"/>
          <p14:tracePt t="56387" x="2717800" y="2641600"/>
          <p14:tracePt t="56404" x="2762250" y="2641600"/>
          <p14:tracePt t="56420" x="2800350" y="2641600"/>
          <p14:tracePt t="56437" x="2844800" y="2641600"/>
          <p14:tracePt t="56454" x="2882900" y="2641600"/>
          <p14:tracePt t="56471" x="2927350" y="2641600"/>
          <p14:tracePt t="56487" x="2984500" y="2641600"/>
          <p14:tracePt t="56504" x="3035300" y="2641600"/>
          <p14:tracePt t="56520" x="3098800" y="2641600"/>
          <p14:tracePt t="56537" x="3149600" y="2641600"/>
          <p14:tracePt t="56554" x="3200400" y="2641600"/>
          <p14:tracePt t="56570" x="3257550" y="2641600"/>
          <p14:tracePt t="56587" x="3314700" y="2641600"/>
          <p14:tracePt t="56587" x="3340100" y="2641600"/>
          <p14:tracePt t="56605" x="3416300" y="2641600"/>
          <p14:tracePt t="56620" x="3479800" y="2641600"/>
          <p14:tracePt t="56638" x="3530600" y="2641600"/>
          <p14:tracePt t="56654" x="3587750" y="2641600"/>
          <p14:tracePt t="56671" x="3638550" y="2641600"/>
          <p14:tracePt t="56688" x="3702050" y="2641600"/>
          <p14:tracePt t="56705" x="3784600" y="2641600"/>
          <p14:tracePt t="56721" x="3854450" y="2641600"/>
          <p14:tracePt t="56738" x="3898900" y="2641600"/>
          <p14:tracePt t="56754" x="3924300" y="2641600"/>
          <p14:tracePt t="56771" x="3943350" y="2641600"/>
          <p14:tracePt t="56788" x="3949700" y="2641600"/>
          <p14:tracePt t="56805" x="3956050" y="2641600"/>
          <p14:tracePt t="56845" x="3962400" y="2641600"/>
          <p14:tracePt t="56860" x="3968750" y="2641600"/>
          <p14:tracePt t="57192" x="0" y="0"/>
        </p14:tracePtLst>
        <p14:tracePtLst>
          <p14:tracePt t="59167" x="4254500" y="2774950"/>
          <p14:tracePt t="59331" x="4248150" y="2774950"/>
          <p14:tracePt t="59331" x="4241800" y="2774950"/>
          <p14:tracePt t="59356" x="4235450" y="2781300"/>
          <p14:tracePt t="59364" x="4229100" y="2787650"/>
          <p14:tracePt t="59380" x="4222750" y="2787650"/>
          <p14:tracePt t="59388" x="4222750" y="2794000"/>
          <p14:tracePt t="59389" x="4216400" y="2800350"/>
          <p14:tracePt t="59404" x="4210050" y="2806700"/>
          <p14:tracePt t="59420" x="4197350" y="2819400"/>
          <p14:tracePt t="59437" x="4197350" y="2825750"/>
          <p14:tracePt t="59454" x="4191000" y="2838450"/>
          <p14:tracePt t="59470" x="4178300" y="2851150"/>
          <p14:tracePt t="59487" x="4171950" y="2851150"/>
          <p14:tracePt t="59504" x="4171950" y="2863850"/>
          <p14:tracePt t="59520" x="4165600" y="2870200"/>
          <p14:tracePt t="59537" x="4159250" y="2876550"/>
          <p14:tracePt t="59554" x="4152900" y="2882900"/>
          <p14:tracePt t="59570" x="4146550" y="2895600"/>
          <p14:tracePt t="59587" x="4133850" y="2908300"/>
          <p14:tracePt t="59604" x="4127500" y="2921000"/>
          <p14:tracePt t="59620" x="4121150" y="2927350"/>
          <p14:tracePt t="59637" x="4121150" y="2940050"/>
          <p14:tracePt t="59653" x="4114800" y="2946400"/>
          <p14:tracePt t="59670" x="4102100" y="2952750"/>
          <p14:tracePt t="59687" x="4102100" y="2959100"/>
          <p14:tracePt t="59704" x="4095750" y="2971800"/>
          <p14:tracePt t="59720" x="4095750" y="2978150"/>
          <p14:tracePt t="59737" x="4083050" y="2990850"/>
          <p14:tracePt t="59753" x="4076700" y="2997200"/>
          <p14:tracePt t="59770" x="4070350" y="3003550"/>
          <p14:tracePt t="59787" x="4064000" y="3016250"/>
          <p14:tracePt t="59803" x="4057650" y="3022600"/>
          <p14:tracePt t="59820" x="4051300" y="3028950"/>
          <p14:tracePt t="59837" x="4044950" y="3041650"/>
          <p14:tracePt t="59854" x="4038600" y="3041650"/>
          <p14:tracePt t="59871" x="4032250" y="3048000"/>
          <p14:tracePt t="59887" x="4019550" y="3060700"/>
          <p14:tracePt t="59904" x="4013200" y="3067050"/>
          <p14:tracePt t="59920" x="4000500" y="3073400"/>
          <p14:tracePt t="59937" x="3994150" y="3079750"/>
          <p14:tracePt t="59954" x="3987800" y="3086100"/>
          <p14:tracePt t="59971" x="3981450" y="3092450"/>
          <p14:tracePt t="59987" x="3975100" y="3105150"/>
          <p14:tracePt t="60004" x="3962400" y="3105150"/>
          <p14:tracePt t="60020" x="3956050" y="3117850"/>
          <p14:tracePt t="60037" x="3943350" y="3124200"/>
          <p14:tracePt t="60054" x="3930650" y="3136900"/>
          <p14:tracePt t="60070" x="3924300" y="3143250"/>
          <p14:tracePt t="60087" x="3917950" y="3149600"/>
          <p14:tracePt t="60104" x="3911600" y="3155950"/>
          <p14:tracePt t="60120" x="3898900" y="3162300"/>
          <p14:tracePt t="60137" x="3892550" y="3168650"/>
          <p14:tracePt t="60153" x="3886200" y="3168650"/>
          <p14:tracePt t="60170" x="3879850" y="3175000"/>
          <p14:tracePt t="60187" x="3873500" y="3181350"/>
          <p14:tracePt t="60203" x="3867150" y="3181350"/>
          <p14:tracePt t="60220" x="3867150" y="3187700"/>
          <p14:tracePt t="60237" x="3854450" y="3194050"/>
          <p14:tracePt t="60253" x="3848100" y="3200400"/>
          <p14:tracePt t="60290" x="3841750" y="3206750"/>
          <p14:tracePt t="60303" x="3829050" y="3213100"/>
          <p14:tracePt t="60304" x="3822700" y="3219450"/>
          <p14:tracePt t="60320" x="3816350" y="3219450"/>
          <p14:tracePt t="60337" x="3816350" y="3225800"/>
          <p14:tracePt t="60355" x="3810000" y="3225800"/>
          <p14:tracePt t="60370" x="3803650" y="3232150"/>
          <p14:tracePt t="60387" x="3797300" y="3238500"/>
          <p14:tracePt t="60404" x="3790950" y="3238500"/>
          <p14:tracePt t="60420" x="3784600" y="3251200"/>
          <p14:tracePt t="60437" x="3778250" y="3257550"/>
          <p14:tracePt t="60453" x="3765550" y="3257550"/>
          <p14:tracePt t="60470" x="3765550" y="3263900"/>
          <p14:tracePt t="60487" x="3759200" y="3270250"/>
          <p14:tracePt t="60503" x="3752850" y="3276600"/>
          <p14:tracePt t="60520" x="3746500" y="3276600"/>
          <p14:tracePt t="60537" x="3746500" y="3282950"/>
          <p14:tracePt t="60579" x="3740150" y="3282950"/>
          <p14:tracePt t="60588" x="3733800" y="3282950"/>
          <p14:tracePt t="60627" x="3727450" y="3289300"/>
          <p14:tracePt t="61500" x="3733800" y="3276600"/>
          <p14:tracePt t="61508" x="3740150" y="3270250"/>
          <p14:tracePt t="61515" x="3746500" y="3263900"/>
          <p14:tracePt t="61529" x="3752850" y="3251200"/>
          <p14:tracePt t="61530" x="3765550" y="3244850"/>
          <p14:tracePt t="61537" x="3784600" y="3213100"/>
          <p14:tracePt t="61553" x="3803650" y="3187700"/>
          <p14:tracePt t="61570" x="3816350" y="3168650"/>
          <p14:tracePt t="61587" x="3841750" y="3130550"/>
          <p14:tracePt t="61604" x="3860800" y="3111500"/>
          <p14:tracePt t="61621" x="3879850" y="3079750"/>
          <p14:tracePt t="61638" x="3892550" y="3054350"/>
          <p14:tracePt t="61654" x="3917950" y="3028950"/>
          <p14:tracePt t="61671" x="3930650" y="3009900"/>
          <p14:tracePt t="61688" x="3943350" y="2990850"/>
          <p14:tracePt t="61704" x="3949700" y="2971800"/>
          <p14:tracePt t="61721" x="3968750" y="2959100"/>
          <p14:tracePt t="61738" x="3975100" y="2946400"/>
          <p14:tracePt t="61754" x="3994150" y="2933700"/>
          <p14:tracePt t="61771" x="4013200" y="2914650"/>
          <p14:tracePt t="61788" x="4038600" y="2889250"/>
          <p14:tracePt t="61805" x="4057650" y="2870200"/>
          <p14:tracePt t="61821" x="4076700" y="2857500"/>
          <p14:tracePt t="61838" x="4083050" y="2851150"/>
          <p14:tracePt t="61854" x="4095750" y="2838450"/>
          <p14:tracePt t="61871" x="4114800" y="2832100"/>
          <p14:tracePt t="61888" x="4140200" y="2819400"/>
          <p14:tracePt t="61904" x="4146550" y="2813050"/>
          <p14:tracePt t="61921" x="4159250" y="2800350"/>
          <p14:tracePt t="61957" x="4178300" y="2794000"/>
          <p14:tracePt t="61958" x="4178300" y="2787650"/>
          <p14:tracePt t="61971" x="4184650" y="2787650"/>
          <p14:tracePt t="61988" x="4197350" y="2774950"/>
          <p14:tracePt t="62005" x="4210050" y="2774950"/>
          <p14:tracePt t="62364" x="4216400" y="2774950"/>
          <p14:tracePt t="62402" x="0" y="0"/>
        </p14:tracePtLst>
        <p14:tracePtLst>
          <p14:tracePt t="64567" x="2400300" y="3028950"/>
          <p14:tracePt t="65012" x="2400300" y="3035300"/>
          <p14:tracePt t="65020" x="2400300" y="3048000"/>
          <p14:tracePt t="65030" x="2400300" y="3067050"/>
          <p14:tracePt t="65038" x="2400300" y="3073400"/>
          <p14:tracePt t="65054" x="2387600" y="3092450"/>
          <p14:tracePt t="65072" x="2368550" y="3098800"/>
          <p14:tracePt t="65088" x="2355850" y="3098800"/>
          <p14:tracePt t="65105" x="2343150" y="3098800"/>
          <p14:tracePt t="65121" x="2336800" y="3098800"/>
          <p14:tracePt t="65138" x="2330450" y="3098800"/>
          <p14:tracePt t="65172" x="2324100" y="3098800"/>
          <p14:tracePt t="65173" x="2324100" y="3086100"/>
          <p14:tracePt t="65173" x="2324100" y="3067050"/>
          <p14:tracePt t="65188" x="2330450" y="3028950"/>
          <p14:tracePt t="65204" x="2343150" y="3009900"/>
          <p14:tracePt t="65221" x="2362200" y="2990850"/>
          <p14:tracePt t="65238" x="2393950" y="2978150"/>
          <p14:tracePt t="65255" x="2425700" y="2971800"/>
          <p14:tracePt t="65271" x="2463800" y="2971800"/>
          <p14:tracePt t="65288" x="2482850" y="2978150"/>
          <p14:tracePt t="65304" x="2501900" y="3016250"/>
          <p14:tracePt t="65321" x="2501900" y="3048000"/>
          <p14:tracePt t="65338" x="2514600" y="3073400"/>
          <p14:tracePt t="65354" x="2514600" y="3098800"/>
          <p14:tracePt t="65371" x="2495550" y="3111500"/>
          <p14:tracePt t="65388" x="2444750" y="3117850"/>
          <p14:tracePt t="65404" x="2393950" y="3117850"/>
          <p14:tracePt t="65421" x="2355850" y="3117850"/>
          <p14:tracePt t="65438" x="2324100" y="3098800"/>
          <p14:tracePt t="65454" x="2305050" y="3067050"/>
          <p14:tracePt t="65471" x="2298700" y="3009900"/>
          <p14:tracePt t="65488" x="2298700" y="2978150"/>
          <p14:tracePt t="65504" x="2298700" y="2952750"/>
          <p14:tracePt t="65521" x="2298700" y="2933700"/>
          <p14:tracePt t="65538" x="2343150" y="2914650"/>
          <p14:tracePt t="65554" x="2387600" y="2908300"/>
          <p14:tracePt t="65571" x="2438400" y="2908300"/>
          <p14:tracePt t="65571" x="2470150" y="2908300"/>
          <p14:tracePt t="65588" x="2501900" y="2914650"/>
          <p14:tracePt t="65604" x="2527300" y="2952750"/>
          <p14:tracePt t="65621" x="2533650" y="2990850"/>
          <p14:tracePt t="65638" x="2540000" y="3028950"/>
          <p14:tracePt t="65654" x="2540000" y="3054350"/>
          <p14:tracePt t="65671" x="2527300" y="3079750"/>
          <p14:tracePt t="65688" x="2501900" y="3092450"/>
          <p14:tracePt t="65704" x="2463800" y="3111500"/>
          <p14:tracePt t="65721" x="2425700" y="3111500"/>
          <p14:tracePt t="65738" x="2406650" y="3111500"/>
          <p14:tracePt t="65755" x="2387600" y="3111500"/>
          <p14:tracePt t="65771" x="2374900" y="3111500"/>
          <p14:tracePt t="65788" x="2355850" y="3067050"/>
          <p14:tracePt t="65804" x="2355850" y="3035300"/>
          <p14:tracePt t="65821" x="2355850" y="2997200"/>
          <p14:tracePt t="65837" x="2355850" y="2978150"/>
          <p14:tracePt t="65854" x="2381250" y="2952750"/>
          <p14:tracePt t="65871" x="2406650" y="2940050"/>
          <p14:tracePt t="65888" x="2438400" y="2933700"/>
          <p14:tracePt t="65904" x="2463800" y="2933700"/>
          <p14:tracePt t="65921" x="2501900" y="2933700"/>
          <p14:tracePt t="65937" x="2527300" y="2946400"/>
          <p14:tracePt t="65954" x="2540000" y="2971800"/>
          <p14:tracePt t="65971" x="2552700" y="3009900"/>
          <p14:tracePt t="65988" x="2559050" y="3041650"/>
          <p14:tracePt t="66004" x="2559050" y="3054350"/>
          <p14:tracePt t="66021" x="2546350" y="3067050"/>
          <p14:tracePt t="66038" x="2508250" y="3086100"/>
          <p14:tracePt t="66054" x="2463800" y="3086100"/>
          <p14:tracePt t="66071" x="2432050" y="3092450"/>
          <p14:tracePt t="66088" x="2406650" y="3092450"/>
          <p14:tracePt t="66105" x="2393950" y="3092450"/>
          <p14:tracePt t="66283" x="0" y="0"/>
        </p14:tracePtLst>
        <p14:tracePtLst>
          <p14:tracePt t="67436" x="3676650" y="3282950"/>
          <p14:tracePt t="67548" x="3670300" y="3282950"/>
          <p14:tracePt t="67572" x="3663950" y="3282950"/>
          <p14:tracePt t="67580" x="3657600" y="3282950"/>
          <p14:tracePt t="67588" x="3651250" y="3270250"/>
          <p14:tracePt t="67604" x="3644900" y="3244850"/>
          <p14:tracePt t="67621" x="3644900" y="3232150"/>
          <p14:tracePt t="67637" x="3644900" y="3225800"/>
          <p14:tracePt t="67640" x="3644900" y="3219450"/>
          <p14:tracePt t="67660" x="3644900" y="3213100"/>
          <p14:tracePt t="67676" x="3657600" y="3206750"/>
          <p14:tracePt t="67688" x="3683000" y="3206750"/>
          <p14:tracePt t="67707" x="3708400" y="3213100"/>
          <p14:tracePt t="67721" x="3733800" y="3238500"/>
          <p14:tracePt t="67737" x="3771900" y="3270250"/>
          <p14:tracePt t="67754" x="3784600" y="3289300"/>
          <p14:tracePt t="67771" x="3790950" y="3308350"/>
          <p14:tracePt t="67805" x="3790950" y="3314700"/>
          <p14:tracePt t="67806" x="3790950" y="3327400"/>
          <p14:tracePt t="67845" x="3790950" y="3340100"/>
          <p14:tracePt t="67854" x="3784600" y="3346450"/>
          <p14:tracePt t="67860" x="3746500" y="3352800"/>
          <p14:tracePt t="67871" x="3714750" y="3365500"/>
          <p14:tracePt t="67888" x="3689350" y="3365500"/>
          <p14:tracePt t="67924" x="3676650" y="3365500"/>
          <p14:tracePt t="67940" x="3676650" y="3352800"/>
          <p14:tracePt t="67941" x="3676650" y="3340100"/>
          <p14:tracePt t="67954" x="3676650" y="3314700"/>
          <p14:tracePt t="67971" x="3689350" y="3295650"/>
          <p14:tracePt t="67987" x="3714750" y="3282950"/>
          <p14:tracePt t="68004" x="3721100" y="3282950"/>
          <p14:tracePt t="68021" x="3740150" y="3289300"/>
          <p14:tracePt t="68038" x="3746500" y="3302000"/>
          <p14:tracePt t="68054" x="3759200" y="3327400"/>
          <p14:tracePt t="68071" x="3759200" y="3346450"/>
          <p14:tracePt t="68088" x="3759200" y="3352800"/>
          <p14:tracePt t="68104" x="3759200" y="3365500"/>
          <p14:tracePt t="68121" x="3759200" y="3378200"/>
          <p14:tracePt t="68138" x="3752850" y="3384550"/>
          <p14:tracePt t="68154" x="3746500" y="3384550"/>
          <p14:tracePt t="68171" x="3740150" y="3384550"/>
          <p14:tracePt t="68187" x="3727450" y="3384550"/>
          <p14:tracePt t="68204" x="3714750" y="3384550"/>
          <p14:tracePt t="68221" x="3708400" y="3378200"/>
          <p14:tracePt t="68237" x="3708400" y="3371850"/>
          <p14:tracePt t="68254" x="3708400" y="3365500"/>
          <p14:tracePt t="68271" x="3708400" y="3359150"/>
          <p14:tracePt t="68308" x="3708400" y="3346450"/>
          <p14:tracePt t="68309" x="3714750" y="3346450"/>
          <p14:tracePt t="68321" x="3733800" y="3340100"/>
          <p14:tracePt t="68338" x="3740150" y="3340100"/>
          <p14:tracePt t="68354" x="3746500" y="3340100"/>
          <p14:tracePt t="68387" x="3752850" y="3340100"/>
          <p14:tracePt t="68388" x="3759200" y="3340100"/>
          <p14:tracePt t="68404" x="3759200" y="3346450"/>
          <p14:tracePt t="68500" x="0" y="0"/>
        </p14:tracePtLst>
        <p14:tracePtLst>
          <p14:tracePt t="69668" x="4279900" y="2781300"/>
          <p14:tracePt t="69773" x="4267200" y="2787650"/>
          <p14:tracePt t="69782" x="4260850" y="2794000"/>
          <p14:tracePt t="69782" x="4254500" y="2800350"/>
          <p14:tracePt t="69789" x="4248150" y="2806700"/>
          <p14:tracePt t="69805" x="4235450" y="2806700"/>
          <p14:tracePt t="69806" x="4222750" y="2819400"/>
          <p14:tracePt t="69822" x="4210050" y="2832100"/>
          <p14:tracePt t="69838" x="4191000" y="2851150"/>
          <p14:tracePt t="69855" x="4178300" y="2863850"/>
          <p14:tracePt t="69872" x="4152900" y="2889250"/>
          <p14:tracePt t="69889" x="4127500" y="2914650"/>
          <p14:tracePt t="69905" x="4102100" y="2933700"/>
          <p14:tracePt t="69922" x="4083050" y="2959100"/>
          <p14:tracePt t="69938" x="4057650" y="2978150"/>
          <p14:tracePt t="69955" x="4038600" y="2990850"/>
          <p14:tracePt t="69972" x="4025900" y="3022600"/>
          <p14:tracePt t="69988" x="3994150" y="3054350"/>
          <p14:tracePt t="70005" x="3968750" y="3086100"/>
          <p14:tracePt t="70022" x="3924300" y="3130550"/>
          <p14:tracePt t="70038" x="3892550" y="3162300"/>
          <p14:tracePt t="70055" x="3854450" y="3200400"/>
          <p14:tracePt t="70072" x="3822700" y="3238500"/>
          <p14:tracePt t="70089" x="3797300" y="3276600"/>
          <p14:tracePt t="70105" x="3759200" y="3314700"/>
          <p14:tracePt t="70122" x="3721100" y="3352800"/>
          <p14:tracePt t="70138" x="3702050" y="3371850"/>
          <p14:tracePt t="70156" x="3676650" y="3403600"/>
          <p14:tracePt t="70172" x="3638550" y="3435350"/>
          <p14:tracePt t="70189" x="3575050" y="3486150"/>
          <p14:tracePt t="70205" x="3549650" y="3505200"/>
          <p14:tracePt t="70222" x="3511550" y="3530600"/>
          <p14:tracePt t="70238" x="3479800" y="3549650"/>
          <p14:tracePt t="70255" x="3429000" y="3581400"/>
          <p14:tracePt t="70272" x="3403600" y="3600450"/>
          <p14:tracePt t="70288" x="3378200" y="3613150"/>
          <p14:tracePt t="70305" x="3352800" y="3632200"/>
          <p14:tracePt t="70322" x="3321050" y="3651250"/>
          <p14:tracePt t="70338" x="3289300" y="3676650"/>
          <p14:tracePt t="70355" x="3257550" y="3708400"/>
          <p14:tracePt t="70372" x="3225800" y="3727450"/>
          <p14:tracePt t="70389" x="3187700" y="3765550"/>
          <p14:tracePt t="70405" x="3149600" y="3790950"/>
          <p14:tracePt t="70422" x="3124200" y="3810000"/>
          <p14:tracePt t="70438" x="3111500" y="3816350"/>
          <p14:tracePt t="70455" x="3086100" y="3841750"/>
          <p14:tracePt t="70472" x="3048000" y="3873500"/>
          <p14:tracePt t="70488" x="3003550" y="3898900"/>
          <p14:tracePt t="70505" x="2971800" y="3924300"/>
          <p14:tracePt t="70522" x="2927350" y="3956050"/>
          <p14:tracePt t="70538" x="2901950" y="3981450"/>
          <p14:tracePt t="70555" x="2876550" y="4000500"/>
          <p14:tracePt t="70572" x="2863850" y="4013200"/>
          <p14:tracePt t="70589" x="2832100" y="4044950"/>
          <p14:tracePt t="70605" x="2806700" y="4064000"/>
          <p14:tracePt t="70622" x="2794000" y="4076700"/>
          <p14:tracePt t="70638" x="2787650" y="4083050"/>
          <p14:tracePt t="70655" x="2774950" y="4089400"/>
          <p14:tracePt t="70672" x="2768600" y="4095750"/>
          <p14:tracePt t="70688" x="2762250" y="4102100"/>
          <p14:tracePt t="70705" x="2755900" y="4108450"/>
          <p14:tracePt t="70778" x="0" y="0"/>
        </p14:tracePtLst>
        <p14:tracePtLst>
          <p14:tracePt t="71526" x="2374900" y="3003550"/>
          <p14:tracePt t="71637" x="2381250" y="3009900"/>
          <p14:tracePt t="71645" x="2381250" y="3016250"/>
          <p14:tracePt t="71655" x="2393950" y="3028950"/>
          <p14:tracePt t="71661" x="2406650" y="3041650"/>
          <p14:tracePt t="71672" x="2419350" y="3060700"/>
          <p14:tracePt t="71693" x="2438400" y="3079750"/>
          <p14:tracePt t="71709" x="2451100" y="3098800"/>
          <p14:tracePt t="71725" x="2463800" y="3111500"/>
          <p14:tracePt t="71741" x="2489200" y="3130550"/>
          <p14:tracePt t="71755" x="2508250" y="3155950"/>
          <p14:tracePt t="71772" x="2527300" y="3175000"/>
          <p14:tracePt t="71772" x="2533650" y="3181350"/>
          <p14:tracePt t="71789" x="2559050" y="3206750"/>
          <p14:tracePt t="71805" x="2584450" y="3238500"/>
          <p14:tracePt t="71822" x="2609850" y="3263900"/>
          <p14:tracePt t="71838" x="2635250" y="3289300"/>
          <p14:tracePt t="71855" x="2647950" y="3308350"/>
          <p14:tracePt t="71872" x="2667000" y="3333750"/>
          <p14:tracePt t="71889" x="2686050" y="3352800"/>
          <p14:tracePt t="71905" x="2698750" y="3365500"/>
          <p14:tracePt t="71922" x="2705100" y="3378200"/>
          <p14:tracePt t="71938" x="2717800" y="3390900"/>
          <p14:tracePt t="71955" x="2730500" y="3403600"/>
          <p14:tracePt t="71972" x="2749550" y="3429000"/>
          <p14:tracePt t="71988" x="2787650" y="3467100"/>
          <p14:tracePt t="72005" x="2800350" y="3479800"/>
          <p14:tracePt t="72022" x="2813050" y="3492500"/>
          <p14:tracePt t="72039" x="2825750" y="3505200"/>
          <p14:tracePt t="72055" x="2832100" y="3517900"/>
          <p14:tracePt t="72072" x="2844800" y="3536950"/>
          <p14:tracePt t="72088" x="2857500" y="3556000"/>
          <p14:tracePt t="72105" x="2876550" y="3568700"/>
          <p14:tracePt t="72122" x="2895600" y="3581400"/>
          <p14:tracePt t="72139" x="2901950" y="3594100"/>
          <p14:tracePt t="72155" x="2914650" y="3606800"/>
          <p14:tracePt t="72172" x="2927350" y="3613150"/>
          <p14:tracePt t="72172" x="2940050" y="3625850"/>
          <p14:tracePt t="72189" x="2959100" y="3638550"/>
          <p14:tracePt t="72205" x="2978150" y="3657600"/>
          <p14:tracePt t="72222" x="2990850" y="3670300"/>
          <p14:tracePt t="72238" x="3009900" y="3683000"/>
          <p14:tracePt t="72255" x="3016250" y="3689350"/>
          <p14:tracePt t="72272" x="3028950" y="3702050"/>
          <p14:tracePt t="72288" x="3054350" y="3721100"/>
          <p14:tracePt t="72306" x="3073400" y="3740150"/>
          <p14:tracePt t="72322" x="3092450" y="3752850"/>
          <p14:tracePt t="72338" x="3111500" y="3765550"/>
          <p14:tracePt t="72355" x="3124200" y="3784600"/>
          <p14:tracePt t="72372" x="3130550" y="3784600"/>
          <p14:tracePt t="72388" x="3143250" y="3797300"/>
          <p14:tracePt t="72405" x="3149600" y="3803650"/>
          <p14:tracePt t="72422" x="3162300" y="3810000"/>
          <p14:tracePt t="72438" x="3175000" y="3816350"/>
          <p14:tracePt t="72455" x="3181350" y="3822700"/>
          <p14:tracePt t="72472" x="3194050" y="3829050"/>
          <p14:tracePt t="72488" x="3200400" y="3835400"/>
          <p14:tracePt t="72505" x="3206750" y="3841750"/>
          <p14:tracePt t="72521" x="3213100" y="3841750"/>
          <p14:tracePt t="72538" x="3219450" y="3848100"/>
          <p14:tracePt t="72573" x="3219450" y="3854450"/>
          <p14:tracePt t="72732" x="0" y="0"/>
        </p14:tracePtLst>
        <p14:tracePtLst>
          <p14:tracePt t="73389" x="3060700" y="3346450"/>
          <p14:tracePt t="73390" x="3054350" y="3346450"/>
          <p14:tracePt t="73408" x="3054350" y="3359150"/>
          <p14:tracePt t="73409" x="3048000" y="3378200"/>
          <p14:tracePt t="73421" x="3041650" y="3384550"/>
          <p14:tracePt t="73438" x="3041650" y="3390900"/>
          <p14:tracePt t="73455" x="3035300" y="3403600"/>
          <p14:tracePt t="73472" x="3028950" y="3416300"/>
          <p14:tracePt t="73488" x="3016250" y="3416300"/>
          <p14:tracePt t="73505" x="2990850" y="3429000"/>
          <p14:tracePt t="73525" x="2952750" y="3441700"/>
          <p14:tracePt t="73540" x="2933700" y="3448050"/>
          <p14:tracePt t="73557" x="2914650" y="3448050"/>
          <p14:tracePt t="73573" x="2901950" y="3454400"/>
          <p14:tracePt t="73589" x="2876550" y="3454400"/>
          <p14:tracePt t="73613" x="2857500" y="3454400"/>
          <p14:tracePt t="73629" x="2832100" y="3454400"/>
          <p14:tracePt t="73645" x="2813050" y="3454400"/>
          <p14:tracePt t="73655" x="2781300" y="3448050"/>
          <p14:tracePt t="73677" x="2755900" y="3429000"/>
          <p14:tracePt t="73688" x="2724150" y="3409950"/>
          <p14:tracePt t="73705" x="2698750" y="3384550"/>
          <p14:tracePt t="73738" x="2673350" y="3359150"/>
          <p14:tracePt t="73741" x="2647950" y="3314700"/>
          <p14:tracePt t="73757" x="2647950" y="3282950"/>
          <p14:tracePt t="73772" x="2635250" y="3244850"/>
          <p14:tracePt t="73788" x="2628900" y="3206750"/>
          <p14:tracePt t="73805" x="2628900" y="3175000"/>
          <p14:tracePt t="73822" x="2628900" y="3143250"/>
          <p14:tracePt t="73838" x="2641600" y="3117850"/>
          <p14:tracePt t="73855" x="2667000" y="3079750"/>
          <p14:tracePt t="73872" x="2692400" y="3048000"/>
          <p14:tracePt t="73888" x="2717800" y="3022600"/>
          <p14:tracePt t="73905" x="2749550" y="3003550"/>
          <p14:tracePt t="73922" x="2781300" y="2997200"/>
          <p14:tracePt t="73938" x="2806700" y="2984500"/>
          <p14:tracePt t="73955" x="2851150" y="2984500"/>
          <p14:tracePt t="73972" x="2882900" y="2984500"/>
          <p14:tracePt t="73988" x="2952750" y="2984500"/>
          <p14:tracePt t="74005" x="3009900" y="3009900"/>
          <p14:tracePt t="74021" x="3067050" y="3041650"/>
          <p14:tracePt t="74038" x="3098800" y="3054350"/>
          <p14:tracePt t="74055" x="3117850" y="3073400"/>
          <p14:tracePt t="74072" x="3130550" y="3086100"/>
          <p14:tracePt t="74088" x="3143250" y="3098800"/>
          <p14:tracePt t="74105" x="3143250" y="3124200"/>
          <p14:tracePt t="74121" x="3149600" y="3149600"/>
          <p14:tracePt t="74138" x="3162300" y="3200400"/>
          <p14:tracePt t="74155" x="3162300" y="3232150"/>
          <p14:tracePt t="74172" x="3162300" y="3276600"/>
          <p14:tracePt t="74188" x="3162300" y="3340100"/>
          <p14:tracePt t="74205" x="3162300" y="3384550"/>
          <p14:tracePt t="74222" x="3155950" y="3409950"/>
          <p14:tracePt t="74238" x="3130550" y="3448050"/>
          <p14:tracePt t="74255" x="3105150" y="3473450"/>
          <p14:tracePt t="74272" x="3086100" y="3486150"/>
          <p14:tracePt t="74288" x="3054350" y="3498850"/>
          <p14:tracePt t="74305" x="3041650" y="3505200"/>
          <p14:tracePt t="74322" x="3028950" y="3511550"/>
          <p14:tracePt t="74338" x="3022600" y="3511550"/>
          <p14:tracePt t="74381" x="3016250" y="3517900"/>
          <p14:tracePt t="74492" x="0" y="0"/>
        </p14:tracePtLst>
        <p14:tracePtLst>
          <p14:tracePt t="76408" x="4006850" y="2940050"/>
          <p14:tracePt t="76501" x="3994150" y="2940050"/>
          <p14:tracePt t="76508" x="3987800" y="2952750"/>
          <p14:tracePt t="76521" x="3975100" y="2959100"/>
          <p14:tracePt t="76524" x="3949700" y="2990850"/>
          <p14:tracePt t="76540" x="3911600" y="3041650"/>
          <p14:tracePt t="76556" x="3860800" y="3092450"/>
          <p14:tracePt t="76572" x="3797300" y="3162300"/>
          <p14:tracePt t="76588" x="3714750" y="3263900"/>
          <p14:tracePt t="76621" x="3657600" y="3333750"/>
          <p14:tracePt t="76628" x="3600450" y="3397250"/>
          <p14:tracePt t="76638" x="3549650" y="3460750"/>
          <p14:tracePt t="76660" x="3498850" y="3517900"/>
          <p14:tracePt t="76671" x="3454400" y="3562350"/>
          <p14:tracePt t="76692" x="3422650" y="3594100"/>
          <p14:tracePt t="76705" x="3403600" y="3613150"/>
          <p14:tracePt t="76721" x="3378200" y="3638550"/>
          <p14:tracePt t="76738" x="3359150" y="3663950"/>
          <p14:tracePt t="76755" x="3340100" y="3683000"/>
          <p14:tracePt t="76772" x="3321050" y="3702050"/>
          <p14:tracePt t="76788" x="3302000" y="3727450"/>
          <p14:tracePt t="76805" x="3289300" y="3733800"/>
          <p14:tracePt t="76821" x="3276600" y="3746500"/>
          <p14:tracePt t="76838" x="3263900" y="3759200"/>
          <p14:tracePt t="76855" x="3251200" y="3778250"/>
          <p14:tracePt t="76872" x="3238500" y="3784600"/>
          <p14:tracePt t="76888" x="3232150" y="3797300"/>
          <p14:tracePt t="76905" x="3213100" y="3810000"/>
          <p14:tracePt t="76921" x="3194050" y="3829050"/>
          <p14:tracePt t="76938" x="3175000" y="3841750"/>
          <p14:tracePt t="76955" x="3143250" y="3867150"/>
          <p14:tracePt t="76972" x="3130550" y="3879850"/>
          <p14:tracePt t="76988" x="3086100" y="3905250"/>
          <p14:tracePt t="77005" x="3060700" y="3924300"/>
          <p14:tracePt t="77021" x="3041650" y="3937000"/>
          <p14:tracePt t="77038" x="3028950" y="3943350"/>
          <p14:tracePt t="77055" x="3022600" y="3949700"/>
          <p14:tracePt t="77071" x="3003550" y="3962400"/>
          <p14:tracePt t="77088" x="2971800" y="3981450"/>
          <p14:tracePt t="77105" x="2959100" y="3994150"/>
          <p14:tracePt t="77122" x="2927350" y="4013200"/>
          <p14:tracePt t="77138" x="2901950" y="4038600"/>
          <p14:tracePt t="77155" x="2882900" y="4051300"/>
          <p14:tracePt t="77171" x="2857500" y="4070350"/>
          <p14:tracePt t="77171" x="2851150" y="4070350"/>
          <p14:tracePt t="77188" x="2838450" y="4083050"/>
          <p14:tracePt t="77205" x="2832100" y="4089400"/>
          <p14:tracePt t="77328" x="0" y="0"/>
        </p14:tracePtLst>
        <p14:tracePtLst>
          <p14:tracePt t="78128" x="2425700" y="3067050"/>
          <p14:tracePt t="78221" x="2425700" y="3079750"/>
          <p14:tracePt t="78228" x="2425700" y="3092450"/>
          <p14:tracePt t="78238" x="2425700" y="3105150"/>
          <p14:tracePt t="78244" x="2444750" y="3155950"/>
          <p14:tracePt t="78260" x="2470150" y="3187700"/>
          <p14:tracePt t="78271" x="2514600" y="3244850"/>
          <p14:tracePt t="78288" x="2546350" y="3282950"/>
          <p14:tracePt t="78304" x="2584450" y="3321050"/>
          <p14:tracePt t="78321" x="2628900" y="3359150"/>
          <p14:tracePt t="78338" x="2660650" y="3384550"/>
          <p14:tracePt t="78355" x="2686050" y="3422650"/>
          <p14:tracePt t="78371" x="2705100" y="3441700"/>
          <p14:tracePt t="78388" x="2730500" y="3473450"/>
          <p14:tracePt t="78405" x="2755900" y="3505200"/>
          <p14:tracePt t="78421" x="2774950" y="3536950"/>
          <p14:tracePt t="78438" x="2800350" y="3568700"/>
          <p14:tracePt t="78455" x="2825750" y="3594100"/>
          <p14:tracePt t="78471" x="2857500" y="3619500"/>
          <p14:tracePt t="78488" x="2882900" y="3644900"/>
          <p14:tracePt t="78504" x="2908300" y="3657600"/>
          <p14:tracePt t="78521" x="2933700" y="3676650"/>
          <p14:tracePt t="78538" x="2952750" y="3689350"/>
          <p14:tracePt t="78555" x="2971800" y="3695700"/>
          <p14:tracePt t="78571" x="2990850" y="3714750"/>
          <p14:tracePt t="78588" x="3003550" y="3721100"/>
          <p14:tracePt t="78605" x="3016250" y="3721100"/>
          <p14:tracePt t="78621" x="3028950" y="3727450"/>
          <p14:tracePt t="78638" x="3035300" y="3733800"/>
          <p14:tracePt t="78655" x="3048000" y="3740150"/>
          <p14:tracePt t="78671" x="3054350" y="3740150"/>
          <p14:tracePt t="78688" x="3067050" y="3752850"/>
          <p14:tracePt t="78704" x="3086100" y="3765550"/>
          <p14:tracePt t="78721" x="3105150" y="3778250"/>
          <p14:tracePt t="78738" x="3124200" y="3784600"/>
          <p14:tracePt t="78755" x="3136900" y="3797300"/>
          <p14:tracePt t="78772" x="3149600" y="3803650"/>
          <p14:tracePt t="78788" x="3168650" y="3822700"/>
          <p14:tracePt t="78964" x="3175000" y="3829050"/>
          <p14:tracePt t="78988" x="3175000" y="3835400"/>
          <p14:tracePt t="79216" x="0" y="0"/>
        </p14:tracePtLst>
        <p14:tracePtLst>
          <p14:tracePt t="87987" x="2686050" y="2882900"/>
          <p14:tracePt t="88317" x="2679700" y="2882900"/>
          <p14:tracePt t="88325" x="2667000" y="2882900"/>
          <p14:tracePt t="88333" x="2660650" y="2882900"/>
          <p14:tracePt t="88340" x="2635250" y="2889250"/>
          <p14:tracePt t="88355" x="2622550" y="2908300"/>
          <p14:tracePt t="88485" x="2616200" y="2914650"/>
          <p14:tracePt t="88509" x="2609850" y="2921000"/>
          <p14:tracePt t="88517" x="2597150" y="2933700"/>
          <p14:tracePt t="88533" x="2597150" y="2940050"/>
          <p14:tracePt t="88541" x="2590800" y="2940050"/>
          <p14:tracePt t="88565" x="2590800" y="2946400"/>
          <p14:tracePt t="88653" x="2590800" y="2959100"/>
          <p14:tracePt t="88661" x="2590800" y="2965450"/>
          <p14:tracePt t="88672" x="2590800" y="2978150"/>
          <p14:tracePt t="88673" x="2590800" y="3003550"/>
          <p14:tracePt t="88689" x="2609850" y="3041650"/>
          <p14:tracePt t="88705" x="2641600" y="3092450"/>
          <p14:tracePt t="88722" x="2667000" y="3130550"/>
          <p14:tracePt t="88739" x="2698750" y="3181350"/>
          <p14:tracePt t="88755" x="2730500" y="3225800"/>
          <p14:tracePt t="88772" x="2781300" y="3302000"/>
          <p14:tracePt t="88789" x="2806700" y="3333750"/>
          <p14:tracePt t="88805" x="2819400" y="3346450"/>
          <p14:tracePt t="88822" x="2832100" y="3371850"/>
          <p14:tracePt t="88839" x="2844800" y="3384550"/>
          <p14:tracePt t="88855" x="2851150" y="3397250"/>
          <p14:tracePt t="88872" x="2870200" y="3429000"/>
          <p14:tracePt t="88889" x="2882900" y="3441700"/>
          <p14:tracePt t="88906" x="2889250" y="3460750"/>
          <p14:tracePt t="88922" x="2908300" y="3486150"/>
          <p14:tracePt t="88939" x="2921000" y="3517900"/>
          <p14:tracePt t="88955" x="2933700" y="3530600"/>
          <p14:tracePt t="88972" x="2952750" y="3562350"/>
          <p14:tracePt t="88988" x="2971800" y="3587750"/>
          <p14:tracePt t="89005" x="2984500" y="3600450"/>
          <p14:tracePt t="89022" x="3003550" y="3625850"/>
          <p14:tracePt t="89039" x="3009900" y="3638550"/>
          <p14:tracePt t="89055" x="3028950" y="3657600"/>
          <p14:tracePt t="89072" x="3048000" y="3676650"/>
          <p14:tracePt t="89088" x="3054350" y="3683000"/>
          <p14:tracePt t="89105" x="3073400" y="3708400"/>
          <p14:tracePt t="89122" x="3092450" y="3727450"/>
          <p14:tracePt t="89139" x="3111500" y="3752850"/>
          <p14:tracePt t="89155" x="3124200" y="3765550"/>
          <p14:tracePt t="89172" x="3130550" y="3765550"/>
          <p14:tracePt t="89260" x="3136900" y="3771900"/>
          <p14:tracePt t="89285" x="3143250" y="3778250"/>
          <p14:tracePt t="89309" x="3149600" y="3784600"/>
          <p14:tracePt t="89365" x="3155950" y="3784600"/>
          <p14:tracePt t="89381" x="3155950" y="3790950"/>
          <p14:tracePt t="89405" x="3162300" y="3797300"/>
          <p14:tracePt t="89604" x="0" y="0"/>
        </p14:tracePtLst>
        <p14:tracePtLst>
          <p14:tracePt t="95004" x="2717800" y="4616450"/>
          <p14:tracePt t="95220" x="2705100" y="4616450"/>
          <p14:tracePt t="95245" x="2698750" y="4610100"/>
          <p14:tracePt t="95261" x="2698750" y="4603750"/>
          <p14:tracePt t="95271" x="2692400" y="4603750"/>
          <p14:tracePt t="95275" x="2692400" y="4597400"/>
          <p14:tracePt t="95288" x="2679700" y="4597400"/>
          <p14:tracePt t="95305" x="2660650" y="4597400"/>
          <p14:tracePt t="95322" x="2641600" y="4597400"/>
          <p14:tracePt t="95338" x="2609850" y="4597400"/>
          <p14:tracePt t="95355" x="2584450" y="4597400"/>
          <p14:tracePt t="95371" x="2571750" y="4603750"/>
          <p14:tracePt t="95371" x="2559050" y="4603750"/>
          <p14:tracePt t="95413" x="2552700" y="4610100"/>
          <p14:tracePt t="95421" x="2546350" y="4610100"/>
          <p14:tracePt t="95438" x="2546350" y="4629150"/>
          <p14:tracePt t="95439" x="2546350" y="4648200"/>
          <p14:tracePt t="95455" x="2533650" y="4673600"/>
          <p14:tracePt t="95472" x="2533650" y="4692650"/>
          <p14:tracePt t="95488" x="2533650" y="4711700"/>
          <p14:tracePt t="95505" x="2533650" y="4730750"/>
          <p14:tracePt t="95522" x="2533650" y="4743450"/>
          <p14:tracePt t="95538" x="2546350" y="4749800"/>
          <p14:tracePt t="95555" x="2552700" y="4749800"/>
          <p14:tracePt t="95572" x="2584450" y="4749800"/>
          <p14:tracePt t="95588" x="2628900" y="4743450"/>
          <p14:tracePt t="95605" x="2660650" y="4718050"/>
          <p14:tracePt t="95621" x="2686050" y="4699000"/>
          <p14:tracePt t="95638" x="2698750" y="4686300"/>
          <p14:tracePt t="95655" x="2711450" y="4667250"/>
          <p14:tracePt t="95672" x="2717800" y="4654550"/>
          <p14:tracePt t="95688" x="2717800" y="4635500"/>
          <p14:tracePt t="95705" x="2730500" y="4610100"/>
          <p14:tracePt t="95721" x="2730500" y="4584700"/>
          <p14:tracePt t="95738" x="2730500" y="4565650"/>
          <p14:tracePt t="95755" x="2730500" y="4540250"/>
          <p14:tracePt t="95772" x="2717800" y="4540250"/>
          <p14:tracePt t="95788" x="2692400" y="4533900"/>
          <p14:tracePt t="95805" x="2667000" y="4533900"/>
          <p14:tracePt t="95821" x="2641600" y="4533900"/>
          <p14:tracePt t="95838" x="2616200" y="4546600"/>
          <p14:tracePt t="95855" x="2597150" y="4565650"/>
          <p14:tracePt t="95872" x="2584450" y="4591050"/>
          <p14:tracePt t="95888" x="2584450" y="4610100"/>
          <p14:tracePt t="95905" x="2584450" y="4629150"/>
          <p14:tracePt t="95921" x="2584450" y="4635500"/>
          <p14:tracePt t="95938" x="2603500" y="4660900"/>
          <p14:tracePt t="95955" x="2622550" y="4667250"/>
          <p14:tracePt t="95972" x="2647950" y="4667250"/>
          <p14:tracePt t="95988" x="2660650" y="4667250"/>
          <p14:tracePt t="96005" x="2673350" y="4667250"/>
          <p14:tracePt t="96021" x="2679700" y="4654550"/>
          <p14:tracePt t="96039" x="2679700" y="4629150"/>
          <p14:tracePt t="96055" x="2679700" y="4610100"/>
          <p14:tracePt t="96072" x="2679700" y="4591050"/>
          <p14:tracePt t="96088" x="2679700" y="4578350"/>
          <p14:tracePt t="96140" x="2667000" y="4578350"/>
          <p14:tracePt t="96148" x="2660650" y="4578350"/>
          <p14:tracePt t="96156" x="2654300" y="4584700"/>
          <p14:tracePt t="96171" x="2641600" y="4597400"/>
          <p14:tracePt t="96189" x="2635250" y="4603750"/>
          <p14:tracePt t="96213" x="2635250" y="4610100"/>
          <p14:tracePt t="96214" x="2635250" y="4616450"/>
          <p14:tracePt t="96252" x="2635250" y="4622800"/>
          <p14:tracePt t="96264" x="2635250" y="4629150"/>
          <p14:tracePt t="96276" x="2635250" y="4635500"/>
          <p14:tracePt t="96276" x="0" y="0"/>
        </p14:tracePtLst>
        <p14:tracePtLst>
          <p14:tracePt t="97441" x="1301750" y="5708650"/>
          <p14:tracePt t="97701" x="1314450" y="5708650"/>
          <p14:tracePt t="97717" x="1320800" y="5708650"/>
          <p14:tracePt t="97725" x="1327150" y="5708650"/>
          <p14:tracePt t="97733" x="1333500" y="5708650"/>
          <p14:tracePt t="97755" x="1339850" y="5708650"/>
          <p14:tracePt t="97756" x="1346200" y="5708650"/>
          <p14:tracePt t="97772" x="1352550" y="5708650"/>
          <p14:tracePt t="97789" x="1371600" y="5708650"/>
          <p14:tracePt t="97805" x="1397000" y="5708650"/>
          <p14:tracePt t="97822" x="1416050" y="5708650"/>
          <p14:tracePt t="97839" x="1441450" y="5708650"/>
          <p14:tracePt t="97855" x="1454150" y="5708650"/>
          <p14:tracePt t="97872" x="1466850" y="5708650"/>
          <p14:tracePt t="97889" x="1479550" y="5708650"/>
          <p14:tracePt t="97905" x="1492250" y="5708650"/>
          <p14:tracePt t="97922" x="1504950" y="5708650"/>
          <p14:tracePt t="97939" x="1524000" y="5708650"/>
          <p14:tracePt t="97955" x="1530350" y="5708650"/>
          <p14:tracePt t="97972" x="1536700" y="5708650"/>
          <p14:tracePt t="97989" x="1549400" y="5708650"/>
          <p14:tracePt t="98005" x="1555750" y="5708650"/>
          <p14:tracePt t="98022" x="1568450" y="5708650"/>
          <p14:tracePt t="98039" x="1581150" y="5708650"/>
          <p14:tracePt t="98056" x="1593850" y="5708650"/>
          <p14:tracePt t="98072" x="1619250" y="5708650"/>
          <p14:tracePt t="98089" x="1631950" y="5708650"/>
          <p14:tracePt t="98106" x="1651000" y="5708650"/>
          <p14:tracePt t="98123" x="1657350" y="5708650"/>
          <p14:tracePt t="98139" x="1670050" y="5708650"/>
          <p14:tracePt t="98156" x="1676400" y="5708650"/>
          <p14:tracePt t="98172" x="1695450" y="5708650"/>
          <p14:tracePt t="98189" x="1701800" y="5708650"/>
          <p14:tracePt t="98206" x="1714500" y="5708650"/>
          <p14:tracePt t="98222" x="1727200" y="5708650"/>
          <p14:tracePt t="98239" x="1746250" y="5708650"/>
          <p14:tracePt t="98256" x="1758950" y="5708650"/>
          <p14:tracePt t="98272" x="1765300" y="5708650"/>
          <p14:tracePt t="98289" x="1778000" y="5715000"/>
          <p14:tracePt t="98324" x="1784350" y="5715000"/>
          <p14:tracePt t="98340" x="1790700" y="5715000"/>
          <p14:tracePt t="98373" x="1803400" y="5721350"/>
          <p14:tracePt t="98397" x="1809750" y="5721350"/>
          <p14:tracePt t="98429" x="1816100" y="5721350"/>
          <p14:tracePt t="98477" x="1822450" y="5721350"/>
          <p14:tracePt t="98493" x="1828800" y="5721350"/>
          <p14:tracePt t="98509" x="1835150" y="5727700"/>
          <p14:tracePt t="98534" x="1841500" y="5727700"/>
          <p14:tracePt t="98539" x="1847850" y="5727700"/>
          <p14:tracePt t="98589" x="1854200" y="5727700"/>
          <p14:tracePt t="98646" x="1860550" y="5727700"/>
          <p14:tracePt t="98654" x="1866900" y="5727700"/>
          <p14:tracePt t="98678" x="1873250" y="5727700"/>
          <p14:tracePt t="98686" x="1879600" y="5727700"/>
          <p14:tracePt t="98693" x="1885950" y="5727700"/>
          <p14:tracePt t="98789" x="1892300" y="5727700"/>
          <p14:tracePt t="98798" x="1898650" y="5734050"/>
          <p14:tracePt t="98813" x="1905000" y="5734050"/>
          <p14:tracePt t="98831" x="1911350" y="5734050"/>
          <p14:tracePt t="98845" x="1924050" y="5740400"/>
          <p14:tracePt t="98846" x="1930400" y="5740400"/>
          <p14:tracePt t="98981" x="1936750" y="5740400"/>
          <p14:tracePt t="99005" x="1943100" y="5740400"/>
          <p14:tracePt t="99015" x="1949450" y="5740400"/>
          <p14:tracePt t="99029" x="1955800" y="5740400"/>
          <p14:tracePt t="99039" x="1962150" y="5740400"/>
          <p14:tracePt t="99040" x="1974850" y="5740400"/>
          <p14:tracePt t="99056" x="1987550" y="5740400"/>
          <p14:tracePt t="99073" x="1993900" y="5740400"/>
          <p14:tracePt t="99089" x="2000250" y="5740400"/>
          <p14:tracePt t="99106" x="2006600" y="5740400"/>
          <p14:tracePt t="99730" x="0" y="0"/>
        </p14:tracePtLst>
        <p14:tracePtLst>
          <p14:tracePt t="101747" x="1257300" y="5715000"/>
          <p14:tracePt t="101917" x="1250950" y="5715000"/>
          <p14:tracePt t="101917" x="1238250" y="5715000"/>
          <p14:tracePt t="101941" x="1238250" y="5721350"/>
          <p14:tracePt t="101949" x="1238250" y="5734050"/>
          <p14:tracePt t="101957" x="1238250" y="5765800"/>
          <p14:tracePt t="101981" x="1238250" y="5784850"/>
          <p14:tracePt t="101989" x="1244600" y="5791200"/>
          <p14:tracePt t="102021" x="1250950" y="5797550"/>
          <p14:tracePt t="102045" x="1263650" y="5797550"/>
          <p14:tracePt t="102053" x="1276350" y="5797550"/>
          <p14:tracePt t="102068" x="1289050" y="5797550"/>
          <p14:tracePt t="102077" x="1308100" y="5784850"/>
          <p14:tracePt t="102085" x="1314450" y="5772150"/>
          <p14:tracePt t="102093" x="1339850" y="5740400"/>
          <p14:tracePt t="102106" x="1352550" y="5715000"/>
          <p14:tracePt t="102122" x="1358900" y="5708650"/>
          <p14:tracePt t="102139" x="1358900" y="5695950"/>
          <p14:tracePt t="102156" x="1358900" y="5689600"/>
          <p14:tracePt t="102172" x="1358900" y="5676900"/>
          <p14:tracePt t="102189" x="1352550" y="5670550"/>
          <p14:tracePt t="102206" x="1327150" y="5670550"/>
          <p14:tracePt t="102222" x="1308100" y="5670550"/>
          <p14:tracePt t="102239" x="1289050" y="5670550"/>
          <p14:tracePt t="102256" x="1276350" y="5670550"/>
          <p14:tracePt t="102272" x="1270000" y="5683250"/>
          <p14:tracePt t="102289" x="1263650" y="5689600"/>
          <p14:tracePt t="102306" x="1263650" y="5702300"/>
          <p14:tracePt t="102322" x="1263650" y="5708650"/>
          <p14:tracePt t="102357" x="1263650" y="5721350"/>
          <p14:tracePt t="102381" x="1270000" y="5721350"/>
          <p14:tracePt t="102389" x="1289050" y="5721350"/>
          <p14:tracePt t="102405" x="1295400" y="5721350"/>
          <p14:tracePt t="102406" x="1314450" y="5721350"/>
          <p14:tracePt t="102422" x="1327150" y="5708650"/>
          <p14:tracePt t="102439" x="1327150" y="5702300"/>
          <p14:tracePt t="102456" x="1327150" y="5689600"/>
          <p14:tracePt t="102493" x="1327150" y="5683250"/>
          <p14:tracePt t="102494" x="1327150" y="5676900"/>
          <p14:tracePt t="102506" x="1314450" y="5676900"/>
          <p14:tracePt t="102522" x="1295400" y="5676900"/>
          <p14:tracePt t="102539" x="1282700" y="5676900"/>
          <p14:tracePt t="102556" x="1263650" y="5689600"/>
          <p14:tracePt t="102572" x="1257300" y="5715000"/>
          <p14:tracePt t="102589" x="1250950" y="5727700"/>
          <p14:tracePt t="102606" x="1250950" y="5734050"/>
          <p14:tracePt t="102622" x="1250950" y="5746750"/>
          <p14:tracePt t="102639" x="1257300" y="5759450"/>
          <p14:tracePt t="102677" x="1270000" y="5772150"/>
          <p14:tracePt t="102701" x="1282700" y="5772150"/>
          <p14:tracePt t="102715" x="1289050" y="5772150"/>
          <p14:tracePt t="102717" x="1301750" y="5772150"/>
          <p14:tracePt t="102722" x="1314450" y="5765800"/>
          <p14:tracePt t="102739" x="1327150" y="5734050"/>
          <p14:tracePt t="102756" x="1333500" y="5721350"/>
          <p14:tracePt t="102772" x="1333500" y="5702300"/>
          <p14:tracePt t="102789" x="1333500" y="5695950"/>
          <p14:tracePt t="102806" x="1333500" y="5683250"/>
          <p14:tracePt t="102822" x="1314450" y="5683250"/>
          <p14:tracePt t="102839" x="1289050" y="5689600"/>
          <p14:tracePt t="102856" x="1276350" y="5702300"/>
          <p14:tracePt t="102872" x="1257300" y="5727700"/>
          <p14:tracePt t="102889" x="1250950" y="5746750"/>
          <p14:tracePt t="102906" x="1250950" y="5759450"/>
          <p14:tracePt t="102922" x="1250950" y="5772150"/>
          <p14:tracePt t="102981" x="1250950" y="5778500"/>
          <p14:tracePt t="102989" x="1257300" y="5778500"/>
          <p14:tracePt t="102997" x="1263650" y="5778500"/>
          <p14:tracePt t="103005" x="1289050" y="5778500"/>
          <p14:tracePt t="103015" x="1301750" y="5772150"/>
          <p14:tracePt t="103022" x="1308100" y="5759450"/>
          <p14:tracePt t="103039" x="1327150" y="5734050"/>
          <p14:tracePt t="103056" x="1327150" y="5708650"/>
          <p14:tracePt t="103072" x="1327150" y="5695950"/>
          <p14:tracePt t="103089" x="1320800" y="5683250"/>
          <p14:tracePt t="103105" x="1308100" y="5676900"/>
          <p14:tracePt t="103123" x="1301750" y="5676900"/>
          <p14:tracePt t="103139" x="1289050" y="5676900"/>
          <p14:tracePt t="103156" x="1282700" y="5676900"/>
          <p14:tracePt t="103172" x="1263650" y="5702300"/>
          <p14:tracePt t="103189" x="1263650" y="5727700"/>
          <p14:tracePt t="103206" x="1263650" y="5734050"/>
          <p14:tracePt t="103222" x="1263650" y="5746750"/>
          <p14:tracePt t="103277" x="1270000" y="5746750"/>
          <p14:tracePt t="103285" x="1276350" y="5746750"/>
          <p14:tracePt t="103293" x="1282700" y="5746750"/>
          <p14:tracePt t="103301" x="1289050" y="5746750"/>
          <p14:tracePt t="103307" x="1308100" y="5746750"/>
          <p14:tracePt t="103322" x="1308100" y="5740400"/>
          <p14:tracePt t="103339" x="1308100" y="5734050"/>
          <p14:tracePt t="103356" x="1308100" y="5708650"/>
          <p14:tracePt t="103372" x="1308100" y="5695950"/>
          <p14:tracePt t="103389" x="1308100" y="5683250"/>
          <p14:tracePt t="103406" x="1289050" y="5683250"/>
          <p14:tracePt t="103422" x="1282700" y="5683250"/>
          <p14:tracePt t="103439" x="1270000" y="5683250"/>
          <p14:tracePt t="103456" x="1263650" y="5689600"/>
          <p14:tracePt t="103472" x="1257300" y="5695950"/>
          <p14:tracePt t="103489" x="1257300" y="5715000"/>
          <p14:tracePt t="103525" x="1257300" y="5727700"/>
          <p14:tracePt t="103541" x="1257300" y="5734050"/>
          <p14:tracePt t="103557" x="1257300" y="5740400"/>
          <p14:tracePt t="103580" x="1263650" y="5740400"/>
          <p14:tracePt t="103700" x="0" y="0"/>
        </p14:tracePtLst>
        <p14:tracePtLst>
          <p14:tracePt t="104160" x="1250950" y="5727700"/>
          <p14:tracePt t="104301" x="1263650" y="5727700"/>
          <p14:tracePt t="104309" x="1276350" y="5727700"/>
          <p14:tracePt t="104317" x="1295400" y="5727700"/>
          <p14:tracePt t="104325" x="1320800" y="5715000"/>
          <p14:tracePt t="104341" x="1365250" y="5715000"/>
          <p14:tracePt t="104357" x="1409700" y="5708650"/>
          <p14:tracePt t="104373" x="1454150" y="5708650"/>
          <p14:tracePt t="104405" x="1492250" y="5702300"/>
          <p14:tracePt t="104422" x="1530350" y="5702300"/>
          <p14:tracePt t="104439" x="1574800" y="5702300"/>
          <p14:tracePt t="104445" x="1619250" y="5702300"/>
          <p14:tracePt t="104455" x="1663700" y="5702300"/>
          <p14:tracePt t="104477" x="1708150" y="5702300"/>
          <p14:tracePt t="104493" x="1752600" y="5702300"/>
          <p14:tracePt t="104509" x="1797050" y="5702300"/>
          <p14:tracePt t="104525" x="1847850" y="5702300"/>
          <p14:tracePt t="104541" x="1911350" y="5702300"/>
          <p14:tracePt t="104557" x="1974850" y="5702300"/>
          <p14:tracePt t="104572" x="2025650" y="5702300"/>
          <p14:tracePt t="104589" x="2057400" y="5702300"/>
          <p14:tracePt t="104606" x="2108200" y="5702300"/>
          <p14:tracePt t="104622" x="2152650" y="5702300"/>
          <p14:tracePt t="104639" x="2222500" y="5702300"/>
          <p14:tracePt t="104655" x="2286000" y="5702300"/>
          <p14:tracePt t="104672" x="2330450" y="5702300"/>
          <p14:tracePt t="104689" x="2368550" y="5702300"/>
          <p14:tracePt t="104705" x="2400300" y="5702300"/>
          <p14:tracePt t="104722" x="2451100" y="5702300"/>
          <p14:tracePt t="104739" x="2489200" y="5702300"/>
          <p14:tracePt t="104755" x="2514600" y="5702300"/>
          <p14:tracePt t="104772" x="2540000" y="5702300"/>
          <p14:tracePt t="104789" x="2565400" y="5702300"/>
          <p14:tracePt t="104806" x="2603500" y="5702300"/>
          <p14:tracePt t="104822" x="2641600" y="5702300"/>
          <p14:tracePt t="104839" x="2679700" y="5702300"/>
          <p14:tracePt t="104855" x="2698750" y="5702300"/>
          <p14:tracePt t="104872" x="2730500" y="5702300"/>
          <p14:tracePt t="104889" x="2755900" y="5702300"/>
          <p14:tracePt t="104906" x="2787650" y="5702300"/>
          <p14:tracePt t="104922" x="2819400" y="5702300"/>
          <p14:tracePt t="104939" x="2851150" y="5702300"/>
          <p14:tracePt t="104956" x="2882900" y="5702300"/>
          <p14:tracePt t="104972" x="2940050" y="5708650"/>
          <p14:tracePt t="104989" x="2965450" y="5708650"/>
          <p14:tracePt t="105005" x="2984500" y="5708650"/>
          <p14:tracePt t="105022" x="3016250" y="5708650"/>
          <p14:tracePt t="105039" x="3048000" y="5708650"/>
          <p14:tracePt t="105055" x="3060700" y="5708650"/>
          <p14:tracePt t="105072" x="3073400" y="5715000"/>
          <p14:tracePt t="105089" x="3079750" y="5715000"/>
          <p14:tracePt t="105105" x="3092450" y="5715000"/>
          <p14:tracePt t="105165" x="3098800" y="5715000"/>
          <p14:tracePt t="105173" x="3117850" y="5715000"/>
          <p14:tracePt t="105181" x="3130550" y="5715000"/>
          <p14:tracePt t="105189" x="3136900" y="5715000"/>
          <p14:tracePt t="105229" x="3143250" y="5715000"/>
          <p14:tracePt t="105230" x="3149600" y="5715000"/>
          <p14:tracePt t="105366" x="0" y="0"/>
        </p14:tracePtLst>
        <p14:tracePtLst>
          <p14:tracePt t="111851" x="1073150" y="5797550"/>
          <p14:tracePt t="111876" x="1073150" y="5803900"/>
          <p14:tracePt t="111884" x="1073150" y="5810250"/>
          <p14:tracePt t="111892" x="1073150" y="5816600"/>
          <p14:tracePt t="111916" x="1073150" y="5829300"/>
          <p14:tracePt t="111924" x="1066800" y="5835650"/>
          <p14:tracePt t="111932" x="1054100" y="5835650"/>
          <p14:tracePt t="111940" x="1035050" y="5854700"/>
          <p14:tracePt t="111956" x="1003300" y="5861050"/>
          <p14:tracePt t="111972" x="952500" y="5880100"/>
          <p14:tracePt t="111972" x="927100" y="5886450"/>
          <p14:tracePt t="111988" x="876300" y="5886450"/>
          <p14:tracePt t="112006" x="831850" y="5886450"/>
          <p14:tracePt t="112028" x="787400" y="5886450"/>
          <p14:tracePt t="112044" x="755650" y="5886450"/>
          <p14:tracePt t="112060" x="723900" y="5886450"/>
          <p14:tracePt t="112076" x="692150" y="5873750"/>
          <p14:tracePt t="112092" x="666750" y="5848350"/>
          <p14:tracePt t="112108" x="647700" y="5822950"/>
          <p14:tracePt t="112124" x="628650" y="5797550"/>
          <p14:tracePt t="112140" x="603250" y="5765800"/>
          <p14:tracePt t="112156" x="577850" y="5740400"/>
          <p14:tracePt t="112172" x="546100" y="5702300"/>
          <p14:tracePt t="112188" x="533400" y="5664200"/>
          <p14:tracePt t="112205" x="533400" y="5645150"/>
          <p14:tracePt t="112221" x="533400" y="5626100"/>
          <p14:tracePt t="112238" x="533400" y="5594350"/>
          <p14:tracePt t="112255" x="552450" y="5562600"/>
          <p14:tracePt t="112272" x="609600" y="5505450"/>
          <p14:tracePt t="112288" x="698500" y="5441950"/>
          <p14:tracePt t="112305" x="774700" y="5403850"/>
          <p14:tracePt t="112322" x="850900" y="5372100"/>
          <p14:tracePt t="112338" x="889000" y="5372100"/>
          <p14:tracePt t="112355" x="939800" y="5372100"/>
          <p14:tracePt t="112371" x="990600" y="5372100"/>
          <p14:tracePt t="112388" x="1098550" y="5391150"/>
          <p14:tracePt t="112405" x="1181100" y="5416550"/>
          <p14:tracePt t="112421" x="1270000" y="5454650"/>
          <p14:tracePt t="112438" x="1333500" y="5486400"/>
          <p14:tracePt t="112455" x="1365250" y="5518150"/>
          <p14:tracePt t="112471" x="1377950" y="5549900"/>
          <p14:tracePt t="112488" x="1384300" y="5588000"/>
          <p14:tracePt t="112505" x="1384300" y="5626100"/>
          <p14:tracePt t="112522" x="1384300" y="5676900"/>
          <p14:tracePt t="112538" x="1371600" y="5727700"/>
          <p14:tracePt t="112555" x="1314450" y="5791200"/>
          <p14:tracePt t="112572" x="1219200" y="5873750"/>
          <p14:tracePt t="112589" x="1162050" y="5918200"/>
          <p14:tracePt t="112605" x="1104900" y="5949950"/>
          <p14:tracePt t="112622" x="1085850" y="5962650"/>
          <p14:tracePt t="112638" x="1060450" y="5969000"/>
          <p14:tracePt t="112655" x="1035050" y="5975350"/>
          <p14:tracePt t="112671" x="1009650" y="5975350"/>
          <p14:tracePt t="112688" x="990600" y="5975350"/>
          <p14:tracePt t="112705" x="965200" y="5975350"/>
          <p14:tracePt t="112721" x="952500" y="5975350"/>
          <p14:tracePt t="112738" x="946150" y="5975350"/>
          <p14:tracePt t="112801" x="0" y="0"/>
        </p14:tracePtLst>
        <p14:tracePtLst>
          <p14:tracePt t="115131" x="2679700" y="4692650"/>
          <p14:tracePt t="115197" x="2679700" y="4686300"/>
          <p14:tracePt t="115215" x="2647950" y="4686300"/>
          <p14:tracePt t="115221" x="2622550" y="4686300"/>
          <p14:tracePt t="115229" x="2565400" y="4686300"/>
          <p14:tracePt t="115245" x="2527300" y="4673600"/>
          <p14:tracePt t="115261" x="2501900" y="4667250"/>
          <p14:tracePt t="115277" x="2495550" y="4654550"/>
          <p14:tracePt t="115289" x="2489200" y="4648200"/>
          <p14:tracePt t="115309" x="2489200" y="4629150"/>
          <p14:tracePt t="115325" x="2489200" y="4597400"/>
          <p14:tracePt t="115341" x="2489200" y="4565650"/>
          <p14:tracePt t="115357" x="2501900" y="4527550"/>
          <p14:tracePt t="115372" x="2540000" y="4483100"/>
          <p14:tracePt t="115389" x="2609850" y="4438650"/>
          <p14:tracePt t="115422" x="2641600" y="4425950"/>
          <p14:tracePt t="115429" x="2660650" y="4425950"/>
          <p14:tracePt t="115445" x="2686050" y="4425950"/>
          <p14:tracePt t="115461" x="2717800" y="4457700"/>
          <p14:tracePt t="115473" x="2743200" y="4502150"/>
          <p14:tracePt t="115489" x="2774950" y="4565650"/>
          <p14:tracePt t="115506" x="2774950" y="4610100"/>
          <p14:tracePt t="115522" x="2787650" y="4654550"/>
          <p14:tracePt t="115539" x="2787650" y="4679950"/>
          <p14:tracePt t="115556" x="2787650" y="4705350"/>
          <p14:tracePt t="115572" x="2736850" y="4743450"/>
          <p14:tracePt t="115589" x="2654300" y="4775200"/>
          <p14:tracePt t="115605" x="2546350" y="4794250"/>
          <p14:tracePt t="115622" x="2463800" y="4794250"/>
          <p14:tracePt t="115639" x="2400300" y="4794250"/>
          <p14:tracePt t="115655" x="2368550" y="4775200"/>
          <p14:tracePt t="115672" x="2355850" y="4749800"/>
          <p14:tracePt t="115689" x="2355850" y="4724400"/>
          <p14:tracePt t="115706" x="2355850" y="4673600"/>
          <p14:tracePt t="115722" x="2374900" y="4622800"/>
          <p14:tracePt t="115739" x="2406650" y="4584700"/>
          <p14:tracePt t="115756" x="2489200" y="4546600"/>
          <p14:tracePt t="115773" x="2597150" y="4514850"/>
          <p14:tracePt t="115790" x="2641600" y="4502150"/>
          <p14:tracePt t="115806" x="2667000" y="4502150"/>
          <p14:tracePt t="115823" x="2692400" y="4527550"/>
          <p14:tracePt t="115839" x="2711450" y="4565650"/>
          <p14:tracePt t="115856" x="2730500" y="4616450"/>
          <p14:tracePt t="115873" x="2736850" y="4654550"/>
          <p14:tracePt t="115889" x="2749550" y="4679950"/>
          <p14:tracePt t="115906" x="2749550" y="4699000"/>
          <p14:tracePt t="115923" x="2749550" y="4705350"/>
          <p14:tracePt t="115939" x="2743200" y="4724400"/>
          <p14:tracePt t="115956" x="2736850" y="4724400"/>
          <p14:tracePt t="115972" x="2724150" y="4730750"/>
          <p14:tracePt t="115972" x="0" y="0"/>
        </p14:tracePtLst>
        <p14:tracePtLst>
          <p14:tracePt t="116843" x="2647950" y="4622800"/>
          <p14:tracePt t="116933" x="2641600" y="4622800"/>
          <p14:tracePt t="116949" x="2635250" y="4629150"/>
          <p14:tracePt t="116965" x="2635250" y="4635500"/>
          <p14:tracePt t="116973" x="2628900" y="4635500"/>
          <p14:tracePt t="116981" x="2616200" y="4648200"/>
          <p14:tracePt t="116989" x="2609850" y="4654550"/>
          <p14:tracePt t="117006" x="2603500" y="4667250"/>
          <p14:tracePt t="117023" x="2584450" y="4686300"/>
          <p14:tracePt t="117039" x="2578100" y="4705350"/>
          <p14:tracePt t="117056" x="2559050" y="4718050"/>
          <p14:tracePt t="117072" x="2546350" y="4737100"/>
          <p14:tracePt t="117089" x="2527300" y="4762500"/>
          <p14:tracePt t="117106" x="2508250" y="4787900"/>
          <p14:tracePt t="117124" x="2489200" y="4806950"/>
          <p14:tracePt t="117139" x="2470150" y="4832350"/>
          <p14:tracePt t="117156" x="2451100" y="4851400"/>
          <p14:tracePt t="117172" x="2432050" y="4876800"/>
          <p14:tracePt t="117189" x="2406650" y="4895850"/>
          <p14:tracePt t="117206" x="2387600" y="4902200"/>
          <p14:tracePt t="117223" x="2355850" y="4927600"/>
          <p14:tracePt t="117239" x="2330450" y="4946650"/>
          <p14:tracePt t="117256" x="2311400" y="4959350"/>
          <p14:tracePt t="117272" x="2292350" y="4978400"/>
          <p14:tracePt t="117289" x="2260600" y="5003800"/>
          <p14:tracePt t="117306" x="2235200" y="5022850"/>
          <p14:tracePt t="117323" x="2209800" y="5041900"/>
          <p14:tracePt t="117339" x="2197100" y="5048250"/>
          <p14:tracePt t="117356" x="2171700" y="5067300"/>
          <p14:tracePt t="117373" x="2127250" y="5105400"/>
          <p14:tracePt t="117389" x="2101850" y="5124450"/>
          <p14:tracePt t="117406" x="2070100" y="5149850"/>
          <p14:tracePt t="117423" x="2038350" y="5168900"/>
          <p14:tracePt t="117440" x="2019300" y="5187950"/>
          <p14:tracePt t="117456" x="2006600" y="5194300"/>
          <p14:tracePt t="117473" x="1993900" y="5207000"/>
          <p14:tracePt t="117489" x="1981200" y="5207000"/>
          <p14:tracePt t="117506" x="1955800" y="5226050"/>
          <p14:tracePt t="117523" x="1936750" y="5238750"/>
          <p14:tracePt t="117539" x="1911350" y="5251450"/>
          <p14:tracePt t="117556" x="1879600" y="5270500"/>
          <p14:tracePt t="117556" x="1873250" y="5276850"/>
          <p14:tracePt t="117573" x="1854200" y="5283200"/>
          <p14:tracePt t="117589" x="1822450" y="5302250"/>
          <p14:tracePt t="117606" x="1803400" y="5314950"/>
          <p14:tracePt t="117623" x="1778000" y="5327650"/>
          <p14:tracePt t="117640" x="1765300" y="5340350"/>
          <p14:tracePt t="117656" x="1739900" y="5359400"/>
          <p14:tracePt t="117673" x="1733550" y="5365750"/>
          <p14:tracePt t="117689" x="1714500" y="5372100"/>
          <p14:tracePt t="117706" x="1695450" y="5384800"/>
          <p14:tracePt t="117723" x="1676400" y="5391150"/>
          <p14:tracePt t="117739" x="1651000" y="5410200"/>
          <p14:tracePt t="117756" x="1638300" y="5416550"/>
          <p14:tracePt t="117756" x="1625600" y="5422900"/>
          <p14:tracePt t="117773" x="1606550" y="5435600"/>
          <p14:tracePt t="117789" x="1581150" y="5448300"/>
          <p14:tracePt t="117806" x="1568450" y="5454650"/>
          <p14:tracePt t="117823" x="1543050" y="5467350"/>
          <p14:tracePt t="117839" x="1524000" y="5480050"/>
          <p14:tracePt t="117856" x="1504950" y="5499100"/>
          <p14:tracePt t="117873" x="1498600" y="5499100"/>
          <p14:tracePt t="117889" x="1485900" y="5511800"/>
          <p14:tracePt t="117906" x="1466850" y="5524500"/>
          <p14:tracePt t="117922" x="1454150" y="5530850"/>
          <p14:tracePt t="117939" x="1447800" y="5537200"/>
          <p14:tracePt t="117956" x="1441450" y="5543550"/>
          <p14:tracePt t="117973" x="1435100" y="5549900"/>
          <p14:tracePt t="117989" x="1422400" y="5556250"/>
          <p14:tracePt t="118006" x="1422400" y="5562600"/>
          <p14:tracePt t="118023" x="1403350" y="5568950"/>
          <p14:tracePt t="118039" x="1397000" y="5575300"/>
          <p14:tracePt t="118056" x="1384300" y="5588000"/>
          <p14:tracePt t="118073" x="1371600" y="5600700"/>
          <p14:tracePt t="118089" x="1358900" y="5600700"/>
          <p14:tracePt t="118107" x="1352550" y="5607050"/>
          <p14:tracePt t="118123" x="1333500" y="5619750"/>
          <p14:tracePt t="118140" x="1327150" y="5619750"/>
          <p14:tracePt t="118156" x="1320800" y="5626100"/>
          <p14:tracePt t="118173" x="1314450" y="5632450"/>
          <p14:tracePt t="118189" x="1308100" y="5638800"/>
          <p14:tracePt t="118206" x="1301750" y="5638800"/>
          <p14:tracePt t="118223" x="1295400" y="5645150"/>
          <p14:tracePt t="118317" x="1289050" y="5651500"/>
          <p14:tracePt t="118341" x="1282700" y="5657850"/>
          <p14:tracePt t="118437" x="1276350" y="5664200"/>
          <p14:tracePt t="118477" x="1263650" y="5664200"/>
          <p14:tracePt t="118549" x="1257300" y="5670550"/>
          <p14:tracePt t="118565" x="1250950" y="5670550"/>
          <p14:tracePt t="118629" x="1250950" y="5676900"/>
          <p14:tracePt t="118645" x="1244600" y="5676900"/>
          <p14:tracePt t="118653" x="1244600" y="5683250"/>
          <p14:tracePt t="118757" x="1244600" y="5689600"/>
          <p14:tracePt t="118765" x="1238250" y="5689600"/>
          <p14:tracePt t="119317" x="1244600" y="5689600"/>
          <p14:tracePt t="119331" x="1257300" y="5689600"/>
          <p14:tracePt t="119333" x="1270000" y="5683250"/>
          <p14:tracePt t="119340" x="1320800" y="5657850"/>
          <p14:tracePt t="119356" x="1352550" y="5638800"/>
          <p14:tracePt t="119372" x="1441450" y="5568950"/>
          <p14:tracePt t="119389" x="1504950" y="5530850"/>
          <p14:tracePt t="119406" x="1562100" y="5492750"/>
          <p14:tracePt t="119422" x="1631950" y="5441950"/>
          <p14:tracePt t="119439" x="1695450" y="5391150"/>
          <p14:tracePt t="119456" x="1746250" y="5340350"/>
          <p14:tracePt t="119473" x="1784350" y="5308600"/>
          <p14:tracePt t="119489" x="1828800" y="5276850"/>
          <p14:tracePt t="119506" x="1879600" y="5245100"/>
          <p14:tracePt t="119522" x="1930400" y="5194300"/>
          <p14:tracePt t="119539" x="1987550" y="5156200"/>
          <p14:tracePt t="119556" x="2044700" y="5099050"/>
          <p14:tracePt t="119556" x="2070100" y="5086350"/>
          <p14:tracePt t="119573" x="2133600" y="5029200"/>
          <p14:tracePt t="119589" x="2197100" y="4984750"/>
          <p14:tracePt t="119606" x="2241550" y="4953000"/>
          <p14:tracePt t="119622" x="2279650" y="4927600"/>
          <p14:tracePt t="119639" x="2305050" y="4914900"/>
          <p14:tracePt t="119656" x="2349500" y="4889500"/>
          <p14:tracePt t="119673" x="2413000" y="4845050"/>
          <p14:tracePt t="119689" x="2470150" y="4800600"/>
          <p14:tracePt t="119706" x="2540000" y="4762500"/>
          <p14:tracePt t="119722" x="2609850" y="4724400"/>
          <p14:tracePt t="119739" x="2660650" y="4692650"/>
          <p14:tracePt t="119756" x="2698750" y="4679950"/>
          <p14:tracePt t="119756" x="2711450" y="4660900"/>
          <p14:tracePt t="119773" x="2743200" y="4641850"/>
          <p14:tracePt t="119789" x="2768600" y="4629150"/>
          <p14:tracePt t="119806" x="2781300" y="4622800"/>
          <p14:tracePt t="119822" x="2781300" y="4616450"/>
          <p14:tracePt t="119859" x="2787650" y="4610100"/>
          <p14:tracePt t="119886" x="2794000" y="4610100"/>
          <p14:tracePt t="119886" x="2800350" y="4610100"/>
          <p14:tracePt t="119901" x="2806700" y="4597400"/>
          <p14:tracePt t="119909" x="2813050" y="4597400"/>
          <p14:tracePt t="119925" x="2825750" y="4591050"/>
          <p14:tracePt t="120061" x="2806700" y="4597400"/>
          <p14:tracePt t="120069" x="2800350" y="4597400"/>
          <p14:tracePt t="120081" x="2787650" y="4610100"/>
          <p14:tracePt t="120085" x="2762250" y="4616450"/>
          <p14:tracePt t="120089" x="2730500" y="4641850"/>
          <p14:tracePt t="120106" x="2679700" y="4673600"/>
          <p14:tracePt t="120122" x="2635250" y="4705350"/>
          <p14:tracePt t="120139" x="2590800" y="4730750"/>
          <p14:tracePt t="120156" x="2540000" y="4768850"/>
          <p14:tracePt t="120172" x="2425700" y="4857750"/>
          <p14:tracePt t="120189" x="2330450" y="4927600"/>
          <p14:tracePt t="120206" x="2235200" y="4997450"/>
          <p14:tracePt t="120222" x="2152650" y="5060950"/>
          <p14:tracePt t="120239" x="2089150" y="5105400"/>
          <p14:tracePt t="120256" x="2012950" y="5162550"/>
          <p14:tracePt t="120272" x="1968500" y="5194300"/>
          <p14:tracePt t="120289" x="1924050" y="5226050"/>
          <p14:tracePt t="120306" x="1866900" y="5270500"/>
          <p14:tracePt t="120322" x="1803400" y="5314950"/>
          <p14:tracePt t="120339" x="1752600" y="5346700"/>
          <p14:tracePt t="120356" x="1695450" y="5391150"/>
          <p14:tracePt t="120372" x="1663700" y="5410200"/>
          <p14:tracePt t="120389" x="1638300" y="5429250"/>
          <p14:tracePt t="120406" x="1631950" y="5435600"/>
          <p14:tracePt t="120422" x="1593850" y="5461000"/>
          <p14:tracePt t="120439" x="1574800" y="5473700"/>
          <p14:tracePt t="120456" x="1549400" y="5492750"/>
          <p14:tracePt t="120472" x="1524000" y="5511800"/>
          <p14:tracePt t="120489" x="1498600" y="5524500"/>
          <p14:tracePt t="120506" x="1479550" y="5543550"/>
          <p14:tracePt t="120523" x="1447800" y="5556250"/>
          <p14:tracePt t="120539" x="1422400" y="5568950"/>
          <p14:tracePt t="120556" x="1403350" y="5588000"/>
          <p14:tracePt t="120572" x="1377950" y="5600700"/>
          <p14:tracePt t="120589" x="1371600" y="5607050"/>
          <p14:tracePt t="120606" x="1358900" y="5613400"/>
          <p14:tracePt t="120622" x="1352550" y="5619750"/>
          <p14:tracePt t="120639" x="1333500" y="5632450"/>
          <p14:tracePt t="120656" x="1314450" y="5651500"/>
          <p14:tracePt t="120672" x="1301750" y="5651500"/>
          <p14:tracePt t="120709" x="1301750" y="5657850"/>
          <p14:tracePt t="120725" x="1295400" y="5664200"/>
          <p14:tracePt t="120741" x="1289050" y="5664200"/>
          <p14:tracePt t="120757" x="1282700" y="5670550"/>
          <p14:tracePt t="121012" x="0" y="0"/>
        </p14:tracePtLst>
        <p14:tracePtLst>
          <p14:tracePt t="122053" x="3429000" y="2698750"/>
          <p14:tracePt t="122164" x="3435350" y="2698750"/>
          <p14:tracePt t="122172" x="3448050" y="2698750"/>
          <p14:tracePt t="122188" x="3479800" y="2705100"/>
          <p14:tracePt t="122204" x="3536950" y="2711450"/>
          <p14:tracePt t="122220" x="3562350" y="2711450"/>
          <p14:tracePt t="122239" x="3613150" y="2717800"/>
          <p14:tracePt t="122244" x="3683000" y="2736850"/>
          <p14:tracePt t="122256" x="3721100" y="2736850"/>
          <p14:tracePt t="122276" x="3727450" y="2736850"/>
          <p14:tracePt t="122384" x="0" y="0"/>
        </p14:tracePtLst>
        <p14:tracePtLst>
          <p14:tracePt t="123649" x="1155700" y="5734050"/>
          <p14:tracePt t="123804" x="1174750" y="5734050"/>
          <p14:tracePt t="123806" x="1181100" y="5734050"/>
          <p14:tracePt t="123822" x="1200150" y="5734050"/>
          <p14:tracePt t="123823" x="1225550" y="5740400"/>
          <p14:tracePt t="123839" x="1270000" y="5740400"/>
          <p14:tracePt t="123856" x="1301750" y="5740400"/>
          <p14:tracePt t="123872" x="1339850" y="5753100"/>
          <p14:tracePt t="123889" x="1377950" y="5759450"/>
          <p14:tracePt t="123906" x="1422400" y="5765800"/>
          <p14:tracePt t="123922" x="1460500" y="5765800"/>
          <p14:tracePt t="123939" x="1485900" y="5778500"/>
          <p14:tracePt t="123955" x="1517650" y="5778500"/>
          <p14:tracePt t="123955" x="1536700" y="5784850"/>
          <p14:tracePt t="123973" x="1568450" y="5784850"/>
          <p14:tracePt t="123989" x="1625600" y="5791200"/>
          <p14:tracePt t="124006" x="1657350" y="5791200"/>
          <p14:tracePt t="124022" x="1689100" y="5791200"/>
          <p14:tracePt t="124039" x="1714500" y="5791200"/>
          <p14:tracePt t="124055" x="1746250" y="5803900"/>
          <p14:tracePt t="124072" x="1778000" y="5803900"/>
          <p14:tracePt t="124089" x="1816100" y="5803900"/>
          <p14:tracePt t="124106" x="1854200" y="5803900"/>
          <p14:tracePt t="124122" x="1885950" y="5803900"/>
          <p14:tracePt t="124139" x="1924050" y="5803900"/>
          <p14:tracePt t="124155" x="1949450" y="5803900"/>
          <p14:tracePt t="124155" x="1968500" y="5810250"/>
          <p14:tracePt t="124173" x="2012950" y="5810250"/>
          <p14:tracePt t="124189" x="2063750" y="5810250"/>
          <p14:tracePt t="124206" x="2114550" y="5810250"/>
          <p14:tracePt t="124222" x="2152650" y="5810250"/>
          <p14:tracePt t="124239" x="2203450" y="5816600"/>
          <p14:tracePt t="124255" x="2241550" y="5816600"/>
          <p14:tracePt t="124272" x="2292350" y="5816600"/>
          <p14:tracePt t="124289" x="2362200" y="5816600"/>
          <p14:tracePt t="124306" x="2406650" y="5816600"/>
          <p14:tracePt t="124322" x="2457450" y="5816600"/>
          <p14:tracePt t="124339" x="2508250" y="5816600"/>
          <p14:tracePt t="124355" x="2559050" y="5816600"/>
          <p14:tracePt t="124355" x="2584450" y="5816600"/>
          <p14:tracePt t="124372" x="2628900" y="5816600"/>
          <p14:tracePt t="124389" x="2692400" y="5816600"/>
          <p14:tracePt t="124405" x="2743200" y="5816600"/>
          <p14:tracePt t="124422" x="2787650" y="5816600"/>
          <p14:tracePt t="124439" x="2825750" y="5816600"/>
          <p14:tracePt t="124455" x="2876550" y="5816600"/>
          <p14:tracePt t="124472" x="2914650" y="5816600"/>
          <p14:tracePt t="124489" x="2946400" y="5816600"/>
          <p14:tracePt t="124506" x="2990850" y="5816600"/>
          <p14:tracePt t="124522" x="3041650" y="5816600"/>
          <p14:tracePt t="124539" x="3092450" y="5816600"/>
          <p14:tracePt t="124555" x="3162300" y="5816600"/>
          <p14:tracePt t="124555" x="3187700" y="5816600"/>
          <p14:tracePt t="124572" x="3244850" y="5816600"/>
          <p14:tracePt t="124589" x="3276600" y="5816600"/>
          <p14:tracePt t="124606" x="3289300" y="5816600"/>
          <p14:tracePt t="124622" x="3302000" y="5816600"/>
          <p14:tracePt t="124799" x="0" y="0"/>
        </p14:tracePtLst>
        <p14:tracePtLst>
          <p14:tracePt t="125796" x="2635250" y="4591050"/>
          <p14:tracePt t="125852" x="2635250" y="4597400"/>
          <p14:tracePt t="125884" x="2628900" y="4597400"/>
          <p14:tracePt t="125908" x="2616200" y="4610100"/>
          <p14:tracePt t="125931" x="2609850" y="4616450"/>
          <p14:tracePt t="125940" x="2609850" y="4629150"/>
          <p14:tracePt t="125948" x="2609850" y="4635500"/>
          <p14:tracePt t="125956" x="2590800" y="4660900"/>
          <p14:tracePt t="125972" x="2584450" y="4724400"/>
          <p14:tracePt t="125996" x="2571750" y="4775200"/>
          <p14:tracePt t="126005" x="2552700" y="4851400"/>
          <p14:tracePt t="126028" x="2533650" y="4908550"/>
          <p14:tracePt t="126044" x="2533650" y="4959350"/>
          <p14:tracePt t="126059" x="2527300" y="5022850"/>
          <p14:tracePt t="126072" x="2527300" y="5067300"/>
          <p14:tracePt t="126089" x="2527300" y="5124450"/>
          <p14:tracePt t="126105" x="2527300" y="5156200"/>
          <p14:tracePt t="126122" x="2527300" y="5187950"/>
          <p14:tracePt t="126139" x="2527300" y="5219700"/>
          <p14:tracePt t="126155" x="2527300" y="5238750"/>
          <p14:tracePt t="126155" x="2527300" y="5251450"/>
          <p14:tracePt t="126172" x="2527300" y="5264150"/>
          <p14:tracePt t="126189" x="2527300" y="5289550"/>
          <p14:tracePt t="126205" x="2527300" y="5302250"/>
          <p14:tracePt t="126222" x="2527300" y="5327650"/>
          <p14:tracePt t="126239" x="2527300" y="5340350"/>
          <p14:tracePt t="126256" x="2527300" y="5365750"/>
          <p14:tracePt t="126272" x="2527300" y="5391150"/>
          <p14:tracePt t="126289" x="2527300" y="5422900"/>
          <p14:tracePt t="126305" x="2527300" y="5441950"/>
          <p14:tracePt t="126322" x="2527300" y="5480050"/>
          <p14:tracePt t="126339" x="2533650" y="5518150"/>
          <p14:tracePt t="126356" x="2540000" y="5543550"/>
          <p14:tracePt t="126372" x="2546350" y="5588000"/>
          <p14:tracePt t="126389" x="2546350" y="5613400"/>
          <p14:tracePt t="126405" x="2546350" y="5632450"/>
          <p14:tracePt t="126422" x="2559050" y="5657850"/>
          <p14:tracePt t="126439" x="2559050" y="5676900"/>
          <p14:tracePt t="126456" x="2565400" y="5702300"/>
          <p14:tracePt t="126472" x="2565400" y="5715000"/>
          <p14:tracePt t="126489" x="2571750" y="5727700"/>
          <p14:tracePt t="126505" x="2571750" y="5740400"/>
          <p14:tracePt t="126725" x="2578100" y="5746750"/>
          <p14:tracePt t="126725" x="0" y="0"/>
        </p14:tracePtLst>
        <p14:tracePtLst>
          <p14:tracePt t="131866" x="4025900" y="6438900"/>
          <p14:tracePt t="131973" x="4032250" y="6438900"/>
          <p14:tracePt t="131982" x="4064000" y="6438900"/>
          <p14:tracePt t="131989" x="4108450" y="6438900"/>
          <p14:tracePt t="132005" x="4171950" y="6438900"/>
          <p14:tracePt t="132021" x="4210050" y="6438900"/>
          <p14:tracePt t="132029" x="4273550" y="6445250"/>
          <p14:tracePt t="132045" x="4343400" y="6464300"/>
          <p14:tracePt t="132061" x="4425950" y="6470650"/>
          <p14:tracePt t="132077" x="4521200" y="6489700"/>
          <p14:tracePt t="132093" x="4610100" y="6502400"/>
          <p14:tracePt t="132106" x="4699000" y="6508750"/>
          <p14:tracePt t="132123" x="4775200" y="6527800"/>
          <p14:tracePt t="132140" x="4864100" y="6534150"/>
          <p14:tracePt t="132156" x="4991100" y="6559550"/>
          <p14:tracePt t="132173" x="5086350" y="6565900"/>
          <p14:tracePt t="132189" x="5194300" y="6584950"/>
          <p14:tracePt t="132206" x="5314950" y="6597650"/>
          <p14:tracePt t="132223" x="5410200" y="6597650"/>
          <p14:tracePt t="132240" x="5505450" y="6597650"/>
          <p14:tracePt t="132256" x="5594350" y="6597650"/>
          <p14:tracePt t="132273" x="5664200" y="6597650"/>
          <p14:tracePt t="132289" x="5734050" y="6597650"/>
          <p14:tracePt t="132306" x="5810250" y="6597650"/>
          <p14:tracePt t="132323" x="5880100" y="6597650"/>
          <p14:tracePt t="132340" x="5956300" y="6597650"/>
          <p14:tracePt t="132356" x="6038850" y="6597650"/>
          <p14:tracePt t="132373" x="6070600" y="6597650"/>
          <p14:tracePt t="132389" x="6108700" y="6597650"/>
          <p14:tracePt t="132406" x="6127750" y="6597650"/>
          <p14:tracePt t="132423" x="6153150" y="6597650"/>
          <p14:tracePt t="132440" x="6178550" y="6591300"/>
          <p14:tracePt t="132456" x="6191250" y="6591300"/>
          <p14:tracePt t="132473" x="6203950" y="6591300"/>
          <p14:tracePt t="132489" x="6210300" y="6584950"/>
          <p14:tracePt t="132506" x="6223000" y="6584950"/>
          <p14:tracePt t="132523" x="6248400" y="6565900"/>
          <p14:tracePt t="132540" x="6280150" y="6553200"/>
          <p14:tracePt t="132556" x="6318250" y="6527800"/>
          <p14:tracePt t="132556" x="6324600" y="6515100"/>
          <p14:tracePt t="132573" x="6350000" y="6483350"/>
          <p14:tracePt t="132589" x="6375400" y="6445250"/>
          <p14:tracePt t="132606" x="6394450" y="6413500"/>
          <p14:tracePt t="132623" x="6394450" y="6388100"/>
          <p14:tracePt t="132639" x="6394450" y="6369050"/>
          <p14:tracePt t="132656" x="6394450" y="6343650"/>
          <p14:tracePt t="132673" x="6394450" y="6311900"/>
          <p14:tracePt t="132689" x="6369050" y="6273800"/>
          <p14:tracePt t="132706" x="6356350" y="6261100"/>
          <p14:tracePt t="132723" x="6330950" y="6229350"/>
          <p14:tracePt t="132739" x="6311900" y="6210300"/>
          <p14:tracePt t="132756" x="6273800" y="6178550"/>
          <p14:tracePt t="132773" x="6242050" y="6172200"/>
          <p14:tracePt t="132789" x="6191250" y="6153150"/>
          <p14:tracePt t="132807" x="6140450" y="6146800"/>
          <p14:tracePt t="132823" x="6057900" y="6134100"/>
          <p14:tracePt t="132839" x="5988050" y="6134100"/>
          <p14:tracePt t="132856" x="5899150" y="6134100"/>
          <p14:tracePt t="132873" x="5829300" y="6134100"/>
          <p14:tracePt t="132890" x="5753100" y="6134100"/>
          <p14:tracePt t="132906" x="5695950" y="6134100"/>
          <p14:tracePt t="132923" x="5664200" y="6134100"/>
          <p14:tracePt t="132939" x="5645150" y="6134100"/>
          <p14:tracePt t="132956" x="5613400" y="6153150"/>
          <p14:tracePt t="132973" x="5594350" y="6165850"/>
          <p14:tracePt t="132990" x="5581650" y="6178550"/>
          <p14:tracePt t="133006" x="5562600" y="6210300"/>
          <p14:tracePt t="133023" x="5556250" y="6248400"/>
          <p14:tracePt t="133040" x="5537200" y="6273800"/>
          <p14:tracePt t="133056" x="5537200" y="6305550"/>
          <p14:tracePt t="133073" x="5537200" y="6337300"/>
          <p14:tracePt t="133090" x="5537200" y="6369050"/>
          <p14:tracePt t="133106" x="5562600" y="6413500"/>
          <p14:tracePt t="133123" x="5600700" y="6445250"/>
          <p14:tracePt t="133139" x="5651500" y="6483350"/>
          <p14:tracePt t="133156" x="5746750" y="6515100"/>
          <p14:tracePt t="133173" x="5803900" y="6527800"/>
          <p14:tracePt t="133190" x="5886450" y="6534150"/>
          <p14:tracePt t="133206" x="5962650" y="6534150"/>
          <p14:tracePt t="133224" x="6038850" y="6534150"/>
          <p14:tracePt t="133240" x="6115050" y="6534150"/>
          <p14:tracePt t="133256" x="6178550" y="6515100"/>
          <p14:tracePt t="133273" x="6216650" y="6502400"/>
          <p14:tracePt t="133290" x="6242050" y="6489700"/>
          <p14:tracePt t="133306" x="6254750" y="6477000"/>
          <p14:tracePt t="133323" x="6261100" y="6470650"/>
          <p14:tracePt t="133339" x="6273800" y="6451600"/>
          <p14:tracePt t="133356" x="6280150" y="6432550"/>
          <p14:tracePt t="133373" x="6280150" y="6426200"/>
          <p14:tracePt t="133633" x="0" y="0"/>
        </p14:tracePtLst>
        <p14:tracePtLst>
          <p14:tracePt t="137471" x="4495800" y="4597400"/>
          <p14:tracePt t="137597" x="4483100" y="4597400"/>
          <p14:tracePt t="137620" x="4470400" y="4597400"/>
          <p14:tracePt t="137621" x="4464050" y="4597400"/>
          <p14:tracePt t="137644" x="4457700" y="4597400"/>
          <p14:tracePt t="137652" x="4451350" y="4597400"/>
          <p14:tracePt t="137656" x="4445000" y="4597400"/>
          <p14:tracePt t="137672" x="4438650" y="4603750"/>
          <p14:tracePt t="137689" x="4438650" y="4610100"/>
          <p14:tracePt t="137706" x="4438650" y="4622800"/>
          <p14:tracePt t="137723" x="4438650" y="4641850"/>
          <p14:tracePt t="137765" x="4438650" y="4648200"/>
          <p14:tracePt t="137772" x="4438650" y="4654550"/>
          <p14:tracePt t="137805" x="4438650" y="4660900"/>
          <p14:tracePt t="137821" x="4445000" y="4660900"/>
          <p14:tracePt t="137822" x="4457700" y="4660900"/>
          <p14:tracePt t="137839" x="4464050" y="4660900"/>
          <p14:tracePt t="137844" x="4483100" y="4660900"/>
          <p14:tracePt t="137856" x="4495800" y="4660900"/>
          <p14:tracePt t="137873" x="4502150" y="4660900"/>
          <p14:tracePt t="137889" x="4508500" y="4660900"/>
          <p14:tracePt t="137925" x="4521200" y="4654550"/>
          <p14:tracePt t="137926" x="4521200" y="4648200"/>
          <p14:tracePt t="137939" x="4521200" y="4641850"/>
          <p14:tracePt t="137956" x="4521200" y="4629150"/>
          <p14:tracePt t="137973" x="4521200" y="4616450"/>
          <p14:tracePt t="137989" x="4521200" y="4610100"/>
          <p14:tracePt t="138006" x="4521200" y="4597400"/>
          <p14:tracePt t="138023" x="4514850" y="4597400"/>
          <p14:tracePt t="138061" x="4508500" y="4597400"/>
          <p14:tracePt t="138076" x="4495800" y="4597400"/>
          <p14:tracePt t="138089" x="4489450" y="4597400"/>
          <p14:tracePt t="138090" x="4476750" y="4597400"/>
          <p14:tracePt t="138106" x="4457700" y="4610100"/>
          <p14:tracePt t="138123" x="4438650" y="4635500"/>
          <p14:tracePt t="138139" x="4438650" y="4648200"/>
          <p14:tracePt t="138156" x="4438650" y="4673600"/>
          <p14:tracePt t="138204" x="4438650" y="4679950"/>
          <p14:tracePt t="138208" x="4438650" y="4686300"/>
          <p14:tracePt t="138236" x="4457700" y="4686300"/>
          <p14:tracePt t="138241" x="4476750" y="4686300"/>
          <p14:tracePt t="138256" x="4483100" y="4686300"/>
          <p14:tracePt t="138257" x="4521200" y="4686300"/>
          <p14:tracePt t="138272" x="4546600" y="4679950"/>
          <p14:tracePt t="138289" x="4559300" y="4667250"/>
          <p14:tracePt t="138306" x="4559300" y="4654550"/>
          <p14:tracePt t="138323" x="4559300" y="4635500"/>
          <p14:tracePt t="138339" x="4559300" y="4622800"/>
          <p14:tracePt t="138356" x="4559300" y="4610100"/>
          <p14:tracePt t="138373" x="4552950" y="4597400"/>
          <p14:tracePt t="138389" x="4508500" y="4597400"/>
          <p14:tracePt t="138406" x="4476750" y="4597400"/>
          <p14:tracePt t="138422" x="4464050" y="4597400"/>
          <p14:tracePt t="138439" x="4457700" y="4597400"/>
          <p14:tracePt t="138456" x="4451350" y="4616450"/>
          <p14:tracePt t="138473" x="4451350" y="4648200"/>
          <p14:tracePt t="138489" x="4451350" y="4667250"/>
          <p14:tracePt t="138506" x="4451350" y="4686300"/>
          <p14:tracePt t="138522" x="4451350" y="4699000"/>
          <p14:tracePt t="138539" x="4457700" y="4705350"/>
          <p14:tracePt t="138556" x="4495800" y="4705350"/>
          <p14:tracePt t="138573" x="4514850" y="4705350"/>
          <p14:tracePt t="138589" x="4533900" y="4699000"/>
          <p14:tracePt t="138606" x="4546600" y="4673600"/>
          <p14:tracePt t="138622" x="4552950" y="4622800"/>
          <p14:tracePt t="138639" x="4552950" y="4603750"/>
          <p14:tracePt t="138656" x="4552950" y="4578350"/>
          <p14:tracePt t="138673" x="4546600" y="4572000"/>
          <p14:tracePt t="138709" x="4533900" y="4572000"/>
          <p14:tracePt t="138710" x="4527550" y="4572000"/>
          <p14:tracePt t="138722" x="4508500" y="4572000"/>
          <p14:tracePt t="138739" x="4502150" y="4572000"/>
          <p14:tracePt t="138756" x="4476750" y="4591050"/>
          <p14:tracePt t="138773" x="4470400" y="4616450"/>
          <p14:tracePt t="138789" x="4470400" y="4629150"/>
          <p14:tracePt t="138806" x="4470400" y="4641850"/>
          <p14:tracePt t="138822" x="4476750" y="4641850"/>
          <p14:tracePt t="138839" x="4502150" y="4641850"/>
          <p14:tracePt t="138856" x="4540250" y="4641850"/>
          <p14:tracePt t="138873" x="4572000" y="4635500"/>
          <p14:tracePt t="138889" x="4591050" y="4616450"/>
          <p14:tracePt t="138906" x="4597400" y="4597400"/>
          <p14:tracePt t="138922" x="4597400" y="4565650"/>
          <p14:tracePt t="138939" x="4597400" y="4552950"/>
          <p14:tracePt t="138956" x="4552950" y="4533900"/>
          <p14:tracePt t="138973" x="4508500" y="4527550"/>
          <p14:tracePt t="138989" x="4476750" y="4527550"/>
          <p14:tracePt t="139006" x="4451350" y="4527550"/>
          <p14:tracePt t="139022" x="4432300" y="4540250"/>
          <p14:tracePt t="139039" x="4425950" y="4552950"/>
          <p14:tracePt t="139056" x="4413250" y="4584700"/>
          <p14:tracePt t="139073" x="4413250" y="4597400"/>
          <p14:tracePt t="139089" x="4413250" y="4616450"/>
          <p14:tracePt t="139106" x="4413250" y="4635500"/>
          <p14:tracePt t="139123" x="4413250" y="4641850"/>
          <p14:tracePt t="139157" x="4413250" y="4648200"/>
          <p14:tracePt t="139158" x="4413250" y="4654550"/>
          <p14:tracePt t="139228" x="0" y="0"/>
        </p14:tracePtLst>
        <p14:tracePtLst>
          <p14:tracePt t="141116" x="4127500" y="5765800"/>
          <p14:tracePt t="141324" x="4140200" y="5765800"/>
          <p14:tracePt t="141332" x="4159250" y="5765800"/>
          <p14:tracePt t="141340" x="4171950" y="5765800"/>
          <p14:tracePt t="141341" x="4191000" y="5765800"/>
          <p14:tracePt t="141356" x="4235450" y="5765800"/>
          <p14:tracePt t="141373" x="4260850" y="5765800"/>
          <p14:tracePt t="141389" x="4286250" y="5765800"/>
          <p14:tracePt t="141406" x="4324350" y="5765800"/>
          <p14:tracePt t="141422" x="4368800" y="5765800"/>
          <p14:tracePt t="141439" x="4413250" y="5765800"/>
          <p14:tracePt t="141456" x="4457700" y="5765800"/>
          <p14:tracePt t="141473" x="4508500" y="5765800"/>
          <p14:tracePt t="141489" x="4546600" y="5765800"/>
          <p14:tracePt t="141507" x="4584700" y="5765800"/>
          <p14:tracePt t="141522" x="4597400" y="5765800"/>
          <p14:tracePt t="141539" x="4610100" y="5765800"/>
          <p14:tracePt t="141556" x="4641850" y="5765800"/>
          <p14:tracePt t="141573" x="4660900" y="5765800"/>
          <p14:tracePt t="141589" x="4699000" y="5765800"/>
          <p14:tracePt t="141606" x="4718050" y="5765800"/>
          <p14:tracePt t="141622" x="4743450" y="5765800"/>
          <p14:tracePt t="141639" x="4781550" y="5765800"/>
          <p14:tracePt t="141656" x="4800600" y="5765800"/>
          <p14:tracePt t="141673" x="4832350" y="5765800"/>
          <p14:tracePt t="141689" x="4864100" y="5765800"/>
          <p14:tracePt t="141706" x="4883150" y="5765800"/>
          <p14:tracePt t="141722" x="4908550" y="5765800"/>
          <p14:tracePt t="141739" x="4914900" y="5765800"/>
          <p14:tracePt t="141756" x="4921250" y="5765800"/>
          <p14:tracePt t="141796" x="4933950" y="5765800"/>
          <p14:tracePt t="141797" x="4940300" y="5765800"/>
          <p14:tracePt t="141828" x="4946650" y="5765800"/>
          <p14:tracePt t="142339" x="0" y="0"/>
        </p14:tracePtLst>
        <p14:tracePtLst>
          <p14:tracePt t="145691" x="5181600" y="5753100"/>
          <p14:tracePt t="145732" x="5181600" y="5765800"/>
          <p14:tracePt t="145740" x="5156200" y="5778500"/>
          <p14:tracePt t="145756" x="5137150" y="5791200"/>
          <p14:tracePt t="145764" x="5099050" y="5797550"/>
          <p14:tracePt t="145780" x="5041900" y="5797550"/>
          <p14:tracePt t="145789" x="4997450" y="5797550"/>
          <p14:tracePt t="145805" x="4959350" y="5797550"/>
          <p14:tracePt t="145839" x="4940300" y="5797550"/>
          <p14:tracePt t="145844" x="4921250" y="5797550"/>
          <p14:tracePt t="145855" x="4889500" y="5765800"/>
          <p14:tracePt t="145874" x="4870450" y="5740400"/>
          <p14:tracePt t="145892" x="4864100" y="5695950"/>
          <p14:tracePt t="145908" x="4857750" y="5670550"/>
          <p14:tracePt t="145924" x="4857750" y="5645150"/>
          <p14:tracePt t="145940" x="4857750" y="5632450"/>
          <p14:tracePt t="145956" x="4895850" y="5594350"/>
          <p14:tracePt t="145980" x="4946650" y="5568950"/>
          <p14:tracePt t="145996" x="4997450" y="5562600"/>
          <p14:tracePt t="146012" x="5048250" y="5562600"/>
          <p14:tracePt t="146022" x="5086350" y="5562600"/>
          <p14:tracePt t="146039" x="5130800" y="5588000"/>
          <p14:tracePt t="146056" x="5175250" y="5645150"/>
          <p14:tracePt t="146072" x="5207000" y="5683250"/>
          <p14:tracePt t="146089" x="5232400" y="5734050"/>
          <p14:tracePt t="146106" x="5251450" y="5765800"/>
          <p14:tracePt t="146123" x="5251450" y="5791200"/>
          <p14:tracePt t="146139" x="5251450" y="5822950"/>
          <p14:tracePt t="146156" x="5245100" y="5873750"/>
          <p14:tracePt t="146172" x="5226050" y="5892800"/>
          <p14:tracePt t="146189" x="5181600" y="5918200"/>
          <p14:tracePt t="146205" x="5118100" y="5937250"/>
          <p14:tracePt t="146222" x="5054600" y="5949950"/>
          <p14:tracePt t="146239" x="4997450" y="5956300"/>
          <p14:tracePt t="146256" x="4972050" y="5956300"/>
          <p14:tracePt t="146320" x="0" y="0"/>
        </p14:tracePtLst>
        <p14:tracePtLst>
          <p14:tracePt t="147578" x="3905250" y="5759450"/>
          <p14:tracePt t="147716" x="3937000" y="5759450"/>
          <p14:tracePt t="147724" x="4000500" y="5759450"/>
          <p14:tracePt t="147740" x="4032250" y="5759450"/>
          <p14:tracePt t="147755" x="4102100" y="5759450"/>
          <p14:tracePt t="147756" x="4152900" y="5759450"/>
          <p14:tracePt t="147789" x="4191000" y="5759450"/>
          <p14:tracePt t="147796" x="4241800" y="5759450"/>
          <p14:tracePt t="147805" x="4279900" y="5759450"/>
          <p14:tracePt t="147822" x="4318000" y="5759450"/>
          <p14:tracePt t="147844" x="4387850" y="5759450"/>
          <p14:tracePt t="147860" x="4451350" y="5759450"/>
          <p14:tracePt t="147876" x="4521200" y="5759450"/>
          <p14:tracePt t="147892" x="4603750" y="5759450"/>
          <p14:tracePt t="147908" x="4692650" y="5759450"/>
          <p14:tracePt t="147924" x="4806950" y="5759450"/>
          <p14:tracePt t="147939" x="4927600" y="5765800"/>
          <p14:tracePt t="147955" x="5067300" y="5765800"/>
          <p14:tracePt t="147973" x="5149850" y="5765800"/>
          <p14:tracePt t="147989" x="5207000" y="5765800"/>
          <p14:tracePt t="148006" x="5264150" y="5765800"/>
          <p14:tracePt t="148022" x="5314950" y="5765800"/>
          <p14:tracePt t="148039" x="5359400" y="5765800"/>
          <p14:tracePt t="148056" x="5391150" y="5765800"/>
          <p14:tracePt t="148072" x="5435600" y="5765800"/>
          <p14:tracePt t="148089" x="5480050" y="5765800"/>
          <p14:tracePt t="148105" x="5518150" y="5765800"/>
          <p14:tracePt t="148122" x="5543550" y="5765800"/>
          <p14:tracePt t="148139" x="5556250" y="5765800"/>
          <p14:tracePt t="148227" x="0" y="0"/>
        </p14:tracePtLst>
        <p14:tracePtLst>
          <p14:tracePt t="148807" x="4495800" y="4603750"/>
          <p14:tracePt t="148892" x="4489450" y="4616450"/>
          <p14:tracePt t="148916" x="4489450" y="4622800"/>
          <p14:tracePt t="148924" x="4489450" y="4629150"/>
          <p14:tracePt t="148932" x="4489450" y="4635500"/>
          <p14:tracePt t="148940" x="4489450" y="4654550"/>
          <p14:tracePt t="148956" x="4489450" y="4699000"/>
          <p14:tracePt t="148980" x="4489450" y="4743450"/>
          <p14:tracePt t="148989" x="4489450" y="4806950"/>
          <p14:tracePt t="149012" x="4489450" y="4870450"/>
          <p14:tracePt t="149022" x="4489450" y="4927600"/>
          <p14:tracePt t="149056" x="4489450" y="4978400"/>
          <p14:tracePt t="149061" x="4489450" y="5041900"/>
          <p14:tracePt t="149077" x="4489450" y="5092700"/>
          <p14:tracePt t="149093" x="4489450" y="5162550"/>
          <p14:tracePt t="149109" x="4489450" y="5226050"/>
          <p14:tracePt t="149125" x="4489450" y="5270500"/>
          <p14:tracePt t="149141" x="4489450" y="5314950"/>
          <p14:tracePt t="149157" x="4489450" y="5384800"/>
          <p14:tracePt t="149173" x="4489450" y="5435600"/>
          <p14:tracePt t="149190" x="4489450" y="5480050"/>
          <p14:tracePt t="149207" x="4489450" y="5518150"/>
          <p14:tracePt t="149223" x="4489450" y="5556250"/>
          <p14:tracePt t="149240" x="4489450" y="5581650"/>
          <p14:tracePt t="149256" x="4489450" y="5619750"/>
          <p14:tracePt t="149273" x="4489450" y="5657850"/>
          <p14:tracePt t="149290" x="4489450" y="5683250"/>
          <p14:tracePt t="149307" x="4489450" y="5715000"/>
          <p14:tracePt t="149323" x="4489450" y="5727700"/>
          <p14:tracePt t="149340" x="4489450" y="5740400"/>
          <p14:tracePt t="149357" x="4489450" y="5753100"/>
          <p14:tracePt t="149373" x="4489450" y="5765800"/>
          <p14:tracePt t="149390" x="4489450" y="5772150"/>
          <p14:tracePt t="149406" x="4489450" y="5778500"/>
          <p14:tracePt t="149620" x="0" y="0"/>
        </p14:tracePtLst>
        <p14:tracePtLst>
          <p14:tracePt t="152198" x="1250950" y="5715000"/>
          <p14:tracePt t="152245" x="1263650" y="5715000"/>
          <p14:tracePt t="152253" x="1289050" y="5715000"/>
          <p14:tracePt t="152265" x="1314450" y="5715000"/>
          <p14:tracePt t="152269" x="1358900" y="5715000"/>
          <p14:tracePt t="152277" x="1447800" y="5715000"/>
          <p14:tracePt t="152292" x="1562100" y="5715000"/>
          <p14:tracePt t="152306" x="1663700" y="5715000"/>
          <p14:tracePt t="152325" x="1752600" y="5715000"/>
          <p14:tracePt t="152340" x="1828800" y="5715000"/>
          <p14:tracePt t="152357" x="1930400" y="5715000"/>
          <p14:tracePt t="152389" x="1974850" y="5715000"/>
          <p14:tracePt t="152390" x="2019300" y="5715000"/>
          <p14:tracePt t="152423" x="2038350" y="5715000"/>
          <p14:tracePt t="152629" x="0" y="0"/>
        </p14:tracePtLst>
        <p14:tracePtLst>
          <p14:tracePt t="153440" x="4152900" y="5791200"/>
          <p14:tracePt t="153556" x="4165600" y="5791200"/>
          <p14:tracePt t="153564" x="4197350" y="5791200"/>
          <p14:tracePt t="153572" x="4260850" y="5791200"/>
          <p14:tracePt t="153588" x="4337050" y="5791200"/>
          <p14:tracePt t="153604" x="4375150" y="5791200"/>
          <p14:tracePt t="153612" x="4464050" y="5791200"/>
          <p14:tracePt t="153623" x="4533900" y="5791200"/>
          <p14:tracePt t="153656" x="4622800" y="5791200"/>
          <p14:tracePt t="153657" x="4705350" y="5791200"/>
          <p14:tracePt t="153673" x="4762500" y="5791200"/>
          <p14:tracePt t="153690" x="4806950" y="5791200"/>
          <p14:tracePt t="153706" x="4845050" y="5791200"/>
          <p14:tracePt t="153723" x="4870450" y="5791200"/>
          <p14:tracePt t="153739" x="4889500" y="5791200"/>
          <p14:tracePt t="153836" x="4902200" y="5791200"/>
          <p14:tracePt t="153885" x="4908550" y="5791200"/>
          <p14:tracePt t="153886" x="0" y="0"/>
        </p14:tracePtLst>
        <p14:tracePtLst>
          <p14:tracePt t="160432" x="7404100" y="5734050"/>
          <p14:tracePt t="160596" x="7416800" y="5734050"/>
          <p14:tracePt t="160604" x="7429500" y="5734050"/>
          <p14:tracePt t="160612" x="7448550" y="5734050"/>
          <p14:tracePt t="160622" x="7473950" y="5734050"/>
          <p14:tracePt t="160628" x="7524750" y="5734050"/>
          <p14:tracePt t="160644" x="7569200" y="5734050"/>
          <p14:tracePt t="160660" x="7594600" y="5734050"/>
          <p14:tracePt t="160676" x="7620000" y="5734050"/>
          <p14:tracePt t="160692" x="7651750" y="5734050"/>
          <p14:tracePt t="160706" x="7689850" y="5734050"/>
          <p14:tracePt t="160722" x="7715250" y="5734050"/>
          <p14:tracePt t="160739" x="7766050" y="5734050"/>
          <p14:tracePt t="160756" x="7791450" y="5734050"/>
          <p14:tracePt t="160773" x="7835900" y="5753100"/>
          <p14:tracePt t="160789" x="7867650" y="5753100"/>
          <p14:tracePt t="160806" x="7912100" y="5753100"/>
          <p14:tracePt t="160822" x="7950200" y="5753100"/>
          <p14:tracePt t="160839" x="7975600" y="5753100"/>
          <p14:tracePt t="160856" x="8007350" y="5753100"/>
          <p14:tracePt t="160873" x="8032750" y="5753100"/>
          <p14:tracePt t="160889" x="8051800" y="5753100"/>
          <p14:tracePt t="160906" x="8077200" y="5753100"/>
          <p14:tracePt t="160922" x="8102600" y="5753100"/>
          <p14:tracePt t="160940" x="8134350" y="5753100"/>
          <p14:tracePt t="160956" x="8185150" y="5753100"/>
          <p14:tracePt t="160973" x="8216900" y="5753100"/>
          <p14:tracePt t="160989" x="8255000" y="5753100"/>
          <p14:tracePt t="161006" x="8274050" y="5753100"/>
          <p14:tracePt t="161023" x="8286750" y="5753100"/>
          <p14:tracePt t="161040" x="8305800" y="5753100"/>
          <p14:tracePt t="161056" x="8331200" y="5753100"/>
          <p14:tracePt t="161073" x="8350250" y="5753100"/>
          <p14:tracePt t="161089" x="8362950" y="5753100"/>
          <p14:tracePt t="161106" x="8388350" y="5753100"/>
          <p14:tracePt t="161122" x="8394700" y="5753100"/>
          <p14:tracePt t="161139" x="8407400" y="5753100"/>
          <p14:tracePt t="161156" x="8420100" y="5753100"/>
          <p14:tracePt t="161664" x="0" y="0"/>
        </p14:tracePtLst>
        <p14:tracePtLst>
          <p14:tracePt t="167809" x="6762750" y="4603750"/>
          <p14:tracePt t="167845" x="6762750" y="4610100"/>
          <p14:tracePt t="167853" x="6762750" y="4622800"/>
          <p14:tracePt t="167869" x="6762750" y="4629150"/>
          <p14:tracePt t="167877" x="6762750" y="4635500"/>
          <p14:tracePt t="167885" x="6762750" y="4641850"/>
          <p14:tracePt t="167941" x="6762750" y="4648200"/>
          <p14:tracePt t="167949" x="6756400" y="4654550"/>
          <p14:tracePt t="167957" x="6737350" y="4660900"/>
          <p14:tracePt t="167973" x="6718300" y="4667250"/>
          <p14:tracePt t="167989" x="6705600" y="4667250"/>
          <p14:tracePt t="168004" x="6699250" y="4667250"/>
          <p14:tracePt t="168012" x="6680200" y="4667250"/>
          <p14:tracePt t="168045" x="6673850" y="4667250"/>
          <p14:tracePt t="168053" x="6673850" y="4660900"/>
          <p14:tracePt t="168059" x="6667500" y="4635500"/>
          <p14:tracePt t="168077" x="6667500" y="4603750"/>
          <p14:tracePt t="168093" x="6667500" y="4572000"/>
          <p14:tracePt t="168106" x="6673850" y="4540250"/>
          <p14:tracePt t="168123" x="6705600" y="4521200"/>
          <p14:tracePt t="168140" x="6743700" y="4514850"/>
          <p14:tracePt t="168140" x="6762750" y="4502150"/>
          <p14:tracePt t="168157" x="6826250" y="4502150"/>
          <p14:tracePt t="168173" x="6864350" y="4502150"/>
          <p14:tracePt t="168190" x="6889750" y="4514850"/>
          <p14:tracePt t="168206" x="6908800" y="4546600"/>
          <p14:tracePt t="168223" x="6921500" y="4572000"/>
          <p14:tracePt t="168240" x="6921500" y="4597400"/>
          <p14:tracePt t="168257" x="6921500" y="4635500"/>
          <p14:tracePt t="168273" x="6921500" y="4660900"/>
          <p14:tracePt t="168290" x="6858000" y="4699000"/>
          <p14:tracePt t="168306" x="6788150" y="4711700"/>
          <p14:tracePt t="168323" x="6737350" y="4724400"/>
          <p14:tracePt t="168340" x="6686550" y="4724400"/>
          <p14:tracePt t="168357" x="6680200" y="4724400"/>
          <p14:tracePt t="168373" x="6673850" y="4699000"/>
          <p14:tracePt t="168390" x="6673850" y="4679950"/>
          <p14:tracePt t="168406" x="6673850" y="4648200"/>
          <p14:tracePt t="168423" x="6673850" y="4629150"/>
          <p14:tracePt t="168440" x="6686550" y="4603750"/>
          <p14:tracePt t="168457" x="6737350" y="4578350"/>
          <p14:tracePt t="168473" x="6800850" y="4578350"/>
          <p14:tracePt t="168490" x="6845300" y="4578350"/>
          <p14:tracePt t="168507" x="6864350" y="4578350"/>
          <p14:tracePt t="168524" x="6877050" y="4578350"/>
          <p14:tracePt t="168540" x="6889750" y="4629150"/>
          <p14:tracePt t="168557" x="6889750" y="4660900"/>
          <p14:tracePt t="168573" x="6889750" y="4686300"/>
          <p14:tracePt t="168590" x="6889750" y="4705350"/>
          <p14:tracePt t="168607" x="6889750" y="4718050"/>
          <p14:tracePt t="168623" x="6877050" y="4730750"/>
          <p14:tracePt t="168640" x="6832600" y="4743450"/>
          <p14:tracePt t="168657" x="6781800" y="4743450"/>
          <p14:tracePt t="168673" x="6724650" y="4743450"/>
          <p14:tracePt t="168690" x="6692900" y="4737100"/>
          <p14:tracePt t="168707" x="6673850" y="4724400"/>
          <p14:tracePt t="168723" x="6673850" y="4718050"/>
          <p14:tracePt t="168740" x="6673850" y="4699000"/>
          <p14:tracePt t="168740" x="0" y="0"/>
        </p14:tracePtLst>
        <p14:tracePtLst>
          <p14:tracePt t="169556" x="8382000" y="5708650"/>
          <p14:tracePt t="169604" x="8369300" y="5702300"/>
          <p14:tracePt t="169612" x="8362950" y="5702300"/>
          <p14:tracePt t="169623" x="8350250" y="5702300"/>
          <p14:tracePt t="169624" x="8337550" y="5702300"/>
          <p14:tracePt t="169644" x="8312150" y="5702300"/>
          <p14:tracePt t="169660" x="8299450" y="5702300"/>
          <p14:tracePt t="169676" x="8280400" y="5702300"/>
          <p14:tracePt t="169692" x="8255000" y="5702300"/>
          <p14:tracePt t="169708" x="8235950" y="5702300"/>
          <p14:tracePt t="169724" x="8204200" y="5702300"/>
          <p14:tracePt t="169740" x="8185150" y="5702300"/>
          <p14:tracePt t="169740" x="8166100" y="5702300"/>
          <p14:tracePt t="169756" x="8147050" y="5702300"/>
          <p14:tracePt t="169775" x="8121650" y="5702300"/>
          <p14:tracePt t="169796" x="8102600" y="5702300"/>
          <p14:tracePt t="169809" x="8077200" y="5702300"/>
          <p14:tracePt t="169823" x="8032750" y="5702300"/>
          <p14:tracePt t="169840" x="7994650" y="5702300"/>
          <p14:tracePt t="169857" x="7950200" y="5702300"/>
          <p14:tracePt t="169873" x="7912100" y="5702300"/>
          <p14:tracePt t="169890" x="7880350" y="5702300"/>
          <p14:tracePt t="169907" x="7842250" y="5702300"/>
          <p14:tracePt t="169923" x="7810500" y="5702300"/>
          <p14:tracePt t="169940" x="7721600" y="5702300"/>
          <p14:tracePt t="169957" x="7645400" y="5702300"/>
          <p14:tracePt t="169973" x="7569200" y="5702300"/>
          <p14:tracePt t="169990" x="7512050" y="5702300"/>
          <p14:tracePt t="170006" x="7461250" y="5702300"/>
          <p14:tracePt t="170023" x="7416800" y="5702300"/>
          <p14:tracePt t="170040" x="7372350" y="5702300"/>
          <p14:tracePt t="170057" x="7321550" y="5702300"/>
          <p14:tracePt t="170073" x="7264400" y="5702300"/>
          <p14:tracePt t="170090" x="7207250" y="5708650"/>
          <p14:tracePt t="170106" x="7156450" y="5715000"/>
          <p14:tracePt t="170123" x="7099300" y="5721350"/>
          <p14:tracePt t="170140" x="7048500" y="5721350"/>
          <p14:tracePt t="170156" x="6946900" y="5721350"/>
          <p14:tracePt t="170173" x="6870700" y="5721350"/>
          <p14:tracePt t="170190" x="6794500" y="5734050"/>
          <p14:tracePt t="170207" x="6711950" y="5734050"/>
          <p14:tracePt t="170223" x="6629400" y="5734050"/>
          <p14:tracePt t="170240" x="6565900" y="5734050"/>
          <p14:tracePt t="170256" x="6496050" y="5734050"/>
          <p14:tracePt t="170273" x="6419850" y="5734050"/>
          <p14:tracePt t="170290" x="6356350" y="5734050"/>
          <p14:tracePt t="170306" x="6292850" y="5734050"/>
          <p14:tracePt t="170323" x="6248400" y="5734050"/>
          <p14:tracePt t="170340" x="6210300" y="5734050"/>
          <p14:tracePt t="170439" x="0" y="0"/>
        </p14:tracePtLst>
        <p14:tracePtLst>
          <p14:tracePt t="170990" x="6699250" y="4724400"/>
          <p14:tracePt t="171060" x="6699250" y="4730750"/>
          <p14:tracePt t="171070" x="6692900" y="4756150"/>
          <p14:tracePt t="171076" x="6686550" y="4775200"/>
          <p14:tracePt t="171090" x="6686550" y="4819650"/>
          <p14:tracePt t="171092" x="6680200" y="4902200"/>
          <p14:tracePt t="171108" x="6680200" y="5003800"/>
          <p14:tracePt t="171124" x="6680200" y="5099050"/>
          <p14:tracePt t="171140" x="6680200" y="5181600"/>
          <p14:tracePt t="171140" x="6680200" y="5207000"/>
          <p14:tracePt t="171156" x="6680200" y="5270500"/>
          <p14:tracePt t="171190" x="6680200" y="5314950"/>
          <p14:tracePt t="171206" x="6680200" y="5365750"/>
          <p14:tracePt t="171212" x="6680200" y="5422900"/>
          <p14:tracePt t="171223" x="6680200" y="5467350"/>
          <p14:tracePt t="171244" x="6680200" y="5492750"/>
          <p14:tracePt t="171260" x="6680200" y="5530850"/>
          <p14:tracePt t="171276" x="6680200" y="5562600"/>
          <p14:tracePt t="171290" x="6680200" y="5581650"/>
          <p14:tracePt t="171306" x="6680200" y="5619750"/>
          <p14:tracePt t="171323" x="6680200" y="5645150"/>
          <p14:tracePt t="171340" x="6680200" y="5676900"/>
          <p14:tracePt t="171357" x="6680200" y="5689600"/>
          <p14:tracePt t="171373" x="6680200" y="5695950"/>
          <p14:tracePt t="171390" x="6680200" y="5702300"/>
          <p14:tracePt t="171406" x="6680200" y="5715000"/>
          <p14:tracePt t="171644" x="0" y="0"/>
        </p14:tracePtLst>
        <p14:tracePtLst>
          <p14:tracePt t="175476" x="5937250" y="6432550"/>
          <p14:tracePt t="175485" x="5930900" y="6438900"/>
          <p14:tracePt t="175492" x="5918200" y="6451600"/>
          <p14:tracePt t="175493" x="5911850" y="6451600"/>
          <p14:tracePt t="175506" x="5886450" y="6470650"/>
          <p14:tracePt t="175523" x="5867400" y="6477000"/>
          <p14:tracePt t="175540" x="5816600" y="6502400"/>
          <p14:tracePt t="175540" x="5797550" y="6502400"/>
          <p14:tracePt t="175564" x="5740400" y="6527800"/>
          <p14:tracePt t="175573" x="5651500" y="6540500"/>
          <p14:tracePt t="175596" x="5549900" y="6565900"/>
          <p14:tracePt t="175606" x="5467350" y="6572250"/>
          <p14:tracePt t="175623" x="5391150" y="6572250"/>
          <p14:tracePt t="175644" x="5334000" y="6572250"/>
          <p14:tracePt t="175660" x="5308600" y="6572250"/>
          <p14:tracePt t="175676" x="5276850" y="6559550"/>
          <p14:tracePt t="175692" x="5264150" y="6546850"/>
          <p14:tracePt t="175706" x="5238750" y="6515100"/>
          <p14:tracePt t="175724" x="5207000" y="6438900"/>
          <p14:tracePt t="175740" x="5194300" y="6369050"/>
          <p14:tracePt t="175740" x="5181600" y="6330950"/>
          <p14:tracePt t="175764" x="5162550" y="6267450"/>
          <p14:tracePt t="175773" x="5162550" y="6229350"/>
          <p14:tracePt t="175796" x="5162550" y="6203950"/>
          <p14:tracePt t="175806" x="5162550" y="6191250"/>
          <p14:tracePt t="175839" x="5213350" y="6165850"/>
          <p14:tracePt t="175844" x="5314950" y="6140450"/>
          <p14:tracePt t="175856" x="5429250" y="6108700"/>
          <p14:tracePt t="175873" x="5543550" y="6096000"/>
          <p14:tracePt t="175890" x="5664200" y="6096000"/>
          <p14:tracePt t="175906" x="5759450" y="6096000"/>
          <p14:tracePt t="175923" x="5867400" y="6146800"/>
          <p14:tracePt t="175939" x="5988050" y="6229350"/>
          <p14:tracePt t="175956" x="6032500" y="6299200"/>
          <p14:tracePt t="175973" x="6064250" y="6369050"/>
          <p14:tracePt t="175990" x="6070600" y="6426200"/>
          <p14:tracePt t="176006" x="6070600" y="6470650"/>
          <p14:tracePt t="176023" x="6070600" y="6502400"/>
          <p14:tracePt t="176039" x="6051550" y="6534150"/>
          <p14:tracePt t="176057" x="6007100" y="6578600"/>
          <p14:tracePt t="176073" x="5937250" y="6616700"/>
          <p14:tracePt t="176090" x="5848350" y="6667500"/>
          <p14:tracePt t="176106" x="5784850" y="6686550"/>
          <p14:tracePt t="176123" x="5708650" y="6705600"/>
          <p14:tracePt t="176140" x="5689600" y="6711950"/>
          <p14:tracePt t="176187" x="0" y="0"/>
        </p14:tracePtLst>
        <p14:tracePtLst>
          <p14:tracePt t="177419" x="2800350" y="4616450"/>
          <p14:tracePt t="177452" x="2794000" y="4616450"/>
          <p14:tracePt t="177460" x="2787650" y="4616450"/>
          <p14:tracePt t="177468" x="2781300" y="4622800"/>
          <p14:tracePt t="177476" x="2774950" y="4629150"/>
          <p14:tracePt t="177492" x="2762250" y="4629150"/>
          <p14:tracePt t="177508" x="2736850" y="4629150"/>
          <p14:tracePt t="177524" x="2692400" y="4629150"/>
          <p14:tracePt t="177540" x="2622550" y="4629150"/>
          <p14:tracePt t="177556" x="2533650" y="4603750"/>
          <p14:tracePt t="177574" x="2514600" y="4584700"/>
          <p14:tracePt t="177596" x="2514600" y="4559300"/>
          <p14:tracePt t="177612" x="2514600" y="4521200"/>
          <p14:tracePt t="177628" x="2514600" y="4476750"/>
          <p14:tracePt t="177644" x="2520950" y="4432300"/>
          <p14:tracePt t="177656" x="2565400" y="4381500"/>
          <p14:tracePt t="177676" x="2590800" y="4368800"/>
          <p14:tracePt t="177692" x="2628900" y="4362450"/>
          <p14:tracePt t="177708" x="2673350" y="4368800"/>
          <p14:tracePt t="177724" x="2717800" y="4394200"/>
          <p14:tracePt t="177739" x="2749550" y="4438650"/>
          <p14:tracePt t="177756" x="2768600" y="4514850"/>
          <p14:tracePt t="177777" x="2768600" y="4584700"/>
          <p14:tracePt t="177789" x="2768600" y="4641850"/>
          <p14:tracePt t="177806" x="2755900" y="4679950"/>
          <p14:tracePt t="177824" x="2743200" y="4692650"/>
          <p14:tracePt t="177839" x="2717800" y="4692650"/>
          <p14:tracePt t="177856" x="2679700" y="4692650"/>
          <p14:tracePt t="177873" x="2609850" y="4692650"/>
          <p14:tracePt t="177889" x="2565400" y="4673600"/>
          <p14:tracePt t="177906" x="2540000" y="4654550"/>
          <p14:tracePt t="177923" x="2520950" y="4629150"/>
          <p14:tracePt t="177939" x="2520950" y="4584700"/>
          <p14:tracePt t="177956" x="2533650" y="4559300"/>
          <p14:tracePt t="177973" x="2584450" y="4546600"/>
          <p14:tracePt t="177989" x="2660650" y="4533900"/>
          <p14:tracePt t="178006" x="2730500" y="4533900"/>
          <p14:tracePt t="178023" x="2768600" y="4533900"/>
          <p14:tracePt t="178040" x="2794000" y="4552950"/>
          <p14:tracePt t="178056" x="2794000" y="4565650"/>
          <p14:tracePt t="178073" x="2794000" y="4603750"/>
          <p14:tracePt t="178089" x="2794000" y="4629150"/>
          <p14:tracePt t="178106" x="2781300" y="4654550"/>
          <p14:tracePt t="178123" x="2743200" y="4660900"/>
          <p14:tracePt t="178139" x="2698750" y="4660900"/>
          <p14:tracePt t="178156" x="2647950" y="4660900"/>
          <p14:tracePt t="178173" x="2635250" y="4660900"/>
          <p14:tracePt t="178189" x="2628900" y="4654550"/>
          <p14:tracePt t="178206" x="2628900" y="4641850"/>
          <p14:tracePt t="178222" x="2628900" y="4603750"/>
          <p14:tracePt t="178222" x="0" y="0"/>
        </p14:tracePtLst>
        <p14:tracePtLst>
          <p14:tracePt t="179668" x="1168400" y="5727700"/>
          <p14:tracePt t="179708" x="1181100" y="5727700"/>
          <p14:tracePt t="179724" x="1187450" y="5727700"/>
          <p14:tracePt t="179732" x="1200150" y="5727700"/>
          <p14:tracePt t="179740" x="1238250" y="5727700"/>
          <p14:tracePt t="179756" x="1289050" y="5727700"/>
          <p14:tracePt t="179772" x="1333500" y="5727700"/>
          <p14:tracePt t="179780" x="1416050" y="5727700"/>
          <p14:tracePt t="179796" x="1492250" y="5727700"/>
          <p14:tracePt t="179812" x="1562100" y="5727700"/>
          <p14:tracePt t="179828" x="1619250" y="5727700"/>
          <p14:tracePt t="179844" x="1689100" y="5734050"/>
          <p14:tracePt t="179860" x="1758950" y="5740400"/>
          <p14:tracePt t="179876" x="1822450" y="5740400"/>
          <p14:tracePt t="179892" x="1892300" y="5746750"/>
          <p14:tracePt t="179908" x="1962150" y="5746750"/>
          <p14:tracePt t="179923" x="2019300" y="5746750"/>
          <p14:tracePt t="179939" x="2108200" y="5746750"/>
          <p14:tracePt t="179956" x="2178050" y="5746750"/>
          <p14:tracePt t="179973" x="2247900" y="5746750"/>
          <p14:tracePt t="179990" x="2336800" y="5746750"/>
          <p14:tracePt t="180006" x="2419350" y="5746750"/>
          <p14:tracePt t="180023" x="2476500" y="5746750"/>
          <p14:tracePt t="180039" x="2520950" y="5746750"/>
          <p14:tracePt t="180056" x="2565400" y="5746750"/>
          <p14:tracePt t="180073" x="2616200" y="5746750"/>
          <p14:tracePt t="180090" x="2679700" y="5746750"/>
          <p14:tracePt t="180106" x="2755900" y="5746750"/>
          <p14:tracePt t="180123" x="2832100" y="5746750"/>
          <p14:tracePt t="180139" x="2946400" y="5746750"/>
          <p14:tracePt t="180156" x="3003550" y="5746750"/>
          <p14:tracePt t="180173" x="3054350" y="5746750"/>
          <p14:tracePt t="180189" x="3092450" y="5746750"/>
          <p14:tracePt t="180206" x="3117850" y="5746750"/>
          <p14:tracePt t="180223" x="3149600" y="5746750"/>
          <p14:tracePt t="180239" x="3200400" y="5746750"/>
          <p14:tracePt t="180256" x="3238500" y="5746750"/>
          <p14:tracePt t="180273" x="3276600" y="5759450"/>
          <p14:tracePt t="180289" x="3327400" y="5765800"/>
          <p14:tracePt t="180306" x="3371850" y="5772150"/>
          <p14:tracePt t="180322" x="3435350" y="5778500"/>
          <p14:tracePt t="180339" x="3517900" y="5778500"/>
          <p14:tracePt t="180356" x="3638550" y="5778500"/>
          <p14:tracePt t="180372" x="3702050" y="5778500"/>
          <p14:tracePt t="180389" x="3752850" y="5778500"/>
          <p14:tracePt t="180405" x="3797300" y="5778500"/>
          <p14:tracePt t="180422" x="3822700" y="5778500"/>
          <p14:tracePt t="180439" x="3829050" y="5778500"/>
          <p14:tracePt t="180796" x="3822700" y="5778500"/>
          <p14:tracePt t="180796" x="3816350" y="5784850"/>
          <p14:tracePt t="180812" x="3778250" y="5784850"/>
          <p14:tracePt t="180823" x="3752850" y="5784850"/>
          <p14:tracePt t="180828" x="3702050" y="5784850"/>
          <p14:tracePt t="180839" x="3638550" y="5784850"/>
          <p14:tracePt t="180856" x="3549650" y="5784850"/>
          <p14:tracePt t="180872" x="3454400" y="5784850"/>
          <p14:tracePt t="180889" x="3308350" y="5784850"/>
          <p14:tracePt t="180906" x="3124200" y="5784850"/>
          <p14:tracePt t="180922" x="2908300" y="5797550"/>
          <p14:tracePt t="180939" x="2717800" y="5803900"/>
          <p14:tracePt t="180955" x="2508250" y="5803900"/>
          <p14:tracePt t="180972" x="2381250" y="5803900"/>
          <p14:tracePt t="180989" x="2260600" y="5803900"/>
          <p14:tracePt t="181006" x="2120900" y="5803900"/>
          <p14:tracePt t="181022" x="1981200" y="5803900"/>
          <p14:tracePt t="181039" x="1854200" y="5803900"/>
          <p14:tracePt t="181056" x="1746250" y="5803900"/>
          <p14:tracePt t="181073" x="1689100" y="5803900"/>
          <p14:tracePt t="181089" x="1638300" y="5803900"/>
          <p14:tracePt t="181106" x="1600200" y="5803900"/>
          <p14:tracePt t="181122" x="1568450" y="5803900"/>
          <p14:tracePt t="181139" x="1524000" y="5803900"/>
          <p14:tracePt t="181155" x="1447800" y="5803900"/>
          <p14:tracePt t="181172" x="1397000" y="5803900"/>
          <p14:tracePt t="181189" x="1365250" y="5803900"/>
          <p14:tracePt t="181205" x="1327150" y="5803900"/>
          <p14:tracePt t="181222" x="1295400" y="5803900"/>
          <p14:tracePt t="181239" x="1270000" y="5803900"/>
          <p14:tracePt t="181255" x="1231900" y="5803900"/>
          <p14:tracePt t="181272" x="1206500" y="5803900"/>
          <p14:tracePt t="181289" x="1200150" y="5803900"/>
          <p14:tracePt t="181388" x="1206500" y="5803900"/>
          <p14:tracePt t="181392" x="1231900" y="5803900"/>
          <p14:tracePt t="181405" x="1257300" y="5803900"/>
          <p14:tracePt t="181406" x="1346200" y="5803900"/>
          <p14:tracePt t="181422" x="1447800" y="5803900"/>
          <p14:tracePt t="181439" x="1581150" y="5803900"/>
          <p14:tracePt t="181455" x="1720850" y="5803900"/>
          <p14:tracePt t="181472" x="1854200" y="5803900"/>
          <p14:tracePt t="181489" x="2012950" y="5803900"/>
          <p14:tracePt t="181506" x="2171700" y="5803900"/>
          <p14:tracePt t="181522" x="2368550" y="5803900"/>
          <p14:tracePt t="181539" x="2654300" y="5803900"/>
          <p14:tracePt t="181556" x="2819400" y="5803900"/>
          <p14:tracePt t="181572" x="2946400" y="5803900"/>
          <p14:tracePt t="181589" x="3035300" y="5803900"/>
          <p14:tracePt t="181606" x="3105150" y="5803900"/>
          <p14:tracePt t="181623" x="3175000" y="5803900"/>
          <p14:tracePt t="181639" x="3263900" y="5803900"/>
          <p14:tracePt t="181656" x="3359150" y="5803900"/>
          <p14:tracePt t="181672" x="3467100" y="5803900"/>
          <p14:tracePt t="181689" x="3587750" y="5803900"/>
          <p14:tracePt t="181706" x="3689350" y="5803900"/>
          <p14:tracePt t="181723" x="3784600" y="5803900"/>
          <p14:tracePt t="181739" x="3848100" y="5803900"/>
          <p14:tracePt t="181739" x="3886200" y="5803900"/>
          <p14:tracePt t="181756" x="3930650" y="5803900"/>
          <p14:tracePt t="181772" x="3956050" y="5803900"/>
          <p14:tracePt t="181789" x="3962400" y="5803900"/>
          <p14:tracePt t="182128" x="0" y="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1.1|39.1"/>
</p:tagLst>
</file>

<file path=ppt/theme/theme1.xml><?xml version="1.0" encoding="utf-8"?>
<a:theme xmlns:a="http://schemas.openxmlformats.org/drawingml/2006/main" name="Bang &amp; Olufsen">
  <a:themeElements>
    <a:clrScheme name="Bang &amp; Oluf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ang &amp; Olufsen">
      <a:majorFont>
        <a:latin typeface="Impact"/>
        <a:ea typeface="HY헤드라인M"/>
        <a:cs typeface=""/>
      </a:majorFont>
      <a:minorFont>
        <a:latin typeface="Impact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B0131">
            <a:alpha val="39999"/>
          </a:srgbClr>
        </a:solidFill>
        <a:ln w="19050" cap="flat" cmpd="sng" algn="ctr">
          <a:solidFill>
            <a:srgbClr val="4D4D4D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ko-KR" altLang="en-US" sz="1600" b="0" i="0" u="none" strike="noStrike" cap="none" normalizeH="0" baseline="0" smtClean="0">
            <a:ln>
              <a:noFill/>
            </a:ln>
            <a:solidFill>
              <a:srgbClr val="5F5F5F"/>
            </a:solidFill>
            <a:effectLst/>
            <a:latin typeface="Impact" pitchFamily="34" charset="0"/>
            <a:ea typeface="HY헤드라인M" pitchFamily="18" charset="-127"/>
            <a:sym typeface="Wingdings" pitchFamily="2" charset="2"/>
          </a:defRPr>
        </a:defPPr>
      </a:lstStyle>
    </a:lnDef>
  </a:objectDefaults>
  <a:extraClrSchemeLst>
    <a:extraClrScheme>
      <a:clrScheme name="Bang &amp; Oluf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ng &amp; Oluf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ng &amp; Oluf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</Template>
  <TotalTime>52927</TotalTime>
  <Words>2424</Words>
  <Application>Microsoft Office PowerPoint</Application>
  <PresentationFormat>화면 슬라이드 쇼(4:3)</PresentationFormat>
  <Paragraphs>1720</Paragraphs>
  <Slides>75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75</vt:i4>
      </vt:variant>
    </vt:vector>
  </HeadingPairs>
  <TitlesOfParts>
    <vt:vector size="84" baseType="lpstr">
      <vt:lpstr>HY헤드라인M</vt:lpstr>
      <vt:lpstr>굴림</vt:lpstr>
      <vt:lpstr>맑은 고딕</vt:lpstr>
      <vt:lpstr>Impact</vt:lpstr>
      <vt:lpstr>Times New Roman</vt:lpstr>
      <vt:lpstr>Wingdings</vt:lpstr>
      <vt:lpstr>Bang &amp; Olufsen</vt:lpstr>
      <vt:lpstr>Equation</vt:lpstr>
      <vt:lpstr>Microsoft Equation 3.0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경남대학교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철골구조물의 설계법</dc:title>
  <dc:creator>정종현</dc:creator>
  <cp:lastModifiedBy>정종현</cp:lastModifiedBy>
  <cp:revision>797</cp:revision>
  <dcterms:created xsi:type="dcterms:W3CDTF">2004-03-04T12:56:48Z</dcterms:created>
  <dcterms:modified xsi:type="dcterms:W3CDTF">2017-03-19T15:07:15Z</dcterms:modified>
</cp:coreProperties>
</file>